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2" r:id="rId3"/>
    <p:sldId id="259" r:id="rId4"/>
    <p:sldId id="289" r:id="rId5"/>
    <p:sldId id="288" r:id="rId6"/>
    <p:sldId id="257" r:id="rId7"/>
    <p:sldId id="287" r:id="rId8"/>
    <p:sldId id="286" r:id="rId9"/>
    <p:sldId id="267" r:id="rId10"/>
    <p:sldId id="268" r:id="rId11"/>
    <p:sldId id="269" r:id="rId12"/>
    <p:sldId id="264" r:id="rId13"/>
    <p:sldId id="29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6" r:id="rId22"/>
    <p:sldId id="263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embeddedFontLst>
    <p:embeddedFont>
      <p:font typeface="Arial Black" panose="020B0A04020102090204" pitchFamily="34" charset="0"/>
      <p:bold r:id="rId30"/>
      <p:italic r:id="rId31"/>
    </p:embeddedFont>
    <p:embeddedFont>
      <p:font typeface="Black Chancery" pitchFamily="2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9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D1109-BF33-4C93-BCDA-36017B9CFDD0}" v="315" dt="2019-12-18T23:07:04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831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799D1109-BF33-4C93-BCDA-36017B9CFDD0}"/>
    <pc:docChg chg="custSel addSld delSld modSld sldOrd">
      <pc:chgData name="Ken Merrihew" userId="bcb7a1e886d99f07" providerId="LiveId" clId="{799D1109-BF33-4C93-BCDA-36017B9CFDD0}" dt="2019-12-18T23:07:04.468" v="1056"/>
      <pc:docMkLst>
        <pc:docMk/>
      </pc:docMkLst>
      <pc:sldChg chg="modSp">
        <pc:chgData name="Ken Merrihew" userId="bcb7a1e886d99f07" providerId="LiveId" clId="{799D1109-BF33-4C93-BCDA-36017B9CFDD0}" dt="2019-12-16T21:00:31.603" v="13" actId="20577"/>
        <pc:sldMkLst>
          <pc:docMk/>
          <pc:sldMk cId="2621227320" sldId="257"/>
        </pc:sldMkLst>
        <pc:spChg chg="mod">
          <ac:chgData name="Ken Merrihew" userId="bcb7a1e886d99f07" providerId="LiveId" clId="{799D1109-BF33-4C93-BCDA-36017B9CFDD0}" dt="2019-12-16T21:00:31.603" v="13" actId="20577"/>
          <ac:spMkLst>
            <pc:docMk/>
            <pc:sldMk cId="2621227320" sldId="257"/>
            <ac:spMk id="4" creationId="{EDDEB171-2BD9-4632-9CAB-994EFD6C1409}"/>
          </ac:spMkLst>
        </pc:spChg>
      </pc:sldChg>
      <pc:sldChg chg="modSp">
        <pc:chgData name="Ken Merrihew" userId="bcb7a1e886d99f07" providerId="LiveId" clId="{799D1109-BF33-4C93-BCDA-36017B9CFDD0}" dt="2019-12-16T21:00:09.781" v="6" actId="20577"/>
        <pc:sldMkLst>
          <pc:docMk/>
          <pc:sldMk cId="4219211502" sldId="258"/>
        </pc:sldMkLst>
        <pc:spChg chg="mod">
          <ac:chgData name="Ken Merrihew" userId="bcb7a1e886d99f07" providerId="LiveId" clId="{799D1109-BF33-4C93-BCDA-36017B9CFDD0}" dt="2019-12-16T21:00:09.781" v="6" actId="20577"/>
          <ac:spMkLst>
            <pc:docMk/>
            <pc:sldMk cId="4219211502" sldId="258"/>
            <ac:spMk id="11" creationId="{27B5234C-F283-47FB-A5C8-61681FC91007}"/>
          </ac:spMkLst>
        </pc:spChg>
      </pc:sldChg>
      <pc:sldChg chg="addSp delSp ord">
        <pc:chgData name="Ken Merrihew" userId="bcb7a1e886d99f07" providerId="LiveId" clId="{799D1109-BF33-4C93-BCDA-36017B9CFDD0}" dt="2019-12-18T21:08:06.281" v="576"/>
        <pc:sldMkLst>
          <pc:docMk/>
          <pc:sldMk cId="3519691063" sldId="259"/>
        </pc:sldMkLst>
        <pc:spChg chg="del">
          <ac:chgData name="Ken Merrihew" userId="bcb7a1e886d99f07" providerId="LiveId" clId="{799D1109-BF33-4C93-BCDA-36017B9CFDD0}" dt="2019-12-16T21:00:38.284" v="14" actId="478"/>
          <ac:spMkLst>
            <pc:docMk/>
            <pc:sldMk cId="3519691063" sldId="259"/>
            <ac:spMk id="4" creationId="{F035F47B-D742-4F79-8199-436546BD133F}"/>
          </ac:spMkLst>
        </pc:spChg>
        <pc:spChg chg="add">
          <ac:chgData name="Ken Merrihew" userId="bcb7a1e886d99f07" providerId="LiveId" clId="{799D1109-BF33-4C93-BCDA-36017B9CFDD0}" dt="2019-12-16T21:00:39.075" v="15"/>
          <ac:spMkLst>
            <pc:docMk/>
            <pc:sldMk cId="3519691063" sldId="259"/>
            <ac:spMk id="5" creationId="{C846619D-F65A-4438-8D01-090DB3A4FB2B}"/>
          </ac:spMkLst>
        </pc:spChg>
      </pc:sldChg>
      <pc:sldChg chg="addSp delSp del">
        <pc:chgData name="Ken Merrihew" userId="bcb7a1e886d99f07" providerId="LiveId" clId="{799D1109-BF33-4C93-BCDA-36017B9CFDD0}" dt="2019-12-18T22:28:17.246" v="935" actId="47"/>
        <pc:sldMkLst>
          <pc:docMk/>
          <pc:sldMk cId="2246120028" sldId="260"/>
        </pc:sldMkLst>
        <pc:spChg chg="del">
          <ac:chgData name="Ken Merrihew" userId="bcb7a1e886d99f07" providerId="LiveId" clId="{799D1109-BF33-4C93-BCDA-36017B9CFDD0}" dt="2019-12-16T21:02:19.539" v="63" actId="478"/>
          <ac:spMkLst>
            <pc:docMk/>
            <pc:sldMk cId="2246120028" sldId="260"/>
            <ac:spMk id="8" creationId="{7606EA63-107B-4859-A010-107506AC8A4D}"/>
          </ac:spMkLst>
        </pc:spChg>
        <pc:spChg chg="add">
          <ac:chgData name="Ken Merrihew" userId="bcb7a1e886d99f07" providerId="LiveId" clId="{799D1109-BF33-4C93-BCDA-36017B9CFDD0}" dt="2019-12-16T21:02:20.165" v="64"/>
          <ac:spMkLst>
            <pc:docMk/>
            <pc:sldMk cId="2246120028" sldId="260"/>
            <ac:spMk id="9" creationId="{4280E36A-8F02-46DC-87F4-2DEA93E2C656}"/>
          </ac:spMkLst>
        </pc:spChg>
      </pc:sldChg>
      <pc:sldChg chg="addSp delSp del">
        <pc:chgData name="Ken Merrihew" userId="bcb7a1e886d99f07" providerId="LiveId" clId="{799D1109-BF33-4C93-BCDA-36017B9CFDD0}" dt="2019-12-18T22:28:17.246" v="935" actId="47"/>
        <pc:sldMkLst>
          <pc:docMk/>
          <pc:sldMk cId="2265245699" sldId="261"/>
        </pc:sldMkLst>
        <pc:spChg chg="del">
          <ac:chgData name="Ken Merrihew" userId="bcb7a1e886d99f07" providerId="LiveId" clId="{799D1109-BF33-4C93-BCDA-36017B9CFDD0}" dt="2019-12-16T21:02:22.414" v="65" actId="478"/>
          <ac:spMkLst>
            <pc:docMk/>
            <pc:sldMk cId="2265245699" sldId="261"/>
            <ac:spMk id="4" creationId="{10EAAFDF-B355-4B9A-A4B8-038E8D6A7D19}"/>
          </ac:spMkLst>
        </pc:spChg>
        <pc:spChg chg="add">
          <ac:chgData name="Ken Merrihew" userId="bcb7a1e886d99f07" providerId="LiveId" clId="{799D1109-BF33-4C93-BCDA-36017B9CFDD0}" dt="2019-12-16T21:02:22.969" v="66"/>
          <ac:spMkLst>
            <pc:docMk/>
            <pc:sldMk cId="2265245699" sldId="261"/>
            <ac:spMk id="7" creationId="{0D714C8A-1CC3-4129-B5AB-87BC282174A2}"/>
          </ac:spMkLst>
        </pc:spChg>
      </pc:sldChg>
      <pc:sldChg chg="addSp delSp modSp ord modTransition modAnim">
        <pc:chgData name="Ken Merrihew" userId="bcb7a1e886d99f07" providerId="LiveId" clId="{799D1109-BF33-4C93-BCDA-36017B9CFDD0}" dt="2019-12-18T21:05:45.183" v="573"/>
        <pc:sldMkLst>
          <pc:docMk/>
          <pc:sldMk cId="135603138" sldId="262"/>
        </pc:sldMkLst>
        <pc:spChg chg="del">
          <ac:chgData name="Ken Merrihew" userId="bcb7a1e886d99f07" providerId="LiveId" clId="{799D1109-BF33-4C93-BCDA-36017B9CFDD0}" dt="2019-12-16T21:00:42.322" v="16" actId="478"/>
          <ac:spMkLst>
            <pc:docMk/>
            <pc:sldMk cId="135603138" sldId="262"/>
            <ac:spMk id="4" creationId="{EDDEB171-2BD9-4632-9CAB-994EFD6C1409}"/>
          </ac:spMkLst>
        </pc:spChg>
        <pc:spChg chg="mod">
          <ac:chgData name="Ken Merrihew" userId="bcb7a1e886d99f07" providerId="LiveId" clId="{799D1109-BF33-4C93-BCDA-36017B9CFDD0}" dt="2019-12-18T21:05:32.603" v="571" actId="20577"/>
          <ac:spMkLst>
            <pc:docMk/>
            <pc:sldMk cId="135603138" sldId="262"/>
            <ac:spMk id="7" creationId="{3AFC4F34-9F16-441C-B21F-A6E3C6FDA41D}"/>
          </ac:spMkLst>
        </pc:spChg>
        <pc:spChg chg="add">
          <ac:chgData name="Ken Merrihew" userId="bcb7a1e886d99f07" providerId="LiveId" clId="{799D1109-BF33-4C93-BCDA-36017B9CFDD0}" dt="2019-12-16T21:00:43.140" v="17"/>
          <ac:spMkLst>
            <pc:docMk/>
            <pc:sldMk cId="135603138" sldId="262"/>
            <ac:spMk id="9" creationId="{39F6DC5B-B325-4F86-BCF3-B68DFFEE3004}"/>
          </ac:spMkLst>
        </pc:spChg>
        <pc:picChg chg="del">
          <ac:chgData name="Ken Merrihew" userId="bcb7a1e886d99f07" providerId="LiveId" clId="{799D1109-BF33-4C93-BCDA-36017B9CFDD0}" dt="2019-12-18T21:05:19.209" v="536" actId="478"/>
          <ac:picMkLst>
            <pc:docMk/>
            <pc:sldMk cId="135603138" sldId="262"/>
            <ac:picMk id="2050" creationId="{08A320E0-E5B2-40DA-8869-62F2981C49F0}"/>
          </ac:picMkLst>
        </pc:picChg>
      </pc:sldChg>
      <pc:sldChg chg="addSp delSp">
        <pc:chgData name="Ken Merrihew" userId="bcb7a1e886d99f07" providerId="LiveId" clId="{799D1109-BF33-4C93-BCDA-36017B9CFDD0}" dt="2019-12-16T21:01:53.741" v="50"/>
        <pc:sldMkLst>
          <pc:docMk/>
          <pc:sldMk cId="3394637545" sldId="263"/>
        </pc:sldMkLst>
        <pc:spChg chg="del">
          <ac:chgData name="Ken Merrihew" userId="bcb7a1e886d99f07" providerId="LiveId" clId="{799D1109-BF33-4C93-BCDA-36017B9CFDD0}" dt="2019-12-16T21:01:53.027" v="49" actId="478"/>
          <ac:spMkLst>
            <pc:docMk/>
            <pc:sldMk cId="3394637545" sldId="263"/>
            <ac:spMk id="4" creationId="{F035F47B-D742-4F79-8199-436546BD133F}"/>
          </ac:spMkLst>
        </pc:spChg>
        <pc:spChg chg="add">
          <ac:chgData name="Ken Merrihew" userId="bcb7a1e886d99f07" providerId="LiveId" clId="{799D1109-BF33-4C93-BCDA-36017B9CFDD0}" dt="2019-12-16T21:01:53.741" v="50"/>
          <ac:spMkLst>
            <pc:docMk/>
            <pc:sldMk cId="3394637545" sldId="263"/>
            <ac:spMk id="5" creationId="{3D87A826-0CDD-4094-B8D8-CDDAFBB21FD0}"/>
          </ac:spMkLst>
        </pc:spChg>
      </pc:sldChg>
      <pc:sldChg chg="addSp delSp modSp ord modAnim">
        <pc:chgData name="Ken Merrihew" userId="bcb7a1e886d99f07" providerId="LiveId" clId="{799D1109-BF33-4C93-BCDA-36017B9CFDD0}" dt="2019-12-18T23:07:04.468" v="1056"/>
        <pc:sldMkLst>
          <pc:docMk/>
          <pc:sldMk cId="2669488521" sldId="264"/>
        </pc:sldMkLst>
        <pc:spChg chg="del">
          <ac:chgData name="Ken Merrihew" userId="bcb7a1e886d99f07" providerId="LiveId" clId="{799D1109-BF33-4C93-BCDA-36017B9CFDD0}" dt="2019-12-16T21:00:55.074" v="21" actId="478"/>
          <ac:spMkLst>
            <pc:docMk/>
            <pc:sldMk cId="2669488521" sldId="264"/>
            <ac:spMk id="4" creationId="{EDDEB171-2BD9-4632-9CAB-994EFD6C1409}"/>
          </ac:spMkLst>
        </pc:spChg>
        <pc:spChg chg="mod">
          <ac:chgData name="Ken Merrihew" userId="bcb7a1e886d99f07" providerId="LiveId" clId="{799D1109-BF33-4C93-BCDA-36017B9CFDD0}" dt="2019-12-16T21:04:05.932" v="89" actId="1035"/>
          <ac:spMkLst>
            <pc:docMk/>
            <pc:sldMk cId="2669488521" sldId="264"/>
            <ac:spMk id="13" creationId="{5AA6096A-9D8F-48D3-937B-9972B332825D}"/>
          </ac:spMkLst>
        </pc:spChg>
        <pc:spChg chg="mod">
          <ac:chgData name="Ken Merrihew" userId="bcb7a1e886d99f07" providerId="LiveId" clId="{799D1109-BF33-4C93-BCDA-36017B9CFDD0}" dt="2019-12-18T22:55:26.913" v="991" actId="1035"/>
          <ac:spMkLst>
            <pc:docMk/>
            <pc:sldMk cId="2669488521" sldId="264"/>
            <ac:spMk id="15" creationId="{BA720044-7103-45E6-951B-BE72E983009E}"/>
          </ac:spMkLst>
        </pc:spChg>
        <pc:spChg chg="mod">
          <ac:chgData name="Ken Merrihew" userId="bcb7a1e886d99f07" providerId="LiveId" clId="{799D1109-BF33-4C93-BCDA-36017B9CFDD0}" dt="2019-12-18T22:55:33.548" v="1041" actId="1036"/>
          <ac:spMkLst>
            <pc:docMk/>
            <pc:sldMk cId="2669488521" sldId="264"/>
            <ac:spMk id="16" creationId="{6438CE47-5B27-471E-867C-671FEDC31293}"/>
          </ac:spMkLst>
        </pc:spChg>
        <pc:spChg chg="add">
          <ac:chgData name="Ken Merrihew" userId="bcb7a1e886d99f07" providerId="LiveId" clId="{799D1109-BF33-4C93-BCDA-36017B9CFDD0}" dt="2019-12-16T21:00:55.777" v="22"/>
          <ac:spMkLst>
            <pc:docMk/>
            <pc:sldMk cId="2669488521" sldId="264"/>
            <ac:spMk id="19" creationId="{B72C4BC5-708C-4FB8-AEFB-702A7CF70D90}"/>
          </ac:spMkLst>
        </pc:spChg>
        <pc:cxnChg chg="mod">
          <ac:chgData name="Ken Merrihew" userId="bcb7a1e886d99f07" providerId="LiveId" clId="{799D1109-BF33-4C93-BCDA-36017B9CFDD0}" dt="2019-12-16T21:04:05.932" v="89" actId="1035"/>
          <ac:cxnSpMkLst>
            <pc:docMk/>
            <pc:sldMk cId="2669488521" sldId="264"/>
            <ac:cxnSpMk id="14" creationId="{E3D745AC-BC18-4EC9-A9E6-DF01750091BD}"/>
          </ac:cxnSpMkLst>
        </pc:cxnChg>
      </pc:sldChg>
      <pc:sldChg chg="addSp delSp del">
        <pc:chgData name="Ken Merrihew" userId="bcb7a1e886d99f07" providerId="LiveId" clId="{799D1109-BF33-4C93-BCDA-36017B9CFDD0}" dt="2019-12-16T21:05:14.513" v="92" actId="47"/>
        <pc:sldMkLst>
          <pc:docMk/>
          <pc:sldMk cId="751847039" sldId="265"/>
        </pc:sldMkLst>
        <pc:spChg chg="del">
          <ac:chgData name="Ken Merrihew" userId="bcb7a1e886d99f07" providerId="LiveId" clId="{799D1109-BF33-4C93-BCDA-36017B9CFDD0}" dt="2019-12-16T21:00:58.010" v="23" actId="478"/>
          <ac:spMkLst>
            <pc:docMk/>
            <pc:sldMk cId="751847039" sldId="265"/>
            <ac:spMk id="4" creationId="{F035F47B-D742-4F79-8199-436546BD133F}"/>
          </ac:spMkLst>
        </pc:spChg>
        <pc:spChg chg="add">
          <ac:chgData name="Ken Merrihew" userId="bcb7a1e886d99f07" providerId="LiveId" clId="{799D1109-BF33-4C93-BCDA-36017B9CFDD0}" dt="2019-12-16T21:00:58.803" v="24"/>
          <ac:spMkLst>
            <pc:docMk/>
            <pc:sldMk cId="751847039" sldId="265"/>
            <ac:spMk id="5" creationId="{19B3BB5D-5C95-4A35-A282-2330D92D7B5C}"/>
          </ac:spMkLst>
        </pc:spChg>
      </pc:sldChg>
      <pc:sldChg chg="addSp delSp">
        <pc:chgData name="Ken Merrihew" userId="bcb7a1e886d99f07" providerId="LiveId" clId="{799D1109-BF33-4C93-BCDA-36017B9CFDD0}" dt="2019-12-16T21:01:48.940" v="48"/>
        <pc:sldMkLst>
          <pc:docMk/>
          <pc:sldMk cId="4274103758" sldId="266"/>
        </pc:sldMkLst>
        <pc:spChg chg="del">
          <ac:chgData name="Ken Merrihew" userId="bcb7a1e886d99f07" providerId="LiveId" clId="{799D1109-BF33-4C93-BCDA-36017B9CFDD0}" dt="2019-12-16T21:01:48.303" v="47" actId="478"/>
          <ac:spMkLst>
            <pc:docMk/>
            <pc:sldMk cId="4274103758" sldId="266"/>
            <ac:spMk id="4" creationId="{EDDEB171-2BD9-4632-9CAB-994EFD6C1409}"/>
          </ac:spMkLst>
        </pc:spChg>
        <pc:spChg chg="add">
          <ac:chgData name="Ken Merrihew" userId="bcb7a1e886d99f07" providerId="LiveId" clId="{799D1109-BF33-4C93-BCDA-36017B9CFDD0}" dt="2019-12-16T21:01:48.940" v="48"/>
          <ac:spMkLst>
            <pc:docMk/>
            <pc:sldMk cId="4274103758" sldId="266"/>
            <ac:spMk id="6" creationId="{A5ED078F-515D-4CD4-BD35-2D2C24AB75B6}"/>
          </ac:spMkLst>
        </pc:spChg>
      </pc:sldChg>
      <pc:sldChg chg="addSp delSp ord">
        <pc:chgData name="Ken Merrihew" userId="bcb7a1e886d99f07" providerId="LiveId" clId="{799D1109-BF33-4C93-BCDA-36017B9CFDD0}" dt="2019-12-16T21:00:49.959" v="20"/>
        <pc:sldMkLst>
          <pc:docMk/>
          <pc:sldMk cId="1901353670" sldId="267"/>
        </pc:sldMkLst>
        <pc:spChg chg="del">
          <ac:chgData name="Ken Merrihew" userId="bcb7a1e886d99f07" providerId="LiveId" clId="{799D1109-BF33-4C93-BCDA-36017B9CFDD0}" dt="2019-12-16T21:00:46.346" v="18" actId="478"/>
          <ac:spMkLst>
            <pc:docMk/>
            <pc:sldMk cId="1901353670" sldId="267"/>
            <ac:spMk id="4" creationId="{F035F47B-D742-4F79-8199-436546BD133F}"/>
          </ac:spMkLst>
        </pc:spChg>
        <pc:spChg chg="add">
          <ac:chgData name="Ken Merrihew" userId="bcb7a1e886d99f07" providerId="LiveId" clId="{799D1109-BF33-4C93-BCDA-36017B9CFDD0}" dt="2019-12-16T21:00:47.113" v="19"/>
          <ac:spMkLst>
            <pc:docMk/>
            <pc:sldMk cId="1901353670" sldId="267"/>
            <ac:spMk id="5" creationId="{D30C85BD-A6DA-46F3-B99E-B3B44AC98EB5}"/>
          </ac:spMkLst>
        </pc:spChg>
      </pc:sldChg>
      <pc:sldChg chg="addSp delSp modSp modAnim">
        <pc:chgData name="Ken Merrihew" userId="bcb7a1e886d99f07" providerId="LiveId" clId="{799D1109-BF33-4C93-BCDA-36017B9CFDD0}" dt="2019-12-18T22:52:24.441" v="945" actId="113"/>
        <pc:sldMkLst>
          <pc:docMk/>
          <pc:sldMk cId="3528322305" sldId="268"/>
        </pc:sldMkLst>
        <pc:spChg chg="del">
          <ac:chgData name="Ken Merrihew" userId="bcb7a1e886d99f07" providerId="LiveId" clId="{799D1109-BF33-4C93-BCDA-36017B9CFDD0}" dt="2019-12-16T21:01:01.504" v="25" actId="478"/>
          <ac:spMkLst>
            <pc:docMk/>
            <pc:sldMk cId="3528322305" sldId="268"/>
            <ac:spMk id="4" creationId="{EDDEB171-2BD9-4632-9CAB-994EFD6C1409}"/>
          </ac:spMkLst>
        </pc:spChg>
        <pc:spChg chg="mod">
          <ac:chgData name="Ken Merrihew" userId="bcb7a1e886d99f07" providerId="LiveId" clId="{799D1109-BF33-4C93-BCDA-36017B9CFDD0}" dt="2019-12-18T22:52:24.441" v="945" actId="113"/>
          <ac:spMkLst>
            <pc:docMk/>
            <pc:sldMk cId="3528322305" sldId="268"/>
            <ac:spMk id="39" creationId="{F5781D5A-2499-42AC-8BB3-EB28B78B6BB1}"/>
          </ac:spMkLst>
        </pc:spChg>
        <pc:spChg chg="add del">
          <ac:chgData name="Ken Merrihew" userId="bcb7a1e886d99f07" providerId="LiveId" clId="{799D1109-BF33-4C93-BCDA-36017B9CFDD0}" dt="2019-12-16T21:01:05.985" v="27" actId="478"/>
          <ac:spMkLst>
            <pc:docMk/>
            <pc:sldMk cId="3528322305" sldId="268"/>
            <ac:spMk id="47" creationId="{C10E9D42-8228-4DAC-B082-E6146C4F7D2B}"/>
          </ac:spMkLst>
        </pc:spChg>
        <pc:spChg chg="add">
          <ac:chgData name="Ken Merrihew" userId="bcb7a1e886d99f07" providerId="LiveId" clId="{799D1109-BF33-4C93-BCDA-36017B9CFDD0}" dt="2019-12-16T21:01:06.834" v="28"/>
          <ac:spMkLst>
            <pc:docMk/>
            <pc:sldMk cId="3528322305" sldId="268"/>
            <ac:spMk id="48" creationId="{C5EF5A21-C2AC-4ACE-BFED-0C0732AEA61B}"/>
          </ac:spMkLst>
        </pc:spChg>
      </pc:sldChg>
      <pc:sldChg chg="addSp delSp">
        <pc:chgData name="Ken Merrihew" userId="bcb7a1e886d99f07" providerId="LiveId" clId="{799D1109-BF33-4C93-BCDA-36017B9CFDD0}" dt="2019-12-16T21:01:11.467" v="30"/>
        <pc:sldMkLst>
          <pc:docMk/>
          <pc:sldMk cId="2805672788" sldId="269"/>
        </pc:sldMkLst>
        <pc:spChg chg="del">
          <ac:chgData name="Ken Merrihew" userId="bcb7a1e886d99f07" providerId="LiveId" clId="{799D1109-BF33-4C93-BCDA-36017B9CFDD0}" dt="2019-12-16T21:01:10.504" v="29" actId="478"/>
          <ac:spMkLst>
            <pc:docMk/>
            <pc:sldMk cId="2805672788" sldId="269"/>
            <ac:spMk id="4" creationId="{F035F47B-D742-4F79-8199-436546BD133F}"/>
          </ac:spMkLst>
        </pc:spChg>
        <pc:spChg chg="add">
          <ac:chgData name="Ken Merrihew" userId="bcb7a1e886d99f07" providerId="LiveId" clId="{799D1109-BF33-4C93-BCDA-36017B9CFDD0}" dt="2019-12-16T21:01:11.467" v="30"/>
          <ac:spMkLst>
            <pc:docMk/>
            <pc:sldMk cId="2805672788" sldId="269"/>
            <ac:spMk id="5" creationId="{422734AA-5CEC-4D8D-A3E6-53F520BFA875}"/>
          </ac:spMkLst>
        </pc:spChg>
      </pc:sldChg>
      <pc:sldChg chg="addSp delSp del">
        <pc:chgData name="Ken Merrihew" userId="bcb7a1e886d99f07" providerId="LiveId" clId="{799D1109-BF33-4C93-BCDA-36017B9CFDD0}" dt="2019-12-16T21:05:09.980" v="91" actId="47"/>
        <pc:sldMkLst>
          <pc:docMk/>
          <pc:sldMk cId="3641678255" sldId="270"/>
        </pc:sldMkLst>
        <pc:spChg chg="del">
          <ac:chgData name="Ken Merrihew" userId="bcb7a1e886d99f07" providerId="LiveId" clId="{799D1109-BF33-4C93-BCDA-36017B9CFDD0}" dt="2019-12-16T21:01:16.729" v="31" actId="478"/>
          <ac:spMkLst>
            <pc:docMk/>
            <pc:sldMk cId="3641678255" sldId="270"/>
            <ac:spMk id="4" creationId="{EDDEB171-2BD9-4632-9CAB-994EFD6C1409}"/>
          </ac:spMkLst>
        </pc:spChg>
        <pc:spChg chg="add">
          <ac:chgData name="Ken Merrihew" userId="bcb7a1e886d99f07" providerId="LiveId" clId="{799D1109-BF33-4C93-BCDA-36017B9CFDD0}" dt="2019-12-16T21:01:17.435" v="32"/>
          <ac:spMkLst>
            <pc:docMk/>
            <pc:sldMk cId="3641678255" sldId="270"/>
            <ac:spMk id="19" creationId="{A2C8DF2D-19E3-44C0-BFCB-924DD4490826}"/>
          </ac:spMkLst>
        </pc:spChg>
      </pc:sldChg>
      <pc:sldChg chg="addSp delSp">
        <pc:chgData name="Ken Merrihew" userId="bcb7a1e886d99f07" providerId="LiveId" clId="{799D1109-BF33-4C93-BCDA-36017B9CFDD0}" dt="2019-12-16T21:01:21.973" v="34"/>
        <pc:sldMkLst>
          <pc:docMk/>
          <pc:sldMk cId="1687713218" sldId="271"/>
        </pc:sldMkLst>
        <pc:spChg chg="del">
          <ac:chgData name="Ken Merrihew" userId="bcb7a1e886d99f07" providerId="LiveId" clId="{799D1109-BF33-4C93-BCDA-36017B9CFDD0}" dt="2019-12-16T21:01:21.211" v="33" actId="478"/>
          <ac:spMkLst>
            <pc:docMk/>
            <pc:sldMk cId="1687713218" sldId="271"/>
            <ac:spMk id="4" creationId="{F035F47B-D742-4F79-8199-436546BD133F}"/>
          </ac:spMkLst>
        </pc:spChg>
        <pc:spChg chg="add">
          <ac:chgData name="Ken Merrihew" userId="bcb7a1e886d99f07" providerId="LiveId" clId="{799D1109-BF33-4C93-BCDA-36017B9CFDD0}" dt="2019-12-16T21:01:21.973" v="34"/>
          <ac:spMkLst>
            <pc:docMk/>
            <pc:sldMk cId="1687713218" sldId="271"/>
            <ac:spMk id="5" creationId="{E1582DCF-43A8-4192-B96C-40BAAD8D6C09}"/>
          </ac:spMkLst>
        </pc:spChg>
      </pc:sldChg>
      <pc:sldChg chg="addSp delSp">
        <pc:chgData name="Ken Merrihew" userId="bcb7a1e886d99f07" providerId="LiveId" clId="{799D1109-BF33-4C93-BCDA-36017B9CFDD0}" dt="2019-12-16T21:01:25.549" v="36"/>
        <pc:sldMkLst>
          <pc:docMk/>
          <pc:sldMk cId="865394995" sldId="272"/>
        </pc:sldMkLst>
        <pc:spChg chg="del">
          <ac:chgData name="Ken Merrihew" userId="bcb7a1e886d99f07" providerId="LiveId" clId="{799D1109-BF33-4C93-BCDA-36017B9CFDD0}" dt="2019-12-16T21:01:24.781" v="35" actId="478"/>
          <ac:spMkLst>
            <pc:docMk/>
            <pc:sldMk cId="865394995" sldId="272"/>
            <ac:spMk id="4" creationId="{EDDEB171-2BD9-4632-9CAB-994EFD6C1409}"/>
          </ac:spMkLst>
        </pc:spChg>
        <pc:spChg chg="add">
          <ac:chgData name="Ken Merrihew" userId="bcb7a1e886d99f07" providerId="LiveId" clId="{799D1109-BF33-4C93-BCDA-36017B9CFDD0}" dt="2019-12-16T21:01:25.549" v="36"/>
          <ac:spMkLst>
            <pc:docMk/>
            <pc:sldMk cId="865394995" sldId="272"/>
            <ac:spMk id="599" creationId="{4BE1F49D-94B1-4E61-B9CF-99E26DE21245}"/>
          </ac:spMkLst>
        </pc:spChg>
      </pc:sldChg>
      <pc:sldChg chg="addSp delSp">
        <pc:chgData name="Ken Merrihew" userId="bcb7a1e886d99f07" providerId="LiveId" clId="{799D1109-BF33-4C93-BCDA-36017B9CFDD0}" dt="2019-12-16T21:01:28.947" v="38"/>
        <pc:sldMkLst>
          <pc:docMk/>
          <pc:sldMk cId="3064521111" sldId="273"/>
        </pc:sldMkLst>
        <pc:spChg chg="del">
          <ac:chgData name="Ken Merrihew" userId="bcb7a1e886d99f07" providerId="LiveId" clId="{799D1109-BF33-4C93-BCDA-36017B9CFDD0}" dt="2019-12-16T21:01:28.249" v="37" actId="478"/>
          <ac:spMkLst>
            <pc:docMk/>
            <pc:sldMk cId="3064521111" sldId="273"/>
            <ac:spMk id="4" creationId="{F035F47B-D742-4F79-8199-436546BD133F}"/>
          </ac:spMkLst>
        </pc:spChg>
        <pc:spChg chg="add">
          <ac:chgData name="Ken Merrihew" userId="bcb7a1e886d99f07" providerId="LiveId" clId="{799D1109-BF33-4C93-BCDA-36017B9CFDD0}" dt="2019-12-16T21:01:28.947" v="38"/>
          <ac:spMkLst>
            <pc:docMk/>
            <pc:sldMk cId="3064521111" sldId="273"/>
            <ac:spMk id="5" creationId="{BE202E79-E246-4530-BBE4-8EA32AEFD843}"/>
          </ac:spMkLst>
        </pc:spChg>
      </pc:sldChg>
      <pc:sldChg chg="addSp delSp modSp modAnim">
        <pc:chgData name="Ken Merrihew" userId="bcb7a1e886d99f07" providerId="LiveId" clId="{799D1109-BF33-4C93-BCDA-36017B9CFDD0}" dt="2019-12-17T15:17:30.450" v="476"/>
        <pc:sldMkLst>
          <pc:docMk/>
          <pc:sldMk cId="160802209" sldId="274"/>
        </pc:sldMkLst>
        <pc:spChg chg="del">
          <ac:chgData name="Ken Merrihew" userId="bcb7a1e886d99f07" providerId="LiveId" clId="{799D1109-BF33-4C93-BCDA-36017B9CFDD0}" dt="2019-12-16T21:01:33.434" v="39" actId="478"/>
          <ac:spMkLst>
            <pc:docMk/>
            <pc:sldMk cId="160802209" sldId="274"/>
            <ac:spMk id="4" creationId="{EDDEB171-2BD9-4632-9CAB-994EFD6C1409}"/>
          </ac:spMkLst>
        </pc:spChg>
        <pc:spChg chg="mod">
          <ac:chgData name="Ken Merrihew" userId="bcb7a1e886d99f07" providerId="LiveId" clId="{799D1109-BF33-4C93-BCDA-36017B9CFDD0}" dt="2019-12-17T15:12:20.266" v="470" actId="1036"/>
          <ac:spMkLst>
            <pc:docMk/>
            <pc:sldMk cId="160802209" sldId="274"/>
            <ac:spMk id="280" creationId="{3D7250EE-ECC4-40FC-BE50-F71AFC1AB37C}"/>
          </ac:spMkLst>
        </pc:spChg>
        <pc:spChg chg="add">
          <ac:chgData name="Ken Merrihew" userId="bcb7a1e886d99f07" providerId="LiveId" clId="{799D1109-BF33-4C93-BCDA-36017B9CFDD0}" dt="2019-12-16T21:01:34.029" v="40"/>
          <ac:spMkLst>
            <pc:docMk/>
            <pc:sldMk cId="160802209" sldId="274"/>
            <ac:spMk id="575" creationId="{4592C236-DEB4-4857-A031-76B1A7EC13EA}"/>
          </ac:spMkLst>
        </pc:spChg>
        <pc:grpChg chg="mod">
          <ac:chgData name="Ken Merrihew" userId="bcb7a1e886d99f07" providerId="LiveId" clId="{799D1109-BF33-4C93-BCDA-36017B9CFDD0}" dt="2019-12-17T15:12:20.266" v="470" actId="1036"/>
          <ac:grpSpMkLst>
            <pc:docMk/>
            <pc:sldMk cId="160802209" sldId="274"/>
            <ac:grpSpMk id="10" creationId="{71E1D597-EC48-41CA-965E-6238341F2E79}"/>
          </ac:grpSpMkLst>
        </pc:grpChg>
      </pc:sldChg>
      <pc:sldChg chg="addSp delSp">
        <pc:chgData name="Ken Merrihew" userId="bcb7a1e886d99f07" providerId="LiveId" clId="{799D1109-BF33-4C93-BCDA-36017B9CFDD0}" dt="2019-12-16T21:01:37.647" v="42"/>
        <pc:sldMkLst>
          <pc:docMk/>
          <pc:sldMk cId="3376738419" sldId="275"/>
        </pc:sldMkLst>
        <pc:spChg chg="del">
          <ac:chgData name="Ken Merrihew" userId="bcb7a1e886d99f07" providerId="LiveId" clId="{799D1109-BF33-4C93-BCDA-36017B9CFDD0}" dt="2019-12-16T21:01:36.962" v="41" actId="478"/>
          <ac:spMkLst>
            <pc:docMk/>
            <pc:sldMk cId="3376738419" sldId="275"/>
            <ac:spMk id="4" creationId="{F035F47B-D742-4F79-8199-436546BD133F}"/>
          </ac:spMkLst>
        </pc:spChg>
        <pc:spChg chg="add">
          <ac:chgData name="Ken Merrihew" userId="bcb7a1e886d99f07" providerId="LiveId" clId="{799D1109-BF33-4C93-BCDA-36017B9CFDD0}" dt="2019-12-16T21:01:37.647" v="42"/>
          <ac:spMkLst>
            <pc:docMk/>
            <pc:sldMk cId="3376738419" sldId="275"/>
            <ac:spMk id="5" creationId="{8D873DCD-876A-4485-9DF1-9A84E160B40D}"/>
          </ac:spMkLst>
        </pc:spChg>
      </pc:sldChg>
      <pc:sldChg chg="addSp delSp modSp modAnim">
        <pc:chgData name="Ken Merrihew" userId="bcb7a1e886d99f07" providerId="LiveId" clId="{799D1109-BF33-4C93-BCDA-36017B9CFDD0}" dt="2019-12-18T22:02:18.030" v="933" actId="338"/>
        <pc:sldMkLst>
          <pc:docMk/>
          <pc:sldMk cId="2504140557" sldId="276"/>
        </pc:sldMkLst>
        <pc:spChg chg="del">
          <ac:chgData name="Ken Merrihew" userId="bcb7a1e886d99f07" providerId="LiveId" clId="{799D1109-BF33-4C93-BCDA-36017B9CFDD0}" dt="2019-12-16T21:01:40.417" v="43" actId="478"/>
          <ac:spMkLst>
            <pc:docMk/>
            <pc:sldMk cId="2504140557" sldId="276"/>
            <ac:spMk id="4" creationId="{EDDEB171-2BD9-4632-9CAB-994EFD6C1409}"/>
          </ac:spMkLst>
        </pc:spChg>
        <pc:spChg chg="add">
          <ac:chgData name="Ken Merrihew" userId="bcb7a1e886d99f07" providerId="LiveId" clId="{799D1109-BF33-4C93-BCDA-36017B9CFDD0}" dt="2019-12-16T21:01:41.078" v="44"/>
          <ac:spMkLst>
            <pc:docMk/>
            <pc:sldMk cId="2504140557" sldId="276"/>
            <ac:spMk id="580" creationId="{8F8E7EAA-AC70-4BE5-B617-8E803551F839}"/>
          </ac:spMkLst>
        </pc:spChg>
        <pc:grpChg chg="mod">
          <ac:chgData name="Ken Merrihew" userId="bcb7a1e886d99f07" providerId="LiveId" clId="{799D1109-BF33-4C93-BCDA-36017B9CFDD0}" dt="2019-12-18T22:02:07.654" v="932" actId="1076"/>
          <ac:grpSpMkLst>
            <pc:docMk/>
            <pc:sldMk cId="2504140557" sldId="276"/>
            <ac:grpSpMk id="4" creationId="{4A71FD7B-4533-42ED-8AE7-4B0A5F903BF1}"/>
          </ac:grpSpMkLst>
        </pc:grpChg>
        <pc:grpChg chg="mod">
          <ac:chgData name="Ken Merrihew" userId="bcb7a1e886d99f07" providerId="LiveId" clId="{799D1109-BF33-4C93-BCDA-36017B9CFDD0}" dt="2019-12-18T22:02:07.654" v="932" actId="1076"/>
          <ac:grpSpMkLst>
            <pc:docMk/>
            <pc:sldMk cId="2504140557" sldId="276"/>
            <ac:grpSpMk id="6" creationId="{1BDFAD54-F8F1-4A0C-AD08-F31C15FA8B51}"/>
          </ac:grpSpMkLst>
        </pc:grpChg>
        <pc:picChg chg="add del">
          <ac:chgData name="Ken Merrihew" userId="bcb7a1e886d99f07" providerId="LiveId" clId="{799D1109-BF33-4C93-BCDA-36017B9CFDD0}" dt="2019-12-18T22:02:18.030" v="933" actId="338"/>
          <ac:picMkLst>
            <pc:docMk/>
            <pc:sldMk cId="2504140557" sldId="276"/>
            <ac:picMk id="299" creationId="{956671D2-D706-4D70-8C43-151BE4129CEF}"/>
          </ac:picMkLst>
        </pc:picChg>
      </pc:sldChg>
      <pc:sldChg chg="addSp delSp">
        <pc:chgData name="Ken Merrihew" userId="bcb7a1e886d99f07" providerId="LiveId" clId="{799D1109-BF33-4C93-BCDA-36017B9CFDD0}" dt="2019-12-16T21:01:44.416" v="46"/>
        <pc:sldMkLst>
          <pc:docMk/>
          <pc:sldMk cId="3226419908" sldId="277"/>
        </pc:sldMkLst>
        <pc:spChg chg="del">
          <ac:chgData name="Ken Merrihew" userId="bcb7a1e886d99f07" providerId="LiveId" clId="{799D1109-BF33-4C93-BCDA-36017B9CFDD0}" dt="2019-12-16T21:01:43.751" v="45" actId="478"/>
          <ac:spMkLst>
            <pc:docMk/>
            <pc:sldMk cId="3226419908" sldId="277"/>
            <ac:spMk id="4" creationId="{F035F47B-D742-4F79-8199-436546BD133F}"/>
          </ac:spMkLst>
        </pc:spChg>
        <pc:spChg chg="add">
          <ac:chgData name="Ken Merrihew" userId="bcb7a1e886d99f07" providerId="LiveId" clId="{799D1109-BF33-4C93-BCDA-36017B9CFDD0}" dt="2019-12-16T21:01:44.416" v="46"/>
          <ac:spMkLst>
            <pc:docMk/>
            <pc:sldMk cId="3226419908" sldId="277"/>
            <ac:spMk id="5" creationId="{1E83F9BF-CDAA-4549-AE6E-131B455995F0}"/>
          </ac:spMkLst>
        </pc:spChg>
      </pc:sldChg>
      <pc:sldChg chg="addSp delSp del">
        <pc:chgData name="Ken Merrihew" userId="bcb7a1e886d99f07" providerId="LiveId" clId="{799D1109-BF33-4C93-BCDA-36017B9CFDD0}" dt="2019-12-18T22:28:17.246" v="935" actId="47"/>
        <pc:sldMkLst>
          <pc:docMk/>
          <pc:sldMk cId="315633848" sldId="278"/>
        </pc:sldMkLst>
        <pc:spChg chg="del">
          <ac:chgData name="Ken Merrihew" userId="bcb7a1e886d99f07" providerId="LiveId" clId="{799D1109-BF33-4C93-BCDA-36017B9CFDD0}" dt="2019-12-16T21:02:12.203" v="59" actId="478"/>
          <ac:spMkLst>
            <pc:docMk/>
            <pc:sldMk cId="315633848" sldId="278"/>
            <ac:spMk id="4" creationId="{EDDEB171-2BD9-4632-9CAB-994EFD6C1409}"/>
          </ac:spMkLst>
        </pc:spChg>
        <pc:spChg chg="add">
          <ac:chgData name="Ken Merrihew" userId="bcb7a1e886d99f07" providerId="LiveId" clId="{799D1109-BF33-4C93-BCDA-36017B9CFDD0}" dt="2019-12-16T21:02:12.776" v="60"/>
          <ac:spMkLst>
            <pc:docMk/>
            <pc:sldMk cId="315633848" sldId="278"/>
            <ac:spMk id="6" creationId="{A9A2C103-3D7F-4393-BFD3-B955471E5F70}"/>
          </ac:spMkLst>
        </pc:spChg>
      </pc:sldChg>
      <pc:sldChg chg="addSp delSp del">
        <pc:chgData name="Ken Merrihew" userId="bcb7a1e886d99f07" providerId="LiveId" clId="{799D1109-BF33-4C93-BCDA-36017B9CFDD0}" dt="2019-12-18T22:28:17.246" v="935" actId="47"/>
        <pc:sldMkLst>
          <pc:docMk/>
          <pc:sldMk cId="3381310948" sldId="279"/>
        </pc:sldMkLst>
        <pc:spChg chg="del">
          <ac:chgData name="Ken Merrihew" userId="bcb7a1e886d99f07" providerId="LiveId" clId="{799D1109-BF33-4C93-BCDA-36017B9CFDD0}" dt="2019-12-16T21:02:15.375" v="61" actId="478"/>
          <ac:spMkLst>
            <pc:docMk/>
            <pc:sldMk cId="3381310948" sldId="279"/>
            <ac:spMk id="4" creationId="{F035F47B-D742-4F79-8199-436546BD133F}"/>
          </ac:spMkLst>
        </pc:spChg>
        <pc:spChg chg="add">
          <ac:chgData name="Ken Merrihew" userId="bcb7a1e886d99f07" providerId="LiveId" clId="{799D1109-BF33-4C93-BCDA-36017B9CFDD0}" dt="2019-12-16T21:02:15.979" v="62"/>
          <ac:spMkLst>
            <pc:docMk/>
            <pc:sldMk cId="3381310948" sldId="279"/>
            <ac:spMk id="5" creationId="{75B63F93-8D7C-4880-B48C-5CCBD5C07A02}"/>
          </ac:spMkLst>
        </pc:spChg>
      </pc:sldChg>
      <pc:sldChg chg="addSp delSp">
        <pc:chgData name="Ken Merrihew" userId="bcb7a1e886d99f07" providerId="LiveId" clId="{799D1109-BF33-4C93-BCDA-36017B9CFDD0}" dt="2019-12-16T21:01:57.148" v="52"/>
        <pc:sldMkLst>
          <pc:docMk/>
          <pc:sldMk cId="171246881" sldId="280"/>
        </pc:sldMkLst>
        <pc:spChg chg="del">
          <ac:chgData name="Ken Merrihew" userId="bcb7a1e886d99f07" providerId="LiveId" clId="{799D1109-BF33-4C93-BCDA-36017B9CFDD0}" dt="2019-12-16T21:01:56.435" v="51" actId="478"/>
          <ac:spMkLst>
            <pc:docMk/>
            <pc:sldMk cId="171246881" sldId="280"/>
            <ac:spMk id="4" creationId="{EDDEB171-2BD9-4632-9CAB-994EFD6C1409}"/>
          </ac:spMkLst>
        </pc:spChg>
        <pc:spChg chg="add">
          <ac:chgData name="Ken Merrihew" userId="bcb7a1e886d99f07" providerId="LiveId" clId="{799D1109-BF33-4C93-BCDA-36017B9CFDD0}" dt="2019-12-16T21:01:57.148" v="52"/>
          <ac:spMkLst>
            <pc:docMk/>
            <pc:sldMk cId="171246881" sldId="280"/>
            <ac:spMk id="5" creationId="{AF65A523-6311-44D7-8E74-DC39CE1DD4B5}"/>
          </ac:spMkLst>
        </pc:spChg>
      </pc:sldChg>
      <pc:sldChg chg="addSp delSp">
        <pc:chgData name="Ken Merrihew" userId="bcb7a1e886d99f07" providerId="LiveId" clId="{799D1109-BF33-4C93-BCDA-36017B9CFDD0}" dt="2019-12-16T21:02:00.682" v="54"/>
        <pc:sldMkLst>
          <pc:docMk/>
          <pc:sldMk cId="1562306046" sldId="281"/>
        </pc:sldMkLst>
        <pc:spChg chg="del">
          <ac:chgData name="Ken Merrihew" userId="bcb7a1e886d99f07" providerId="LiveId" clId="{799D1109-BF33-4C93-BCDA-36017B9CFDD0}" dt="2019-12-16T21:02:00.097" v="53" actId="478"/>
          <ac:spMkLst>
            <pc:docMk/>
            <pc:sldMk cId="1562306046" sldId="281"/>
            <ac:spMk id="4" creationId="{F035F47B-D742-4F79-8199-436546BD133F}"/>
          </ac:spMkLst>
        </pc:spChg>
        <pc:spChg chg="add">
          <ac:chgData name="Ken Merrihew" userId="bcb7a1e886d99f07" providerId="LiveId" clId="{799D1109-BF33-4C93-BCDA-36017B9CFDD0}" dt="2019-12-16T21:02:00.682" v="54"/>
          <ac:spMkLst>
            <pc:docMk/>
            <pc:sldMk cId="1562306046" sldId="281"/>
            <ac:spMk id="5" creationId="{6CA7FAE0-49EC-4FA1-806E-5FA78C6D38F2}"/>
          </ac:spMkLst>
        </pc:spChg>
      </pc:sldChg>
      <pc:sldChg chg="addSp delSp modSp modAnim">
        <pc:chgData name="Ken Merrihew" userId="bcb7a1e886d99f07" providerId="LiveId" clId="{799D1109-BF33-4C93-BCDA-36017B9CFDD0}" dt="2019-12-17T15:20:44.540" v="492"/>
        <pc:sldMkLst>
          <pc:docMk/>
          <pc:sldMk cId="3485350436" sldId="282"/>
        </pc:sldMkLst>
        <pc:spChg chg="del">
          <ac:chgData name="Ken Merrihew" userId="bcb7a1e886d99f07" providerId="LiveId" clId="{799D1109-BF33-4C93-BCDA-36017B9CFDD0}" dt="2019-12-16T21:02:04.967" v="55" actId="478"/>
          <ac:spMkLst>
            <pc:docMk/>
            <pc:sldMk cId="3485350436" sldId="282"/>
            <ac:spMk id="4" creationId="{EDDEB171-2BD9-4632-9CAB-994EFD6C1409}"/>
          </ac:spMkLst>
        </pc:spChg>
        <pc:spChg chg="mod">
          <ac:chgData name="Ken Merrihew" userId="bcb7a1e886d99f07" providerId="LiveId" clId="{799D1109-BF33-4C93-BCDA-36017B9CFDD0}" dt="2019-12-17T15:20:27.324" v="491" actId="1038"/>
          <ac:spMkLst>
            <pc:docMk/>
            <pc:sldMk cId="3485350436" sldId="282"/>
            <ac:spMk id="5" creationId="{C2F6641E-ECAD-443C-938E-C4A679F8CDD1}"/>
          </ac:spMkLst>
        </pc:spChg>
        <pc:spChg chg="add">
          <ac:chgData name="Ken Merrihew" userId="bcb7a1e886d99f07" providerId="LiveId" clId="{799D1109-BF33-4C93-BCDA-36017B9CFDD0}" dt="2019-12-16T21:02:05.552" v="56"/>
          <ac:spMkLst>
            <pc:docMk/>
            <pc:sldMk cId="3485350436" sldId="282"/>
            <ac:spMk id="288" creationId="{787F16D2-FFDF-460A-8482-6B9CEF07099C}"/>
          </ac:spMkLst>
        </pc:spChg>
        <pc:spChg chg="mod">
          <ac:chgData name="Ken Merrihew" userId="bcb7a1e886d99f07" providerId="LiveId" clId="{799D1109-BF33-4C93-BCDA-36017B9CFDD0}" dt="2019-12-17T15:20:05.814" v="483" actId="1076"/>
          <ac:spMkLst>
            <pc:docMk/>
            <pc:sldMk cId="3485350436" sldId="282"/>
            <ac:spMk id="576" creationId="{C3529DBC-C448-4FDF-A662-5F652113DE8F}"/>
          </ac:spMkLst>
        </pc:spChg>
        <pc:grpChg chg="mod">
          <ac:chgData name="Ken Merrihew" userId="bcb7a1e886d99f07" providerId="LiveId" clId="{799D1109-BF33-4C93-BCDA-36017B9CFDD0}" dt="2019-12-17T15:20:01.341" v="482" actId="1076"/>
          <ac:grpSpMkLst>
            <pc:docMk/>
            <pc:sldMk cId="3485350436" sldId="282"/>
            <ac:grpSpMk id="16" creationId="{32792917-7404-4B87-B0F9-4FC4C701A1B1}"/>
          </ac:grpSpMkLst>
        </pc:grpChg>
      </pc:sldChg>
      <pc:sldChg chg="addSp delSp">
        <pc:chgData name="Ken Merrihew" userId="bcb7a1e886d99f07" providerId="LiveId" clId="{799D1109-BF33-4C93-BCDA-36017B9CFDD0}" dt="2019-12-16T21:02:09.391" v="58"/>
        <pc:sldMkLst>
          <pc:docMk/>
          <pc:sldMk cId="2345129483" sldId="283"/>
        </pc:sldMkLst>
        <pc:spChg chg="del">
          <ac:chgData name="Ken Merrihew" userId="bcb7a1e886d99f07" providerId="LiveId" clId="{799D1109-BF33-4C93-BCDA-36017B9CFDD0}" dt="2019-12-16T21:02:08.822" v="57" actId="478"/>
          <ac:spMkLst>
            <pc:docMk/>
            <pc:sldMk cId="2345129483" sldId="283"/>
            <ac:spMk id="4" creationId="{F035F47B-D742-4F79-8199-436546BD133F}"/>
          </ac:spMkLst>
        </pc:spChg>
        <pc:spChg chg="add">
          <ac:chgData name="Ken Merrihew" userId="bcb7a1e886d99f07" providerId="LiveId" clId="{799D1109-BF33-4C93-BCDA-36017B9CFDD0}" dt="2019-12-16T21:02:09.391" v="58"/>
          <ac:spMkLst>
            <pc:docMk/>
            <pc:sldMk cId="2345129483" sldId="283"/>
            <ac:spMk id="5" creationId="{55A756FE-0B07-481A-822E-DF1136BA8939}"/>
          </ac:spMkLst>
        </pc:spChg>
      </pc:sldChg>
      <pc:sldChg chg="addSp delSp modSp add delAnim modAnim">
        <pc:chgData name="Ken Merrihew" userId="bcb7a1e886d99f07" providerId="LiveId" clId="{799D1109-BF33-4C93-BCDA-36017B9CFDD0}" dt="2019-12-18T22:33:30.275" v="944"/>
        <pc:sldMkLst>
          <pc:docMk/>
          <pc:sldMk cId="3617603118" sldId="284"/>
        </pc:sldMkLst>
        <pc:spChg chg="del">
          <ac:chgData name="Ken Merrihew" userId="bcb7a1e886d99f07" providerId="LiveId" clId="{799D1109-BF33-4C93-BCDA-36017B9CFDD0}" dt="2019-12-17T14:42:48.667" v="405" actId="478"/>
          <ac:spMkLst>
            <pc:docMk/>
            <pc:sldMk cId="3617603118" sldId="284"/>
            <ac:spMk id="5" creationId="{C2F6641E-ECAD-443C-938E-C4A679F8CDD1}"/>
          </ac:spMkLst>
        </pc:spChg>
        <pc:spChg chg="mod">
          <ac:chgData name="Ken Merrihew" userId="bcb7a1e886d99f07" providerId="LiveId" clId="{799D1109-BF33-4C93-BCDA-36017B9CFDD0}" dt="2019-12-17T16:08:50.828" v="515" actId="20577"/>
          <ac:spMkLst>
            <pc:docMk/>
            <pc:sldMk cId="3617603118" sldId="284"/>
            <ac:spMk id="24" creationId="{BE18D7E4-4974-436A-B958-7AD99478C803}"/>
          </ac:spMkLst>
        </pc:spChg>
        <pc:spChg chg="del mod topLvl">
          <ac:chgData name="Ken Merrihew" userId="bcb7a1e886d99f07" providerId="LiveId" clId="{799D1109-BF33-4C93-BCDA-36017B9CFDD0}" dt="2019-12-17T14:39:25.404" v="144" actId="478"/>
          <ac:spMkLst>
            <pc:docMk/>
            <pc:sldMk cId="3617603118" sldId="284"/>
            <ac:spMk id="287" creationId="{DC86B04F-A721-415A-8F0D-F1355367C624}"/>
          </ac:spMkLst>
        </pc:spChg>
        <pc:spChg chg="mod">
          <ac:chgData name="Ken Merrihew" userId="bcb7a1e886d99f07" providerId="LiveId" clId="{799D1109-BF33-4C93-BCDA-36017B9CFDD0}" dt="2019-12-17T14:38:41.620" v="107" actId="207"/>
          <ac:spMkLst>
            <pc:docMk/>
            <pc:sldMk cId="3617603118" sldId="284"/>
            <ac:spMk id="300" creationId="{0683D8DB-B8A4-4702-8C41-5635F86DD502}"/>
          </ac:spMkLst>
        </pc:spChg>
        <pc:spChg chg="add del">
          <ac:chgData name="Ken Merrihew" userId="bcb7a1e886d99f07" providerId="LiveId" clId="{799D1109-BF33-4C93-BCDA-36017B9CFDD0}" dt="2019-12-17T14:40:48.346" v="172"/>
          <ac:spMkLst>
            <pc:docMk/>
            <pc:sldMk cId="3617603118" sldId="284"/>
            <ac:spMk id="460" creationId="{3A961C2E-AB24-40AE-A052-64C431C97C6B}"/>
          </ac:spMkLst>
        </pc:spChg>
        <pc:spChg chg="mod">
          <ac:chgData name="Ken Merrihew" userId="bcb7a1e886d99f07" providerId="LiveId" clId="{799D1109-BF33-4C93-BCDA-36017B9CFDD0}" dt="2019-12-17T14:39:42.664" v="168" actId="20577"/>
          <ac:spMkLst>
            <pc:docMk/>
            <pc:sldMk cId="3617603118" sldId="284"/>
            <ac:spMk id="576" creationId="{C3529DBC-C448-4FDF-A662-5F652113DE8F}"/>
          </ac:spMkLst>
        </pc:spChg>
        <pc:grpChg chg="del">
          <ac:chgData name="Ken Merrihew" userId="bcb7a1e886d99f07" providerId="LiveId" clId="{799D1109-BF33-4C93-BCDA-36017B9CFDD0}" dt="2019-12-17T14:38:48.772" v="108" actId="478"/>
          <ac:grpSpMkLst>
            <pc:docMk/>
            <pc:sldMk cId="3617603118" sldId="284"/>
            <ac:grpSpMk id="16" creationId="{32792917-7404-4B87-B0F9-4FC4C701A1B1}"/>
          </ac:grpSpMkLst>
        </pc:grpChg>
        <pc:grpChg chg="add del">
          <ac:chgData name="Ken Merrihew" userId="bcb7a1e886d99f07" providerId="LiveId" clId="{799D1109-BF33-4C93-BCDA-36017B9CFDD0}" dt="2019-12-17T14:39:22.875" v="143" actId="165"/>
          <ac:grpSpMkLst>
            <pc:docMk/>
            <pc:sldMk cId="3617603118" sldId="284"/>
            <ac:grpSpMk id="280" creationId="{936258C3-C727-4CFC-A787-3B8AC2A4052F}"/>
          </ac:grpSpMkLst>
        </pc:grpChg>
        <pc:grpChg chg="mod topLvl">
          <ac:chgData name="Ken Merrihew" userId="bcb7a1e886d99f07" providerId="LiveId" clId="{799D1109-BF33-4C93-BCDA-36017B9CFDD0}" dt="2019-12-17T14:39:35.459" v="154" actId="1036"/>
          <ac:grpSpMkLst>
            <pc:docMk/>
            <pc:sldMk cId="3617603118" sldId="284"/>
            <ac:grpSpMk id="289" creationId="{6891B520-93DB-4475-9FED-522A590BFD43}"/>
          </ac:grpSpMkLst>
        </pc:grpChg>
        <pc:grpChg chg="add mod ord">
          <ac:chgData name="Ken Merrihew" userId="bcb7a1e886d99f07" providerId="LiveId" clId="{799D1109-BF33-4C93-BCDA-36017B9CFDD0}" dt="2019-12-17T14:43:47.037" v="424" actId="1037"/>
          <ac:grpSpMkLst>
            <pc:docMk/>
            <pc:sldMk cId="3617603118" sldId="284"/>
            <ac:grpSpMk id="454" creationId="{5A8EAC0B-E93D-4C7A-8BA2-D3CC9B886877}"/>
          </ac:grpSpMkLst>
        </pc:grpChg>
        <pc:grpChg chg="add mod">
          <ac:chgData name="Ken Merrihew" userId="bcb7a1e886d99f07" providerId="LiveId" clId="{799D1109-BF33-4C93-BCDA-36017B9CFDD0}" dt="2019-12-17T14:41:14.226" v="284" actId="1038"/>
          <ac:grpSpMkLst>
            <pc:docMk/>
            <pc:sldMk cId="3617603118" sldId="284"/>
            <ac:grpSpMk id="457" creationId="{EDFE16D9-1244-4DB3-9112-9C7AFB3FC01C}"/>
          </ac:grpSpMkLst>
        </pc:grpChg>
        <pc:grpChg chg="add mod">
          <ac:chgData name="Ken Merrihew" userId="bcb7a1e886d99f07" providerId="LiveId" clId="{799D1109-BF33-4C93-BCDA-36017B9CFDD0}" dt="2019-12-17T14:41:06.136" v="237" actId="1036"/>
          <ac:grpSpMkLst>
            <pc:docMk/>
            <pc:sldMk cId="3617603118" sldId="284"/>
            <ac:grpSpMk id="461" creationId="{F57CBBB0-ADF2-4BEB-BFA8-A9B5C0D855EE}"/>
          </ac:grpSpMkLst>
        </pc:grpChg>
        <pc:picChg chg="mod ord">
          <ac:chgData name="Ken Merrihew" userId="bcb7a1e886d99f07" providerId="LiveId" clId="{799D1109-BF33-4C93-BCDA-36017B9CFDD0}" dt="2019-12-18T22:28:07.090" v="934" actId="166"/>
          <ac:picMkLst>
            <pc:docMk/>
            <pc:sldMk cId="3617603118" sldId="284"/>
            <ac:picMk id="23" creationId="{19A72652-E6E4-4692-835F-79E099082EBD}"/>
          </ac:picMkLst>
        </pc:picChg>
      </pc:sldChg>
      <pc:sldChg chg="add">
        <pc:chgData name="Ken Merrihew" userId="bcb7a1e886d99f07" providerId="LiveId" clId="{799D1109-BF33-4C93-BCDA-36017B9CFDD0}" dt="2019-12-17T14:37:52.460" v="103"/>
        <pc:sldMkLst>
          <pc:docMk/>
          <pc:sldMk cId="1567755587" sldId="285"/>
        </pc:sldMkLst>
      </pc:sldChg>
      <pc:sldChg chg="add">
        <pc:chgData name="Ken Merrihew" userId="bcb7a1e886d99f07" providerId="LiveId" clId="{799D1109-BF33-4C93-BCDA-36017B9CFDD0}" dt="2019-12-18T21:05:10.212" v="532"/>
        <pc:sldMkLst>
          <pc:docMk/>
          <pc:sldMk cId="3216931712" sldId="286"/>
        </pc:sldMkLst>
      </pc:sldChg>
      <pc:sldChg chg="add">
        <pc:chgData name="Ken Merrihew" userId="bcb7a1e886d99f07" providerId="LiveId" clId="{799D1109-BF33-4C93-BCDA-36017B9CFDD0}" dt="2019-12-18T21:05:14.295" v="534"/>
        <pc:sldMkLst>
          <pc:docMk/>
          <pc:sldMk cId="2686883942" sldId="287"/>
        </pc:sldMkLst>
      </pc:sldChg>
      <pc:sldChg chg="add">
        <pc:chgData name="Ken Merrihew" userId="bcb7a1e886d99f07" providerId="LiveId" clId="{799D1109-BF33-4C93-BCDA-36017B9CFDD0}" dt="2019-12-18T21:07:57.748" v="574"/>
        <pc:sldMkLst>
          <pc:docMk/>
          <pc:sldMk cId="1679208946" sldId="288"/>
        </pc:sldMkLst>
      </pc:sldChg>
      <pc:sldChg chg="addSp modSp add modTransition modAnim">
        <pc:chgData name="Ken Merrihew" userId="bcb7a1e886d99f07" providerId="LiveId" clId="{799D1109-BF33-4C93-BCDA-36017B9CFDD0}" dt="2019-12-18T21:31:37.172" v="745" actId="20577"/>
        <pc:sldMkLst>
          <pc:docMk/>
          <pc:sldMk cId="2504809135" sldId="289"/>
        </pc:sldMkLst>
        <pc:spChg chg="add mod">
          <ac:chgData name="Ken Merrihew" userId="bcb7a1e886d99f07" providerId="LiveId" clId="{799D1109-BF33-4C93-BCDA-36017B9CFDD0}" dt="2019-12-18T21:09:52.164" v="628" actId="207"/>
          <ac:spMkLst>
            <pc:docMk/>
            <pc:sldMk cId="2504809135" sldId="289"/>
            <ac:spMk id="5" creationId="{19FFF19C-6A40-4397-8CC6-AE9EA84638BB}"/>
          </ac:spMkLst>
        </pc:spChg>
        <pc:spChg chg="add mod">
          <ac:chgData name="Ken Merrihew" userId="bcb7a1e886d99f07" providerId="LiveId" clId="{799D1109-BF33-4C93-BCDA-36017B9CFDD0}" dt="2019-12-18T21:31:37.172" v="745" actId="20577"/>
          <ac:spMkLst>
            <pc:docMk/>
            <pc:sldMk cId="2504809135" sldId="289"/>
            <ac:spMk id="6" creationId="{01D43A61-BAD8-4375-AC01-715AC8E97036}"/>
          </ac:spMkLst>
        </pc:spChg>
        <pc:spChg chg="mod">
          <ac:chgData name="Ken Merrihew" userId="bcb7a1e886d99f07" providerId="LiveId" clId="{799D1109-BF33-4C93-BCDA-36017B9CFDD0}" dt="2019-12-18T21:12:08.816" v="740" actId="207"/>
          <ac:spMkLst>
            <pc:docMk/>
            <pc:sldMk cId="2504809135" sldId="289"/>
            <ac:spMk id="7" creationId="{3AFC4F34-9F16-441C-B21F-A6E3C6FDA41D}"/>
          </ac:spMkLst>
        </pc:spChg>
        <pc:spChg chg="add mod">
          <ac:chgData name="Ken Merrihew" userId="bcb7a1e886d99f07" providerId="LiveId" clId="{799D1109-BF33-4C93-BCDA-36017B9CFDD0}" dt="2019-12-18T21:10:42.592" v="702" actId="20577"/>
          <ac:spMkLst>
            <pc:docMk/>
            <pc:sldMk cId="2504809135" sldId="289"/>
            <ac:spMk id="8" creationId="{871D7FB5-F4AB-4528-B9EF-7CCDC5B09323}"/>
          </ac:spMkLst>
        </pc:spChg>
      </pc:sldChg>
      <pc:sldChg chg="addSp modSp add ord modTransition modAnim">
        <pc:chgData name="Ken Merrihew" userId="bcb7a1e886d99f07" providerId="LiveId" clId="{799D1109-BF33-4C93-BCDA-36017B9CFDD0}" dt="2019-12-18T21:52:39.869" v="929"/>
        <pc:sldMkLst>
          <pc:docMk/>
          <pc:sldMk cId="1092285701" sldId="290"/>
        </pc:sldMkLst>
        <pc:spChg chg="add mod">
          <ac:chgData name="Ken Merrihew" userId="bcb7a1e886d99f07" providerId="LiveId" clId="{799D1109-BF33-4C93-BCDA-36017B9CFDD0}" dt="2019-12-18T21:52:06.473" v="926" actId="1036"/>
          <ac:spMkLst>
            <pc:docMk/>
            <pc:sldMk cId="1092285701" sldId="290"/>
            <ac:spMk id="5" creationId="{57FF16E3-7AC1-4E55-964F-FFBDC39FE7D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6738A-8051-4593-AD0E-C7BFF5C7850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6738A-8051-4593-AD0E-C7BFF5C7850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D67F8-7ECB-4F1C-8180-9DFE990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61326EC-666F-414F-8C7D-D7A41FB2B7BF}"/>
              </a:ext>
            </a:extLst>
          </p:cNvPr>
          <p:cNvSpPr txBox="1"/>
          <p:nvPr/>
        </p:nvSpPr>
        <p:spPr>
          <a:xfrm>
            <a:off x="1347280" y="2067128"/>
            <a:ext cx="75146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effectLst>
                  <a:glow rad="190500">
                    <a:srgbClr val="E66914">
                      <a:alpha val="84000"/>
                    </a:srgb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5234C-F283-47FB-A5C8-61681FC91007}"/>
              </a:ext>
            </a:extLst>
          </p:cNvPr>
          <p:cNvSpPr txBox="1"/>
          <p:nvPr/>
        </p:nvSpPr>
        <p:spPr>
          <a:xfrm>
            <a:off x="3180523" y="3803516"/>
            <a:ext cx="4642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effectLst>
                  <a:glow rad="254000">
                    <a:srgbClr val="E66914">
                      <a:alpha val="75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5F824-5D06-43D5-B5F6-1E0E6C713792}"/>
              </a:ext>
            </a:extLst>
          </p:cNvPr>
          <p:cNvSpPr txBox="1"/>
          <p:nvPr/>
        </p:nvSpPr>
        <p:spPr>
          <a:xfrm>
            <a:off x="1559289" y="5055288"/>
            <a:ext cx="6087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A free CD of the study will be available upon request following the service.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3AE0E6-99EB-4788-8DD3-3527D6CDA847}"/>
              </a:ext>
            </a:extLst>
          </p:cNvPr>
          <p:cNvSpPr txBox="1"/>
          <p:nvPr/>
        </p:nvSpPr>
        <p:spPr>
          <a:xfrm>
            <a:off x="2040114" y="5348737"/>
            <a:ext cx="5128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A podcast will be available later in the week at calvaryokc.com.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F7E82D-0FED-4660-911E-C4D31070092E}"/>
              </a:ext>
            </a:extLst>
          </p:cNvPr>
          <p:cNvSpPr txBox="1"/>
          <p:nvPr/>
        </p:nvSpPr>
        <p:spPr>
          <a:xfrm>
            <a:off x="320358" y="5627598"/>
            <a:ext cx="8562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A </a:t>
            </a:r>
            <a:r>
              <a:rPr lang="en-US" sz="1600" dirty="0" err="1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videowill</a:t>
            </a:r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 be available at facebook.com/</a:t>
            </a:r>
            <a:r>
              <a:rPr lang="en-US" sz="1600" dirty="0" err="1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CalvaryOKC</a:t>
            </a:r>
            <a:r>
              <a:rPr lang="en-US" sz="1600" dirty="0">
                <a:solidFill>
                  <a:srgbClr val="000000"/>
                </a:solidFill>
                <a:effectLst>
                  <a:glow rad="2413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  <a:ea typeface="Return To Sender" panose="02000000000000000000" pitchFamily="2" charset="0"/>
                <a:cs typeface="Raanana" pitchFamily="2" charset="-79"/>
              </a:rPr>
              <a:t> and our YouTube channel (Calvary Chapel OKC)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087E0A-89A0-4978-91EA-B4AF94FCBEB1}"/>
              </a:ext>
            </a:extLst>
          </p:cNvPr>
          <p:cNvSpPr txBox="1"/>
          <p:nvPr/>
        </p:nvSpPr>
        <p:spPr>
          <a:xfrm>
            <a:off x="3234970" y="2059754"/>
            <a:ext cx="247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42192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AF68BF-CA73-4615-AB42-A3A7E5CDEFBA}"/>
              </a:ext>
            </a:extLst>
          </p:cNvPr>
          <p:cNvSpPr/>
          <p:nvPr/>
        </p:nvSpPr>
        <p:spPr>
          <a:xfrm>
            <a:off x="457198" y="2946737"/>
            <a:ext cx="8181438" cy="685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738E6C4-A30E-49AC-B6AD-FF94064676F4}"/>
              </a:ext>
            </a:extLst>
          </p:cNvPr>
          <p:cNvSpPr/>
          <p:nvPr/>
        </p:nvSpPr>
        <p:spPr>
          <a:xfrm>
            <a:off x="6508955" y="2949677"/>
            <a:ext cx="1730478" cy="685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A7C2E9-3E18-41CB-9490-D5CE0439D366}"/>
              </a:ext>
            </a:extLst>
          </p:cNvPr>
          <p:cNvSpPr/>
          <p:nvPr/>
        </p:nvSpPr>
        <p:spPr>
          <a:xfrm>
            <a:off x="2897483" y="2944761"/>
            <a:ext cx="3596724" cy="6858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8601C-4AEC-479C-8733-0C60C2947A9B}"/>
              </a:ext>
            </a:extLst>
          </p:cNvPr>
          <p:cNvSpPr/>
          <p:nvPr/>
        </p:nvSpPr>
        <p:spPr>
          <a:xfrm>
            <a:off x="1389971" y="2955514"/>
            <a:ext cx="1476131" cy="6858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F21ACFA-D738-46FD-BDE6-C9FE0311B56E}"/>
              </a:ext>
            </a:extLst>
          </p:cNvPr>
          <p:cNvCxnSpPr>
            <a:cxnSpLocks/>
          </p:cNvCxnSpPr>
          <p:nvPr/>
        </p:nvCxnSpPr>
        <p:spPr>
          <a:xfrm flipV="1">
            <a:off x="1268362" y="3685558"/>
            <a:ext cx="859675" cy="576726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0A7E5A-A273-4B7B-97DC-1017BE6AB251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2861187" y="3677265"/>
            <a:ext cx="324845" cy="54157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605CF28-B0C1-4D9B-8F82-3B1F9F982626}"/>
              </a:ext>
            </a:extLst>
          </p:cNvPr>
          <p:cNvSpPr txBox="1"/>
          <p:nvPr/>
        </p:nvSpPr>
        <p:spPr>
          <a:xfrm>
            <a:off x="530942" y="4231822"/>
            <a:ext cx="17796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Cambyses II (530-522 BC)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242BF6-722C-4E4C-B8C1-F5CE6B7536B5}"/>
              </a:ext>
            </a:extLst>
          </p:cNvPr>
          <p:cNvSpPr txBox="1"/>
          <p:nvPr/>
        </p:nvSpPr>
        <p:spPr>
          <a:xfrm>
            <a:off x="2493241" y="4218835"/>
            <a:ext cx="13855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Gaumata</a:t>
            </a:r>
            <a:r>
              <a:rPr lang="en-US" b="1" dirty="0"/>
              <a:t> (522 BC) </a:t>
            </a:r>
            <a:endParaRPr lang="en-US" sz="20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979A35-7B4C-4F79-B69C-362880B7C215}"/>
              </a:ext>
            </a:extLst>
          </p:cNvPr>
          <p:cNvCxnSpPr>
            <a:cxnSpLocks/>
          </p:cNvCxnSpPr>
          <p:nvPr/>
        </p:nvCxnSpPr>
        <p:spPr>
          <a:xfrm rot="5400000">
            <a:off x="1033632" y="3277685"/>
            <a:ext cx="685800" cy="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807C2E-D82B-430B-B2B0-055368D51CA3}"/>
              </a:ext>
            </a:extLst>
          </p:cNvPr>
          <p:cNvCxnSpPr>
            <a:cxnSpLocks/>
          </p:cNvCxnSpPr>
          <p:nvPr/>
        </p:nvCxnSpPr>
        <p:spPr>
          <a:xfrm rot="5400000">
            <a:off x="1952964" y="3277685"/>
            <a:ext cx="685800" cy="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AC7088-4131-45B4-88E6-9E330C1E2EDF}"/>
              </a:ext>
            </a:extLst>
          </p:cNvPr>
          <p:cNvCxnSpPr>
            <a:cxnSpLocks/>
          </p:cNvCxnSpPr>
          <p:nvPr/>
        </p:nvCxnSpPr>
        <p:spPr>
          <a:xfrm rot="5400000">
            <a:off x="2872297" y="3289637"/>
            <a:ext cx="685800" cy="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C8EFBF-5C8C-446A-AC0C-0698D6FC867B}"/>
              </a:ext>
            </a:extLst>
          </p:cNvPr>
          <p:cNvCxnSpPr>
            <a:cxnSpLocks/>
          </p:cNvCxnSpPr>
          <p:nvPr/>
        </p:nvCxnSpPr>
        <p:spPr>
          <a:xfrm rot="5400000">
            <a:off x="3791629" y="3289637"/>
            <a:ext cx="685800" cy="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14C5C9-0EFE-40F0-A91A-79EE89122CC9}"/>
              </a:ext>
            </a:extLst>
          </p:cNvPr>
          <p:cNvCxnSpPr>
            <a:cxnSpLocks/>
          </p:cNvCxnSpPr>
          <p:nvPr/>
        </p:nvCxnSpPr>
        <p:spPr>
          <a:xfrm rot="5400000">
            <a:off x="4710963" y="3289637"/>
            <a:ext cx="685800" cy="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51FC23-5DBC-4894-86AF-7D7DB13D7A8B}"/>
              </a:ext>
            </a:extLst>
          </p:cNvPr>
          <p:cNvCxnSpPr>
            <a:cxnSpLocks/>
          </p:cNvCxnSpPr>
          <p:nvPr/>
        </p:nvCxnSpPr>
        <p:spPr>
          <a:xfrm rot="5400000">
            <a:off x="5630296" y="3289637"/>
            <a:ext cx="685800" cy="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1F4F72-823B-4BB7-8E29-5F072566398F}"/>
              </a:ext>
            </a:extLst>
          </p:cNvPr>
          <p:cNvCxnSpPr>
            <a:cxnSpLocks/>
          </p:cNvCxnSpPr>
          <p:nvPr/>
        </p:nvCxnSpPr>
        <p:spPr>
          <a:xfrm rot="5400000">
            <a:off x="6549628" y="3289637"/>
            <a:ext cx="685800" cy="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BDB754-C7B6-4719-A80C-F75324392850}"/>
              </a:ext>
            </a:extLst>
          </p:cNvPr>
          <p:cNvCxnSpPr>
            <a:cxnSpLocks/>
          </p:cNvCxnSpPr>
          <p:nvPr/>
        </p:nvCxnSpPr>
        <p:spPr>
          <a:xfrm rot="5400000">
            <a:off x="7434399" y="3308084"/>
            <a:ext cx="685800" cy="0"/>
          </a:xfrm>
          <a:prstGeom prst="lin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5A15302-B8C9-4C2E-87E9-0DFAD976A39B}"/>
              </a:ext>
            </a:extLst>
          </p:cNvPr>
          <p:cNvSpPr txBox="1"/>
          <p:nvPr/>
        </p:nvSpPr>
        <p:spPr>
          <a:xfrm>
            <a:off x="750911" y="3086849"/>
            <a:ext cx="1277447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530 BC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F1AE10-07F5-40C6-AAD7-43C2E156EDA4}"/>
              </a:ext>
            </a:extLst>
          </p:cNvPr>
          <p:cNvSpPr txBox="1"/>
          <p:nvPr/>
        </p:nvSpPr>
        <p:spPr>
          <a:xfrm>
            <a:off x="2699308" y="3099137"/>
            <a:ext cx="1127527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520 BC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316DAF-62CF-4A5A-AFB1-FF5AA15486AC}"/>
              </a:ext>
            </a:extLst>
          </p:cNvPr>
          <p:cNvSpPr txBox="1"/>
          <p:nvPr/>
        </p:nvSpPr>
        <p:spPr>
          <a:xfrm>
            <a:off x="4464516" y="3099137"/>
            <a:ext cx="1127527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500 BC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5B4D5A-A670-4714-994F-D3FD0677A325}"/>
              </a:ext>
            </a:extLst>
          </p:cNvPr>
          <p:cNvSpPr txBox="1"/>
          <p:nvPr/>
        </p:nvSpPr>
        <p:spPr>
          <a:xfrm>
            <a:off x="6315523" y="3104534"/>
            <a:ext cx="1127527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480 BC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2BD2536-7DC4-433F-BBAE-26BB7C1A75CB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5014191" y="3665389"/>
            <a:ext cx="579371" cy="58253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33CEB48-2352-4491-B22F-7032CB92EA6C}"/>
              </a:ext>
            </a:extLst>
          </p:cNvPr>
          <p:cNvSpPr txBox="1"/>
          <p:nvPr/>
        </p:nvSpPr>
        <p:spPr>
          <a:xfrm>
            <a:off x="4055810" y="4247927"/>
            <a:ext cx="19167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Darius I the Great (521-486 BC)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BA654BA-AD7D-4BFD-BFDA-4362792899DE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6904200" y="3670307"/>
            <a:ext cx="768876" cy="58253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5781D5A-2499-42AC-8BB3-EB28B78B6BB1}"/>
              </a:ext>
            </a:extLst>
          </p:cNvPr>
          <p:cNvSpPr txBox="1"/>
          <p:nvPr/>
        </p:nvSpPr>
        <p:spPr>
          <a:xfrm>
            <a:off x="6135324" y="4252845"/>
            <a:ext cx="15377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Xerxes</a:t>
            </a:r>
          </a:p>
          <a:p>
            <a:pPr algn="ctr"/>
            <a:r>
              <a:rPr lang="en-US" b="1" dirty="0"/>
              <a:t>(486-465 BC)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EF5A21-C2AC-4ACE-BFED-0C0732AEA61B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35283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5" grpId="0" animBg="1"/>
      <p:bldP spid="9" grpId="0" animBg="1"/>
      <p:bldP spid="13" grpId="0" animBg="1"/>
      <p:bldP spid="29" grpId="0" animBg="1"/>
      <p:bldP spid="30" grpId="0" animBg="1"/>
      <p:bldP spid="26" grpId="0" animBg="1"/>
      <p:bldP spid="27" grpId="0" animBg="1"/>
      <p:bldP spid="28" grpId="0" animBg="1"/>
      <p:bldP spid="31" grpId="0" animBg="1"/>
      <p:bldP spid="34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734AA-5CEC-4D8D-A3E6-53F520BFA875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2805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pic>
        <p:nvPicPr>
          <p:cNvPr id="5" name="Picture 4" descr="Greek empire.bmp">
            <a:extLst>
              <a:ext uri="{FF2B5EF4-FFF2-40B4-BE49-F238E27FC236}">
                <a16:creationId xmlns:a16="http://schemas.microsoft.com/office/drawing/2014/main" id="{CEF813A4-AD98-4EE6-82C3-AE33CB1810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333" b="3400"/>
          <a:stretch>
            <a:fillRect/>
          </a:stretch>
        </p:blipFill>
        <p:spPr>
          <a:xfrm rot="21384031">
            <a:off x="668261" y="1373502"/>
            <a:ext cx="7376160" cy="4481714"/>
          </a:xfrm>
          <a:prstGeom prst="rect">
            <a:avLst/>
          </a:prstGeom>
          <a:effectLst/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02FD0CE6-53B3-4682-B13F-46D84B0B4FB5}"/>
              </a:ext>
            </a:extLst>
          </p:cNvPr>
          <p:cNvSpPr/>
          <p:nvPr/>
        </p:nvSpPr>
        <p:spPr>
          <a:xfrm rot="21384031">
            <a:off x="1128482" y="2874387"/>
            <a:ext cx="1022126" cy="505097"/>
          </a:xfrm>
          <a:custGeom>
            <a:avLst/>
            <a:gdLst>
              <a:gd name="connsiteX0" fmla="*/ 69669 w 844732"/>
              <a:gd name="connsiteY0" fmla="*/ 150948 h 505097"/>
              <a:gd name="connsiteX1" fmla="*/ 200297 w 844732"/>
              <a:gd name="connsiteY1" fmla="*/ 101600 h 505097"/>
              <a:gd name="connsiteX2" fmla="*/ 458652 w 844732"/>
              <a:gd name="connsiteY2" fmla="*/ 34834 h 505097"/>
              <a:gd name="connsiteX3" fmla="*/ 568960 w 844732"/>
              <a:gd name="connsiteY3" fmla="*/ 34834 h 505097"/>
              <a:gd name="connsiteX4" fmla="*/ 670560 w 844732"/>
              <a:gd name="connsiteY4" fmla="*/ 14514 h 505097"/>
              <a:gd name="connsiteX5" fmla="*/ 775063 w 844732"/>
              <a:gd name="connsiteY5" fmla="*/ 0 h 505097"/>
              <a:gd name="connsiteX6" fmla="*/ 844732 w 844732"/>
              <a:gd name="connsiteY6" fmla="*/ 26126 h 505097"/>
              <a:gd name="connsiteX7" fmla="*/ 795383 w 844732"/>
              <a:gd name="connsiteY7" fmla="*/ 89988 h 505097"/>
              <a:gd name="connsiteX8" fmla="*/ 772160 w 844732"/>
              <a:gd name="connsiteY8" fmla="*/ 127726 h 505097"/>
              <a:gd name="connsiteX9" fmla="*/ 766354 w 844732"/>
              <a:gd name="connsiteY9" fmla="*/ 156754 h 505097"/>
              <a:gd name="connsiteX10" fmla="*/ 740229 w 844732"/>
              <a:gd name="connsiteY10" fmla="*/ 162560 h 505097"/>
              <a:gd name="connsiteX11" fmla="*/ 711200 w 844732"/>
              <a:gd name="connsiteY11" fmla="*/ 182880 h 505097"/>
              <a:gd name="connsiteX12" fmla="*/ 693783 w 844732"/>
              <a:gd name="connsiteY12" fmla="*/ 217714 h 505097"/>
              <a:gd name="connsiteX13" fmla="*/ 687977 w 844732"/>
              <a:gd name="connsiteY13" fmla="*/ 229326 h 505097"/>
              <a:gd name="connsiteX14" fmla="*/ 670560 w 844732"/>
              <a:gd name="connsiteY14" fmla="*/ 229326 h 505097"/>
              <a:gd name="connsiteX15" fmla="*/ 658949 w 844732"/>
              <a:gd name="connsiteY15" fmla="*/ 252548 h 505097"/>
              <a:gd name="connsiteX16" fmla="*/ 658949 w 844732"/>
              <a:gd name="connsiteY16" fmla="*/ 252548 h 505097"/>
              <a:gd name="connsiteX17" fmla="*/ 336732 w 844732"/>
              <a:gd name="connsiteY17" fmla="*/ 354148 h 505097"/>
              <a:gd name="connsiteX18" fmla="*/ 307703 w 844732"/>
              <a:gd name="connsiteY18" fmla="*/ 406400 h 505097"/>
              <a:gd name="connsiteX19" fmla="*/ 287383 w 844732"/>
              <a:gd name="connsiteY19" fmla="*/ 420914 h 505097"/>
              <a:gd name="connsiteX20" fmla="*/ 261257 w 844732"/>
              <a:gd name="connsiteY20" fmla="*/ 397691 h 505097"/>
              <a:gd name="connsiteX21" fmla="*/ 246743 w 844732"/>
              <a:gd name="connsiteY21" fmla="*/ 365760 h 505097"/>
              <a:gd name="connsiteX22" fmla="*/ 246743 w 844732"/>
              <a:gd name="connsiteY22" fmla="*/ 365760 h 505097"/>
              <a:gd name="connsiteX23" fmla="*/ 214812 w 844732"/>
              <a:gd name="connsiteY23" fmla="*/ 397691 h 505097"/>
              <a:gd name="connsiteX24" fmla="*/ 211909 w 844732"/>
              <a:gd name="connsiteY24" fmla="*/ 444137 h 505097"/>
              <a:gd name="connsiteX25" fmla="*/ 214812 w 844732"/>
              <a:gd name="connsiteY25" fmla="*/ 478971 h 505097"/>
              <a:gd name="connsiteX26" fmla="*/ 46446 w 844732"/>
              <a:gd name="connsiteY26" fmla="*/ 505097 h 505097"/>
              <a:gd name="connsiteX27" fmla="*/ 46446 w 844732"/>
              <a:gd name="connsiteY27" fmla="*/ 476068 h 505097"/>
              <a:gd name="connsiteX28" fmla="*/ 29029 w 844732"/>
              <a:gd name="connsiteY28" fmla="*/ 441234 h 505097"/>
              <a:gd name="connsiteX29" fmla="*/ 29029 w 844732"/>
              <a:gd name="connsiteY29" fmla="*/ 412206 h 505097"/>
              <a:gd name="connsiteX30" fmla="*/ 23223 w 844732"/>
              <a:gd name="connsiteY30" fmla="*/ 374468 h 505097"/>
              <a:gd name="connsiteX31" fmla="*/ 23223 w 844732"/>
              <a:gd name="connsiteY31" fmla="*/ 336731 h 505097"/>
              <a:gd name="connsiteX32" fmla="*/ 0 w 844732"/>
              <a:gd name="connsiteY32" fmla="*/ 281577 h 505097"/>
              <a:gd name="connsiteX33" fmla="*/ 26126 w 844732"/>
              <a:gd name="connsiteY33" fmla="*/ 238034 h 505097"/>
              <a:gd name="connsiteX34" fmla="*/ 37737 w 844732"/>
              <a:gd name="connsiteY34" fmla="*/ 203200 h 505097"/>
              <a:gd name="connsiteX35" fmla="*/ 69669 w 844732"/>
              <a:gd name="connsiteY35" fmla="*/ 150948 h 505097"/>
              <a:gd name="connsiteX0" fmla="*/ 69669 w 844732"/>
              <a:gd name="connsiteY0" fmla="*/ 150948 h 505097"/>
              <a:gd name="connsiteX1" fmla="*/ 200297 w 844732"/>
              <a:gd name="connsiteY1" fmla="*/ 101600 h 505097"/>
              <a:gd name="connsiteX2" fmla="*/ 458652 w 844732"/>
              <a:gd name="connsiteY2" fmla="*/ 34834 h 505097"/>
              <a:gd name="connsiteX3" fmla="*/ 568960 w 844732"/>
              <a:gd name="connsiteY3" fmla="*/ 34834 h 505097"/>
              <a:gd name="connsiteX4" fmla="*/ 670560 w 844732"/>
              <a:gd name="connsiteY4" fmla="*/ 14514 h 505097"/>
              <a:gd name="connsiteX5" fmla="*/ 775063 w 844732"/>
              <a:gd name="connsiteY5" fmla="*/ 0 h 505097"/>
              <a:gd name="connsiteX6" fmla="*/ 844732 w 844732"/>
              <a:gd name="connsiteY6" fmla="*/ 26126 h 505097"/>
              <a:gd name="connsiteX7" fmla="*/ 795383 w 844732"/>
              <a:gd name="connsiteY7" fmla="*/ 89988 h 505097"/>
              <a:gd name="connsiteX8" fmla="*/ 772160 w 844732"/>
              <a:gd name="connsiteY8" fmla="*/ 127726 h 505097"/>
              <a:gd name="connsiteX9" fmla="*/ 766354 w 844732"/>
              <a:gd name="connsiteY9" fmla="*/ 156754 h 505097"/>
              <a:gd name="connsiteX10" fmla="*/ 740229 w 844732"/>
              <a:gd name="connsiteY10" fmla="*/ 162560 h 505097"/>
              <a:gd name="connsiteX11" fmla="*/ 711200 w 844732"/>
              <a:gd name="connsiteY11" fmla="*/ 182880 h 505097"/>
              <a:gd name="connsiteX12" fmla="*/ 693783 w 844732"/>
              <a:gd name="connsiteY12" fmla="*/ 217714 h 505097"/>
              <a:gd name="connsiteX13" fmla="*/ 687977 w 844732"/>
              <a:gd name="connsiteY13" fmla="*/ 229326 h 505097"/>
              <a:gd name="connsiteX14" fmla="*/ 670560 w 844732"/>
              <a:gd name="connsiteY14" fmla="*/ 229326 h 505097"/>
              <a:gd name="connsiteX15" fmla="*/ 658949 w 844732"/>
              <a:gd name="connsiteY15" fmla="*/ 252548 h 505097"/>
              <a:gd name="connsiteX16" fmla="*/ 658949 w 844732"/>
              <a:gd name="connsiteY16" fmla="*/ 252548 h 505097"/>
              <a:gd name="connsiteX17" fmla="*/ 336732 w 844732"/>
              <a:gd name="connsiteY17" fmla="*/ 354148 h 505097"/>
              <a:gd name="connsiteX18" fmla="*/ 307703 w 844732"/>
              <a:gd name="connsiteY18" fmla="*/ 406400 h 505097"/>
              <a:gd name="connsiteX19" fmla="*/ 276679 w 844732"/>
              <a:gd name="connsiteY19" fmla="*/ 451998 h 505097"/>
              <a:gd name="connsiteX20" fmla="*/ 261257 w 844732"/>
              <a:gd name="connsiteY20" fmla="*/ 397691 h 505097"/>
              <a:gd name="connsiteX21" fmla="*/ 246743 w 844732"/>
              <a:gd name="connsiteY21" fmla="*/ 365760 h 505097"/>
              <a:gd name="connsiteX22" fmla="*/ 246743 w 844732"/>
              <a:gd name="connsiteY22" fmla="*/ 365760 h 505097"/>
              <a:gd name="connsiteX23" fmla="*/ 214812 w 844732"/>
              <a:gd name="connsiteY23" fmla="*/ 397691 h 505097"/>
              <a:gd name="connsiteX24" fmla="*/ 211909 w 844732"/>
              <a:gd name="connsiteY24" fmla="*/ 444137 h 505097"/>
              <a:gd name="connsiteX25" fmla="*/ 214812 w 844732"/>
              <a:gd name="connsiteY25" fmla="*/ 478971 h 505097"/>
              <a:gd name="connsiteX26" fmla="*/ 46446 w 844732"/>
              <a:gd name="connsiteY26" fmla="*/ 505097 h 505097"/>
              <a:gd name="connsiteX27" fmla="*/ 46446 w 844732"/>
              <a:gd name="connsiteY27" fmla="*/ 476068 h 505097"/>
              <a:gd name="connsiteX28" fmla="*/ 29029 w 844732"/>
              <a:gd name="connsiteY28" fmla="*/ 441234 h 505097"/>
              <a:gd name="connsiteX29" fmla="*/ 29029 w 844732"/>
              <a:gd name="connsiteY29" fmla="*/ 412206 h 505097"/>
              <a:gd name="connsiteX30" fmla="*/ 23223 w 844732"/>
              <a:gd name="connsiteY30" fmla="*/ 374468 h 505097"/>
              <a:gd name="connsiteX31" fmla="*/ 23223 w 844732"/>
              <a:gd name="connsiteY31" fmla="*/ 336731 h 505097"/>
              <a:gd name="connsiteX32" fmla="*/ 0 w 844732"/>
              <a:gd name="connsiteY32" fmla="*/ 281577 h 505097"/>
              <a:gd name="connsiteX33" fmla="*/ 26126 w 844732"/>
              <a:gd name="connsiteY33" fmla="*/ 238034 h 505097"/>
              <a:gd name="connsiteX34" fmla="*/ 37737 w 844732"/>
              <a:gd name="connsiteY34" fmla="*/ 203200 h 505097"/>
              <a:gd name="connsiteX35" fmla="*/ 69669 w 844732"/>
              <a:gd name="connsiteY35" fmla="*/ 150948 h 505097"/>
              <a:gd name="connsiteX0" fmla="*/ 69669 w 844732"/>
              <a:gd name="connsiteY0" fmla="*/ 150948 h 505097"/>
              <a:gd name="connsiteX1" fmla="*/ 200297 w 844732"/>
              <a:gd name="connsiteY1" fmla="*/ 101600 h 505097"/>
              <a:gd name="connsiteX2" fmla="*/ 458652 w 844732"/>
              <a:gd name="connsiteY2" fmla="*/ 34834 h 505097"/>
              <a:gd name="connsiteX3" fmla="*/ 568960 w 844732"/>
              <a:gd name="connsiteY3" fmla="*/ 34834 h 505097"/>
              <a:gd name="connsiteX4" fmla="*/ 670560 w 844732"/>
              <a:gd name="connsiteY4" fmla="*/ 14514 h 505097"/>
              <a:gd name="connsiteX5" fmla="*/ 775063 w 844732"/>
              <a:gd name="connsiteY5" fmla="*/ 0 h 505097"/>
              <a:gd name="connsiteX6" fmla="*/ 844732 w 844732"/>
              <a:gd name="connsiteY6" fmla="*/ 26126 h 505097"/>
              <a:gd name="connsiteX7" fmla="*/ 795383 w 844732"/>
              <a:gd name="connsiteY7" fmla="*/ 89988 h 505097"/>
              <a:gd name="connsiteX8" fmla="*/ 772160 w 844732"/>
              <a:gd name="connsiteY8" fmla="*/ 127726 h 505097"/>
              <a:gd name="connsiteX9" fmla="*/ 766354 w 844732"/>
              <a:gd name="connsiteY9" fmla="*/ 156754 h 505097"/>
              <a:gd name="connsiteX10" fmla="*/ 740229 w 844732"/>
              <a:gd name="connsiteY10" fmla="*/ 162560 h 505097"/>
              <a:gd name="connsiteX11" fmla="*/ 711200 w 844732"/>
              <a:gd name="connsiteY11" fmla="*/ 182880 h 505097"/>
              <a:gd name="connsiteX12" fmla="*/ 693783 w 844732"/>
              <a:gd name="connsiteY12" fmla="*/ 217714 h 505097"/>
              <a:gd name="connsiteX13" fmla="*/ 687977 w 844732"/>
              <a:gd name="connsiteY13" fmla="*/ 229326 h 505097"/>
              <a:gd name="connsiteX14" fmla="*/ 670560 w 844732"/>
              <a:gd name="connsiteY14" fmla="*/ 229326 h 505097"/>
              <a:gd name="connsiteX15" fmla="*/ 658949 w 844732"/>
              <a:gd name="connsiteY15" fmla="*/ 252548 h 505097"/>
              <a:gd name="connsiteX16" fmla="*/ 658949 w 844732"/>
              <a:gd name="connsiteY16" fmla="*/ 252548 h 505097"/>
              <a:gd name="connsiteX17" fmla="*/ 336732 w 844732"/>
              <a:gd name="connsiteY17" fmla="*/ 354148 h 505097"/>
              <a:gd name="connsiteX18" fmla="*/ 307703 w 844732"/>
              <a:gd name="connsiteY18" fmla="*/ 406400 h 505097"/>
              <a:gd name="connsiteX19" fmla="*/ 276679 w 844732"/>
              <a:gd name="connsiteY19" fmla="*/ 451998 h 505097"/>
              <a:gd name="connsiteX20" fmla="*/ 256975 w 844732"/>
              <a:gd name="connsiteY20" fmla="*/ 410642 h 505097"/>
              <a:gd name="connsiteX21" fmla="*/ 246743 w 844732"/>
              <a:gd name="connsiteY21" fmla="*/ 365760 h 505097"/>
              <a:gd name="connsiteX22" fmla="*/ 246743 w 844732"/>
              <a:gd name="connsiteY22" fmla="*/ 365760 h 505097"/>
              <a:gd name="connsiteX23" fmla="*/ 214812 w 844732"/>
              <a:gd name="connsiteY23" fmla="*/ 397691 h 505097"/>
              <a:gd name="connsiteX24" fmla="*/ 211909 w 844732"/>
              <a:gd name="connsiteY24" fmla="*/ 444137 h 505097"/>
              <a:gd name="connsiteX25" fmla="*/ 214812 w 844732"/>
              <a:gd name="connsiteY25" fmla="*/ 478971 h 505097"/>
              <a:gd name="connsiteX26" fmla="*/ 46446 w 844732"/>
              <a:gd name="connsiteY26" fmla="*/ 505097 h 505097"/>
              <a:gd name="connsiteX27" fmla="*/ 46446 w 844732"/>
              <a:gd name="connsiteY27" fmla="*/ 476068 h 505097"/>
              <a:gd name="connsiteX28" fmla="*/ 29029 w 844732"/>
              <a:gd name="connsiteY28" fmla="*/ 441234 h 505097"/>
              <a:gd name="connsiteX29" fmla="*/ 29029 w 844732"/>
              <a:gd name="connsiteY29" fmla="*/ 412206 h 505097"/>
              <a:gd name="connsiteX30" fmla="*/ 23223 w 844732"/>
              <a:gd name="connsiteY30" fmla="*/ 374468 h 505097"/>
              <a:gd name="connsiteX31" fmla="*/ 23223 w 844732"/>
              <a:gd name="connsiteY31" fmla="*/ 336731 h 505097"/>
              <a:gd name="connsiteX32" fmla="*/ 0 w 844732"/>
              <a:gd name="connsiteY32" fmla="*/ 281577 h 505097"/>
              <a:gd name="connsiteX33" fmla="*/ 26126 w 844732"/>
              <a:gd name="connsiteY33" fmla="*/ 238034 h 505097"/>
              <a:gd name="connsiteX34" fmla="*/ 37737 w 844732"/>
              <a:gd name="connsiteY34" fmla="*/ 203200 h 505097"/>
              <a:gd name="connsiteX35" fmla="*/ 69669 w 844732"/>
              <a:gd name="connsiteY35" fmla="*/ 150948 h 505097"/>
              <a:gd name="connsiteX0" fmla="*/ 69669 w 844732"/>
              <a:gd name="connsiteY0" fmla="*/ 150948 h 505097"/>
              <a:gd name="connsiteX1" fmla="*/ 200297 w 844732"/>
              <a:gd name="connsiteY1" fmla="*/ 101600 h 505097"/>
              <a:gd name="connsiteX2" fmla="*/ 458652 w 844732"/>
              <a:gd name="connsiteY2" fmla="*/ 34834 h 505097"/>
              <a:gd name="connsiteX3" fmla="*/ 568960 w 844732"/>
              <a:gd name="connsiteY3" fmla="*/ 34834 h 505097"/>
              <a:gd name="connsiteX4" fmla="*/ 670560 w 844732"/>
              <a:gd name="connsiteY4" fmla="*/ 14514 h 505097"/>
              <a:gd name="connsiteX5" fmla="*/ 775063 w 844732"/>
              <a:gd name="connsiteY5" fmla="*/ 0 h 505097"/>
              <a:gd name="connsiteX6" fmla="*/ 844732 w 844732"/>
              <a:gd name="connsiteY6" fmla="*/ 26126 h 505097"/>
              <a:gd name="connsiteX7" fmla="*/ 795383 w 844732"/>
              <a:gd name="connsiteY7" fmla="*/ 89988 h 505097"/>
              <a:gd name="connsiteX8" fmla="*/ 772160 w 844732"/>
              <a:gd name="connsiteY8" fmla="*/ 127726 h 505097"/>
              <a:gd name="connsiteX9" fmla="*/ 766354 w 844732"/>
              <a:gd name="connsiteY9" fmla="*/ 156754 h 505097"/>
              <a:gd name="connsiteX10" fmla="*/ 740229 w 844732"/>
              <a:gd name="connsiteY10" fmla="*/ 162560 h 505097"/>
              <a:gd name="connsiteX11" fmla="*/ 711200 w 844732"/>
              <a:gd name="connsiteY11" fmla="*/ 182880 h 505097"/>
              <a:gd name="connsiteX12" fmla="*/ 693783 w 844732"/>
              <a:gd name="connsiteY12" fmla="*/ 217714 h 505097"/>
              <a:gd name="connsiteX13" fmla="*/ 687977 w 844732"/>
              <a:gd name="connsiteY13" fmla="*/ 229326 h 505097"/>
              <a:gd name="connsiteX14" fmla="*/ 670560 w 844732"/>
              <a:gd name="connsiteY14" fmla="*/ 229326 h 505097"/>
              <a:gd name="connsiteX15" fmla="*/ 658949 w 844732"/>
              <a:gd name="connsiteY15" fmla="*/ 252548 h 505097"/>
              <a:gd name="connsiteX16" fmla="*/ 658949 w 844732"/>
              <a:gd name="connsiteY16" fmla="*/ 252548 h 505097"/>
              <a:gd name="connsiteX17" fmla="*/ 336732 w 844732"/>
              <a:gd name="connsiteY17" fmla="*/ 354148 h 505097"/>
              <a:gd name="connsiteX18" fmla="*/ 307703 w 844732"/>
              <a:gd name="connsiteY18" fmla="*/ 447846 h 505097"/>
              <a:gd name="connsiteX19" fmla="*/ 276679 w 844732"/>
              <a:gd name="connsiteY19" fmla="*/ 451998 h 505097"/>
              <a:gd name="connsiteX20" fmla="*/ 256975 w 844732"/>
              <a:gd name="connsiteY20" fmla="*/ 410642 h 505097"/>
              <a:gd name="connsiteX21" fmla="*/ 246743 w 844732"/>
              <a:gd name="connsiteY21" fmla="*/ 365760 h 505097"/>
              <a:gd name="connsiteX22" fmla="*/ 246743 w 844732"/>
              <a:gd name="connsiteY22" fmla="*/ 365760 h 505097"/>
              <a:gd name="connsiteX23" fmla="*/ 214812 w 844732"/>
              <a:gd name="connsiteY23" fmla="*/ 397691 h 505097"/>
              <a:gd name="connsiteX24" fmla="*/ 211909 w 844732"/>
              <a:gd name="connsiteY24" fmla="*/ 444137 h 505097"/>
              <a:gd name="connsiteX25" fmla="*/ 214812 w 844732"/>
              <a:gd name="connsiteY25" fmla="*/ 478971 h 505097"/>
              <a:gd name="connsiteX26" fmla="*/ 46446 w 844732"/>
              <a:gd name="connsiteY26" fmla="*/ 505097 h 505097"/>
              <a:gd name="connsiteX27" fmla="*/ 46446 w 844732"/>
              <a:gd name="connsiteY27" fmla="*/ 476068 h 505097"/>
              <a:gd name="connsiteX28" fmla="*/ 29029 w 844732"/>
              <a:gd name="connsiteY28" fmla="*/ 441234 h 505097"/>
              <a:gd name="connsiteX29" fmla="*/ 29029 w 844732"/>
              <a:gd name="connsiteY29" fmla="*/ 412206 h 505097"/>
              <a:gd name="connsiteX30" fmla="*/ 23223 w 844732"/>
              <a:gd name="connsiteY30" fmla="*/ 374468 h 505097"/>
              <a:gd name="connsiteX31" fmla="*/ 23223 w 844732"/>
              <a:gd name="connsiteY31" fmla="*/ 336731 h 505097"/>
              <a:gd name="connsiteX32" fmla="*/ 0 w 844732"/>
              <a:gd name="connsiteY32" fmla="*/ 281577 h 505097"/>
              <a:gd name="connsiteX33" fmla="*/ 26126 w 844732"/>
              <a:gd name="connsiteY33" fmla="*/ 238034 h 505097"/>
              <a:gd name="connsiteX34" fmla="*/ 37737 w 844732"/>
              <a:gd name="connsiteY34" fmla="*/ 203200 h 505097"/>
              <a:gd name="connsiteX35" fmla="*/ 69669 w 844732"/>
              <a:gd name="connsiteY35" fmla="*/ 150948 h 505097"/>
              <a:gd name="connsiteX0" fmla="*/ 69669 w 844732"/>
              <a:gd name="connsiteY0" fmla="*/ 150948 h 505097"/>
              <a:gd name="connsiteX1" fmla="*/ 200297 w 844732"/>
              <a:gd name="connsiteY1" fmla="*/ 101600 h 505097"/>
              <a:gd name="connsiteX2" fmla="*/ 458652 w 844732"/>
              <a:gd name="connsiteY2" fmla="*/ 34834 h 505097"/>
              <a:gd name="connsiteX3" fmla="*/ 568960 w 844732"/>
              <a:gd name="connsiteY3" fmla="*/ 34834 h 505097"/>
              <a:gd name="connsiteX4" fmla="*/ 670560 w 844732"/>
              <a:gd name="connsiteY4" fmla="*/ 14514 h 505097"/>
              <a:gd name="connsiteX5" fmla="*/ 775063 w 844732"/>
              <a:gd name="connsiteY5" fmla="*/ 0 h 505097"/>
              <a:gd name="connsiteX6" fmla="*/ 844732 w 844732"/>
              <a:gd name="connsiteY6" fmla="*/ 26126 h 505097"/>
              <a:gd name="connsiteX7" fmla="*/ 795383 w 844732"/>
              <a:gd name="connsiteY7" fmla="*/ 89988 h 505097"/>
              <a:gd name="connsiteX8" fmla="*/ 772160 w 844732"/>
              <a:gd name="connsiteY8" fmla="*/ 127726 h 505097"/>
              <a:gd name="connsiteX9" fmla="*/ 766354 w 844732"/>
              <a:gd name="connsiteY9" fmla="*/ 156754 h 505097"/>
              <a:gd name="connsiteX10" fmla="*/ 740229 w 844732"/>
              <a:gd name="connsiteY10" fmla="*/ 162560 h 505097"/>
              <a:gd name="connsiteX11" fmla="*/ 711200 w 844732"/>
              <a:gd name="connsiteY11" fmla="*/ 182880 h 505097"/>
              <a:gd name="connsiteX12" fmla="*/ 693783 w 844732"/>
              <a:gd name="connsiteY12" fmla="*/ 217714 h 505097"/>
              <a:gd name="connsiteX13" fmla="*/ 687977 w 844732"/>
              <a:gd name="connsiteY13" fmla="*/ 229326 h 505097"/>
              <a:gd name="connsiteX14" fmla="*/ 670560 w 844732"/>
              <a:gd name="connsiteY14" fmla="*/ 229326 h 505097"/>
              <a:gd name="connsiteX15" fmla="*/ 658949 w 844732"/>
              <a:gd name="connsiteY15" fmla="*/ 252548 h 505097"/>
              <a:gd name="connsiteX16" fmla="*/ 658949 w 844732"/>
              <a:gd name="connsiteY16" fmla="*/ 252548 h 505097"/>
              <a:gd name="connsiteX17" fmla="*/ 307703 w 844732"/>
              <a:gd name="connsiteY17" fmla="*/ 447846 h 505097"/>
              <a:gd name="connsiteX18" fmla="*/ 276679 w 844732"/>
              <a:gd name="connsiteY18" fmla="*/ 451998 h 505097"/>
              <a:gd name="connsiteX19" fmla="*/ 256975 w 844732"/>
              <a:gd name="connsiteY19" fmla="*/ 410642 h 505097"/>
              <a:gd name="connsiteX20" fmla="*/ 246743 w 844732"/>
              <a:gd name="connsiteY20" fmla="*/ 365760 h 505097"/>
              <a:gd name="connsiteX21" fmla="*/ 246743 w 844732"/>
              <a:gd name="connsiteY21" fmla="*/ 365760 h 505097"/>
              <a:gd name="connsiteX22" fmla="*/ 214812 w 844732"/>
              <a:gd name="connsiteY22" fmla="*/ 397691 h 505097"/>
              <a:gd name="connsiteX23" fmla="*/ 211909 w 844732"/>
              <a:gd name="connsiteY23" fmla="*/ 444137 h 505097"/>
              <a:gd name="connsiteX24" fmla="*/ 214812 w 844732"/>
              <a:gd name="connsiteY24" fmla="*/ 478971 h 505097"/>
              <a:gd name="connsiteX25" fmla="*/ 46446 w 844732"/>
              <a:gd name="connsiteY25" fmla="*/ 505097 h 505097"/>
              <a:gd name="connsiteX26" fmla="*/ 46446 w 844732"/>
              <a:gd name="connsiteY26" fmla="*/ 476068 h 505097"/>
              <a:gd name="connsiteX27" fmla="*/ 29029 w 844732"/>
              <a:gd name="connsiteY27" fmla="*/ 441234 h 505097"/>
              <a:gd name="connsiteX28" fmla="*/ 29029 w 844732"/>
              <a:gd name="connsiteY28" fmla="*/ 412206 h 505097"/>
              <a:gd name="connsiteX29" fmla="*/ 23223 w 844732"/>
              <a:gd name="connsiteY29" fmla="*/ 374468 h 505097"/>
              <a:gd name="connsiteX30" fmla="*/ 23223 w 844732"/>
              <a:gd name="connsiteY30" fmla="*/ 336731 h 505097"/>
              <a:gd name="connsiteX31" fmla="*/ 0 w 844732"/>
              <a:gd name="connsiteY31" fmla="*/ 281577 h 505097"/>
              <a:gd name="connsiteX32" fmla="*/ 26126 w 844732"/>
              <a:gd name="connsiteY32" fmla="*/ 238034 h 505097"/>
              <a:gd name="connsiteX33" fmla="*/ 37737 w 844732"/>
              <a:gd name="connsiteY33" fmla="*/ 203200 h 505097"/>
              <a:gd name="connsiteX34" fmla="*/ 69669 w 844732"/>
              <a:gd name="connsiteY34" fmla="*/ 150948 h 505097"/>
              <a:gd name="connsiteX0" fmla="*/ 307703 w 844732"/>
              <a:gd name="connsiteY0" fmla="*/ 447846 h 505097"/>
              <a:gd name="connsiteX1" fmla="*/ 276679 w 844732"/>
              <a:gd name="connsiteY1" fmla="*/ 451998 h 505097"/>
              <a:gd name="connsiteX2" fmla="*/ 256975 w 844732"/>
              <a:gd name="connsiteY2" fmla="*/ 410642 h 505097"/>
              <a:gd name="connsiteX3" fmla="*/ 246743 w 844732"/>
              <a:gd name="connsiteY3" fmla="*/ 365760 h 505097"/>
              <a:gd name="connsiteX4" fmla="*/ 246743 w 844732"/>
              <a:gd name="connsiteY4" fmla="*/ 365760 h 505097"/>
              <a:gd name="connsiteX5" fmla="*/ 214812 w 844732"/>
              <a:gd name="connsiteY5" fmla="*/ 397691 h 505097"/>
              <a:gd name="connsiteX6" fmla="*/ 211909 w 844732"/>
              <a:gd name="connsiteY6" fmla="*/ 444137 h 505097"/>
              <a:gd name="connsiteX7" fmla="*/ 214812 w 844732"/>
              <a:gd name="connsiteY7" fmla="*/ 478971 h 505097"/>
              <a:gd name="connsiteX8" fmla="*/ 46446 w 844732"/>
              <a:gd name="connsiteY8" fmla="*/ 505097 h 505097"/>
              <a:gd name="connsiteX9" fmla="*/ 46446 w 844732"/>
              <a:gd name="connsiteY9" fmla="*/ 476068 h 505097"/>
              <a:gd name="connsiteX10" fmla="*/ 29029 w 844732"/>
              <a:gd name="connsiteY10" fmla="*/ 441234 h 505097"/>
              <a:gd name="connsiteX11" fmla="*/ 29029 w 844732"/>
              <a:gd name="connsiteY11" fmla="*/ 412206 h 505097"/>
              <a:gd name="connsiteX12" fmla="*/ 23223 w 844732"/>
              <a:gd name="connsiteY12" fmla="*/ 374468 h 505097"/>
              <a:gd name="connsiteX13" fmla="*/ 23223 w 844732"/>
              <a:gd name="connsiteY13" fmla="*/ 336731 h 505097"/>
              <a:gd name="connsiteX14" fmla="*/ 0 w 844732"/>
              <a:gd name="connsiteY14" fmla="*/ 281577 h 505097"/>
              <a:gd name="connsiteX15" fmla="*/ 26126 w 844732"/>
              <a:gd name="connsiteY15" fmla="*/ 238034 h 505097"/>
              <a:gd name="connsiteX16" fmla="*/ 37737 w 844732"/>
              <a:gd name="connsiteY16" fmla="*/ 203200 h 505097"/>
              <a:gd name="connsiteX17" fmla="*/ 69669 w 844732"/>
              <a:gd name="connsiteY17" fmla="*/ 150948 h 505097"/>
              <a:gd name="connsiteX18" fmla="*/ 200297 w 844732"/>
              <a:gd name="connsiteY18" fmla="*/ 101600 h 505097"/>
              <a:gd name="connsiteX19" fmla="*/ 458652 w 844732"/>
              <a:gd name="connsiteY19" fmla="*/ 34834 h 505097"/>
              <a:gd name="connsiteX20" fmla="*/ 568960 w 844732"/>
              <a:gd name="connsiteY20" fmla="*/ 34834 h 505097"/>
              <a:gd name="connsiteX21" fmla="*/ 670560 w 844732"/>
              <a:gd name="connsiteY21" fmla="*/ 14514 h 505097"/>
              <a:gd name="connsiteX22" fmla="*/ 775063 w 844732"/>
              <a:gd name="connsiteY22" fmla="*/ 0 h 505097"/>
              <a:gd name="connsiteX23" fmla="*/ 844732 w 844732"/>
              <a:gd name="connsiteY23" fmla="*/ 26126 h 505097"/>
              <a:gd name="connsiteX24" fmla="*/ 795383 w 844732"/>
              <a:gd name="connsiteY24" fmla="*/ 89988 h 505097"/>
              <a:gd name="connsiteX25" fmla="*/ 772160 w 844732"/>
              <a:gd name="connsiteY25" fmla="*/ 127726 h 505097"/>
              <a:gd name="connsiteX26" fmla="*/ 766354 w 844732"/>
              <a:gd name="connsiteY26" fmla="*/ 156754 h 505097"/>
              <a:gd name="connsiteX27" fmla="*/ 740229 w 844732"/>
              <a:gd name="connsiteY27" fmla="*/ 162560 h 505097"/>
              <a:gd name="connsiteX28" fmla="*/ 711200 w 844732"/>
              <a:gd name="connsiteY28" fmla="*/ 182880 h 505097"/>
              <a:gd name="connsiteX29" fmla="*/ 693783 w 844732"/>
              <a:gd name="connsiteY29" fmla="*/ 217714 h 505097"/>
              <a:gd name="connsiteX30" fmla="*/ 687977 w 844732"/>
              <a:gd name="connsiteY30" fmla="*/ 229326 h 505097"/>
              <a:gd name="connsiteX31" fmla="*/ 670560 w 844732"/>
              <a:gd name="connsiteY31" fmla="*/ 229326 h 505097"/>
              <a:gd name="connsiteX32" fmla="*/ 658949 w 844732"/>
              <a:gd name="connsiteY32" fmla="*/ 252548 h 505097"/>
              <a:gd name="connsiteX33" fmla="*/ 734519 w 844732"/>
              <a:gd name="connsiteY33" fmla="*/ 343988 h 505097"/>
              <a:gd name="connsiteX0" fmla="*/ 378349 w 844732"/>
              <a:gd name="connsiteY0" fmla="*/ 375315 h 505097"/>
              <a:gd name="connsiteX1" fmla="*/ 276679 w 844732"/>
              <a:gd name="connsiteY1" fmla="*/ 451998 h 505097"/>
              <a:gd name="connsiteX2" fmla="*/ 256975 w 844732"/>
              <a:gd name="connsiteY2" fmla="*/ 410642 h 505097"/>
              <a:gd name="connsiteX3" fmla="*/ 246743 w 844732"/>
              <a:gd name="connsiteY3" fmla="*/ 365760 h 505097"/>
              <a:gd name="connsiteX4" fmla="*/ 246743 w 844732"/>
              <a:gd name="connsiteY4" fmla="*/ 365760 h 505097"/>
              <a:gd name="connsiteX5" fmla="*/ 214812 w 844732"/>
              <a:gd name="connsiteY5" fmla="*/ 397691 h 505097"/>
              <a:gd name="connsiteX6" fmla="*/ 211909 w 844732"/>
              <a:gd name="connsiteY6" fmla="*/ 444137 h 505097"/>
              <a:gd name="connsiteX7" fmla="*/ 214812 w 844732"/>
              <a:gd name="connsiteY7" fmla="*/ 478971 h 505097"/>
              <a:gd name="connsiteX8" fmla="*/ 46446 w 844732"/>
              <a:gd name="connsiteY8" fmla="*/ 505097 h 505097"/>
              <a:gd name="connsiteX9" fmla="*/ 46446 w 844732"/>
              <a:gd name="connsiteY9" fmla="*/ 476068 h 505097"/>
              <a:gd name="connsiteX10" fmla="*/ 29029 w 844732"/>
              <a:gd name="connsiteY10" fmla="*/ 441234 h 505097"/>
              <a:gd name="connsiteX11" fmla="*/ 29029 w 844732"/>
              <a:gd name="connsiteY11" fmla="*/ 412206 h 505097"/>
              <a:gd name="connsiteX12" fmla="*/ 23223 w 844732"/>
              <a:gd name="connsiteY12" fmla="*/ 374468 h 505097"/>
              <a:gd name="connsiteX13" fmla="*/ 23223 w 844732"/>
              <a:gd name="connsiteY13" fmla="*/ 336731 h 505097"/>
              <a:gd name="connsiteX14" fmla="*/ 0 w 844732"/>
              <a:gd name="connsiteY14" fmla="*/ 281577 h 505097"/>
              <a:gd name="connsiteX15" fmla="*/ 26126 w 844732"/>
              <a:gd name="connsiteY15" fmla="*/ 238034 h 505097"/>
              <a:gd name="connsiteX16" fmla="*/ 37737 w 844732"/>
              <a:gd name="connsiteY16" fmla="*/ 203200 h 505097"/>
              <a:gd name="connsiteX17" fmla="*/ 69669 w 844732"/>
              <a:gd name="connsiteY17" fmla="*/ 150948 h 505097"/>
              <a:gd name="connsiteX18" fmla="*/ 200297 w 844732"/>
              <a:gd name="connsiteY18" fmla="*/ 101600 h 505097"/>
              <a:gd name="connsiteX19" fmla="*/ 458652 w 844732"/>
              <a:gd name="connsiteY19" fmla="*/ 34834 h 505097"/>
              <a:gd name="connsiteX20" fmla="*/ 568960 w 844732"/>
              <a:gd name="connsiteY20" fmla="*/ 34834 h 505097"/>
              <a:gd name="connsiteX21" fmla="*/ 670560 w 844732"/>
              <a:gd name="connsiteY21" fmla="*/ 14514 h 505097"/>
              <a:gd name="connsiteX22" fmla="*/ 775063 w 844732"/>
              <a:gd name="connsiteY22" fmla="*/ 0 h 505097"/>
              <a:gd name="connsiteX23" fmla="*/ 844732 w 844732"/>
              <a:gd name="connsiteY23" fmla="*/ 26126 h 505097"/>
              <a:gd name="connsiteX24" fmla="*/ 795383 w 844732"/>
              <a:gd name="connsiteY24" fmla="*/ 89988 h 505097"/>
              <a:gd name="connsiteX25" fmla="*/ 772160 w 844732"/>
              <a:gd name="connsiteY25" fmla="*/ 127726 h 505097"/>
              <a:gd name="connsiteX26" fmla="*/ 766354 w 844732"/>
              <a:gd name="connsiteY26" fmla="*/ 156754 h 505097"/>
              <a:gd name="connsiteX27" fmla="*/ 740229 w 844732"/>
              <a:gd name="connsiteY27" fmla="*/ 162560 h 505097"/>
              <a:gd name="connsiteX28" fmla="*/ 711200 w 844732"/>
              <a:gd name="connsiteY28" fmla="*/ 182880 h 505097"/>
              <a:gd name="connsiteX29" fmla="*/ 693783 w 844732"/>
              <a:gd name="connsiteY29" fmla="*/ 217714 h 505097"/>
              <a:gd name="connsiteX30" fmla="*/ 687977 w 844732"/>
              <a:gd name="connsiteY30" fmla="*/ 229326 h 505097"/>
              <a:gd name="connsiteX31" fmla="*/ 670560 w 844732"/>
              <a:gd name="connsiteY31" fmla="*/ 229326 h 505097"/>
              <a:gd name="connsiteX32" fmla="*/ 658949 w 844732"/>
              <a:gd name="connsiteY32" fmla="*/ 252548 h 505097"/>
              <a:gd name="connsiteX33" fmla="*/ 734519 w 844732"/>
              <a:gd name="connsiteY33" fmla="*/ 343988 h 505097"/>
              <a:gd name="connsiteX0" fmla="*/ 378349 w 844732"/>
              <a:gd name="connsiteY0" fmla="*/ 375315 h 505097"/>
              <a:gd name="connsiteX1" fmla="*/ 276679 w 844732"/>
              <a:gd name="connsiteY1" fmla="*/ 451998 h 505097"/>
              <a:gd name="connsiteX2" fmla="*/ 256975 w 844732"/>
              <a:gd name="connsiteY2" fmla="*/ 410642 h 505097"/>
              <a:gd name="connsiteX3" fmla="*/ 246743 w 844732"/>
              <a:gd name="connsiteY3" fmla="*/ 365760 h 505097"/>
              <a:gd name="connsiteX4" fmla="*/ 246743 w 844732"/>
              <a:gd name="connsiteY4" fmla="*/ 365760 h 505097"/>
              <a:gd name="connsiteX5" fmla="*/ 214812 w 844732"/>
              <a:gd name="connsiteY5" fmla="*/ 397691 h 505097"/>
              <a:gd name="connsiteX6" fmla="*/ 211909 w 844732"/>
              <a:gd name="connsiteY6" fmla="*/ 444137 h 505097"/>
              <a:gd name="connsiteX7" fmla="*/ 214812 w 844732"/>
              <a:gd name="connsiteY7" fmla="*/ 478971 h 505097"/>
              <a:gd name="connsiteX8" fmla="*/ 46446 w 844732"/>
              <a:gd name="connsiteY8" fmla="*/ 505097 h 505097"/>
              <a:gd name="connsiteX9" fmla="*/ 46446 w 844732"/>
              <a:gd name="connsiteY9" fmla="*/ 476068 h 505097"/>
              <a:gd name="connsiteX10" fmla="*/ 29029 w 844732"/>
              <a:gd name="connsiteY10" fmla="*/ 441234 h 505097"/>
              <a:gd name="connsiteX11" fmla="*/ 29029 w 844732"/>
              <a:gd name="connsiteY11" fmla="*/ 412206 h 505097"/>
              <a:gd name="connsiteX12" fmla="*/ 23223 w 844732"/>
              <a:gd name="connsiteY12" fmla="*/ 374468 h 505097"/>
              <a:gd name="connsiteX13" fmla="*/ 23223 w 844732"/>
              <a:gd name="connsiteY13" fmla="*/ 336731 h 505097"/>
              <a:gd name="connsiteX14" fmla="*/ 0 w 844732"/>
              <a:gd name="connsiteY14" fmla="*/ 281577 h 505097"/>
              <a:gd name="connsiteX15" fmla="*/ 26126 w 844732"/>
              <a:gd name="connsiteY15" fmla="*/ 238034 h 505097"/>
              <a:gd name="connsiteX16" fmla="*/ 37737 w 844732"/>
              <a:gd name="connsiteY16" fmla="*/ 203200 h 505097"/>
              <a:gd name="connsiteX17" fmla="*/ 69669 w 844732"/>
              <a:gd name="connsiteY17" fmla="*/ 150948 h 505097"/>
              <a:gd name="connsiteX18" fmla="*/ 200297 w 844732"/>
              <a:gd name="connsiteY18" fmla="*/ 101600 h 505097"/>
              <a:gd name="connsiteX19" fmla="*/ 458652 w 844732"/>
              <a:gd name="connsiteY19" fmla="*/ 34834 h 505097"/>
              <a:gd name="connsiteX20" fmla="*/ 568960 w 844732"/>
              <a:gd name="connsiteY20" fmla="*/ 34834 h 505097"/>
              <a:gd name="connsiteX21" fmla="*/ 670560 w 844732"/>
              <a:gd name="connsiteY21" fmla="*/ 14514 h 505097"/>
              <a:gd name="connsiteX22" fmla="*/ 775063 w 844732"/>
              <a:gd name="connsiteY22" fmla="*/ 0 h 505097"/>
              <a:gd name="connsiteX23" fmla="*/ 844732 w 844732"/>
              <a:gd name="connsiteY23" fmla="*/ 26126 h 505097"/>
              <a:gd name="connsiteX24" fmla="*/ 795383 w 844732"/>
              <a:gd name="connsiteY24" fmla="*/ 89988 h 505097"/>
              <a:gd name="connsiteX25" fmla="*/ 772160 w 844732"/>
              <a:gd name="connsiteY25" fmla="*/ 127726 h 505097"/>
              <a:gd name="connsiteX26" fmla="*/ 766354 w 844732"/>
              <a:gd name="connsiteY26" fmla="*/ 156754 h 505097"/>
              <a:gd name="connsiteX27" fmla="*/ 740229 w 844732"/>
              <a:gd name="connsiteY27" fmla="*/ 162560 h 505097"/>
              <a:gd name="connsiteX28" fmla="*/ 711200 w 844732"/>
              <a:gd name="connsiteY28" fmla="*/ 182880 h 505097"/>
              <a:gd name="connsiteX29" fmla="*/ 693783 w 844732"/>
              <a:gd name="connsiteY29" fmla="*/ 217714 h 505097"/>
              <a:gd name="connsiteX30" fmla="*/ 687977 w 844732"/>
              <a:gd name="connsiteY30" fmla="*/ 229326 h 505097"/>
              <a:gd name="connsiteX31" fmla="*/ 670560 w 844732"/>
              <a:gd name="connsiteY31" fmla="*/ 229326 h 505097"/>
              <a:gd name="connsiteX32" fmla="*/ 658949 w 844732"/>
              <a:gd name="connsiteY32" fmla="*/ 252548 h 5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44732" h="505097">
                <a:moveTo>
                  <a:pt x="378349" y="375315"/>
                </a:moveTo>
                <a:lnTo>
                  <a:pt x="276679" y="451998"/>
                </a:lnTo>
                <a:lnTo>
                  <a:pt x="256975" y="410642"/>
                </a:lnTo>
                <a:lnTo>
                  <a:pt x="246743" y="365760"/>
                </a:lnTo>
                <a:lnTo>
                  <a:pt x="246743" y="365760"/>
                </a:lnTo>
                <a:lnTo>
                  <a:pt x="214812" y="397691"/>
                </a:lnTo>
                <a:lnTo>
                  <a:pt x="211909" y="444137"/>
                </a:lnTo>
                <a:lnTo>
                  <a:pt x="214812" y="478971"/>
                </a:lnTo>
                <a:lnTo>
                  <a:pt x="46446" y="505097"/>
                </a:lnTo>
                <a:lnTo>
                  <a:pt x="46446" y="476068"/>
                </a:lnTo>
                <a:lnTo>
                  <a:pt x="29029" y="441234"/>
                </a:lnTo>
                <a:lnTo>
                  <a:pt x="29029" y="412206"/>
                </a:lnTo>
                <a:lnTo>
                  <a:pt x="23223" y="374468"/>
                </a:lnTo>
                <a:lnTo>
                  <a:pt x="23223" y="336731"/>
                </a:lnTo>
                <a:lnTo>
                  <a:pt x="0" y="281577"/>
                </a:lnTo>
                <a:lnTo>
                  <a:pt x="26126" y="238034"/>
                </a:lnTo>
                <a:lnTo>
                  <a:pt x="37737" y="203200"/>
                </a:lnTo>
                <a:lnTo>
                  <a:pt x="69669" y="150948"/>
                </a:lnTo>
                <a:lnTo>
                  <a:pt x="200297" y="101600"/>
                </a:lnTo>
                <a:lnTo>
                  <a:pt x="458652" y="34834"/>
                </a:lnTo>
                <a:lnTo>
                  <a:pt x="568960" y="34834"/>
                </a:lnTo>
                <a:lnTo>
                  <a:pt x="670560" y="14514"/>
                </a:lnTo>
                <a:lnTo>
                  <a:pt x="775063" y="0"/>
                </a:lnTo>
                <a:lnTo>
                  <a:pt x="844732" y="26126"/>
                </a:lnTo>
                <a:lnTo>
                  <a:pt x="795383" y="89988"/>
                </a:lnTo>
                <a:lnTo>
                  <a:pt x="772160" y="127726"/>
                </a:lnTo>
                <a:lnTo>
                  <a:pt x="766354" y="156754"/>
                </a:lnTo>
                <a:lnTo>
                  <a:pt x="740229" y="162560"/>
                </a:lnTo>
                <a:lnTo>
                  <a:pt x="711200" y="182880"/>
                </a:lnTo>
                <a:lnTo>
                  <a:pt x="693783" y="217714"/>
                </a:lnTo>
                <a:lnTo>
                  <a:pt x="687977" y="229326"/>
                </a:lnTo>
                <a:lnTo>
                  <a:pt x="670560" y="229326"/>
                </a:lnTo>
                <a:lnTo>
                  <a:pt x="658949" y="252548"/>
                </a:lnTo>
              </a:path>
            </a:pathLst>
          </a:custGeom>
          <a:solidFill>
            <a:srgbClr val="C0504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998C2CF-2890-49A9-950A-FEB2DB92CAF3}"/>
              </a:ext>
            </a:extLst>
          </p:cNvPr>
          <p:cNvSpPr/>
          <p:nvPr/>
        </p:nvSpPr>
        <p:spPr>
          <a:xfrm rot="21384031">
            <a:off x="1725972" y="3488168"/>
            <a:ext cx="361785" cy="330926"/>
          </a:xfrm>
          <a:custGeom>
            <a:avLst/>
            <a:gdLst>
              <a:gd name="connsiteX0" fmla="*/ 11612 w 298995"/>
              <a:gd name="connsiteY0" fmla="*/ 17417 h 330926"/>
              <a:gd name="connsiteX1" fmla="*/ 179977 w 298995"/>
              <a:gd name="connsiteY1" fmla="*/ 0 h 330926"/>
              <a:gd name="connsiteX2" fmla="*/ 179977 w 298995"/>
              <a:gd name="connsiteY2" fmla="*/ 0 h 330926"/>
              <a:gd name="connsiteX3" fmla="*/ 174172 w 298995"/>
              <a:gd name="connsiteY3" fmla="*/ 37737 h 330926"/>
              <a:gd name="connsiteX4" fmla="*/ 174172 w 298995"/>
              <a:gd name="connsiteY4" fmla="*/ 37737 h 330926"/>
              <a:gd name="connsiteX5" fmla="*/ 148046 w 298995"/>
              <a:gd name="connsiteY5" fmla="*/ 66766 h 330926"/>
              <a:gd name="connsiteX6" fmla="*/ 168366 w 298995"/>
              <a:gd name="connsiteY6" fmla="*/ 107406 h 330926"/>
              <a:gd name="connsiteX7" fmla="*/ 191589 w 298995"/>
              <a:gd name="connsiteY7" fmla="*/ 130629 h 330926"/>
              <a:gd name="connsiteX8" fmla="*/ 209006 w 298995"/>
              <a:gd name="connsiteY8" fmla="*/ 116114 h 330926"/>
              <a:gd name="connsiteX9" fmla="*/ 209006 w 298995"/>
              <a:gd name="connsiteY9" fmla="*/ 116114 h 330926"/>
              <a:gd name="connsiteX10" fmla="*/ 249646 w 298995"/>
              <a:gd name="connsiteY10" fmla="*/ 148046 h 330926"/>
              <a:gd name="connsiteX11" fmla="*/ 249646 w 298995"/>
              <a:gd name="connsiteY11" fmla="*/ 185783 h 330926"/>
              <a:gd name="connsiteX12" fmla="*/ 272869 w 298995"/>
              <a:gd name="connsiteY12" fmla="*/ 214812 h 330926"/>
              <a:gd name="connsiteX13" fmla="*/ 284480 w 298995"/>
              <a:gd name="connsiteY13" fmla="*/ 246743 h 330926"/>
              <a:gd name="connsiteX14" fmla="*/ 296092 w 298995"/>
              <a:gd name="connsiteY14" fmla="*/ 275772 h 330926"/>
              <a:gd name="connsiteX15" fmla="*/ 298995 w 298995"/>
              <a:gd name="connsiteY15" fmla="*/ 284480 h 330926"/>
              <a:gd name="connsiteX16" fmla="*/ 261257 w 298995"/>
              <a:gd name="connsiteY16" fmla="*/ 226423 h 330926"/>
              <a:gd name="connsiteX17" fmla="*/ 240937 w 298995"/>
              <a:gd name="connsiteY17" fmla="*/ 203200 h 330926"/>
              <a:gd name="connsiteX18" fmla="*/ 238035 w 298995"/>
              <a:gd name="connsiteY18" fmla="*/ 179977 h 330926"/>
              <a:gd name="connsiteX19" fmla="*/ 209006 w 298995"/>
              <a:gd name="connsiteY19" fmla="*/ 148046 h 330926"/>
              <a:gd name="connsiteX20" fmla="*/ 211909 w 298995"/>
              <a:gd name="connsiteY20" fmla="*/ 191589 h 330926"/>
              <a:gd name="connsiteX21" fmla="*/ 206103 w 298995"/>
              <a:gd name="connsiteY21" fmla="*/ 229326 h 330926"/>
              <a:gd name="connsiteX22" fmla="*/ 177075 w 298995"/>
              <a:gd name="connsiteY22" fmla="*/ 182880 h 330926"/>
              <a:gd name="connsiteX23" fmla="*/ 153852 w 298995"/>
              <a:gd name="connsiteY23" fmla="*/ 171269 h 330926"/>
              <a:gd name="connsiteX24" fmla="*/ 150949 w 298995"/>
              <a:gd name="connsiteY24" fmla="*/ 211909 h 330926"/>
              <a:gd name="connsiteX25" fmla="*/ 153852 w 298995"/>
              <a:gd name="connsiteY25" fmla="*/ 240937 h 330926"/>
              <a:gd name="connsiteX26" fmla="*/ 130629 w 298995"/>
              <a:gd name="connsiteY26" fmla="*/ 226423 h 330926"/>
              <a:gd name="connsiteX27" fmla="*/ 130629 w 298995"/>
              <a:gd name="connsiteY27" fmla="*/ 226423 h 330926"/>
              <a:gd name="connsiteX28" fmla="*/ 110309 w 298995"/>
              <a:gd name="connsiteY28" fmla="*/ 284480 h 330926"/>
              <a:gd name="connsiteX29" fmla="*/ 107406 w 298995"/>
              <a:gd name="connsiteY29" fmla="*/ 330926 h 330926"/>
              <a:gd name="connsiteX30" fmla="*/ 107406 w 298995"/>
              <a:gd name="connsiteY30" fmla="*/ 330926 h 330926"/>
              <a:gd name="connsiteX31" fmla="*/ 81280 w 298995"/>
              <a:gd name="connsiteY31" fmla="*/ 296092 h 330926"/>
              <a:gd name="connsiteX32" fmla="*/ 60960 w 298995"/>
              <a:gd name="connsiteY32" fmla="*/ 313509 h 330926"/>
              <a:gd name="connsiteX33" fmla="*/ 49349 w 298995"/>
              <a:gd name="connsiteY33" fmla="*/ 328023 h 330926"/>
              <a:gd name="connsiteX34" fmla="*/ 46446 w 298995"/>
              <a:gd name="connsiteY34" fmla="*/ 278674 h 330926"/>
              <a:gd name="connsiteX35" fmla="*/ 37737 w 298995"/>
              <a:gd name="connsiteY35" fmla="*/ 252549 h 330926"/>
              <a:gd name="connsiteX36" fmla="*/ 11612 w 298995"/>
              <a:gd name="connsiteY36" fmla="*/ 275772 h 330926"/>
              <a:gd name="connsiteX37" fmla="*/ 2903 w 298995"/>
              <a:gd name="connsiteY37" fmla="*/ 246743 h 330926"/>
              <a:gd name="connsiteX38" fmla="*/ 17417 w 298995"/>
              <a:gd name="connsiteY38" fmla="*/ 203200 h 330926"/>
              <a:gd name="connsiteX39" fmla="*/ 17417 w 298995"/>
              <a:gd name="connsiteY39" fmla="*/ 191589 h 330926"/>
              <a:gd name="connsiteX40" fmla="*/ 5806 w 298995"/>
              <a:gd name="connsiteY40" fmla="*/ 165463 h 330926"/>
              <a:gd name="connsiteX41" fmla="*/ 0 w 298995"/>
              <a:gd name="connsiteY41" fmla="*/ 136434 h 330926"/>
              <a:gd name="connsiteX42" fmla="*/ 17417 w 298995"/>
              <a:gd name="connsiteY42" fmla="*/ 113212 h 330926"/>
              <a:gd name="connsiteX43" fmla="*/ 17417 w 298995"/>
              <a:gd name="connsiteY43" fmla="*/ 113212 h 330926"/>
              <a:gd name="connsiteX44" fmla="*/ 46446 w 298995"/>
              <a:gd name="connsiteY44" fmla="*/ 113212 h 330926"/>
              <a:gd name="connsiteX45" fmla="*/ 46446 w 298995"/>
              <a:gd name="connsiteY45" fmla="*/ 113212 h 330926"/>
              <a:gd name="connsiteX46" fmla="*/ 98697 w 298995"/>
              <a:gd name="connsiteY46" fmla="*/ 142240 h 330926"/>
              <a:gd name="connsiteX47" fmla="*/ 113212 w 298995"/>
              <a:gd name="connsiteY47" fmla="*/ 150949 h 330926"/>
              <a:gd name="connsiteX48" fmla="*/ 133532 w 298995"/>
              <a:gd name="connsiteY48" fmla="*/ 162560 h 330926"/>
              <a:gd name="connsiteX49" fmla="*/ 150949 w 298995"/>
              <a:gd name="connsiteY49" fmla="*/ 165463 h 330926"/>
              <a:gd name="connsiteX50" fmla="*/ 130629 w 298995"/>
              <a:gd name="connsiteY50" fmla="*/ 130629 h 330926"/>
              <a:gd name="connsiteX51" fmla="*/ 92892 w 298995"/>
              <a:gd name="connsiteY51" fmla="*/ 119017 h 330926"/>
              <a:gd name="connsiteX52" fmla="*/ 31932 w 298995"/>
              <a:gd name="connsiteY52" fmla="*/ 87086 h 330926"/>
              <a:gd name="connsiteX53" fmla="*/ 11612 w 298995"/>
              <a:gd name="connsiteY53" fmla="*/ 78377 h 330926"/>
              <a:gd name="connsiteX54" fmla="*/ 11612 w 298995"/>
              <a:gd name="connsiteY54" fmla="*/ 17417 h 3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8995" h="330926">
                <a:moveTo>
                  <a:pt x="11612" y="17417"/>
                </a:moveTo>
                <a:lnTo>
                  <a:pt x="179977" y="0"/>
                </a:lnTo>
                <a:lnTo>
                  <a:pt x="179977" y="0"/>
                </a:lnTo>
                <a:lnTo>
                  <a:pt x="174172" y="37737"/>
                </a:lnTo>
                <a:lnTo>
                  <a:pt x="174172" y="37737"/>
                </a:lnTo>
                <a:lnTo>
                  <a:pt x="148046" y="66766"/>
                </a:lnTo>
                <a:lnTo>
                  <a:pt x="168366" y="107406"/>
                </a:lnTo>
                <a:lnTo>
                  <a:pt x="191589" y="130629"/>
                </a:lnTo>
                <a:lnTo>
                  <a:pt x="209006" y="116114"/>
                </a:lnTo>
                <a:lnTo>
                  <a:pt x="209006" y="116114"/>
                </a:lnTo>
                <a:lnTo>
                  <a:pt x="249646" y="148046"/>
                </a:lnTo>
                <a:lnTo>
                  <a:pt x="249646" y="185783"/>
                </a:lnTo>
                <a:lnTo>
                  <a:pt x="272869" y="214812"/>
                </a:lnTo>
                <a:lnTo>
                  <a:pt x="284480" y="246743"/>
                </a:lnTo>
                <a:lnTo>
                  <a:pt x="296092" y="275772"/>
                </a:lnTo>
                <a:lnTo>
                  <a:pt x="298995" y="284480"/>
                </a:lnTo>
                <a:lnTo>
                  <a:pt x="261257" y="226423"/>
                </a:lnTo>
                <a:lnTo>
                  <a:pt x="240937" y="203200"/>
                </a:lnTo>
                <a:lnTo>
                  <a:pt x="238035" y="179977"/>
                </a:lnTo>
                <a:lnTo>
                  <a:pt x="209006" y="148046"/>
                </a:lnTo>
                <a:lnTo>
                  <a:pt x="211909" y="191589"/>
                </a:lnTo>
                <a:lnTo>
                  <a:pt x="206103" y="229326"/>
                </a:lnTo>
                <a:lnTo>
                  <a:pt x="177075" y="182880"/>
                </a:lnTo>
                <a:lnTo>
                  <a:pt x="153852" y="171269"/>
                </a:lnTo>
                <a:lnTo>
                  <a:pt x="150949" y="211909"/>
                </a:lnTo>
                <a:lnTo>
                  <a:pt x="153852" y="240937"/>
                </a:lnTo>
                <a:lnTo>
                  <a:pt x="130629" y="226423"/>
                </a:lnTo>
                <a:lnTo>
                  <a:pt x="130629" y="226423"/>
                </a:lnTo>
                <a:lnTo>
                  <a:pt x="110309" y="284480"/>
                </a:lnTo>
                <a:lnTo>
                  <a:pt x="107406" y="330926"/>
                </a:lnTo>
                <a:lnTo>
                  <a:pt x="107406" y="330926"/>
                </a:lnTo>
                <a:lnTo>
                  <a:pt x="81280" y="296092"/>
                </a:lnTo>
                <a:lnTo>
                  <a:pt x="60960" y="313509"/>
                </a:lnTo>
                <a:lnTo>
                  <a:pt x="49349" y="328023"/>
                </a:lnTo>
                <a:lnTo>
                  <a:pt x="46446" y="278674"/>
                </a:lnTo>
                <a:lnTo>
                  <a:pt x="37737" y="252549"/>
                </a:lnTo>
                <a:lnTo>
                  <a:pt x="11612" y="275772"/>
                </a:lnTo>
                <a:lnTo>
                  <a:pt x="2903" y="246743"/>
                </a:lnTo>
                <a:lnTo>
                  <a:pt x="17417" y="203200"/>
                </a:lnTo>
                <a:lnTo>
                  <a:pt x="17417" y="191589"/>
                </a:lnTo>
                <a:lnTo>
                  <a:pt x="5806" y="165463"/>
                </a:lnTo>
                <a:lnTo>
                  <a:pt x="0" y="136434"/>
                </a:lnTo>
                <a:lnTo>
                  <a:pt x="17417" y="113212"/>
                </a:lnTo>
                <a:lnTo>
                  <a:pt x="17417" y="113212"/>
                </a:lnTo>
                <a:lnTo>
                  <a:pt x="46446" y="113212"/>
                </a:lnTo>
                <a:lnTo>
                  <a:pt x="46446" y="113212"/>
                </a:lnTo>
                <a:lnTo>
                  <a:pt x="98697" y="142240"/>
                </a:lnTo>
                <a:lnTo>
                  <a:pt x="113212" y="150949"/>
                </a:lnTo>
                <a:lnTo>
                  <a:pt x="133532" y="162560"/>
                </a:lnTo>
                <a:lnTo>
                  <a:pt x="150949" y="165463"/>
                </a:lnTo>
                <a:lnTo>
                  <a:pt x="130629" y="130629"/>
                </a:lnTo>
                <a:lnTo>
                  <a:pt x="92892" y="119017"/>
                </a:lnTo>
                <a:lnTo>
                  <a:pt x="31932" y="87086"/>
                </a:lnTo>
                <a:lnTo>
                  <a:pt x="11612" y="78377"/>
                </a:lnTo>
                <a:lnTo>
                  <a:pt x="11612" y="17417"/>
                </a:lnTo>
                <a:close/>
              </a:path>
            </a:pathLst>
          </a:custGeom>
          <a:solidFill>
            <a:srgbClr val="77933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55DDB354-A01E-4A56-BE52-88BF48575C79}"/>
              </a:ext>
            </a:extLst>
          </p:cNvPr>
          <p:cNvSpPr/>
          <p:nvPr/>
        </p:nvSpPr>
        <p:spPr>
          <a:xfrm rot="21384031">
            <a:off x="1549009" y="3153275"/>
            <a:ext cx="600644" cy="293452"/>
          </a:xfrm>
          <a:custGeom>
            <a:avLst/>
            <a:gdLst>
              <a:gd name="connsiteX0" fmla="*/ 0 w 444137"/>
              <a:gd name="connsiteY0" fmla="*/ 104503 h 220617"/>
              <a:gd name="connsiteX1" fmla="*/ 95794 w 444137"/>
              <a:gd name="connsiteY1" fmla="*/ 72572 h 220617"/>
              <a:gd name="connsiteX2" fmla="*/ 168366 w 444137"/>
              <a:gd name="connsiteY2" fmla="*/ 43543 h 220617"/>
              <a:gd name="connsiteX3" fmla="*/ 275771 w 444137"/>
              <a:gd name="connsiteY3" fmla="*/ 17417 h 220617"/>
              <a:gd name="connsiteX4" fmla="*/ 313509 w 444137"/>
              <a:gd name="connsiteY4" fmla="*/ 0 h 220617"/>
              <a:gd name="connsiteX5" fmla="*/ 325120 w 444137"/>
              <a:gd name="connsiteY5" fmla="*/ 2903 h 220617"/>
              <a:gd name="connsiteX6" fmla="*/ 345440 w 444137"/>
              <a:gd name="connsiteY6" fmla="*/ 43543 h 220617"/>
              <a:gd name="connsiteX7" fmla="*/ 345440 w 444137"/>
              <a:gd name="connsiteY7" fmla="*/ 92892 h 220617"/>
              <a:gd name="connsiteX8" fmla="*/ 345440 w 444137"/>
              <a:gd name="connsiteY8" fmla="*/ 92892 h 220617"/>
              <a:gd name="connsiteX9" fmla="*/ 380274 w 444137"/>
              <a:gd name="connsiteY9" fmla="*/ 148046 h 220617"/>
              <a:gd name="connsiteX10" fmla="*/ 415109 w 444137"/>
              <a:gd name="connsiteY10" fmla="*/ 171269 h 220617"/>
              <a:gd name="connsiteX11" fmla="*/ 444137 w 444137"/>
              <a:gd name="connsiteY11" fmla="*/ 191589 h 220617"/>
              <a:gd name="connsiteX12" fmla="*/ 441234 w 444137"/>
              <a:gd name="connsiteY12" fmla="*/ 220617 h 220617"/>
              <a:gd name="connsiteX13" fmla="*/ 441234 w 444137"/>
              <a:gd name="connsiteY13" fmla="*/ 220617 h 220617"/>
              <a:gd name="connsiteX14" fmla="*/ 365760 w 444137"/>
              <a:gd name="connsiteY14" fmla="*/ 191589 h 220617"/>
              <a:gd name="connsiteX15" fmla="*/ 307703 w 444137"/>
              <a:gd name="connsiteY15" fmla="*/ 185783 h 220617"/>
              <a:gd name="connsiteX16" fmla="*/ 272869 w 444137"/>
              <a:gd name="connsiteY16" fmla="*/ 182880 h 220617"/>
              <a:gd name="connsiteX17" fmla="*/ 240937 w 444137"/>
              <a:gd name="connsiteY17" fmla="*/ 200297 h 220617"/>
              <a:gd name="connsiteX18" fmla="*/ 226423 w 444137"/>
              <a:gd name="connsiteY18" fmla="*/ 211909 h 220617"/>
              <a:gd name="connsiteX19" fmla="*/ 206103 w 444137"/>
              <a:gd name="connsiteY19" fmla="*/ 188686 h 220617"/>
              <a:gd name="connsiteX20" fmla="*/ 177074 w 444137"/>
              <a:gd name="connsiteY20" fmla="*/ 188686 h 220617"/>
              <a:gd name="connsiteX21" fmla="*/ 177074 w 444137"/>
              <a:gd name="connsiteY21" fmla="*/ 188686 h 220617"/>
              <a:gd name="connsiteX22" fmla="*/ 156754 w 444137"/>
              <a:gd name="connsiteY22" fmla="*/ 168366 h 220617"/>
              <a:gd name="connsiteX23" fmla="*/ 101600 w 444137"/>
              <a:gd name="connsiteY23" fmla="*/ 142240 h 220617"/>
              <a:gd name="connsiteX24" fmla="*/ 60960 w 444137"/>
              <a:gd name="connsiteY24" fmla="*/ 113212 h 220617"/>
              <a:gd name="connsiteX25" fmla="*/ 46446 w 444137"/>
              <a:gd name="connsiteY25" fmla="*/ 130629 h 220617"/>
              <a:gd name="connsiteX26" fmla="*/ 0 w 444137"/>
              <a:gd name="connsiteY26" fmla="*/ 104503 h 220617"/>
              <a:gd name="connsiteX0" fmla="*/ 0 w 444137"/>
              <a:gd name="connsiteY0" fmla="*/ 104503 h 220617"/>
              <a:gd name="connsiteX1" fmla="*/ 95794 w 444137"/>
              <a:gd name="connsiteY1" fmla="*/ 72572 h 220617"/>
              <a:gd name="connsiteX2" fmla="*/ 168366 w 444137"/>
              <a:gd name="connsiteY2" fmla="*/ 43543 h 220617"/>
              <a:gd name="connsiteX3" fmla="*/ 275771 w 444137"/>
              <a:gd name="connsiteY3" fmla="*/ 17417 h 220617"/>
              <a:gd name="connsiteX4" fmla="*/ 313509 w 444137"/>
              <a:gd name="connsiteY4" fmla="*/ 0 h 220617"/>
              <a:gd name="connsiteX5" fmla="*/ 325120 w 444137"/>
              <a:gd name="connsiteY5" fmla="*/ 2903 h 220617"/>
              <a:gd name="connsiteX6" fmla="*/ 345440 w 444137"/>
              <a:gd name="connsiteY6" fmla="*/ 43543 h 220617"/>
              <a:gd name="connsiteX7" fmla="*/ 345440 w 444137"/>
              <a:gd name="connsiteY7" fmla="*/ 92892 h 220617"/>
              <a:gd name="connsiteX8" fmla="*/ 345440 w 444137"/>
              <a:gd name="connsiteY8" fmla="*/ 92892 h 220617"/>
              <a:gd name="connsiteX9" fmla="*/ 380274 w 444137"/>
              <a:gd name="connsiteY9" fmla="*/ 148046 h 220617"/>
              <a:gd name="connsiteX10" fmla="*/ 415109 w 444137"/>
              <a:gd name="connsiteY10" fmla="*/ 171269 h 220617"/>
              <a:gd name="connsiteX11" fmla="*/ 444137 w 444137"/>
              <a:gd name="connsiteY11" fmla="*/ 191589 h 220617"/>
              <a:gd name="connsiteX12" fmla="*/ 441234 w 444137"/>
              <a:gd name="connsiteY12" fmla="*/ 220617 h 220617"/>
              <a:gd name="connsiteX13" fmla="*/ 441234 w 444137"/>
              <a:gd name="connsiteY13" fmla="*/ 220617 h 220617"/>
              <a:gd name="connsiteX14" fmla="*/ 355884 w 444137"/>
              <a:gd name="connsiteY14" fmla="*/ 209911 h 220617"/>
              <a:gd name="connsiteX15" fmla="*/ 307703 w 444137"/>
              <a:gd name="connsiteY15" fmla="*/ 185783 h 220617"/>
              <a:gd name="connsiteX16" fmla="*/ 272869 w 444137"/>
              <a:gd name="connsiteY16" fmla="*/ 182880 h 220617"/>
              <a:gd name="connsiteX17" fmla="*/ 240937 w 444137"/>
              <a:gd name="connsiteY17" fmla="*/ 200297 h 220617"/>
              <a:gd name="connsiteX18" fmla="*/ 226423 w 444137"/>
              <a:gd name="connsiteY18" fmla="*/ 211909 h 220617"/>
              <a:gd name="connsiteX19" fmla="*/ 206103 w 444137"/>
              <a:gd name="connsiteY19" fmla="*/ 188686 h 220617"/>
              <a:gd name="connsiteX20" fmla="*/ 177074 w 444137"/>
              <a:gd name="connsiteY20" fmla="*/ 188686 h 220617"/>
              <a:gd name="connsiteX21" fmla="*/ 177074 w 444137"/>
              <a:gd name="connsiteY21" fmla="*/ 188686 h 220617"/>
              <a:gd name="connsiteX22" fmla="*/ 156754 w 444137"/>
              <a:gd name="connsiteY22" fmla="*/ 168366 h 220617"/>
              <a:gd name="connsiteX23" fmla="*/ 101600 w 444137"/>
              <a:gd name="connsiteY23" fmla="*/ 142240 h 220617"/>
              <a:gd name="connsiteX24" fmla="*/ 60960 w 444137"/>
              <a:gd name="connsiteY24" fmla="*/ 113212 h 220617"/>
              <a:gd name="connsiteX25" fmla="*/ 46446 w 444137"/>
              <a:gd name="connsiteY25" fmla="*/ 130629 h 220617"/>
              <a:gd name="connsiteX26" fmla="*/ 0 w 444137"/>
              <a:gd name="connsiteY26" fmla="*/ 104503 h 220617"/>
              <a:gd name="connsiteX0" fmla="*/ 0 w 444137"/>
              <a:gd name="connsiteY0" fmla="*/ 104503 h 296525"/>
              <a:gd name="connsiteX1" fmla="*/ 95794 w 444137"/>
              <a:gd name="connsiteY1" fmla="*/ 72572 h 296525"/>
              <a:gd name="connsiteX2" fmla="*/ 168366 w 444137"/>
              <a:gd name="connsiteY2" fmla="*/ 43543 h 296525"/>
              <a:gd name="connsiteX3" fmla="*/ 275771 w 444137"/>
              <a:gd name="connsiteY3" fmla="*/ 17417 h 296525"/>
              <a:gd name="connsiteX4" fmla="*/ 313509 w 444137"/>
              <a:gd name="connsiteY4" fmla="*/ 0 h 296525"/>
              <a:gd name="connsiteX5" fmla="*/ 325120 w 444137"/>
              <a:gd name="connsiteY5" fmla="*/ 2903 h 296525"/>
              <a:gd name="connsiteX6" fmla="*/ 345440 w 444137"/>
              <a:gd name="connsiteY6" fmla="*/ 43543 h 296525"/>
              <a:gd name="connsiteX7" fmla="*/ 345440 w 444137"/>
              <a:gd name="connsiteY7" fmla="*/ 92892 h 296525"/>
              <a:gd name="connsiteX8" fmla="*/ 345440 w 444137"/>
              <a:gd name="connsiteY8" fmla="*/ 92892 h 296525"/>
              <a:gd name="connsiteX9" fmla="*/ 380274 w 444137"/>
              <a:gd name="connsiteY9" fmla="*/ 148046 h 296525"/>
              <a:gd name="connsiteX10" fmla="*/ 415109 w 444137"/>
              <a:gd name="connsiteY10" fmla="*/ 171269 h 296525"/>
              <a:gd name="connsiteX11" fmla="*/ 444137 w 444137"/>
              <a:gd name="connsiteY11" fmla="*/ 191589 h 296525"/>
              <a:gd name="connsiteX12" fmla="*/ 441234 w 444137"/>
              <a:gd name="connsiteY12" fmla="*/ 220617 h 296525"/>
              <a:gd name="connsiteX13" fmla="*/ 407657 w 444137"/>
              <a:gd name="connsiteY13" fmla="*/ 296525 h 296525"/>
              <a:gd name="connsiteX14" fmla="*/ 355884 w 444137"/>
              <a:gd name="connsiteY14" fmla="*/ 209911 h 296525"/>
              <a:gd name="connsiteX15" fmla="*/ 307703 w 444137"/>
              <a:gd name="connsiteY15" fmla="*/ 185783 h 296525"/>
              <a:gd name="connsiteX16" fmla="*/ 272869 w 444137"/>
              <a:gd name="connsiteY16" fmla="*/ 182880 h 296525"/>
              <a:gd name="connsiteX17" fmla="*/ 240937 w 444137"/>
              <a:gd name="connsiteY17" fmla="*/ 200297 h 296525"/>
              <a:gd name="connsiteX18" fmla="*/ 226423 w 444137"/>
              <a:gd name="connsiteY18" fmla="*/ 211909 h 296525"/>
              <a:gd name="connsiteX19" fmla="*/ 206103 w 444137"/>
              <a:gd name="connsiteY19" fmla="*/ 188686 h 296525"/>
              <a:gd name="connsiteX20" fmla="*/ 177074 w 444137"/>
              <a:gd name="connsiteY20" fmla="*/ 188686 h 296525"/>
              <a:gd name="connsiteX21" fmla="*/ 177074 w 444137"/>
              <a:gd name="connsiteY21" fmla="*/ 188686 h 296525"/>
              <a:gd name="connsiteX22" fmla="*/ 156754 w 444137"/>
              <a:gd name="connsiteY22" fmla="*/ 168366 h 296525"/>
              <a:gd name="connsiteX23" fmla="*/ 101600 w 444137"/>
              <a:gd name="connsiteY23" fmla="*/ 142240 h 296525"/>
              <a:gd name="connsiteX24" fmla="*/ 60960 w 444137"/>
              <a:gd name="connsiteY24" fmla="*/ 113212 h 296525"/>
              <a:gd name="connsiteX25" fmla="*/ 46446 w 444137"/>
              <a:gd name="connsiteY25" fmla="*/ 130629 h 296525"/>
              <a:gd name="connsiteX26" fmla="*/ 0 w 444137"/>
              <a:gd name="connsiteY26" fmla="*/ 104503 h 296525"/>
              <a:gd name="connsiteX0" fmla="*/ 0 w 504439"/>
              <a:gd name="connsiteY0" fmla="*/ 104503 h 296525"/>
              <a:gd name="connsiteX1" fmla="*/ 95794 w 504439"/>
              <a:gd name="connsiteY1" fmla="*/ 72572 h 296525"/>
              <a:gd name="connsiteX2" fmla="*/ 168366 w 504439"/>
              <a:gd name="connsiteY2" fmla="*/ 43543 h 296525"/>
              <a:gd name="connsiteX3" fmla="*/ 275771 w 504439"/>
              <a:gd name="connsiteY3" fmla="*/ 17417 h 296525"/>
              <a:gd name="connsiteX4" fmla="*/ 313509 w 504439"/>
              <a:gd name="connsiteY4" fmla="*/ 0 h 296525"/>
              <a:gd name="connsiteX5" fmla="*/ 325120 w 504439"/>
              <a:gd name="connsiteY5" fmla="*/ 2903 h 296525"/>
              <a:gd name="connsiteX6" fmla="*/ 345440 w 504439"/>
              <a:gd name="connsiteY6" fmla="*/ 43543 h 296525"/>
              <a:gd name="connsiteX7" fmla="*/ 345440 w 504439"/>
              <a:gd name="connsiteY7" fmla="*/ 92892 h 296525"/>
              <a:gd name="connsiteX8" fmla="*/ 345440 w 504439"/>
              <a:gd name="connsiteY8" fmla="*/ 92892 h 296525"/>
              <a:gd name="connsiteX9" fmla="*/ 380274 w 504439"/>
              <a:gd name="connsiteY9" fmla="*/ 148046 h 296525"/>
              <a:gd name="connsiteX10" fmla="*/ 415109 w 504439"/>
              <a:gd name="connsiteY10" fmla="*/ 171269 h 296525"/>
              <a:gd name="connsiteX11" fmla="*/ 444137 w 504439"/>
              <a:gd name="connsiteY11" fmla="*/ 191589 h 296525"/>
              <a:gd name="connsiteX12" fmla="*/ 504439 w 504439"/>
              <a:gd name="connsiteY12" fmla="*/ 267733 h 296525"/>
              <a:gd name="connsiteX13" fmla="*/ 407657 w 504439"/>
              <a:gd name="connsiteY13" fmla="*/ 296525 h 296525"/>
              <a:gd name="connsiteX14" fmla="*/ 355884 w 504439"/>
              <a:gd name="connsiteY14" fmla="*/ 209911 h 296525"/>
              <a:gd name="connsiteX15" fmla="*/ 307703 w 504439"/>
              <a:gd name="connsiteY15" fmla="*/ 185783 h 296525"/>
              <a:gd name="connsiteX16" fmla="*/ 272869 w 504439"/>
              <a:gd name="connsiteY16" fmla="*/ 182880 h 296525"/>
              <a:gd name="connsiteX17" fmla="*/ 240937 w 504439"/>
              <a:gd name="connsiteY17" fmla="*/ 200297 h 296525"/>
              <a:gd name="connsiteX18" fmla="*/ 226423 w 504439"/>
              <a:gd name="connsiteY18" fmla="*/ 211909 h 296525"/>
              <a:gd name="connsiteX19" fmla="*/ 206103 w 504439"/>
              <a:gd name="connsiteY19" fmla="*/ 188686 h 296525"/>
              <a:gd name="connsiteX20" fmla="*/ 177074 w 504439"/>
              <a:gd name="connsiteY20" fmla="*/ 188686 h 296525"/>
              <a:gd name="connsiteX21" fmla="*/ 177074 w 504439"/>
              <a:gd name="connsiteY21" fmla="*/ 188686 h 296525"/>
              <a:gd name="connsiteX22" fmla="*/ 156754 w 504439"/>
              <a:gd name="connsiteY22" fmla="*/ 168366 h 296525"/>
              <a:gd name="connsiteX23" fmla="*/ 101600 w 504439"/>
              <a:gd name="connsiteY23" fmla="*/ 142240 h 296525"/>
              <a:gd name="connsiteX24" fmla="*/ 60960 w 504439"/>
              <a:gd name="connsiteY24" fmla="*/ 113212 h 296525"/>
              <a:gd name="connsiteX25" fmla="*/ 46446 w 504439"/>
              <a:gd name="connsiteY25" fmla="*/ 130629 h 296525"/>
              <a:gd name="connsiteX26" fmla="*/ 0 w 504439"/>
              <a:gd name="connsiteY26" fmla="*/ 104503 h 296525"/>
              <a:gd name="connsiteX0" fmla="*/ 0 w 504439"/>
              <a:gd name="connsiteY0" fmla="*/ 104503 h 296525"/>
              <a:gd name="connsiteX1" fmla="*/ 87894 w 504439"/>
              <a:gd name="connsiteY1" fmla="*/ 69954 h 296525"/>
              <a:gd name="connsiteX2" fmla="*/ 168366 w 504439"/>
              <a:gd name="connsiteY2" fmla="*/ 43543 h 296525"/>
              <a:gd name="connsiteX3" fmla="*/ 275771 w 504439"/>
              <a:gd name="connsiteY3" fmla="*/ 17417 h 296525"/>
              <a:gd name="connsiteX4" fmla="*/ 313509 w 504439"/>
              <a:gd name="connsiteY4" fmla="*/ 0 h 296525"/>
              <a:gd name="connsiteX5" fmla="*/ 325120 w 504439"/>
              <a:gd name="connsiteY5" fmla="*/ 2903 h 296525"/>
              <a:gd name="connsiteX6" fmla="*/ 345440 w 504439"/>
              <a:gd name="connsiteY6" fmla="*/ 43543 h 296525"/>
              <a:gd name="connsiteX7" fmla="*/ 345440 w 504439"/>
              <a:gd name="connsiteY7" fmla="*/ 92892 h 296525"/>
              <a:gd name="connsiteX8" fmla="*/ 345440 w 504439"/>
              <a:gd name="connsiteY8" fmla="*/ 92892 h 296525"/>
              <a:gd name="connsiteX9" fmla="*/ 380274 w 504439"/>
              <a:gd name="connsiteY9" fmla="*/ 148046 h 296525"/>
              <a:gd name="connsiteX10" fmla="*/ 415109 w 504439"/>
              <a:gd name="connsiteY10" fmla="*/ 171269 h 296525"/>
              <a:gd name="connsiteX11" fmla="*/ 444137 w 504439"/>
              <a:gd name="connsiteY11" fmla="*/ 191589 h 296525"/>
              <a:gd name="connsiteX12" fmla="*/ 504439 w 504439"/>
              <a:gd name="connsiteY12" fmla="*/ 267733 h 296525"/>
              <a:gd name="connsiteX13" fmla="*/ 407657 w 504439"/>
              <a:gd name="connsiteY13" fmla="*/ 296525 h 296525"/>
              <a:gd name="connsiteX14" fmla="*/ 355884 w 504439"/>
              <a:gd name="connsiteY14" fmla="*/ 209911 h 296525"/>
              <a:gd name="connsiteX15" fmla="*/ 307703 w 504439"/>
              <a:gd name="connsiteY15" fmla="*/ 185783 h 296525"/>
              <a:gd name="connsiteX16" fmla="*/ 272869 w 504439"/>
              <a:gd name="connsiteY16" fmla="*/ 182880 h 296525"/>
              <a:gd name="connsiteX17" fmla="*/ 240937 w 504439"/>
              <a:gd name="connsiteY17" fmla="*/ 200297 h 296525"/>
              <a:gd name="connsiteX18" fmla="*/ 226423 w 504439"/>
              <a:gd name="connsiteY18" fmla="*/ 211909 h 296525"/>
              <a:gd name="connsiteX19" fmla="*/ 206103 w 504439"/>
              <a:gd name="connsiteY19" fmla="*/ 188686 h 296525"/>
              <a:gd name="connsiteX20" fmla="*/ 177074 w 504439"/>
              <a:gd name="connsiteY20" fmla="*/ 188686 h 296525"/>
              <a:gd name="connsiteX21" fmla="*/ 177074 w 504439"/>
              <a:gd name="connsiteY21" fmla="*/ 188686 h 296525"/>
              <a:gd name="connsiteX22" fmla="*/ 156754 w 504439"/>
              <a:gd name="connsiteY22" fmla="*/ 168366 h 296525"/>
              <a:gd name="connsiteX23" fmla="*/ 101600 w 504439"/>
              <a:gd name="connsiteY23" fmla="*/ 142240 h 296525"/>
              <a:gd name="connsiteX24" fmla="*/ 60960 w 504439"/>
              <a:gd name="connsiteY24" fmla="*/ 113212 h 296525"/>
              <a:gd name="connsiteX25" fmla="*/ 46446 w 504439"/>
              <a:gd name="connsiteY25" fmla="*/ 130629 h 296525"/>
              <a:gd name="connsiteX26" fmla="*/ 0 w 504439"/>
              <a:gd name="connsiteY26" fmla="*/ 104503 h 296525"/>
              <a:gd name="connsiteX0" fmla="*/ 0 w 457993"/>
              <a:gd name="connsiteY0" fmla="*/ 130629 h 296525"/>
              <a:gd name="connsiteX1" fmla="*/ 41448 w 457993"/>
              <a:gd name="connsiteY1" fmla="*/ 69954 h 296525"/>
              <a:gd name="connsiteX2" fmla="*/ 121920 w 457993"/>
              <a:gd name="connsiteY2" fmla="*/ 43543 h 296525"/>
              <a:gd name="connsiteX3" fmla="*/ 229325 w 457993"/>
              <a:gd name="connsiteY3" fmla="*/ 17417 h 296525"/>
              <a:gd name="connsiteX4" fmla="*/ 267063 w 457993"/>
              <a:gd name="connsiteY4" fmla="*/ 0 h 296525"/>
              <a:gd name="connsiteX5" fmla="*/ 278674 w 457993"/>
              <a:gd name="connsiteY5" fmla="*/ 2903 h 296525"/>
              <a:gd name="connsiteX6" fmla="*/ 298994 w 457993"/>
              <a:gd name="connsiteY6" fmla="*/ 43543 h 296525"/>
              <a:gd name="connsiteX7" fmla="*/ 298994 w 457993"/>
              <a:gd name="connsiteY7" fmla="*/ 92892 h 296525"/>
              <a:gd name="connsiteX8" fmla="*/ 298994 w 457993"/>
              <a:gd name="connsiteY8" fmla="*/ 92892 h 296525"/>
              <a:gd name="connsiteX9" fmla="*/ 333828 w 457993"/>
              <a:gd name="connsiteY9" fmla="*/ 148046 h 296525"/>
              <a:gd name="connsiteX10" fmla="*/ 368663 w 457993"/>
              <a:gd name="connsiteY10" fmla="*/ 171269 h 296525"/>
              <a:gd name="connsiteX11" fmla="*/ 397691 w 457993"/>
              <a:gd name="connsiteY11" fmla="*/ 191589 h 296525"/>
              <a:gd name="connsiteX12" fmla="*/ 457993 w 457993"/>
              <a:gd name="connsiteY12" fmla="*/ 267733 h 296525"/>
              <a:gd name="connsiteX13" fmla="*/ 361211 w 457993"/>
              <a:gd name="connsiteY13" fmla="*/ 296525 h 296525"/>
              <a:gd name="connsiteX14" fmla="*/ 309438 w 457993"/>
              <a:gd name="connsiteY14" fmla="*/ 209911 h 296525"/>
              <a:gd name="connsiteX15" fmla="*/ 261257 w 457993"/>
              <a:gd name="connsiteY15" fmla="*/ 185783 h 296525"/>
              <a:gd name="connsiteX16" fmla="*/ 226423 w 457993"/>
              <a:gd name="connsiteY16" fmla="*/ 182880 h 296525"/>
              <a:gd name="connsiteX17" fmla="*/ 194491 w 457993"/>
              <a:gd name="connsiteY17" fmla="*/ 200297 h 296525"/>
              <a:gd name="connsiteX18" fmla="*/ 179977 w 457993"/>
              <a:gd name="connsiteY18" fmla="*/ 211909 h 296525"/>
              <a:gd name="connsiteX19" fmla="*/ 159657 w 457993"/>
              <a:gd name="connsiteY19" fmla="*/ 188686 h 296525"/>
              <a:gd name="connsiteX20" fmla="*/ 130628 w 457993"/>
              <a:gd name="connsiteY20" fmla="*/ 188686 h 296525"/>
              <a:gd name="connsiteX21" fmla="*/ 130628 w 457993"/>
              <a:gd name="connsiteY21" fmla="*/ 188686 h 296525"/>
              <a:gd name="connsiteX22" fmla="*/ 110308 w 457993"/>
              <a:gd name="connsiteY22" fmla="*/ 168366 h 296525"/>
              <a:gd name="connsiteX23" fmla="*/ 55154 w 457993"/>
              <a:gd name="connsiteY23" fmla="*/ 142240 h 296525"/>
              <a:gd name="connsiteX24" fmla="*/ 14514 w 457993"/>
              <a:gd name="connsiteY24" fmla="*/ 113212 h 296525"/>
              <a:gd name="connsiteX25" fmla="*/ 0 w 457993"/>
              <a:gd name="connsiteY25" fmla="*/ 130629 h 29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57993" h="296525">
                <a:moveTo>
                  <a:pt x="0" y="130629"/>
                </a:moveTo>
                <a:lnTo>
                  <a:pt x="41448" y="69954"/>
                </a:lnTo>
                <a:lnTo>
                  <a:pt x="121920" y="43543"/>
                </a:lnTo>
                <a:lnTo>
                  <a:pt x="229325" y="17417"/>
                </a:lnTo>
                <a:lnTo>
                  <a:pt x="267063" y="0"/>
                </a:lnTo>
                <a:lnTo>
                  <a:pt x="278674" y="2903"/>
                </a:lnTo>
                <a:lnTo>
                  <a:pt x="298994" y="43543"/>
                </a:lnTo>
                <a:lnTo>
                  <a:pt x="298994" y="92892"/>
                </a:lnTo>
                <a:lnTo>
                  <a:pt x="298994" y="92892"/>
                </a:lnTo>
                <a:lnTo>
                  <a:pt x="333828" y="148046"/>
                </a:lnTo>
                <a:lnTo>
                  <a:pt x="368663" y="171269"/>
                </a:lnTo>
                <a:lnTo>
                  <a:pt x="397691" y="191589"/>
                </a:lnTo>
                <a:lnTo>
                  <a:pt x="457993" y="267733"/>
                </a:lnTo>
                <a:lnTo>
                  <a:pt x="361211" y="296525"/>
                </a:lnTo>
                <a:lnTo>
                  <a:pt x="309438" y="209911"/>
                </a:lnTo>
                <a:lnTo>
                  <a:pt x="261257" y="185783"/>
                </a:lnTo>
                <a:lnTo>
                  <a:pt x="226423" y="182880"/>
                </a:lnTo>
                <a:lnTo>
                  <a:pt x="194491" y="200297"/>
                </a:lnTo>
                <a:lnTo>
                  <a:pt x="179977" y="211909"/>
                </a:lnTo>
                <a:lnTo>
                  <a:pt x="159657" y="188686"/>
                </a:lnTo>
                <a:lnTo>
                  <a:pt x="130628" y="188686"/>
                </a:lnTo>
                <a:lnTo>
                  <a:pt x="130628" y="188686"/>
                </a:lnTo>
                <a:lnTo>
                  <a:pt x="110308" y="168366"/>
                </a:lnTo>
                <a:lnTo>
                  <a:pt x="55154" y="142240"/>
                </a:lnTo>
                <a:lnTo>
                  <a:pt x="14514" y="113212"/>
                </a:lnTo>
                <a:lnTo>
                  <a:pt x="0" y="130629"/>
                </a:lnTo>
                <a:close/>
              </a:path>
            </a:pathLst>
          </a:custGeom>
          <a:solidFill>
            <a:srgbClr val="77933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5BA648D1-C0FC-4CE9-A068-2761F1CEBDE6}"/>
              </a:ext>
            </a:extLst>
          </p:cNvPr>
          <p:cNvSpPr/>
          <p:nvPr/>
        </p:nvSpPr>
        <p:spPr>
          <a:xfrm rot="21384031">
            <a:off x="1723296" y="3236869"/>
            <a:ext cx="5532120" cy="2364287"/>
          </a:xfrm>
          <a:custGeom>
            <a:avLst/>
            <a:gdLst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1086929 w 4572000"/>
              <a:gd name="connsiteY113" fmla="*/ 885645 h 1995577"/>
              <a:gd name="connsiteX114" fmla="*/ 971910 w 4572000"/>
              <a:gd name="connsiteY114" fmla="*/ 787879 h 1995577"/>
              <a:gd name="connsiteX115" fmla="*/ 885646 w 4572000"/>
              <a:gd name="connsiteY115" fmla="*/ 724619 h 1995577"/>
              <a:gd name="connsiteX116" fmla="*/ 822385 w 4572000"/>
              <a:gd name="connsiteY116" fmla="*/ 71311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1086929 w 4572000"/>
              <a:gd name="connsiteY113" fmla="*/ 885645 h 1995577"/>
              <a:gd name="connsiteX114" fmla="*/ 971910 w 4572000"/>
              <a:gd name="connsiteY114" fmla="*/ 787879 h 1995577"/>
              <a:gd name="connsiteX115" fmla="*/ 885646 w 4572000"/>
              <a:gd name="connsiteY115" fmla="*/ 724619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1086929 w 4572000"/>
              <a:gd name="connsiteY113" fmla="*/ 885645 h 1995577"/>
              <a:gd name="connsiteX114" fmla="*/ 971910 w 4572000"/>
              <a:gd name="connsiteY114" fmla="*/ 787879 h 1995577"/>
              <a:gd name="connsiteX115" fmla="*/ 8511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1086929 w 4572000"/>
              <a:gd name="connsiteY113" fmla="*/ 885645 h 1995577"/>
              <a:gd name="connsiteX114" fmla="*/ 971910 w 4572000"/>
              <a:gd name="connsiteY114" fmla="*/ 787879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1086929 w 4572000"/>
              <a:gd name="connsiteY113" fmla="*/ 885645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58152 w 4572000"/>
              <a:gd name="connsiteY33" fmla="*/ 731854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58152 w 4572000"/>
              <a:gd name="connsiteY33" fmla="*/ 731854 h 1995577"/>
              <a:gd name="connsiteX34" fmla="*/ 2105847 w 4572000"/>
              <a:gd name="connsiteY34" fmla="*/ 76710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58152 w 4572000"/>
              <a:gd name="connsiteY33" fmla="*/ 731854 h 1995577"/>
              <a:gd name="connsiteX34" fmla="*/ 2105847 w 4572000"/>
              <a:gd name="connsiteY34" fmla="*/ 767101 h 1995577"/>
              <a:gd name="connsiteX35" fmla="*/ 2168106 w 4572000"/>
              <a:gd name="connsiteY35" fmla="*/ 777118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58152 w 4572000"/>
              <a:gd name="connsiteY33" fmla="*/ 731854 h 1995577"/>
              <a:gd name="connsiteX34" fmla="*/ 2105847 w 4572000"/>
              <a:gd name="connsiteY34" fmla="*/ 767101 h 1995577"/>
              <a:gd name="connsiteX35" fmla="*/ 2168106 w 4572000"/>
              <a:gd name="connsiteY35" fmla="*/ 777118 h 1995577"/>
              <a:gd name="connsiteX36" fmla="*/ 2248619 w 4572000"/>
              <a:gd name="connsiteY36" fmla="*/ 784539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58152 w 4572000"/>
              <a:gd name="connsiteY33" fmla="*/ 731854 h 1995577"/>
              <a:gd name="connsiteX34" fmla="*/ 2105847 w 4572000"/>
              <a:gd name="connsiteY34" fmla="*/ 767101 h 1995577"/>
              <a:gd name="connsiteX35" fmla="*/ 2168106 w 4572000"/>
              <a:gd name="connsiteY35" fmla="*/ 777118 h 1995577"/>
              <a:gd name="connsiteX36" fmla="*/ 2248619 w 4572000"/>
              <a:gd name="connsiteY36" fmla="*/ 784539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441741 w 4572000"/>
              <a:gd name="connsiteY109" fmla="*/ 1427532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58152 w 4572000"/>
              <a:gd name="connsiteY33" fmla="*/ 731854 h 1995577"/>
              <a:gd name="connsiteX34" fmla="*/ 2105847 w 4572000"/>
              <a:gd name="connsiteY34" fmla="*/ 767101 h 1995577"/>
              <a:gd name="connsiteX35" fmla="*/ 2168106 w 4572000"/>
              <a:gd name="connsiteY35" fmla="*/ 777118 h 1995577"/>
              <a:gd name="connsiteX36" fmla="*/ 2248619 w 4572000"/>
              <a:gd name="connsiteY36" fmla="*/ 784539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05142 w 4572000"/>
              <a:gd name="connsiteY108" fmla="*/ 1577800 h 1995577"/>
              <a:gd name="connsiteX109" fmla="*/ 1441741 w 4572000"/>
              <a:gd name="connsiteY109" fmla="*/ 1427532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58152 w 4572000"/>
              <a:gd name="connsiteY33" fmla="*/ 731854 h 1995577"/>
              <a:gd name="connsiteX34" fmla="*/ 2105847 w 4572000"/>
              <a:gd name="connsiteY34" fmla="*/ 767101 h 1995577"/>
              <a:gd name="connsiteX35" fmla="*/ 2168106 w 4572000"/>
              <a:gd name="connsiteY35" fmla="*/ 777118 h 1995577"/>
              <a:gd name="connsiteX36" fmla="*/ 2248619 w 4572000"/>
              <a:gd name="connsiteY36" fmla="*/ 784539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777670 w 4572000"/>
              <a:gd name="connsiteY107" fmla="*/ 1668237 h 1995577"/>
              <a:gd name="connsiteX108" fmla="*/ 1605142 w 4572000"/>
              <a:gd name="connsiteY108" fmla="*/ 1577800 h 1995577"/>
              <a:gd name="connsiteX109" fmla="*/ 1441741 w 4572000"/>
              <a:gd name="connsiteY109" fmla="*/ 1427532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58152 w 4572000"/>
              <a:gd name="connsiteY33" fmla="*/ 731854 h 1995577"/>
              <a:gd name="connsiteX34" fmla="*/ 2105847 w 4572000"/>
              <a:gd name="connsiteY34" fmla="*/ 767101 h 1995577"/>
              <a:gd name="connsiteX35" fmla="*/ 2168106 w 4572000"/>
              <a:gd name="connsiteY35" fmla="*/ 777118 h 1995577"/>
              <a:gd name="connsiteX36" fmla="*/ 2248619 w 4572000"/>
              <a:gd name="connsiteY36" fmla="*/ 784539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02877 w 4572000"/>
              <a:gd name="connsiteY106" fmla="*/ 1801900 h 1995577"/>
              <a:gd name="connsiteX107" fmla="*/ 1777670 w 4572000"/>
              <a:gd name="connsiteY107" fmla="*/ 1668237 h 1995577"/>
              <a:gd name="connsiteX108" fmla="*/ 1605142 w 4572000"/>
              <a:gd name="connsiteY108" fmla="*/ 1577800 h 1995577"/>
              <a:gd name="connsiteX109" fmla="*/ 1441741 w 4572000"/>
              <a:gd name="connsiteY109" fmla="*/ 1427532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58152 w 4572000"/>
              <a:gd name="connsiteY33" fmla="*/ 731854 h 1995577"/>
              <a:gd name="connsiteX34" fmla="*/ 2105847 w 4572000"/>
              <a:gd name="connsiteY34" fmla="*/ 767101 h 1995577"/>
              <a:gd name="connsiteX35" fmla="*/ 2168106 w 4572000"/>
              <a:gd name="connsiteY35" fmla="*/ 777118 h 1995577"/>
              <a:gd name="connsiteX36" fmla="*/ 2248619 w 4572000"/>
              <a:gd name="connsiteY36" fmla="*/ 784539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82074 w 4572000"/>
              <a:gd name="connsiteY105" fmla="*/ 1811732 h 1995577"/>
              <a:gd name="connsiteX106" fmla="*/ 1902877 w 4572000"/>
              <a:gd name="connsiteY106" fmla="*/ 1801900 h 1995577"/>
              <a:gd name="connsiteX107" fmla="*/ 1777670 w 4572000"/>
              <a:gd name="connsiteY107" fmla="*/ 1668237 h 1995577"/>
              <a:gd name="connsiteX108" fmla="*/ 1605142 w 4572000"/>
              <a:gd name="connsiteY108" fmla="*/ 1577800 h 1995577"/>
              <a:gd name="connsiteX109" fmla="*/ 1441741 w 4572000"/>
              <a:gd name="connsiteY109" fmla="*/ 1427532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58152 w 4572000"/>
              <a:gd name="connsiteY33" fmla="*/ 731854 h 1995577"/>
              <a:gd name="connsiteX34" fmla="*/ 2105847 w 4572000"/>
              <a:gd name="connsiteY34" fmla="*/ 767101 h 1995577"/>
              <a:gd name="connsiteX35" fmla="*/ 2168106 w 4572000"/>
              <a:gd name="connsiteY35" fmla="*/ 777118 h 1995577"/>
              <a:gd name="connsiteX36" fmla="*/ 2248619 w 4572000"/>
              <a:gd name="connsiteY36" fmla="*/ 784539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69712 w 4572000"/>
              <a:gd name="connsiteY104" fmla="*/ 1809971 h 1995577"/>
              <a:gd name="connsiteX105" fmla="*/ 1982074 w 4572000"/>
              <a:gd name="connsiteY105" fmla="*/ 1811732 h 1995577"/>
              <a:gd name="connsiteX106" fmla="*/ 1902877 w 4572000"/>
              <a:gd name="connsiteY106" fmla="*/ 1801900 h 1995577"/>
              <a:gd name="connsiteX107" fmla="*/ 1777670 w 4572000"/>
              <a:gd name="connsiteY107" fmla="*/ 1668237 h 1995577"/>
              <a:gd name="connsiteX108" fmla="*/ 1605142 w 4572000"/>
              <a:gd name="connsiteY108" fmla="*/ 1577800 h 1995577"/>
              <a:gd name="connsiteX109" fmla="*/ 1441741 w 4572000"/>
              <a:gd name="connsiteY109" fmla="*/ 1427532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58152 w 4572000"/>
              <a:gd name="connsiteY33" fmla="*/ 731854 h 1995577"/>
              <a:gd name="connsiteX34" fmla="*/ 2105847 w 4572000"/>
              <a:gd name="connsiteY34" fmla="*/ 767101 h 1995577"/>
              <a:gd name="connsiteX35" fmla="*/ 2168106 w 4572000"/>
              <a:gd name="connsiteY35" fmla="*/ 777118 h 1995577"/>
              <a:gd name="connsiteX36" fmla="*/ 2248619 w 4572000"/>
              <a:gd name="connsiteY36" fmla="*/ 784539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179352 w 4572000"/>
              <a:gd name="connsiteY103" fmla="*/ 1975541 h 1995577"/>
              <a:gd name="connsiteX104" fmla="*/ 2069712 w 4572000"/>
              <a:gd name="connsiteY104" fmla="*/ 1809971 h 1995577"/>
              <a:gd name="connsiteX105" fmla="*/ 1982074 w 4572000"/>
              <a:gd name="connsiteY105" fmla="*/ 1811732 h 1995577"/>
              <a:gd name="connsiteX106" fmla="*/ 1902877 w 4572000"/>
              <a:gd name="connsiteY106" fmla="*/ 1801900 h 1995577"/>
              <a:gd name="connsiteX107" fmla="*/ 1777670 w 4572000"/>
              <a:gd name="connsiteY107" fmla="*/ 1668237 h 1995577"/>
              <a:gd name="connsiteX108" fmla="*/ 1605142 w 4572000"/>
              <a:gd name="connsiteY108" fmla="*/ 1577800 h 1995577"/>
              <a:gd name="connsiteX109" fmla="*/ 1441741 w 4572000"/>
              <a:gd name="connsiteY109" fmla="*/ 1427532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58152 w 4572000"/>
              <a:gd name="connsiteY33" fmla="*/ 731854 h 1995577"/>
              <a:gd name="connsiteX34" fmla="*/ 2105847 w 4572000"/>
              <a:gd name="connsiteY34" fmla="*/ 767101 h 1995577"/>
              <a:gd name="connsiteX35" fmla="*/ 2168106 w 4572000"/>
              <a:gd name="connsiteY35" fmla="*/ 777118 h 1995577"/>
              <a:gd name="connsiteX36" fmla="*/ 2248619 w 4572000"/>
              <a:gd name="connsiteY36" fmla="*/ 784539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79352 w 4572000"/>
              <a:gd name="connsiteY102" fmla="*/ 1975541 h 1995577"/>
              <a:gd name="connsiteX103" fmla="*/ 2069712 w 4572000"/>
              <a:gd name="connsiteY103" fmla="*/ 1809971 h 1995577"/>
              <a:gd name="connsiteX104" fmla="*/ 1982074 w 4572000"/>
              <a:gd name="connsiteY104" fmla="*/ 1811732 h 1995577"/>
              <a:gd name="connsiteX105" fmla="*/ 1902877 w 4572000"/>
              <a:gd name="connsiteY105" fmla="*/ 1801900 h 1995577"/>
              <a:gd name="connsiteX106" fmla="*/ 1777670 w 4572000"/>
              <a:gd name="connsiteY106" fmla="*/ 1668237 h 1995577"/>
              <a:gd name="connsiteX107" fmla="*/ 1605142 w 4572000"/>
              <a:gd name="connsiteY107" fmla="*/ 1577800 h 1995577"/>
              <a:gd name="connsiteX108" fmla="*/ 1441741 w 4572000"/>
              <a:gd name="connsiteY108" fmla="*/ 1427532 h 1995577"/>
              <a:gd name="connsiteX109" fmla="*/ 1431985 w 4572000"/>
              <a:gd name="connsiteY109" fmla="*/ 1184694 h 1995577"/>
              <a:gd name="connsiteX110" fmla="*/ 1311215 w 4572000"/>
              <a:gd name="connsiteY110" fmla="*/ 1063924 h 1995577"/>
              <a:gd name="connsiteX111" fmla="*/ 1232140 w 4572000"/>
              <a:gd name="connsiteY111" fmla="*/ 1081177 h 1995577"/>
              <a:gd name="connsiteX112" fmla="*/ 927340 w 4572000"/>
              <a:gd name="connsiteY112" fmla="*/ 1081177 h 1995577"/>
              <a:gd name="connsiteX113" fmla="*/ 774940 w 4572000"/>
              <a:gd name="connsiteY113" fmla="*/ 928777 h 1995577"/>
              <a:gd name="connsiteX114" fmla="*/ 774940 w 4572000"/>
              <a:gd name="connsiteY114" fmla="*/ 776377 h 1995577"/>
              <a:gd name="connsiteX115" fmla="*/ 774940 w 4572000"/>
              <a:gd name="connsiteY115" fmla="*/ 700177 h 1995577"/>
              <a:gd name="connsiteX116" fmla="*/ 833887 w 4572000"/>
              <a:gd name="connsiteY116" fmla="*/ 672860 h 1995577"/>
              <a:gd name="connsiteX117" fmla="*/ 816634 w 4572000"/>
              <a:gd name="connsiteY117" fmla="*/ 621102 h 1995577"/>
              <a:gd name="connsiteX118" fmla="*/ 776378 w 4572000"/>
              <a:gd name="connsiteY118" fmla="*/ 644105 h 1995577"/>
              <a:gd name="connsiteX119" fmla="*/ 690114 w 4572000"/>
              <a:gd name="connsiteY119" fmla="*/ 603849 h 1995577"/>
              <a:gd name="connsiteX120" fmla="*/ 649857 w 4572000"/>
              <a:gd name="connsiteY120" fmla="*/ 621102 h 1995577"/>
              <a:gd name="connsiteX121" fmla="*/ 609600 w 4572000"/>
              <a:gd name="connsiteY121" fmla="*/ 667109 h 1995577"/>
              <a:gd name="connsiteX122" fmla="*/ 552091 w 4572000"/>
              <a:gd name="connsiteY122" fmla="*/ 690113 h 1995577"/>
              <a:gd name="connsiteX123" fmla="*/ 500332 w 4572000"/>
              <a:gd name="connsiteY123" fmla="*/ 667109 h 1995577"/>
              <a:gd name="connsiteX124" fmla="*/ 460076 w 4572000"/>
              <a:gd name="connsiteY124" fmla="*/ 615351 h 1995577"/>
              <a:gd name="connsiteX125" fmla="*/ 425570 w 4572000"/>
              <a:gd name="connsiteY125" fmla="*/ 569343 h 1995577"/>
              <a:gd name="connsiteX126" fmla="*/ 356559 w 4572000"/>
              <a:gd name="connsiteY126" fmla="*/ 546339 h 1995577"/>
              <a:gd name="connsiteX127" fmla="*/ 333555 w 4572000"/>
              <a:gd name="connsiteY127" fmla="*/ 540588 h 1995577"/>
              <a:gd name="connsiteX128" fmla="*/ 299049 w 4572000"/>
              <a:gd name="connsiteY128" fmla="*/ 603849 h 1995577"/>
              <a:gd name="connsiteX129" fmla="*/ 247291 w 4572000"/>
              <a:gd name="connsiteY129" fmla="*/ 609600 h 1995577"/>
              <a:gd name="connsiteX130" fmla="*/ 201283 w 4572000"/>
              <a:gd name="connsiteY130" fmla="*/ 563592 h 1995577"/>
              <a:gd name="connsiteX131" fmla="*/ 195532 w 4572000"/>
              <a:gd name="connsiteY131" fmla="*/ 506083 h 1995577"/>
              <a:gd name="connsiteX132" fmla="*/ 143774 w 4572000"/>
              <a:gd name="connsiteY132" fmla="*/ 465826 h 1995577"/>
              <a:gd name="connsiteX133" fmla="*/ 109268 w 4572000"/>
              <a:gd name="connsiteY133" fmla="*/ 431320 h 1995577"/>
              <a:gd name="connsiteX134" fmla="*/ 80514 w 4572000"/>
              <a:gd name="connsiteY134" fmla="*/ 408317 h 1995577"/>
              <a:gd name="connsiteX135" fmla="*/ 80514 w 4572000"/>
              <a:gd name="connsiteY135" fmla="*/ 356558 h 1995577"/>
              <a:gd name="connsiteX136" fmla="*/ 86265 w 4572000"/>
              <a:gd name="connsiteY136" fmla="*/ 339305 h 1995577"/>
              <a:gd name="connsiteX137" fmla="*/ 40257 w 4572000"/>
              <a:gd name="connsiteY137" fmla="*/ 299049 h 1995577"/>
              <a:gd name="connsiteX138" fmla="*/ 0 w 4572000"/>
              <a:gd name="connsiteY138" fmla="*/ 264543 h 1995577"/>
              <a:gd name="connsiteX139" fmla="*/ 0 w 4572000"/>
              <a:gd name="connsiteY139" fmla="*/ 264543 h 1995577"/>
              <a:gd name="connsiteX140" fmla="*/ 63261 w 4572000"/>
              <a:gd name="connsiteY140" fmla="*/ 264543 h 1995577"/>
              <a:gd name="connsiteX141" fmla="*/ 80514 w 4572000"/>
              <a:gd name="connsiteY141" fmla="*/ 235788 h 1995577"/>
              <a:gd name="connsiteX142" fmla="*/ 92015 w 4572000"/>
              <a:gd name="connsiteY142" fmla="*/ 178279 h 1995577"/>
              <a:gd name="connsiteX143" fmla="*/ 40257 w 4572000"/>
              <a:gd name="connsiteY143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1996579 w 4572000"/>
              <a:gd name="connsiteY32" fmla="*/ 691689 h 1995577"/>
              <a:gd name="connsiteX33" fmla="*/ 2058152 w 4572000"/>
              <a:gd name="connsiteY33" fmla="*/ 731854 h 1995577"/>
              <a:gd name="connsiteX34" fmla="*/ 2105847 w 4572000"/>
              <a:gd name="connsiteY34" fmla="*/ 767101 h 1995577"/>
              <a:gd name="connsiteX35" fmla="*/ 2168106 w 4572000"/>
              <a:gd name="connsiteY35" fmla="*/ 777118 h 1995577"/>
              <a:gd name="connsiteX36" fmla="*/ 2248619 w 4572000"/>
              <a:gd name="connsiteY36" fmla="*/ 784539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79352 w 4572000"/>
              <a:gd name="connsiteY101" fmla="*/ 1975541 h 1995577"/>
              <a:gd name="connsiteX102" fmla="*/ 2069712 w 4572000"/>
              <a:gd name="connsiteY102" fmla="*/ 1809971 h 1995577"/>
              <a:gd name="connsiteX103" fmla="*/ 1982074 w 4572000"/>
              <a:gd name="connsiteY103" fmla="*/ 1811732 h 1995577"/>
              <a:gd name="connsiteX104" fmla="*/ 1902877 w 4572000"/>
              <a:gd name="connsiteY104" fmla="*/ 1801900 h 1995577"/>
              <a:gd name="connsiteX105" fmla="*/ 1777670 w 4572000"/>
              <a:gd name="connsiteY105" fmla="*/ 1668237 h 1995577"/>
              <a:gd name="connsiteX106" fmla="*/ 1605142 w 4572000"/>
              <a:gd name="connsiteY106" fmla="*/ 1577800 h 1995577"/>
              <a:gd name="connsiteX107" fmla="*/ 1441741 w 4572000"/>
              <a:gd name="connsiteY107" fmla="*/ 1427532 h 1995577"/>
              <a:gd name="connsiteX108" fmla="*/ 1431985 w 4572000"/>
              <a:gd name="connsiteY108" fmla="*/ 1184694 h 1995577"/>
              <a:gd name="connsiteX109" fmla="*/ 1311215 w 4572000"/>
              <a:gd name="connsiteY109" fmla="*/ 1063924 h 1995577"/>
              <a:gd name="connsiteX110" fmla="*/ 1232140 w 4572000"/>
              <a:gd name="connsiteY110" fmla="*/ 1081177 h 1995577"/>
              <a:gd name="connsiteX111" fmla="*/ 927340 w 4572000"/>
              <a:gd name="connsiteY111" fmla="*/ 1081177 h 1995577"/>
              <a:gd name="connsiteX112" fmla="*/ 774940 w 4572000"/>
              <a:gd name="connsiteY112" fmla="*/ 928777 h 1995577"/>
              <a:gd name="connsiteX113" fmla="*/ 774940 w 4572000"/>
              <a:gd name="connsiteY113" fmla="*/ 776377 h 1995577"/>
              <a:gd name="connsiteX114" fmla="*/ 774940 w 4572000"/>
              <a:gd name="connsiteY114" fmla="*/ 700177 h 1995577"/>
              <a:gd name="connsiteX115" fmla="*/ 833887 w 4572000"/>
              <a:gd name="connsiteY115" fmla="*/ 672860 h 1995577"/>
              <a:gd name="connsiteX116" fmla="*/ 816634 w 4572000"/>
              <a:gd name="connsiteY116" fmla="*/ 621102 h 1995577"/>
              <a:gd name="connsiteX117" fmla="*/ 776378 w 4572000"/>
              <a:gd name="connsiteY117" fmla="*/ 644105 h 1995577"/>
              <a:gd name="connsiteX118" fmla="*/ 690114 w 4572000"/>
              <a:gd name="connsiteY118" fmla="*/ 603849 h 1995577"/>
              <a:gd name="connsiteX119" fmla="*/ 649857 w 4572000"/>
              <a:gd name="connsiteY119" fmla="*/ 621102 h 1995577"/>
              <a:gd name="connsiteX120" fmla="*/ 609600 w 4572000"/>
              <a:gd name="connsiteY120" fmla="*/ 667109 h 1995577"/>
              <a:gd name="connsiteX121" fmla="*/ 552091 w 4572000"/>
              <a:gd name="connsiteY121" fmla="*/ 690113 h 1995577"/>
              <a:gd name="connsiteX122" fmla="*/ 500332 w 4572000"/>
              <a:gd name="connsiteY122" fmla="*/ 667109 h 1995577"/>
              <a:gd name="connsiteX123" fmla="*/ 460076 w 4572000"/>
              <a:gd name="connsiteY123" fmla="*/ 615351 h 1995577"/>
              <a:gd name="connsiteX124" fmla="*/ 425570 w 4572000"/>
              <a:gd name="connsiteY124" fmla="*/ 569343 h 1995577"/>
              <a:gd name="connsiteX125" fmla="*/ 356559 w 4572000"/>
              <a:gd name="connsiteY125" fmla="*/ 546339 h 1995577"/>
              <a:gd name="connsiteX126" fmla="*/ 333555 w 4572000"/>
              <a:gd name="connsiteY126" fmla="*/ 540588 h 1995577"/>
              <a:gd name="connsiteX127" fmla="*/ 299049 w 4572000"/>
              <a:gd name="connsiteY127" fmla="*/ 603849 h 1995577"/>
              <a:gd name="connsiteX128" fmla="*/ 247291 w 4572000"/>
              <a:gd name="connsiteY128" fmla="*/ 609600 h 1995577"/>
              <a:gd name="connsiteX129" fmla="*/ 201283 w 4572000"/>
              <a:gd name="connsiteY129" fmla="*/ 563592 h 1995577"/>
              <a:gd name="connsiteX130" fmla="*/ 195532 w 4572000"/>
              <a:gd name="connsiteY130" fmla="*/ 506083 h 1995577"/>
              <a:gd name="connsiteX131" fmla="*/ 143774 w 4572000"/>
              <a:gd name="connsiteY131" fmla="*/ 465826 h 1995577"/>
              <a:gd name="connsiteX132" fmla="*/ 109268 w 4572000"/>
              <a:gd name="connsiteY132" fmla="*/ 431320 h 1995577"/>
              <a:gd name="connsiteX133" fmla="*/ 80514 w 4572000"/>
              <a:gd name="connsiteY133" fmla="*/ 408317 h 1995577"/>
              <a:gd name="connsiteX134" fmla="*/ 80514 w 4572000"/>
              <a:gd name="connsiteY134" fmla="*/ 356558 h 1995577"/>
              <a:gd name="connsiteX135" fmla="*/ 86265 w 4572000"/>
              <a:gd name="connsiteY135" fmla="*/ 339305 h 1995577"/>
              <a:gd name="connsiteX136" fmla="*/ 40257 w 4572000"/>
              <a:gd name="connsiteY136" fmla="*/ 299049 h 1995577"/>
              <a:gd name="connsiteX137" fmla="*/ 0 w 4572000"/>
              <a:gd name="connsiteY137" fmla="*/ 264543 h 1995577"/>
              <a:gd name="connsiteX138" fmla="*/ 0 w 4572000"/>
              <a:gd name="connsiteY138" fmla="*/ 264543 h 1995577"/>
              <a:gd name="connsiteX139" fmla="*/ 63261 w 4572000"/>
              <a:gd name="connsiteY139" fmla="*/ 264543 h 1995577"/>
              <a:gd name="connsiteX140" fmla="*/ 80514 w 4572000"/>
              <a:gd name="connsiteY140" fmla="*/ 235788 h 1995577"/>
              <a:gd name="connsiteX141" fmla="*/ 92015 w 4572000"/>
              <a:gd name="connsiteY141" fmla="*/ 178279 h 1995577"/>
              <a:gd name="connsiteX142" fmla="*/ 40257 w 4572000"/>
              <a:gd name="connsiteY142" fmla="*/ 149524 h 1995577"/>
              <a:gd name="connsiteX0" fmla="*/ 40257 w 4572000"/>
              <a:gd name="connsiteY0" fmla="*/ 149524 h 2158829"/>
              <a:gd name="connsiteX1" fmla="*/ 69012 w 4572000"/>
              <a:gd name="connsiteY1" fmla="*/ 74762 h 2158829"/>
              <a:gd name="connsiteX2" fmla="*/ 115019 w 4572000"/>
              <a:gd name="connsiteY2" fmla="*/ 57509 h 2158829"/>
              <a:gd name="connsiteX3" fmla="*/ 161027 w 4572000"/>
              <a:gd name="connsiteY3" fmla="*/ 51758 h 2158829"/>
              <a:gd name="connsiteX4" fmla="*/ 212785 w 4572000"/>
              <a:gd name="connsiteY4" fmla="*/ 92015 h 2158829"/>
              <a:gd name="connsiteX5" fmla="*/ 293298 w 4572000"/>
              <a:gd name="connsiteY5" fmla="*/ 109268 h 2158829"/>
              <a:gd name="connsiteX6" fmla="*/ 327804 w 4572000"/>
              <a:gd name="connsiteY6" fmla="*/ 63260 h 2158829"/>
              <a:gd name="connsiteX7" fmla="*/ 327804 w 4572000"/>
              <a:gd name="connsiteY7" fmla="*/ 63260 h 2158829"/>
              <a:gd name="connsiteX8" fmla="*/ 448574 w 4572000"/>
              <a:gd name="connsiteY8" fmla="*/ 51758 h 2158829"/>
              <a:gd name="connsiteX9" fmla="*/ 517585 w 4572000"/>
              <a:gd name="connsiteY9" fmla="*/ 57509 h 2158829"/>
              <a:gd name="connsiteX10" fmla="*/ 603849 w 4572000"/>
              <a:gd name="connsiteY10" fmla="*/ 0 h 2158829"/>
              <a:gd name="connsiteX11" fmla="*/ 707366 w 4572000"/>
              <a:gd name="connsiteY11" fmla="*/ 0 h 2158829"/>
              <a:gd name="connsiteX12" fmla="*/ 810883 w 4572000"/>
              <a:gd name="connsiteY12" fmla="*/ 34505 h 2158829"/>
              <a:gd name="connsiteX13" fmla="*/ 897148 w 4572000"/>
              <a:gd name="connsiteY13" fmla="*/ 109268 h 2158829"/>
              <a:gd name="connsiteX14" fmla="*/ 966159 w 4572000"/>
              <a:gd name="connsiteY14" fmla="*/ 120769 h 2158829"/>
              <a:gd name="connsiteX15" fmla="*/ 1029419 w 4572000"/>
              <a:gd name="connsiteY15" fmla="*/ 184030 h 2158829"/>
              <a:gd name="connsiteX16" fmla="*/ 1109932 w 4572000"/>
              <a:gd name="connsiteY16" fmla="*/ 201283 h 2158829"/>
              <a:gd name="connsiteX17" fmla="*/ 1150189 w 4572000"/>
              <a:gd name="connsiteY17" fmla="*/ 184030 h 2158829"/>
              <a:gd name="connsiteX18" fmla="*/ 1213449 w 4572000"/>
              <a:gd name="connsiteY18" fmla="*/ 207034 h 2158829"/>
              <a:gd name="connsiteX19" fmla="*/ 1299714 w 4572000"/>
              <a:gd name="connsiteY19" fmla="*/ 184030 h 2158829"/>
              <a:gd name="connsiteX20" fmla="*/ 1357223 w 4572000"/>
              <a:gd name="connsiteY20" fmla="*/ 143773 h 2158829"/>
              <a:gd name="connsiteX21" fmla="*/ 1431985 w 4572000"/>
              <a:gd name="connsiteY21" fmla="*/ 132271 h 2158829"/>
              <a:gd name="connsiteX22" fmla="*/ 1598763 w 4572000"/>
              <a:gd name="connsiteY22" fmla="*/ 149524 h 2158829"/>
              <a:gd name="connsiteX23" fmla="*/ 1788544 w 4572000"/>
              <a:gd name="connsiteY23" fmla="*/ 195532 h 2158829"/>
              <a:gd name="connsiteX24" fmla="*/ 1926566 w 4572000"/>
              <a:gd name="connsiteY24" fmla="*/ 270294 h 2158829"/>
              <a:gd name="connsiteX25" fmla="*/ 2053087 w 4572000"/>
              <a:gd name="connsiteY25" fmla="*/ 333554 h 2158829"/>
              <a:gd name="connsiteX26" fmla="*/ 2058838 w 4572000"/>
              <a:gd name="connsiteY26" fmla="*/ 356558 h 2158829"/>
              <a:gd name="connsiteX27" fmla="*/ 2047336 w 4572000"/>
              <a:gd name="connsiteY27" fmla="*/ 414068 h 2158829"/>
              <a:gd name="connsiteX28" fmla="*/ 2035834 w 4572000"/>
              <a:gd name="connsiteY28" fmla="*/ 454324 h 2158829"/>
              <a:gd name="connsiteX29" fmla="*/ 2001329 w 4572000"/>
              <a:gd name="connsiteY29" fmla="*/ 477328 h 2158829"/>
              <a:gd name="connsiteX30" fmla="*/ 1989827 w 4572000"/>
              <a:gd name="connsiteY30" fmla="*/ 529086 h 2158829"/>
              <a:gd name="connsiteX31" fmla="*/ 1989827 w 4572000"/>
              <a:gd name="connsiteY31" fmla="*/ 615351 h 2158829"/>
              <a:gd name="connsiteX32" fmla="*/ 1996579 w 4572000"/>
              <a:gd name="connsiteY32" fmla="*/ 691689 h 2158829"/>
              <a:gd name="connsiteX33" fmla="*/ 2058152 w 4572000"/>
              <a:gd name="connsiteY33" fmla="*/ 731854 h 2158829"/>
              <a:gd name="connsiteX34" fmla="*/ 2105847 w 4572000"/>
              <a:gd name="connsiteY34" fmla="*/ 767101 h 2158829"/>
              <a:gd name="connsiteX35" fmla="*/ 2168106 w 4572000"/>
              <a:gd name="connsiteY35" fmla="*/ 777118 h 2158829"/>
              <a:gd name="connsiteX36" fmla="*/ 2248619 w 4572000"/>
              <a:gd name="connsiteY36" fmla="*/ 784539 h 2158829"/>
              <a:gd name="connsiteX37" fmla="*/ 2306129 w 4572000"/>
              <a:gd name="connsiteY37" fmla="*/ 764875 h 2158829"/>
              <a:gd name="connsiteX38" fmla="*/ 2346385 w 4572000"/>
              <a:gd name="connsiteY38" fmla="*/ 730369 h 2158829"/>
              <a:gd name="connsiteX39" fmla="*/ 2398144 w 4572000"/>
              <a:gd name="connsiteY39" fmla="*/ 730369 h 2158829"/>
              <a:gd name="connsiteX40" fmla="*/ 2455653 w 4572000"/>
              <a:gd name="connsiteY40" fmla="*/ 741871 h 2158829"/>
              <a:gd name="connsiteX41" fmla="*/ 2536166 w 4572000"/>
              <a:gd name="connsiteY41" fmla="*/ 638354 h 2158829"/>
              <a:gd name="connsiteX42" fmla="*/ 2639683 w 4572000"/>
              <a:gd name="connsiteY42" fmla="*/ 621102 h 2158829"/>
              <a:gd name="connsiteX43" fmla="*/ 2766204 w 4572000"/>
              <a:gd name="connsiteY43" fmla="*/ 626852 h 2158829"/>
              <a:gd name="connsiteX44" fmla="*/ 2858219 w 4572000"/>
              <a:gd name="connsiteY44" fmla="*/ 684362 h 2158829"/>
              <a:gd name="connsiteX45" fmla="*/ 2927231 w 4572000"/>
              <a:gd name="connsiteY45" fmla="*/ 626852 h 2158829"/>
              <a:gd name="connsiteX46" fmla="*/ 3007744 w 4572000"/>
              <a:gd name="connsiteY46" fmla="*/ 517585 h 2158829"/>
              <a:gd name="connsiteX47" fmla="*/ 3134265 w 4572000"/>
              <a:gd name="connsiteY47" fmla="*/ 379562 h 2158829"/>
              <a:gd name="connsiteX48" fmla="*/ 3237782 w 4572000"/>
              <a:gd name="connsiteY48" fmla="*/ 333554 h 2158829"/>
              <a:gd name="connsiteX49" fmla="*/ 3306793 w 4572000"/>
              <a:gd name="connsiteY49" fmla="*/ 195532 h 2158829"/>
              <a:gd name="connsiteX50" fmla="*/ 3444815 w 4572000"/>
              <a:gd name="connsiteY50" fmla="*/ 195532 h 2158829"/>
              <a:gd name="connsiteX51" fmla="*/ 3623095 w 4572000"/>
              <a:gd name="connsiteY51" fmla="*/ 166777 h 2158829"/>
              <a:gd name="connsiteX52" fmla="*/ 3766868 w 4572000"/>
              <a:gd name="connsiteY52" fmla="*/ 103517 h 2158829"/>
              <a:gd name="connsiteX53" fmla="*/ 3841631 w 4572000"/>
              <a:gd name="connsiteY53" fmla="*/ 51758 h 2158829"/>
              <a:gd name="connsiteX54" fmla="*/ 3956649 w 4572000"/>
              <a:gd name="connsiteY54" fmla="*/ 5751 h 2158829"/>
              <a:gd name="connsiteX55" fmla="*/ 4019910 w 4572000"/>
              <a:gd name="connsiteY55" fmla="*/ 92015 h 2158829"/>
              <a:gd name="connsiteX56" fmla="*/ 3945148 w 4572000"/>
              <a:gd name="connsiteY56" fmla="*/ 212785 h 2158829"/>
              <a:gd name="connsiteX57" fmla="*/ 3870385 w 4572000"/>
              <a:gd name="connsiteY57" fmla="*/ 299049 h 2158829"/>
              <a:gd name="connsiteX58" fmla="*/ 3956649 w 4572000"/>
              <a:gd name="connsiteY58" fmla="*/ 414068 h 2158829"/>
              <a:gd name="connsiteX59" fmla="*/ 3962400 w 4572000"/>
              <a:gd name="connsiteY59" fmla="*/ 506083 h 2158829"/>
              <a:gd name="connsiteX60" fmla="*/ 3899140 w 4572000"/>
              <a:gd name="connsiteY60" fmla="*/ 592347 h 2158829"/>
              <a:gd name="connsiteX61" fmla="*/ 3916393 w 4572000"/>
              <a:gd name="connsiteY61" fmla="*/ 701615 h 2158829"/>
              <a:gd name="connsiteX62" fmla="*/ 4008408 w 4572000"/>
              <a:gd name="connsiteY62" fmla="*/ 713117 h 2158829"/>
              <a:gd name="connsiteX63" fmla="*/ 4094672 w 4572000"/>
              <a:gd name="connsiteY63" fmla="*/ 667109 h 2158829"/>
              <a:gd name="connsiteX64" fmla="*/ 4180936 w 4572000"/>
              <a:gd name="connsiteY64" fmla="*/ 718868 h 2158829"/>
              <a:gd name="connsiteX65" fmla="*/ 4221193 w 4572000"/>
              <a:gd name="connsiteY65" fmla="*/ 747622 h 2158829"/>
              <a:gd name="connsiteX66" fmla="*/ 4301706 w 4572000"/>
              <a:gd name="connsiteY66" fmla="*/ 839637 h 2158829"/>
              <a:gd name="connsiteX67" fmla="*/ 4405223 w 4572000"/>
              <a:gd name="connsiteY67" fmla="*/ 862641 h 2158829"/>
              <a:gd name="connsiteX68" fmla="*/ 4491487 w 4572000"/>
              <a:gd name="connsiteY68" fmla="*/ 925902 h 2158829"/>
              <a:gd name="connsiteX69" fmla="*/ 4560498 w 4572000"/>
              <a:gd name="connsiteY69" fmla="*/ 1000664 h 2158829"/>
              <a:gd name="connsiteX70" fmla="*/ 4572000 w 4572000"/>
              <a:gd name="connsiteY70" fmla="*/ 1058173 h 2158829"/>
              <a:gd name="connsiteX71" fmla="*/ 4566249 w 4572000"/>
              <a:gd name="connsiteY71" fmla="*/ 1069675 h 2158829"/>
              <a:gd name="connsiteX72" fmla="*/ 4445480 w 4572000"/>
              <a:gd name="connsiteY72" fmla="*/ 1201947 h 2158829"/>
              <a:gd name="connsiteX73" fmla="*/ 4186687 w 4572000"/>
              <a:gd name="connsiteY73" fmla="*/ 1472241 h 2158829"/>
              <a:gd name="connsiteX74" fmla="*/ 4060166 w 4572000"/>
              <a:gd name="connsiteY74" fmla="*/ 1472241 h 2158829"/>
              <a:gd name="connsiteX75" fmla="*/ 3985404 w 4572000"/>
              <a:gd name="connsiteY75" fmla="*/ 1598762 h 2158829"/>
              <a:gd name="connsiteX76" fmla="*/ 3950898 w 4572000"/>
              <a:gd name="connsiteY76" fmla="*/ 1690777 h 2158829"/>
              <a:gd name="connsiteX77" fmla="*/ 3956649 w 4572000"/>
              <a:gd name="connsiteY77" fmla="*/ 1794294 h 2158829"/>
              <a:gd name="connsiteX78" fmla="*/ 3962400 w 4572000"/>
              <a:gd name="connsiteY78" fmla="*/ 1886309 h 2158829"/>
              <a:gd name="connsiteX79" fmla="*/ 3899140 w 4572000"/>
              <a:gd name="connsiteY79" fmla="*/ 1926566 h 2158829"/>
              <a:gd name="connsiteX80" fmla="*/ 3847382 w 4572000"/>
              <a:gd name="connsiteY80" fmla="*/ 1943819 h 2158829"/>
              <a:gd name="connsiteX81" fmla="*/ 3847382 w 4572000"/>
              <a:gd name="connsiteY81" fmla="*/ 1943819 h 2158829"/>
              <a:gd name="connsiteX82" fmla="*/ 3772619 w 4572000"/>
              <a:gd name="connsiteY82" fmla="*/ 1892060 h 2158829"/>
              <a:gd name="connsiteX83" fmla="*/ 3772619 w 4572000"/>
              <a:gd name="connsiteY83" fmla="*/ 1892060 h 2158829"/>
              <a:gd name="connsiteX84" fmla="*/ 3577087 w 4572000"/>
              <a:gd name="connsiteY84" fmla="*/ 1920815 h 2158829"/>
              <a:gd name="connsiteX85" fmla="*/ 3421812 w 4572000"/>
              <a:gd name="connsiteY85" fmla="*/ 1966822 h 2158829"/>
              <a:gd name="connsiteX86" fmla="*/ 3255034 w 4572000"/>
              <a:gd name="connsiteY86" fmla="*/ 1995577 h 2158829"/>
              <a:gd name="connsiteX87" fmla="*/ 3099759 w 4572000"/>
              <a:gd name="connsiteY87" fmla="*/ 1978324 h 2158829"/>
              <a:gd name="connsiteX88" fmla="*/ 2898476 w 4572000"/>
              <a:gd name="connsiteY88" fmla="*/ 1961071 h 2158829"/>
              <a:gd name="connsiteX89" fmla="*/ 2898476 w 4572000"/>
              <a:gd name="connsiteY89" fmla="*/ 1961071 h 2158829"/>
              <a:gd name="connsiteX90" fmla="*/ 2863970 w 4572000"/>
              <a:gd name="connsiteY90" fmla="*/ 1989826 h 2158829"/>
              <a:gd name="connsiteX91" fmla="*/ 2835215 w 4572000"/>
              <a:gd name="connsiteY91" fmla="*/ 1943819 h 2158829"/>
              <a:gd name="connsiteX92" fmla="*/ 2823714 w 4572000"/>
              <a:gd name="connsiteY92" fmla="*/ 1846052 h 2158829"/>
              <a:gd name="connsiteX93" fmla="*/ 2789208 w 4572000"/>
              <a:gd name="connsiteY93" fmla="*/ 1817298 h 2158829"/>
              <a:gd name="connsiteX94" fmla="*/ 2702944 w 4572000"/>
              <a:gd name="connsiteY94" fmla="*/ 1880558 h 2158829"/>
              <a:gd name="connsiteX95" fmla="*/ 2645434 w 4572000"/>
              <a:gd name="connsiteY95" fmla="*/ 1903562 h 2158829"/>
              <a:gd name="connsiteX96" fmla="*/ 2547668 w 4572000"/>
              <a:gd name="connsiteY96" fmla="*/ 1909313 h 2158829"/>
              <a:gd name="connsiteX97" fmla="*/ 2472906 w 4572000"/>
              <a:gd name="connsiteY97" fmla="*/ 1886309 h 2158829"/>
              <a:gd name="connsiteX98" fmla="*/ 2369389 w 4572000"/>
              <a:gd name="connsiteY98" fmla="*/ 1846052 h 2158829"/>
              <a:gd name="connsiteX99" fmla="*/ 2329132 w 4572000"/>
              <a:gd name="connsiteY99" fmla="*/ 1794294 h 2158829"/>
              <a:gd name="connsiteX100" fmla="*/ 2242181 w 4572000"/>
              <a:gd name="connsiteY100" fmla="*/ 2158829 h 2158829"/>
              <a:gd name="connsiteX101" fmla="*/ 2179352 w 4572000"/>
              <a:gd name="connsiteY101" fmla="*/ 1975541 h 2158829"/>
              <a:gd name="connsiteX102" fmla="*/ 2069712 w 4572000"/>
              <a:gd name="connsiteY102" fmla="*/ 1809971 h 2158829"/>
              <a:gd name="connsiteX103" fmla="*/ 1982074 w 4572000"/>
              <a:gd name="connsiteY103" fmla="*/ 1811732 h 2158829"/>
              <a:gd name="connsiteX104" fmla="*/ 1902877 w 4572000"/>
              <a:gd name="connsiteY104" fmla="*/ 1801900 h 2158829"/>
              <a:gd name="connsiteX105" fmla="*/ 1777670 w 4572000"/>
              <a:gd name="connsiteY105" fmla="*/ 1668237 h 2158829"/>
              <a:gd name="connsiteX106" fmla="*/ 1605142 w 4572000"/>
              <a:gd name="connsiteY106" fmla="*/ 1577800 h 2158829"/>
              <a:gd name="connsiteX107" fmla="*/ 1441741 w 4572000"/>
              <a:gd name="connsiteY107" fmla="*/ 1427532 h 2158829"/>
              <a:gd name="connsiteX108" fmla="*/ 1431985 w 4572000"/>
              <a:gd name="connsiteY108" fmla="*/ 1184694 h 2158829"/>
              <a:gd name="connsiteX109" fmla="*/ 1311215 w 4572000"/>
              <a:gd name="connsiteY109" fmla="*/ 1063924 h 2158829"/>
              <a:gd name="connsiteX110" fmla="*/ 1232140 w 4572000"/>
              <a:gd name="connsiteY110" fmla="*/ 1081177 h 2158829"/>
              <a:gd name="connsiteX111" fmla="*/ 927340 w 4572000"/>
              <a:gd name="connsiteY111" fmla="*/ 1081177 h 2158829"/>
              <a:gd name="connsiteX112" fmla="*/ 774940 w 4572000"/>
              <a:gd name="connsiteY112" fmla="*/ 928777 h 2158829"/>
              <a:gd name="connsiteX113" fmla="*/ 774940 w 4572000"/>
              <a:gd name="connsiteY113" fmla="*/ 776377 h 2158829"/>
              <a:gd name="connsiteX114" fmla="*/ 774940 w 4572000"/>
              <a:gd name="connsiteY114" fmla="*/ 700177 h 2158829"/>
              <a:gd name="connsiteX115" fmla="*/ 833887 w 4572000"/>
              <a:gd name="connsiteY115" fmla="*/ 672860 h 2158829"/>
              <a:gd name="connsiteX116" fmla="*/ 816634 w 4572000"/>
              <a:gd name="connsiteY116" fmla="*/ 621102 h 2158829"/>
              <a:gd name="connsiteX117" fmla="*/ 776378 w 4572000"/>
              <a:gd name="connsiteY117" fmla="*/ 644105 h 2158829"/>
              <a:gd name="connsiteX118" fmla="*/ 690114 w 4572000"/>
              <a:gd name="connsiteY118" fmla="*/ 603849 h 2158829"/>
              <a:gd name="connsiteX119" fmla="*/ 649857 w 4572000"/>
              <a:gd name="connsiteY119" fmla="*/ 621102 h 2158829"/>
              <a:gd name="connsiteX120" fmla="*/ 609600 w 4572000"/>
              <a:gd name="connsiteY120" fmla="*/ 667109 h 2158829"/>
              <a:gd name="connsiteX121" fmla="*/ 552091 w 4572000"/>
              <a:gd name="connsiteY121" fmla="*/ 690113 h 2158829"/>
              <a:gd name="connsiteX122" fmla="*/ 500332 w 4572000"/>
              <a:gd name="connsiteY122" fmla="*/ 667109 h 2158829"/>
              <a:gd name="connsiteX123" fmla="*/ 460076 w 4572000"/>
              <a:gd name="connsiteY123" fmla="*/ 615351 h 2158829"/>
              <a:gd name="connsiteX124" fmla="*/ 425570 w 4572000"/>
              <a:gd name="connsiteY124" fmla="*/ 569343 h 2158829"/>
              <a:gd name="connsiteX125" fmla="*/ 356559 w 4572000"/>
              <a:gd name="connsiteY125" fmla="*/ 546339 h 2158829"/>
              <a:gd name="connsiteX126" fmla="*/ 333555 w 4572000"/>
              <a:gd name="connsiteY126" fmla="*/ 540588 h 2158829"/>
              <a:gd name="connsiteX127" fmla="*/ 299049 w 4572000"/>
              <a:gd name="connsiteY127" fmla="*/ 603849 h 2158829"/>
              <a:gd name="connsiteX128" fmla="*/ 247291 w 4572000"/>
              <a:gd name="connsiteY128" fmla="*/ 609600 h 2158829"/>
              <a:gd name="connsiteX129" fmla="*/ 201283 w 4572000"/>
              <a:gd name="connsiteY129" fmla="*/ 563592 h 2158829"/>
              <a:gd name="connsiteX130" fmla="*/ 195532 w 4572000"/>
              <a:gd name="connsiteY130" fmla="*/ 506083 h 2158829"/>
              <a:gd name="connsiteX131" fmla="*/ 143774 w 4572000"/>
              <a:gd name="connsiteY131" fmla="*/ 465826 h 2158829"/>
              <a:gd name="connsiteX132" fmla="*/ 109268 w 4572000"/>
              <a:gd name="connsiteY132" fmla="*/ 431320 h 2158829"/>
              <a:gd name="connsiteX133" fmla="*/ 80514 w 4572000"/>
              <a:gd name="connsiteY133" fmla="*/ 408317 h 2158829"/>
              <a:gd name="connsiteX134" fmla="*/ 80514 w 4572000"/>
              <a:gd name="connsiteY134" fmla="*/ 356558 h 2158829"/>
              <a:gd name="connsiteX135" fmla="*/ 86265 w 4572000"/>
              <a:gd name="connsiteY135" fmla="*/ 339305 h 2158829"/>
              <a:gd name="connsiteX136" fmla="*/ 40257 w 4572000"/>
              <a:gd name="connsiteY136" fmla="*/ 299049 h 2158829"/>
              <a:gd name="connsiteX137" fmla="*/ 0 w 4572000"/>
              <a:gd name="connsiteY137" fmla="*/ 264543 h 2158829"/>
              <a:gd name="connsiteX138" fmla="*/ 0 w 4572000"/>
              <a:gd name="connsiteY138" fmla="*/ 264543 h 2158829"/>
              <a:gd name="connsiteX139" fmla="*/ 63261 w 4572000"/>
              <a:gd name="connsiteY139" fmla="*/ 264543 h 2158829"/>
              <a:gd name="connsiteX140" fmla="*/ 80514 w 4572000"/>
              <a:gd name="connsiteY140" fmla="*/ 235788 h 2158829"/>
              <a:gd name="connsiteX141" fmla="*/ 92015 w 4572000"/>
              <a:gd name="connsiteY141" fmla="*/ 178279 h 2158829"/>
              <a:gd name="connsiteX142" fmla="*/ 40257 w 4572000"/>
              <a:gd name="connsiteY142" fmla="*/ 149524 h 2158829"/>
              <a:gd name="connsiteX0" fmla="*/ 40257 w 4572000"/>
              <a:gd name="connsiteY0" fmla="*/ 149524 h 2158829"/>
              <a:gd name="connsiteX1" fmla="*/ 69012 w 4572000"/>
              <a:gd name="connsiteY1" fmla="*/ 74762 h 2158829"/>
              <a:gd name="connsiteX2" fmla="*/ 115019 w 4572000"/>
              <a:gd name="connsiteY2" fmla="*/ 57509 h 2158829"/>
              <a:gd name="connsiteX3" fmla="*/ 161027 w 4572000"/>
              <a:gd name="connsiteY3" fmla="*/ 51758 h 2158829"/>
              <a:gd name="connsiteX4" fmla="*/ 212785 w 4572000"/>
              <a:gd name="connsiteY4" fmla="*/ 92015 h 2158829"/>
              <a:gd name="connsiteX5" fmla="*/ 293298 w 4572000"/>
              <a:gd name="connsiteY5" fmla="*/ 109268 h 2158829"/>
              <a:gd name="connsiteX6" fmla="*/ 327804 w 4572000"/>
              <a:gd name="connsiteY6" fmla="*/ 63260 h 2158829"/>
              <a:gd name="connsiteX7" fmla="*/ 327804 w 4572000"/>
              <a:gd name="connsiteY7" fmla="*/ 63260 h 2158829"/>
              <a:gd name="connsiteX8" fmla="*/ 448574 w 4572000"/>
              <a:gd name="connsiteY8" fmla="*/ 51758 h 2158829"/>
              <a:gd name="connsiteX9" fmla="*/ 517585 w 4572000"/>
              <a:gd name="connsiteY9" fmla="*/ 57509 h 2158829"/>
              <a:gd name="connsiteX10" fmla="*/ 603849 w 4572000"/>
              <a:gd name="connsiteY10" fmla="*/ 0 h 2158829"/>
              <a:gd name="connsiteX11" fmla="*/ 707366 w 4572000"/>
              <a:gd name="connsiteY11" fmla="*/ 0 h 2158829"/>
              <a:gd name="connsiteX12" fmla="*/ 810883 w 4572000"/>
              <a:gd name="connsiteY12" fmla="*/ 34505 h 2158829"/>
              <a:gd name="connsiteX13" fmla="*/ 897148 w 4572000"/>
              <a:gd name="connsiteY13" fmla="*/ 109268 h 2158829"/>
              <a:gd name="connsiteX14" fmla="*/ 966159 w 4572000"/>
              <a:gd name="connsiteY14" fmla="*/ 120769 h 2158829"/>
              <a:gd name="connsiteX15" fmla="*/ 1029419 w 4572000"/>
              <a:gd name="connsiteY15" fmla="*/ 184030 h 2158829"/>
              <a:gd name="connsiteX16" fmla="*/ 1109932 w 4572000"/>
              <a:gd name="connsiteY16" fmla="*/ 201283 h 2158829"/>
              <a:gd name="connsiteX17" fmla="*/ 1150189 w 4572000"/>
              <a:gd name="connsiteY17" fmla="*/ 184030 h 2158829"/>
              <a:gd name="connsiteX18" fmla="*/ 1213449 w 4572000"/>
              <a:gd name="connsiteY18" fmla="*/ 207034 h 2158829"/>
              <a:gd name="connsiteX19" fmla="*/ 1299714 w 4572000"/>
              <a:gd name="connsiteY19" fmla="*/ 184030 h 2158829"/>
              <a:gd name="connsiteX20" fmla="*/ 1357223 w 4572000"/>
              <a:gd name="connsiteY20" fmla="*/ 143773 h 2158829"/>
              <a:gd name="connsiteX21" fmla="*/ 1431985 w 4572000"/>
              <a:gd name="connsiteY21" fmla="*/ 132271 h 2158829"/>
              <a:gd name="connsiteX22" fmla="*/ 1598763 w 4572000"/>
              <a:gd name="connsiteY22" fmla="*/ 149524 h 2158829"/>
              <a:gd name="connsiteX23" fmla="*/ 1788544 w 4572000"/>
              <a:gd name="connsiteY23" fmla="*/ 195532 h 2158829"/>
              <a:gd name="connsiteX24" fmla="*/ 1926566 w 4572000"/>
              <a:gd name="connsiteY24" fmla="*/ 270294 h 2158829"/>
              <a:gd name="connsiteX25" fmla="*/ 2053087 w 4572000"/>
              <a:gd name="connsiteY25" fmla="*/ 333554 h 2158829"/>
              <a:gd name="connsiteX26" fmla="*/ 2058838 w 4572000"/>
              <a:gd name="connsiteY26" fmla="*/ 356558 h 2158829"/>
              <a:gd name="connsiteX27" fmla="*/ 2047336 w 4572000"/>
              <a:gd name="connsiteY27" fmla="*/ 414068 h 2158829"/>
              <a:gd name="connsiteX28" fmla="*/ 2035834 w 4572000"/>
              <a:gd name="connsiteY28" fmla="*/ 454324 h 2158829"/>
              <a:gd name="connsiteX29" fmla="*/ 2001329 w 4572000"/>
              <a:gd name="connsiteY29" fmla="*/ 477328 h 2158829"/>
              <a:gd name="connsiteX30" fmla="*/ 1989827 w 4572000"/>
              <a:gd name="connsiteY30" fmla="*/ 529086 h 2158829"/>
              <a:gd name="connsiteX31" fmla="*/ 1989827 w 4572000"/>
              <a:gd name="connsiteY31" fmla="*/ 615351 h 2158829"/>
              <a:gd name="connsiteX32" fmla="*/ 1996579 w 4572000"/>
              <a:gd name="connsiteY32" fmla="*/ 691689 h 2158829"/>
              <a:gd name="connsiteX33" fmla="*/ 2058152 w 4572000"/>
              <a:gd name="connsiteY33" fmla="*/ 731854 h 2158829"/>
              <a:gd name="connsiteX34" fmla="*/ 2105847 w 4572000"/>
              <a:gd name="connsiteY34" fmla="*/ 767101 h 2158829"/>
              <a:gd name="connsiteX35" fmla="*/ 2168106 w 4572000"/>
              <a:gd name="connsiteY35" fmla="*/ 777118 h 2158829"/>
              <a:gd name="connsiteX36" fmla="*/ 2248619 w 4572000"/>
              <a:gd name="connsiteY36" fmla="*/ 784539 h 2158829"/>
              <a:gd name="connsiteX37" fmla="*/ 2306129 w 4572000"/>
              <a:gd name="connsiteY37" fmla="*/ 764875 h 2158829"/>
              <a:gd name="connsiteX38" fmla="*/ 2346385 w 4572000"/>
              <a:gd name="connsiteY38" fmla="*/ 730369 h 2158829"/>
              <a:gd name="connsiteX39" fmla="*/ 2398144 w 4572000"/>
              <a:gd name="connsiteY39" fmla="*/ 730369 h 2158829"/>
              <a:gd name="connsiteX40" fmla="*/ 2455653 w 4572000"/>
              <a:gd name="connsiteY40" fmla="*/ 741871 h 2158829"/>
              <a:gd name="connsiteX41" fmla="*/ 2536166 w 4572000"/>
              <a:gd name="connsiteY41" fmla="*/ 638354 h 2158829"/>
              <a:gd name="connsiteX42" fmla="*/ 2639683 w 4572000"/>
              <a:gd name="connsiteY42" fmla="*/ 621102 h 2158829"/>
              <a:gd name="connsiteX43" fmla="*/ 2766204 w 4572000"/>
              <a:gd name="connsiteY43" fmla="*/ 626852 h 2158829"/>
              <a:gd name="connsiteX44" fmla="*/ 2858219 w 4572000"/>
              <a:gd name="connsiteY44" fmla="*/ 684362 h 2158829"/>
              <a:gd name="connsiteX45" fmla="*/ 2927231 w 4572000"/>
              <a:gd name="connsiteY45" fmla="*/ 626852 h 2158829"/>
              <a:gd name="connsiteX46" fmla="*/ 3007744 w 4572000"/>
              <a:gd name="connsiteY46" fmla="*/ 517585 h 2158829"/>
              <a:gd name="connsiteX47" fmla="*/ 3134265 w 4572000"/>
              <a:gd name="connsiteY47" fmla="*/ 379562 h 2158829"/>
              <a:gd name="connsiteX48" fmla="*/ 3237782 w 4572000"/>
              <a:gd name="connsiteY48" fmla="*/ 333554 h 2158829"/>
              <a:gd name="connsiteX49" fmla="*/ 3306793 w 4572000"/>
              <a:gd name="connsiteY49" fmla="*/ 195532 h 2158829"/>
              <a:gd name="connsiteX50" fmla="*/ 3444815 w 4572000"/>
              <a:gd name="connsiteY50" fmla="*/ 195532 h 2158829"/>
              <a:gd name="connsiteX51" fmla="*/ 3623095 w 4572000"/>
              <a:gd name="connsiteY51" fmla="*/ 166777 h 2158829"/>
              <a:gd name="connsiteX52" fmla="*/ 3766868 w 4572000"/>
              <a:gd name="connsiteY52" fmla="*/ 103517 h 2158829"/>
              <a:gd name="connsiteX53" fmla="*/ 3841631 w 4572000"/>
              <a:gd name="connsiteY53" fmla="*/ 51758 h 2158829"/>
              <a:gd name="connsiteX54" fmla="*/ 3956649 w 4572000"/>
              <a:gd name="connsiteY54" fmla="*/ 5751 h 2158829"/>
              <a:gd name="connsiteX55" fmla="*/ 4019910 w 4572000"/>
              <a:gd name="connsiteY55" fmla="*/ 92015 h 2158829"/>
              <a:gd name="connsiteX56" fmla="*/ 3945148 w 4572000"/>
              <a:gd name="connsiteY56" fmla="*/ 212785 h 2158829"/>
              <a:gd name="connsiteX57" fmla="*/ 3870385 w 4572000"/>
              <a:gd name="connsiteY57" fmla="*/ 299049 h 2158829"/>
              <a:gd name="connsiteX58" fmla="*/ 3956649 w 4572000"/>
              <a:gd name="connsiteY58" fmla="*/ 414068 h 2158829"/>
              <a:gd name="connsiteX59" fmla="*/ 3962400 w 4572000"/>
              <a:gd name="connsiteY59" fmla="*/ 506083 h 2158829"/>
              <a:gd name="connsiteX60" fmla="*/ 3899140 w 4572000"/>
              <a:gd name="connsiteY60" fmla="*/ 592347 h 2158829"/>
              <a:gd name="connsiteX61" fmla="*/ 3916393 w 4572000"/>
              <a:gd name="connsiteY61" fmla="*/ 701615 h 2158829"/>
              <a:gd name="connsiteX62" fmla="*/ 4008408 w 4572000"/>
              <a:gd name="connsiteY62" fmla="*/ 713117 h 2158829"/>
              <a:gd name="connsiteX63" fmla="*/ 4094672 w 4572000"/>
              <a:gd name="connsiteY63" fmla="*/ 667109 h 2158829"/>
              <a:gd name="connsiteX64" fmla="*/ 4180936 w 4572000"/>
              <a:gd name="connsiteY64" fmla="*/ 718868 h 2158829"/>
              <a:gd name="connsiteX65" fmla="*/ 4221193 w 4572000"/>
              <a:gd name="connsiteY65" fmla="*/ 747622 h 2158829"/>
              <a:gd name="connsiteX66" fmla="*/ 4301706 w 4572000"/>
              <a:gd name="connsiteY66" fmla="*/ 839637 h 2158829"/>
              <a:gd name="connsiteX67" fmla="*/ 4405223 w 4572000"/>
              <a:gd name="connsiteY67" fmla="*/ 862641 h 2158829"/>
              <a:gd name="connsiteX68" fmla="*/ 4491487 w 4572000"/>
              <a:gd name="connsiteY68" fmla="*/ 925902 h 2158829"/>
              <a:gd name="connsiteX69" fmla="*/ 4560498 w 4572000"/>
              <a:gd name="connsiteY69" fmla="*/ 1000664 h 2158829"/>
              <a:gd name="connsiteX70" fmla="*/ 4572000 w 4572000"/>
              <a:gd name="connsiteY70" fmla="*/ 1058173 h 2158829"/>
              <a:gd name="connsiteX71" fmla="*/ 4566249 w 4572000"/>
              <a:gd name="connsiteY71" fmla="*/ 1069675 h 2158829"/>
              <a:gd name="connsiteX72" fmla="*/ 4445480 w 4572000"/>
              <a:gd name="connsiteY72" fmla="*/ 1201947 h 2158829"/>
              <a:gd name="connsiteX73" fmla="*/ 4186687 w 4572000"/>
              <a:gd name="connsiteY73" fmla="*/ 1472241 h 2158829"/>
              <a:gd name="connsiteX74" fmla="*/ 4060166 w 4572000"/>
              <a:gd name="connsiteY74" fmla="*/ 1472241 h 2158829"/>
              <a:gd name="connsiteX75" fmla="*/ 3985404 w 4572000"/>
              <a:gd name="connsiteY75" fmla="*/ 1598762 h 2158829"/>
              <a:gd name="connsiteX76" fmla="*/ 3950898 w 4572000"/>
              <a:gd name="connsiteY76" fmla="*/ 1690777 h 2158829"/>
              <a:gd name="connsiteX77" fmla="*/ 3956649 w 4572000"/>
              <a:gd name="connsiteY77" fmla="*/ 1794294 h 2158829"/>
              <a:gd name="connsiteX78" fmla="*/ 3962400 w 4572000"/>
              <a:gd name="connsiteY78" fmla="*/ 1886309 h 2158829"/>
              <a:gd name="connsiteX79" fmla="*/ 3899140 w 4572000"/>
              <a:gd name="connsiteY79" fmla="*/ 1926566 h 2158829"/>
              <a:gd name="connsiteX80" fmla="*/ 3847382 w 4572000"/>
              <a:gd name="connsiteY80" fmla="*/ 1943819 h 2158829"/>
              <a:gd name="connsiteX81" fmla="*/ 3847382 w 4572000"/>
              <a:gd name="connsiteY81" fmla="*/ 1943819 h 2158829"/>
              <a:gd name="connsiteX82" fmla="*/ 3772619 w 4572000"/>
              <a:gd name="connsiteY82" fmla="*/ 1892060 h 2158829"/>
              <a:gd name="connsiteX83" fmla="*/ 3772619 w 4572000"/>
              <a:gd name="connsiteY83" fmla="*/ 1892060 h 2158829"/>
              <a:gd name="connsiteX84" fmla="*/ 3577087 w 4572000"/>
              <a:gd name="connsiteY84" fmla="*/ 1920815 h 2158829"/>
              <a:gd name="connsiteX85" fmla="*/ 3421812 w 4572000"/>
              <a:gd name="connsiteY85" fmla="*/ 1966822 h 2158829"/>
              <a:gd name="connsiteX86" fmla="*/ 3255034 w 4572000"/>
              <a:gd name="connsiteY86" fmla="*/ 1995577 h 2158829"/>
              <a:gd name="connsiteX87" fmla="*/ 3099759 w 4572000"/>
              <a:gd name="connsiteY87" fmla="*/ 1978324 h 2158829"/>
              <a:gd name="connsiteX88" fmla="*/ 2898476 w 4572000"/>
              <a:gd name="connsiteY88" fmla="*/ 1961071 h 2158829"/>
              <a:gd name="connsiteX89" fmla="*/ 2898476 w 4572000"/>
              <a:gd name="connsiteY89" fmla="*/ 1961071 h 2158829"/>
              <a:gd name="connsiteX90" fmla="*/ 2863970 w 4572000"/>
              <a:gd name="connsiteY90" fmla="*/ 1989826 h 2158829"/>
              <a:gd name="connsiteX91" fmla="*/ 2835215 w 4572000"/>
              <a:gd name="connsiteY91" fmla="*/ 1943819 h 2158829"/>
              <a:gd name="connsiteX92" fmla="*/ 2823714 w 4572000"/>
              <a:gd name="connsiteY92" fmla="*/ 1846052 h 2158829"/>
              <a:gd name="connsiteX93" fmla="*/ 2789208 w 4572000"/>
              <a:gd name="connsiteY93" fmla="*/ 1817298 h 2158829"/>
              <a:gd name="connsiteX94" fmla="*/ 2702944 w 4572000"/>
              <a:gd name="connsiteY94" fmla="*/ 1880558 h 2158829"/>
              <a:gd name="connsiteX95" fmla="*/ 2645434 w 4572000"/>
              <a:gd name="connsiteY95" fmla="*/ 1903562 h 2158829"/>
              <a:gd name="connsiteX96" fmla="*/ 2547668 w 4572000"/>
              <a:gd name="connsiteY96" fmla="*/ 1909313 h 2158829"/>
              <a:gd name="connsiteX97" fmla="*/ 2472906 w 4572000"/>
              <a:gd name="connsiteY97" fmla="*/ 1886309 h 2158829"/>
              <a:gd name="connsiteX98" fmla="*/ 2369389 w 4572000"/>
              <a:gd name="connsiteY98" fmla="*/ 1846052 h 2158829"/>
              <a:gd name="connsiteX99" fmla="*/ 2345384 w 4572000"/>
              <a:gd name="connsiteY99" fmla="*/ 2123674 h 2158829"/>
              <a:gd name="connsiteX100" fmla="*/ 2242181 w 4572000"/>
              <a:gd name="connsiteY100" fmla="*/ 2158829 h 2158829"/>
              <a:gd name="connsiteX101" fmla="*/ 2179352 w 4572000"/>
              <a:gd name="connsiteY101" fmla="*/ 1975541 h 2158829"/>
              <a:gd name="connsiteX102" fmla="*/ 2069712 w 4572000"/>
              <a:gd name="connsiteY102" fmla="*/ 1809971 h 2158829"/>
              <a:gd name="connsiteX103" fmla="*/ 1982074 w 4572000"/>
              <a:gd name="connsiteY103" fmla="*/ 1811732 h 2158829"/>
              <a:gd name="connsiteX104" fmla="*/ 1902877 w 4572000"/>
              <a:gd name="connsiteY104" fmla="*/ 1801900 h 2158829"/>
              <a:gd name="connsiteX105" fmla="*/ 1777670 w 4572000"/>
              <a:gd name="connsiteY105" fmla="*/ 1668237 h 2158829"/>
              <a:gd name="connsiteX106" fmla="*/ 1605142 w 4572000"/>
              <a:gd name="connsiteY106" fmla="*/ 1577800 h 2158829"/>
              <a:gd name="connsiteX107" fmla="*/ 1441741 w 4572000"/>
              <a:gd name="connsiteY107" fmla="*/ 1427532 h 2158829"/>
              <a:gd name="connsiteX108" fmla="*/ 1431985 w 4572000"/>
              <a:gd name="connsiteY108" fmla="*/ 1184694 h 2158829"/>
              <a:gd name="connsiteX109" fmla="*/ 1311215 w 4572000"/>
              <a:gd name="connsiteY109" fmla="*/ 1063924 h 2158829"/>
              <a:gd name="connsiteX110" fmla="*/ 1232140 w 4572000"/>
              <a:gd name="connsiteY110" fmla="*/ 1081177 h 2158829"/>
              <a:gd name="connsiteX111" fmla="*/ 927340 w 4572000"/>
              <a:gd name="connsiteY111" fmla="*/ 1081177 h 2158829"/>
              <a:gd name="connsiteX112" fmla="*/ 774940 w 4572000"/>
              <a:gd name="connsiteY112" fmla="*/ 928777 h 2158829"/>
              <a:gd name="connsiteX113" fmla="*/ 774940 w 4572000"/>
              <a:gd name="connsiteY113" fmla="*/ 776377 h 2158829"/>
              <a:gd name="connsiteX114" fmla="*/ 774940 w 4572000"/>
              <a:gd name="connsiteY114" fmla="*/ 700177 h 2158829"/>
              <a:gd name="connsiteX115" fmla="*/ 833887 w 4572000"/>
              <a:gd name="connsiteY115" fmla="*/ 672860 h 2158829"/>
              <a:gd name="connsiteX116" fmla="*/ 816634 w 4572000"/>
              <a:gd name="connsiteY116" fmla="*/ 621102 h 2158829"/>
              <a:gd name="connsiteX117" fmla="*/ 776378 w 4572000"/>
              <a:gd name="connsiteY117" fmla="*/ 644105 h 2158829"/>
              <a:gd name="connsiteX118" fmla="*/ 690114 w 4572000"/>
              <a:gd name="connsiteY118" fmla="*/ 603849 h 2158829"/>
              <a:gd name="connsiteX119" fmla="*/ 649857 w 4572000"/>
              <a:gd name="connsiteY119" fmla="*/ 621102 h 2158829"/>
              <a:gd name="connsiteX120" fmla="*/ 609600 w 4572000"/>
              <a:gd name="connsiteY120" fmla="*/ 667109 h 2158829"/>
              <a:gd name="connsiteX121" fmla="*/ 552091 w 4572000"/>
              <a:gd name="connsiteY121" fmla="*/ 690113 h 2158829"/>
              <a:gd name="connsiteX122" fmla="*/ 500332 w 4572000"/>
              <a:gd name="connsiteY122" fmla="*/ 667109 h 2158829"/>
              <a:gd name="connsiteX123" fmla="*/ 460076 w 4572000"/>
              <a:gd name="connsiteY123" fmla="*/ 615351 h 2158829"/>
              <a:gd name="connsiteX124" fmla="*/ 425570 w 4572000"/>
              <a:gd name="connsiteY124" fmla="*/ 569343 h 2158829"/>
              <a:gd name="connsiteX125" fmla="*/ 356559 w 4572000"/>
              <a:gd name="connsiteY125" fmla="*/ 546339 h 2158829"/>
              <a:gd name="connsiteX126" fmla="*/ 333555 w 4572000"/>
              <a:gd name="connsiteY126" fmla="*/ 540588 h 2158829"/>
              <a:gd name="connsiteX127" fmla="*/ 299049 w 4572000"/>
              <a:gd name="connsiteY127" fmla="*/ 603849 h 2158829"/>
              <a:gd name="connsiteX128" fmla="*/ 247291 w 4572000"/>
              <a:gd name="connsiteY128" fmla="*/ 609600 h 2158829"/>
              <a:gd name="connsiteX129" fmla="*/ 201283 w 4572000"/>
              <a:gd name="connsiteY129" fmla="*/ 563592 h 2158829"/>
              <a:gd name="connsiteX130" fmla="*/ 195532 w 4572000"/>
              <a:gd name="connsiteY130" fmla="*/ 506083 h 2158829"/>
              <a:gd name="connsiteX131" fmla="*/ 143774 w 4572000"/>
              <a:gd name="connsiteY131" fmla="*/ 465826 h 2158829"/>
              <a:gd name="connsiteX132" fmla="*/ 109268 w 4572000"/>
              <a:gd name="connsiteY132" fmla="*/ 431320 h 2158829"/>
              <a:gd name="connsiteX133" fmla="*/ 80514 w 4572000"/>
              <a:gd name="connsiteY133" fmla="*/ 408317 h 2158829"/>
              <a:gd name="connsiteX134" fmla="*/ 80514 w 4572000"/>
              <a:gd name="connsiteY134" fmla="*/ 356558 h 2158829"/>
              <a:gd name="connsiteX135" fmla="*/ 86265 w 4572000"/>
              <a:gd name="connsiteY135" fmla="*/ 339305 h 2158829"/>
              <a:gd name="connsiteX136" fmla="*/ 40257 w 4572000"/>
              <a:gd name="connsiteY136" fmla="*/ 299049 h 2158829"/>
              <a:gd name="connsiteX137" fmla="*/ 0 w 4572000"/>
              <a:gd name="connsiteY137" fmla="*/ 264543 h 2158829"/>
              <a:gd name="connsiteX138" fmla="*/ 0 w 4572000"/>
              <a:gd name="connsiteY138" fmla="*/ 264543 h 2158829"/>
              <a:gd name="connsiteX139" fmla="*/ 63261 w 4572000"/>
              <a:gd name="connsiteY139" fmla="*/ 264543 h 2158829"/>
              <a:gd name="connsiteX140" fmla="*/ 80514 w 4572000"/>
              <a:gd name="connsiteY140" fmla="*/ 235788 h 2158829"/>
              <a:gd name="connsiteX141" fmla="*/ 92015 w 4572000"/>
              <a:gd name="connsiteY141" fmla="*/ 178279 h 2158829"/>
              <a:gd name="connsiteX142" fmla="*/ 40257 w 4572000"/>
              <a:gd name="connsiteY142" fmla="*/ 149524 h 2158829"/>
              <a:gd name="connsiteX0" fmla="*/ 40257 w 4572000"/>
              <a:gd name="connsiteY0" fmla="*/ 149524 h 2249175"/>
              <a:gd name="connsiteX1" fmla="*/ 69012 w 4572000"/>
              <a:gd name="connsiteY1" fmla="*/ 74762 h 2249175"/>
              <a:gd name="connsiteX2" fmla="*/ 115019 w 4572000"/>
              <a:gd name="connsiteY2" fmla="*/ 57509 h 2249175"/>
              <a:gd name="connsiteX3" fmla="*/ 161027 w 4572000"/>
              <a:gd name="connsiteY3" fmla="*/ 51758 h 2249175"/>
              <a:gd name="connsiteX4" fmla="*/ 212785 w 4572000"/>
              <a:gd name="connsiteY4" fmla="*/ 92015 h 2249175"/>
              <a:gd name="connsiteX5" fmla="*/ 293298 w 4572000"/>
              <a:gd name="connsiteY5" fmla="*/ 109268 h 2249175"/>
              <a:gd name="connsiteX6" fmla="*/ 327804 w 4572000"/>
              <a:gd name="connsiteY6" fmla="*/ 63260 h 2249175"/>
              <a:gd name="connsiteX7" fmla="*/ 327804 w 4572000"/>
              <a:gd name="connsiteY7" fmla="*/ 63260 h 2249175"/>
              <a:gd name="connsiteX8" fmla="*/ 448574 w 4572000"/>
              <a:gd name="connsiteY8" fmla="*/ 51758 h 2249175"/>
              <a:gd name="connsiteX9" fmla="*/ 517585 w 4572000"/>
              <a:gd name="connsiteY9" fmla="*/ 57509 h 2249175"/>
              <a:gd name="connsiteX10" fmla="*/ 603849 w 4572000"/>
              <a:gd name="connsiteY10" fmla="*/ 0 h 2249175"/>
              <a:gd name="connsiteX11" fmla="*/ 707366 w 4572000"/>
              <a:gd name="connsiteY11" fmla="*/ 0 h 2249175"/>
              <a:gd name="connsiteX12" fmla="*/ 810883 w 4572000"/>
              <a:gd name="connsiteY12" fmla="*/ 34505 h 2249175"/>
              <a:gd name="connsiteX13" fmla="*/ 897148 w 4572000"/>
              <a:gd name="connsiteY13" fmla="*/ 109268 h 2249175"/>
              <a:gd name="connsiteX14" fmla="*/ 966159 w 4572000"/>
              <a:gd name="connsiteY14" fmla="*/ 120769 h 2249175"/>
              <a:gd name="connsiteX15" fmla="*/ 1029419 w 4572000"/>
              <a:gd name="connsiteY15" fmla="*/ 184030 h 2249175"/>
              <a:gd name="connsiteX16" fmla="*/ 1109932 w 4572000"/>
              <a:gd name="connsiteY16" fmla="*/ 201283 h 2249175"/>
              <a:gd name="connsiteX17" fmla="*/ 1150189 w 4572000"/>
              <a:gd name="connsiteY17" fmla="*/ 184030 h 2249175"/>
              <a:gd name="connsiteX18" fmla="*/ 1213449 w 4572000"/>
              <a:gd name="connsiteY18" fmla="*/ 207034 h 2249175"/>
              <a:gd name="connsiteX19" fmla="*/ 1299714 w 4572000"/>
              <a:gd name="connsiteY19" fmla="*/ 184030 h 2249175"/>
              <a:gd name="connsiteX20" fmla="*/ 1357223 w 4572000"/>
              <a:gd name="connsiteY20" fmla="*/ 143773 h 2249175"/>
              <a:gd name="connsiteX21" fmla="*/ 1431985 w 4572000"/>
              <a:gd name="connsiteY21" fmla="*/ 132271 h 2249175"/>
              <a:gd name="connsiteX22" fmla="*/ 1598763 w 4572000"/>
              <a:gd name="connsiteY22" fmla="*/ 149524 h 2249175"/>
              <a:gd name="connsiteX23" fmla="*/ 1788544 w 4572000"/>
              <a:gd name="connsiteY23" fmla="*/ 195532 h 2249175"/>
              <a:gd name="connsiteX24" fmla="*/ 1926566 w 4572000"/>
              <a:gd name="connsiteY24" fmla="*/ 270294 h 2249175"/>
              <a:gd name="connsiteX25" fmla="*/ 2053087 w 4572000"/>
              <a:gd name="connsiteY25" fmla="*/ 333554 h 2249175"/>
              <a:gd name="connsiteX26" fmla="*/ 2058838 w 4572000"/>
              <a:gd name="connsiteY26" fmla="*/ 356558 h 2249175"/>
              <a:gd name="connsiteX27" fmla="*/ 2047336 w 4572000"/>
              <a:gd name="connsiteY27" fmla="*/ 414068 h 2249175"/>
              <a:gd name="connsiteX28" fmla="*/ 2035834 w 4572000"/>
              <a:gd name="connsiteY28" fmla="*/ 454324 h 2249175"/>
              <a:gd name="connsiteX29" fmla="*/ 2001329 w 4572000"/>
              <a:gd name="connsiteY29" fmla="*/ 477328 h 2249175"/>
              <a:gd name="connsiteX30" fmla="*/ 1989827 w 4572000"/>
              <a:gd name="connsiteY30" fmla="*/ 529086 h 2249175"/>
              <a:gd name="connsiteX31" fmla="*/ 1989827 w 4572000"/>
              <a:gd name="connsiteY31" fmla="*/ 615351 h 2249175"/>
              <a:gd name="connsiteX32" fmla="*/ 1996579 w 4572000"/>
              <a:gd name="connsiteY32" fmla="*/ 691689 h 2249175"/>
              <a:gd name="connsiteX33" fmla="*/ 2058152 w 4572000"/>
              <a:gd name="connsiteY33" fmla="*/ 731854 h 2249175"/>
              <a:gd name="connsiteX34" fmla="*/ 2105847 w 4572000"/>
              <a:gd name="connsiteY34" fmla="*/ 767101 h 2249175"/>
              <a:gd name="connsiteX35" fmla="*/ 2168106 w 4572000"/>
              <a:gd name="connsiteY35" fmla="*/ 777118 h 2249175"/>
              <a:gd name="connsiteX36" fmla="*/ 2248619 w 4572000"/>
              <a:gd name="connsiteY36" fmla="*/ 784539 h 2249175"/>
              <a:gd name="connsiteX37" fmla="*/ 2306129 w 4572000"/>
              <a:gd name="connsiteY37" fmla="*/ 764875 h 2249175"/>
              <a:gd name="connsiteX38" fmla="*/ 2346385 w 4572000"/>
              <a:gd name="connsiteY38" fmla="*/ 730369 h 2249175"/>
              <a:gd name="connsiteX39" fmla="*/ 2398144 w 4572000"/>
              <a:gd name="connsiteY39" fmla="*/ 730369 h 2249175"/>
              <a:gd name="connsiteX40" fmla="*/ 2455653 w 4572000"/>
              <a:gd name="connsiteY40" fmla="*/ 741871 h 2249175"/>
              <a:gd name="connsiteX41" fmla="*/ 2536166 w 4572000"/>
              <a:gd name="connsiteY41" fmla="*/ 638354 h 2249175"/>
              <a:gd name="connsiteX42" fmla="*/ 2639683 w 4572000"/>
              <a:gd name="connsiteY42" fmla="*/ 621102 h 2249175"/>
              <a:gd name="connsiteX43" fmla="*/ 2766204 w 4572000"/>
              <a:gd name="connsiteY43" fmla="*/ 626852 h 2249175"/>
              <a:gd name="connsiteX44" fmla="*/ 2858219 w 4572000"/>
              <a:gd name="connsiteY44" fmla="*/ 684362 h 2249175"/>
              <a:gd name="connsiteX45" fmla="*/ 2927231 w 4572000"/>
              <a:gd name="connsiteY45" fmla="*/ 626852 h 2249175"/>
              <a:gd name="connsiteX46" fmla="*/ 3007744 w 4572000"/>
              <a:gd name="connsiteY46" fmla="*/ 517585 h 2249175"/>
              <a:gd name="connsiteX47" fmla="*/ 3134265 w 4572000"/>
              <a:gd name="connsiteY47" fmla="*/ 379562 h 2249175"/>
              <a:gd name="connsiteX48" fmla="*/ 3237782 w 4572000"/>
              <a:gd name="connsiteY48" fmla="*/ 333554 h 2249175"/>
              <a:gd name="connsiteX49" fmla="*/ 3306793 w 4572000"/>
              <a:gd name="connsiteY49" fmla="*/ 195532 h 2249175"/>
              <a:gd name="connsiteX50" fmla="*/ 3444815 w 4572000"/>
              <a:gd name="connsiteY50" fmla="*/ 195532 h 2249175"/>
              <a:gd name="connsiteX51" fmla="*/ 3623095 w 4572000"/>
              <a:gd name="connsiteY51" fmla="*/ 166777 h 2249175"/>
              <a:gd name="connsiteX52" fmla="*/ 3766868 w 4572000"/>
              <a:gd name="connsiteY52" fmla="*/ 103517 h 2249175"/>
              <a:gd name="connsiteX53" fmla="*/ 3841631 w 4572000"/>
              <a:gd name="connsiteY53" fmla="*/ 51758 h 2249175"/>
              <a:gd name="connsiteX54" fmla="*/ 3956649 w 4572000"/>
              <a:gd name="connsiteY54" fmla="*/ 5751 h 2249175"/>
              <a:gd name="connsiteX55" fmla="*/ 4019910 w 4572000"/>
              <a:gd name="connsiteY55" fmla="*/ 92015 h 2249175"/>
              <a:gd name="connsiteX56" fmla="*/ 3945148 w 4572000"/>
              <a:gd name="connsiteY56" fmla="*/ 212785 h 2249175"/>
              <a:gd name="connsiteX57" fmla="*/ 3870385 w 4572000"/>
              <a:gd name="connsiteY57" fmla="*/ 299049 h 2249175"/>
              <a:gd name="connsiteX58" fmla="*/ 3956649 w 4572000"/>
              <a:gd name="connsiteY58" fmla="*/ 414068 h 2249175"/>
              <a:gd name="connsiteX59" fmla="*/ 3962400 w 4572000"/>
              <a:gd name="connsiteY59" fmla="*/ 506083 h 2249175"/>
              <a:gd name="connsiteX60" fmla="*/ 3899140 w 4572000"/>
              <a:gd name="connsiteY60" fmla="*/ 592347 h 2249175"/>
              <a:gd name="connsiteX61" fmla="*/ 3916393 w 4572000"/>
              <a:gd name="connsiteY61" fmla="*/ 701615 h 2249175"/>
              <a:gd name="connsiteX62" fmla="*/ 4008408 w 4572000"/>
              <a:gd name="connsiteY62" fmla="*/ 713117 h 2249175"/>
              <a:gd name="connsiteX63" fmla="*/ 4094672 w 4572000"/>
              <a:gd name="connsiteY63" fmla="*/ 667109 h 2249175"/>
              <a:gd name="connsiteX64" fmla="*/ 4180936 w 4572000"/>
              <a:gd name="connsiteY64" fmla="*/ 718868 h 2249175"/>
              <a:gd name="connsiteX65" fmla="*/ 4221193 w 4572000"/>
              <a:gd name="connsiteY65" fmla="*/ 747622 h 2249175"/>
              <a:gd name="connsiteX66" fmla="*/ 4301706 w 4572000"/>
              <a:gd name="connsiteY66" fmla="*/ 839637 h 2249175"/>
              <a:gd name="connsiteX67" fmla="*/ 4405223 w 4572000"/>
              <a:gd name="connsiteY67" fmla="*/ 862641 h 2249175"/>
              <a:gd name="connsiteX68" fmla="*/ 4491487 w 4572000"/>
              <a:gd name="connsiteY68" fmla="*/ 925902 h 2249175"/>
              <a:gd name="connsiteX69" fmla="*/ 4560498 w 4572000"/>
              <a:gd name="connsiteY69" fmla="*/ 1000664 h 2249175"/>
              <a:gd name="connsiteX70" fmla="*/ 4572000 w 4572000"/>
              <a:gd name="connsiteY70" fmla="*/ 1058173 h 2249175"/>
              <a:gd name="connsiteX71" fmla="*/ 4566249 w 4572000"/>
              <a:gd name="connsiteY71" fmla="*/ 1069675 h 2249175"/>
              <a:gd name="connsiteX72" fmla="*/ 4445480 w 4572000"/>
              <a:gd name="connsiteY72" fmla="*/ 1201947 h 2249175"/>
              <a:gd name="connsiteX73" fmla="*/ 4186687 w 4572000"/>
              <a:gd name="connsiteY73" fmla="*/ 1472241 h 2249175"/>
              <a:gd name="connsiteX74" fmla="*/ 4060166 w 4572000"/>
              <a:gd name="connsiteY74" fmla="*/ 1472241 h 2249175"/>
              <a:gd name="connsiteX75" fmla="*/ 3985404 w 4572000"/>
              <a:gd name="connsiteY75" fmla="*/ 1598762 h 2249175"/>
              <a:gd name="connsiteX76" fmla="*/ 3950898 w 4572000"/>
              <a:gd name="connsiteY76" fmla="*/ 1690777 h 2249175"/>
              <a:gd name="connsiteX77" fmla="*/ 3956649 w 4572000"/>
              <a:gd name="connsiteY77" fmla="*/ 1794294 h 2249175"/>
              <a:gd name="connsiteX78" fmla="*/ 3962400 w 4572000"/>
              <a:gd name="connsiteY78" fmla="*/ 1886309 h 2249175"/>
              <a:gd name="connsiteX79" fmla="*/ 3899140 w 4572000"/>
              <a:gd name="connsiteY79" fmla="*/ 1926566 h 2249175"/>
              <a:gd name="connsiteX80" fmla="*/ 3847382 w 4572000"/>
              <a:gd name="connsiteY80" fmla="*/ 1943819 h 2249175"/>
              <a:gd name="connsiteX81" fmla="*/ 3847382 w 4572000"/>
              <a:gd name="connsiteY81" fmla="*/ 1943819 h 2249175"/>
              <a:gd name="connsiteX82" fmla="*/ 3772619 w 4572000"/>
              <a:gd name="connsiteY82" fmla="*/ 1892060 h 2249175"/>
              <a:gd name="connsiteX83" fmla="*/ 3772619 w 4572000"/>
              <a:gd name="connsiteY83" fmla="*/ 1892060 h 2249175"/>
              <a:gd name="connsiteX84" fmla="*/ 3577087 w 4572000"/>
              <a:gd name="connsiteY84" fmla="*/ 1920815 h 2249175"/>
              <a:gd name="connsiteX85" fmla="*/ 3421812 w 4572000"/>
              <a:gd name="connsiteY85" fmla="*/ 1966822 h 2249175"/>
              <a:gd name="connsiteX86" fmla="*/ 3255034 w 4572000"/>
              <a:gd name="connsiteY86" fmla="*/ 1995577 h 2249175"/>
              <a:gd name="connsiteX87" fmla="*/ 3099759 w 4572000"/>
              <a:gd name="connsiteY87" fmla="*/ 1978324 h 2249175"/>
              <a:gd name="connsiteX88" fmla="*/ 2898476 w 4572000"/>
              <a:gd name="connsiteY88" fmla="*/ 1961071 h 2249175"/>
              <a:gd name="connsiteX89" fmla="*/ 2898476 w 4572000"/>
              <a:gd name="connsiteY89" fmla="*/ 1961071 h 2249175"/>
              <a:gd name="connsiteX90" fmla="*/ 2863970 w 4572000"/>
              <a:gd name="connsiteY90" fmla="*/ 1989826 h 2249175"/>
              <a:gd name="connsiteX91" fmla="*/ 2835215 w 4572000"/>
              <a:gd name="connsiteY91" fmla="*/ 1943819 h 2249175"/>
              <a:gd name="connsiteX92" fmla="*/ 2823714 w 4572000"/>
              <a:gd name="connsiteY92" fmla="*/ 1846052 h 2249175"/>
              <a:gd name="connsiteX93" fmla="*/ 2789208 w 4572000"/>
              <a:gd name="connsiteY93" fmla="*/ 1817298 h 2249175"/>
              <a:gd name="connsiteX94" fmla="*/ 2702944 w 4572000"/>
              <a:gd name="connsiteY94" fmla="*/ 1880558 h 2249175"/>
              <a:gd name="connsiteX95" fmla="*/ 2645434 w 4572000"/>
              <a:gd name="connsiteY95" fmla="*/ 1903562 h 2249175"/>
              <a:gd name="connsiteX96" fmla="*/ 2547668 w 4572000"/>
              <a:gd name="connsiteY96" fmla="*/ 1909313 h 2249175"/>
              <a:gd name="connsiteX97" fmla="*/ 2472906 w 4572000"/>
              <a:gd name="connsiteY97" fmla="*/ 1886309 h 2249175"/>
              <a:gd name="connsiteX98" fmla="*/ 2414082 w 4572000"/>
              <a:gd name="connsiteY98" fmla="*/ 2249175 h 2249175"/>
              <a:gd name="connsiteX99" fmla="*/ 2345384 w 4572000"/>
              <a:gd name="connsiteY99" fmla="*/ 2123674 h 2249175"/>
              <a:gd name="connsiteX100" fmla="*/ 2242181 w 4572000"/>
              <a:gd name="connsiteY100" fmla="*/ 2158829 h 2249175"/>
              <a:gd name="connsiteX101" fmla="*/ 2179352 w 4572000"/>
              <a:gd name="connsiteY101" fmla="*/ 1975541 h 2249175"/>
              <a:gd name="connsiteX102" fmla="*/ 2069712 w 4572000"/>
              <a:gd name="connsiteY102" fmla="*/ 1809971 h 2249175"/>
              <a:gd name="connsiteX103" fmla="*/ 1982074 w 4572000"/>
              <a:gd name="connsiteY103" fmla="*/ 1811732 h 2249175"/>
              <a:gd name="connsiteX104" fmla="*/ 1902877 w 4572000"/>
              <a:gd name="connsiteY104" fmla="*/ 1801900 h 2249175"/>
              <a:gd name="connsiteX105" fmla="*/ 1777670 w 4572000"/>
              <a:gd name="connsiteY105" fmla="*/ 1668237 h 2249175"/>
              <a:gd name="connsiteX106" fmla="*/ 1605142 w 4572000"/>
              <a:gd name="connsiteY106" fmla="*/ 1577800 h 2249175"/>
              <a:gd name="connsiteX107" fmla="*/ 1441741 w 4572000"/>
              <a:gd name="connsiteY107" fmla="*/ 1427532 h 2249175"/>
              <a:gd name="connsiteX108" fmla="*/ 1431985 w 4572000"/>
              <a:gd name="connsiteY108" fmla="*/ 1184694 h 2249175"/>
              <a:gd name="connsiteX109" fmla="*/ 1311215 w 4572000"/>
              <a:gd name="connsiteY109" fmla="*/ 1063924 h 2249175"/>
              <a:gd name="connsiteX110" fmla="*/ 1232140 w 4572000"/>
              <a:gd name="connsiteY110" fmla="*/ 1081177 h 2249175"/>
              <a:gd name="connsiteX111" fmla="*/ 927340 w 4572000"/>
              <a:gd name="connsiteY111" fmla="*/ 1081177 h 2249175"/>
              <a:gd name="connsiteX112" fmla="*/ 774940 w 4572000"/>
              <a:gd name="connsiteY112" fmla="*/ 928777 h 2249175"/>
              <a:gd name="connsiteX113" fmla="*/ 774940 w 4572000"/>
              <a:gd name="connsiteY113" fmla="*/ 776377 h 2249175"/>
              <a:gd name="connsiteX114" fmla="*/ 774940 w 4572000"/>
              <a:gd name="connsiteY114" fmla="*/ 700177 h 2249175"/>
              <a:gd name="connsiteX115" fmla="*/ 833887 w 4572000"/>
              <a:gd name="connsiteY115" fmla="*/ 672860 h 2249175"/>
              <a:gd name="connsiteX116" fmla="*/ 816634 w 4572000"/>
              <a:gd name="connsiteY116" fmla="*/ 621102 h 2249175"/>
              <a:gd name="connsiteX117" fmla="*/ 776378 w 4572000"/>
              <a:gd name="connsiteY117" fmla="*/ 644105 h 2249175"/>
              <a:gd name="connsiteX118" fmla="*/ 690114 w 4572000"/>
              <a:gd name="connsiteY118" fmla="*/ 603849 h 2249175"/>
              <a:gd name="connsiteX119" fmla="*/ 649857 w 4572000"/>
              <a:gd name="connsiteY119" fmla="*/ 621102 h 2249175"/>
              <a:gd name="connsiteX120" fmla="*/ 609600 w 4572000"/>
              <a:gd name="connsiteY120" fmla="*/ 667109 h 2249175"/>
              <a:gd name="connsiteX121" fmla="*/ 552091 w 4572000"/>
              <a:gd name="connsiteY121" fmla="*/ 690113 h 2249175"/>
              <a:gd name="connsiteX122" fmla="*/ 500332 w 4572000"/>
              <a:gd name="connsiteY122" fmla="*/ 667109 h 2249175"/>
              <a:gd name="connsiteX123" fmla="*/ 460076 w 4572000"/>
              <a:gd name="connsiteY123" fmla="*/ 615351 h 2249175"/>
              <a:gd name="connsiteX124" fmla="*/ 425570 w 4572000"/>
              <a:gd name="connsiteY124" fmla="*/ 569343 h 2249175"/>
              <a:gd name="connsiteX125" fmla="*/ 356559 w 4572000"/>
              <a:gd name="connsiteY125" fmla="*/ 546339 h 2249175"/>
              <a:gd name="connsiteX126" fmla="*/ 333555 w 4572000"/>
              <a:gd name="connsiteY126" fmla="*/ 540588 h 2249175"/>
              <a:gd name="connsiteX127" fmla="*/ 299049 w 4572000"/>
              <a:gd name="connsiteY127" fmla="*/ 603849 h 2249175"/>
              <a:gd name="connsiteX128" fmla="*/ 247291 w 4572000"/>
              <a:gd name="connsiteY128" fmla="*/ 609600 h 2249175"/>
              <a:gd name="connsiteX129" fmla="*/ 201283 w 4572000"/>
              <a:gd name="connsiteY129" fmla="*/ 563592 h 2249175"/>
              <a:gd name="connsiteX130" fmla="*/ 195532 w 4572000"/>
              <a:gd name="connsiteY130" fmla="*/ 506083 h 2249175"/>
              <a:gd name="connsiteX131" fmla="*/ 143774 w 4572000"/>
              <a:gd name="connsiteY131" fmla="*/ 465826 h 2249175"/>
              <a:gd name="connsiteX132" fmla="*/ 109268 w 4572000"/>
              <a:gd name="connsiteY132" fmla="*/ 431320 h 2249175"/>
              <a:gd name="connsiteX133" fmla="*/ 80514 w 4572000"/>
              <a:gd name="connsiteY133" fmla="*/ 408317 h 2249175"/>
              <a:gd name="connsiteX134" fmla="*/ 80514 w 4572000"/>
              <a:gd name="connsiteY134" fmla="*/ 356558 h 2249175"/>
              <a:gd name="connsiteX135" fmla="*/ 86265 w 4572000"/>
              <a:gd name="connsiteY135" fmla="*/ 339305 h 2249175"/>
              <a:gd name="connsiteX136" fmla="*/ 40257 w 4572000"/>
              <a:gd name="connsiteY136" fmla="*/ 299049 h 2249175"/>
              <a:gd name="connsiteX137" fmla="*/ 0 w 4572000"/>
              <a:gd name="connsiteY137" fmla="*/ 264543 h 2249175"/>
              <a:gd name="connsiteX138" fmla="*/ 0 w 4572000"/>
              <a:gd name="connsiteY138" fmla="*/ 264543 h 2249175"/>
              <a:gd name="connsiteX139" fmla="*/ 63261 w 4572000"/>
              <a:gd name="connsiteY139" fmla="*/ 264543 h 2249175"/>
              <a:gd name="connsiteX140" fmla="*/ 80514 w 4572000"/>
              <a:gd name="connsiteY140" fmla="*/ 235788 h 2249175"/>
              <a:gd name="connsiteX141" fmla="*/ 92015 w 4572000"/>
              <a:gd name="connsiteY141" fmla="*/ 178279 h 2249175"/>
              <a:gd name="connsiteX142" fmla="*/ 40257 w 4572000"/>
              <a:gd name="connsiteY142" fmla="*/ 149524 h 2249175"/>
              <a:gd name="connsiteX0" fmla="*/ 40257 w 4572000"/>
              <a:gd name="connsiteY0" fmla="*/ 149524 h 2255019"/>
              <a:gd name="connsiteX1" fmla="*/ 69012 w 4572000"/>
              <a:gd name="connsiteY1" fmla="*/ 74762 h 2255019"/>
              <a:gd name="connsiteX2" fmla="*/ 115019 w 4572000"/>
              <a:gd name="connsiteY2" fmla="*/ 57509 h 2255019"/>
              <a:gd name="connsiteX3" fmla="*/ 161027 w 4572000"/>
              <a:gd name="connsiteY3" fmla="*/ 51758 h 2255019"/>
              <a:gd name="connsiteX4" fmla="*/ 212785 w 4572000"/>
              <a:gd name="connsiteY4" fmla="*/ 92015 h 2255019"/>
              <a:gd name="connsiteX5" fmla="*/ 293298 w 4572000"/>
              <a:gd name="connsiteY5" fmla="*/ 109268 h 2255019"/>
              <a:gd name="connsiteX6" fmla="*/ 327804 w 4572000"/>
              <a:gd name="connsiteY6" fmla="*/ 63260 h 2255019"/>
              <a:gd name="connsiteX7" fmla="*/ 327804 w 4572000"/>
              <a:gd name="connsiteY7" fmla="*/ 63260 h 2255019"/>
              <a:gd name="connsiteX8" fmla="*/ 448574 w 4572000"/>
              <a:gd name="connsiteY8" fmla="*/ 51758 h 2255019"/>
              <a:gd name="connsiteX9" fmla="*/ 517585 w 4572000"/>
              <a:gd name="connsiteY9" fmla="*/ 57509 h 2255019"/>
              <a:gd name="connsiteX10" fmla="*/ 603849 w 4572000"/>
              <a:gd name="connsiteY10" fmla="*/ 0 h 2255019"/>
              <a:gd name="connsiteX11" fmla="*/ 707366 w 4572000"/>
              <a:gd name="connsiteY11" fmla="*/ 0 h 2255019"/>
              <a:gd name="connsiteX12" fmla="*/ 810883 w 4572000"/>
              <a:gd name="connsiteY12" fmla="*/ 34505 h 2255019"/>
              <a:gd name="connsiteX13" fmla="*/ 897148 w 4572000"/>
              <a:gd name="connsiteY13" fmla="*/ 109268 h 2255019"/>
              <a:gd name="connsiteX14" fmla="*/ 966159 w 4572000"/>
              <a:gd name="connsiteY14" fmla="*/ 120769 h 2255019"/>
              <a:gd name="connsiteX15" fmla="*/ 1029419 w 4572000"/>
              <a:gd name="connsiteY15" fmla="*/ 184030 h 2255019"/>
              <a:gd name="connsiteX16" fmla="*/ 1109932 w 4572000"/>
              <a:gd name="connsiteY16" fmla="*/ 201283 h 2255019"/>
              <a:gd name="connsiteX17" fmla="*/ 1150189 w 4572000"/>
              <a:gd name="connsiteY17" fmla="*/ 184030 h 2255019"/>
              <a:gd name="connsiteX18" fmla="*/ 1213449 w 4572000"/>
              <a:gd name="connsiteY18" fmla="*/ 207034 h 2255019"/>
              <a:gd name="connsiteX19" fmla="*/ 1299714 w 4572000"/>
              <a:gd name="connsiteY19" fmla="*/ 184030 h 2255019"/>
              <a:gd name="connsiteX20" fmla="*/ 1357223 w 4572000"/>
              <a:gd name="connsiteY20" fmla="*/ 143773 h 2255019"/>
              <a:gd name="connsiteX21" fmla="*/ 1431985 w 4572000"/>
              <a:gd name="connsiteY21" fmla="*/ 132271 h 2255019"/>
              <a:gd name="connsiteX22" fmla="*/ 1598763 w 4572000"/>
              <a:gd name="connsiteY22" fmla="*/ 149524 h 2255019"/>
              <a:gd name="connsiteX23" fmla="*/ 1788544 w 4572000"/>
              <a:gd name="connsiteY23" fmla="*/ 195532 h 2255019"/>
              <a:gd name="connsiteX24" fmla="*/ 1926566 w 4572000"/>
              <a:gd name="connsiteY24" fmla="*/ 270294 h 2255019"/>
              <a:gd name="connsiteX25" fmla="*/ 2053087 w 4572000"/>
              <a:gd name="connsiteY25" fmla="*/ 333554 h 2255019"/>
              <a:gd name="connsiteX26" fmla="*/ 2058838 w 4572000"/>
              <a:gd name="connsiteY26" fmla="*/ 356558 h 2255019"/>
              <a:gd name="connsiteX27" fmla="*/ 2047336 w 4572000"/>
              <a:gd name="connsiteY27" fmla="*/ 414068 h 2255019"/>
              <a:gd name="connsiteX28" fmla="*/ 2035834 w 4572000"/>
              <a:gd name="connsiteY28" fmla="*/ 454324 h 2255019"/>
              <a:gd name="connsiteX29" fmla="*/ 2001329 w 4572000"/>
              <a:gd name="connsiteY29" fmla="*/ 477328 h 2255019"/>
              <a:gd name="connsiteX30" fmla="*/ 1989827 w 4572000"/>
              <a:gd name="connsiteY30" fmla="*/ 529086 h 2255019"/>
              <a:gd name="connsiteX31" fmla="*/ 1989827 w 4572000"/>
              <a:gd name="connsiteY31" fmla="*/ 615351 h 2255019"/>
              <a:gd name="connsiteX32" fmla="*/ 1996579 w 4572000"/>
              <a:gd name="connsiteY32" fmla="*/ 691689 h 2255019"/>
              <a:gd name="connsiteX33" fmla="*/ 2058152 w 4572000"/>
              <a:gd name="connsiteY33" fmla="*/ 731854 h 2255019"/>
              <a:gd name="connsiteX34" fmla="*/ 2105847 w 4572000"/>
              <a:gd name="connsiteY34" fmla="*/ 767101 h 2255019"/>
              <a:gd name="connsiteX35" fmla="*/ 2168106 w 4572000"/>
              <a:gd name="connsiteY35" fmla="*/ 777118 h 2255019"/>
              <a:gd name="connsiteX36" fmla="*/ 2248619 w 4572000"/>
              <a:gd name="connsiteY36" fmla="*/ 784539 h 2255019"/>
              <a:gd name="connsiteX37" fmla="*/ 2306129 w 4572000"/>
              <a:gd name="connsiteY37" fmla="*/ 764875 h 2255019"/>
              <a:gd name="connsiteX38" fmla="*/ 2346385 w 4572000"/>
              <a:gd name="connsiteY38" fmla="*/ 730369 h 2255019"/>
              <a:gd name="connsiteX39" fmla="*/ 2398144 w 4572000"/>
              <a:gd name="connsiteY39" fmla="*/ 730369 h 2255019"/>
              <a:gd name="connsiteX40" fmla="*/ 2455653 w 4572000"/>
              <a:gd name="connsiteY40" fmla="*/ 741871 h 2255019"/>
              <a:gd name="connsiteX41" fmla="*/ 2536166 w 4572000"/>
              <a:gd name="connsiteY41" fmla="*/ 638354 h 2255019"/>
              <a:gd name="connsiteX42" fmla="*/ 2639683 w 4572000"/>
              <a:gd name="connsiteY42" fmla="*/ 621102 h 2255019"/>
              <a:gd name="connsiteX43" fmla="*/ 2766204 w 4572000"/>
              <a:gd name="connsiteY43" fmla="*/ 626852 h 2255019"/>
              <a:gd name="connsiteX44" fmla="*/ 2858219 w 4572000"/>
              <a:gd name="connsiteY44" fmla="*/ 684362 h 2255019"/>
              <a:gd name="connsiteX45" fmla="*/ 2927231 w 4572000"/>
              <a:gd name="connsiteY45" fmla="*/ 626852 h 2255019"/>
              <a:gd name="connsiteX46" fmla="*/ 3007744 w 4572000"/>
              <a:gd name="connsiteY46" fmla="*/ 517585 h 2255019"/>
              <a:gd name="connsiteX47" fmla="*/ 3134265 w 4572000"/>
              <a:gd name="connsiteY47" fmla="*/ 379562 h 2255019"/>
              <a:gd name="connsiteX48" fmla="*/ 3237782 w 4572000"/>
              <a:gd name="connsiteY48" fmla="*/ 333554 h 2255019"/>
              <a:gd name="connsiteX49" fmla="*/ 3306793 w 4572000"/>
              <a:gd name="connsiteY49" fmla="*/ 195532 h 2255019"/>
              <a:gd name="connsiteX50" fmla="*/ 3444815 w 4572000"/>
              <a:gd name="connsiteY50" fmla="*/ 195532 h 2255019"/>
              <a:gd name="connsiteX51" fmla="*/ 3623095 w 4572000"/>
              <a:gd name="connsiteY51" fmla="*/ 166777 h 2255019"/>
              <a:gd name="connsiteX52" fmla="*/ 3766868 w 4572000"/>
              <a:gd name="connsiteY52" fmla="*/ 103517 h 2255019"/>
              <a:gd name="connsiteX53" fmla="*/ 3841631 w 4572000"/>
              <a:gd name="connsiteY53" fmla="*/ 51758 h 2255019"/>
              <a:gd name="connsiteX54" fmla="*/ 3956649 w 4572000"/>
              <a:gd name="connsiteY54" fmla="*/ 5751 h 2255019"/>
              <a:gd name="connsiteX55" fmla="*/ 4019910 w 4572000"/>
              <a:gd name="connsiteY55" fmla="*/ 92015 h 2255019"/>
              <a:gd name="connsiteX56" fmla="*/ 3945148 w 4572000"/>
              <a:gd name="connsiteY56" fmla="*/ 212785 h 2255019"/>
              <a:gd name="connsiteX57" fmla="*/ 3870385 w 4572000"/>
              <a:gd name="connsiteY57" fmla="*/ 299049 h 2255019"/>
              <a:gd name="connsiteX58" fmla="*/ 3956649 w 4572000"/>
              <a:gd name="connsiteY58" fmla="*/ 414068 h 2255019"/>
              <a:gd name="connsiteX59" fmla="*/ 3962400 w 4572000"/>
              <a:gd name="connsiteY59" fmla="*/ 506083 h 2255019"/>
              <a:gd name="connsiteX60" fmla="*/ 3899140 w 4572000"/>
              <a:gd name="connsiteY60" fmla="*/ 592347 h 2255019"/>
              <a:gd name="connsiteX61" fmla="*/ 3916393 w 4572000"/>
              <a:gd name="connsiteY61" fmla="*/ 701615 h 2255019"/>
              <a:gd name="connsiteX62" fmla="*/ 4008408 w 4572000"/>
              <a:gd name="connsiteY62" fmla="*/ 713117 h 2255019"/>
              <a:gd name="connsiteX63" fmla="*/ 4094672 w 4572000"/>
              <a:gd name="connsiteY63" fmla="*/ 667109 h 2255019"/>
              <a:gd name="connsiteX64" fmla="*/ 4180936 w 4572000"/>
              <a:gd name="connsiteY64" fmla="*/ 718868 h 2255019"/>
              <a:gd name="connsiteX65" fmla="*/ 4221193 w 4572000"/>
              <a:gd name="connsiteY65" fmla="*/ 747622 h 2255019"/>
              <a:gd name="connsiteX66" fmla="*/ 4301706 w 4572000"/>
              <a:gd name="connsiteY66" fmla="*/ 839637 h 2255019"/>
              <a:gd name="connsiteX67" fmla="*/ 4405223 w 4572000"/>
              <a:gd name="connsiteY67" fmla="*/ 862641 h 2255019"/>
              <a:gd name="connsiteX68" fmla="*/ 4491487 w 4572000"/>
              <a:gd name="connsiteY68" fmla="*/ 925902 h 2255019"/>
              <a:gd name="connsiteX69" fmla="*/ 4560498 w 4572000"/>
              <a:gd name="connsiteY69" fmla="*/ 1000664 h 2255019"/>
              <a:gd name="connsiteX70" fmla="*/ 4572000 w 4572000"/>
              <a:gd name="connsiteY70" fmla="*/ 1058173 h 2255019"/>
              <a:gd name="connsiteX71" fmla="*/ 4566249 w 4572000"/>
              <a:gd name="connsiteY71" fmla="*/ 1069675 h 2255019"/>
              <a:gd name="connsiteX72" fmla="*/ 4445480 w 4572000"/>
              <a:gd name="connsiteY72" fmla="*/ 1201947 h 2255019"/>
              <a:gd name="connsiteX73" fmla="*/ 4186687 w 4572000"/>
              <a:gd name="connsiteY73" fmla="*/ 1472241 h 2255019"/>
              <a:gd name="connsiteX74" fmla="*/ 4060166 w 4572000"/>
              <a:gd name="connsiteY74" fmla="*/ 1472241 h 2255019"/>
              <a:gd name="connsiteX75" fmla="*/ 3985404 w 4572000"/>
              <a:gd name="connsiteY75" fmla="*/ 1598762 h 2255019"/>
              <a:gd name="connsiteX76" fmla="*/ 3950898 w 4572000"/>
              <a:gd name="connsiteY76" fmla="*/ 1690777 h 2255019"/>
              <a:gd name="connsiteX77" fmla="*/ 3956649 w 4572000"/>
              <a:gd name="connsiteY77" fmla="*/ 1794294 h 2255019"/>
              <a:gd name="connsiteX78" fmla="*/ 3962400 w 4572000"/>
              <a:gd name="connsiteY78" fmla="*/ 1886309 h 2255019"/>
              <a:gd name="connsiteX79" fmla="*/ 3899140 w 4572000"/>
              <a:gd name="connsiteY79" fmla="*/ 1926566 h 2255019"/>
              <a:gd name="connsiteX80" fmla="*/ 3847382 w 4572000"/>
              <a:gd name="connsiteY80" fmla="*/ 1943819 h 2255019"/>
              <a:gd name="connsiteX81" fmla="*/ 3847382 w 4572000"/>
              <a:gd name="connsiteY81" fmla="*/ 1943819 h 2255019"/>
              <a:gd name="connsiteX82" fmla="*/ 3772619 w 4572000"/>
              <a:gd name="connsiteY82" fmla="*/ 1892060 h 2255019"/>
              <a:gd name="connsiteX83" fmla="*/ 3772619 w 4572000"/>
              <a:gd name="connsiteY83" fmla="*/ 1892060 h 2255019"/>
              <a:gd name="connsiteX84" fmla="*/ 3577087 w 4572000"/>
              <a:gd name="connsiteY84" fmla="*/ 1920815 h 2255019"/>
              <a:gd name="connsiteX85" fmla="*/ 3421812 w 4572000"/>
              <a:gd name="connsiteY85" fmla="*/ 1966822 h 2255019"/>
              <a:gd name="connsiteX86" fmla="*/ 3255034 w 4572000"/>
              <a:gd name="connsiteY86" fmla="*/ 1995577 h 2255019"/>
              <a:gd name="connsiteX87" fmla="*/ 3099759 w 4572000"/>
              <a:gd name="connsiteY87" fmla="*/ 1978324 h 2255019"/>
              <a:gd name="connsiteX88" fmla="*/ 2898476 w 4572000"/>
              <a:gd name="connsiteY88" fmla="*/ 1961071 h 2255019"/>
              <a:gd name="connsiteX89" fmla="*/ 2898476 w 4572000"/>
              <a:gd name="connsiteY89" fmla="*/ 1961071 h 2255019"/>
              <a:gd name="connsiteX90" fmla="*/ 2863970 w 4572000"/>
              <a:gd name="connsiteY90" fmla="*/ 1989826 h 2255019"/>
              <a:gd name="connsiteX91" fmla="*/ 2835215 w 4572000"/>
              <a:gd name="connsiteY91" fmla="*/ 1943819 h 2255019"/>
              <a:gd name="connsiteX92" fmla="*/ 2823714 w 4572000"/>
              <a:gd name="connsiteY92" fmla="*/ 1846052 h 2255019"/>
              <a:gd name="connsiteX93" fmla="*/ 2789208 w 4572000"/>
              <a:gd name="connsiteY93" fmla="*/ 1817298 h 2255019"/>
              <a:gd name="connsiteX94" fmla="*/ 2702944 w 4572000"/>
              <a:gd name="connsiteY94" fmla="*/ 1880558 h 2255019"/>
              <a:gd name="connsiteX95" fmla="*/ 2645434 w 4572000"/>
              <a:gd name="connsiteY95" fmla="*/ 1903562 h 2255019"/>
              <a:gd name="connsiteX96" fmla="*/ 2547668 w 4572000"/>
              <a:gd name="connsiteY96" fmla="*/ 1909313 h 2255019"/>
              <a:gd name="connsiteX97" fmla="*/ 2501346 w 4572000"/>
              <a:gd name="connsiteY97" fmla="*/ 2255019 h 2255019"/>
              <a:gd name="connsiteX98" fmla="*/ 2414082 w 4572000"/>
              <a:gd name="connsiteY98" fmla="*/ 2249175 h 2255019"/>
              <a:gd name="connsiteX99" fmla="*/ 2345384 w 4572000"/>
              <a:gd name="connsiteY99" fmla="*/ 2123674 h 2255019"/>
              <a:gd name="connsiteX100" fmla="*/ 2242181 w 4572000"/>
              <a:gd name="connsiteY100" fmla="*/ 2158829 h 2255019"/>
              <a:gd name="connsiteX101" fmla="*/ 2179352 w 4572000"/>
              <a:gd name="connsiteY101" fmla="*/ 1975541 h 2255019"/>
              <a:gd name="connsiteX102" fmla="*/ 2069712 w 4572000"/>
              <a:gd name="connsiteY102" fmla="*/ 1809971 h 2255019"/>
              <a:gd name="connsiteX103" fmla="*/ 1982074 w 4572000"/>
              <a:gd name="connsiteY103" fmla="*/ 1811732 h 2255019"/>
              <a:gd name="connsiteX104" fmla="*/ 1902877 w 4572000"/>
              <a:gd name="connsiteY104" fmla="*/ 1801900 h 2255019"/>
              <a:gd name="connsiteX105" fmla="*/ 1777670 w 4572000"/>
              <a:gd name="connsiteY105" fmla="*/ 1668237 h 2255019"/>
              <a:gd name="connsiteX106" fmla="*/ 1605142 w 4572000"/>
              <a:gd name="connsiteY106" fmla="*/ 1577800 h 2255019"/>
              <a:gd name="connsiteX107" fmla="*/ 1441741 w 4572000"/>
              <a:gd name="connsiteY107" fmla="*/ 1427532 h 2255019"/>
              <a:gd name="connsiteX108" fmla="*/ 1431985 w 4572000"/>
              <a:gd name="connsiteY108" fmla="*/ 1184694 h 2255019"/>
              <a:gd name="connsiteX109" fmla="*/ 1311215 w 4572000"/>
              <a:gd name="connsiteY109" fmla="*/ 1063924 h 2255019"/>
              <a:gd name="connsiteX110" fmla="*/ 1232140 w 4572000"/>
              <a:gd name="connsiteY110" fmla="*/ 1081177 h 2255019"/>
              <a:gd name="connsiteX111" fmla="*/ 927340 w 4572000"/>
              <a:gd name="connsiteY111" fmla="*/ 1081177 h 2255019"/>
              <a:gd name="connsiteX112" fmla="*/ 774940 w 4572000"/>
              <a:gd name="connsiteY112" fmla="*/ 928777 h 2255019"/>
              <a:gd name="connsiteX113" fmla="*/ 774940 w 4572000"/>
              <a:gd name="connsiteY113" fmla="*/ 776377 h 2255019"/>
              <a:gd name="connsiteX114" fmla="*/ 774940 w 4572000"/>
              <a:gd name="connsiteY114" fmla="*/ 700177 h 2255019"/>
              <a:gd name="connsiteX115" fmla="*/ 833887 w 4572000"/>
              <a:gd name="connsiteY115" fmla="*/ 672860 h 2255019"/>
              <a:gd name="connsiteX116" fmla="*/ 816634 w 4572000"/>
              <a:gd name="connsiteY116" fmla="*/ 621102 h 2255019"/>
              <a:gd name="connsiteX117" fmla="*/ 776378 w 4572000"/>
              <a:gd name="connsiteY117" fmla="*/ 644105 h 2255019"/>
              <a:gd name="connsiteX118" fmla="*/ 690114 w 4572000"/>
              <a:gd name="connsiteY118" fmla="*/ 603849 h 2255019"/>
              <a:gd name="connsiteX119" fmla="*/ 649857 w 4572000"/>
              <a:gd name="connsiteY119" fmla="*/ 621102 h 2255019"/>
              <a:gd name="connsiteX120" fmla="*/ 609600 w 4572000"/>
              <a:gd name="connsiteY120" fmla="*/ 667109 h 2255019"/>
              <a:gd name="connsiteX121" fmla="*/ 552091 w 4572000"/>
              <a:gd name="connsiteY121" fmla="*/ 690113 h 2255019"/>
              <a:gd name="connsiteX122" fmla="*/ 500332 w 4572000"/>
              <a:gd name="connsiteY122" fmla="*/ 667109 h 2255019"/>
              <a:gd name="connsiteX123" fmla="*/ 460076 w 4572000"/>
              <a:gd name="connsiteY123" fmla="*/ 615351 h 2255019"/>
              <a:gd name="connsiteX124" fmla="*/ 425570 w 4572000"/>
              <a:gd name="connsiteY124" fmla="*/ 569343 h 2255019"/>
              <a:gd name="connsiteX125" fmla="*/ 356559 w 4572000"/>
              <a:gd name="connsiteY125" fmla="*/ 546339 h 2255019"/>
              <a:gd name="connsiteX126" fmla="*/ 333555 w 4572000"/>
              <a:gd name="connsiteY126" fmla="*/ 540588 h 2255019"/>
              <a:gd name="connsiteX127" fmla="*/ 299049 w 4572000"/>
              <a:gd name="connsiteY127" fmla="*/ 603849 h 2255019"/>
              <a:gd name="connsiteX128" fmla="*/ 247291 w 4572000"/>
              <a:gd name="connsiteY128" fmla="*/ 609600 h 2255019"/>
              <a:gd name="connsiteX129" fmla="*/ 201283 w 4572000"/>
              <a:gd name="connsiteY129" fmla="*/ 563592 h 2255019"/>
              <a:gd name="connsiteX130" fmla="*/ 195532 w 4572000"/>
              <a:gd name="connsiteY130" fmla="*/ 506083 h 2255019"/>
              <a:gd name="connsiteX131" fmla="*/ 143774 w 4572000"/>
              <a:gd name="connsiteY131" fmla="*/ 465826 h 2255019"/>
              <a:gd name="connsiteX132" fmla="*/ 109268 w 4572000"/>
              <a:gd name="connsiteY132" fmla="*/ 431320 h 2255019"/>
              <a:gd name="connsiteX133" fmla="*/ 80514 w 4572000"/>
              <a:gd name="connsiteY133" fmla="*/ 408317 h 2255019"/>
              <a:gd name="connsiteX134" fmla="*/ 80514 w 4572000"/>
              <a:gd name="connsiteY134" fmla="*/ 356558 h 2255019"/>
              <a:gd name="connsiteX135" fmla="*/ 86265 w 4572000"/>
              <a:gd name="connsiteY135" fmla="*/ 339305 h 2255019"/>
              <a:gd name="connsiteX136" fmla="*/ 40257 w 4572000"/>
              <a:gd name="connsiteY136" fmla="*/ 299049 h 2255019"/>
              <a:gd name="connsiteX137" fmla="*/ 0 w 4572000"/>
              <a:gd name="connsiteY137" fmla="*/ 264543 h 2255019"/>
              <a:gd name="connsiteX138" fmla="*/ 0 w 4572000"/>
              <a:gd name="connsiteY138" fmla="*/ 264543 h 2255019"/>
              <a:gd name="connsiteX139" fmla="*/ 63261 w 4572000"/>
              <a:gd name="connsiteY139" fmla="*/ 264543 h 2255019"/>
              <a:gd name="connsiteX140" fmla="*/ 80514 w 4572000"/>
              <a:gd name="connsiteY140" fmla="*/ 235788 h 2255019"/>
              <a:gd name="connsiteX141" fmla="*/ 92015 w 4572000"/>
              <a:gd name="connsiteY141" fmla="*/ 178279 h 2255019"/>
              <a:gd name="connsiteX142" fmla="*/ 40257 w 4572000"/>
              <a:gd name="connsiteY142" fmla="*/ 149524 h 2255019"/>
              <a:gd name="connsiteX0" fmla="*/ 40257 w 4572000"/>
              <a:gd name="connsiteY0" fmla="*/ 149524 h 2273107"/>
              <a:gd name="connsiteX1" fmla="*/ 69012 w 4572000"/>
              <a:gd name="connsiteY1" fmla="*/ 74762 h 2273107"/>
              <a:gd name="connsiteX2" fmla="*/ 115019 w 4572000"/>
              <a:gd name="connsiteY2" fmla="*/ 57509 h 2273107"/>
              <a:gd name="connsiteX3" fmla="*/ 161027 w 4572000"/>
              <a:gd name="connsiteY3" fmla="*/ 51758 h 2273107"/>
              <a:gd name="connsiteX4" fmla="*/ 212785 w 4572000"/>
              <a:gd name="connsiteY4" fmla="*/ 92015 h 2273107"/>
              <a:gd name="connsiteX5" fmla="*/ 293298 w 4572000"/>
              <a:gd name="connsiteY5" fmla="*/ 109268 h 2273107"/>
              <a:gd name="connsiteX6" fmla="*/ 327804 w 4572000"/>
              <a:gd name="connsiteY6" fmla="*/ 63260 h 2273107"/>
              <a:gd name="connsiteX7" fmla="*/ 327804 w 4572000"/>
              <a:gd name="connsiteY7" fmla="*/ 63260 h 2273107"/>
              <a:gd name="connsiteX8" fmla="*/ 448574 w 4572000"/>
              <a:gd name="connsiteY8" fmla="*/ 51758 h 2273107"/>
              <a:gd name="connsiteX9" fmla="*/ 517585 w 4572000"/>
              <a:gd name="connsiteY9" fmla="*/ 57509 h 2273107"/>
              <a:gd name="connsiteX10" fmla="*/ 603849 w 4572000"/>
              <a:gd name="connsiteY10" fmla="*/ 0 h 2273107"/>
              <a:gd name="connsiteX11" fmla="*/ 707366 w 4572000"/>
              <a:gd name="connsiteY11" fmla="*/ 0 h 2273107"/>
              <a:gd name="connsiteX12" fmla="*/ 810883 w 4572000"/>
              <a:gd name="connsiteY12" fmla="*/ 34505 h 2273107"/>
              <a:gd name="connsiteX13" fmla="*/ 897148 w 4572000"/>
              <a:gd name="connsiteY13" fmla="*/ 109268 h 2273107"/>
              <a:gd name="connsiteX14" fmla="*/ 966159 w 4572000"/>
              <a:gd name="connsiteY14" fmla="*/ 120769 h 2273107"/>
              <a:gd name="connsiteX15" fmla="*/ 1029419 w 4572000"/>
              <a:gd name="connsiteY15" fmla="*/ 184030 h 2273107"/>
              <a:gd name="connsiteX16" fmla="*/ 1109932 w 4572000"/>
              <a:gd name="connsiteY16" fmla="*/ 201283 h 2273107"/>
              <a:gd name="connsiteX17" fmla="*/ 1150189 w 4572000"/>
              <a:gd name="connsiteY17" fmla="*/ 184030 h 2273107"/>
              <a:gd name="connsiteX18" fmla="*/ 1213449 w 4572000"/>
              <a:gd name="connsiteY18" fmla="*/ 207034 h 2273107"/>
              <a:gd name="connsiteX19" fmla="*/ 1299714 w 4572000"/>
              <a:gd name="connsiteY19" fmla="*/ 184030 h 2273107"/>
              <a:gd name="connsiteX20" fmla="*/ 1357223 w 4572000"/>
              <a:gd name="connsiteY20" fmla="*/ 143773 h 2273107"/>
              <a:gd name="connsiteX21" fmla="*/ 1431985 w 4572000"/>
              <a:gd name="connsiteY21" fmla="*/ 132271 h 2273107"/>
              <a:gd name="connsiteX22" fmla="*/ 1598763 w 4572000"/>
              <a:gd name="connsiteY22" fmla="*/ 149524 h 2273107"/>
              <a:gd name="connsiteX23" fmla="*/ 1788544 w 4572000"/>
              <a:gd name="connsiteY23" fmla="*/ 195532 h 2273107"/>
              <a:gd name="connsiteX24" fmla="*/ 1926566 w 4572000"/>
              <a:gd name="connsiteY24" fmla="*/ 270294 h 2273107"/>
              <a:gd name="connsiteX25" fmla="*/ 2053087 w 4572000"/>
              <a:gd name="connsiteY25" fmla="*/ 333554 h 2273107"/>
              <a:gd name="connsiteX26" fmla="*/ 2058838 w 4572000"/>
              <a:gd name="connsiteY26" fmla="*/ 356558 h 2273107"/>
              <a:gd name="connsiteX27" fmla="*/ 2047336 w 4572000"/>
              <a:gd name="connsiteY27" fmla="*/ 414068 h 2273107"/>
              <a:gd name="connsiteX28" fmla="*/ 2035834 w 4572000"/>
              <a:gd name="connsiteY28" fmla="*/ 454324 h 2273107"/>
              <a:gd name="connsiteX29" fmla="*/ 2001329 w 4572000"/>
              <a:gd name="connsiteY29" fmla="*/ 477328 h 2273107"/>
              <a:gd name="connsiteX30" fmla="*/ 1989827 w 4572000"/>
              <a:gd name="connsiteY30" fmla="*/ 529086 h 2273107"/>
              <a:gd name="connsiteX31" fmla="*/ 1989827 w 4572000"/>
              <a:gd name="connsiteY31" fmla="*/ 615351 h 2273107"/>
              <a:gd name="connsiteX32" fmla="*/ 1996579 w 4572000"/>
              <a:gd name="connsiteY32" fmla="*/ 691689 h 2273107"/>
              <a:gd name="connsiteX33" fmla="*/ 2058152 w 4572000"/>
              <a:gd name="connsiteY33" fmla="*/ 731854 h 2273107"/>
              <a:gd name="connsiteX34" fmla="*/ 2105847 w 4572000"/>
              <a:gd name="connsiteY34" fmla="*/ 767101 h 2273107"/>
              <a:gd name="connsiteX35" fmla="*/ 2168106 w 4572000"/>
              <a:gd name="connsiteY35" fmla="*/ 777118 h 2273107"/>
              <a:gd name="connsiteX36" fmla="*/ 2248619 w 4572000"/>
              <a:gd name="connsiteY36" fmla="*/ 784539 h 2273107"/>
              <a:gd name="connsiteX37" fmla="*/ 2306129 w 4572000"/>
              <a:gd name="connsiteY37" fmla="*/ 764875 h 2273107"/>
              <a:gd name="connsiteX38" fmla="*/ 2346385 w 4572000"/>
              <a:gd name="connsiteY38" fmla="*/ 730369 h 2273107"/>
              <a:gd name="connsiteX39" fmla="*/ 2398144 w 4572000"/>
              <a:gd name="connsiteY39" fmla="*/ 730369 h 2273107"/>
              <a:gd name="connsiteX40" fmla="*/ 2455653 w 4572000"/>
              <a:gd name="connsiteY40" fmla="*/ 741871 h 2273107"/>
              <a:gd name="connsiteX41" fmla="*/ 2536166 w 4572000"/>
              <a:gd name="connsiteY41" fmla="*/ 638354 h 2273107"/>
              <a:gd name="connsiteX42" fmla="*/ 2639683 w 4572000"/>
              <a:gd name="connsiteY42" fmla="*/ 621102 h 2273107"/>
              <a:gd name="connsiteX43" fmla="*/ 2766204 w 4572000"/>
              <a:gd name="connsiteY43" fmla="*/ 626852 h 2273107"/>
              <a:gd name="connsiteX44" fmla="*/ 2858219 w 4572000"/>
              <a:gd name="connsiteY44" fmla="*/ 684362 h 2273107"/>
              <a:gd name="connsiteX45" fmla="*/ 2927231 w 4572000"/>
              <a:gd name="connsiteY45" fmla="*/ 626852 h 2273107"/>
              <a:gd name="connsiteX46" fmla="*/ 3007744 w 4572000"/>
              <a:gd name="connsiteY46" fmla="*/ 517585 h 2273107"/>
              <a:gd name="connsiteX47" fmla="*/ 3134265 w 4572000"/>
              <a:gd name="connsiteY47" fmla="*/ 379562 h 2273107"/>
              <a:gd name="connsiteX48" fmla="*/ 3237782 w 4572000"/>
              <a:gd name="connsiteY48" fmla="*/ 333554 h 2273107"/>
              <a:gd name="connsiteX49" fmla="*/ 3306793 w 4572000"/>
              <a:gd name="connsiteY49" fmla="*/ 195532 h 2273107"/>
              <a:gd name="connsiteX50" fmla="*/ 3444815 w 4572000"/>
              <a:gd name="connsiteY50" fmla="*/ 195532 h 2273107"/>
              <a:gd name="connsiteX51" fmla="*/ 3623095 w 4572000"/>
              <a:gd name="connsiteY51" fmla="*/ 166777 h 2273107"/>
              <a:gd name="connsiteX52" fmla="*/ 3766868 w 4572000"/>
              <a:gd name="connsiteY52" fmla="*/ 103517 h 2273107"/>
              <a:gd name="connsiteX53" fmla="*/ 3841631 w 4572000"/>
              <a:gd name="connsiteY53" fmla="*/ 51758 h 2273107"/>
              <a:gd name="connsiteX54" fmla="*/ 3956649 w 4572000"/>
              <a:gd name="connsiteY54" fmla="*/ 5751 h 2273107"/>
              <a:gd name="connsiteX55" fmla="*/ 4019910 w 4572000"/>
              <a:gd name="connsiteY55" fmla="*/ 92015 h 2273107"/>
              <a:gd name="connsiteX56" fmla="*/ 3945148 w 4572000"/>
              <a:gd name="connsiteY56" fmla="*/ 212785 h 2273107"/>
              <a:gd name="connsiteX57" fmla="*/ 3870385 w 4572000"/>
              <a:gd name="connsiteY57" fmla="*/ 299049 h 2273107"/>
              <a:gd name="connsiteX58" fmla="*/ 3956649 w 4572000"/>
              <a:gd name="connsiteY58" fmla="*/ 414068 h 2273107"/>
              <a:gd name="connsiteX59" fmla="*/ 3962400 w 4572000"/>
              <a:gd name="connsiteY59" fmla="*/ 506083 h 2273107"/>
              <a:gd name="connsiteX60" fmla="*/ 3899140 w 4572000"/>
              <a:gd name="connsiteY60" fmla="*/ 592347 h 2273107"/>
              <a:gd name="connsiteX61" fmla="*/ 3916393 w 4572000"/>
              <a:gd name="connsiteY61" fmla="*/ 701615 h 2273107"/>
              <a:gd name="connsiteX62" fmla="*/ 4008408 w 4572000"/>
              <a:gd name="connsiteY62" fmla="*/ 713117 h 2273107"/>
              <a:gd name="connsiteX63" fmla="*/ 4094672 w 4572000"/>
              <a:gd name="connsiteY63" fmla="*/ 667109 h 2273107"/>
              <a:gd name="connsiteX64" fmla="*/ 4180936 w 4572000"/>
              <a:gd name="connsiteY64" fmla="*/ 718868 h 2273107"/>
              <a:gd name="connsiteX65" fmla="*/ 4221193 w 4572000"/>
              <a:gd name="connsiteY65" fmla="*/ 747622 h 2273107"/>
              <a:gd name="connsiteX66" fmla="*/ 4301706 w 4572000"/>
              <a:gd name="connsiteY66" fmla="*/ 839637 h 2273107"/>
              <a:gd name="connsiteX67" fmla="*/ 4405223 w 4572000"/>
              <a:gd name="connsiteY67" fmla="*/ 862641 h 2273107"/>
              <a:gd name="connsiteX68" fmla="*/ 4491487 w 4572000"/>
              <a:gd name="connsiteY68" fmla="*/ 925902 h 2273107"/>
              <a:gd name="connsiteX69" fmla="*/ 4560498 w 4572000"/>
              <a:gd name="connsiteY69" fmla="*/ 1000664 h 2273107"/>
              <a:gd name="connsiteX70" fmla="*/ 4572000 w 4572000"/>
              <a:gd name="connsiteY70" fmla="*/ 1058173 h 2273107"/>
              <a:gd name="connsiteX71" fmla="*/ 4566249 w 4572000"/>
              <a:gd name="connsiteY71" fmla="*/ 1069675 h 2273107"/>
              <a:gd name="connsiteX72" fmla="*/ 4445480 w 4572000"/>
              <a:gd name="connsiteY72" fmla="*/ 1201947 h 2273107"/>
              <a:gd name="connsiteX73" fmla="*/ 4186687 w 4572000"/>
              <a:gd name="connsiteY73" fmla="*/ 1472241 h 2273107"/>
              <a:gd name="connsiteX74" fmla="*/ 4060166 w 4572000"/>
              <a:gd name="connsiteY74" fmla="*/ 1472241 h 2273107"/>
              <a:gd name="connsiteX75" fmla="*/ 3985404 w 4572000"/>
              <a:gd name="connsiteY75" fmla="*/ 1598762 h 2273107"/>
              <a:gd name="connsiteX76" fmla="*/ 3950898 w 4572000"/>
              <a:gd name="connsiteY76" fmla="*/ 1690777 h 2273107"/>
              <a:gd name="connsiteX77" fmla="*/ 3956649 w 4572000"/>
              <a:gd name="connsiteY77" fmla="*/ 1794294 h 2273107"/>
              <a:gd name="connsiteX78" fmla="*/ 3962400 w 4572000"/>
              <a:gd name="connsiteY78" fmla="*/ 1886309 h 2273107"/>
              <a:gd name="connsiteX79" fmla="*/ 3899140 w 4572000"/>
              <a:gd name="connsiteY79" fmla="*/ 1926566 h 2273107"/>
              <a:gd name="connsiteX80" fmla="*/ 3847382 w 4572000"/>
              <a:gd name="connsiteY80" fmla="*/ 1943819 h 2273107"/>
              <a:gd name="connsiteX81" fmla="*/ 3847382 w 4572000"/>
              <a:gd name="connsiteY81" fmla="*/ 1943819 h 2273107"/>
              <a:gd name="connsiteX82" fmla="*/ 3772619 w 4572000"/>
              <a:gd name="connsiteY82" fmla="*/ 1892060 h 2273107"/>
              <a:gd name="connsiteX83" fmla="*/ 3772619 w 4572000"/>
              <a:gd name="connsiteY83" fmla="*/ 1892060 h 2273107"/>
              <a:gd name="connsiteX84" fmla="*/ 3577087 w 4572000"/>
              <a:gd name="connsiteY84" fmla="*/ 1920815 h 2273107"/>
              <a:gd name="connsiteX85" fmla="*/ 3421812 w 4572000"/>
              <a:gd name="connsiteY85" fmla="*/ 1966822 h 2273107"/>
              <a:gd name="connsiteX86" fmla="*/ 3255034 w 4572000"/>
              <a:gd name="connsiteY86" fmla="*/ 1995577 h 2273107"/>
              <a:gd name="connsiteX87" fmla="*/ 3099759 w 4572000"/>
              <a:gd name="connsiteY87" fmla="*/ 1978324 h 2273107"/>
              <a:gd name="connsiteX88" fmla="*/ 2898476 w 4572000"/>
              <a:gd name="connsiteY88" fmla="*/ 1961071 h 2273107"/>
              <a:gd name="connsiteX89" fmla="*/ 2898476 w 4572000"/>
              <a:gd name="connsiteY89" fmla="*/ 1961071 h 2273107"/>
              <a:gd name="connsiteX90" fmla="*/ 2863970 w 4572000"/>
              <a:gd name="connsiteY90" fmla="*/ 1989826 h 2273107"/>
              <a:gd name="connsiteX91" fmla="*/ 2835215 w 4572000"/>
              <a:gd name="connsiteY91" fmla="*/ 1943819 h 2273107"/>
              <a:gd name="connsiteX92" fmla="*/ 2823714 w 4572000"/>
              <a:gd name="connsiteY92" fmla="*/ 1846052 h 2273107"/>
              <a:gd name="connsiteX93" fmla="*/ 2789208 w 4572000"/>
              <a:gd name="connsiteY93" fmla="*/ 1817298 h 2273107"/>
              <a:gd name="connsiteX94" fmla="*/ 2702944 w 4572000"/>
              <a:gd name="connsiteY94" fmla="*/ 1880558 h 2273107"/>
              <a:gd name="connsiteX95" fmla="*/ 2645434 w 4572000"/>
              <a:gd name="connsiteY95" fmla="*/ 1903562 h 2273107"/>
              <a:gd name="connsiteX96" fmla="*/ 2596423 w 4572000"/>
              <a:gd name="connsiteY96" fmla="*/ 2273107 h 2273107"/>
              <a:gd name="connsiteX97" fmla="*/ 2501346 w 4572000"/>
              <a:gd name="connsiteY97" fmla="*/ 2255019 h 2273107"/>
              <a:gd name="connsiteX98" fmla="*/ 2414082 w 4572000"/>
              <a:gd name="connsiteY98" fmla="*/ 2249175 h 2273107"/>
              <a:gd name="connsiteX99" fmla="*/ 2345384 w 4572000"/>
              <a:gd name="connsiteY99" fmla="*/ 2123674 h 2273107"/>
              <a:gd name="connsiteX100" fmla="*/ 2242181 w 4572000"/>
              <a:gd name="connsiteY100" fmla="*/ 2158829 h 2273107"/>
              <a:gd name="connsiteX101" fmla="*/ 2179352 w 4572000"/>
              <a:gd name="connsiteY101" fmla="*/ 1975541 h 2273107"/>
              <a:gd name="connsiteX102" fmla="*/ 2069712 w 4572000"/>
              <a:gd name="connsiteY102" fmla="*/ 1809971 h 2273107"/>
              <a:gd name="connsiteX103" fmla="*/ 1982074 w 4572000"/>
              <a:gd name="connsiteY103" fmla="*/ 1811732 h 2273107"/>
              <a:gd name="connsiteX104" fmla="*/ 1902877 w 4572000"/>
              <a:gd name="connsiteY104" fmla="*/ 1801900 h 2273107"/>
              <a:gd name="connsiteX105" fmla="*/ 1777670 w 4572000"/>
              <a:gd name="connsiteY105" fmla="*/ 1668237 h 2273107"/>
              <a:gd name="connsiteX106" fmla="*/ 1605142 w 4572000"/>
              <a:gd name="connsiteY106" fmla="*/ 1577800 h 2273107"/>
              <a:gd name="connsiteX107" fmla="*/ 1441741 w 4572000"/>
              <a:gd name="connsiteY107" fmla="*/ 1427532 h 2273107"/>
              <a:gd name="connsiteX108" fmla="*/ 1431985 w 4572000"/>
              <a:gd name="connsiteY108" fmla="*/ 1184694 h 2273107"/>
              <a:gd name="connsiteX109" fmla="*/ 1311215 w 4572000"/>
              <a:gd name="connsiteY109" fmla="*/ 1063924 h 2273107"/>
              <a:gd name="connsiteX110" fmla="*/ 1232140 w 4572000"/>
              <a:gd name="connsiteY110" fmla="*/ 1081177 h 2273107"/>
              <a:gd name="connsiteX111" fmla="*/ 927340 w 4572000"/>
              <a:gd name="connsiteY111" fmla="*/ 1081177 h 2273107"/>
              <a:gd name="connsiteX112" fmla="*/ 774940 w 4572000"/>
              <a:gd name="connsiteY112" fmla="*/ 928777 h 2273107"/>
              <a:gd name="connsiteX113" fmla="*/ 774940 w 4572000"/>
              <a:gd name="connsiteY113" fmla="*/ 776377 h 2273107"/>
              <a:gd name="connsiteX114" fmla="*/ 774940 w 4572000"/>
              <a:gd name="connsiteY114" fmla="*/ 700177 h 2273107"/>
              <a:gd name="connsiteX115" fmla="*/ 833887 w 4572000"/>
              <a:gd name="connsiteY115" fmla="*/ 672860 h 2273107"/>
              <a:gd name="connsiteX116" fmla="*/ 816634 w 4572000"/>
              <a:gd name="connsiteY116" fmla="*/ 621102 h 2273107"/>
              <a:gd name="connsiteX117" fmla="*/ 776378 w 4572000"/>
              <a:gd name="connsiteY117" fmla="*/ 644105 h 2273107"/>
              <a:gd name="connsiteX118" fmla="*/ 690114 w 4572000"/>
              <a:gd name="connsiteY118" fmla="*/ 603849 h 2273107"/>
              <a:gd name="connsiteX119" fmla="*/ 649857 w 4572000"/>
              <a:gd name="connsiteY119" fmla="*/ 621102 h 2273107"/>
              <a:gd name="connsiteX120" fmla="*/ 609600 w 4572000"/>
              <a:gd name="connsiteY120" fmla="*/ 667109 h 2273107"/>
              <a:gd name="connsiteX121" fmla="*/ 552091 w 4572000"/>
              <a:gd name="connsiteY121" fmla="*/ 690113 h 2273107"/>
              <a:gd name="connsiteX122" fmla="*/ 500332 w 4572000"/>
              <a:gd name="connsiteY122" fmla="*/ 667109 h 2273107"/>
              <a:gd name="connsiteX123" fmla="*/ 460076 w 4572000"/>
              <a:gd name="connsiteY123" fmla="*/ 615351 h 2273107"/>
              <a:gd name="connsiteX124" fmla="*/ 425570 w 4572000"/>
              <a:gd name="connsiteY124" fmla="*/ 569343 h 2273107"/>
              <a:gd name="connsiteX125" fmla="*/ 356559 w 4572000"/>
              <a:gd name="connsiteY125" fmla="*/ 546339 h 2273107"/>
              <a:gd name="connsiteX126" fmla="*/ 333555 w 4572000"/>
              <a:gd name="connsiteY126" fmla="*/ 540588 h 2273107"/>
              <a:gd name="connsiteX127" fmla="*/ 299049 w 4572000"/>
              <a:gd name="connsiteY127" fmla="*/ 603849 h 2273107"/>
              <a:gd name="connsiteX128" fmla="*/ 247291 w 4572000"/>
              <a:gd name="connsiteY128" fmla="*/ 609600 h 2273107"/>
              <a:gd name="connsiteX129" fmla="*/ 201283 w 4572000"/>
              <a:gd name="connsiteY129" fmla="*/ 563592 h 2273107"/>
              <a:gd name="connsiteX130" fmla="*/ 195532 w 4572000"/>
              <a:gd name="connsiteY130" fmla="*/ 506083 h 2273107"/>
              <a:gd name="connsiteX131" fmla="*/ 143774 w 4572000"/>
              <a:gd name="connsiteY131" fmla="*/ 465826 h 2273107"/>
              <a:gd name="connsiteX132" fmla="*/ 109268 w 4572000"/>
              <a:gd name="connsiteY132" fmla="*/ 431320 h 2273107"/>
              <a:gd name="connsiteX133" fmla="*/ 80514 w 4572000"/>
              <a:gd name="connsiteY133" fmla="*/ 408317 h 2273107"/>
              <a:gd name="connsiteX134" fmla="*/ 80514 w 4572000"/>
              <a:gd name="connsiteY134" fmla="*/ 356558 h 2273107"/>
              <a:gd name="connsiteX135" fmla="*/ 86265 w 4572000"/>
              <a:gd name="connsiteY135" fmla="*/ 339305 h 2273107"/>
              <a:gd name="connsiteX136" fmla="*/ 40257 w 4572000"/>
              <a:gd name="connsiteY136" fmla="*/ 299049 h 2273107"/>
              <a:gd name="connsiteX137" fmla="*/ 0 w 4572000"/>
              <a:gd name="connsiteY137" fmla="*/ 264543 h 2273107"/>
              <a:gd name="connsiteX138" fmla="*/ 0 w 4572000"/>
              <a:gd name="connsiteY138" fmla="*/ 264543 h 2273107"/>
              <a:gd name="connsiteX139" fmla="*/ 63261 w 4572000"/>
              <a:gd name="connsiteY139" fmla="*/ 264543 h 2273107"/>
              <a:gd name="connsiteX140" fmla="*/ 80514 w 4572000"/>
              <a:gd name="connsiteY140" fmla="*/ 235788 h 2273107"/>
              <a:gd name="connsiteX141" fmla="*/ 92015 w 4572000"/>
              <a:gd name="connsiteY141" fmla="*/ 178279 h 2273107"/>
              <a:gd name="connsiteX142" fmla="*/ 40257 w 4572000"/>
              <a:gd name="connsiteY142" fmla="*/ 149524 h 2273107"/>
              <a:gd name="connsiteX0" fmla="*/ 40257 w 4572000"/>
              <a:gd name="connsiteY0" fmla="*/ 149524 h 2273107"/>
              <a:gd name="connsiteX1" fmla="*/ 69012 w 4572000"/>
              <a:gd name="connsiteY1" fmla="*/ 74762 h 2273107"/>
              <a:gd name="connsiteX2" fmla="*/ 115019 w 4572000"/>
              <a:gd name="connsiteY2" fmla="*/ 57509 h 2273107"/>
              <a:gd name="connsiteX3" fmla="*/ 161027 w 4572000"/>
              <a:gd name="connsiteY3" fmla="*/ 51758 h 2273107"/>
              <a:gd name="connsiteX4" fmla="*/ 212785 w 4572000"/>
              <a:gd name="connsiteY4" fmla="*/ 92015 h 2273107"/>
              <a:gd name="connsiteX5" fmla="*/ 293298 w 4572000"/>
              <a:gd name="connsiteY5" fmla="*/ 109268 h 2273107"/>
              <a:gd name="connsiteX6" fmla="*/ 327804 w 4572000"/>
              <a:gd name="connsiteY6" fmla="*/ 63260 h 2273107"/>
              <a:gd name="connsiteX7" fmla="*/ 327804 w 4572000"/>
              <a:gd name="connsiteY7" fmla="*/ 63260 h 2273107"/>
              <a:gd name="connsiteX8" fmla="*/ 448574 w 4572000"/>
              <a:gd name="connsiteY8" fmla="*/ 51758 h 2273107"/>
              <a:gd name="connsiteX9" fmla="*/ 517585 w 4572000"/>
              <a:gd name="connsiteY9" fmla="*/ 57509 h 2273107"/>
              <a:gd name="connsiteX10" fmla="*/ 603849 w 4572000"/>
              <a:gd name="connsiteY10" fmla="*/ 0 h 2273107"/>
              <a:gd name="connsiteX11" fmla="*/ 707366 w 4572000"/>
              <a:gd name="connsiteY11" fmla="*/ 0 h 2273107"/>
              <a:gd name="connsiteX12" fmla="*/ 810883 w 4572000"/>
              <a:gd name="connsiteY12" fmla="*/ 34505 h 2273107"/>
              <a:gd name="connsiteX13" fmla="*/ 897148 w 4572000"/>
              <a:gd name="connsiteY13" fmla="*/ 109268 h 2273107"/>
              <a:gd name="connsiteX14" fmla="*/ 966159 w 4572000"/>
              <a:gd name="connsiteY14" fmla="*/ 120769 h 2273107"/>
              <a:gd name="connsiteX15" fmla="*/ 1029419 w 4572000"/>
              <a:gd name="connsiteY15" fmla="*/ 184030 h 2273107"/>
              <a:gd name="connsiteX16" fmla="*/ 1109932 w 4572000"/>
              <a:gd name="connsiteY16" fmla="*/ 201283 h 2273107"/>
              <a:gd name="connsiteX17" fmla="*/ 1150189 w 4572000"/>
              <a:gd name="connsiteY17" fmla="*/ 184030 h 2273107"/>
              <a:gd name="connsiteX18" fmla="*/ 1213449 w 4572000"/>
              <a:gd name="connsiteY18" fmla="*/ 207034 h 2273107"/>
              <a:gd name="connsiteX19" fmla="*/ 1299714 w 4572000"/>
              <a:gd name="connsiteY19" fmla="*/ 184030 h 2273107"/>
              <a:gd name="connsiteX20" fmla="*/ 1357223 w 4572000"/>
              <a:gd name="connsiteY20" fmla="*/ 143773 h 2273107"/>
              <a:gd name="connsiteX21" fmla="*/ 1431985 w 4572000"/>
              <a:gd name="connsiteY21" fmla="*/ 132271 h 2273107"/>
              <a:gd name="connsiteX22" fmla="*/ 1598763 w 4572000"/>
              <a:gd name="connsiteY22" fmla="*/ 149524 h 2273107"/>
              <a:gd name="connsiteX23" fmla="*/ 1788544 w 4572000"/>
              <a:gd name="connsiteY23" fmla="*/ 195532 h 2273107"/>
              <a:gd name="connsiteX24" fmla="*/ 1926566 w 4572000"/>
              <a:gd name="connsiteY24" fmla="*/ 270294 h 2273107"/>
              <a:gd name="connsiteX25" fmla="*/ 2053087 w 4572000"/>
              <a:gd name="connsiteY25" fmla="*/ 333554 h 2273107"/>
              <a:gd name="connsiteX26" fmla="*/ 2058838 w 4572000"/>
              <a:gd name="connsiteY26" fmla="*/ 356558 h 2273107"/>
              <a:gd name="connsiteX27" fmla="*/ 2047336 w 4572000"/>
              <a:gd name="connsiteY27" fmla="*/ 414068 h 2273107"/>
              <a:gd name="connsiteX28" fmla="*/ 2035834 w 4572000"/>
              <a:gd name="connsiteY28" fmla="*/ 454324 h 2273107"/>
              <a:gd name="connsiteX29" fmla="*/ 2001329 w 4572000"/>
              <a:gd name="connsiteY29" fmla="*/ 477328 h 2273107"/>
              <a:gd name="connsiteX30" fmla="*/ 1989827 w 4572000"/>
              <a:gd name="connsiteY30" fmla="*/ 529086 h 2273107"/>
              <a:gd name="connsiteX31" fmla="*/ 1989827 w 4572000"/>
              <a:gd name="connsiteY31" fmla="*/ 615351 h 2273107"/>
              <a:gd name="connsiteX32" fmla="*/ 1996579 w 4572000"/>
              <a:gd name="connsiteY32" fmla="*/ 691689 h 2273107"/>
              <a:gd name="connsiteX33" fmla="*/ 2058152 w 4572000"/>
              <a:gd name="connsiteY33" fmla="*/ 731854 h 2273107"/>
              <a:gd name="connsiteX34" fmla="*/ 2105847 w 4572000"/>
              <a:gd name="connsiteY34" fmla="*/ 767101 h 2273107"/>
              <a:gd name="connsiteX35" fmla="*/ 2168106 w 4572000"/>
              <a:gd name="connsiteY35" fmla="*/ 777118 h 2273107"/>
              <a:gd name="connsiteX36" fmla="*/ 2248619 w 4572000"/>
              <a:gd name="connsiteY36" fmla="*/ 784539 h 2273107"/>
              <a:gd name="connsiteX37" fmla="*/ 2306129 w 4572000"/>
              <a:gd name="connsiteY37" fmla="*/ 764875 h 2273107"/>
              <a:gd name="connsiteX38" fmla="*/ 2346385 w 4572000"/>
              <a:gd name="connsiteY38" fmla="*/ 730369 h 2273107"/>
              <a:gd name="connsiteX39" fmla="*/ 2398144 w 4572000"/>
              <a:gd name="connsiteY39" fmla="*/ 730369 h 2273107"/>
              <a:gd name="connsiteX40" fmla="*/ 2455653 w 4572000"/>
              <a:gd name="connsiteY40" fmla="*/ 741871 h 2273107"/>
              <a:gd name="connsiteX41" fmla="*/ 2536166 w 4572000"/>
              <a:gd name="connsiteY41" fmla="*/ 638354 h 2273107"/>
              <a:gd name="connsiteX42" fmla="*/ 2639683 w 4572000"/>
              <a:gd name="connsiteY42" fmla="*/ 621102 h 2273107"/>
              <a:gd name="connsiteX43" fmla="*/ 2766204 w 4572000"/>
              <a:gd name="connsiteY43" fmla="*/ 626852 h 2273107"/>
              <a:gd name="connsiteX44" fmla="*/ 2858219 w 4572000"/>
              <a:gd name="connsiteY44" fmla="*/ 684362 h 2273107"/>
              <a:gd name="connsiteX45" fmla="*/ 2927231 w 4572000"/>
              <a:gd name="connsiteY45" fmla="*/ 626852 h 2273107"/>
              <a:gd name="connsiteX46" fmla="*/ 3007744 w 4572000"/>
              <a:gd name="connsiteY46" fmla="*/ 517585 h 2273107"/>
              <a:gd name="connsiteX47" fmla="*/ 3134265 w 4572000"/>
              <a:gd name="connsiteY47" fmla="*/ 379562 h 2273107"/>
              <a:gd name="connsiteX48" fmla="*/ 3237782 w 4572000"/>
              <a:gd name="connsiteY48" fmla="*/ 333554 h 2273107"/>
              <a:gd name="connsiteX49" fmla="*/ 3306793 w 4572000"/>
              <a:gd name="connsiteY49" fmla="*/ 195532 h 2273107"/>
              <a:gd name="connsiteX50" fmla="*/ 3444815 w 4572000"/>
              <a:gd name="connsiteY50" fmla="*/ 195532 h 2273107"/>
              <a:gd name="connsiteX51" fmla="*/ 3623095 w 4572000"/>
              <a:gd name="connsiteY51" fmla="*/ 166777 h 2273107"/>
              <a:gd name="connsiteX52" fmla="*/ 3766868 w 4572000"/>
              <a:gd name="connsiteY52" fmla="*/ 103517 h 2273107"/>
              <a:gd name="connsiteX53" fmla="*/ 3841631 w 4572000"/>
              <a:gd name="connsiteY53" fmla="*/ 51758 h 2273107"/>
              <a:gd name="connsiteX54" fmla="*/ 3956649 w 4572000"/>
              <a:gd name="connsiteY54" fmla="*/ 5751 h 2273107"/>
              <a:gd name="connsiteX55" fmla="*/ 4019910 w 4572000"/>
              <a:gd name="connsiteY55" fmla="*/ 92015 h 2273107"/>
              <a:gd name="connsiteX56" fmla="*/ 3945148 w 4572000"/>
              <a:gd name="connsiteY56" fmla="*/ 212785 h 2273107"/>
              <a:gd name="connsiteX57" fmla="*/ 3870385 w 4572000"/>
              <a:gd name="connsiteY57" fmla="*/ 299049 h 2273107"/>
              <a:gd name="connsiteX58" fmla="*/ 3956649 w 4572000"/>
              <a:gd name="connsiteY58" fmla="*/ 414068 h 2273107"/>
              <a:gd name="connsiteX59" fmla="*/ 3962400 w 4572000"/>
              <a:gd name="connsiteY59" fmla="*/ 506083 h 2273107"/>
              <a:gd name="connsiteX60" fmla="*/ 3899140 w 4572000"/>
              <a:gd name="connsiteY60" fmla="*/ 592347 h 2273107"/>
              <a:gd name="connsiteX61" fmla="*/ 3916393 w 4572000"/>
              <a:gd name="connsiteY61" fmla="*/ 701615 h 2273107"/>
              <a:gd name="connsiteX62" fmla="*/ 4008408 w 4572000"/>
              <a:gd name="connsiteY62" fmla="*/ 713117 h 2273107"/>
              <a:gd name="connsiteX63" fmla="*/ 4094672 w 4572000"/>
              <a:gd name="connsiteY63" fmla="*/ 667109 h 2273107"/>
              <a:gd name="connsiteX64" fmla="*/ 4180936 w 4572000"/>
              <a:gd name="connsiteY64" fmla="*/ 718868 h 2273107"/>
              <a:gd name="connsiteX65" fmla="*/ 4221193 w 4572000"/>
              <a:gd name="connsiteY65" fmla="*/ 747622 h 2273107"/>
              <a:gd name="connsiteX66" fmla="*/ 4301706 w 4572000"/>
              <a:gd name="connsiteY66" fmla="*/ 839637 h 2273107"/>
              <a:gd name="connsiteX67" fmla="*/ 4405223 w 4572000"/>
              <a:gd name="connsiteY67" fmla="*/ 862641 h 2273107"/>
              <a:gd name="connsiteX68" fmla="*/ 4491487 w 4572000"/>
              <a:gd name="connsiteY68" fmla="*/ 925902 h 2273107"/>
              <a:gd name="connsiteX69" fmla="*/ 4560498 w 4572000"/>
              <a:gd name="connsiteY69" fmla="*/ 1000664 h 2273107"/>
              <a:gd name="connsiteX70" fmla="*/ 4572000 w 4572000"/>
              <a:gd name="connsiteY70" fmla="*/ 1058173 h 2273107"/>
              <a:gd name="connsiteX71" fmla="*/ 4566249 w 4572000"/>
              <a:gd name="connsiteY71" fmla="*/ 1069675 h 2273107"/>
              <a:gd name="connsiteX72" fmla="*/ 4445480 w 4572000"/>
              <a:gd name="connsiteY72" fmla="*/ 1201947 h 2273107"/>
              <a:gd name="connsiteX73" fmla="*/ 4186687 w 4572000"/>
              <a:gd name="connsiteY73" fmla="*/ 1472241 h 2273107"/>
              <a:gd name="connsiteX74" fmla="*/ 4060166 w 4572000"/>
              <a:gd name="connsiteY74" fmla="*/ 1472241 h 2273107"/>
              <a:gd name="connsiteX75" fmla="*/ 3985404 w 4572000"/>
              <a:gd name="connsiteY75" fmla="*/ 1598762 h 2273107"/>
              <a:gd name="connsiteX76" fmla="*/ 3950898 w 4572000"/>
              <a:gd name="connsiteY76" fmla="*/ 1690777 h 2273107"/>
              <a:gd name="connsiteX77" fmla="*/ 3956649 w 4572000"/>
              <a:gd name="connsiteY77" fmla="*/ 1794294 h 2273107"/>
              <a:gd name="connsiteX78" fmla="*/ 3962400 w 4572000"/>
              <a:gd name="connsiteY78" fmla="*/ 1886309 h 2273107"/>
              <a:gd name="connsiteX79" fmla="*/ 3899140 w 4572000"/>
              <a:gd name="connsiteY79" fmla="*/ 1926566 h 2273107"/>
              <a:gd name="connsiteX80" fmla="*/ 3847382 w 4572000"/>
              <a:gd name="connsiteY80" fmla="*/ 1943819 h 2273107"/>
              <a:gd name="connsiteX81" fmla="*/ 3847382 w 4572000"/>
              <a:gd name="connsiteY81" fmla="*/ 1943819 h 2273107"/>
              <a:gd name="connsiteX82" fmla="*/ 3772619 w 4572000"/>
              <a:gd name="connsiteY82" fmla="*/ 1892060 h 2273107"/>
              <a:gd name="connsiteX83" fmla="*/ 3772619 w 4572000"/>
              <a:gd name="connsiteY83" fmla="*/ 1892060 h 2273107"/>
              <a:gd name="connsiteX84" fmla="*/ 3577087 w 4572000"/>
              <a:gd name="connsiteY84" fmla="*/ 1920815 h 2273107"/>
              <a:gd name="connsiteX85" fmla="*/ 3421812 w 4572000"/>
              <a:gd name="connsiteY85" fmla="*/ 1966822 h 2273107"/>
              <a:gd name="connsiteX86" fmla="*/ 3255034 w 4572000"/>
              <a:gd name="connsiteY86" fmla="*/ 1995577 h 2273107"/>
              <a:gd name="connsiteX87" fmla="*/ 3099759 w 4572000"/>
              <a:gd name="connsiteY87" fmla="*/ 1978324 h 2273107"/>
              <a:gd name="connsiteX88" fmla="*/ 2898476 w 4572000"/>
              <a:gd name="connsiteY88" fmla="*/ 1961071 h 2273107"/>
              <a:gd name="connsiteX89" fmla="*/ 2898476 w 4572000"/>
              <a:gd name="connsiteY89" fmla="*/ 1961071 h 2273107"/>
              <a:gd name="connsiteX90" fmla="*/ 2863970 w 4572000"/>
              <a:gd name="connsiteY90" fmla="*/ 1989826 h 2273107"/>
              <a:gd name="connsiteX91" fmla="*/ 2835215 w 4572000"/>
              <a:gd name="connsiteY91" fmla="*/ 1943819 h 2273107"/>
              <a:gd name="connsiteX92" fmla="*/ 2823714 w 4572000"/>
              <a:gd name="connsiteY92" fmla="*/ 1846052 h 2273107"/>
              <a:gd name="connsiteX93" fmla="*/ 2789208 w 4572000"/>
              <a:gd name="connsiteY93" fmla="*/ 1817298 h 2273107"/>
              <a:gd name="connsiteX94" fmla="*/ 2702944 w 4572000"/>
              <a:gd name="connsiteY94" fmla="*/ 1880558 h 2273107"/>
              <a:gd name="connsiteX95" fmla="*/ 2726693 w 4572000"/>
              <a:gd name="connsiteY95" fmla="*/ 2237859 h 2273107"/>
              <a:gd name="connsiteX96" fmla="*/ 2596423 w 4572000"/>
              <a:gd name="connsiteY96" fmla="*/ 2273107 h 2273107"/>
              <a:gd name="connsiteX97" fmla="*/ 2501346 w 4572000"/>
              <a:gd name="connsiteY97" fmla="*/ 2255019 h 2273107"/>
              <a:gd name="connsiteX98" fmla="*/ 2414082 w 4572000"/>
              <a:gd name="connsiteY98" fmla="*/ 2249175 h 2273107"/>
              <a:gd name="connsiteX99" fmla="*/ 2345384 w 4572000"/>
              <a:gd name="connsiteY99" fmla="*/ 2123674 h 2273107"/>
              <a:gd name="connsiteX100" fmla="*/ 2242181 w 4572000"/>
              <a:gd name="connsiteY100" fmla="*/ 2158829 h 2273107"/>
              <a:gd name="connsiteX101" fmla="*/ 2179352 w 4572000"/>
              <a:gd name="connsiteY101" fmla="*/ 1975541 h 2273107"/>
              <a:gd name="connsiteX102" fmla="*/ 2069712 w 4572000"/>
              <a:gd name="connsiteY102" fmla="*/ 1809971 h 2273107"/>
              <a:gd name="connsiteX103" fmla="*/ 1982074 w 4572000"/>
              <a:gd name="connsiteY103" fmla="*/ 1811732 h 2273107"/>
              <a:gd name="connsiteX104" fmla="*/ 1902877 w 4572000"/>
              <a:gd name="connsiteY104" fmla="*/ 1801900 h 2273107"/>
              <a:gd name="connsiteX105" fmla="*/ 1777670 w 4572000"/>
              <a:gd name="connsiteY105" fmla="*/ 1668237 h 2273107"/>
              <a:gd name="connsiteX106" fmla="*/ 1605142 w 4572000"/>
              <a:gd name="connsiteY106" fmla="*/ 1577800 h 2273107"/>
              <a:gd name="connsiteX107" fmla="*/ 1441741 w 4572000"/>
              <a:gd name="connsiteY107" fmla="*/ 1427532 h 2273107"/>
              <a:gd name="connsiteX108" fmla="*/ 1431985 w 4572000"/>
              <a:gd name="connsiteY108" fmla="*/ 1184694 h 2273107"/>
              <a:gd name="connsiteX109" fmla="*/ 1311215 w 4572000"/>
              <a:gd name="connsiteY109" fmla="*/ 1063924 h 2273107"/>
              <a:gd name="connsiteX110" fmla="*/ 1232140 w 4572000"/>
              <a:gd name="connsiteY110" fmla="*/ 1081177 h 2273107"/>
              <a:gd name="connsiteX111" fmla="*/ 927340 w 4572000"/>
              <a:gd name="connsiteY111" fmla="*/ 1081177 h 2273107"/>
              <a:gd name="connsiteX112" fmla="*/ 774940 w 4572000"/>
              <a:gd name="connsiteY112" fmla="*/ 928777 h 2273107"/>
              <a:gd name="connsiteX113" fmla="*/ 774940 w 4572000"/>
              <a:gd name="connsiteY113" fmla="*/ 776377 h 2273107"/>
              <a:gd name="connsiteX114" fmla="*/ 774940 w 4572000"/>
              <a:gd name="connsiteY114" fmla="*/ 700177 h 2273107"/>
              <a:gd name="connsiteX115" fmla="*/ 833887 w 4572000"/>
              <a:gd name="connsiteY115" fmla="*/ 672860 h 2273107"/>
              <a:gd name="connsiteX116" fmla="*/ 816634 w 4572000"/>
              <a:gd name="connsiteY116" fmla="*/ 621102 h 2273107"/>
              <a:gd name="connsiteX117" fmla="*/ 776378 w 4572000"/>
              <a:gd name="connsiteY117" fmla="*/ 644105 h 2273107"/>
              <a:gd name="connsiteX118" fmla="*/ 690114 w 4572000"/>
              <a:gd name="connsiteY118" fmla="*/ 603849 h 2273107"/>
              <a:gd name="connsiteX119" fmla="*/ 649857 w 4572000"/>
              <a:gd name="connsiteY119" fmla="*/ 621102 h 2273107"/>
              <a:gd name="connsiteX120" fmla="*/ 609600 w 4572000"/>
              <a:gd name="connsiteY120" fmla="*/ 667109 h 2273107"/>
              <a:gd name="connsiteX121" fmla="*/ 552091 w 4572000"/>
              <a:gd name="connsiteY121" fmla="*/ 690113 h 2273107"/>
              <a:gd name="connsiteX122" fmla="*/ 500332 w 4572000"/>
              <a:gd name="connsiteY122" fmla="*/ 667109 h 2273107"/>
              <a:gd name="connsiteX123" fmla="*/ 460076 w 4572000"/>
              <a:gd name="connsiteY123" fmla="*/ 615351 h 2273107"/>
              <a:gd name="connsiteX124" fmla="*/ 425570 w 4572000"/>
              <a:gd name="connsiteY124" fmla="*/ 569343 h 2273107"/>
              <a:gd name="connsiteX125" fmla="*/ 356559 w 4572000"/>
              <a:gd name="connsiteY125" fmla="*/ 546339 h 2273107"/>
              <a:gd name="connsiteX126" fmla="*/ 333555 w 4572000"/>
              <a:gd name="connsiteY126" fmla="*/ 540588 h 2273107"/>
              <a:gd name="connsiteX127" fmla="*/ 299049 w 4572000"/>
              <a:gd name="connsiteY127" fmla="*/ 603849 h 2273107"/>
              <a:gd name="connsiteX128" fmla="*/ 247291 w 4572000"/>
              <a:gd name="connsiteY128" fmla="*/ 609600 h 2273107"/>
              <a:gd name="connsiteX129" fmla="*/ 201283 w 4572000"/>
              <a:gd name="connsiteY129" fmla="*/ 563592 h 2273107"/>
              <a:gd name="connsiteX130" fmla="*/ 195532 w 4572000"/>
              <a:gd name="connsiteY130" fmla="*/ 506083 h 2273107"/>
              <a:gd name="connsiteX131" fmla="*/ 143774 w 4572000"/>
              <a:gd name="connsiteY131" fmla="*/ 465826 h 2273107"/>
              <a:gd name="connsiteX132" fmla="*/ 109268 w 4572000"/>
              <a:gd name="connsiteY132" fmla="*/ 431320 h 2273107"/>
              <a:gd name="connsiteX133" fmla="*/ 80514 w 4572000"/>
              <a:gd name="connsiteY133" fmla="*/ 408317 h 2273107"/>
              <a:gd name="connsiteX134" fmla="*/ 80514 w 4572000"/>
              <a:gd name="connsiteY134" fmla="*/ 356558 h 2273107"/>
              <a:gd name="connsiteX135" fmla="*/ 86265 w 4572000"/>
              <a:gd name="connsiteY135" fmla="*/ 339305 h 2273107"/>
              <a:gd name="connsiteX136" fmla="*/ 40257 w 4572000"/>
              <a:gd name="connsiteY136" fmla="*/ 299049 h 2273107"/>
              <a:gd name="connsiteX137" fmla="*/ 0 w 4572000"/>
              <a:gd name="connsiteY137" fmla="*/ 264543 h 2273107"/>
              <a:gd name="connsiteX138" fmla="*/ 0 w 4572000"/>
              <a:gd name="connsiteY138" fmla="*/ 264543 h 2273107"/>
              <a:gd name="connsiteX139" fmla="*/ 63261 w 4572000"/>
              <a:gd name="connsiteY139" fmla="*/ 264543 h 2273107"/>
              <a:gd name="connsiteX140" fmla="*/ 80514 w 4572000"/>
              <a:gd name="connsiteY140" fmla="*/ 235788 h 2273107"/>
              <a:gd name="connsiteX141" fmla="*/ 92015 w 4572000"/>
              <a:gd name="connsiteY141" fmla="*/ 178279 h 2273107"/>
              <a:gd name="connsiteX142" fmla="*/ 40257 w 4572000"/>
              <a:gd name="connsiteY142" fmla="*/ 149524 h 2273107"/>
              <a:gd name="connsiteX0" fmla="*/ 40257 w 4572000"/>
              <a:gd name="connsiteY0" fmla="*/ 149524 h 2273107"/>
              <a:gd name="connsiteX1" fmla="*/ 69012 w 4572000"/>
              <a:gd name="connsiteY1" fmla="*/ 74762 h 2273107"/>
              <a:gd name="connsiteX2" fmla="*/ 115019 w 4572000"/>
              <a:gd name="connsiteY2" fmla="*/ 57509 h 2273107"/>
              <a:gd name="connsiteX3" fmla="*/ 161027 w 4572000"/>
              <a:gd name="connsiteY3" fmla="*/ 51758 h 2273107"/>
              <a:gd name="connsiteX4" fmla="*/ 212785 w 4572000"/>
              <a:gd name="connsiteY4" fmla="*/ 92015 h 2273107"/>
              <a:gd name="connsiteX5" fmla="*/ 293298 w 4572000"/>
              <a:gd name="connsiteY5" fmla="*/ 109268 h 2273107"/>
              <a:gd name="connsiteX6" fmla="*/ 327804 w 4572000"/>
              <a:gd name="connsiteY6" fmla="*/ 63260 h 2273107"/>
              <a:gd name="connsiteX7" fmla="*/ 327804 w 4572000"/>
              <a:gd name="connsiteY7" fmla="*/ 63260 h 2273107"/>
              <a:gd name="connsiteX8" fmla="*/ 448574 w 4572000"/>
              <a:gd name="connsiteY8" fmla="*/ 51758 h 2273107"/>
              <a:gd name="connsiteX9" fmla="*/ 517585 w 4572000"/>
              <a:gd name="connsiteY9" fmla="*/ 57509 h 2273107"/>
              <a:gd name="connsiteX10" fmla="*/ 603849 w 4572000"/>
              <a:gd name="connsiteY10" fmla="*/ 0 h 2273107"/>
              <a:gd name="connsiteX11" fmla="*/ 707366 w 4572000"/>
              <a:gd name="connsiteY11" fmla="*/ 0 h 2273107"/>
              <a:gd name="connsiteX12" fmla="*/ 810883 w 4572000"/>
              <a:gd name="connsiteY12" fmla="*/ 34505 h 2273107"/>
              <a:gd name="connsiteX13" fmla="*/ 897148 w 4572000"/>
              <a:gd name="connsiteY13" fmla="*/ 109268 h 2273107"/>
              <a:gd name="connsiteX14" fmla="*/ 966159 w 4572000"/>
              <a:gd name="connsiteY14" fmla="*/ 120769 h 2273107"/>
              <a:gd name="connsiteX15" fmla="*/ 1029419 w 4572000"/>
              <a:gd name="connsiteY15" fmla="*/ 184030 h 2273107"/>
              <a:gd name="connsiteX16" fmla="*/ 1109932 w 4572000"/>
              <a:gd name="connsiteY16" fmla="*/ 201283 h 2273107"/>
              <a:gd name="connsiteX17" fmla="*/ 1150189 w 4572000"/>
              <a:gd name="connsiteY17" fmla="*/ 184030 h 2273107"/>
              <a:gd name="connsiteX18" fmla="*/ 1213449 w 4572000"/>
              <a:gd name="connsiteY18" fmla="*/ 207034 h 2273107"/>
              <a:gd name="connsiteX19" fmla="*/ 1299714 w 4572000"/>
              <a:gd name="connsiteY19" fmla="*/ 184030 h 2273107"/>
              <a:gd name="connsiteX20" fmla="*/ 1357223 w 4572000"/>
              <a:gd name="connsiteY20" fmla="*/ 143773 h 2273107"/>
              <a:gd name="connsiteX21" fmla="*/ 1431985 w 4572000"/>
              <a:gd name="connsiteY21" fmla="*/ 132271 h 2273107"/>
              <a:gd name="connsiteX22" fmla="*/ 1598763 w 4572000"/>
              <a:gd name="connsiteY22" fmla="*/ 149524 h 2273107"/>
              <a:gd name="connsiteX23" fmla="*/ 1788544 w 4572000"/>
              <a:gd name="connsiteY23" fmla="*/ 195532 h 2273107"/>
              <a:gd name="connsiteX24" fmla="*/ 1926566 w 4572000"/>
              <a:gd name="connsiteY24" fmla="*/ 270294 h 2273107"/>
              <a:gd name="connsiteX25" fmla="*/ 2053087 w 4572000"/>
              <a:gd name="connsiteY25" fmla="*/ 333554 h 2273107"/>
              <a:gd name="connsiteX26" fmla="*/ 2058838 w 4572000"/>
              <a:gd name="connsiteY26" fmla="*/ 356558 h 2273107"/>
              <a:gd name="connsiteX27" fmla="*/ 2047336 w 4572000"/>
              <a:gd name="connsiteY27" fmla="*/ 414068 h 2273107"/>
              <a:gd name="connsiteX28" fmla="*/ 2035834 w 4572000"/>
              <a:gd name="connsiteY28" fmla="*/ 454324 h 2273107"/>
              <a:gd name="connsiteX29" fmla="*/ 2001329 w 4572000"/>
              <a:gd name="connsiteY29" fmla="*/ 477328 h 2273107"/>
              <a:gd name="connsiteX30" fmla="*/ 1989827 w 4572000"/>
              <a:gd name="connsiteY30" fmla="*/ 529086 h 2273107"/>
              <a:gd name="connsiteX31" fmla="*/ 1989827 w 4572000"/>
              <a:gd name="connsiteY31" fmla="*/ 615351 h 2273107"/>
              <a:gd name="connsiteX32" fmla="*/ 1996579 w 4572000"/>
              <a:gd name="connsiteY32" fmla="*/ 691689 h 2273107"/>
              <a:gd name="connsiteX33" fmla="*/ 2058152 w 4572000"/>
              <a:gd name="connsiteY33" fmla="*/ 731854 h 2273107"/>
              <a:gd name="connsiteX34" fmla="*/ 2105847 w 4572000"/>
              <a:gd name="connsiteY34" fmla="*/ 767101 h 2273107"/>
              <a:gd name="connsiteX35" fmla="*/ 2168106 w 4572000"/>
              <a:gd name="connsiteY35" fmla="*/ 777118 h 2273107"/>
              <a:gd name="connsiteX36" fmla="*/ 2248619 w 4572000"/>
              <a:gd name="connsiteY36" fmla="*/ 784539 h 2273107"/>
              <a:gd name="connsiteX37" fmla="*/ 2306129 w 4572000"/>
              <a:gd name="connsiteY37" fmla="*/ 764875 h 2273107"/>
              <a:gd name="connsiteX38" fmla="*/ 2346385 w 4572000"/>
              <a:gd name="connsiteY38" fmla="*/ 730369 h 2273107"/>
              <a:gd name="connsiteX39" fmla="*/ 2398144 w 4572000"/>
              <a:gd name="connsiteY39" fmla="*/ 730369 h 2273107"/>
              <a:gd name="connsiteX40" fmla="*/ 2455653 w 4572000"/>
              <a:gd name="connsiteY40" fmla="*/ 741871 h 2273107"/>
              <a:gd name="connsiteX41" fmla="*/ 2536166 w 4572000"/>
              <a:gd name="connsiteY41" fmla="*/ 638354 h 2273107"/>
              <a:gd name="connsiteX42" fmla="*/ 2639683 w 4572000"/>
              <a:gd name="connsiteY42" fmla="*/ 621102 h 2273107"/>
              <a:gd name="connsiteX43" fmla="*/ 2766204 w 4572000"/>
              <a:gd name="connsiteY43" fmla="*/ 626852 h 2273107"/>
              <a:gd name="connsiteX44" fmla="*/ 2858219 w 4572000"/>
              <a:gd name="connsiteY44" fmla="*/ 684362 h 2273107"/>
              <a:gd name="connsiteX45" fmla="*/ 2927231 w 4572000"/>
              <a:gd name="connsiteY45" fmla="*/ 626852 h 2273107"/>
              <a:gd name="connsiteX46" fmla="*/ 3007744 w 4572000"/>
              <a:gd name="connsiteY46" fmla="*/ 517585 h 2273107"/>
              <a:gd name="connsiteX47" fmla="*/ 3134265 w 4572000"/>
              <a:gd name="connsiteY47" fmla="*/ 379562 h 2273107"/>
              <a:gd name="connsiteX48" fmla="*/ 3237782 w 4572000"/>
              <a:gd name="connsiteY48" fmla="*/ 333554 h 2273107"/>
              <a:gd name="connsiteX49" fmla="*/ 3306793 w 4572000"/>
              <a:gd name="connsiteY49" fmla="*/ 195532 h 2273107"/>
              <a:gd name="connsiteX50" fmla="*/ 3444815 w 4572000"/>
              <a:gd name="connsiteY50" fmla="*/ 195532 h 2273107"/>
              <a:gd name="connsiteX51" fmla="*/ 3623095 w 4572000"/>
              <a:gd name="connsiteY51" fmla="*/ 166777 h 2273107"/>
              <a:gd name="connsiteX52" fmla="*/ 3766868 w 4572000"/>
              <a:gd name="connsiteY52" fmla="*/ 103517 h 2273107"/>
              <a:gd name="connsiteX53" fmla="*/ 3841631 w 4572000"/>
              <a:gd name="connsiteY53" fmla="*/ 51758 h 2273107"/>
              <a:gd name="connsiteX54" fmla="*/ 3956649 w 4572000"/>
              <a:gd name="connsiteY54" fmla="*/ 5751 h 2273107"/>
              <a:gd name="connsiteX55" fmla="*/ 4019910 w 4572000"/>
              <a:gd name="connsiteY55" fmla="*/ 92015 h 2273107"/>
              <a:gd name="connsiteX56" fmla="*/ 3945148 w 4572000"/>
              <a:gd name="connsiteY56" fmla="*/ 212785 h 2273107"/>
              <a:gd name="connsiteX57" fmla="*/ 3870385 w 4572000"/>
              <a:gd name="connsiteY57" fmla="*/ 299049 h 2273107"/>
              <a:gd name="connsiteX58" fmla="*/ 3956649 w 4572000"/>
              <a:gd name="connsiteY58" fmla="*/ 414068 h 2273107"/>
              <a:gd name="connsiteX59" fmla="*/ 3962400 w 4572000"/>
              <a:gd name="connsiteY59" fmla="*/ 506083 h 2273107"/>
              <a:gd name="connsiteX60" fmla="*/ 3899140 w 4572000"/>
              <a:gd name="connsiteY60" fmla="*/ 592347 h 2273107"/>
              <a:gd name="connsiteX61" fmla="*/ 3916393 w 4572000"/>
              <a:gd name="connsiteY61" fmla="*/ 701615 h 2273107"/>
              <a:gd name="connsiteX62" fmla="*/ 4008408 w 4572000"/>
              <a:gd name="connsiteY62" fmla="*/ 713117 h 2273107"/>
              <a:gd name="connsiteX63" fmla="*/ 4094672 w 4572000"/>
              <a:gd name="connsiteY63" fmla="*/ 667109 h 2273107"/>
              <a:gd name="connsiteX64" fmla="*/ 4180936 w 4572000"/>
              <a:gd name="connsiteY64" fmla="*/ 718868 h 2273107"/>
              <a:gd name="connsiteX65" fmla="*/ 4221193 w 4572000"/>
              <a:gd name="connsiteY65" fmla="*/ 747622 h 2273107"/>
              <a:gd name="connsiteX66" fmla="*/ 4301706 w 4572000"/>
              <a:gd name="connsiteY66" fmla="*/ 839637 h 2273107"/>
              <a:gd name="connsiteX67" fmla="*/ 4405223 w 4572000"/>
              <a:gd name="connsiteY67" fmla="*/ 862641 h 2273107"/>
              <a:gd name="connsiteX68" fmla="*/ 4491487 w 4572000"/>
              <a:gd name="connsiteY68" fmla="*/ 925902 h 2273107"/>
              <a:gd name="connsiteX69" fmla="*/ 4560498 w 4572000"/>
              <a:gd name="connsiteY69" fmla="*/ 1000664 h 2273107"/>
              <a:gd name="connsiteX70" fmla="*/ 4572000 w 4572000"/>
              <a:gd name="connsiteY70" fmla="*/ 1058173 h 2273107"/>
              <a:gd name="connsiteX71" fmla="*/ 4566249 w 4572000"/>
              <a:gd name="connsiteY71" fmla="*/ 1069675 h 2273107"/>
              <a:gd name="connsiteX72" fmla="*/ 4445480 w 4572000"/>
              <a:gd name="connsiteY72" fmla="*/ 1201947 h 2273107"/>
              <a:gd name="connsiteX73" fmla="*/ 4186687 w 4572000"/>
              <a:gd name="connsiteY73" fmla="*/ 1472241 h 2273107"/>
              <a:gd name="connsiteX74" fmla="*/ 4060166 w 4572000"/>
              <a:gd name="connsiteY74" fmla="*/ 1472241 h 2273107"/>
              <a:gd name="connsiteX75" fmla="*/ 3985404 w 4572000"/>
              <a:gd name="connsiteY75" fmla="*/ 1598762 h 2273107"/>
              <a:gd name="connsiteX76" fmla="*/ 3950898 w 4572000"/>
              <a:gd name="connsiteY76" fmla="*/ 1690777 h 2273107"/>
              <a:gd name="connsiteX77" fmla="*/ 3956649 w 4572000"/>
              <a:gd name="connsiteY77" fmla="*/ 1794294 h 2273107"/>
              <a:gd name="connsiteX78" fmla="*/ 3962400 w 4572000"/>
              <a:gd name="connsiteY78" fmla="*/ 1886309 h 2273107"/>
              <a:gd name="connsiteX79" fmla="*/ 3899140 w 4572000"/>
              <a:gd name="connsiteY79" fmla="*/ 1926566 h 2273107"/>
              <a:gd name="connsiteX80" fmla="*/ 3847382 w 4572000"/>
              <a:gd name="connsiteY80" fmla="*/ 1943819 h 2273107"/>
              <a:gd name="connsiteX81" fmla="*/ 3847382 w 4572000"/>
              <a:gd name="connsiteY81" fmla="*/ 1943819 h 2273107"/>
              <a:gd name="connsiteX82" fmla="*/ 3772619 w 4572000"/>
              <a:gd name="connsiteY82" fmla="*/ 1892060 h 2273107"/>
              <a:gd name="connsiteX83" fmla="*/ 3772619 w 4572000"/>
              <a:gd name="connsiteY83" fmla="*/ 1892060 h 2273107"/>
              <a:gd name="connsiteX84" fmla="*/ 3577087 w 4572000"/>
              <a:gd name="connsiteY84" fmla="*/ 1920815 h 2273107"/>
              <a:gd name="connsiteX85" fmla="*/ 3421812 w 4572000"/>
              <a:gd name="connsiteY85" fmla="*/ 1966822 h 2273107"/>
              <a:gd name="connsiteX86" fmla="*/ 3255034 w 4572000"/>
              <a:gd name="connsiteY86" fmla="*/ 1995577 h 2273107"/>
              <a:gd name="connsiteX87" fmla="*/ 3099759 w 4572000"/>
              <a:gd name="connsiteY87" fmla="*/ 1978324 h 2273107"/>
              <a:gd name="connsiteX88" fmla="*/ 2898476 w 4572000"/>
              <a:gd name="connsiteY88" fmla="*/ 1961071 h 2273107"/>
              <a:gd name="connsiteX89" fmla="*/ 2898476 w 4572000"/>
              <a:gd name="connsiteY89" fmla="*/ 1961071 h 2273107"/>
              <a:gd name="connsiteX90" fmla="*/ 2863970 w 4572000"/>
              <a:gd name="connsiteY90" fmla="*/ 1989826 h 2273107"/>
              <a:gd name="connsiteX91" fmla="*/ 2835215 w 4572000"/>
              <a:gd name="connsiteY91" fmla="*/ 1943819 h 2273107"/>
              <a:gd name="connsiteX92" fmla="*/ 2823714 w 4572000"/>
              <a:gd name="connsiteY92" fmla="*/ 1846052 h 2273107"/>
              <a:gd name="connsiteX93" fmla="*/ 2789208 w 4572000"/>
              <a:gd name="connsiteY93" fmla="*/ 1817298 h 2273107"/>
              <a:gd name="connsiteX94" fmla="*/ 2747636 w 4572000"/>
              <a:gd name="connsiteY94" fmla="*/ 2111616 h 2273107"/>
              <a:gd name="connsiteX95" fmla="*/ 2726693 w 4572000"/>
              <a:gd name="connsiteY95" fmla="*/ 2237859 h 2273107"/>
              <a:gd name="connsiteX96" fmla="*/ 2596423 w 4572000"/>
              <a:gd name="connsiteY96" fmla="*/ 2273107 h 2273107"/>
              <a:gd name="connsiteX97" fmla="*/ 2501346 w 4572000"/>
              <a:gd name="connsiteY97" fmla="*/ 2255019 h 2273107"/>
              <a:gd name="connsiteX98" fmla="*/ 2414082 w 4572000"/>
              <a:gd name="connsiteY98" fmla="*/ 2249175 h 2273107"/>
              <a:gd name="connsiteX99" fmla="*/ 2345384 w 4572000"/>
              <a:gd name="connsiteY99" fmla="*/ 2123674 h 2273107"/>
              <a:gd name="connsiteX100" fmla="*/ 2242181 w 4572000"/>
              <a:gd name="connsiteY100" fmla="*/ 2158829 h 2273107"/>
              <a:gd name="connsiteX101" fmla="*/ 2179352 w 4572000"/>
              <a:gd name="connsiteY101" fmla="*/ 1975541 h 2273107"/>
              <a:gd name="connsiteX102" fmla="*/ 2069712 w 4572000"/>
              <a:gd name="connsiteY102" fmla="*/ 1809971 h 2273107"/>
              <a:gd name="connsiteX103" fmla="*/ 1982074 w 4572000"/>
              <a:gd name="connsiteY103" fmla="*/ 1811732 h 2273107"/>
              <a:gd name="connsiteX104" fmla="*/ 1902877 w 4572000"/>
              <a:gd name="connsiteY104" fmla="*/ 1801900 h 2273107"/>
              <a:gd name="connsiteX105" fmla="*/ 1777670 w 4572000"/>
              <a:gd name="connsiteY105" fmla="*/ 1668237 h 2273107"/>
              <a:gd name="connsiteX106" fmla="*/ 1605142 w 4572000"/>
              <a:gd name="connsiteY106" fmla="*/ 1577800 h 2273107"/>
              <a:gd name="connsiteX107" fmla="*/ 1441741 w 4572000"/>
              <a:gd name="connsiteY107" fmla="*/ 1427532 h 2273107"/>
              <a:gd name="connsiteX108" fmla="*/ 1431985 w 4572000"/>
              <a:gd name="connsiteY108" fmla="*/ 1184694 h 2273107"/>
              <a:gd name="connsiteX109" fmla="*/ 1311215 w 4572000"/>
              <a:gd name="connsiteY109" fmla="*/ 1063924 h 2273107"/>
              <a:gd name="connsiteX110" fmla="*/ 1232140 w 4572000"/>
              <a:gd name="connsiteY110" fmla="*/ 1081177 h 2273107"/>
              <a:gd name="connsiteX111" fmla="*/ 927340 w 4572000"/>
              <a:gd name="connsiteY111" fmla="*/ 1081177 h 2273107"/>
              <a:gd name="connsiteX112" fmla="*/ 774940 w 4572000"/>
              <a:gd name="connsiteY112" fmla="*/ 928777 h 2273107"/>
              <a:gd name="connsiteX113" fmla="*/ 774940 w 4572000"/>
              <a:gd name="connsiteY113" fmla="*/ 776377 h 2273107"/>
              <a:gd name="connsiteX114" fmla="*/ 774940 w 4572000"/>
              <a:gd name="connsiteY114" fmla="*/ 700177 h 2273107"/>
              <a:gd name="connsiteX115" fmla="*/ 833887 w 4572000"/>
              <a:gd name="connsiteY115" fmla="*/ 672860 h 2273107"/>
              <a:gd name="connsiteX116" fmla="*/ 816634 w 4572000"/>
              <a:gd name="connsiteY116" fmla="*/ 621102 h 2273107"/>
              <a:gd name="connsiteX117" fmla="*/ 776378 w 4572000"/>
              <a:gd name="connsiteY117" fmla="*/ 644105 h 2273107"/>
              <a:gd name="connsiteX118" fmla="*/ 690114 w 4572000"/>
              <a:gd name="connsiteY118" fmla="*/ 603849 h 2273107"/>
              <a:gd name="connsiteX119" fmla="*/ 649857 w 4572000"/>
              <a:gd name="connsiteY119" fmla="*/ 621102 h 2273107"/>
              <a:gd name="connsiteX120" fmla="*/ 609600 w 4572000"/>
              <a:gd name="connsiteY120" fmla="*/ 667109 h 2273107"/>
              <a:gd name="connsiteX121" fmla="*/ 552091 w 4572000"/>
              <a:gd name="connsiteY121" fmla="*/ 690113 h 2273107"/>
              <a:gd name="connsiteX122" fmla="*/ 500332 w 4572000"/>
              <a:gd name="connsiteY122" fmla="*/ 667109 h 2273107"/>
              <a:gd name="connsiteX123" fmla="*/ 460076 w 4572000"/>
              <a:gd name="connsiteY123" fmla="*/ 615351 h 2273107"/>
              <a:gd name="connsiteX124" fmla="*/ 425570 w 4572000"/>
              <a:gd name="connsiteY124" fmla="*/ 569343 h 2273107"/>
              <a:gd name="connsiteX125" fmla="*/ 356559 w 4572000"/>
              <a:gd name="connsiteY125" fmla="*/ 546339 h 2273107"/>
              <a:gd name="connsiteX126" fmla="*/ 333555 w 4572000"/>
              <a:gd name="connsiteY126" fmla="*/ 540588 h 2273107"/>
              <a:gd name="connsiteX127" fmla="*/ 299049 w 4572000"/>
              <a:gd name="connsiteY127" fmla="*/ 603849 h 2273107"/>
              <a:gd name="connsiteX128" fmla="*/ 247291 w 4572000"/>
              <a:gd name="connsiteY128" fmla="*/ 609600 h 2273107"/>
              <a:gd name="connsiteX129" fmla="*/ 201283 w 4572000"/>
              <a:gd name="connsiteY129" fmla="*/ 563592 h 2273107"/>
              <a:gd name="connsiteX130" fmla="*/ 195532 w 4572000"/>
              <a:gd name="connsiteY130" fmla="*/ 506083 h 2273107"/>
              <a:gd name="connsiteX131" fmla="*/ 143774 w 4572000"/>
              <a:gd name="connsiteY131" fmla="*/ 465826 h 2273107"/>
              <a:gd name="connsiteX132" fmla="*/ 109268 w 4572000"/>
              <a:gd name="connsiteY132" fmla="*/ 431320 h 2273107"/>
              <a:gd name="connsiteX133" fmla="*/ 80514 w 4572000"/>
              <a:gd name="connsiteY133" fmla="*/ 408317 h 2273107"/>
              <a:gd name="connsiteX134" fmla="*/ 80514 w 4572000"/>
              <a:gd name="connsiteY134" fmla="*/ 356558 h 2273107"/>
              <a:gd name="connsiteX135" fmla="*/ 86265 w 4572000"/>
              <a:gd name="connsiteY135" fmla="*/ 339305 h 2273107"/>
              <a:gd name="connsiteX136" fmla="*/ 40257 w 4572000"/>
              <a:gd name="connsiteY136" fmla="*/ 299049 h 2273107"/>
              <a:gd name="connsiteX137" fmla="*/ 0 w 4572000"/>
              <a:gd name="connsiteY137" fmla="*/ 264543 h 2273107"/>
              <a:gd name="connsiteX138" fmla="*/ 0 w 4572000"/>
              <a:gd name="connsiteY138" fmla="*/ 264543 h 2273107"/>
              <a:gd name="connsiteX139" fmla="*/ 63261 w 4572000"/>
              <a:gd name="connsiteY139" fmla="*/ 264543 h 2273107"/>
              <a:gd name="connsiteX140" fmla="*/ 80514 w 4572000"/>
              <a:gd name="connsiteY140" fmla="*/ 235788 h 2273107"/>
              <a:gd name="connsiteX141" fmla="*/ 92015 w 4572000"/>
              <a:gd name="connsiteY141" fmla="*/ 178279 h 2273107"/>
              <a:gd name="connsiteX142" fmla="*/ 40257 w 4572000"/>
              <a:gd name="connsiteY142" fmla="*/ 149524 h 2273107"/>
              <a:gd name="connsiteX0" fmla="*/ 40257 w 4572000"/>
              <a:gd name="connsiteY0" fmla="*/ 149524 h 2273107"/>
              <a:gd name="connsiteX1" fmla="*/ 69012 w 4572000"/>
              <a:gd name="connsiteY1" fmla="*/ 74762 h 2273107"/>
              <a:gd name="connsiteX2" fmla="*/ 115019 w 4572000"/>
              <a:gd name="connsiteY2" fmla="*/ 57509 h 2273107"/>
              <a:gd name="connsiteX3" fmla="*/ 161027 w 4572000"/>
              <a:gd name="connsiteY3" fmla="*/ 51758 h 2273107"/>
              <a:gd name="connsiteX4" fmla="*/ 212785 w 4572000"/>
              <a:gd name="connsiteY4" fmla="*/ 92015 h 2273107"/>
              <a:gd name="connsiteX5" fmla="*/ 293298 w 4572000"/>
              <a:gd name="connsiteY5" fmla="*/ 109268 h 2273107"/>
              <a:gd name="connsiteX6" fmla="*/ 327804 w 4572000"/>
              <a:gd name="connsiteY6" fmla="*/ 63260 h 2273107"/>
              <a:gd name="connsiteX7" fmla="*/ 327804 w 4572000"/>
              <a:gd name="connsiteY7" fmla="*/ 63260 h 2273107"/>
              <a:gd name="connsiteX8" fmla="*/ 448574 w 4572000"/>
              <a:gd name="connsiteY8" fmla="*/ 51758 h 2273107"/>
              <a:gd name="connsiteX9" fmla="*/ 517585 w 4572000"/>
              <a:gd name="connsiteY9" fmla="*/ 57509 h 2273107"/>
              <a:gd name="connsiteX10" fmla="*/ 603849 w 4572000"/>
              <a:gd name="connsiteY10" fmla="*/ 0 h 2273107"/>
              <a:gd name="connsiteX11" fmla="*/ 707366 w 4572000"/>
              <a:gd name="connsiteY11" fmla="*/ 0 h 2273107"/>
              <a:gd name="connsiteX12" fmla="*/ 810883 w 4572000"/>
              <a:gd name="connsiteY12" fmla="*/ 34505 h 2273107"/>
              <a:gd name="connsiteX13" fmla="*/ 897148 w 4572000"/>
              <a:gd name="connsiteY13" fmla="*/ 109268 h 2273107"/>
              <a:gd name="connsiteX14" fmla="*/ 966159 w 4572000"/>
              <a:gd name="connsiteY14" fmla="*/ 120769 h 2273107"/>
              <a:gd name="connsiteX15" fmla="*/ 1029419 w 4572000"/>
              <a:gd name="connsiteY15" fmla="*/ 184030 h 2273107"/>
              <a:gd name="connsiteX16" fmla="*/ 1109932 w 4572000"/>
              <a:gd name="connsiteY16" fmla="*/ 201283 h 2273107"/>
              <a:gd name="connsiteX17" fmla="*/ 1150189 w 4572000"/>
              <a:gd name="connsiteY17" fmla="*/ 184030 h 2273107"/>
              <a:gd name="connsiteX18" fmla="*/ 1213449 w 4572000"/>
              <a:gd name="connsiteY18" fmla="*/ 207034 h 2273107"/>
              <a:gd name="connsiteX19" fmla="*/ 1299714 w 4572000"/>
              <a:gd name="connsiteY19" fmla="*/ 184030 h 2273107"/>
              <a:gd name="connsiteX20" fmla="*/ 1357223 w 4572000"/>
              <a:gd name="connsiteY20" fmla="*/ 143773 h 2273107"/>
              <a:gd name="connsiteX21" fmla="*/ 1431985 w 4572000"/>
              <a:gd name="connsiteY21" fmla="*/ 132271 h 2273107"/>
              <a:gd name="connsiteX22" fmla="*/ 1598763 w 4572000"/>
              <a:gd name="connsiteY22" fmla="*/ 149524 h 2273107"/>
              <a:gd name="connsiteX23" fmla="*/ 1788544 w 4572000"/>
              <a:gd name="connsiteY23" fmla="*/ 195532 h 2273107"/>
              <a:gd name="connsiteX24" fmla="*/ 1926566 w 4572000"/>
              <a:gd name="connsiteY24" fmla="*/ 270294 h 2273107"/>
              <a:gd name="connsiteX25" fmla="*/ 2053087 w 4572000"/>
              <a:gd name="connsiteY25" fmla="*/ 333554 h 2273107"/>
              <a:gd name="connsiteX26" fmla="*/ 2058838 w 4572000"/>
              <a:gd name="connsiteY26" fmla="*/ 356558 h 2273107"/>
              <a:gd name="connsiteX27" fmla="*/ 2047336 w 4572000"/>
              <a:gd name="connsiteY27" fmla="*/ 414068 h 2273107"/>
              <a:gd name="connsiteX28" fmla="*/ 2035834 w 4572000"/>
              <a:gd name="connsiteY28" fmla="*/ 454324 h 2273107"/>
              <a:gd name="connsiteX29" fmla="*/ 2001329 w 4572000"/>
              <a:gd name="connsiteY29" fmla="*/ 477328 h 2273107"/>
              <a:gd name="connsiteX30" fmla="*/ 1989827 w 4572000"/>
              <a:gd name="connsiteY30" fmla="*/ 529086 h 2273107"/>
              <a:gd name="connsiteX31" fmla="*/ 1989827 w 4572000"/>
              <a:gd name="connsiteY31" fmla="*/ 615351 h 2273107"/>
              <a:gd name="connsiteX32" fmla="*/ 1996579 w 4572000"/>
              <a:gd name="connsiteY32" fmla="*/ 691689 h 2273107"/>
              <a:gd name="connsiteX33" fmla="*/ 2058152 w 4572000"/>
              <a:gd name="connsiteY33" fmla="*/ 731854 h 2273107"/>
              <a:gd name="connsiteX34" fmla="*/ 2105847 w 4572000"/>
              <a:gd name="connsiteY34" fmla="*/ 767101 h 2273107"/>
              <a:gd name="connsiteX35" fmla="*/ 2168106 w 4572000"/>
              <a:gd name="connsiteY35" fmla="*/ 777118 h 2273107"/>
              <a:gd name="connsiteX36" fmla="*/ 2248619 w 4572000"/>
              <a:gd name="connsiteY36" fmla="*/ 784539 h 2273107"/>
              <a:gd name="connsiteX37" fmla="*/ 2306129 w 4572000"/>
              <a:gd name="connsiteY37" fmla="*/ 764875 h 2273107"/>
              <a:gd name="connsiteX38" fmla="*/ 2346385 w 4572000"/>
              <a:gd name="connsiteY38" fmla="*/ 730369 h 2273107"/>
              <a:gd name="connsiteX39" fmla="*/ 2398144 w 4572000"/>
              <a:gd name="connsiteY39" fmla="*/ 730369 h 2273107"/>
              <a:gd name="connsiteX40" fmla="*/ 2455653 w 4572000"/>
              <a:gd name="connsiteY40" fmla="*/ 741871 h 2273107"/>
              <a:gd name="connsiteX41" fmla="*/ 2536166 w 4572000"/>
              <a:gd name="connsiteY41" fmla="*/ 638354 h 2273107"/>
              <a:gd name="connsiteX42" fmla="*/ 2639683 w 4572000"/>
              <a:gd name="connsiteY42" fmla="*/ 621102 h 2273107"/>
              <a:gd name="connsiteX43" fmla="*/ 2766204 w 4572000"/>
              <a:gd name="connsiteY43" fmla="*/ 626852 h 2273107"/>
              <a:gd name="connsiteX44" fmla="*/ 2858219 w 4572000"/>
              <a:gd name="connsiteY44" fmla="*/ 684362 h 2273107"/>
              <a:gd name="connsiteX45" fmla="*/ 2927231 w 4572000"/>
              <a:gd name="connsiteY45" fmla="*/ 626852 h 2273107"/>
              <a:gd name="connsiteX46" fmla="*/ 3007744 w 4572000"/>
              <a:gd name="connsiteY46" fmla="*/ 517585 h 2273107"/>
              <a:gd name="connsiteX47" fmla="*/ 3134265 w 4572000"/>
              <a:gd name="connsiteY47" fmla="*/ 379562 h 2273107"/>
              <a:gd name="connsiteX48" fmla="*/ 3237782 w 4572000"/>
              <a:gd name="connsiteY48" fmla="*/ 333554 h 2273107"/>
              <a:gd name="connsiteX49" fmla="*/ 3306793 w 4572000"/>
              <a:gd name="connsiteY49" fmla="*/ 195532 h 2273107"/>
              <a:gd name="connsiteX50" fmla="*/ 3444815 w 4572000"/>
              <a:gd name="connsiteY50" fmla="*/ 195532 h 2273107"/>
              <a:gd name="connsiteX51" fmla="*/ 3623095 w 4572000"/>
              <a:gd name="connsiteY51" fmla="*/ 166777 h 2273107"/>
              <a:gd name="connsiteX52" fmla="*/ 3766868 w 4572000"/>
              <a:gd name="connsiteY52" fmla="*/ 103517 h 2273107"/>
              <a:gd name="connsiteX53" fmla="*/ 3841631 w 4572000"/>
              <a:gd name="connsiteY53" fmla="*/ 51758 h 2273107"/>
              <a:gd name="connsiteX54" fmla="*/ 3956649 w 4572000"/>
              <a:gd name="connsiteY54" fmla="*/ 5751 h 2273107"/>
              <a:gd name="connsiteX55" fmla="*/ 4019910 w 4572000"/>
              <a:gd name="connsiteY55" fmla="*/ 92015 h 2273107"/>
              <a:gd name="connsiteX56" fmla="*/ 3945148 w 4572000"/>
              <a:gd name="connsiteY56" fmla="*/ 212785 h 2273107"/>
              <a:gd name="connsiteX57" fmla="*/ 3870385 w 4572000"/>
              <a:gd name="connsiteY57" fmla="*/ 299049 h 2273107"/>
              <a:gd name="connsiteX58" fmla="*/ 3956649 w 4572000"/>
              <a:gd name="connsiteY58" fmla="*/ 414068 h 2273107"/>
              <a:gd name="connsiteX59" fmla="*/ 3962400 w 4572000"/>
              <a:gd name="connsiteY59" fmla="*/ 506083 h 2273107"/>
              <a:gd name="connsiteX60" fmla="*/ 3899140 w 4572000"/>
              <a:gd name="connsiteY60" fmla="*/ 592347 h 2273107"/>
              <a:gd name="connsiteX61" fmla="*/ 3916393 w 4572000"/>
              <a:gd name="connsiteY61" fmla="*/ 701615 h 2273107"/>
              <a:gd name="connsiteX62" fmla="*/ 4008408 w 4572000"/>
              <a:gd name="connsiteY62" fmla="*/ 713117 h 2273107"/>
              <a:gd name="connsiteX63" fmla="*/ 4094672 w 4572000"/>
              <a:gd name="connsiteY63" fmla="*/ 667109 h 2273107"/>
              <a:gd name="connsiteX64" fmla="*/ 4180936 w 4572000"/>
              <a:gd name="connsiteY64" fmla="*/ 718868 h 2273107"/>
              <a:gd name="connsiteX65" fmla="*/ 4221193 w 4572000"/>
              <a:gd name="connsiteY65" fmla="*/ 747622 h 2273107"/>
              <a:gd name="connsiteX66" fmla="*/ 4301706 w 4572000"/>
              <a:gd name="connsiteY66" fmla="*/ 839637 h 2273107"/>
              <a:gd name="connsiteX67" fmla="*/ 4405223 w 4572000"/>
              <a:gd name="connsiteY67" fmla="*/ 862641 h 2273107"/>
              <a:gd name="connsiteX68" fmla="*/ 4491487 w 4572000"/>
              <a:gd name="connsiteY68" fmla="*/ 925902 h 2273107"/>
              <a:gd name="connsiteX69" fmla="*/ 4560498 w 4572000"/>
              <a:gd name="connsiteY69" fmla="*/ 1000664 h 2273107"/>
              <a:gd name="connsiteX70" fmla="*/ 4572000 w 4572000"/>
              <a:gd name="connsiteY70" fmla="*/ 1058173 h 2273107"/>
              <a:gd name="connsiteX71" fmla="*/ 4566249 w 4572000"/>
              <a:gd name="connsiteY71" fmla="*/ 1069675 h 2273107"/>
              <a:gd name="connsiteX72" fmla="*/ 4445480 w 4572000"/>
              <a:gd name="connsiteY72" fmla="*/ 1201947 h 2273107"/>
              <a:gd name="connsiteX73" fmla="*/ 4186687 w 4572000"/>
              <a:gd name="connsiteY73" fmla="*/ 1472241 h 2273107"/>
              <a:gd name="connsiteX74" fmla="*/ 4060166 w 4572000"/>
              <a:gd name="connsiteY74" fmla="*/ 1472241 h 2273107"/>
              <a:gd name="connsiteX75" fmla="*/ 3985404 w 4572000"/>
              <a:gd name="connsiteY75" fmla="*/ 1598762 h 2273107"/>
              <a:gd name="connsiteX76" fmla="*/ 3950898 w 4572000"/>
              <a:gd name="connsiteY76" fmla="*/ 1690777 h 2273107"/>
              <a:gd name="connsiteX77" fmla="*/ 3956649 w 4572000"/>
              <a:gd name="connsiteY77" fmla="*/ 1794294 h 2273107"/>
              <a:gd name="connsiteX78" fmla="*/ 3962400 w 4572000"/>
              <a:gd name="connsiteY78" fmla="*/ 1886309 h 2273107"/>
              <a:gd name="connsiteX79" fmla="*/ 3899140 w 4572000"/>
              <a:gd name="connsiteY79" fmla="*/ 1926566 h 2273107"/>
              <a:gd name="connsiteX80" fmla="*/ 3847382 w 4572000"/>
              <a:gd name="connsiteY80" fmla="*/ 1943819 h 2273107"/>
              <a:gd name="connsiteX81" fmla="*/ 3847382 w 4572000"/>
              <a:gd name="connsiteY81" fmla="*/ 1943819 h 2273107"/>
              <a:gd name="connsiteX82" fmla="*/ 3772619 w 4572000"/>
              <a:gd name="connsiteY82" fmla="*/ 1892060 h 2273107"/>
              <a:gd name="connsiteX83" fmla="*/ 3772619 w 4572000"/>
              <a:gd name="connsiteY83" fmla="*/ 1892060 h 2273107"/>
              <a:gd name="connsiteX84" fmla="*/ 3577087 w 4572000"/>
              <a:gd name="connsiteY84" fmla="*/ 1920815 h 2273107"/>
              <a:gd name="connsiteX85" fmla="*/ 3421812 w 4572000"/>
              <a:gd name="connsiteY85" fmla="*/ 1966822 h 2273107"/>
              <a:gd name="connsiteX86" fmla="*/ 3255034 w 4572000"/>
              <a:gd name="connsiteY86" fmla="*/ 1995577 h 2273107"/>
              <a:gd name="connsiteX87" fmla="*/ 3099759 w 4572000"/>
              <a:gd name="connsiteY87" fmla="*/ 1978324 h 2273107"/>
              <a:gd name="connsiteX88" fmla="*/ 2898476 w 4572000"/>
              <a:gd name="connsiteY88" fmla="*/ 1961071 h 2273107"/>
              <a:gd name="connsiteX89" fmla="*/ 2898476 w 4572000"/>
              <a:gd name="connsiteY89" fmla="*/ 1961071 h 2273107"/>
              <a:gd name="connsiteX90" fmla="*/ 2863970 w 4572000"/>
              <a:gd name="connsiteY90" fmla="*/ 1989826 h 2273107"/>
              <a:gd name="connsiteX91" fmla="*/ 2835215 w 4572000"/>
              <a:gd name="connsiteY91" fmla="*/ 1943819 h 2273107"/>
              <a:gd name="connsiteX92" fmla="*/ 2823714 w 4572000"/>
              <a:gd name="connsiteY92" fmla="*/ 1846052 h 2273107"/>
              <a:gd name="connsiteX93" fmla="*/ 2747636 w 4572000"/>
              <a:gd name="connsiteY93" fmla="*/ 2111616 h 2273107"/>
              <a:gd name="connsiteX94" fmla="*/ 2726693 w 4572000"/>
              <a:gd name="connsiteY94" fmla="*/ 2237859 h 2273107"/>
              <a:gd name="connsiteX95" fmla="*/ 2596423 w 4572000"/>
              <a:gd name="connsiteY95" fmla="*/ 2273107 h 2273107"/>
              <a:gd name="connsiteX96" fmla="*/ 2501346 w 4572000"/>
              <a:gd name="connsiteY96" fmla="*/ 2255019 h 2273107"/>
              <a:gd name="connsiteX97" fmla="*/ 2414082 w 4572000"/>
              <a:gd name="connsiteY97" fmla="*/ 2249175 h 2273107"/>
              <a:gd name="connsiteX98" fmla="*/ 2345384 w 4572000"/>
              <a:gd name="connsiteY98" fmla="*/ 2123674 h 2273107"/>
              <a:gd name="connsiteX99" fmla="*/ 2242181 w 4572000"/>
              <a:gd name="connsiteY99" fmla="*/ 2158829 h 2273107"/>
              <a:gd name="connsiteX100" fmla="*/ 2179352 w 4572000"/>
              <a:gd name="connsiteY100" fmla="*/ 1975541 h 2273107"/>
              <a:gd name="connsiteX101" fmla="*/ 2069712 w 4572000"/>
              <a:gd name="connsiteY101" fmla="*/ 1809971 h 2273107"/>
              <a:gd name="connsiteX102" fmla="*/ 1982074 w 4572000"/>
              <a:gd name="connsiteY102" fmla="*/ 1811732 h 2273107"/>
              <a:gd name="connsiteX103" fmla="*/ 1902877 w 4572000"/>
              <a:gd name="connsiteY103" fmla="*/ 1801900 h 2273107"/>
              <a:gd name="connsiteX104" fmla="*/ 1777670 w 4572000"/>
              <a:gd name="connsiteY104" fmla="*/ 1668237 h 2273107"/>
              <a:gd name="connsiteX105" fmla="*/ 1605142 w 4572000"/>
              <a:gd name="connsiteY105" fmla="*/ 1577800 h 2273107"/>
              <a:gd name="connsiteX106" fmla="*/ 1441741 w 4572000"/>
              <a:gd name="connsiteY106" fmla="*/ 1427532 h 2273107"/>
              <a:gd name="connsiteX107" fmla="*/ 1431985 w 4572000"/>
              <a:gd name="connsiteY107" fmla="*/ 1184694 h 2273107"/>
              <a:gd name="connsiteX108" fmla="*/ 1311215 w 4572000"/>
              <a:gd name="connsiteY108" fmla="*/ 1063924 h 2273107"/>
              <a:gd name="connsiteX109" fmla="*/ 1232140 w 4572000"/>
              <a:gd name="connsiteY109" fmla="*/ 1081177 h 2273107"/>
              <a:gd name="connsiteX110" fmla="*/ 927340 w 4572000"/>
              <a:gd name="connsiteY110" fmla="*/ 1081177 h 2273107"/>
              <a:gd name="connsiteX111" fmla="*/ 774940 w 4572000"/>
              <a:gd name="connsiteY111" fmla="*/ 928777 h 2273107"/>
              <a:gd name="connsiteX112" fmla="*/ 774940 w 4572000"/>
              <a:gd name="connsiteY112" fmla="*/ 776377 h 2273107"/>
              <a:gd name="connsiteX113" fmla="*/ 774940 w 4572000"/>
              <a:gd name="connsiteY113" fmla="*/ 700177 h 2273107"/>
              <a:gd name="connsiteX114" fmla="*/ 833887 w 4572000"/>
              <a:gd name="connsiteY114" fmla="*/ 672860 h 2273107"/>
              <a:gd name="connsiteX115" fmla="*/ 816634 w 4572000"/>
              <a:gd name="connsiteY115" fmla="*/ 621102 h 2273107"/>
              <a:gd name="connsiteX116" fmla="*/ 776378 w 4572000"/>
              <a:gd name="connsiteY116" fmla="*/ 644105 h 2273107"/>
              <a:gd name="connsiteX117" fmla="*/ 690114 w 4572000"/>
              <a:gd name="connsiteY117" fmla="*/ 603849 h 2273107"/>
              <a:gd name="connsiteX118" fmla="*/ 649857 w 4572000"/>
              <a:gd name="connsiteY118" fmla="*/ 621102 h 2273107"/>
              <a:gd name="connsiteX119" fmla="*/ 609600 w 4572000"/>
              <a:gd name="connsiteY119" fmla="*/ 667109 h 2273107"/>
              <a:gd name="connsiteX120" fmla="*/ 552091 w 4572000"/>
              <a:gd name="connsiteY120" fmla="*/ 690113 h 2273107"/>
              <a:gd name="connsiteX121" fmla="*/ 500332 w 4572000"/>
              <a:gd name="connsiteY121" fmla="*/ 667109 h 2273107"/>
              <a:gd name="connsiteX122" fmla="*/ 460076 w 4572000"/>
              <a:gd name="connsiteY122" fmla="*/ 615351 h 2273107"/>
              <a:gd name="connsiteX123" fmla="*/ 425570 w 4572000"/>
              <a:gd name="connsiteY123" fmla="*/ 569343 h 2273107"/>
              <a:gd name="connsiteX124" fmla="*/ 356559 w 4572000"/>
              <a:gd name="connsiteY124" fmla="*/ 546339 h 2273107"/>
              <a:gd name="connsiteX125" fmla="*/ 333555 w 4572000"/>
              <a:gd name="connsiteY125" fmla="*/ 540588 h 2273107"/>
              <a:gd name="connsiteX126" fmla="*/ 299049 w 4572000"/>
              <a:gd name="connsiteY126" fmla="*/ 603849 h 2273107"/>
              <a:gd name="connsiteX127" fmla="*/ 247291 w 4572000"/>
              <a:gd name="connsiteY127" fmla="*/ 609600 h 2273107"/>
              <a:gd name="connsiteX128" fmla="*/ 201283 w 4572000"/>
              <a:gd name="connsiteY128" fmla="*/ 563592 h 2273107"/>
              <a:gd name="connsiteX129" fmla="*/ 195532 w 4572000"/>
              <a:gd name="connsiteY129" fmla="*/ 506083 h 2273107"/>
              <a:gd name="connsiteX130" fmla="*/ 143774 w 4572000"/>
              <a:gd name="connsiteY130" fmla="*/ 465826 h 2273107"/>
              <a:gd name="connsiteX131" fmla="*/ 109268 w 4572000"/>
              <a:gd name="connsiteY131" fmla="*/ 431320 h 2273107"/>
              <a:gd name="connsiteX132" fmla="*/ 80514 w 4572000"/>
              <a:gd name="connsiteY132" fmla="*/ 408317 h 2273107"/>
              <a:gd name="connsiteX133" fmla="*/ 80514 w 4572000"/>
              <a:gd name="connsiteY133" fmla="*/ 356558 h 2273107"/>
              <a:gd name="connsiteX134" fmla="*/ 86265 w 4572000"/>
              <a:gd name="connsiteY134" fmla="*/ 339305 h 2273107"/>
              <a:gd name="connsiteX135" fmla="*/ 40257 w 4572000"/>
              <a:gd name="connsiteY135" fmla="*/ 299049 h 2273107"/>
              <a:gd name="connsiteX136" fmla="*/ 0 w 4572000"/>
              <a:gd name="connsiteY136" fmla="*/ 264543 h 2273107"/>
              <a:gd name="connsiteX137" fmla="*/ 0 w 4572000"/>
              <a:gd name="connsiteY137" fmla="*/ 264543 h 2273107"/>
              <a:gd name="connsiteX138" fmla="*/ 63261 w 4572000"/>
              <a:gd name="connsiteY138" fmla="*/ 264543 h 2273107"/>
              <a:gd name="connsiteX139" fmla="*/ 80514 w 4572000"/>
              <a:gd name="connsiteY139" fmla="*/ 235788 h 2273107"/>
              <a:gd name="connsiteX140" fmla="*/ 92015 w 4572000"/>
              <a:gd name="connsiteY140" fmla="*/ 178279 h 2273107"/>
              <a:gd name="connsiteX141" fmla="*/ 40257 w 4572000"/>
              <a:gd name="connsiteY141" fmla="*/ 149524 h 2273107"/>
              <a:gd name="connsiteX0" fmla="*/ 40257 w 4572000"/>
              <a:gd name="connsiteY0" fmla="*/ 149524 h 2273107"/>
              <a:gd name="connsiteX1" fmla="*/ 69012 w 4572000"/>
              <a:gd name="connsiteY1" fmla="*/ 74762 h 2273107"/>
              <a:gd name="connsiteX2" fmla="*/ 115019 w 4572000"/>
              <a:gd name="connsiteY2" fmla="*/ 57509 h 2273107"/>
              <a:gd name="connsiteX3" fmla="*/ 161027 w 4572000"/>
              <a:gd name="connsiteY3" fmla="*/ 51758 h 2273107"/>
              <a:gd name="connsiteX4" fmla="*/ 212785 w 4572000"/>
              <a:gd name="connsiteY4" fmla="*/ 92015 h 2273107"/>
              <a:gd name="connsiteX5" fmla="*/ 293298 w 4572000"/>
              <a:gd name="connsiteY5" fmla="*/ 109268 h 2273107"/>
              <a:gd name="connsiteX6" fmla="*/ 327804 w 4572000"/>
              <a:gd name="connsiteY6" fmla="*/ 63260 h 2273107"/>
              <a:gd name="connsiteX7" fmla="*/ 327804 w 4572000"/>
              <a:gd name="connsiteY7" fmla="*/ 63260 h 2273107"/>
              <a:gd name="connsiteX8" fmla="*/ 448574 w 4572000"/>
              <a:gd name="connsiteY8" fmla="*/ 51758 h 2273107"/>
              <a:gd name="connsiteX9" fmla="*/ 517585 w 4572000"/>
              <a:gd name="connsiteY9" fmla="*/ 57509 h 2273107"/>
              <a:gd name="connsiteX10" fmla="*/ 603849 w 4572000"/>
              <a:gd name="connsiteY10" fmla="*/ 0 h 2273107"/>
              <a:gd name="connsiteX11" fmla="*/ 707366 w 4572000"/>
              <a:gd name="connsiteY11" fmla="*/ 0 h 2273107"/>
              <a:gd name="connsiteX12" fmla="*/ 810883 w 4572000"/>
              <a:gd name="connsiteY12" fmla="*/ 34505 h 2273107"/>
              <a:gd name="connsiteX13" fmla="*/ 897148 w 4572000"/>
              <a:gd name="connsiteY13" fmla="*/ 109268 h 2273107"/>
              <a:gd name="connsiteX14" fmla="*/ 966159 w 4572000"/>
              <a:gd name="connsiteY14" fmla="*/ 120769 h 2273107"/>
              <a:gd name="connsiteX15" fmla="*/ 1029419 w 4572000"/>
              <a:gd name="connsiteY15" fmla="*/ 184030 h 2273107"/>
              <a:gd name="connsiteX16" fmla="*/ 1109932 w 4572000"/>
              <a:gd name="connsiteY16" fmla="*/ 201283 h 2273107"/>
              <a:gd name="connsiteX17" fmla="*/ 1150189 w 4572000"/>
              <a:gd name="connsiteY17" fmla="*/ 184030 h 2273107"/>
              <a:gd name="connsiteX18" fmla="*/ 1213449 w 4572000"/>
              <a:gd name="connsiteY18" fmla="*/ 207034 h 2273107"/>
              <a:gd name="connsiteX19" fmla="*/ 1299714 w 4572000"/>
              <a:gd name="connsiteY19" fmla="*/ 184030 h 2273107"/>
              <a:gd name="connsiteX20" fmla="*/ 1357223 w 4572000"/>
              <a:gd name="connsiteY20" fmla="*/ 143773 h 2273107"/>
              <a:gd name="connsiteX21" fmla="*/ 1431985 w 4572000"/>
              <a:gd name="connsiteY21" fmla="*/ 132271 h 2273107"/>
              <a:gd name="connsiteX22" fmla="*/ 1598763 w 4572000"/>
              <a:gd name="connsiteY22" fmla="*/ 149524 h 2273107"/>
              <a:gd name="connsiteX23" fmla="*/ 1788544 w 4572000"/>
              <a:gd name="connsiteY23" fmla="*/ 195532 h 2273107"/>
              <a:gd name="connsiteX24" fmla="*/ 1926566 w 4572000"/>
              <a:gd name="connsiteY24" fmla="*/ 270294 h 2273107"/>
              <a:gd name="connsiteX25" fmla="*/ 2053087 w 4572000"/>
              <a:gd name="connsiteY25" fmla="*/ 333554 h 2273107"/>
              <a:gd name="connsiteX26" fmla="*/ 2058838 w 4572000"/>
              <a:gd name="connsiteY26" fmla="*/ 356558 h 2273107"/>
              <a:gd name="connsiteX27" fmla="*/ 2047336 w 4572000"/>
              <a:gd name="connsiteY27" fmla="*/ 414068 h 2273107"/>
              <a:gd name="connsiteX28" fmla="*/ 2035834 w 4572000"/>
              <a:gd name="connsiteY28" fmla="*/ 454324 h 2273107"/>
              <a:gd name="connsiteX29" fmla="*/ 2001329 w 4572000"/>
              <a:gd name="connsiteY29" fmla="*/ 477328 h 2273107"/>
              <a:gd name="connsiteX30" fmla="*/ 1989827 w 4572000"/>
              <a:gd name="connsiteY30" fmla="*/ 529086 h 2273107"/>
              <a:gd name="connsiteX31" fmla="*/ 1989827 w 4572000"/>
              <a:gd name="connsiteY31" fmla="*/ 615351 h 2273107"/>
              <a:gd name="connsiteX32" fmla="*/ 1996579 w 4572000"/>
              <a:gd name="connsiteY32" fmla="*/ 691689 h 2273107"/>
              <a:gd name="connsiteX33" fmla="*/ 2058152 w 4572000"/>
              <a:gd name="connsiteY33" fmla="*/ 731854 h 2273107"/>
              <a:gd name="connsiteX34" fmla="*/ 2105847 w 4572000"/>
              <a:gd name="connsiteY34" fmla="*/ 767101 h 2273107"/>
              <a:gd name="connsiteX35" fmla="*/ 2168106 w 4572000"/>
              <a:gd name="connsiteY35" fmla="*/ 777118 h 2273107"/>
              <a:gd name="connsiteX36" fmla="*/ 2248619 w 4572000"/>
              <a:gd name="connsiteY36" fmla="*/ 784539 h 2273107"/>
              <a:gd name="connsiteX37" fmla="*/ 2306129 w 4572000"/>
              <a:gd name="connsiteY37" fmla="*/ 764875 h 2273107"/>
              <a:gd name="connsiteX38" fmla="*/ 2346385 w 4572000"/>
              <a:gd name="connsiteY38" fmla="*/ 730369 h 2273107"/>
              <a:gd name="connsiteX39" fmla="*/ 2398144 w 4572000"/>
              <a:gd name="connsiteY39" fmla="*/ 730369 h 2273107"/>
              <a:gd name="connsiteX40" fmla="*/ 2455653 w 4572000"/>
              <a:gd name="connsiteY40" fmla="*/ 741871 h 2273107"/>
              <a:gd name="connsiteX41" fmla="*/ 2536166 w 4572000"/>
              <a:gd name="connsiteY41" fmla="*/ 638354 h 2273107"/>
              <a:gd name="connsiteX42" fmla="*/ 2639683 w 4572000"/>
              <a:gd name="connsiteY42" fmla="*/ 621102 h 2273107"/>
              <a:gd name="connsiteX43" fmla="*/ 2766204 w 4572000"/>
              <a:gd name="connsiteY43" fmla="*/ 626852 h 2273107"/>
              <a:gd name="connsiteX44" fmla="*/ 2858219 w 4572000"/>
              <a:gd name="connsiteY44" fmla="*/ 684362 h 2273107"/>
              <a:gd name="connsiteX45" fmla="*/ 2927231 w 4572000"/>
              <a:gd name="connsiteY45" fmla="*/ 626852 h 2273107"/>
              <a:gd name="connsiteX46" fmla="*/ 3007744 w 4572000"/>
              <a:gd name="connsiteY46" fmla="*/ 517585 h 2273107"/>
              <a:gd name="connsiteX47" fmla="*/ 3134265 w 4572000"/>
              <a:gd name="connsiteY47" fmla="*/ 379562 h 2273107"/>
              <a:gd name="connsiteX48" fmla="*/ 3237782 w 4572000"/>
              <a:gd name="connsiteY48" fmla="*/ 333554 h 2273107"/>
              <a:gd name="connsiteX49" fmla="*/ 3306793 w 4572000"/>
              <a:gd name="connsiteY49" fmla="*/ 195532 h 2273107"/>
              <a:gd name="connsiteX50" fmla="*/ 3444815 w 4572000"/>
              <a:gd name="connsiteY50" fmla="*/ 195532 h 2273107"/>
              <a:gd name="connsiteX51" fmla="*/ 3623095 w 4572000"/>
              <a:gd name="connsiteY51" fmla="*/ 166777 h 2273107"/>
              <a:gd name="connsiteX52" fmla="*/ 3766868 w 4572000"/>
              <a:gd name="connsiteY52" fmla="*/ 103517 h 2273107"/>
              <a:gd name="connsiteX53" fmla="*/ 3841631 w 4572000"/>
              <a:gd name="connsiteY53" fmla="*/ 51758 h 2273107"/>
              <a:gd name="connsiteX54" fmla="*/ 3956649 w 4572000"/>
              <a:gd name="connsiteY54" fmla="*/ 5751 h 2273107"/>
              <a:gd name="connsiteX55" fmla="*/ 4019910 w 4572000"/>
              <a:gd name="connsiteY55" fmla="*/ 92015 h 2273107"/>
              <a:gd name="connsiteX56" fmla="*/ 3945148 w 4572000"/>
              <a:gd name="connsiteY56" fmla="*/ 212785 h 2273107"/>
              <a:gd name="connsiteX57" fmla="*/ 3870385 w 4572000"/>
              <a:gd name="connsiteY57" fmla="*/ 299049 h 2273107"/>
              <a:gd name="connsiteX58" fmla="*/ 3956649 w 4572000"/>
              <a:gd name="connsiteY58" fmla="*/ 414068 h 2273107"/>
              <a:gd name="connsiteX59" fmla="*/ 3962400 w 4572000"/>
              <a:gd name="connsiteY59" fmla="*/ 506083 h 2273107"/>
              <a:gd name="connsiteX60" fmla="*/ 3899140 w 4572000"/>
              <a:gd name="connsiteY60" fmla="*/ 592347 h 2273107"/>
              <a:gd name="connsiteX61" fmla="*/ 3916393 w 4572000"/>
              <a:gd name="connsiteY61" fmla="*/ 701615 h 2273107"/>
              <a:gd name="connsiteX62" fmla="*/ 4008408 w 4572000"/>
              <a:gd name="connsiteY62" fmla="*/ 713117 h 2273107"/>
              <a:gd name="connsiteX63" fmla="*/ 4094672 w 4572000"/>
              <a:gd name="connsiteY63" fmla="*/ 667109 h 2273107"/>
              <a:gd name="connsiteX64" fmla="*/ 4180936 w 4572000"/>
              <a:gd name="connsiteY64" fmla="*/ 718868 h 2273107"/>
              <a:gd name="connsiteX65" fmla="*/ 4221193 w 4572000"/>
              <a:gd name="connsiteY65" fmla="*/ 747622 h 2273107"/>
              <a:gd name="connsiteX66" fmla="*/ 4301706 w 4572000"/>
              <a:gd name="connsiteY66" fmla="*/ 839637 h 2273107"/>
              <a:gd name="connsiteX67" fmla="*/ 4405223 w 4572000"/>
              <a:gd name="connsiteY67" fmla="*/ 862641 h 2273107"/>
              <a:gd name="connsiteX68" fmla="*/ 4491487 w 4572000"/>
              <a:gd name="connsiteY68" fmla="*/ 925902 h 2273107"/>
              <a:gd name="connsiteX69" fmla="*/ 4560498 w 4572000"/>
              <a:gd name="connsiteY69" fmla="*/ 1000664 h 2273107"/>
              <a:gd name="connsiteX70" fmla="*/ 4572000 w 4572000"/>
              <a:gd name="connsiteY70" fmla="*/ 1058173 h 2273107"/>
              <a:gd name="connsiteX71" fmla="*/ 4566249 w 4572000"/>
              <a:gd name="connsiteY71" fmla="*/ 1069675 h 2273107"/>
              <a:gd name="connsiteX72" fmla="*/ 4445480 w 4572000"/>
              <a:gd name="connsiteY72" fmla="*/ 1201947 h 2273107"/>
              <a:gd name="connsiteX73" fmla="*/ 4186687 w 4572000"/>
              <a:gd name="connsiteY73" fmla="*/ 1472241 h 2273107"/>
              <a:gd name="connsiteX74" fmla="*/ 4060166 w 4572000"/>
              <a:gd name="connsiteY74" fmla="*/ 1472241 h 2273107"/>
              <a:gd name="connsiteX75" fmla="*/ 3985404 w 4572000"/>
              <a:gd name="connsiteY75" fmla="*/ 1598762 h 2273107"/>
              <a:gd name="connsiteX76" fmla="*/ 3950898 w 4572000"/>
              <a:gd name="connsiteY76" fmla="*/ 1690777 h 2273107"/>
              <a:gd name="connsiteX77" fmla="*/ 3956649 w 4572000"/>
              <a:gd name="connsiteY77" fmla="*/ 1794294 h 2273107"/>
              <a:gd name="connsiteX78" fmla="*/ 3962400 w 4572000"/>
              <a:gd name="connsiteY78" fmla="*/ 1886309 h 2273107"/>
              <a:gd name="connsiteX79" fmla="*/ 3899140 w 4572000"/>
              <a:gd name="connsiteY79" fmla="*/ 1926566 h 2273107"/>
              <a:gd name="connsiteX80" fmla="*/ 3847382 w 4572000"/>
              <a:gd name="connsiteY80" fmla="*/ 1943819 h 2273107"/>
              <a:gd name="connsiteX81" fmla="*/ 3847382 w 4572000"/>
              <a:gd name="connsiteY81" fmla="*/ 1943819 h 2273107"/>
              <a:gd name="connsiteX82" fmla="*/ 3772619 w 4572000"/>
              <a:gd name="connsiteY82" fmla="*/ 1892060 h 2273107"/>
              <a:gd name="connsiteX83" fmla="*/ 3772619 w 4572000"/>
              <a:gd name="connsiteY83" fmla="*/ 1892060 h 2273107"/>
              <a:gd name="connsiteX84" fmla="*/ 3577087 w 4572000"/>
              <a:gd name="connsiteY84" fmla="*/ 1920815 h 2273107"/>
              <a:gd name="connsiteX85" fmla="*/ 3421812 w 4572000"/>
              <a:gd name="connsiteY85" fmla="*/ 1966822 h 2273107"/>
              <a:gd name="connsiteX86" fmla="*/ 3255034 w 4572000"/>
              <a:gd name="connsiteY86" fmla="*/ 1995577 h 2273107"/>
              <a:gd name="connsiteX87" fmla="*/ 3099759 w 4572000"/>
              <a:gd name="connsiteY87" fmla="*/ 1978324 h 2273107"/>
              <a:gd name="connsiteX88" fmla="*/ 2898476 w 4572000"/>
              <a:gd name="connsiteY88" fmla="*/ 1961071 h 2273107"/>
              <a:gd name="connsiteX89" fmla="*/ 2898476 w 4572000"/>
              <a:gd name="connsiteY89" fmla="*/ 1961071 h 2273107"/>
              <a:gd name="connsiteX90" fmla="*/ 2863970 w 4572000"/>
              <a:gd name="connsiteY90" fmla="*/ 1989826 h 2273107"/>
              <a:gd name="connsiteX91" fmla="*/ 2835215 w 4572000"/>
              <a:gd name="connsiteY91" fmla="*/ 1943819 h 2273107"/>
              <a:gd name="connsiteX92" fmla="*/ 2747636 w 4572000"/>
              <a:gd name="connsiteY92" fmla="*/ 2111616 h 2273107"/>
              <a:gd name="connsiteX93" fmla="*/ 2726693 w 4572000"/>
              <a:gd name="connsiteY93" fmla="*/ 2237859 h 2273107"/>
              <a:gd name="connsiteX94" fmla="*/ 2596423 w 4572000"/>
              <a:gd name="connsiteY94" fmla="*/ 2273107 h 2273107"/>
              <a:gd name="connsiteX95" fmla="*/ 2501346 w 4572000"/>
              <a:gd name="connsiteY95" fmla="*/ 2255019 h 2273107"/>
              <a:gd name="connsiteX96" fmla="*/ 2414082 w 4572000"/>
              <a:gd name="connsiteY96" fmla="*/ 2249175 h 2273107"/>
              <a:gd name="connsiteX97" fmla="*/ 2345384 w 4572000"/>
              <a:gd name="connsiteY97" fmla="*/ 2123674 h 2273107"/>
              <a:gd name="connsiteX98" fmla="*/ 2242181 w 4572000"/>
              <a:gd name="connsiteY98" fmla="*/ 2158829 h 2273107"/>
              <a:gd name="connsiteX99" fmla="*/ 2179352 w 4572000"/>
              <a:gd name="connsiteY99" fmla="*/ 1975541 h 2273107"/>
              <a:gd name="connsiteX100" fmla="*/ 2069712 w 4572000"/>
              <a:gd name="connsiteY100" fmla="*/ 1809971 h 2273107"/>
              <a:gd name="connsiteX101" fmla="*/ 1982074 w 4572000"/>
              <a:gd name="connsiteY101" fmla="*/ 1811732 h 2273107"/>
              <a:gd name="connsiteX102" fmla="*/ 1902877 w 4572000"/>
              <a:gd name="connsiteY102" fmla="*/ 1801900 h 2273107"/>
              <a:gd name="connsiteX103" fmla="*/ 1777670 w 4572000"/>
              <a:gd name="connsiteY103" fmla="*/ 1668237 h 2273107"/>
              <a:gd name="connsiteX104" fmla="*/ 1605142 w 4572000"/>
              <a:gd name="connsiteY104" fmla="*/ 1577800 h 2273107"/>
              <a:gd name="connsiteX105" fmla="*/ 1441741 w 4572000"/>
              <a:gd name="connsiteY105" fmla="*/ 1427532 h 2273107"/>
              <a:gd name="connsiteX106" fmla="*/ 1431985 w 4572000"/>
              <a:gd name="connsiteY106" fmla="*/ 1184694 h 2273107"/>
              <a:gd name="connsiteX107" fmla="*/ 1311215 w 4572000"/>
              <a:gd name="connsiteY107" fmla="*/ 1063924 h 2273107"/>
              <a:gd name="connsiteX108" fmla="*/ 1232140 w 4572000"/>
              <a:gd name="connsiteY108" fmla="*/ 1081177 h 2273107"/>
              <a:gd name="connsiteX109" fmla="*/ 927340 w 4572000"/>
              <a:gd name="connsiteY109" fmla="*/ 1081177 h 2273107"/>
              <a:gd name="connsiteX110" fmla="*/ 774940 w 4572000"/>
              <a:gd name="connsiteY110" fmla="*/ 928777 h 2273107"/>
              <a:gd name="connsiteX111" fmla="*/ 774940 w 4572000"/>
              <a:gd name="connsiteY111" fmla="*/ 776377 h 2273107"/>
              <a:gd name="connsiteX112" fmla="*/ 774940 w 4572000"/>
              <a:gd name="connsiteY112" fmla="*/ 700177 h 2273107"/>
              <a:gd name="connsiteX113" fmla="*/ 833887 w 4572000"/>
              <a:gd name="connsiteY113" fmla="*/ 672860 h 2273107"/>
              <a:gd name="connsiteX114" fmla="*/ 816634 w 4572000"/>
              <a:gd name="connsiteY114" fmla="*/ 621102 h 2273107"/>
              <a:gd name="connsiteX115" fmla="*/ 776378 w 4572000"/>
              <a:gd name="connsiteY115" fmla="*/ 644105 h 2273107"/>
              <a:gd name="connsiteX116" fmla="*/ 690114 w 4572000"/>
              <a:gd name="connsiteY116" fmla="*/ 603849 h 2273107"/>
              <a:gd name="connsiteX117" fmla="*/ 649857 w 4572000"/>
              <a:gd name="connsiteY117" fmla="*/ 621102 h 2273107"/>
              <a:gd name="connsiteX118" fmla="*/ 609600 w 4572000"/>
              <a:gd name="connsiteY118" fmla="*/ 667109 h 2273107"/>
              <a:gd name="connsiteX119" fmla="*/ 552091 w 4572000"/>
              <a:gd name="connsiteY119" fmla="*/ 690113 h 2273107"/>
              <a:gd name="connsiteX120" fmla="*/ 500332 w 4572000"/>
              <a:gd name="connsiteY120" fmla="*/ 667109 h 2273107"/>
              <a:gd name="connsiteX121" fmla="*/ 460076 w 4572000"/>
              <a:gd name="connsiteY121" fmla="*/ 615351 h 2273107"/>
              <a:gd name="connsiteX122" fmla="*/ 425570 w 4572000"/>
              <a:gd name="connsiteY122" fmla="*/ 569343 h 2273107"/>
              <a:gd name="connsiteX123" fmla="*/ 356559 w 4572000"/>
              <a:gd name="connsiteY123" fmla="*/ 546339 h 2273107"/>
              <a:gd name="connsiteX124" fmla="*/ 333555 w 4572000"/>
              <a:gd name="connsiteY124" fmla="*/ 540588 h 2273107"/>
              <a:gd name="connsiteX125" fmla="*/ 299049 w 4572000"/>
              <a:gd name="connsiteY125" fmla="*/ 603849 h 2273107"/>
              <a:gd name="connsiteX126" fmla="*/ 247291 w 4572000"/>
              <a:gd name="connsiteY126" fmla="*/ 609600 h 2273107"/>
              <a:gd name="connsiteX127" fmla="*/ 201283 w 4572000"/>
              <a:gd name="connsiteY127" fmla="*/ 563592 h 2273107"/>
              <a:gd name="connsiteX128" fmla="*/ 195532 w 4572000"/>
              <a:gd name="connsiteY128" fmla="*/ 506083 h 2273107"/>
              <a:gd name="connsiteX129" fmla="*/ 143774 w 4572000"/>
              <a:gd name="connsiteY129" fmla="*/ 465826 h 2273107"/>
              <a:gd name="connsiteX130" fmla="*/ 109268 w 4572000"/>
              <a:gd name="connsiteY130" fmla="*/ 431320 h 2273107"/>
              <a:gd name="connsiteX131" fmla="*/ 80514 w 4572000"/>
              <a:gd name="connsiteY131" fmla="*/ 408317 h 2273107"/>
              <a:gd name="connsiteX132" fmla="*/ 80514 w 4572000"/>
              <a:gd name="connsiteY132" fmla="*/ 356558 h 2273107"/>
              <a:gd name="connsiteX133" fmla="*/ 86265 w 4572000"/>
              <a:gd name="connsiteY133" fmla="*/ 339305 h 2273107"/>
              <a:gd name="connsiteX134" fmla="*/ 40257 w 4572000"/>
              <a:gd name="connsiteY134" fmla="*/ 299049 h 2273107"/>
              <a:gd name="connsiteX135" fmla="*/ 0 w 4572000"/>
              <a:gd name="connsiteY135" fmla="*/ 264543 h 2273107"/>
              <a:gd name="connsiteX136" fmla="*/ 0 w 4572000"/>
              <a:gd name="connsiteY136" fmla="*/ 264543 h 2273107"/>
              <a:gd name="connsiteX137" fmla="*/ 63261 w 4572000"/>
              <a:gd name="connsiteY137" fmla="*/ 264543 h 2273107"/>
              <a:gd name="connsiteX138" fmla="*/ 80514 w 4572000"/>
              <a:gd name="connsiteY138" fmla="*/ 235788 h 2273107"/>
              <a:gd name="connsiteX139" fmla="*/ 92015 w 4572000"/>
              <a:gd name="connsiteY139" fmla="*/ 178279 h 2273107"/>
              <a:gd name="connsiteX140" fmla="*/ 40257 w 4572000"/>
              <a:gd name="connsiteY140" fmla="*/ 149524 h 2273107"/>
              <a:gd name="connsiteX0" fmla="*/ 40257 w 4572000"/>
              <a:gd name="connsiteY0" fmla="*/ 149524 h 2273107"/>
              <a:gd name="connsiteX1" fmla="*/ 69012 w 4572000"/>
              <a:gd name="connsiteY1" fmla="*/ 74762 h 2273107"/>
              <a:gd name="connsiteX2" fmla="*/ 115019 w 4572000"/>
              <a:gd name="connsiteY2" fmla="*/ 57509 h 2273107"/>
              <a:gd name="connsiteX3" fmla="*/ 161027 w 4572000"/>
              <a:gd name="connsiteY3" fmla="*/ 51758 h 2273107"/>
              <a:gd name="connsiteX4" fmla="*/ 212785 w 4572000"/>
              <a:gd name="connsiteY4" fmla="*/ 92015 h 2273107"/>
              <a:gd name="connsiteX5" fmla="*/ 293298 w 4572000"/>
              <a:gd name="connsiteY5" fmla="*/ 109268 h 2273107"/>
              <a:gd name="connsiteX6" fmla="*/ 327804 w 4572000"/>
              <a:gd name="connsiteY6" fmla="*/ 63260 h 2273107"/>
              <a:gd name="connsiteX7" fmla="*/ 327804 w 4572000"/>
              <a:gd name="connsiteY7" fmla="*/ 63260 h 2273107"/>
              <a:gd name="connsiteX8" fmla="*/ 448574 w 4572000"/>
              <a:gd name="connsiteY8" fmla="*/ 51758 h 2273107"/>
              <a:gd name="connsiteX9" fmla="*/ 517585 w 4572000"/>
              <a:gd name="connsiteY9" fmla="*/ 57509 h 2273107"/>
              <a:gd name="connsiteX10" fmla="*/ 603849 w 4572000"/>
              <a:gd name="connsiteY10" fmla="*/ 0 h 2273107"/>
              <a:gd name="connsiteX11" fmla="*/ 707366 w 4572000"/>
              <a:gd name="connsiteY11" fmla="*/ 0 h 2273107"/>
              <a:gd name="connsiteX12" fmla="*/ 810883 w 4572000"/>
              <a:gd name="connsiteY12" fmla="*/ 34505 h 2273107"/>
              <a:gd name="connsiteX13" fmla="*/ 897148 w 4572000"/>
              <a:gd name="connsiteY13" fmla="*/ 109268 h 2273107"/>
              <a:gd name="connsiteX14" fmla="*/ 966159 w 4572000"/>
              <a:gd name="connsiteY14" fmla="*/ 120769 h 2273107"/>
              <a:gd name="connsiteX15" fmla="*/ 1029419 w 4572000"/>
              <a:gd name="connsiteY15" fmla="*/ 184030 h 2273107"/>
              <a:gd name="connsiteX16" fmla="*/ 1109932 w 4572000"/>
              <a:gd name="connsiteY16" fmla="*/ 201283 h 2273107"/>
              <a:gd name="connsiteX17" fmla="*/ 1150189 w 4572000"/>
              <a:gd name="connsiteY17" fmla="*/ 184030 h 2273107"/>
              <a:gd name="connsiteX18" fmla="*/ 1213449 w 4572000"/>
              <a:gd name="connsiteY18" fmla="*/ 207034 h 2273107"/>
              <a:gd name="connsiteX19" fmla="*/ 1299714 w 4572000"/>
              <a:gd name="connsiteY19" fmla="*/ 184030 h 2273107"/>
              <a:gd name="connsiteX20" fmla="*/ 1357223 w 4572000"/>
              <a:gd name="connsiteY20" fmla="*/ 143773 h 2273107"/>
              <a:gd name="connsiteX21" fmla="*/ 1431985 w 4572000"/>
              <a:gd name="connsiteY21" fmla="*/ 132271 h 2273107"/>
              <a:gd name="connsiteX22" fmla="*/ 1598763 w 4572000"/>
              <a:gd name="connsiteY22" fmla="*/ 149524 h 2273107"/>
              <a:gd name="connsiteX23" fmla="*/ 1788544 w 4572000"/>
              <a:gd name="connsiteY23" fmla="*/ 195532 h 2273107"/>
              <a:gd name="connsiteX24" fmla="*/ 1926566 w 4572000"/>
              <a:gd name="connsiteY24" fmla="*/ 270294 h 2273107"/>
              <a:gd name="connsiteX25" fmla="*/ 2053087 w 4572000"/>
              <a:gd name="connsiteY25" fmla="*/ 333554 h 2273107"/>
              <a:gd name="connsiteX26" fmla="*/ 2058838 w 4572000"/>
              <a:gd name="connsiteY26" fmla="*/ 356558 h 2273107"/>
              <a:gd name="connsiteX27" fmla="*/ 2047336 w 4572000"/>
              <a:gd name="connsiteY27" fmla="*/ 414068 h 2273107"/>
              <a:gd name="connsiteX28" fmla="*/ 2035834 w 4572000"/>
              <a:gd name="connsiteY28" fmla="*/ 454324 h 2273107"/>
              <a:gd name="connsiteX29" fmla="*/ 2001329 w 4572000"/>
              <a:gd name="connsiteY29" fmla="*/ 477328 h 2273107"/>
              <a:gd name="connsiteX30" fmla="*/ 1989827 w 4572000"/>
              <a:gd name="connsiteY30" fmla="*/ 529086 h 2273107"/>
              <a:gd name="connsiteX31" fmla="*/ 1989827 w 4572000"/>
              <a:gd name="connsiteY31" fmla="*/ 615351 h 2273107"/>
              <a:gd name="connsiteX32" fmla="*/ 1996579 w 4572000"/>
              <a:gd name="connsiteY32" fmla="*/ 691689 h 2273107"/>
              <a:gd name="connsiteX33" fmla="*/ 2058152 w 4572000"/>
              <a:gd name="connsiteY33" fmla="*/ 731854 h 2273107"/>
              <a:gd name="connsiteX34" fmla="*/ 2105847 w 4572000"/>
              <a:gd name="connsiteY34" fmla="*/ 767101 h 2273107"/>
              <a:gd name="connsiteX35" fmla="*/ 2168106 w 4572000"/>
              <a:gd name="connsiteY35" fmla="*/ 777118 h 2273107"/>
              <a:gd name="connsiteX36" fmla="*/ 2248619 w 4572000"/>
              <a:gd name="connsiteY36" fmla="*/ 784539 h 2273107"/>
              <a:gd name="connsiteX37" fmla="*/ 2306129 w 4572000"/>
              <a:gd name="connsiteY37" fmla="*/ 764875 h 2273107"/>
              <a:gd name="connsiteX38" fmla="*/ 2346385 w 4572000"/>
              <a:gd name="connsiteY38" fmla="*/ 730369 h 2273107"/>
              <a:gd name="connsiteX39" fmla="*/ 2398144 w 4572000"/>
              <a:gd name="connsiteY39" fmla="*/ 730369 h 2273107"/>
              <a:gd name="connsiteX40" fmla="*/ 2455653 w 4572000"/>
              <a:gd name="connsiteY40" fmla="*/ 741871 h 2273107"/>
              <a:gd name="connsiteX41" fmla="*/ 2536166 w 4572000"/>
              <a:gd name="connsiteY41" fmla="*/ 638354 h 2273107"/>
              <a:gd name="connsiteX42" fmla="*/ 2639683 w 4572000"/>
              <a:gd name="connsiteY42" fmla="*/ 621102 h 2273107"/>
              <a:gd name="connsiteX43" fmla="*/ 2766204 w 4572000"/>
              <a:gd name="connsiteY43" fmla="*/ 626852 h 2273107"/>
              <a:gd name="connsiteX44" fmla="*/ 2858219 w 4572000"/>
              <a:gd name="connsiteY44" fmla="*/ 684362 h 2273107"/>
              <a:gd name="connsiteX45" fmla="*/ 2927231 w 4572000"/>
              <a:gd name="connsiteY45" fmla="*/ 626852 h 2273107"/>
              <a:gd name="connsiteX46" fmla="*/ 3007744 w 4572000"/>
              <a:gd name="connsiteY46" fmla="*/ 517585 h 2273107"/>
              <a:gd name="connsiteX47" fmla="*/ 3134265 w 4572000"/>
              <a:gd name="connsiteY47" fmla="*/ 379562 h 2273107"/>
              <a:gd name="connsiteX48" fmla="*/ 3237782 w 4572000"/>
              <a:gd name="connsiteY48" fmla="*/ 333554 h 2273107"/>
              <a:gd name="connsiteX49" fmla="*/ 3306793 w 4572000"/>
              <a:gd name="connsiteY49" fmla="*/ 195532 h 2273107"/>
              <a:gd name="connsiteX50" fmla="*/ 3444815 w 4572000"/>
              <a:gd name="connsiteY50" fmla="*/ 195532 h 2273107"/>
              <a:gd name="connsiteX51" fmla="*/ 3623095 w 4572000"/>
              <a:gd name="connsiteY51" fmla="*/ 166777 h 2273107"/>
              <a:gd name="connsiteX52" fmla="*/ 3766868 w 4572000"/>
              <a:gd name="connsiteY52" fmla="*/ 103517 h 2273107"/>
              <a:gd name="connsiteX53" fmla="*/ 3841631 w 4572000"/>
              <a:gd name="connsiteY53" fmla="*/ 51758 h 2273107"/>
              <a:gd name="connsiteX54" fmla="*/ 3956649 w 4572000"/>
              <a:gd name="connsiteY54" fmla="*/ 5751 h 2273107"/>
              <a:gd name="connsiteX55" fmla="*/ 4019910 w 4572000"/>
              <a:gd name="connsiteY55" fmla="*/ 92015 h 2273107"/>
              <a:gd name="connsiteX56" fmla="*/ 3945148 w 4572000"/>
              <a:gd name="connsiteY56" fmla="*/ 212785 h 2273107"/>
              <a:gd name="connsiteX57" fmla="*/ 3870385 w 4572000"/>
              <a:gd name="connsiteY57" fmla="*/ 299049 h 2273107"/>
              <a:gd name="connsiteX58" fmla="*/ 3956649 w 4572000"/>
              <a:gd name="connsiteY58" fmla="*/ 414068 h 2273107"/>
              <a:gd name="connsiteX59" fmla="*/ 3962400 w 4572000"/>
              <a:gd name="connsiteY59" fmla="*/ 506083 h 2273107"/>
              <a:gd name="connsiteX60" fmla="*/ 3899140 w 4572000"/>
              <a:gd name="connsiteY60" fmla="*/ 592347 h 2273107"/>
              <a:gd name="connsiteX61" fmla="*/ 3916393 w 4572000"/>
              <a:gd name="connsiteY61" fmla="*/ 701615 h 2273107"/>
              <a:gd name="connsiteX62" fmla="*/ 4008408 w 4572000"/>
              <a:gd name="connsiteY62" fmla="*/ 713117 h 2273107"/>
              <a:gd name="connsiteX63" fmla="*/ 4094672 w 4572000"/>
              <a:gd name="connsiteY63" fmla="*/ 667109 h 2273107"/>
              <a:gd name="connsiteX64" fmla="*/ 4180936 w 4572000"/>
              <a:gd name="connsiteY64" fmla="*/ 718868 h 2273107"/>
              <a:gd name="connsiteX65" fmla="*/ 4221193 w 4572000"/>
              <a:gd name="connsiteY65" fmla="*/ 747622 h 2273107"/>
              <a:gd name="connsiteX66" fmla="*/ 4301706 w 4572000"/>
              <a:gd name="connsiteY66" fmla="*/ 839637 h 2273107"/>
              <a:gd name="connsiteX67" fmla="*/ 4405223 w 4572000"/>
              <a:gd name="connsiteY67" fmla="*/ 862641 h 2273107"/>
              <a:gd name="connsiteX68" fmla="*/ 4491487 w 4572000"/>
              <a:gd name="connsiteY68" fmla="*/ 925902 h 2273107"/>
              <a:gd name="connsiteX69" fmla="*/ 4560498 w 4572000"/>
              <a:gd name="connsiteY69" fmla="*/ 1000664 h 2273107"/>
              <a:gd name="connsiteX70" fmla="*/ 4572000 w 4572000"/>
              <a:gd name="connsiteY70" fmla="*/ 1058173 h 2273107"/>
              <a:gd name="connsiteX71" fmla="*/ 4566249 w 4572000"/>
              <a:gd name="connsiteY71" fmla="*/ 1069675 h 2273107"/>
              <a:gd name="connsiteX72" fmla="*/ 4445480 w 4572000"/>
              <a:gd name="connsiteY72" fmla="*/ 1201947 h 2273107"/>
              <a:gd name="connsiteX73" fmla="*/ 4186687 w 4572000"/>
              <a:gd name="connsiteY73" fmla="*/ 1472241 h 2273107"/>
              <a:gd name="connsiteX74" fmla="*/ 4060166 w 4572000"/>
              <a:gd name="connsiteY74" fmla="*/ 1472241 h 2273107"/>
              <a:gd name="connsiteX75" fmla="*/ 3985404 w 4572000"/>
              <a:gd name="connsiteY75" fmla="*/ 1598762 h 2273107"/>
              <a:gd name="connsiteX76" fmla="*/ 3950898 w 4572000"/>
              <a:gd name="connsiteY76" fmla="*/ 1690777 h 2273107"/>
              <a:gd name="connsiteX77" fmla="*/ 3956649 w 4572000"/>
              <a:gd name="connsiteY77" fmla="*/ 1794294 h 2273107"/>
              <a:gd name="connsiteX78" fmla="*/ 3962400 w 4572000"/>
              <a:gd name="connsiteY78" fmla="*/ 1886309 h 2273107"/>
              <a:gd name="connsiteX79" fmla="*/ 3899140 w 4572000"/>
              <a:gd name="connsiteY79" fmla="*/ 1926566 h 2273107"/>
              <a:gd name="connsiteX80" fmla="*/ 3847382 w 4572000"/>
              <a:gd name="connsiteY80" fmla="*/ 1943819 h 2273107"/>
              <a:gd name="connsiteX81" fmla="*/ 3847382 w 4572000"/>
              <a:gd name="connsiteY81" fmla="*/ 1943819 h 2273107"/>
              <a:gd name="connsiteX82" fmla="*/ 3772619 w 4572000"/>
              <a:gd name="connsiteY82" fmla="*/ 1892060 h 2273107"/>
              <a:gd name="connsiteX83" fmla="*/ 3772619 w 4572000"/>
              <a:gd name="connsiteY83" fmla="*/ 1892060 h 2273107"/>
              <a:gd name="connsiteX84" fmla="*/ 3577087 w 4572000"/>
              <a:gd name="connsiteY84" fmla="*/ 1920815 h 2273107"/>
              <a:gd name="connsiteX85" fmla="*/ 3421812 w 4572000"/>
              <a:gd name="connsiteY85" fmla="*/ 1966822 h 2273107"/>
              <a:gd name="connsiteX86" fmla="*/ 3255034 w 4572000"/>
              <a:gd name="connsiteY86" fmla="*/ 1995577 h 2273107"/>
              <a:gd name="connsiteX87" fmla="*/ 3099759 w 4572000"/>
              <a:gd name="connsiteY87" fmla="*/ 1978324 h 2273107"/>
              <a:gd name="connsiteX88" fmla="*/ 2898476 w 4572000"/>
              <a:gd name="connsiteY88" fmla="*/ 1961071 h 2273107"/>
              <a:gd name="connsiteX89" fmla="*/ 2898476 w 4572000"/>
              <a:gd name="connsiteY89" fmla="*/ 1961071 h 2273107"/>
              <a:gd name="connsiteX90" fmla="*/ 2863970 w 4572000"/>
              <a:gd name="connsiteY90" fmla="*/ 1989826 h 2273107"/>
              <a:gd name="connsiteX91" fmla="*/ 2814900 w 4572000"/>
              <a:gd name="connsiteY91" fmla="*/ 2258451 h 2273107"/>
              <a:gd name="connsiteX92" fmla="*/ 2747636 w 4572000"/>
              <a:gd name="connsiteY92" fmla="*/ 2111616 h 2273107"/>
              <a:gd name="connsiteX93" fmla="*/ 2726693 w 4572000"/>
              <a:gd name="connsiteY93" fmla="*/ 2237859 h 2273107"/>
              <a:gd name="connsiteX94" fmla="*/ 2596423 w 4572000"/>
              <a:gd name="connsiteY94" fmla="*/ 2273107 h 2273107"/>
              <a:gd name="connsiteX95" fmla="*/ 2501346 w 4572000"/>
              <a:gd name="connsiteY95" fmla="*/ 2255019 h 2273107"/>
              <a:gd name="connsiteX96" fmla="*/ 2414082 w 4572000"/>
              <a:gd name="connsiteY96" fmla="*/ 2249175 h 2273107"/>
              <a:gd name="connsiteX97" fmla="*/ 2345384 w 4572000"/>
              <a:gd name="connsiteY97" fmla="*/ 2123674 h 2273107"/>
              <a:gd name="connsiteX98" fmla="*/ 2242181 w 4572000"/>
              <a:gd name="connsiteY98" fmla="*/ 2158829 h 2273107"/>
              <a:gd name="connsiteX99" fmla="*/ 2179352 w 4572000"/>
              <a:gd name="connsiteY99" fmla="*/ 1975541 h 2273107"/>
              <a:gd name="connsiteX100" fmla="*/ 2069712 w 4572000"/>
              <a:gd name="connsiteY100" fmla="*/ 1809971 h 2273107"/>
              <a:gd name="connsiteX101" fmla="*/ 1982074 w 4572000"/>
              <a:gd name="connsiteY101" fmla="*/ 1811732 h 2273107"/>
              <a:gd name="connsiteX102" fmla="*/ 1902877 w 4572000"/>
              <a:gd name="connsiteY102" fmla="*/ 1801900 h 2273107"/>
              <a:gd name="connsiteX103" fmla="*/ 1777670 w 4572000"/>
              <a:gd name="connsiteY103" fmla="*/ 1668237 h 2273107"/>
              <a:gd name="connsiteX104" fmla="*/ 1605142 w 4572000"/>
              <a:gd name="connsiteY104" fmla="*/ 1577800 h 2273107"/>
              <a:gd name="connsiteX105" fmla="*/ 1441741 w 4572000"/>
              <a:gd name="connsiteY105" fmla="*/ 1427532 h 2273107"/>
              <a:gd name="connsiteX106" fmla="*/ 1431985 w 4572000"/>
              <a:gd name="connsiteY106" fmla="*/ 1184694 h 2273107"/>
              <a:gd name="connsiteX107" fmla="*/ 1311215 w 4572000"/>
              <a:gd name="connsiteY107" fmla="*/ 1063924 h 2273107"/>
              <a:gd name="connsiteX108" fmla="*/ 1232140 w 4572000"/>
              <a:gd name="connsiteY108" fmla="*/ 1081177 h 2273107"/>
              <a:gd name="connsiteX109" fmla="*/ 927340 w 4572000"/>
              <a:gd name="connsiteY109" fmla="*/ 1081177 h 2273107"/>
              <a:gd name="connsiteX110" fmla="*/ 774940 w 4572000"/>
              <a:gd name="connsiteY110" fmla="*/ 928777 h 2273107"/>
              <a:gd name="connsiteX111" fmla="*/ 774940 w 4572000"/>
              <a:gd name="connsiteY111" fmla="*/ 776377 h 2273107"/>
              <a:gd name="connsiteX112" fmla="*/ 774940 w 4572000"/>
              <a:gd name="connsiteY112" fmla="*/ 700177 h 2273107"/>
              <a:gd name="connsiteX113" fmla="*/ 833887 w 4572000"/>
              <a:gd name="connsiteY113" fmla="*/ 672860 h 2273107"/>
              <a:gd name="connsiteX114" fmla="*/ 816634 w 4572000"/>
              <a:gd name="connsiteY114" fmla="*/ 621102 h 2273107"/>
              <a:gd name="connsiteX115" fmla="*/ 776378 w 4572000"/>
              <a:gd name="connsiteY115" fmla="*/ 644105 h 2273107"/>
              <a:gd name="connsiteX116" fmla="*/ 690114 w 4572000"/>
              <a:gd name="connsiteY116" fmla="*/ 603849 h 2273107"/>
              <a:gd name="connsiteX117" fmla="*/ 649857 w 4572000"/>
              <a:gd name="connsiteY117" fmla="*/ 621102 h 2273107"/>
              <a:gd name="connsiteX118" fmla="*/ 609600 w 4572000"/>
              <a:gd name="connsiteY118" fmla="*/ 667109 h 2273107"/>
              <a:gd name="connsiteX119" fmla="*/ 552091 w 4572000"/>
              <a:gd name="connsiteY119" fmla="*/ 690113 h 2273107"/>
              <a:gd name="connsiteX120" fmla="*/ 500332 w 4572000"/>
              <a:gd name="connsiteY120" fmla="*/ 667109 h 2273107"/>
              <a:gd name="connsiteX121" fmla="*/ 460076 w 4572000"/>
              <a:gd name="connsiteY121" fmla="*/ 615351 h 2273107"/>
              <a:gd name="connsiteX122" fmla="*/ 425570 w 4572000"/>
              <a:gd name="connsiteY122" fmla="*/ 569343 h 2273107"/>
              <a:gd name="connsiteX123" fmla="*/ 356559 w 4572000"/>
              <a:gd name="connsiteY123" fmla="*/ 546339 h 2273107"/>
              <a:gd name="connsiteX124" fmla="*/ 333555 w 4572000"/>
              <a:gd name="connsiteY124" fmla="*/ 540588 h 2273107"/>
              <a:gd name="connsiteX125" fmla="*/ 299049 w 4572000"/>
              <a:gd name="connsiteY125" fmla="*/ 603849 h 2273107"/>
              <a:gd name="connsiteX126" fmla="*/ 247291 w 4572000"/>
              <a:gd name="connsiteY126" fmla="*/ 609600 h 2273107"/>
              <a:gd name="connsiteX127" fmla="*/ 201283 w 4572000"/>
              <a:gd name="connsiteY127" fmla="*/ 563592 h 2273107"/>
              <a:gd name="connsiteX128" fmla="*/ 195532 w 4572000"/>
              <a:gd name="connsiteY128" fmla="*/ 506083 h 2273107"/>
              <a:gd name="connsiteX129" fmla="*/ 143774 w 4572000"/>
              <a:gd name="connsiteY129" fmla="*/ 465826 h 2273107"/>
              <a:gd name="connsiteX130" fmla="*/ 109268 w 4572000"/>
              <a:gd name="connsiteY130" fmla="*/ 431320 h 2273107"/>
              <a:gd name="connsiteX131" fmla="*/ 80514 w 4572000"/>
              <a:gd name="connsiteY131" fmla="*/ 408317 h 2273107"/>
              <a:gd name="connsiteX132" fmla="*/ 80514 w 4572000"/>
              <a:gd name="connsiteY132" fmla="*/ 356558 h 2273107"/>
              <a:gd name="connsiteX133" fmla="*/ 86265 w 4572000"/>
              <a:gd name="connsiteY133" fmla="*/ 339305 h 2273107"/>
              <a:gd name="connsiteX134" fmla="*/ 40257 w 4572000"/>
              <a:gd name="connsiteY134" fmla="*/ 299049 h 2273107"/>
              <a:gd name="connsiteX135" fmla="*/ 0 w 4572000"/>
              <a:gd name="connsiteY135" fmla="*/ 264543 h 2273107"/>
              <a:gd name="connsiteX136" fmla="*/ 0 w 4572000"/>
              <a:gd name="connsiteY136" fmla="*/ 264543 h 2273107"/>
              <a:gd name="connsiteX137" fmla="*/ 63261 w 4572000"/>
              <a:gd name="connsiteY137" fmla="*/ 264543 h 2273107"/>
              <a:gd name="connsiteX138" fmla="*/ 80514 w 4572000"/>
              <a:gd name="connsiteY138" fmla="*/ 235788 h 2273107"/>
              <a:gd name="connsiteX139" fmla="*/ 92015 w 4572000"/>
              <a:gd name="connsiteY139" fmla="*/ 178279 h 2273107"/>
              <a:gd name="connsiteX140" fmla="*/ 40257 w 4572000"/>
              <a:gd name="connsiteY140" fmla="*/ 149524 h 2273107"/>
              <a:gd name="connsiteX0" fmla="*/ 40257 w 4572000"/>
              <a:gd name="connsiteY0" fmla="*/ 149524 h 2273107"/>
              <a:gd name="connsiteX1" fmla="*/ 69012 w 4572000"/>
              <a:gd name="connsiteY1" fmla="*/ 74762 h 2273107"/>
              <a:gd name="connsiteX2" fmla="*/ 115019 w 4572000"/>
              <a:gd name="connsiteY2" fmla="*/ 57509 h 2273107"/>
              <a:gd name="connsiteX3" fmla="*/ 161027 w 4572000"/>
              <a:gd name="connsiteY3" fmla="*/ 51758 h 2273107"/>
              <a:gd name="connsiteX4" fmla="*/ 212785 w 4572000"/>
              <a:gd name="connsiteY4" fmla="*/ 92015 h 2273107"/>
              <a:gd name="connsiteX5" fmla="*/ 293298 w 4572000"/>
              <a:gd name="connsiteY5" fmla="*/ 109268 h 2273107"/>
              <a:gd name="connsiteX6" fmla="*/ 327804 w 4572000"/>
              <a:gd name="connsiteY6" fmla="*/ 63260 h 2273107"/>
              <a:gd name="connsiteX7" fmla="*/ 327804 w 4572000"/>
              <a:gd name="connsiteY7" fmla="*/ 63260 h 2273107"/>
              <a:gd name="connsiteX8" fmla="*/ 448574 w 4572000"/>
              <a:gd name="connsiteY8" fmla="*/ 51758 h 2273107"/>
              <a:gd name="connsiteX9" fmla="*/ 517585 w 4572000"/>
              <a:gd name="connsiteY9" fmla="*/ 57509 h 2273107"/>
              <a:gd name="connsiteX10" fmla="*/ 603849 w 4572000"/>
              <a:gd name="connsiteY10" fmla="*/ 0 h 2273107"/>
              <a:gd name="connsiteX11" fmla="*/ 707366 w 4572000"/>
              <a:gd name="connsiteY11" fmla="*/ 0 h 2273107"/>
              <a:gd name="connsiteX12" fmla="*/ 810883 w 4572000"/>
              <a:gd name="connsiteY12" fmla="*/ 34505 h 2273107"/>
              <a:gd name="connsiteX13" fmla="*/ 897148 w 4572000"/>
              <a:gd name="connsiteY13" fmla="*/ 109268 h 2273107"/>
              <a:gd name="connsiteX14" fmla="*/ 966159 w 4572000"/>
              <a:gd name="connsiteY14" fmla="*/ 120769 h 2273107"/>
              <a:gd name="connsiteX15" fmla="*/ 1029419 w 4572000"/>
              <a:gd name="connsiteY15" fmla="*/ 184030 h 2273107"/>
              <a:gd name="connsiteX16" fmla="*/ 1109932 w 4572000"/>
              <a:gd name="connsiteY16" fmla="*/ 201283 h 2273107"/>
              <a:gd name="connsiteX17" fmla="*/ 1150189 w 4572000"/>
              <a:gd name="connsiteY17" fmla="*/ 184030 h 2273107"/>
              <a:gd name="connsiteX18" fmla="*/ 1213449 w 4572000"/>
              <a:gd name="connsiteY18" fmla="*/ 207034 h 2273107"/>
              <a:gd name="connsiteX19" fmla="*/ 1299714 w 4572000"/>
              <a:gd name="connsiteY19" fmla="*/ 184030 h 2273107"/>
              <a:gd name="connsiteX20" fmla="*/ 1357223 w 4572000"/>
              <a:gd name="connsiteY20" fmla="*/ 143773 h 2273107"/>
              <a:gd name="connsiteX21" fmla="*/ 1431985 w 4572000"/>
              <a:gd name="connsiteY21" fmla="*/ 132271 h 2273107"/>
              <a:gd name="connsiteX22" fmla="*/ 1598763 w 4572000"/>
              <a:gd name="connsiteY22" fmla="*/ 149524 h 2273107"/>
              <a:gd name="connsiteX23" fmla="*/ 1788544 w 4572000"/>
              <a:gd name="connsiteY23" fmla="*/ 195532 h 2273107"/>
              <a:gd name="connsiteX24" fmla="*/ 1926566 w 4572000"/>
              <a:gd name="connsiteY24" fmla="*/ 270294 h 2273107"/>
              <a:gd name="connsiteX25" fmla="*/ 2053087 w 4572000"/>
              <a:gd name="connsiteY25" fmla="*/ 333554 h 2273107"/>
              <a:gd name="connsiteX26" fmla="*/ 2058838 w 4572000"/>
              <a:gd name="connsiteY26" fmla="*/ 356558 h 2273107"/>
              <a:gd name="connsiteX27" fmla="*/ 2047336 w 4572000"/>
              <a:gd name="connsiteY27" fmla="*/ 414068 h 2273107"/>
              <a:gd name="connsiteX28" fmla="*/ 2035834 w 4572000"/>
              <a:gd name="connsiteY28" fmla="*/ 454324 h 2273107"/>
              <a:gd name="connsiteX29" fmla="*/ 2001329 w 4572000"/>
              <a:gd name="connsiteY29" fmla="*/ 477328 h 2273107"/>
              <a:gd name="connsiteX30" fmla="*/ 1989827 w 4572000"/>
              <a:gd name="connsiteY30" fmla="*/ 529086 h 2273107"/>
              <a:gd name="connsiteX31" fmla="*/ 1989827 w 4572000"/>
              <a:gd name="connsiteY31" fmla="*/ 615351 h 2273107"/>
              <a:gd name="connsiteX32" fmla="*/ 1996579 w 4572000"/>
              <a:gd name="connsiteY32" fmla="*/ 691689 h 2273107"/>
              <a:gd name="connsiteX33" fmla="*/ 2058152 w 4572000"/>
              <a:gd name="connsiteY33" fmla="*/ 731854 h 2273107"/>
              <a:gd name="connsiteX34" fmla="*/ 2105847 w 4572000"/>
              <a:gd name="connsiteY34" fmla="*/ 767101 h 2273107"/>
              <a:gd name="connsiteX35" fmla="*/ 2168106 w 4572000"/>
              <a:gd name="connsiteY35" fmla="*/ 777118 h 2273107"/>
              <a:gd name="connsiteX36" fmla="*/ 2248619 w 4572000"/>
              <a:gd name="connsiteY36" fmla="*/ 784539 h 2273107"/>
              <a:gd name="connsiteX37" fmla="*/ 2306129 w 4572000"/>
              <a:gd name="connsiteY37" fmla="*/ 764875 h 2273107"/>
              <a:gd name="connsiteX38" fmla="*/ 2346385 w 4572000"/>
              <a:gd name="connsiteY38" fmla="*/ 730369 h 2273107"/>
              <a:gd name="connsiteX39" fmla="*/ 2398144 w 4572000"/>
              <a:gd name="connsiteY39" fmla="*/ 730369 h 2273107"/>
              <a:gd name="connsiteX40" fmla="*/ 2455653 w 4572000"/>
              <a:gd name="connsiteY40" fmla="*/ 741871 h 2273107"/>
              <a:gd name="connsiteX41" fmla="*/ 2536166 w 4572000"/>
              <a:gd name="connsiteY41" fmla="*/ 638354 h 2273107"/>
              <a:gd name="connsiteX42" fmla="*/ 2639683 w 4572000"/>
              <a:gd name="connsiteY42" fmla="*/ 621102 h 2273107"/>
              <a:gd name="connsiteX43" fmla="*/ 2766204 w 4572000"/>
              <a:gd name="connsiteY43" fmla="*/ 626852 h 2273107"/>
              <a:gd name="connsiteX44" fmla="*/ 2858219 w 4572000"/>
              <a:gd name="connsiteY44" fmla="*/ 684362 h 2273107"/>
              <a:gd name="connsiteX45" fmla="*/ 2927231 w 4572000"/>
              <a:gd name="connsiteY45" fmla="*/ 626852 h 2273107"/>
              <a:gd name="connsiteX46" fmla="*/ 3007744 w 4572000"/>
              <a:gd name="connsiteY46" fmla="*/ 517585 h 2273107"/>
              <a:gd name="connsiteX47" fmla="*/ 3134265 w 4572000"/>
              <a:gd name="connsiteY47" fmla="*/ 379562 h 2273107"/>
              <a:gd name="connsiteX48" fmla="*/ 3237782 w 4572000"/>
              <a:gd name="connsiteY48" fmla="*/ 333554 h 2273107"/>
              <a:gd name="connsiteX49" fmla="*/ 3306793 w 4572000"/>
              <a:gd name="connsiteY49" fmla="*/ 195532 h 2273107"/>
              <a:gd name="connsiteX50" fmla="*/ 3444815 w 4572000"/>
              <a:gd name="connsiteY50" fmla="*/ 195532 h 2273107"/>
              <a:gd name="connsiteX51" fmla="*/ 3623095 w 4572000"/>
              <a:gd name="connsiteY51" fmla="*/ 166777 h 2273107"/>
              <a:gd name="connsiteX52" fmla="*/ 3766868 w 4572000"/>
              <a:gd name="connsiteY52" fmla="*/ 103517 h 2273107"/>
              <a:gd name="connsiteX53" fmla="*/ 3841631 w 4572000"/>
              <a:gd name="connsiteY53" fmla="*/ 51758 h 2273107"/>
              <a:gd name="connsiteX54" fmla="*/ 3956649 w 4572000"/>
              <a:gd name="connsiteY54" fmla="*/ 5751 h 2273107"/>
              <a:gd name="connsiteX55" fmla="*/ 4019910 w 4572000"/>
              <a:gd name="connsiteY55" fmla="*/ 92015 h 2273107"/>
              <a:gd name="connsiteX56" fmla="*/ 3945148 w 4572000"/>
              <a:gd name="connsiteY56" fmla="*/ 212785 h 2273107"/>
              <a:gd name="connsiteX57" fmla="*/ 3870385 w 4572000"/>
              <a:gd name="connsiteY57" fmla="*/ 299049 h 2273107"/>
              <a:gd name="connsiteX58" fmla="*/ 3956649 w 4572000"/>
              <a:gd name="connsiteY58" fmla="*/ 414068 h 2273107"/>
              <a:gd name="connsiteX59" fmla="*/ 3962400 w 4572000"/>
              <a:gd name="connsiteY59" fmla="*/ 506083 h 2273107"/>
              <a:gd name="connsiteX60" fmla="*/ 3899140 w 4572000"/>
              <a:gd name="connsiteY60" fmla="*/ 592347 h 2273107"/>
              <a:gd name="connsiteX61" fmla="*/ 3916393 w 4572000"/>
              <a:gd name="connsiteY61" fmla="*/ 701615 h 2273107"/>
              <a:gd name="connsiteX62" fmla="*/ 4008408 w 4572000"/>
              <a:gd name="connsiteY62" fmla="*/ 713117 h 2273107"/>
              <a:gd name="connsiteX63" fmla="*/ 4094672 w 4572000"/>
              <a:gd name="connsiteY63" fmla="*/ 667109 h 2273107"/>
              <a:gd name="connsiteX64" fmla="*/ 4180936 w 4572000"/>
              <a:gd name="connsiteY64" fmla="*/ 718868 h 2273107"/>
              <a:gd name="connsiteX65" fmla="*/ 4221193 w 4572000"/>
              <a:gd name="connsiteY65" fmla="*/ 747622 h 2273107"/>
              <a:gd name="connsiteX66" fmla="*/ 4301706 w 4572000"/>
              <a:gd name="connsiteY66" fmla="*/ 839637 h 2273107"/>
              <a:gd name="connsiteX67" fmla="*/ 4405223 w 4572000"/>
              <a:gd name="connsiteY67" fmla="*/ 862641 h 2273107"/>
              <a:gd name="connsiteX68" fmla="*/ 4491487 w 4572000"/>
              <a:gd name="connsiteY68" fmla="*/ 925902 h 2273107"/>
              <a:gd name="connsiteX69" fmla="*/ 4560498 w 4572000"/>
              <a:gd name="connsiteY69" fmla="*/ 1000664 h 2273107"/>
              <a:gd name="connsiteX70" fmla="*/ 4572000 w 4572000"/>
              <a:gd name="connsiteY70" fmla="*/ 1058173 h 2273107"/>
              <a:gd name="connsiteX71" fmla="*/ 4566249 w 4572000"/>
              <a:gd name="connsiteY71" fmla="*/ 1069675 h 2273107"/>
              <a:gd name="connsiteX72" fmla="*/ 4445480 w 4572000"/>
              <a:gd name="connsiteY72" fmla="*/ 1201947 h 2273107"/>
              <a:gd name="connsiteX73" fmla="*/ 4186687 w 4572000"/>
              <a:gd name="connsiteY73" fmla="*/ 1472241 h 2273107"/>
              <a:gd name="connsiteX74" fmla="*/ 4060166 w 4572000"/>
              <a:gd name="connsiteY74" fmla="*/ 1472241 h 2273107"/>
              <a:gd name="connsiteX75" fmla="*/ 3985404 w 4572000"/>
              <a:gd name="connsiteY75" fmla="*/ 1598762 h 2273107"/>
              <a:gd name="connsiteX76" fmla="*/ 3950898 w 4572000"/>
              <a:gd name="connsiteY76" fmla="*/ 1690777 h 2273107"/>
              <a:gd name="connsiteX77" fmla="*/ 3956649 w 4572000"/>
              <a:gd name="connsiteY77" fmla="*/ 1794294 h 2273107"/>
              <a:gd name="connsiteX78" fmla="*/ 3962400 w 4572000"/>
              <a:gd name="connsiteY78" fmla="*/ 1886309 h 2273107"/>
              <a:gd name="connsiteX79" fmla="*/ 3899140 w 4572000"/>
              <a:gd name="connsiteY79" fmla="*/ 1926566 h 2273107"/>
              <a:gd name="connsiteX80" fmla="*/ 3847382 w 4572000"/>
              <a:gd name="connsiteY80" fmla="*/ 1943819 h 2273107"/>
              <a:gd name="connsiteX81" fmla="*/ 3847382 w 4572000"/>
              <a:gd name="connsiteY81" fmla="*/ 1943819 h 2273107"/>
              <a:gd name="connsiteX82" fmla="*/ 3772619 w 4572000"/>
              <a:gd name="connsiteY82" fmla="*/ 1892060 h 2273107"/>
              <a:gd name="connsiteX83" fmla="*/ 3772619 w 4572000"/>
              <a:gd name="connsiteY83" fmla="*/ 1892060 h 2273107"/>
              <a:gd name="connsiteX84" fmla="*/ 3577087 w 4572000"/>
              <a:gd name="connsiteY84" fmla="*/ 1920815 h 2273107"/>
              <a:gd name="connsiteX85" fmla="*/ 3421812 w 4572000"/>
              <a:gd name="connsiteY85" fmla="*/ 1966822 h 2273107"/>
              <a:gd name="connsiteX86" fmla="*/ 3255034 w 4572000"/>
              <a:gd name="connsiteY86" fmla="*/ 1995577 h 2273107"/>
              <a:gd name="connsiteX87" fmla="*/ 3099759 w 4572000"/>
              <a:gd name="connsiteY87" fmla="*/ 1978324 h 2273107"/>
              <a:gd name="connsiteX88" fmla="*/ 2898476 w 4572000"/>
              <a:gd name="connsiteY88" fmla="*/ 1961071 h 2273107"/>
              <a:gd name="connsiteX89" fmla="*/ 2898476 w 4572000"/>
              <a:gd name="connsiteY89" fmla="*/ 1961071 h 2273107"/>
              <a:gd name="connsiteX90" fmla="*/ 2863970 w 4572000"/>
              <a:gd name="connsiteY90" fmla="*/ 1989826 h 2273107"/>
              <a:gd name="connsiteX91" fmla="*/ 2814900 w 4572000"/>
              <a:gd name="connsiteY91" fmla="*/ 2258451 h 2273107"/>
              <a:gd name="connsiteX92" fmla="*/ 2726693 w 4572000"/>
              <a:gd name="connsiteY92" fmla="*/ 2237859 h 2273107"/>
              <a:gd name="connsiteX93" fmla="*/ 2596423 w 4572000"/>
              <a:gd name="connsiteY93" fmla="*/ 2273107 h 2273107"/>
              <a:gd name="connsiteX94" fmla="*/ 2501346 w 4572000"/>
              <a:gd name="connsiteY94" fmla="*/ 2255019 h 2273107"/>
              <a:gd name="connsiteX95" fmla="*/ 2414082 w 4572000"/>
              <a:gd name="connsiteY95" fmla="*/ 2249175 h 2273107"/>
              <a:gd name="connsiteX96" fmla="*/ 2345384 w 4572000"/>
              <a:gd name="connsiteY96" fmla="*/ 2123674 h 2273107"/>
              <a:gd name="connsiteX97" fmla="*/ 2242181 w 4572000"/>
              <a:gd name="connsiteY97" fmla="*/ 2158829 h 2273107"/>
              <a:gd name="connsiteX98" fmla="*/ 2179352 w 4572000"/>
              <a:gd name="connsiteY98" fmla="*/ 1975541 h 2273107"/>
              <a:gd name="connsiteX99" fmla="*/ 2069712 w 4572000"/>
              <a:gd name="connsiteY99" fmla="*/ 1809971 h 2273107"/>
              <a:gd name="connsiteX100" fmla="*/ 1982074 w 4572000"/>
              <a:gd name="connsiteY100" fmla="*/ 1811732 h 2273107"/>
              <a:gd name="connsiteX101" fmla="*/ 1902877 w 4572000"/>
              <a:gd name="connsiteY101" fmla="*/ 1801900 h 2273107"/>
              <a:gd name="connsiteX102" fmla="*/ 1777670 w 4572000"/>
              <a:gd name="connsiteY102" fmla="*/ 1668237 h 2273107"/>
              <a:gd name="connsiteX103" fmla="*/ 1605142 w 4572000"/>
              <a:gd name="connsiteY103" fmla="*/ 1577800 h 2273107"/>
              <a:gd name="connsiteX104" fmla="*/ 1441741 w 4572000"/>
              <a:gd name="connsiteY104" fmla="*/ 1427532 h 2273107"/>
              <a:gd name="connsiteX105" fmla="*/ 1431985 w 4572000"/>
              <a:gd name="connsiteY105" fmla="*/ 1184694 h 2273107"/>
              <a:gd name="connsiteX106" fmla="*/ 1311215 w 4572000"/>
              <a:gd name="connsiteY106" fmla="*/ 1063924 h 2273107"/>
              <a:gd name="connsiteX107" fmla="*/ 1232140 w 4572000"/>
              <a:gd name="connsiteY107" fmla="*/ 1081177 h 2273107"/>
              <a:gd name="connsiteX108" fmla="*/ 927340 w 4572000"/>
              <a:gd name="connsiteY108" fmla="*/ 1081177 h 2273107"/>
              <a:gd name="connsiteX109" fmla="*/ 774940 w 4572000"/>
              <a:gd name="connsiteY109" fmla="*/ 928777 h 2273107"/>
              <a:gd name="connsiteX110" fmla="*/ 774940 w 4572000"/>
              <a:gd name="connsiteY110" fmla="*/ 776377 h 2273107"/>
              <a:gd name="connsiteX111" fmla="*/ 774940 w 4572000"/>
              <a:gd name="connsiteY111" fmla="*/ 700177 h 2273107"/>
              <a:gd name="connsiteX112" fmla="*/ 833887 w 4572000"/>
              <a:gd name="connsiteY112" fmla="*/ 672860 h 2273107"/>
              <a:gd name="connsiteX113" fmla="*/ 816634 w 4572000"/>
              <a:gd name="connsiteY113" fmla="*/ 621102 h 2273107"/>
              <a:gd name="connsiteX114" fmla="*/ 776378 w 4572000"/>
              <a:gd name="connsiteY114" fmla="*/ 644105 h 2273107"/>
              <a:gd name="connsiteX115" fmla="*/ 690114 w 4572000"/>
              <a:gd name="connsiteY115" fmla="*/ 603849 h 2273107"/>
              <a:gd name="connsiteX116" fmla="*/ 649857 w 4572000"/>
              <a:gd name="connsiteY116" fmla="*/ 621102 h 2273107"/>
              <a:gd name="connsiteX117" fmla="*/ 609600 w 4572000"/>
              <a:gd name="connsiteY117" fmla="*/ 667109 h 2273107"/>
              <a:gd name="connsiteX118" fmla="*/ 552091 w 4572000"/>
              <a:gd name="connsiteY118" fmla="*/ 690113 h 2273107"/>
              <a:gd name="connsiteX119" fmla="*/ 500332 w 4572000"/>
              <a:gd name="connsiteY119" fmla="*/ 667109 h 2273107"/>
              <a:gd name="connsiteX120" fmla="*/ 460076 w 4572000"/>
              <a:gd name="connsiteY120" fmla="*/ 615351 h 2273107"/>
              <a:gd name="connsiteX121" fmla="*/ 425570 w 4572000"/>
              <a:gd name="connsiteY121" fmla="*/ 569343 h 2273107"/>
              <a:gd name="connsiteX122" fmla="*/ 356559 w 4572000"/>
              <a:gd name="connsiteY122" fmla="*/ 546339 h 2273107"/>
              <a:gd name="connsiteX123" fmla="*/ 333555 w 4572000"/>
              <a:gd name="connsiteY123" fmla="*/ 540588 h 2273107"/>
              <a:gd name="connsiteX124" fmla="*/ 299049 w 4572000"/>
              <a:gd name="connsiteY124" fmla="*/ 603849 h 2273107"/>
              <a:gd name="connsiteX125" fmla="*/ 247291 w 4572000"/>
              <a:gd name="connsiteY125" fmla="*/ 609600 h 2273107"/>
              <a:gd name="connsiteX126" fmla="*/ 201283 w 4572000"/>
              <a:gd name="connsiteY126" fmla="*/ 563592 h 2273107"/>
              <a:gd name="connsiteX127" fmla="*/ 195532 w 4572000"/>
              <a:gd name="connsiteY127" fmla="*/ 506083 h 2273107"/>
              <a:gd name="connsiteX128" fmla="*/ 143774 w 4572000"/>
              <a:gd name="connsiteY128" fmla="*/ 465826 h 2273107"/>
              <a:gd name="connsiteX129" fmla="*/ 109268 w 4572000"/>
              <a:gd name="connsiteY129" fmla="*/ 431320 h 2273107"/>
              <a:gd name="connsiteX130" fmla="*/ 80514 w 4572000"/>
              <a:gd name="connsiteY130" fmla="*/ 408317 h 2273107"/>
              <a:gd name="connsiteX131" fmla="*/ 80514 w 4572000"/>
              <a:gd name="connsiteY131" fmla="*/ 356558 h 2273107"/>
              <a:gd name="connsiteX132" fmla="*/ 86265 w 4572000"/>
              <a:gd name="connsiteY132" fmla="*/ 339305 h 2273107"/>
              <a:gd name="connsiteX133" fmla="*/ 40257 w 4572000"/>
              <a:gd name="connsiteY133" fmla="*/ 299049 h 2273107"/>
              <a:gd name="connsiteX134" fmla="*/ 0 w 4572000"/>
              <a:gd name="connsiteY134" fmla="*/ 264543 h 2273107"/>
              <a:gd name="connsiteX135" fmla="*/ 0 w 4572000"/>
              <a:gd name="connsiteY135" fmla="*/ 264543 h 2273107"/>
              <a:gd name="connsiteX136" fmla="*/ 63261 w 4572000"/>
              <a:gd name="connsiteY136" fmla="*/ 264543 h 2273107"/>
              <a:gd name="connsiteX137" fmla="*/ 80514 w 4572000"/>
              <a:gd name="connsiteY137" fmla="*/ 235788 h 2273107"/>
              <a:gd name="connsiteX138" fmla="*/ 92015 w 4572000"/>
              <a:gd name="connsiteY138" fmla="*/ 178279 h 2273107"/>
              <a:gd name="connsiteX139" fmla="*/ 40257 w 4572000"/>
              <a:gd name="connsiteY139" fmla="*/ 149524 h 2273107"/>
              <a:gd name="connsiteX0" fmla="*/ 40257 w 4572000"/>
              <a:gd name="connsiteY0" fmla="*/ 149524 h 2358536"/>
              <a:gd name="connsiteX1" fmla="*/ 69012 w 4572000"/>
              <a:gd name="connsiteY1" fmla="*/ 74762 h 2358536"/>
              <a:gd name="connsiteX2" fmla="*/ 115019 w 4572000"/>
              <a:gd name="connsiteY2" fmla="*/ 57509 h 2358536"/>
              <a:gd name="connsiteX3" fmla="*/ 161027 w 4572000"/>
              <a:gd name="connsiteY3" fmla="*/ 51758 h 2358536"/>
              <a:gd name="connsiteX4" fmla="*/ 212785 w 4572000"/>
              <a:gd name="connsiteY4" fmla="*/ 92015 h 2358536"/>
              <a:gd name="connsiteX5" fmla="*/ 293298 w 4572000"/>
              <a:gd name="connsiteY5" fmla="*/ 109268 h 2358536"/>
              <a:gd name="connsiteX6" fmla="*/ 327804 w 4572000"/>
              <a:gd name="connsiteY6" fmla="*/ 63260 h 2358536"/>
              <a:gd name="connsiteX7" fmla="*/ 327804 w 4572000"/>
              <a:gd name="connsiteY7" fmla="*/ 63260 h 2358536"/>
              <a:gd name="connsiteX8" fmla="*/ 448574 w 4572000"/>
              <a:gd name="connsiteY8" fmla="*/ 51758 h 2358536"/>
              <a:gd name="connsiteX9" fmla="*/ 517585 w 4572000"/>
              <a:gd name="connsiteY9" fmla="*/ 57509 h 2358536"/>
              <a:gd name="connsiteX10" fmla="*/ 603849 w 4572000"/>
              <a:gd name="connsiteY10" fmla="*/ 0 h 2358536"/>
              <a:gd name="connsiteX11" fmla="*/ 707366 w 4572000"/>
              <a:gd name="connsiteY11" fmla="*/ 0 h 2358536"/>
              <a:gd name="connsiteX12" fmla="*/ 810883 w 4572000"/>
              <a:gd name="connsiteY12" fmla="*/ 34505 h 2358536"/>
              <a:gd name="connsiteX13" fmla="*/ 897148 w 4572000"/>
              <a:gd name="connsiteY13" fmla="*/ 109268 h 2358536"/>
              <a:gd name="connsiteX14" fmla="*/ 966159 w 4572000"/>
              <a:gd name="connsiteY14" fmla="*/ 120769 h 2358536"/>
              <a:gd name="connsiteX15" fmla="*/ 1029419 w 4572000"/>
              <a:gd name="connsiteY15" fmla="*/ 184030 h 2358536"/>
              <a:gd name="connsiteX16" fmla="*/ 1109932 w 4572000"/>
              <a:gd name="connsiteY16" fmla="*/ 201283 h 2358536"/>
              <a:gd name="connsiteX17" fmla="*/ 1150189 w 4572000"/>
              <a:gd name="connsiteY17" fmla="*/ 184030 h 2358536"/>
              <a:gd name="connsiteX18" fmla="*/ 1213449 w 4572000"/>
              <a:gd name="connsiteY18" fmla="*/ 207034 h 2358536"/>
              <a:gd name="connsiteX19" fmla="*/ 1299714 w 4572000"/>
              <a:gd name="connsiteY19" fmla="*/ 184030 h 2358536"/>
              <a:gd name="connsiteX20" fmla="*/ 1357223 w 4572000"/>
              <a:gd name="connsiteY20" fmla="*/ 143773 h 2358536"/>
              <a:gd name="connsiteX21" fmla="*/ 1431985 w 4572000"/>
              <a:gd name="connsiteY21" fmla="*/ 132271 h 2358536"/>
              <a:gd name="connsiteX22" fmla="*/ 1598763 w 4572000"/>
              <a:gd name="connsiteY22" fmla="*/ 149524 h 2358536"/>
              <a:gd name="connsiteX23" fmla="*/ 1788544 w 4572000"/>
              <a:gd name="connsiteY23" fmla="*/ 195532 h 2358536"/>
              <a:gd name="connsiteX24" fmla="*/ 1926566 w 4572000"/>
              <a:gd name="connsiteY24" fmla="*/ 270294 h 2358536"/>
              <a:gd name="connsiteX25" fmla="*/ 2053087 w 4572000"/>
              <a:gd name="connsiteY25" fmla="*/ 333554 h 2358536"/>
              <a:gd name="connsiteX26" fmla="*/ 2058838 w 4572000"/>
              <a:gd name="connsiteY26" fmla="*/ 356558 h 2358536"/>
              <a:gd name="connsiteX27" fmla="*/ 2047336 w 4572000"/>
              <a:gd name="connsiteY27" fmla="*/ 414068 h 2358536"/>
              <a:gd name="connsiteX28" fmla="*/ 2035834 w 4572000"/>
              <a:gd name="connsiteY28" fmla="*/ 454324 h 2358536"/>
              <a:gd name="connsiteX29" fmla="*/ 2001329 w 4572000"/>
              <a:gd name="connsiteY29" fmla="*/ 477328 h 2358536"/>
              <a:gd name="connsiteX30" fmla="*/ 1989827 w 4572000"/>
              <a:gd name="connsiteY30" fmla="*/ 529086 h 2358536"/>
              <a:gd name="connsiteX31" fmla="*/ 1989827 w 4572000"/>
              <a:gd name="connsiteY31" fmla="*/ 615351 h 2358536"/>
              <a:gd name="connsiteX32" fmla="*/ 1996579 w 4572000"/>
              <a:gd name="connsiteY32" fmla="*/ 691689 h 2358536"/>
              <a:gd name="connsiteX33" fmla="*/ 2058152 w 4572000"/>
              <a:gd name="connsiteY33" fmla="*/ 731854 h 2358536"/>
              <a:gd name="connsiteX34" fmla="*/ 2105847 w 4572000"/>
              <a:gd name="connsiteY34" fmla="*/ 767101 h 2358536"/>
              <a:gd name="connsiteX35" fmla="*/ 2168106 w 4572000"/>
              <a:gd name="connsiteY35" fmla="*/ 777118 h 2358536"/>
              <a:gd name="connsiteX36" fmla="*/ 2248619 w 4572000"/>
              <a:gd name="connsiteY36" fmla="*/ 784539 h 2358536"/>
              <a:gd name="connsiteX37" fmla="*/ 2306129 w 4572000"/>
              <a:gd name="connsiteY37" fmla="*/ 764875 h 2358536"/>
              <a:gd name="connsiteX38" fmla="*/ 2346385 w 4572000"/>
              <a:gd name="connsiteY38" fmla="*/ 730369 h 2358536"/>
              <a:gd name="connsiteX39" fmla="*/ 2398144 w 4572000"/>
              <a:gd name="connsiteY39" fmla="*/ 730369 h 2358536"/>
              <a:gd name="connsiteX40" fmla="*/ 2455653 w 4572000"/>
              <a:gd name="connsiteY40" fmla="*/ 741871 h 2358536"/>
              <a:gd name="connsiteX41" fmla="*/ 2536166 w 4572000"/>
              <a:gd name="connsiteY41" fmla="*/ 638354 h 2358536"/>
              <a:gd name="connsiteX42" fmla="*/ 2639683 w 4572000"/>
              <a:gd name="connsiteY42" fmla="*/ 621102 h 2358536"/>
              <a:gd name="connsiteX43" fmla="*/ 2766204 w 4572000"/>
              <a:gd name="connsiteY43" fmla="*/ 626852 h 2358536"/>
              <a:gd name="connsiteX44" fmla="*/ 2858219 w 4572000"/>
              <a:gd name="connsiteY44" fmla="*/ 684362 h 2358536"/>
              <a:gd name="connsiteX45" fmla="*/ 2927231 w 4572000"/>
              <a:gd name="connsiteY45" fmla="*/ 626852 h 2358536"/>
              <a:gd name="connsiteX46" fmla="*/ 3007744 w 4572000"/>
              <a:gd name="connsiteY46" fmla="*/ 517585 h 2358536"/>
              <a:gd name="connsiteX47" fmla="*/ 3134265 w 4572000"/>
              <a:gd name="connsiteY47" fmla="*/ 379562 h 2358536"/>
              <a:gd name="connsiteX48" fmla="*/ 3237782 w 4572000"/>
              <a:gd name="connsiteY48" fmla="*/ 333554 h 2358536"/>
              <a:gd name="connsiteX49" fmla="*/ 3306793 w 4572000"/>
              <a:gd name="connsiteY49" fmla="*/ 195532 h 2358536"/>
              <a:gd name="connsiteX50" fmla="*/ 3444815 w 4572000"/>
              <a:gd name="connsiteY50" fmla="*/ 195532 h 2358536"/>
              <a:gd name="connsiteX51" fmla="*/ 3623095 w 4572000"/>
              <a:gd name="connsiteY51" fmla="*/ 166777 h 2358536"/>
              <a:gd name="connsiteX52" fmla="*/ 3766868 w 4572000"/>
              <a:gd name="connsiteY52" fmla="*/ 103517 h 2358536"/>
              <a:gd name="connsiteX53" fmla="*/ 3841631 w 4572000"/>
              <a:gd name="connsiteY53" fmla="*/ 51758 h 2358536"/>
              <a:gd name="connsiteX54" fmla="*/ 3956649 w 4572000"/>
              <a:gd name="connsiteY54" fmla="*/ 5751 h 2358536"/>
              <a:gd name="connsiteX55" fmla="*/ 4019910 w 4572000"/>
              <a:gd name="connsiteY55" fmla="*/ 92015 h 2358536"/>
              <a:gd name="connsiteX56" fmla="*/ 3945148 w 4572000"/>
              <a:gd name="connsiteY56" fmla="*/ 212785 h 2358536"/>
              <a:gd name="connsiteX57" fmla="*/ 3870385 w 4572000"/>
              <a:gd name="connsiteY57" fmla="*/ 299049 h 2358536"/>
              <a:gd name="connsiteX58" fmla="*/ 3956649 w 4572000"/>
              <a:gd name="connsiteY58" fmla="*/ 414068 h 2358536"/>
              <a:gd name="connsiteX59" fmla="*/ 3962400 w 4572000"/>
              <a:gd name="connsiteY59" fmla="*/ 506083 h 2358536"/>
              <a:gd name="connsiteX60" fmla="*/ 3899140 w 4572000"/>
              <a:gd name="connsiteY60" fmla="*/ 592347 h 2358536"/>
              <a:gd name="connsiteX61" fmla="*/ 3916393 w 4572000"/>
              <a:gd name="connsiteY61" fmla="*/ 701615 h 2358536"/>
              <a:gd name="connsiteX62" fmla="*/ 4008408 w 4572000"/>
              <a:gd name="connsiteY62" fmla="*/ 713117 h 2358536"/>
              <a:gd name="connsiteX63" fmla="*/ 4094672 w 4572000"/>
              <a:gd name="connsiteY63" fmla="*/ 667109 h 2358536"/>
              <a:gd name="connsiteX64" fmla="*/ 4180936 w 4572000"/>
              <a:gd name="connsiteY64" fmla="*/ 718868 h 2358536"/>
              <a:gd name="connsiteX65" fmla="*/ 4221193 w 4572000"/>
              <a:gd name="connsiteY65" fmla="*/ 747622 h 2358536"/>
              <a:gd name="connsiteX66" fmla="*/ 4301706 w 4572000"/>
              <a:gd name="connsiteY66" fmla="*/ 839637 h 2358536"/>
              <a:gd name="connsiteX67" fmla="*/ 4405223 w 4572000"/>
              <a:gd name="connsiteY67" fmla="*/ 862641 h 2358536"/>
              <a:gd name="connsiteX68" fmla="*/ 4491487 w 4572000"/>
              <a:gd name="connsiteY68" fmla="*/ 925902 h 2358536"/>
              <a:gd name="connsiteX69" fmla="*/ 4560498 w 4572000"/>
              <a:gd name="connsiteY69" fmla="*/ 1000664 h 2358536"/>
              <a:gd name="connsiteX70" fmla="*/ 4572000 w 4572000"/>
              <a:gd name="connsiteY70" fmla="*/ 1058173 h 2358536"/>
              <a:gd name="connsiteX71" fmla="*/ 4566249 w 4572000"/>
              <a:gd name="connsiteY71" fmla="*/ 1069675 h 2358536"/>
              <a:gd name="connsiteX72" fmla="*/ 4445480 w 4572000"/>
              <a:gd name="connsiteY72" fmla="*/ 1201947 h 2358536"/>
              <a:gd name="connsiteX73" fmla="*/ 4186687 w 4572000"/>
              <a:gd name="connsiteY73" fmla="*/ 1472241 h 2358536"/>
              <a:gd name="connsiteX74" fmla="*/ 4060166 w 4572000"/>
              <a:gd name="connsiteY74" fmla="*/ 1472241 h 2358536"/>
              <a:gd name="connsiteX75" fmla="*/ 3985404 w 4572000"/>
              <a:gd name="connsiteY75" fmla="*/ 1598762 h 2358536"/>
              <a:gd name="connsiteX76" fmla="*/ 3950898 w 4572000"/>
              <a:gd name="connsiteY76" fmla="*/ 1690777 h 2358536"/>
              <a:gd name="connsiteX77" fmla="*/ 3956649 w 4572000"/>
              <a:gd name="connsiteY77" fmla="*/ 1794294 h 2358536"/>
              <a:gd name="connsiteX78" fmla="*/ 3962400 w 4572000"/>
              <a:gd name="connsiteY78" fmla="*/ 1886309 h 2358536"/>
              <a:gd name="connsiteX79" fmla="*/ 3899140 w 4572000"/>
              <a:gd name="connsiteY79" fmla="*/ 1926566 h 2358536"/>
              <a:gd name="connsiteX80" fmla="*/ 3847382 w 4572000"/>
              <a:gd name="connsiteY80" fmla="*/ 1943819 h 2358536"/>
              <a:gd name="connsiteX81" fmla="*/ 3847382 w 4572000"/>
              <a:gd name="connsiteY81" fmla="*/ 1943819 h 2358536"/>
              <a:gd name="connsiteX82" fmla="*/ 3772619 w 4572000"/>
              <a:gd name="connsiteY82" fmla="*/ 1892060 h 2358536"/>
              <a:gd name="connsiteX83" fmla="*/ 3772619 w 4572000"/>
              <a:gd name="connsiteY83" fmla="*/ 1892060 h 2358536"/>
              <a:gd name="connsiteX84" fmla="*/ 3577087 w 4572000"/>
              <a:gd name="connsiteY84" fmla="*/ 1920815 h 2358536"/>
              <a:gd name="connsiteX85" fmla="*/ 3421812 w 4572000"/>
              <a:gd name="connsiteY85" fmla="*/ 1966822 h 2358536"/>
              <a:gd name="connsiteX86" fmla="*/ 3255034 w 4572000"/>
              <a:gd name="connsiteY86" fmla="*/ 1995577 h 2358536"/>
              <a:gd name="connsiteX87" fmla="*/ 3099759 w 4572000"/>
              <a:gd name="connsiteY87" fmla="*/ 1978324 h 2358536"/>
              <a:gd name="connsiteX88" fmla="*/ 2898476 w 4572000"/>
              <a:gd name="connsiteY88" fmla="*/ 1961071 h 2358536"/>
              <a:gd name="connsiteX89" fmla="*/ 2898476 w 4572000"/>
              <a:gd name="connsiteY89" fmla="*/ 1961071 h 2358536"/>
              <a:gd name="connsiteX90" fmla="*/ 2872097 w 4572000"/>
              <a:gd name="connsiteY90" fmla="*/ 2358536 h 2358536"/>
              <a:gd name="connsiteX91" fmla="*/ 2814900 w 4572000"/>
              <a:gd name="connsiteY91" fmla="*/ 2258451 h 2358536"/>
              <a:gd name="connsiteX92" fmla="*/ 2726693 w 4572000"/>
              <a:gd name="connsiteY92" fmla="*/ 2237859 h 2358536"/>
              <a:gd name="connsiteX93" fmla="*/ 2596423 w 4572000"/>
              <a:gd name="connsiteY93" fmla="*/ 2273107 h 2358536"/>
              <a:gd name="connsiteX94" fmla="*/ 2501346 w 4572000"/>
              <a:gd name="connsiteY94" fmla="*/ 2255019 h 2358536"/>
              <a:gd name="connsiteX95" fmla="*/ 2414082 w 4572000"/>
              <a:gd name="connsiteY95" fmla="*/ 2249175 h 2358536"/>
              <a:gd name="connsiteX96" fmla="*/ 2345384 w 4572000"/>
              <a:gd name="connsiteY96" fmla="*/ 2123674 h 2358536"/>
              <a:gd name="connsiteX97" fmla="*/ 2242181 w 4572000"/>
              <a:gd name="connsiteY97" fmla="*/ 2158829 h 2358536"/>
              <a:gd name="connsiteX98" fmla="*/ 2179352 w 4572000"/>
              <a:gd name="connsiteY98" fmla="*/ 1975541 h 2358536"/>
              <a:gd name="connsiteX99" fmla="*/ 2069712 w 4572000"/>
              <a:gd name="connsiteY99" fmla="*/ 1809971 h 2358536"/>
              <a:gd name="connsiteX100" fmla="*/ 1982074 w 4572000"/>
              <a:gd name="connsiteY100" fmla="*/ 1811732 h 2358536"/>
              <a:gd name="connsiteX101" fmla="*/ 1902877 w 4572000"/>
              <a:gd name="connsiteY101" fmla="*/ 1801900 h 2358536"/>
              <a:gd name="connsiteX102" fmla="*/ 1777670 w 4572000"/>
              <a:gd name="connsiteY102" fmla="*/ 1668237 h 2358536"/>
              <a:gd name="connsiteX103" fmla="*/ 1605142 w 4572000"/>
              <a:gd name="connsiteY103" fmla="*/ 1577800 h 2358536"/>
              <a:gd name="connsiteX104" fmla="*/ 1441741 w 4572000"/>
              <a:gd name="connsiteY104" fmla="*/ 1427532 h 2358536"/>
              <a:gd name="connsiteX105" fmla="*/ 1431985 w 4572000"/>
              <a:gd name="connsiteY105" fmla="*/ 1184694 h 2358536"/>
              <a:gd name="connsiteX106" fmla="*/ 1311215 w 4572000"/>
              <a:gd name="connsiteY106" fmla="*/ 1063924 h 2358536"/>
              <a:gd name="connsiteX107" fmla="*/ 1232140 w 4572000"/>
              <a:gd name="connsiteY107" fmla="*/ 1081177 h 2358536"/>
              <a:gd name="connsiteX108" fmla="*/ 927340 w 4572000"/>
              <a:gd name="connsiteY108" fmla="*/ 1081177 h 2358536"/>
              <a:gd name="connsiteX109" fmla="*/ 774940 w 4572000"/>
              <a:gd name="connsiteY109" fmla="*/ 928777 h 2358536"/>
              <a:gd name="connsiteX110" fmla="*/ 774940 w 4572000"/>
              <a:gd name="connsiteY110" fmla="*/ 776377 h 2358536"/>
              <a:gd name="connsiteX111" fmla="*/ 774940 w 4572000"/>
              <a:gd name="connsiteY111" fmla="*/ 700177 h 2358536"/>
              <a:gd name="connsiteX112" fmla="*/ 833887 w 4572000"/>
              <a:gd name="connsiteY112" fmla="*/ 672860 h 2358536"/>
              <a:gd name="connsiteX113" fmla="*/ 816634 w 4572000"/>
              <a:gd name="connsiteY113" fmla="*/ 621102 h 2358536"/>
              <a:gd name="connsiteX114" fmla="*/ 776378 w 4572000"/>
              <a:gd name="connsiteY114" fmla="*/ 644105 h 2358536"/>
              <a:gd name="connsiteX115" fmla="*/ 690114 w 4572000"/>
              <a:gd name="connsiteY115" fmla="*/ 603849 h 2358536"/>
              <a:gd name="connsiteX116" fmla="*/ 649857 w 4572000"/>
              <a:gd name="connsiteY116" fmla="*/ 621102 h 2358536"/>
              <a:gd name="connsiteX117" fmla="*/ 609600 w 4572000"/>
              <a:gd name="connsiteY117" fmla="*/ 667109 h 2358536"/>
              <a:gd name="connsiteX118" fmla="*/ 552091 w 4572000"/>
              <a:gd name="connsiteY118" fmla="*/ 690113 h 2358536"/>
              <a:gd name="connsiteX119" fmla="*/ 500332 w 4572000"/>
              <a:gd name="connsiteY119" fmla="*/ 667109 h 2358536"/>
              <a:gd name="connsiteX120" fmla="*/ 460076 w 4572000"/>
              <a:gd name="connsiteY120" fmla="*/ 615351 h 2358536"/>
              <a:gd name="connsiteX121" fmla="*/ 425570 w 4572000"/>
              <a:gd name="connsiteY121" fmla="*/ 569343 h 2358536"/>
              <a:gd name="connsiteX122" fmla="*/ 356559 w 4572000"/>
              <a:gd name="connsiteY122" fmla="*/ 546339 h 2358536"/>
              <a:gd name="connsiteX123" fmla="*/ 333555 w 4572000"/>
              <a:gd name="connsiteY123" fmla="*/ 540588 h 2358536"/>
              <a:gd name="connsiteX124" fmla="*/ 299049 w 4572000"/>
              <a:gd name="connsiteY124" fmla="*/ 603849 h 2358536"/>
              <a:gd name="connsiteX125" fmla="*/ 247291 w 4572000"/>
              <a:gd name="connsiteY125" fmla="*/ 609600 h 2358536"/>
              <a:gd name="connsiteX126" fmla="*/ 201283 w 4572000"/>
              <a:gd name="connsiteY126" fmla="*/ 563592 h 2358536"/>
              <a:gd name="connsiteX127" fmla="*/ 195532 w 4572000"/>
              <a:gd name="connsiteY127" fmla="*/ 506083 h 2358536"/>
              <a:gd name="connsiteX128" fmla="*/ 143774 w 4572000"/>
              <a:gd name="connsiteY128" fmla="*/ 465826 h 2358536"/>
              <a:gd name="connsiteX129" fmla="*/ 109268 w 4572000"/>
              <a:gd name="connsiteY129" fmla="*/ 431320 h 2358536"/>
              <a:gd name="connsiteX130" fmla="*/ 80514 w 4572000"/>
              <a:gd name="connsiteY130" fmla="*/ 408317 h 2358536"/>
              <a:gd name="connsiteX131" fmla="*/ 80514 w 4572000"/>
              <a:gd name="connsiteY131" fmla="*/ 356558 h 2358536"/>
              <a:gd name="connsiteX132" fmla="*/ 86265 w 4572000"/>
              <a:gd name="connsiteY132" fmla="*/ 339305 h 2358536"/>
              <a:gd name="connsiteX133" fmla="*/ 40257 w 4572000"/>
              <a:gd name="connsiteY133" fmla="*/ 299049 h 2358536"/>
              <a:gd name="connsiteX134" fmla="*/ 0 w 4572000"/>
              <a:gd name="connsiteY134" fmla="*/ 264543 h 2358536"/>
              <a:gd name="connsiteX135" fmla="*/ 0 w 4572000"/>
              <a:gd name="connsiteY135" fmla="*/ 264543 h 2358536"/>
              <a:gd name="connsiteX136" fmla="*/ 63261 w 4572000"/>
              <a:gd name="connsiteY136" fmla="*/ 264543 h 2358536"/>
              <a:gd name="connsiteX137" fmla="*/ 80514 w 4572000"/>
              <a:gd name="connsiteY137" fmla="*/ 235788 h 2358536"/>
              <a:gd name="connsiteX138" fmla="*/ 92015 w 4572000"/>
              <a:gd name="connsiteY138" fmla="*/ 178279 h 2358536"/>
              <a:gd name="connsiteX139" fmla="*/ 40257 w 4572000"/>
              <a:gd name="connsiteY139" fmla="*/ 149524 h 2358536"/>
              <a:gd name="connsiteX0" fmla="*/ 40257 w 4572000"/>
              <a:gd name="connsiteY0" fmla="*/ 149524 h 2358536"/>
              <a:gd name="connsiteX1" fmla="*/ 69012 w 4572000"/>
              <a:gd name="connsiteY1" fmla="*/ 74762 h 2358536"/>
              <a:gd name="connsiteX2" fmla="*/ 115019 w 4572000"/>
              <a:gd name="connsiteY2" fmla="*/ 57509 h 2358536"/>
              <a:gd name="connsiteX3" fmla="*/ 161027 w 4572000"/>
              <a:gd name="connsiteY3" fmla="*/ 51758 h 2358536"/>
              <a:gd name="connsiteX4" fmla="*/ 212785 w 4572000"/>
              <a:gd name="connsiteY4" fmla="*/ 92015 h 2358536"/>
              <a:gd name="connsiteX5" fmla="*/ 293298 w 4572000"/>
              <a:gd name="connsiteY5" fmla="*/ 109268 h 2358536"/>
              <a:gd name="connsiteX6" fmla="*/ 327804 w 4572000"/>
              <a:gd name="connsiteY6" fmla="*/ 63260 h 2358536"/>
              <a:gd name="connsiteX7" fmla="*/ 327804 w 4572000"/>
              <a:gd name="connsiteY7" fmla="*/ 63260 h 2358536"/>
              <a:gd name="connsiteX8" fmla="*/ 448574 w 4572000"/>
              <a:gd name="connsiteY8" fmla="*/ 51758 h 2358536"/>
              <a:gd name="connsiteX9" fmla="*/ 517585 w 4572000"/>
              <a:gd name="connsiteY9" fmla="*/ 57509 h 2358536"/>
              <a:gd name="connsiteX10" fmla="*/ 603849 w 4572000"/>
              <a:gd name="connsiteY10" fmla="*/ 0 h 2358536"/>
              <a:gd name="connsiteX11" fmla="*/ 707366 w 4572000"/>
              <a:gd name="connsiteY11" fmla="*/ 0 h 2358536"/>
              <a:gd name="connsiteX12" fmla="*/ 810883 w 4572000"/>
              <a:gd name="connsiteY12" fmla="*/ 34505 h 2358536"/>
              <a:gd name="connsiteX13" fmla="*/ 897148 w 4572000"/>
              <a:gd name="connsiteY13" fmla="*/ 109268 h 2358536"/>
              <a:gd name="connsiteX14" fmla="*/ 966159 w 4572000"/>
              <a:gd name="connsiteY14" fmla="*/ 120769 h 2358536"/>
              <a:gd name="connsiteX15" fmla="*/ 1029419 w 4572000"/>
              <a:gd name="connsiteY15" fmla="*/ 184030 h 2358536"/>
              <a:gd name="connsiteX16" fmla="*/ 1109932 w 4572000"/>
              <a:gd name="connsiteY16" fmla="*/ 201283 h 2358536"/>
              <a:gd name="connsiteX17" fmla="*/ 1150189 w 4572000"/>
              <a:gd name="connsiteY17" fmla="*/ 184030 h 2358536"/>
              <a:gd name="connsiteX18" fmla="*/ 1213449 w 4572000"/>
              <a:gd name="connsiteY18" fmla="*/ 207034 h 2358536"/>
              <a:gd name="connsiteX19" fmla="*/ 1299714 w 4572000"/>
              <a:gd name="connsiteY19" fmla="*/ 184030 h 2358536"/>
              <a:gd name="connsiteX20" fmla="*/ 1357223 w 4572000"/>
              <a:gd name="connsiteY20" fmla="*/ 143773 h 2358536"/>
              <a:gd name="connsiteX21" fmla="*/ 1431985 w 4572000"/>
              <a:gd name="connsiteY21" fmla="*/ 132271 h 2358536"/>
              <a:gd name="connsiteX22" fmla="*/ 1598763 w 4572000"/>
              <a:gd name="connsiteY22" fmla="*/ 149524 h 2358536"/>
              <a:gd name="connsiteX23" fmla="*/ 1788544 w 4572000"/>
              <a:gd name="connsiteY23" fmla="*/ 195532 h 2358536"/>
              <a:gd name="connsiteX24" fmla="*/ 1926566 w 4572000"/>
              <a:gd name="connsiteY24" fmla="*/ 270294 h 2358536"/>
              <a:gd name="connsiteX25" fmla="*/ 2053087 w 4572000"/>
              <a:gd name="connsiteY25" fmla="*/ 333554 h 2358536"/>
              <a:gd name="connsiteX26" fmla="*/ 2058838 w 4572000"/>
              <a:gd name="connsiteY26" fmla="*/ 356558 h 2358536"/>
              <a:gd name="connsiteX27" fmla="*/ 2047336 w 4572000"/>
              <a:gd name="connsiteY27" fmla="*/ 414068 h 2358536"/>
              <a:gd name="connsiteX28" fmla="*/ 2035834 w 4572000"/>
              <a:gd name="connsiteY28" fmla="*/ 454324 h 2358536"/>
              <a:gd name="connsiteX29" fmla="*/ 2001329 w 4572000"/>
              <a:gd name="connsiteY29" fmla="*/ 477328 h 2358536"/>
              <a:gd name="connsiteX30" fmla="*/ 1989827 w 4572000"/>
              <a:gd name="connsiteY30" fmla="*/ 529086 h 2358536"/>
              <a:gd name="connsiteX31" fmla="*/ 1989827 w 4572000"/>
              <a:gd name="connsiteY31" fmla="*/ 615351 h 2358536"/>
              <a:gd name="connsiteX32" fmla="*/ 1996579 w 4572000"/>
              <a:gd name="connsiteY32" fmla="*/ 691689 h 2358536"/>
              <a:gd name="connsiteX33" fmla="*/ 2058152 w 4572000"/>
              <a:gd name="connsiteY33" fmla="*/ 731854 h 2358536"/>
              <a:gd name="connsiteX34" fmla="*/ 2105847 w 4572000"/>
              <a:gd name="connsiteY34" fmla="*/ 767101 h 2358536"/>
              <a:gd name="connsiteX35" fmla="*/ 2168106 w 4572000"/>
              <a:gd name="connsiteY35" fmla="*/ 777118 h 2358536"/>
              <a:gd name="connsiteX36" fmla="*/ 2248619 w 4572000"/>
              <a:gd name="connsiteY36" fmla="*/ 784539 h 2358536"/>
              <a:gd name="connsiteX37" fmla="*/ 2306129 w 4572000"/>
              <a:gd name="connsiteY37" fmla="*/ 764875 h 2358536"/>
              <a:gd name="connsiteX38" fmla="*/ 2346385 w 4572000"/>
              <a:gd name="connsiteY38" fmla="*/ 730369 h 2358536"/>
              <a:gd name="connsiteX39" fmla="*/ 2398144 w 4572000"/>
              <a:gd name="connsiteY39" fmla="*/ 730369 h 2358536"/>
              <a:gd name="connsiteX40" fmla="*/ 2455653 w 4572000"/>
              <a:gd name="connsiteY40" fmla="*/ 741871 h 2358536"/>
              <a:gd name="connsiteX41" fmla="*/ 2536166 w 4572000"/>
              <a:gd name="connsiteY41" fmla="*/ 638354 h 2358536"/>
              <a:gd name="connsiteX42" fmla="*/ 2639683 w 4572000"/>
              <a:gd name="connsiteY42" fmla="*/ 621102 h 2358536"/>
              <a:gd name="connsiteX43" fmla="*/ 2766204 w 4572000"/>
              <a:gd name="connsiteY43" fmla="*/ 626852 h 2358536"/>
              <a:gd name="connsiteX44" fmla="*/ 2858219 w 4572000"/>
              <a:gd name="connsiteY44" fmla="*/ 684362 h 2358536"/>
              <a:gd name="connsiteX45" fmla="*/ 2927231 w 4572000"/>
              <a:gd name="connsiteY45" fmla="*/ 626852 h 2358536"/>
              <a:gd name="connsiteX46" fmla="*/ 3007744 w 4572000"/>
              <a:gd name="connsiteY46" fmla="*/ 517585 h 2358536"/>
              <a:gd name="connsiteX47" fmla="*/ 3134265 w 4572000"/>
              <a:gd name="connsiteY47" fmla="*/ 379562 h 2358536"/>
              <a:gd name="connsiteX48" fmla="*/ 3237782 w 4572000"/>
              <a:gd name="connsiteY48" fmla="*/ 333554 h 2358536"/>
              <a:gd name="connsiteX49" fmla="*/ 3306793 w 4572000"/>
              <a:gd name="connsiteY49" fmla="*/ 195532 h 2358536"/>
              <a:gd name="connsiteX50" fmla="*/ 3444815 w 4572000"/>
              <a:gd name="connsiteY50" fmla="*/ 195532 h 2358536"/>
              <a:gd name="connsiteX51" fmla="*/ 3623095 w 4572000"/>
              <a:gd name="connsiteY51" fmla="*/ 166777 h 2358536"/>
              <a:gd name="connsiteX52" fmla="*/ 3766868 w 4572000"/>
              <a:gd name="connsiteY52" fmla="*/ 103517 h 2358536"/>
              <a:gd name="connsiteX53" fmla="*/ 3841631 w 4572000"/>
              <a:gd name="connsiteY53" fmla="*/ 51758 h 2358536"/>
              <a:gd name="connsiteX54" fmla="*/ 3956649 w 4572000"/>
              <a:gd name="connsiteY54" fmla="*/ 5751 h 2358536"/>
              <a:gd name="connsiteX55" fmla="*/ 4019910 w 4572000"/>
              <a:gd name="connsiteY55" fmla="*/ 92015 h 2358536"/>
              <a:gd name="connsiteX56" fmla="*/ 3945148 w 4572000"/>
              <a:gd name="connsiteY56" fmla="*/ 212785 h 2358536"/>
              <a:gd name="connsiteX57" fmla="*/ 3870385 w 4572000"/>
              <a:gd name="connsiteY57" fmla="*/ 299049 h 2358536"/>
              <a:gd name="connsiteX58" fmla="*/ 3956649 w 4572000"/>
              <a:gd name="connsiteY58" fmla="*/ 414068 h 2358536"/>
              <a:gd name="connsiteX59" fmla="*/ 3962400 w 4572000"/>
              <a:gd name="connsiteY59" fmla="*/ 506083 h 2358536"/>
              <a:gd name="connsiteX60" fmla="*/ 3899140 w 4572000"/>
              <a:gd name="connsiteY60" fmla="*/ 592347 h 2358536"/>
              <a:gd name="connsiteX61" fmla="*/ 3916393 w 4572000"/>
              <a:gd name="connsiteY61" fmla="*/ 701615 h 2358536"/>
              <a:gd name="connsiteX62" fmla="*/ 4008408 w 4572000"/>
              <a:gd name="connsiteY62" fmla="*/ 713117 h 2358536"/>
              <a:gd name="connsiteX63" fmla="*/ 4094672 w 4572000"/>
              <a:gd name="connsiteY63" fmla="*/ 667109 h 2358536"/>
              <a:gd name="connsiteX64" fmla="*/ 4180936 w 4572000"/>
              <a:gd name="connsiteY64" fmla="*/ 718868 h 2358536"/>
              <a:gd name="connsiteX65" fmla="*/ 4221193 w 4572000"/>
              <a:gd name="connsiteY65" fmla="*/ 747622 h 2358536"/>
              <a:gd name="connsiteX66" fmla="*/ 4301706 w 4572000"/>
              <a:gd name="connsiteY66" fmla="*/ 839637 h 2358536"/>
              <a:gd name="connsiteX67" fmla="*/ 4405223 w 4572000"/>
              <a:gd name="connsiteY67" fmla="*/ 862641 h 2358536"/>
              <a:gd name="connsiteX68" fmla="*/ 4491487 w 4572000"/>
              <a:gd name="connsiteY68" fmla="*/ 925902 h 2358536"/>
              <a:gd name="connsiteX69" fmla="*/ 4560498 w 4572000"/>
              <a:gd name="connsiteY69" fmla="*/ 1000664 h 2358536"/>
              <a:gd name="connsiteX70" fmla="*/ 4572000 w 4572000"/>
              <a:gd name="connsiteY70" fmla="*/ 1058173 h 2358536"/>
              <a:gd name="connsiteX71" fmla="*/ 4566249 w 4572000"/>
              <a:gd name="connsiteY71" fmla="*/ 1069675 h 2358536"/>
              <a:gd name="connsiteX72" fmla="*/ 4445480 w 4572000"/>
              <a:gd name="connsiteY72" fmla="*/ 1201947 h 2358536"/>
              <a:gd name="connsiteX73" fmla="*/ 4186687 w 4572000"/>
              <a:gd name="connsiteY73" fmla="*/ 1472241 h 2358536"/>
              <a:gd name="connsiteX74" fmla="*/ 4060166 w 4572000"/>
              <a:gd name="connsiteY74" fmla="*/ 1472241 h 2358536"/>
              <a:gd name="connsiteX75" fmla="*/ 3985404 w 4572000"/>
              <a:gd name="connsiteY75" fmla="*/ 1598762 h 2358536"/>
              <a:gd name="connsiteX76" fmla="*/ 3950898 w 4572000"/>
              <a:gd name="connsiteY76" fmla="*/ 1690777 h 2358536"/>
              <a:gd name="connsiteX77" fmla="*/ 3956649 w 4572000"/>
              <a:gd name="connsiteY77" fmla="*/ 1794294 h 2358536"/>
              <a:gd name="connsiteX78" fmla="*/ 3962400 w 4572000"/>
              <a:gd name="connsiteY78" fmla="*/ 1886309 h 2358536"/>
              <a:gd name="connsiteX79" fmla="*/ 3899140 w 4572000"/>
              <a:gd name="connsiteY79" fmla="*/ 1926566 h 2358536"/>
              <a:gd name="connsiteX80" fmla="*/ 3847382 w 4572000"/>
              <a:gd name="connsiteY80" fmla="*/ 1943819 h 2358536"/>
              <a:gd name="connsiteX81" fmla="*/ 3847382 w 4572000"/>
              <a:gd name="connsiteY81" fmla="*/ 1943819 h 2358536"/>
              <a:gd name="connsiteX82" fmla="*/ 3772619 w 4572000"/>
              <a:gd name="connsiteY82" fmla="*/ 1892060 h 2358536"/>
              <a:gd name="connsiteX83" fmla="*/ 3772619 w 4572000"/>
              <a:gd name="connsiteY83" fmla="*/ 1892060 h 2358536"/>
              <a:gd name="connsiteX84" fmla="*/ 3577087 w 4572000"/>
              <a:gd name="connsiteY84" fmla="*/ 1920815 h 2358536"/>
              <a:gd name="connsiteX85" fmla="*/ 3421812 w 4572000"/>
              <a:gd name="connsiteY85" fmla="*/ 1966822 h 2358536"/>
              <a:gd name="connsiteX86" fmla="*/ 3255034 w 4572000"/>
              <a:gd name="connsiteY86" fmla="*/ 1995577 h 2358536"/>
              <a:gd name="connsiteX87" fmla="*/ 3099759 w 4572000"/>
              <a:gd name="connsiteY87" fmla="*/ 1978324 h 2358536"/>
              <a:gd name="connsiteX88" fmla="*/ 2898476 w 4572000"/>
              <a:gd name="connsiteY88" fmla="*/ 1961071 h 2358536"/>
              <a:gd name="connsiteX89" fmla="*/ 2967545 w 4572000"/>
              <a:gd name="connsiteY89" fmla="*/ 2344529 h 2358536"/>
              <a:gd name="connsiteX90" fmla="*/ 2872097 w 4572000"/>
              <a:gd name="connsiteY90" fmla="*/ 2358536 h 2358536"/>
              <a:gd name="connsiteX91" fmla="*/ 2814900 w 4572000"/>
              <a:gd name="connsiteY91" fmla="*/ 2258451 h 2358536"/>
              <a:gd name="connsiteX92" fmla="*/ 2726693 w 4572000"/>
              <a:gd name="connsiteY92" fmla="*/ 2237859 h 2358536"/>
              <a:gd name="connsiteX93" fmla="*/ 2596423 w 4572000"/>
              <a:gd name="connsiteY93" fmla="*/ 2273107 h 2358536"/>
              <a:gd name="connsiteX94" fmla="*/ 2501346 w 4572000"/>
              <a:gd name="connsiteY94" fmla="*/ 2255019 h 2358536"/>
              <a:gd name="connsiteX95" fmla="*/ 2414082 w 4572000"/>
              <a:gd name="connsiteY95" fmla="*/ 2249175 h 2358536"/>
              <a:gd name="connsiteX96" fmla="*/ 2345384 w 4572000"/>
              <a:gd name="connsiteY96" fmla="*/ 2123674 h 2358536"/>
              <a:gd name="connsiteX97" fmla="*/ 2242181 w 4572000"/>
              <a:gd name="connsiteY97" fmla="*/ 2158829 h 2358536"/>
              <a:gd name="connsiteX98" fmla="*/ 2179352 w 4572000"/>
              <a:gd name="connsiteY98" fmla="*/ 1975541 h 2358536"/>
              <a:gd name="connsiteX99" fmla="*/ 2069712 w 4572000"/>
              <a:gd name="connsiteY99" fmla="*/ 1809971 h 2358536"/>
              <a:gd name="connsiteX100" fmla="*/ 1982074 w 4572000"/>
              <a:gd name="connsiteY100" fmla="*/ 1811732 h 2358536"/>
              <a:gd name="connsiteX101" fmla="*/ 1902877 w 4572000"/>
              <a:gd name="connsiteY101" fmla="*/ 1801900 h 2358536"/>
              <a:gd name="connsiteX102" fmla="*/ 1777670 w 4572000"/>
              <a:gd name="connsiteY102" fmla="*/ 1668237 h 2358536"/>
              <a:gd name="connsiteX103" fmla="*/ 1605142 w 4572000"/>
              <a:gd name="connsiteY103" fmla="*/ 1577800 h 2358536"/>
              <a:gd name="connsiteX104" fmla="*/ 1441741 w 4572000"/>
              <a:gd name="connsiteY104" fmla="*/ 1427532 h 2358536"/>
              <a:gd name="connsiteX105" fmla="*/ 1431985 w 4572000"/>
              <a:gd name="connsiteY105" fmla="*/ 1184694 h 2358536"/>
              <a:gd name="connsiteX106" fmla="*/ 1311215 w 4572000"/>
              <a:gd name="connsiteY106" fmla="*/ 1063924 h 2358536"/>
              <a:gd name="connsiteX107" fmla="*/ 1232140 w 4572000"/>
              <a:gd name="connsiteY107" fmla="*/ 1081177 h 2358536"/>
              <a:gd name="connsiteX108" fmla="*/ 927340 w 4572000"/>
              <a:gd name="connsiteY108" fmla="*/ 1081177 h 2358536"/>
              <a:gd name="connsiteX109" fmla="*/ 774940 w 4572000"/>
              <a:gd name="connsiteY109" fmla="*/ 928777 h 2358536"/>
              <a:gd name="connsiteX110" fmla="*/ 774940 w 4572000"/>
              <a:gd name="connsiteY110" fmla="*/ 776377 h 2358536"/>
              <a:gd name="connsiteX111" fmla="*/ 774940 w 4572000"/>
              <a:gd name="connsiteY111" fmla="*/ 700177 h 2358536"/>
              <a:gd name="connsiteX112" fmla="*/ 833887 w 4572000"/>
              <a:gd name="connsiteY112" fmla="*/ 672860 h 2358536"/>
              <a:gd name="connsiteX113" fmla="*/ 816634 w 4572000"/>
              <a:gd name="connsiteY113" fmla="*/ 621102 h 2358536"/>
              <a:gd name="connsiteX114" fmla="*/ 776378 w 4572000"/>
              <a:gd name="connsiteY114" fmla="*/ 644105 h 2358536"/>
              <a:gd name="connsiteX115" fmla="*/ 690114 w 4572000"/>
              <a:gd name="connsiteY115" fmla="*/ 603849 h 2358536"/>
              <a:gd name="connsiteX116" fmla="*/ 649857 w 4572000"/>
              <a:gd name="connsiteY116" fmla="*/ 621102 h 2358536"/>
              <a:gd name="connsiteX117" fmla="*/ 609600 w 4572000"/>
              <a:gd name="connsiteY117" fmla="*/ 667109 h 2358536"/>
              <a:gd name="connsiteX118" fmla="*/ 552091 w 4572000"/>
              <a:gd name="connsiteY118" fmla="*/ 690113 h 2358536"/>
              <a:gd name="connsiteX119" fmla="*/ 500332 w 4572000"/>
              <a:gd name="connsiteY119" fmla="*/ 667109 h 2358536"/>
              <a:gd name="connsiteX120" fmla="*/ 460076 w 4572000"/>
              <a:gd name="connsiteY120" fmla="*/ 615351 h 2358536"/>
              <a:gd name="connsiteX121" fmla="*/ 425570 w 4572000"/>
              <a:gd name="connsiteY121" fmla="*/ 569343 h 2358536"/>
              <a:gd name="connsiteX122" fmla="*/ 356559 w 4572000"/>
              <a:gd name="connsiteY122" fmla="*/ 546339 h 2358536"/>
              <a:gd name="connsiteX123" fmla="*/ 333555 w 4572000"/>
              <a:gd name="connsiteY123" fmla="*/ 540588 h 2358536"/>
              <a:gd name="connsiteX124" fmla="*/ 299049 w 4572000"/>
              <a:gd name="connsiteY124" fmla="*/ 603849 h 2358536"/>
              <a:gd name="connsiteX125" fmla="*/ 247291 w 4572000"/>
              <a:gd name="connsiteY125" fmla="*/ 609600 h 2358536"/>
              <a:gd name="connsiteX126" fmla="*/ 201283 w 4572000"/>
              <a:gd name="connsiteY126" fmla="*/ 563592 h 2358536"/>
              <a:gd name="connsiteX127" fmla="*/ 195532 w 4572000"/>
              <a:gd name="connsiteY127" fmla="*/ 506083 h 2358536"/>
              <a:gd name="connsiteX128" fmla="*/ 143774 w 4572000"/>
              <a:gd name="connsiteY128" fmla="*/ 465826 h 2358536"/>
              <a:gd name="connsiteX129" fmla="*/ 109268 w 4572000"/>
              <a:gd name="connsiteY129" fmla="*/ 431320 h 2358536"/>
              <a:gd name="connsiteX130" fmla="*/ 80514 w 4572000"/>
              <a:gd name="connsiteY130" fmla="*/ 408317 h 2358536"/>
              <a:gd name="connsiteX131" fmla="*/ 80514 w 4572000"/>
              <a:gd name="connsiteY131" fmla="*/ 356558 h 2358536"/>
              <a:gd name="connsiteX132" fmla="*/ 86265 w 4572000"/>
              <a:gd name="connsiteY132" fmla="*/ 339305 h 2358536"/>
              <a:gd name="connsiteX133" fmla="*/ 40257 w 4572000"/>
              <a:gd name="connsiteY133" fmla="*/ 299049 h 2358536"/>
              <a:gd name="connsiteX134" fmla="*/ 0 w 4572000"/>
              <a:gd name="connsiteY134" fmla="*/ 264543 h 2358536"/>
              <a:gd name="connsiteX135" fmla="*/ 0 w 4572000"/>
              <a:gd name="connsiteY135" fmla="*/ 264543 h 2358536"/>
              <a:gd name="connsiteX136" fmla="*/ 63261 w 4572000"/>
              <a:gd name="connsiteY136" fmla="*/ 264543 h 2358536"/>
              <a:gd name="connsiteX137" fmla="*/ 80514 w 4572000"/>
              <a:gd name="connsiteY137" fmla="*/ 235788 h 2358536"/>
              <a:gd name="connsiteX138" fmla="*/ 92015 w 4572000"/>
              <a:gd name="connsiteY138" fmla="*/ 178279 h 2358536"/>
              <a:gd name="connsiteX139" fmla="*/ 40257 w 4572000"/>
              <a:gd name="connsiteY139" fmla="*/ 149524 h 2358536"/>
              <a:gd name="connsiteX0" fmla="*/ 40257 w 4572000"/>
              <a:gd name="connsiteY0" fmla="*/ 149524 h 2364193"/>
              <a:gd name="connsiteX1" fmla="*/ 69012 w 4572000"/>
              <a:gd name="connsiteY1" fmla="*/ 74762 h 2364193"/>
              <a:gd name="connsiteX2" fmla="*/ 115019 w 4572000"/>
              <a:gd name="connsiteY2" fmla="*/ 57509 h 2364193"/>
              <a:gd name="connsiteX3" fmla="*/ 161027 w 4572000"/>
              <a:gd name="connsiteY3" fmla="*/ 51758 h 2364193"/>
              <a:gd name="connsiteX4" fmla="*/ 212785 w 4572000"/>
              <a:gd name="connsiteY4" fmla="*/ 92015 h 2364193"/>
              <a:gd name="connsiteX5" fmla="*/ 293298 w 4572000"/>
              <a:gd name="connsiteY5" fmla="*/ 109268 h 2364193"/>
              <a:gd name="connsiteX6" fmla="*/ 327804 w 4572000"/>
              <a:gd name="connsiteY6" fmla="*/ 63260 h 2364193"/>
              <a:gd name="connsiteX7" fmla="*/ 327804 w 4572000"/>
              <a:gd name="connsiteY7" fmla="*/ 63260 h 2364193"/>
              <a:gd name="connsiteX8" fmla="*/ 448574 w 4572000"/>
              <a:gd name="connsiteY8" fmla="*/ 51758 h 2364193"/>
              <a:gd name="connsiteX9" fmla="*/ 517585 w 4572000"/>
              <a:gd name="connsiteY9" fmla="*/ 57509 h 2364193"/>
              <a:gd name="connsiteX10" fmla="*/ 603849 w 4572000"/>
              <a:gd name="connsiteY10" fmla="*/ 0 h 2364193"/>
              <a:gd name="connsiteX11" fmla="*/ 707366 w 4572000"/>
              <a:gd name="connsiteY11" fmla="*/ 0 h 2364193"/>
              <a:gd name="connsiteX12" fmla="*/ 810883 w 4572000"/>
              <a:gd name="connsiteY12" fmla="*/ 34505 h 2364193"/>
              <a:gd name="connsiteX13" fmla="*/ 897148 w 4572000"/>
              <a:gd name="connsiteY13" fmla="*/ 109268 h 2364193"/>
              <a:gd name="connsiteX14" fmla="*/ 966159 w 4572000"/>
              <a:gd name="connsiteY14" fmla="*/ 120769 h 2364193"/>
              <a:gd name="connsiteX15" fmla="*/ 1029419 w 4572000"/>
              <a:gd name="connsiteY15" fmla="*/ 184030 h 2364193"/>
              <a:gd name="connsiteX16" fmla="*/ 1109932 w 4572000"/>
              <a:gd name="connsiteY16" fmla="*/ 201283 h 2364193"/>
              <a:gd name="connsiteX17" fmla="*/ 1150189 w 4572000"/>
              <a:gd name="connsiteY17" fmla="*/ 184030 h 2364193"/>
              <a:gd name="connsiteX18" fmla="*/ 1213449 w 4572000"/>
              <a:gd name="connsiteY18" fmla="*/ 207034 h 2364193"/>
              <a:gd name="connsiteX19" fmla="*/ 1299714 w 4572000"/>
              <a:gd name="connsiteY19" fmla="*/ 184030 h 2364193"/>
              <a:gd name="connsiteX20" fmla="*/ 1357223 w 4572000"/>
              <a:gd name="connsiteY20" fmla="*/ 143773 h 2364193"/>
              <a:gd name="connsiteX21" fmla="*/ 1431985 w 4572000"/>
              <a:gd name="connsiteY21" fmla="*/ 132271 h 2364193"/>
              <a:gd name="connsiteX22" fmla="*/ 1598763 w 4572000"/>
              <a:gd name="connsiteY22" fmla="*/ 149524 h 2364193"/>
              <a:gd name="connsiteX23" fmla="*/ 1788544 w 4572000"/>
              <a:gd name="connsiteY23" fmla="*/ 195532 h 2364193"/>
              <a:gd name="connsiteX24" fmla="*/ 1926566 w 4572000"/>
              <a:gd name="connsiteY24" fmla="*/ 270294 h 2364193"/>
              <a:gd name="connsiteX25" fmla="*/ 2053087 w 4572000"/>
              <a:gd name="connsiteY25" fmla="*/ 333554 h 2364193"/>
              <a:gd name="connsiteX26" fmla="*/ 2058838 w 4572000"/>
              <a:gd name="connsiteY26" fmla="*/ 356558 h 2364193"/>
              <a:gd name="connsiteX27" fmla="*/ 2047336 w 4572000"/>
              <a:gd name="connsiteY27" fmla="*/ 414068 h 2364193"/>
              <a:gd name="connsiteX28" fmla="*/ 2035834 w 4572000"/>
              <a:gd name="connsiteY28" fmla="*/ 454324 h 2364193"/>
              <a:gd name="connsiteX29" fmla="*/ 2001329 w 4572000"/>
              <a:gd name="connsiteY29" fmla="*/ 477328 h 2364193"/>
              <a:gd name="connsiteX30" fmla="*/ 1989827 w 4572000"/>
              <a:gd name="connsiteY30" fmla="*/ 529086 h 2364193"/>
              <a:gd name="connsiteX31" fmla="*/ 1989827 w 4572000"/>
              <a:gd name="connsiteY31" fmla="*/ 615351 h 2364193"/>
              <a:gd name="connsiteX32" fmla="*/ 1996579 w 4572000"/>
              <a:gd name="connsiteY32" fmla="*/ 691689 h 2364193"/>
              <a:gd name="connsiteX33" fmla="*/ 2058152 w 4572000"/>
              <a:gd name="connsiteY33" fmla="*/ 731854 h 2364193"/>
              <a:gd name="connsiteX34" fmla="*/ 2105847 w 4572000"/>
              <a:gd name="connsiteY34" fmla="*/ 767101 h 2364193"/>
              <a:gd name="connsiteX35" fmla="*/ 2168106 w 4572000"/>
              <a:gd name="connsiteY35" fmla="*/ 777118 h 2364193"/>
              <a:gd name="connsiteX36" fmla="*/ 2248619 w 4572000"/>
              <a:gd name="connsiteY36" fmla="*/ 784539 h 2364193"/>
              <a:gd name="connsiteX37" fmla="*/ 2306129 w 4572000"/>
              <a:gd name="connsiteY37" fmla="*/ 764875 h 2364193"/>
              <a:gd name="connsiteX38" fmla="*/ 2346385 w 4572000"/>
              <a:gd name="connsiteY38" fmla="*/ 730369 h 2364193"/>
              <a:gd name="connsiteX39" fmla="*/ 2398144 w 4572000"/>
              <a:gd name="connsiteY39" fmla="*/ 730369 h 2364193"/>
              <a:gd name="connsiteX40" fmla="*/ 2455653 w 4572000"/>
              <a:gd name="connsiteY40" fmla="*/ 741871 h 2364193"/>
              <a:gd name="connsiteX41" fmla="*/ 2536166 w 4572000"/>
              <a:gd name="connsiteY41" fmla="*/ 638354 h 2364193"/>
              <a:gd name="connsiteX42" fmla="*/ 2639683 w 4572000"/>
              <a:gd name="connsiteY42" fmla="*/ 621102 h 2364193"/>
              <a:gd name="connsiteX43" fmla="*/ 2766204 w 4572000"/>
              <a:gd name="connsiteY43" fmla="*/ 626852 h 2364193"/>
              <a:gd name="connsiteX44" fmla="*/ 2858219 w 4572000"/>
              <a:gd name="connsiteY44" fmla="*/ 684362 h 2364193"/>
              <a:gd name="connsiteX45" fmla="*/ 2927231 w 4572000"/>
              <a:gd name="connsiteY45" fmla="*/ 626852 h 2364193"/>
              <a:gd name="connsiteX46" fmla="*/ 3007744 w 4572000"/>
              <a:gd name="connsiteY46" fmla="*/ 517585 h 2364193"/>
              <a:gd name="connsiteX47" fmla="*/ 3134265 w 4572000"/>
              <a:gd name="connsiteY47" fmla="*/ 379562 h 2364193"/>
              <a:gd name="connsiteX48" fmla="*/ 3237782 w 4572000"/>
              <a:gd name="connsiteY48" fmla="*/ 333554 h 2364193"/>
              <a:gd name="connsiteX49" fmla="*/ 3306793 w 4572000"/>
              <a:gd name="connsiteY49" fmla="*/ 195532 h 2364193"/>
              <a:gd name="connsiteX50" fmla="*/ 3444815 w 4572000"/>
              <a:gd name="connsiteY50" fmla="*/ 195532 h 2364193"/>
              <a:gd name="connsiteX51" fmla="*/ 3623095 w 4572000"/>
              <a:gd name="connsiteY51" fmla="*/ 166777 h 2364193"/>
              <a:gd name="connsiteX52" fmla="*/ 3766868 w 4572000"/>
              <a:gd name="connsiteY52" fmla="*/ 103517 h 2364193"/>
              <a:gd name="connsiteX53" fmla="*/ 3841631 w 4572000"/>
              <a:gd name="connsiteY53" fmla="*/ 51758 h 2364193"/>
              <a:gd name="connsiteX54" fmla="*/ 3956649 w 4572000"/>
              <a:gd name="connsiteY54" fmla="*/ 5751 h 2364193"/>
              <a:gd name="connsiteX55" fmla="*/ 4019910 w 4572000"/>
              <a:gd name="connsiteY55" fmla="*/ 92015 h 2364193"/>
              <a:gd name="connsiteX56" fmla="*/ 3945148 w 4572000"/>
              <a:gd name="connsiteY56" fmla="*/ 212785 h 2364193"/>
              <a:gd name="connsiteX57" fmla="*/ 3870385 w 4572000"/>
              <a:gd name="connsiteY57" fmla="*/ 299049 h 2364193"/>
              <a:gd name="connsiteX58" fmla="*/ 3956649 w 4572000"/>
              <a:gd name="connsiteY58" fmla="*/ 414068 h 2364193"/>
              <a:gd name="connsiteX59" fmla="*/ 3962400 w 4572000"/>
              <a:gd name="connsiteY59" fmla="*/ 506083 h 2364193"/>
              <a:gd name="connsiteX60" fmla="*/ 3899140 w 4572000"/>
              <a:gd name="connsiteY60" fmla="*/ 592347 h 2364193"/>
              <a:gd name="connsiteX61" fmla="*/ 3916393 w 4572000"/>
              <a:gd name="connsiteY61" fmla="*/ 701615 h 2364193"/>
              <a:gd name="connsiteX62" fmla="*/ 4008408 w 4572000"/>
              <a:gd name="connsiteY62" fmla="*/ 713117 h 2364193"/>
              <a:gd name="connsiteX63" fmla="*/ 4094672 w 4572000"/>
              <a:gd name="connsiteY63" fmla="*/ 667109 h 2364193"/>
              <a:gd name="connsiteX64" fmla="*/ 4180936 w 4572000"/>
              <a:gd name="connsiteY64" fmla="*/ 718868 h 2364193"/>
              <a:gd name="connsiteX65" fmla="*/ 4221193 w 4572000"/>
              <a:gd name="connsiteY65" fmla="*/ 747622 h 2364193"/>
              <a:gd name="connsiteX66" fmla="*/ 4301706 w 4572000"/>
              <a:gd name="connsiteY66" fmla="*/ 839637 h 2364193"/>
              <a:gd name="connsiteX67" fmla="*/ 4405223 w 4572000"/>
              <a:gd name="connsiteY67" fmla="*/ 862641 h 2364193"/>
              <a:gd name="connsiteX68" fmla="*/ 4491487 w 4572000"/>
              <a:gd name="connsiteY68" fmla="*/ 925902 h 2364193"/>
              <a:gd name="connsiteX69" fmla="*/ 4560498 w 4572000"/>
              <a:gd name="connsiteY69" fmla="*/ 1000664 h 2364193"/>
              <a:gd name="connsiteX70" fmla="*/ 4572000 w 4572000"/>
              <a:gd name="connsiteY70" fmla="*/ 1058173 h 2364193"/>
              <a:gd name="connsiteX71" fmla="*/ 4566249 w 4572000"/>
              <a:gd name="connsiteY71" fmla="*/ 1069675 h 2364193"/>
              <a:gd name="connsiteX72" fmla="*/ 4445480 w 4572000"/>
              <a:gd name="connsiteY72" fmla="*/ 1201947 h 2364193"/>
              <a:gd name="connsiteX73" fmla="*/ 4186687 w 4572000"/>
              <a:gd name="connsiteY73" fmla="*/ 1472241 h 2364193"/>
              <a:gd name="connsiteX74" fmla="*/ 4060166 w 4572000"/>
              <a:gd name="connsiteY74" fmla="*/ 1472241 h 2364193"/>
              <a:gd name="connsiteX75" fmla="*/ 3985404 w 4572000"/>
              <a:gd name="connsiteY75" fmla="*/ 1598762 h 2364193"/>
              <a:gd name="connsiteX76" fmla="*/ 3950898 w 4572000"/>
              <a:gd name="connsiteY76" fmla="*/ 1690777 h 2364193"/>
              <a:gd name="connsiteX77" fmla="*/ 3956649 w 4572000"/>
              <a:gd name="connsiteY77" fmla="*/ 1794294 h 2364193"/>
              <a:gd name="connsiteX78" fmla="*/ 3962400 w 4572000"/>
              <a:gd name="connsiteY78" fmla="*/ 1886309 h 2364193"/>
              <a:gd name="connsiteX79" fmla="*/ 3899140 w 4572000"/>
              <a:gd name="connsiteY79" fmla="*/ 1926566 h 2364193"/>
              <a:gd name="connsiteX80" fmla="*/ 3847382 w 4572000"/>
              <a:gd name="connsiteY80" fmla="*/ 1943819 h 2364193"/>
              <a:gd name="connsiteX81" fmla="*/ 3847382 w 4572000"/>
              <a:gd name="connsiteY81" fmla="*/ 1943819 h 2364193"/>
              <a:gd name="connsiteX82" fmla="*/ 3772619 w 4572000"/>
              <a:gd name="connsiteY82" fmla="*/ 1892060 h 2364193"/>
              <a:gd name="connsiteX83" fmla="*/ 3772619 w 4572000"/>
              <a:gd name="connsiteY83" fmla="*/ 1892060 h 2364193"/>
              <a:gd name="connsiteX84" fmla="*/ 3577087 w 4572000"/>
              <a:gd name="connsiteY84" fmla="*/ 1920815 h 2364193"/>
              <a:gd name="connsiteX85" fmla="*/ 3421812 w 4572000"/>
              <a:gd name="connsiteY85" fmla="*/ 1966822 h 2364193"/>
              <a:gd name="connsiteX86" fmla="*/ 3255034 w 4572000"/>
              <a:gd name="connsiteY86" fmla="*/ 1995577 h 2364193"/>
              <a:gd name="connsiteX87" fmla="*/ 3099759 w 4572000"/>
              <a:gd name="connsiteY87" fmla="*/ 1978324 h 2364193"/>
              <a:gd name="connsiteX88" fmla="*/ 3060993 w 4572000"/>
              <a:gd name="connsiteY88" fmla="*/ 2364193 h 2364193"/>
              <a:gd name="connsiteX89" fmla="*/ 2967545 w 4572000"/>
              <a:gd name="connsiteY89" fmla="*/ 2344529 h 2364193"/>
              <a:gd name="connsiteX90" fmla="*/ 2872097 w 4572000"/>
              <a:gd name="connsiteY90" fmla="*/ 2358536 h 2364193"/>
              <a:gd name="connsiteX91" fmla="*/ 2814900 w 4572000"/>
              <a:gd name="connsiteY91" fmla="*/ 2258451 h 2364193"/>
              <a:gd name="connsiteX92" fmla="*/ 2726693 w 4572000"/>
              <a:gd name="connsiteY92" fmla="*/ 2237859 h 2364193"/>
              <a:gd name="connsiteX93" fmla="*/ 2596423 w 4572000"/>
              <a:gd name="connsiteY93" fmla="*/ 2273107 h 2364193"/>
              <a:gd name="connsiteX94" fmla="*/ 2501346 w 4572000"/>
              <a:gd name="connsiteY94" fmla="*/ 2255019 h 2364193"/>
              <a:gd name="connsiteX95" fmla="*/ 2414082 w 4572000"/>
              <a:gd name="connsiteY95" fmla="*/ 2249175 h 2364193"/>
              <a:gd name="connsiteX96" fmla="*/ 2345384 w 4572000"/>
              <a:gd name="connsiteY96" fmla="*/ 2123674 h 2364193"/>
              <a:gd name="connsiteX97" fmla="*/ 2242181 w 4572000"/>
              <a:gd name="connsiteY97" fmla="*/ 2158829 h 2364193"/>
              <a:gd name="connsiteX98" fmla="*/ 2179352 w 4572000"/>
              <a:gd name="connsiteY98" fmla="*/ 1975541 h 2364193"/>
              <a:gd name="connsiteX99" fmla="*/ 2069712 w 4572000"/>
              <a:gd name="connsiteY99" fmla="*/ 1809971 h 2364193"/>
              <a:gd name="connsiteX100" fmla="*/ 1982074 w 4572000"/>
              <a:gd name="connsiteY100" fmla="*/ 1811732 h 2364193"/>
              <a:gd name="connsiteX101" fmla="*/ 1902877 w 4572000"/>
              <a:gd name="connsiteY101" fmla="*/ 1801900 h 2364193"/>
              <a:gd name="connsiteX102" fmla="*/ 1777670 w 4572000"/>
              <a:gd name="connsiteY102" fmla="*/ 1668237 h 2364193"/>
              <a:gd name="connsiteX103" fmla="*/ 1605142 w 4572000"/>
              <a:gd name="connsiteY103" fmla="*/ 1577800 h 2364193"/>
              <a:gd name="connsiteX104" fmla="*/ 1441741 w 4572000"/>
              <a:gd name="connsiteY104" fmla="*/ 1427532 h 2364193"/>
              <a:gd name="connsiteX105" fmla="*/ 1431985 w 4572000"/>
              <a:gd name="connsiteY105" fmla="*/ 1184694 h 2364193"/>
              <a:gd name="connsiteX106" fmla="*/ 1311215 w 4572000"/>
              <a:gd name="connsiteY106" fmla="*/ 1063924 h 2364193"/>
              <a:gd name="connsiteX107" fmla="*/ 1232140 w 4572000"/>
              <a:gd name="connsiteY107" fmla="*/ 1081177 h 2364193"/>
              <a:gd name="connsiteX108" fmla="*/ 927340 w 4572000"/>
              <a:gd name="connsiteY108" fmla="*/ 1081177 h 2364193"/>
              <a:gd name="connsiteX109" fmla="*/ 774940 w 4572000"/>
              <a:gd name="connsiteY109" fmla="*/ 928777 h 2364193"/>
              <a:gd name="connsiteX110" fmla="*/ 774940 w 4572000"/>
              <a:gd name="connsiteY110" fmla="*/ 776377 h 2364193"/>
              <a:gd name="connsiteX111" fmla="*/ 774940 w 4572000"/>
              <a:gd name="connsiteY111" fmla="*/ 700177 h 2364193"/>
              <a:gd name="connsiteX112" fmla="*/ 833887 w 4572000"/>
              <a:gd name="connsiteY112" fmla="*/ 672860 h 2364193"/>
              <a:gd name="connsiteX113" fmla="*/ 816634 w 4572000"/>
              <a:gd name="connsiteY113" fmla="*/ 621102 h 2364193"/>
              <a:gd name="connsiteX114" fmla="*/ 776378 w 4572000"/>
              <a:gd name="connsiteY114" fmla="*/ 644105 h 2364193"/>
              <a:gd name="connsiteX115" fmla="*/ 690114 w 4572000"/>
              <a:gd name="connsiteY115" fmla="*/ 603849 h 2364193"/>
              <a:gd name="connsiteX116" fmla="*/ 649857 w 4572000"/>
              <a:gd name="connsiteY116" fmla="*/ 621102 h 2364193"/>
              <a:gd name="connsiteX117" fmla="*/ 609600 w 4572000"/>
              <a:gd name="connsiteY117" fmla="*/ 667109 h 2364193"/>
              <a:gd name="connsiteX118" fmla="*/ 552091 w 4572000"/>
              <a:gd name="connsiteY118" fmla="*/ 690113 h 2364193"/>
              <a:gd name="connsiteX119" fmla="*/ 500332 w 4572000"/>
              <a:gd name="connsiteY119" fmla="*/ 667109 h 2364193"/>
              <a:gd name="connsiteX120" fmla="*/ 460076 w 4572000"/>
              <a:gd name="connsiteY120" fmla="*/ 615351 h 2364193"/>
              <a:gd name="connsiteX121" fmla="*/ 425570 w 4572000"/>
              <a:gd name="connsiteY121" fmla="*/ 569343 h 2364193"/>
              <a:gd name="connsiteX122" fmla="*/ 356559 w 4572000"/>
              <a:gd name="connsiteY122" fmla="*/ 546339 h 2364193"/>
              <a:gd name="connsiteX123" fmla="*/ 333555 w 4572000"/>
              <a:gd name="connsiteY123" fmla="*/ 540588 h 2364193"/>
              <a:gd name="connsiteX124" fmla="*/ 299049 w 4572000"/>
              <a:gd name="connsiteY124" fmla="*/ 603849 h 2364193"/>
              <a:gd name="connsiteX125" fmla="*/ 247291 w 4572000"/>
              <a:gd name="connsiteY125" fmla="*/ 609600 h 2364193"/>
              <a:gd name="connsiteX126" fmla="*/ 201283 w 4572000"/>
              <a:gd name="connsiteY126" fmla="*/ 563592 h 2364193"/>
              <a:gd name="connsiteX127" fmla="*/ 195532 w 4572000"/>
              <a:gd name="connsiteY127" fmla="*/ 506083 h 2364193"/>
              <a:gd name="connsiteX128" fmla="*/ 143774 w 4572000"/>
              <a:gd name="connsiteY128" fmla="*/ 465826 h 2364193"/>
              <a:gd name="connsiteX129" fmla="*/ 109268 w 4572000"/>
              <a:gd name="connsiteY129" fmla="*/ 431320 h 2364193"/>
              <a:gd name="connsiteX130" fmla="*/ 80514 w 4572000"/>
              <a:gd name="connsiteY130" fmla="*/ 408317 h 2364193"/>
              <a:gd name="connsiteX131" fmla="*/ 80514 w 4572000"/>
              <a:gd name="connsiteY131" fmla="*/ 356558 h 2364193"/>
              <a:gd name="connsiteX132" fmla="*/ 86265 w 4572000"/>
              <a:gd name="connsiteY132" fmla="*/ 339305 h 2364193"/>
              <a:gd name="connsiteX133" fmla="*/ 40257 w 4572000"/>
              <a:gd name="connsiteY133" fmla="*/ 299049 h 2364193"/>
              <a:gd name="connsiteX134" fmla="*/ 0 w 4572000"/>
              <a:gd name="connsiteY134" fmla="*/ 264543 h 2364193"/>
              <a:gd name="connsiteX135" fmla="*/ 0 w 4572000"/>
              <a:gd name="connsiteY135" fmla="*/ 264543 h 2364193"/>
              <a:gd name="connsiteX136" fmla="*/ 63261 w 4572000"/>
              <a:gd name="connsiteY136" fmla="*/ 264543 h 2364193"/>
              <a:gd name="connsiteX137" fmla="*/ 80514 w 4572000"/>
              <a:gd name="connsiteY137" fmla="*/ 235788 h 2364193"/>
              <a:gd name="connsiteX138" fmla="*/ 92015 w 4572000"/>
              <a:gd name="connsiteY138" fmla="*/ 178279 h 2364193"/>
              <a:gd name="connsiteX139" fmla="*/ 40257 w 4572000"/>
              <a:gd name="connsiteY139" fmla="*/ 149524 h 2364193"/>
              <a:gd name="connsiteX0" fmla="*/ 40257 w 4572000"/>
              <a:gd name="connsiteY0" fmla="*/ 149524 h 2364193"/>
              <a:gd name="connsiteX1" fmla="*/ 69012 w 4572000"/>
              <a:gd name="connsiteY1" fmla="*/ 74762 h 2364193"/>
              <a:gd name="connsiteX2" fmla="*/ 115019 w 4572000"/>
              <a:gd name="connsiteY2" fmla="*/ 57509 h 2364193"/>
              <a:gd name="connsiteX3" fmla="*/ 161027 w 4572000"/>
              <a:gd name="connsiteY3" fmla="*/ 51758 h 2364193"/>
              <a:gd name="connsiteX4" fmla="*/ 212785 w 4572000"/>
              <a:gd name="connsiteY4" fmla="*/ 92015 h 2364193"/>
              <a:gd name="connsiteX5" fmla="*/ 293298 w 4572000"/>
              <a:gd name="connsiteY5" fmla="*/ 109268 h 2364193"/>
              <a:gd name="connsiteX6" fmla="*/ 327804 w 4572000"/>
              <a:gd name="connsiteY6" fmla="*/ 63260 h 2364193"/>
              <a:gd name="connsiteX7" fmla="*/ 327804 w 4572000"/>
              <a:gd name="connsiteY7" fmla="*/ 63260 h 2364193"/>
              <a:gd name="connsiteX8" fmla="*/ 448574 w 4572000"/>
              <a:gd name="connsiteY8" fmla="*/ 51758 h 2364193"/>
              <a:gd name="connsiteX9" fmla="*/ 517585 w 4572000"/>
              <a:gd name="connsiteY9" fmla="*/ 57509 h 2364193"/>
              <a:gd name="connsiteX10" fmla="*/ 603849 w 4572000"/>
              <a:gd name="connsiteY10" fmla="*/ 0 h 2364193"/>
              <a:gd name="connsiteX11" fmla="*/ 707366 w 4572000"/>
              <a:gd name="connsiteY11" fmla="*/ 0 h 2364193"/>
              <a:gd name="connsiteX12" fmla="*/ 810883 w 4572000"/>
              <a:gd name="connsiteY12" fmla="*/ 34505 h 2364193"/>
              <a:gd name="connsiteX13" fmla="*/ 897148 w 4572000"/>
              <a:gd name="connsiteY13" fmla="*/ 109268 h 2364193"/>
              <a:gd name="connsiteX14" fmla="*/ 966159 w 4572000"/>
              <a:gd name="connsiteY14" fmla="*/ 120769 h 2364193"/>
              <a:gd name="connsiteX15" fmla="*/ 1029419 w 4572000"/>
              <a:gd name="connsiteY15" fmla="*/ 184030 h 2364193"/>
              <a:gd name="connsiteX16" fmla="*/ 1109932 w 4572000"/>
              <a:gd name="connsiteY16" fmla="*/ 201283 h 2364193"/>
              <a:gd name="connsiteX17" fmla="*/ 1150189 w 4572000"/>
              <a:gd name="connsiteY17" fmla="*/ 184030 h 2364193"/>
              <a:gd name="connsiteX18" fmla="*/ 1213449 w 4572000"/>
              <a:gd name="connsiteY18" fmla="*/ 207034 h 2364193"/>
              <a:gd name="connsiteX19" fmla="*/ 1299714 w 4572000"/>
              <a:gd name="connsiteY19" fmla="*/ 184030 h 2364193"/>
              <a:gd name="connsiteX20" fmla="*/ 1357223 w 4572000"/>
              <a:gd name="connsiteY20" fmla="*/ 143773 h 2364193"/>
              <a:gd name="connsiteX21" fmla="*/ 1431985 w 4572000"/>
              <a:gd name="connsiteY21" fmla="*/ 132271 h 2364193"/>
              <a:gd name="connsiteX22" fmla="*/ 1598763 w 4572000"/>
              <a:gd name="connsiteY22" fmla="*/ 149524 h 2364193"/>
              <a:gd name="connsiteX23" fmla="*/ 1788544 w 4572000"/>
              <a:gd name="connsiteY23" fmla="*/ 195532 h 2364193"/>
              <a:gd name="connsiteX24" fmla="*/ 1926566 w 4572000"/>
              <a:gd name="connsiteY24" fmla="*/ 270294 h 2364193"/>
              <a:gd name="connsiteX25" fmla="*/ 2053087 w 4572000"/>
              <a:gd name="connsiteY25" fmla="*/ 333554 h 2364193"/>
              <a:gd name="connsiteX26" fmla="*/ 2058838 w 4572000"/>
              <a:gd name="connsiteY26" fmla="*/ 356558 h 2364193"/>
              <a:gd name="connsiteX27" fmla="*/ 2047336 w 4572000"/>
              <a:gd name="connsiteY27" fmla="*/ 414068 h 2364193"/>
              <a:gd name="connsiteX28" fmla="*/ 2035834 w 4572000"/>
              <a:gd name="connsiteY28" fmla="*/ 454324 h 2364193"/>
              <a:gd name="connsiteX29" fmla="*/ 2001329 w 4572000"/>
              <a:gd name="connsiteY29" fmla="*/ 477328 h 2364193"/>
              <a:gd name="connsiteX30" fmla="*/ 1989827 w 4572000"/>
              <a:gd name="connsiteY30" fmla="*/ 529086 h 2364193"/>
              <a:gd name="connsiteX31" fmla="*/ 1989827 w 4572000"/>
              <a:gd name="connsiteY31" fmla="*/ 615351 h 2364193"/>
              <a:gd name="connsiteX32" fmla="*/ 1996579 w 4572000"/>
              <a:gd name="connsiteY32" fmla="*/ 691689 h 2364193"/>
              <a:gd name="connsiteX33" fmla="*/ 2058152 w 4572000"/>
              <a:gd name="connsiteY33" fmla="*/ 731854 h 2364193"/>
              <a:gd name="connsiteX34" fmla="*/ 2105847 w 4572000"/>
              <a:gd name="connsiteY34" fmla="*/ 767101 h 2364193"/>
              <a:gd name="connsiteX35" fmla="*/ 2168106 w 4572000"/>
              <a:gd name="connsiteY35" fmla="*/ 777118 h 2364193"/>
              <a:gd name="connsiteX36" fmla="*/ 2248619 w 4572000"/>
              <a:gd name="connsiteY36" fmla="*/ 784539 h 2364193"/>
              <a:gd name="connsiteX37" fmla="*/ 2306129 w 4572000"/>
              <a:gd name="connsiteY37" fmla="*/ 764875 h 2364193"/>
              <a:gd name="connsiteX38" fmla="*/ 2346385 w 4572000"/>
              <a:gd name="connsiteY38" fmla="*/ 730369 h 2364193"/>
              <a:gd name="connsiteX39" fmla="*/ 2398144 w 4572000"/>
              <a:gd name="connsiteY39" fmla="*/ 730369 h 2364193"/>
              <a:gd name="connsiteX40" fmla="*/ 2455653 w 4572000"/>
              <a:gd name="connsiteY40" fmla="*/ 741871 h 2364193"/>
              <a:gd name="connsiteX41" fmla="*/ 2536166 w 4572000"/>
              <a:gd name="connsiteY41" fmla="*/ 638354 h 2364193"/>
              <a:gd name="connsiteX42" fmla="*/ 2639683 w 4572000"/>
              <a:gd name="connsiteY42" fmla="*/ 621102 h 2364193"/>
              <a:gd name="connsiteX43" fmla="*/ 2766204 w 4572000"/>
              <a:gd name="connsiteY43" fmla="*/ 626852 h 2364193"/>
              <a:gd name="connsiteX44" fmla="*/ 2858219 w 4572000"/>
              <a:gd name="connsiteY44" fmla="*/ 684362 h 2364193"/>
              <a:gd name="connsiteX45" fmla="*/ 2927231 w 4572000"/>
              <a:gd name="connsiteY45" fmla="*/ 626852 h 2364193"/>
              <a:gd name="connsiteX46" fmla="*/ 3007744 w 4572000"/>
              <a:gd name="connsiteY46" fmla="*/ 517585 h 2364193"/>
              <a:gd name="connsiteX47" fmla="*/ 3134265 w 4572000"/>
              <a:gd name="connsiteY47" fmla="*/ 379562 h 2364193"/>
              <a:gd name="connsiteX48" fmla="*/ 3237782 w 4572000"/>
              <a:gd name="connsiteY48" fmla="*/ 333554 h 2364193"/>
              <a:gd name="connsiteX49" fmla="*/ 3306793 w 4572000"/>
              <a:gd name="connsiteY49" fmla="*/ 195532 h 2364193"/>
              <a:gd name="connsiteX50" fmla="*/ 3444815 w 4572000"/>
              <a:gd name="connsiteY50" fmla="*/ 195532 h 2364193"/>
              <a:gd name="connsiteX51" fmla="*/ 3623095 w 4572000"/>
              <a:gd name="connsiteY51" fmla="*/ 166777 h 2364193"/>
              <a:gd name="connsiteX52" fmla="*/ 3766868 w 4572000"/>
              <a:gd name="connsiteY52" fmla="*/ 103517 h 2364193"/>
              <a:gd name="connsiteX53" fmla="*/ 3841631 w 4572000"/>
              <a:gd name="connsiteY53" fmla="*/ 51758 h 2364193"/>
              <a:gd name="connsiteX54" fmla="*/ 3956649 w 4572000"/>
              <a:gd name="connsiteY54" fmla="*/ 5751 h 2364193"/>
              <a:gd name="connsiteX55" fmla="*/ 4019910 w 4572000"/>
              <a:gd name="connsiteY55" fmla="*/ 92015 h 2364193"/>
              <a:gd name="connsiteX56" fmla="*/ 3945148 w 4572000"/>
              <a:gd name="connsiteY56" fmla="*/ 212785 h 2364193"/>
              <a:gd name="connsiteX57" fmla="*/ 3870385 w 4572000"/>
              <a:gd name="connsiteY57" fmla="*/ 299049 h 2364193"/>
              <a:gd name="connsiteX58" fmla="*/ 3956649 w 4572000"/>
              <a:gd name="connsiteY58" fmla="*/ 414068 h 2364193"/>
              <a:gd name="connsiteX59" fmla="*/ 3962400 w 4572000"/>
              <a:gd name="connsiteY59" fmla="*/ 506083 h 2364193"/>
              <a:gd name="connsiteX60" fmla="*/ 3899140 w 4572000"/>
              <a:gd name="connsiteY60" fmla="*/ 592347 h 2364193"/>
              <a:gd name="connsiteX61" fmla="*/ 3916393 w 4572000"/>
              <a:gd name="connsiteY61" fmla="*/ 701615 h 2364193"/>
              <a:gd name="connsiteX62" fmla="*/ 4008408 w 4572000"/>
              <a:gd name="connsiteY62" fmla="*/ 713117 h 2364193"/>
              <a:gd name="connsiteX63" fmla="*/ 4094672 w 4572000"/>
              <a:gd name="connsiteY63" fmla="*/ 667109 h 2364193"/>
              <a:gd name="connsiteX64" fmla="*/ 4180936 w 4572000"/>
              <a:gd name="connsiteY64" fmla="*/ 718868 h 2364193"/>
              <a:gd name="connsiteX65" fmla="*/ 4221193 w 4572000"/>
              <a:gd name="connsiteY65" fmla="*/ 747622 h 2364193"/>
              <a:gd name="connsiteX66" fmla="*/ 4301706 w 4572000"/>
              <a:gd name="connsiteY66" fmla="*/ 839637 h 2364193"/>
              <a:gd name="connsiteX67" fmla="*/ 4405223 w 4572000"/>
              <a:gd name="connsiteY67" fmla="*/ 862641 h 2364193"/>
              <a:gd name="connsiteX68" fmla="*/ 4491487 w 4572000"/>
              <a:gd name="connsiteY68" fmla="*/ 925902 h 2364193"/>
              <a:gd name="connsiteX69" fmla="*/ 4560498 w 4572000"/>
              <a:gd name="connsiteY69" fmla="*/ 1000664 h 2364193"/>
              <a:gd name="connsiteX70" fmla="*/ 4572000 w 4572000"/>
              <a:gd name="connsiteY70" fmla="*/ 1058173 h 2364193"/>
              <a:gd name="connsiteX71" fmla="*/ 4566249 w 4572000"/>
              <a:gd name="connsiteY71" fmla="*/ 1069675 h 2364193"/>
              <a:gd name="connsiteX72" fmla="*/ 4445480 w 4572000"/>
              <a:gd name="connsiteY72" fmla="*/ 1201947 h 2364193"/>
              <a:gd name="connsiteX73" fmla="*/ 4186687 w 4572000"/>
              <a:gd name="connsiteY73" fmla="*/ 1472241 h 2364193"/>
              <a:gd name="connsiteX74" fmla="*/ 4060166 w 4572000"/>
              <a:gd name="connsiteY74" fmla="*/ 1472241 h 2364193"/>
              <a:gd name="connsiteX75" fmla="*/ 3985404 w 4572000"/>
              <a:gd name="connsiteY75" fmla="*/ 1598762 h 2364193"/>
              <a:gd name="connsiteX76" fmla="*/ 3950898 w 4572000"/>
              <a:gd name="connsiteY76" fmla="*/ 1690777 h 2364193"/>
              <a:gd name="connsiteX77" fmla="*/ 3956649 w 4572000"/>
              <a:gd name="connsiteY77" fmla="*/ 1794294 h 2364193"/>
              <a:gd name="connsiteX78" fmla="*/ 3962400 w 4572000"/>
              <a:gd name="connsiteY78" fmla="*/ 1886309 h 2364193"/>
              <a:gd name="connsiteX79" fmla="*/ 3899140 w 4572000"/>
              <a:gd name="connsiteY79" fmla="*/ 1926566 h 2364193"/>
              <a:gd name="connsiteX80" fmla="*/ 3847382 w 4572000"/>
              <a:gd name="connsiteY80" fmla="*/ 1943819 h 2364193"/>
              <a:gd name="connsiteX81" fmla="*/ 3847382 w 4572000"/>
              <a:gd name="connsiteY81" fmla="*/ 1943819 h 2364193"/>
              <a:gd name="connsiteX82" fmla="*/ 3772619 w 4572000"/>
              <a:gd name="connsiteY82" fmla="*/ 1892060 h 2364193"/>
              <a:gd name="connsiteX83" fmla="*/ 3772619 w 4572000"/>
              <a:gd name="connsiteY83" fmla="*/ 1892060 h 2364193"/>
              <a:gd name="connsiteX84" fmla="*/ 3577087 w 4572000"/>
              <a:gd name="connsiteY84" fmla="*/ 1920815 h 2364193"/>
              <a:gd name="connsiteX85" fmla="*/ 3421812 w 4572000"/>
              <a:gd name="connsiteY85" fmla="*/ 1966822 h 2364193"/>
              <a:gd name="connsiteX86" fmla="*/ 3255034 w 4572000"/>
              <a:gd name="connsiteY86" fmla="*/ 1995577 h 2364193"/>
              <a:gd name="connsiteX87" fmla="*/ 3160703 w 4572000"/>
              <a:gd name="connsiteY87" fmla="*/ 2356866 h 2364193"/>
              <a:gd name="connsiteX88" fmla="*/ 3060993 w 4572000"/>
              <a:gd name="connsiteY88" fmla="*/ 2364193 h 2364193"/>
              <a:gd name="connsiteX89" fmla="*/ 2967545 w 4572000"/>
              <a:gd name="connsiteY89" fmla="*/ 2344529 h 2364193"/>
              <a:gd name="connsiteX90" fmla="*/ 2872097 w 4572000"/>
              <a:gd name="connsiteY90" fmla="*/ 2358536 h 2364193"/>
              <a:gd name="connsiteX91" fmla="*/ 2814900 w 4572000"/>
              <a:gd name="connsiteY91" fmla="*/ 2258451 h 2364193"/>
              <a:gd name="connsiteX92" fmla="*/ 2726693 w 4572000"/>
              <a:gd name="connsiteY92" fmla="*/ 2237859 h 2364193"/>
              <a:gd name="connsiteX93" fmla="*/ 2596423 w 4572000"/>
              <a:gd name="connsiteY93" fmla="*/ 2273107 h 2364193"/>
              <a:gd name="connsiteX94" fmla="*/ 2501346 w 4572000"/>
              <a:gd name="connsiteY94" fmla="*/ 2255019 h 2364193"/>
              <a:gd name="connsiteX95" fmla="*/ 2414082 w 4572000"/>
              <a:gd name="connsiteY95" fmla="*/ 2249175 h 2364193"/>
              <a:gd name="connsiteX96" fmla="*/ 2345384 w 4572000"/>
              <a:gd name="connsiteY96" fmla="*/ 2123674 h 2364193"/>
              <a:gd name="connsiteX97" fmla="*/ 2242181 w 4572000"/>
              <a:gd name="connsiteY97" fmla="*/ 2158829 h 2364193"/>
              <a:gd name="connsiteX98" fmla="*/ 2179352 w 4572000"/>
              <a:gd name="connsiteY98" fmla="*/ 1975541 h 2364193"/>
              <a:gd name="connsiteX99" fmla="*/ 2069712 w 4572000"/>
              <a:gd name="connsiteY99" fmla="*/ 1809971 h 2364193"/>
              <a:gd name="connsiteX100" fmla="*/ 1982074 w 4572000"/>
              <a:gd name="connsiteY100" fmla="*/ 1811732 h 2364193"/>
              <a:gd name="connsiteX101" fmla="*/ 1902877 w 4572000"/>
              <a:gd name="connsiteY101" fmla="*/ 1801900 h 2364193"/>
              <a:gd name="connsiteX102" fmla="*/ 1777670 w 4572000"/>
              <a:gd name="connsiteY102" fmla="*/ 1668237 h 2364193"/>
              <a:gd name="connsiteX103" fmla="*/ 1605142 w 4572000"/>
              <a:gd name="connsiteY103" fmla="*/ 1577800 h 2364193"/>
              <a:gd name="connsiteX104" fmla="*/ 1441741 w 4572000"/>
              <a:gd name="connsiteY104" fmla="*/ 1427532 h 2364193"/>
              <a:gd name="connsiteX105" fmla="*/ 1431985 w 4572000"/>
              <a:gd name="connsiteY105" fmla="*/ 1184694 h 2364193"/>
              <a:gd name="connsiteX106" fmla="*/ 1311215 w 4572000"/>
              <a:gd name="connsiteY106" fmla="*/ 1063924 h 2364193"/>
              <a:gd name="connsiteX107" fmla="*/ 1232140 w 4572000"/>
              <a:gd name="connsiteY107" fmla="*/ 1081177 h 2364193"/>
              <a:gd name="connsiteX108" fmla="*/ 927340 w 4572000"/>
              <a:gd name="connsiteY108" fmla="*/ 1081177 h 2364193"/>
              <a:gd name="connsiteX109" fmla="*/ 774940 w 4572000"/>
              <a:gd name="connsiteY109" fmla="*/ 928777 h 2364193"/>
              <a:gd name="connsiteX110" fmla="*/ 774940 w 4572000"/>
              <a:gd name="connsiteY110" fmla="*/ 776377 h 2364193"/>
              <a:gd name="connsiteX111" fmla="*/ 774940 w 4572000"/>
              <a:gd name="connsiteY111" fmla="*/ 700177 h 2364193"/>
              <a:gd name="connsiteX112" fmla="*/ 833887 w 4572000"/>
              <a:gd name="connsiteY112" fmla="*/ 672860 h 2364193"/>
              <a:gd name="connsiteX113" fmla="*/ 816634 w 4572000"/>
              <a:gd name="connsiteY113" fmla="*/ 621102 h 2364193"/>
              <a:gd name="connsiteX114" fmla="*/ 776378 w 4572000"/>
              <a:gd name="connsiteY114" fmla="*/ 644105 h 2364193"/>
              <a:gd name="connsiteX115" fmla="*/ 690114 w 4572000"/>
              <a:gd name="connsiteY115" fmla="*/ 603849 h 2364193"/>
              <a:gd name="connsiteX116" fmla="*/ 649857 w 4572000"/>
              <a:gd name="connsiteY116" fmla="*/ 621102 h 2364193"/>
              <a:gd name="connsiteX117" fmla="*/ 609600 w 4572000"/>
              <a:gd name="connsiteY117" fmla="*/ 667109 h 2364193"/>
              <a:gd name="connsiteX118" fmla="*/ 552091 w 4572000"/>
              <a:gd name="connsiteY118" fmla="*/ 690113 h 2364193"/>
              <a:gd name="connsiteX119" fmla="*/ 500332 w 4572000"/>
              <a:gd name="connsiteY119" fmla="*/ 667109 h 2364193"/>
              <a:gd name="connsiteX120" fmla="*/ 460076 w 4572000"/>
              <a:gd name="connsiteY120" fmla="*/ 615351 h 2364193"/>
              <a:gd name="connsiteX121" fmla="*/ 425570 w 4572000"/>
              <a:gd name="connsiteY121" fmla="*/ 569343 h 2364193"/>
              <a:gd name="connsiteX122" fmla="*/ 356559 w 4572000"/>
              <a:gd name="connsiteY122" fmla="*/ 546339 h 2364193"/>
              <a:gd name="connsiteX123" fmla="*/ 333555 w 4572000"/>
              <a:gd name="connsiteY123" fmla="*/ 540588 h 2364193"/>
              <a:gd name="connsiteX124" fmla="*/ 299049 w 4572000"/>
              <a:gd name="connsiteY124" fmla="*/ 603849 h 2364193"/>
              <a:gd name="connsiteX125" fmla="*/ 247291 w 4572000"/>
              <a:gd name="connsiteY125" fmla="*/ 609600 h 2364193"/>
              <a:gd name="connsiteX126" fmla="*/ 201283 w 4572000"/>
              <a:gd name="connsiteY126" fmla="*/ 563592 h 2364193"/>
              <a:gd name="connsiteX127" fmla="*/ 195532 w 4572000"/>
              <a:gd name="connsiteY127" fmla="*/ 506083 h 2364193"/>
              <a:gd name="connsiteX128" fmla="*/ 143774 w 4572000"/>
              <a:gd name="connsiteY128" fmla="*/ 465826 h 2364193"/>
              <a:gd name="connsiteX129" fmla="*/ 109268 w 4572000"/>
              <a:gd name="connsiteY129" fmla="*/ 431320 h 2364193"/>
              <a:gd name="connsiteX130" fmla="*/ 80514 w 4572000"/>
              <a:gd name="connsiteY130" fmla="*/ 408317 h 2364193"/>
              <a:gd name="connsiteX131" fmla="*/ 80514 w 4572000"/>
              <a:gd name="connsiteY131" fmla="*/ 356558 h 2364193"/>
              <a:gd name="connsiteX132" fmla="*/ 86265 w 4572000"/>
              <a:gd name="connsiteY132" fmla="*/ 339305 h 2364193"/>
              <a:gd name="connsiteX133" fmla="*/ 40257 w 4572000"/>
              <a:gd name="connsiteY133" fmla="*/ 299049 h 2364193"/>
              <a:gd name="connsiteX134" fmla="*/ 0 w 4572000"/>
              <a:gd name="connsiteY134" fmla="*/ 264543 h 2364193"/>
              <a:gd name="connsiteX135" fmla="*/ 0 w 4572000"/>
              <a:gd name="connsiteY135" fmla="*/ 264543 h 2364193"/>
              <a:gd name="connsiteX136" fmla="*/ 63261 w 4572000"/>
              <a:gd name="connsiteY136" fmla="*/ 264543 h 2364193"/>
              <a:gd name="connsiteX137" fmla="*/ 80514 w 4572000"/>
              <a:gd name="connsiteY137" fmla="*/ 235788 h 2364193"/>
              <a:gd name="connsiteX138" fmla="*/ 92015 w 4572000"/>
              <a:gd name="connsiteY138" fmla="*/ 178279 h 2364193"/>
              <a:gd name="connsiteX139" fmla="*/ 40257 w 4572000"/>
              <a:gd name="connsiteY139" fmla="*/ 149524 h 2364193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060166 w 4572000"/>
              <a:gd name="connsiteY74" fmla="*/ 1472241 h 2364287"/>
              <a:gd name="connsiteX75" fmla="*/ 3985404 w 4572000"/>
              <a:gd name="connsiteY75" fmla="*/ 1598762 h 2364287"/>
              <a:gd name="connsiteX76" fmla="*/ 3950898 w 4572000"/>
              <a:gd name="connsiteY76" fmla="*/ 1690777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72619 w 4572000"/>
              <a:gd name="connsiteY82" fmla="*/ 1892060 h 2364287"/>
              <a:gd name="connsiteX83" fmla="*/ 3772619 w 4572000"/>
              <a:gd name="connsiteY83" fmla="*/ 1892060 h 2364287"/>
              <a:gd name="connsiteX84" fmla="*/ 3577087 w 4572000"/>
              <a:gd name="connsiteY84" fmla="*/ 1920815 h 2364287"/>
              <a:gd name="connsiteX85" fmla="*/ 3421812 w 4572000"/>
              <a:gd name="connsiteY85" fmla="*/ 1966822 h 2364287"/>
              <a:gd name="connsiteX86" fmla="*/ 3259097 w 4572000"/>
              <a:gd name="connsiteY86" fmla="*/ 2364287 h 2364287"/>
              <a:gd name="connsiteX87" fmla="*/ 3160703 w 4572000"/>
              <a:gd name="connsiteY87" fmla="*/ 2356866 h 2364287"/>
              <a:gd name="connsiteX88" fmla="*/ 3060993 w 4572000"/>
              <a:gd name="connsiteY88" fmla="*/ 2364193 h 2364287"/>
              <a:gd name="connsiteX89" fmla="*/ 2967545 w 4572000"/>
              <a:gd name="connsiteY89" fmla="*/ 2344529 h 2364287"/>
              <a:gd name="connsiteX90" fmla="*/ 2872097 w 4572000"/>
              <a:gd name="connsiteY90" fmla="*/ 2358536 h 2364287"/>
              <a:gd name="connsiteX91" fmla="*/ 2814900 w 4572000"/>
              <a:gd name="connsiteY91" fmla="*/ 2258451 h 2364287"/>
              <a:gd name="connsiteX92" fmla="*/ 2726693 w 4572000"/>
              <a:gd name="connsiteY92" fmla="*/ 2237859 h 2364287"/>
              <a:gd name="connsiteX93" fmla="*/ 2596423 w 4572000"/>
              <a:gd name="connsiteY93" fmla="*/ 2273107 h 2364287"/>
              <a:gd name="connsiteX94" fmla="*/ 2501346 w 4572000"/>
              <a:gd name="connsiteY94" fmla="*/ 2255019 h 2364287"/>
              <a:gd name="connsiteX95" fmla="*/ 2414082 w 4572000"/>
              <a:gd name="connsiteY95" fmla="*/ 2249175 h 2364287"/>
              <a:gd name="connsiteX96" fmla="*/ 2345384 w 4572000"/>
              <a:gd name="connsiteY96" fmla="*/ 2123674 h 2364287"/>
              <a:gd name="connsiteX97" fmla="*/ 2242181 w 4572000"/>
              <a:gd name="connsiteY97" fmla="*/ 2158829 h 2364287"/>
              <a:gd name="connsiteX98" fmla="*/ 2179352 w 4572000"/>
              <a:gd name="connsiteY98" fmla="*/ 1975541 h 2364287"/>
              <a:gd name="connsiteX99" fmla="*/ 2069712 w 4572000"/>
              <a:gd name="connsiteY99" fmla="*/ 1809971 h 2364287"/>
              <a:gd name="connsiteX100" fmla="*/ 1982074 w 4572000"/>
              <a:gd name="connsiteY100" fmla="*/ 1811732 h 2364287"/>
              <a:gd name="connsiteX101" fmla="*/ 1902877 w 4572000"/>
              <a:gd name="connsiteY101" fmla="*/ 1801900 h 2364287"/>
              <a:gd name="connsiteX102" fmla="*/ 1777670 w 4572000"/>
              <a:gd name="connsiteY102" fmla="*/ 1668237 h 2364287"/>
              <a:gd name="connsiteX103" fmla="*/ 1605142 w 4572000"/>
              <a:gd name="connsiteY103" fmla="*/ 1577800 h 2364287"/>
              <a:gd name="connsiteX104" fmla="*/ 1441741 w 4572000"/>
              <a:gd name="connsiteY104" fmla="*/ 1427532 h 2364287"/>
              <a:gd name="connsiteX105" fmla="*/ 1431985 w 4572000"/>
              <a:gd name="connsiteY105" fmla="*/ 1184694 h 2364287"/>
              <a:gd name="connsiteX106" fmla="*/ 1311215 w 4572000"/>
              <a:gd name="connsiteY106" fmla="*/ 1063924 h 2364287"/>
              <a:gd name="connsiteX107" fmla="*/ 1232140 w 4572000"/>
              <a:gd name="connsiteY107" fmla="*/ 1081177 h 2364287"/>
              <a:gd name="connsiteX108" fmla="*/ 927340 w 4572000"/>
              <a:gd name="connsiteY108" fmla="*/ 1081177 h 2364287"/>
              <a:gd name="connsiteX109" fmla="*/ 774940 w 4572000"/>
              <a:gd name="connsiteY109" fmla="*/ 928777 h 2364287"/>
              <a:gd name="connsiteX110" fmla="*/ 774940 w 4572000"/>
              <a:gd name="connsiteY110" fmla="*/ 776377 h 2364287"/>
              <a:gd name="connsiteX111" fmla="*/ 774940 w 4572000"/>
              <a:gd name="connsiteY111" fmla="*/ 700177 h 2364287"/>
              <a:gd name="connsiteX112" fmla="*/ 833887 w 4572000"/>
              <a:gd name="connsiteY112" fmla="*/ 672860 h 2364287"/>
              <a:gd name="connsiteX113" fmla="*/ 816634 w 4572000"/>
              <a:gd name="connsiteY113" fmla="*/ 621102 h 2364287"/>
              <a:gd name="connsiteX114" fmla="*/ 776378 w 4572000"/>
              <a:gd name="connsiteY114" fmla="*/ 644105 h 2364287"/>
              <a:gd name="connsiteX115" fmla="*/ 690114 w 4572000"/>
              <a:gd name="connsiteY115" fmla="*/ 603849 h 2364287"/>
              <a:gd name="connsiteX116" fmla="*/ 649857 w 4572000"/>
              <a:gd name="connsiteY116" fmla="*/ 621102 h 2364287"/>
              <a:gd name="connsiteX117" fmla="*/ 609600 w 4572000"/>
              <a:gd name="connsiteY117" fmla="*/ 667109 h 2364287"/>
              <a:gd name="connsiteX118" fmla="*/ 552091 w 4572000"/>
              <a:gd name="connsiteY118" fmla="*/ 690113 h 2364287"/>
              <a:gd name="connsiteX119" fmla="*/ 500332 w 4572000"/>
              <a:gd name="connsiteY119" fmla="*/ 667109 h 2364287"/>
              <a:gd name="connsiteX120" fmla="*/ 460076 w 4572000"/>
              <a:gd name="connsiteY120" fmla="*/ 615351 h 2364287"/>
              <a:gd name="connsiteX121" fmla="*/ 425570 w 4572000"/>
              <a:gd name="connsiteY121" fmla="*/ 569343 h 2364287"/>
              <a:gd name="connsiteX122" fmla="*/ 356559 w 4572000"/>
              <a:gd name="connsiteY122" fmla="*/ 546339 h 2364287"/>
              <a:gd name="connsiteX123" fmla="*/ 333555 w 4572000"/>
              <a:gd name="connsiteY123" fmla="*/ 540588 h 2364287"/>
              <a:gd name="connsiteX124" fmla="*/ 299049 w 4572000"/>
              <a:gd name="connsiteY124" fmla="*/ 603849 h 2364287"/>
              <a:gd name="connsiteX125" fmla="*/ 247291 w 4572000"/>
              <a:gd name="connsiteY125" fmla="*/ 609600 h 2364287"/>
              <a:gd name="connsiteX126" fmla="*/ 201283 w 4572000"/>
              <a:gd name="connsiteY126" fmla="*/ 563592 h 2364287"/>
              <a:gd name="connsiteX127" fmla="*/ 195532 w 4572000"/>
              <a:gd name="connsiteY127" fmla="*/ 506083 h 2364287"/>
              <a:gd name="connsiteX128" fmla="*/ 143774 w 4572000"/>
              <a:gd name="connsiteY128" fmla="*/ 465826 h 2364287"/>
              <a:gd name="connsiteX129" fmla="*/ 109268 w 4572000"/>
              <a:gd name="connsiteY129" fmla="*/ 431320 h 2364287"/>
              <a:gd name="connsiteX130" fmla="*/ 80514 w 4572000"/>
              <a:gd name="connsiteY130" fmla="*/ 408317 h 2364287"/>
              <a:gd name="connsiteX131" fmla="*/ 80514 w 4572000"/>
              <a:gd name="connsiteY131" fmla="*/ 356558 h 2364287"/>
              <a:gd name="connsiteX132" fmla="*/ 86265 w 4572000"/>
              <a:gd name="connsiteY132" fmla="*/ 339305 h 2364287"/>
              <a:gd name="connsiteX133" fmla="*/ 40257 w 4572000"/>
              <a:gd name="connsiteY133" fmla="*/ 299049 h 2364287"/>
              <a:gd name="connsiteX134" fmla="*/ 0 w 4572000"/>
              <a:gd name="connsiteY134" fmla="*/ 264543 h 2364287"/>
              <a:gd name="connsiteX135" fmla="*/ 0 w 4572000"/>
              <a:gd name="connsiteY135" fmla="*/ 264543 h 2364287"/>
              <a:gd name="connsiteX136" fmla="*/ 63261 w 4572000"/>
              <a:gd name="connsiteY136" fmla="*/ 264543 h 2364287"/>
              <a:gd name="connsiteX137" fmla="*/ 80514 w 4572000"/>
              <a:gd name="connsiteY137" fmla="*/ 235788 h 2364287"/>
              <a:gd name="connsiteX138" fmla="*/ 92015 w 4572000"/>
              <a:gd name="connsiteY138" fmla="*/ 178279 h 2364287"/>
              <a:gd name="connsiteX139" fmla="*/ 40257 w 4572000"/>
              <a:gd name="connsiteY139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060166 w 4572000"/>
              <a:gd name="connsiteY74" fmla="*/ 1472241 h 2364287"/>
              <a:gd name="connsiteX75" fmla="*/ 3985404 w 4572000"/>
              <a:gd name="connsiteY75" fmla="*/ 1598762 h 2364287"/>
              <a:gd name="connsiteX76" fmla="*/ 3950898 w 4572000"/>
              <a:gd name="connsiteY76" fmla="*/ 1690777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72619 w 4572000"/>
              <a:gd name="connsiteY82" fmla="*/ 1892060 h 2364287"/>
              <a:gd name="connsiteX83" fmla="*/ 3772619 w 4572000"/>
              <a:gd name="connsiteY83" fmla="*/ 1892060 h 2364287"/>
              <a:gd name="connsiteX84" fmla="*/ 3577087 w 4572000"/>
              <a:gd name="connsiteY84" fmla="*/ 1920815 h 2364287"/>
              <a:gd name="connsiteX85" fmla="*/ 3466504 w 4572000"/>
              <a:gd name="connsiteY85" fmla="*/ 2310951 h 2364287"/>
              <a:gd name="connsiteX86" fmla="*/ 3259097 w 4572000"/>
              <a:gd name="connsiteY86" fmla="*/ 2364287 h 2364287"/>
              <a:gd name="connsiteX87" fmla="*/ 3160703 w 4572000"/>
              <a:gd name="connsiteY87" fmla="*/ 2356866 h 2364287"/>
              <a:gd name="connsiteX88" fmla="*/ 3060993 w 4572000"/>
              <a:gd name="connsiteY88" fmla="*/ 2364193 h 2364287"/>
              <a:gd name="connsiteX89" fmla="*/ 2967545 w 4572000"/>
              <a:gd name="connsiteY89" fmla="*/ 2344529 h 2364287"/>
              <a:gd name="connsiteX90" fmla="*/ 2872097 w 4572000"/>
              <a:gd name="connsiteY90" fmla="*/ 2358536 h 2364287"/>
              <a:gd name="connsiteX91" fmla="*/ 2814900 w 4572000"/>
              <a:gd name="connsiteY91" fmla="*/ 2258451 h 2364287"/>
              <a:gd name="connsiteX92" fmla="*/ 2726693 w 4572000"/>
              <a:gd name="connsiteY92" fmla="*/ 2237859 h 2364287"/>
              <a:gd name="connsiteX93" fmla="*/ 2596423 w 4572000"/>
              <a:gd name="connsiteY93" fmla="*/ 2273107 h 2364287"/>
              <a:gd name="connsiteX94" fmla="*/ 2501346 w 4572000"/>
              <a:gd name="connsiteY94" fmla="*/ 2255019 h 2364287"/>
              <a:gd name="connsiteX95" fmla="*/ 2414082 w 4572000"/>
              <a:gd name="connsiteY95" fmla="*/ 2249175 h 2364287"/>
              <a:gd name="connsiteX96" fmla="*/ 2345384 w 4572000"/>
              <a:gd name="connsiteY96" fmla="*/ 2123674 h 2364287"/>
              <a:gd name="connsiteX97" fmla="*/ 2242181 w 4572000"/>
              <a:gd name="connsiteY97" fmla="*/ 2158829 h 2364287"/>
              <a:gd name="connsiteX98" fmla="*/ 2179352 w 4572000"/>
              <a:gd name="connsiteY98" fmla="*/ 1975541 h 2364287"/>
              <a:gd name="connsiteX99" fmla="*/ 2069712 w 4572000"/>
              <a:gd name="connsiteY99" fmla="*/ 1809971 h 2364287"/>
              <a:gd name="connsiteX100" fmla="*/ 1982074 w 4572000"/>
              <a:gd name="connsiteY100" fmla="*/ 1811732 h 2364287"/>
              <a:gd name="connsiteX101" fmla="*/ 1902877 w 4572000"/>
              <a:gd name="connsiteY101" fmla="*/ 1801900 h 2364287"/>
              <a:gd name="connsiteX102" fmla="*/ 1777670 w 4572000"/>
              <a:gd name="connsiteY102" fmla="*/ 1668237 h 2364287"/>
              <a:gd name="connsiteX103" fmla="*/ 1605142 w 4572000"/>
              <a:gd name="connsiteY103" fmla="*/ 1577800 h 2364287"/>
              <a:gd name="connsiteX104" fmla="*/ 1441741 w 4572000"/>
              <a:gd name="connsiteY104" fmla="*/ 1427532 h 2364287"/>
              <a:gd name="connsiteX105" fmla="*/ 1431985 w 4572000"/>
              <a:gd name="connsiteY105" fmla="*/ 1184694 h 2364287"/>
              <a:gd name="connsiteX106" fmla="*/ 1311215 w 4572000"/>
              <a:gd name="connsiteY106" fmla="*/ 1063924 h 2364287"/>
              <a:gd name="connsiteX107" fmla="*/ 1232140 w 4572000"/>
              <a:gd name="connsiteY107" fmla="*/ 1081177 h 2364287"/>
              <a:gd name="connsiteX108" fmla="*/ 927340 w 4572000"/>
              <a:gd name="connsiteY108" fmla="*/ 1081177 h 2364287"/>
              <a:gd name="connsiteX109" fmla="*/ 774940 w 4572000"/>
              <a:gd name="connsiteY109" fmla="*/ 928777 h 2364287"/>
              <a:gd name="connsiteX110" fmla="*/ 774940 w 4572000"/>
              <a:gd name="connsiteY110" fmla="*/ 776377 h 2364287"/>
              <a:gd name="connsiteX111" fmla="*/ 774940 w 4572000"/>
              <a:gd name="connsiteY111" fmla="*/ 700177 h 2364287"/>
              <a:gd name="connsiteX112" fmla="*/ 833887 w 4572000"/>
              <a:gd name="connsiteY112" fmla="*/ 672860 h 2364287"/>
              <a:gd name="connsiteX113" fmla="*/ 816634 w 4572000"/>
              <a:gd name="connsiteY113" fmla="*/ 621102 h 2364287"/>
              <a:gd name="connsiteX114" fmla="*/ 776378 w 4572000"/>
              <a:gd name="connsiteY114" fmla="*/ 644105 h 2364287"/>
              <a:gd name="connsiteX115" fmla="*/ 690114 w 4572000"/>
              <a:gd name="connsiteY115" fmla="*/ 603849 h 2364287"/>
              <a:gd name="connsiteX116" fmla="*/ 649857 w 4572000"/>
              <a:gd name="connsiteY116" fmla="*/ 621102 h 2364287"/>
              <a:gd name="connsiteX117" fmla="*/ 609600 w 4572000"/>
              <a:gd name="connsiteY117" fmla="*/ 667109 h 2364287"/>
              <a:gd name="connsiteX118" fmla="*/ 552091 w 4572000"/>
              <a:gd name="connsiteY118" fmla="*/ 690113 h 2364287"/>
              <a:gd name="connsiteX119" fmla="*/ 500332 w 4572000"/>
              <a:gd name="connsiteY119" fmla="*/ 667109 h 2364287"/>
              <a:gd name="connsiteX120" fmla="*/ 460076 w 4572000"/>
              <a:gd name="connsiteY120" fmla="*/ 615351 h 2364287"/>
              <a:gd name="connsiteX121" fmla="*/ 425570 w 4572000"/>
              <a:gd name="connsiteY121" fmla="*/ 569343 h 2364287"/>
              <a:gd name="connsiteX122" fmla="*/ 356559 w 4572000"/>
              <a:gd name="connsiteY122" fmla="*/ 546339 h 2364287"/>
              <a:gd name="connsiteX123" fmla="*/ 333555 w 4572000"/>
              <a:gd name="connsiteY123" fmla="*/ 540588 h 2364287"/>
              <a:gd name="connsiteX124" fmla="*/ 299049 w 4572000"/>
              <a:gd name="connsiteY124" fmla="*/ 603849 h 2364287"/>
              <a:gd name="connsiteX125" fmla="*/ 247291 w 4572000"/>
              <a:gd name="connsiteY125" fmla="*/ 609600 h 2364287"/>
              <a:gd name="connsiteX126" fmla="*/ 201283 w 4572000"/>
              <a:gd name="connsiteY126" fmla="*/ 563592 h 2364287"/>
              <a:gd name="connsiteX127" fmla="*/ 195532 w 4572000"/>
              <a:gd name="connsiteY127" fmla="*/ 506083 h 2364287"/>
              <a:gd name="connsiteX128" fmla="*/ 143774 w 4572000"/>
              <a:gd name="connsiteY128" fmla="*/ 465826 h 2364287"/>
              <a:gd name="connsiteX129" fmla="*/ 109268 w 4572000"/>
              <a:gd name="connsiteY129" fmla="*/ 431320 h 2364287"/>
              <a:gd name="connsiteX130" fmla="*/ 80514 w 4572000"/>
              <a:gd name="connsiteY130" fmla="*/ 408317 h 2364287"/>
              <a:gd name="connsiteX131" fmla="*/ 80514 w 4572000"/>
              <a:gd name="connsiteY131" fmla="*/ 356558 h 2364287"/>
              <a:gd name="connsiteX132" fmla="*/ 86265 w 4572000"/>
              <a:gd name="connsiteY132" fmla="*/ 339305 h 2364287"/>
              <a:gd name="connsiteX133" fmla="*/ 40257 w 4572000"/>
              <a:gd name="connsiteY133" fmla="*/ 299049 h 2364287"/>
              <a:gd name="connsiteX134" fmla="*/ 0 w 4572000"/>
              <a:gd name="connsiteY134" fmla="*/ 264543 h 2364287"/>
              <a:gd name="connsiteX135" fmla="*/ 0 w 4572000"/>
              <a:gd name="connsiteY135" fmla="*/ 264543 h 2364287"/>
              <a:gd name="connsiteX136" fmla="*/ 63261 w 4572000"/>
              <a:gd name="connsiteY136" fmla="*/ 264543 h 2364287"/>
              <a:gd name="connsiteX137" fmla="*/ 80514 w 4572000"/>
              <a:gd name="connsiteY137" fmla="*/ 235788 h 2364287"/>
              <a:gd name="connsiteX138" fmla="*/ 92015 w 4572000"/>
              <a:gd name="connsiteY138" fmla="*/ 178279 h 2364287"/>
              <a:gd name="connsiteX139" fmla="*/ 40257 w 4572000"/>
              <a:gd name="connsiteY139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060166 w 4572000"/>
              <a:gd name="connsiteY74" fmla="*/ 1472241 h 2364287"/>
              <a:gd name="connsiteX75" fmla="*/ 3985404 w 4572000"/>
              <a:gd name="connsiteY75" fmla="*/ 1598762 h 2364287"/>
              <a:gd name="connsiteX76" fmla="*/ 3950898 w 4572000"/>
              <a:gd name="connsiteY76" fmla="*/ 1690777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72619 w 4572000"/>
              <a:gd name="connsiteY82" fmla="*/ 1892060 h 2364287"/>
              <a:gd name="connsiteX83" fmla="*/ 3772619 w 4572000"/>
              <a:gd name="connsiteY83" fmla="*/ 1892060 h 2364287"/>
              <a:gd name="connsiteX84" fmla="*/ 3670535 w 4572000"/>
              <a:gd name="connsiteY84" fmla="*/ 2250196 h 2364287"/>
              <a:gd name="connsiteX85" fmla="*/ 3466504 w 4572000"/>
              <a:gd name="connsiteY85" fmla="*/ 2310951 h 2364287"/>
              <a:gd name="connsiteX86" fmla="*/ 3259097 w 4572000"/>
              <a:gd name="connsiteY86" fmla="*/ 2364287 h 2364287"/>
              <a:gd name="connsiteX87" fmla="*/ 3160703 w 4572000"/>
              <a:gd name="connsiteY87" fmla="*/ 2356866 h 2364287"/>
              <a:gd name="connsiteX88" fmla="*/ 3060993 w 4572000"/>
              <a:gd name="connsiteY88" fmla="*/ 2364193 h 2364287"/>
              <a:gd name="connsiteX89" fmla="*/ 2967545 w 4572000"/>
              <a:gd name="connsiteY89" fmla="*/ 2344529 h 2364287"/>
              <a:gd name="connsiteX90" fmla="*/ 2872097 w 4572000"/>
              <a:gd name="connsiteY90" fmla="*/ 2358536 h 2364287"/>
              <a:gd name="connsiteX91" fmla="*/ 2814900 w 4572000"/>
              <a:gd name="connsiteY91" fmla="*/ 2258451 h 2364287"/>
              <a:gd name="connsiteX92" fmla="*/ 2726693 w 4572000"/>
              <a:gd name="connsiteY92" fmla="*/ 2237859 h 2364287"/>
              <a:gd name="connsiteX93" fmla="*/ 2596423 w 4572000"/>
              <a:gd name="connsiteY93" fmla="*/ 2273107 h 2364287"/>
              <a:gd name="connsiteX94" fmla="*/ 2501346 w 4572000"/>
              <a:gd name="connsiteY94" fmla="*/ 2255019 h 2364287"/>
              <a:gd name="connsiteX95" fmla="*/ 2414082 w 4572000"/>
              <a:gd name="connsiteY95" fmla="*/ 2249175 h 2364287"/>
              <a:gd name="connsiteX96" fmla="*/ 2345384 w 4572000"/>
              <a:gd name="connsiteY96" fmla="*/ 2123674 h 2364287"/>
              <a:gd name="connsiteX97" fmla="*/ 2242181 w 4572000"/>
              <a:gd name="connsiteY97" fmla="*/ 2158829 h 2364287"/>
              <a:gd name="connsiteX98" fmla="*/ 2179352 w 4572000"/>
              <a:gd name="connsiteY98" fmla="*/ 1975541 h 2364287"/>
              <a:gd name="connsiteX99" fmla="*/ 2069712 w 4572000"/>
              <a:gd name="connsiteY99" fmla="*/ 1809971 h 2364287"/>
              <a:gd name="connsiteX100" fmla="*/ 1982074 w 4572000"/>
              <a:gd name="connsiteY100" fmla="*/ 1811732 h 2364287"/>
              <a:gd name="connsiteX101" fmla="*/ 1902877 w 4572000"/>
              <a:gd name="connsiteY101" fmla="*/ 1801900 h 2364287"/>
              <a:gd name="connsiteX102" fmla="*/ 1777670 w 4572000"/>
              <a:gd name="connsiteY102" fmla="*/ 1668237 h 2364287"/>
              <a:gd name="connsiteX103" fmla="*/ 1605142 w 4572000"/>
              <a:gd name="connsiteY103" fmla="*/ 1577800 h 2364287"/>
              <a:gd name="connsiteX104" fmla="*/ 1441741 w 4572000"/>
              <a:gd name="connsiteY104" fmla="*/ 1427532 h 2364287"/>
              <a:gd name="connsiteX105" fmla="*/ 1431985 w 4572000"/>
              <a:gd name="connsiteY105" fmla="*/ 1184694 h 2364287"/>
              <a:gd name="connsiteX106" fmla="*/ 1311215 w 4572000"/>
              <a:gd name="connsiteY106" fmla="*/ 1063924 h 2364287"/>
              <a:gd name="connsiteX107" fmla="*/ 1232140 w 4572000"/>
              <a:gd name="connsiteY107" fmla="*/ 1081177 h 2364287"/>
              <a:gd name="connsiteX108" fmla="*/ 927340 w 4572000"/>
              <a:gd name="connsiteY108" fmla="*/ 1081177 h 2364287"/>
              <a:gd name="connsiteX109" fmla="*/ 774940 w 4572000"/>
              <a:gd name="connsiteY109" fmla="*/ 928777 h 2364287"/>
              <a:gd name="connsiteX110" fmla="*/ 774940 w 4572000"/>
              <a:gd name="connsiteY110" fmla="*/ 776377 h 2364287"/>
              <a:gd name="connsiteX111" fmla="*/ 774940 w 4572000"/>
              <a:gd name="connsiteY111" fmla="*/ 700177 h 2364287"/>
              <a:gd name="connsiteX112" fmla="*/ 833887 w 4572000"/>
              <a:gd name="connsiteY112" fmla="*/ 672860 h 2364287"/>
              <a:gd name="connsiteX113" fmla="*/ 816634 w 4572000"/>
              <a:gd name="connsiteY113" fmla="*/ 621102 h 2364287"/>
              <a:gd name="connsiteX114" fmla="*/ 776378 w 4572000"/>
              <a:gd name="connsiteY114" fmla="*/ 644105 h 2364287"/>
              <a:gd name="connsiteX115" fmla="*/ 690114 w 4572000"/>
              <a:gd name="connsiteY115" fmla="*/ 603849 h 2364287"/>
              <a:gd name="connsiteX116" fmla="*/ 649857 w 4572000"/>
              <a:gd name="connsiteY116" fmla="*/ 621102 h 2364287"/>
              <a:gd name="connsiteX117" fmla="*/ 609600 w 4572000"/>
              <a:gd name="connsiteY117" fmla="*/ 667109 h 2364287"/>
              <a:gd name="connsiteX118" fmla="*/ 552091 w 4572000"/>
              <a:gd name="connsiteY118" fmla="*/ 690113 h 2364287"/>
              <a:gd name="connsiteX119" fmla="*/ 500332 w 4572000"/>
              <a:gd name="connsiteY119" fmla="*/ 667109 h 2364287"/>
              <a:gd name="connsiteX120" fmla="*/ 460076 w 4572000"/>
              <a:gd name="connsiteY120" fmla="*/ 615351 h 2364287"/>
              <a:gd name="connsiteX121" fmla="*/ 425570 w 4572000"/>
              <a:gd name="connsiteY121" fmla="*/ 569343 h 2364287"/>
              <a:gd name="connsiteX122" fmla="*/ 356559 w 4572000"/>
              <a:gd name="connsiteY122" fmla="*/ 546339 h 2364287"/>
              <a:gd name="connsiteX123" fmla="*/ 333555 w 4572000"/>
              <a:gd name="connsiteY123" fmla="*/ 540588 h 2364287"/>
              <a:gd name="connsiteX124" fmla="*/ 299049 w 4572000"/>
              <a:gd name="connsiteY124" fmla="*/ 603849 h 2364287"/>
              <a:gd name="connsiteX125" fmla="*/ 247291 w 4572000"/>
              <a:gd name="connsiteY125" fmla="*/ 609600 h 2364287"/>
              <a:gd name="connsiteX126" fmla="*/ 201283 w 4572000"/>
              <a:gd name="connsiteY126" fmla="*/ 563592 h 2364287"/>
              <a:gd name="connsiteX127" fmla="*/ 195532 w 4572000"/>
              <a:gd name="connsiteY127" fmla="*/ 506083 h 2364287"/>
              <a:gd name="connsiteX128" fmla="*/ 143774 w 4572000"/>
              <a:gd name="connsiteY128" fmla="*/ 465826 h 2364287"/>
              <a:gd name="connsiteX129" fmla="*/ 109268 w 4572000"/>
              <a:gd name="connsiteY129" fmla="*/ 431320 h 2364287"/>
              <a:gd name="connsiteX130" fmla="*/ 80514 w 4572000"/>
              <a:gd name="connsiteY130" fmla="*/ 408317 h 2364287"/>
              <a:gd name="connsiteX131" fmla="*/ 80514 w 4572000"/>
              <a:gd name="connsiteY131" fmla="*/ 356558 h 2364287"/>
              <a:gd name="connsiteX132" fmla="*/ 86265 w 4572000"/>
              <a:gd name="connsiteY132" fmla="*/ 339305 h 2364287"/>
              <a:gd name="connsiteX133" fmla="*/ 40257 w 4572000"/>
              <a:gd name="connsiteY133" fmla="*/ 299049 h 2364287"/>
              <a:gd name="connsiteX134" fmla="*/ 0 w 4572000"/>
              <a:gd name="connsiteY134" fmla="*/ 264543 h 2364287"/>
              <a:gd name="connsiteX135" fmla="*/ 0 w 4572000"/>
              <a:gd name="connsiteY135" fmla="*/ 264543 h 2364287"/>
              <a:gd name="connsiteX136" fmla="*/ 63261 w 4572000"/>
              <a:gd name="connsiteY136" fmla="*/ 264543 h 2364287"/>
              <a:gd name="connsiteX137" fmla="*/ 80514 w 4572000"/>
              <a:gd name="connsiteY137" fmla="*/ 235788 h 2364287"/>
              <a:gd name="connsiteX138" fmla="*/ 92015 w 4572000"/>
              <a:gd name="connsiteY138" fmla="*/ 178279 h 2364287"/>
              <a:gd name="connsiteX139" fmla="*/ 40257 w 4572000"/>
              <a:gd name="connsiteY139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060166 w 4572000"/>
              <a:gd name="connsiteY74" fmla="*/ 1472241 h 2364287"/>
              <a:gd name="connsiteX75" fmla="*/ 3985404 w 4572000"/>
              <a:gd name="connsiteY75" fmla="*/ 1598762 h 2364287"/>
              <a:gd name="connsiteX76" fmla="*/ 3950898 w 4572000"/>
              <a:gd name="connsiteY76" fmla="*/ 1690777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72619 w 4572000"/>
              <a:gd name="connsiteY82" fmla="*/ 1892060 h 2364287"/>
              <a:gd name="connsiteX83" fmla="*/ 3792934 w 4572000"/>
              <a:gd name="connsiteY83" fmla="*/ 2246021 h 2364287"/>
              <a:gd name="connsiteX84" fmla="*/ 3670535 w 4572000"/>
              <a:gd name="connsiteY84" fmla="*/ 2250196 h 2364287"/>
              <a:gd name="connsiteX85" fmla="*/ 3466504 w 4572000"/>
              <a:gd name="connsiteY85" fmla="*/ 2310951 h 2364287"/>
              <a:gd name="connsiteX86" fmla="*/ 3259097 w 4572000"/>
              <a:gd name="connsiteY86" fmla="*/ 2364287 h 2364287"/>
              <a:gd name="connsiteX87" fmla="*/ 3160703 w 4572000"/>
              <a:gd name="connsiteY87" fmla="*/ 2356866 h 2364287"/>
              <a:gd name="connsiteX88" fmla="*/ 3060993 w 4572000"/>
              <a:gd name="connsiteY88" fmla="*/ 2364193 h 2364287"/>
              <a:gd name="connsiteX89" fmla="*/ 2967545 w 4572000"/>
              <a:gd name="connsiteY89" fmla="*/ 2344529 h 2364287"/>
              <a:gd name="connsiteX90" fmla="*/ 2872097 w 4572000"/>
              <a:gd name="connsiteY90" fmla="*/ 2358536 h 2364287"/>
              <a:gd name="connsiteX91" fmla="*/ 2814900 w 4572000"/>
              <a:gd name="connsiteY91" fmla="*/ 2258451 h 2364287"/>
              <a:gd name="connsiteX92" fmla="*/ 2726693 w 4572000"/>
              <a:gd name="connsiteY92" fmla="*/ 2237859 h 2364287"/>
              <a:gd name="connsiteX93" fmla="*/ 2596423 w 4572000"/>
              <a:gd name="connsiteY93" fmla="*/ 2273107 h 2364287"/>
              <a:gd name="connsiteX94" fmla="*/ 2501346 w 4572000"/>
              <a:gd name="connsiteY94" fmla="*/ 2255019 h 2364287"/>
              <a:gd name="connsiteX95" fmla="*/ 2414082 w 4572000"/>
              <a:gd name="connsiteY95" fmla="*/ 2249175 h 2364287"/>
              <a:gd name="connsiteX96" fmla="*/ 2345384 w 4572000"/>
              <a:gd name="connsiteY96" fmla="*/ 2123674 h 2364287"/>
              <a:gd name="connsiteX97" fmla="*/ 2242181 w 4572000"/>
              <a:gd name="connsiteY97" fmla="*/ 2158829 h 2364287"/>
              <a:gd name="connsiteX98" fmla="*/ 2179352 w 4572000"/>
              <a:gd name="connsiteY98" fmla="*/ 1975541 h 2364287"/>
              <a:gd name="connsiteX99" fmla="*/ 2069712 w 4572000"/>
              <a:gd name="connsiteY99" fmla="*/ 1809971 h 2364287"/>
              <a:gd name="connsiteX100" fmla="*/ 1982074 w 4572000"/>
              <a:gd name="connsiteY100" fmla="*/ 1811732 h 2364287"/>
              <a:gd name="connsiteX101" fmla="*/ 1902877 w 4572000"/>
              <a:gd name="connsiteY101" fmla="*/ 1801900 h 2364287"/>
              <a:gd name="connsiteX102" fmla="*/ 1777670 w 4572000"/>
              <a:gd name="connsiteY102" fmla="*/ 1668237 h 2364287"/>
              <a:gd name="connsiteX103" fmla="*/ 1605142 w 4572000"/>
              <a:gd name="connsiteY103" fmla="*/ 1577800 h 2364287"/>
              <a:gd name="connsiteX104" fmla="*/ 1441741 w 4572000"/>
              <a:gd name="connsiteY104" fmla="*/ 1427532 h 2364287"/>
              <a:gd name="connsiteX105" fmla="*/ 1431985 w 4572000"/>
              <a:gd name="connsiteY105" fmla="*/ 1184694 h 2364287"/>
              <a:gd name="connsiteX106" fmla="*/ 1311215 w 4572000"/>
              <a:gd name="connsiteY106" fmla="*/ 1063924 h 2364287"/>
              <a:gd name="connsiteX107" fmla="*/ 1232140 w 4572000"/>
              <a:gd name="connsiteY107" fmla="*/ 1081177 h 2364287"/>
              <a:gd name="connsiteX108" fmla="*/ 927340 w 4572000"/>
              <a:gd name="connsiteY108" fmla="*/ 1081177 h 2364287"/>
              <a:gd name="connsiteX109" fmla="*/ 774940 w 4572000"/>
              <a:gd name="connsiteY109" fmla="*/ 928777 h 2364287"/>
              <a:gd name="connsiteX110" fmla="*/ 774940 w 4572000"/>
              <a:gd name="connsiteY110" fmla="*/ 776377 h 2364287"/>
              <a:gd name="connsiteX111" fmla="*/ 774940 w 4572000"/>
              <a:gd name="connsiteY111" fmla="*/ 700177 h 2364287"/>
              <a:gd name="connsiteX112" fmla="*/ 833887 w 4572000"/>
              <a:gd name="connsiteY112" fmla="*/ 672860 h 2364287"/>
              <a:gd name="connsiteX113" fmla="*/ 816634 w 4572000"/>
              <a:gd name="connsiteY113" fmla="*/ 621102 h 2364287"/>
              <a:gd name="connsiteX114" fmla="*/ 776378 w 4572000"/>
              <a:gd name="connsiteY114" fmla="*/ 644105 h 2364287"/>
              <a:gd name="connsiteX115" fmla="*/ 690114 w 4572000"/>
              <a:gd name="connsiteY115" fmla="*/ 603849 h 2364287"/>
              <a:gd name="connsiteX116" fmla="*/ 649857 w 4572000"/>
              <a:gd name="connsiteY116" fmla="*/ 621102 h 2364287"/>
              <a:gd name="connsiteX117" fmla="*/ 609600 w 4572000"/>
              <a:gd name="connsiteY117" fmla="*/ 667109 h 2364287"/>
              <a:gd name="connsiteX118" fmla="*/ 552091 w 4572000"/>
              <a:gd name="connsiteY118" fmla="*/ 690113 h 2364287"/>
              <a:gd name="connsiteX119" fmla="*/ 500332 w 4572000"/>
              <a:gd name="connsiteY119" fmla="*/ 667109 h 2364287"/>
              <a:gd name="connsiteX120" fmla="*/ 460076 w 4572000"/>
              <a:gd name="connsiteY120" fmla="*/ 615351 h 2364287"/>
              <a:gd name="connsiteX121" fmla="*/ 425570 w 4572000"/>
              <a:gd name="connsiteY121" fmla="*/ 569343 h 2364287"/>
              <a:gd name="connsiteX122" fmla="*/ 356559 w 4572000"/>
              <a:gd name="connsiteY122" fmla="*/ 546339 h 2364287"/>
              <a:gd name="connsiteX123" fmla="*/ 333555 w 4572000"/>
              <a:gd name="connsiteY123" fmla="*/ 540588 h 2364287"/>
              <a:gd name="connsiteX124" fmla="*/ 299049 w 4572000"/>
              <a:gd name="connsiteY124" fmla="*/ 603849 h 2364287"/>
              <a:gd name="connsiteX125" fmla="*/ 247291 w 4572000"/>
              <a:gd name="connsiteY125" fmla="*/ 609600 h 2364287"/>
              <a:gd name="connsiteX126" fmla="*/ 201283 w 4572000"/>
              <a:gd name="connsiteY126" fmla="*/ 563592 h 2364287"/>
              <a:gd name="connsiteX127" fmla="*/ 195532 w 4572000"/>
              <a:gd name="connsiteY127" fmla="*/ 506083 h 2364287"/>
              <a:gd name="connsiteX128" fmla="*/ 143774 w 4572000"/>
              <a:gd name="connsiteY128" fmla="*/ 465826 h 2364287"/>
              <a:gd name="connsiteX129" fmla="*/ 109268 w 4572000"/>
              <a:gd name="connsiteY129" fmla="*/ 431320 h 2364287"/>
              <a:gd name="connsiteX130" fmla="*/ 80514 w 4572000"/>
              <a:gd name="connsiteY130" fmla="*/ 408317 h 2364287"/>
              <a:gd name="connsiteX131" fmla="*/ 80514 w 4572000"/>
              <a:gd name="connsiteY131" fmla="*/ 356558 h 2364287"/>
              <a:gd name="connsiteX132" fmla="*/ 86265 w 4572000"/>
              <a:gd name="connsiteY132" fmla="*/ 339305 h 2364287"/>
              <a:gd name="connsiteX133" fmla="*/ 40257 w 4572000"/>
              <a:gd name="connsiteY133" fmla="*/ 299049 h 2364287"/>
              <a:gd name="connsiteX134" fmla="*/ 0 w 4572000"/>
              <a:gd name="connsiteY134" fmla="*/ 264543 h 2364287"/>
              <a:gd name="connsiteX135" fmla="*/ 0 w 4572000"/>
              <a:gd name="connsiteY135" fmla="*/ 264543 h 2364287"/>
              <a:gd name="connsiteX136" fmla="*/ 63261 w 4572000"/>
              <a:gd name="connsiteY136" fmla="*/ 264543 h 2364287"/>
              <a:gd name="connsiteX137" fmla="*/ 80514 w 4572000"/>
              <a:gd name="connsiteY137" fmla="*/ 235788 h 2364287"/>
              <a:gd name="connsiteX138" fmla="*/ 92015 w 4572000"/>
              <a:gd name="connsiteY138" fmla="*/ 178279 h 2364287"/>
              <a:gd name="connsiteX139" fmla="*/ 40257 w 4572000"/>
              <a:gd name="connsiteY139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3985404 w 4572000"/>
              <a:gd name="connsiteY75" fmla="*/ 1598762 h 2364287"/>
              <a:gd name="connsiteX76" fmla="*/ 3950898 w 4572000"/>
              <a:gd name="connsiteY76" fmla="*/ 1690777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72619 w 4572000"/>
              <a:gd name="connsiteY82" fmla="*/ 1892060 h 2364287"/>
              <a:gd name="connsiteX83" fmla="*/ 3792934 w 4572000"/>
              <a:gd name="connsiteY83" fmla="*/ 2246021 h 2364287"/>
              <a:gd name="connsiteX84" fmla="*/ 3670535 w 4572000"/>
              <a:gd name="connsiteY84" fmla="*/ 2250196 h 2364287"/>
              <a:gd name="connsiteX85" fmla="*/ 3466504 w 4572000"/>
              <a:gd name="connsiteY85" fmla="*/ 2310951 h 2364287"/>
              <a:gd name="connsiteX86" fmla="*/ 3259097 w 4572000"/>
              <a:gd name="connsiteY86" fmla="*/ 2364287 h 2364287"/>
              <a:gd name="connsiteX87" fmla="*/ 3160703 w 4572000"/>
              <a:gd name="connsiteY87" fmla="*/ 2356866 h 2364287"/>
              <a:gd name="connsiteX88" fmla="*/ 3060993 w 4572000"/>
              <a:gd name="connsiteY88" fmla="*/ 2364193 h 2364287"/>
              <a:gd name="connsiteX89" fmla="*/ 2967545 w 4572000"/>
              <a:gd name="connsiteY89" fmla="*/ 2344529 h 2364287"/>
              <a:gd name="connsiteX90" fmla="*/ 2872097 w 4572000"/>
              <a:gd name="connsiteY90" fmla="*/ 2358536 h 2364287"/>
              <a:gd name="connsiteX91" fmla="*/ 2814900 w 4572000"/>
              <a:gd name="connsiteY91" fmla="*/ 2258451 h 2364287"/>
              <a:gd name="connsiteX92" fmla="*/ 2726693 w 4572000"/>
              <a:gd name="connsiteY92" fmla="*/ 2237859 h 2364287"/>
              <a:gd name="connsiteX93" fmla="*/ 2596423 w 4572000"/>
              <a:gd name="connsiteY93" fmla="*/ 2273107 h 2364287"/>
              <a:gd name="connsiteX94" fmla="*/ 2501346 w 4572000"/>
              <a:gd name="connsiteY94" fmla="*/ 2255019 h 2364287"/>
              <a:gd name="connsiteX95" fmla="*/ 2414082 w 4572000"/>
              <a:gd name="connsiteY95" fmla="*/ 2249175 h 2364287"/>
              <a:gd name="connsiteX96" fmla="*/ 2345384 w 4572000"/>
              <a:gd name="connsiteY96" fmla="*/ 2123674 h 2364287"/>
              <a:gd name="connsiteX97" fmla="*/ 2242181 w 4572000"/>
              <a:gd name="connsiteY97" fmla="*/ 2158829 h 2364287"/>
              <a:gd name="connsiteX98" fmla="*/ 2179352 w 4572000"/>
              <a:gd name="connsiteY98" fmla="*/ 1975541 h 2364287"/>
              <a:gd name="connsiteX99" fmla="*/ 2069712 w 4572000"/>
              <a:gd name="connsiteY99" fmla="*/ 1809971 h 2364287"/>
              <a:gd name="connsiteX100" fmla="*/ 1982074 w 4572000"/>
              <a:gd name="connsiteY100" fmla="*/ 1811732 h 2364287"/>
              <a:gd name="connsiteX101" fmla="*/ 1902877 w 4572000"/>
              <a:gd name="connsiteY101" fmla="*/ 1801900 h 2364287"/>
              <a:gd name="connsiteX102" fmla="*/ 1777670 w 4572000"/>
              <a:gd name="connsiteY102" fmla="*/ 1668237 h 2364287"/>
              <a:gd name="connsiteX103" fmla="*/ 1605142 w 4572000"/>
              <a:gd name="connsiteY103" fmla="*/ 1577800 h 2364287"/>
              <a:gd name="connsiteX104" fmla="*/ 1441741 w 4572000"/>
              <a:gd name="connsiteY104" fmla="*/ 1427532 h 2364287"/>
              <a:gd name="connsiteX105" fmla="*/ 1431985 w 4572000"/>
              <a:gd name="connsiteY105" fmla="*/ 1184694 h 2364287"/>
              <a:gd name="connsiteX106" fmla="*/ 1311215 w 4572000"/>
              <a:gd name="connsiteY106" fmla="*/ 1063924 h 2364287"/>
              <a:gd name="connsiteX107" fmla="*/ 1232140 w 4572000"/>
              <a:gd name="connsiteY107" fmla="*/ 1081177 h 2364287"/>
              <a:gd name="connsiteX108" fmla="*/ 927340 w 4572000"/>
              <a:gd name="connsiteY108" fmla="*/ 1081177 h 2364287"/>
              <a:gd name="connsiteX109" fmla="*/ 774940 w 4572000"/>
              <a:gd name="connsiteY109" fmla="*/ 928777 h 2364287"/>
              <a:gd name="connsiteX110" fmla="*/ 774940 w 4572000"/>
              <a:gd name="connsiteY110" fmla="*/ 776377 h 2364287"/>
              <a:gd name="connsiteX111" fmla="*/ 774940 w 4572000"/>
              <a:gd name="connsiteY111" fmla="*/ 700177 h 2364287"/>
              <a:gd name="connsiteX112" fmla="*/ 833887 w 4572000"/>
              <a:gd name="connsiteY112" fmla="*/ 672860 h 2364287"/>
              <a:gd name="connsiteX113" fmla="*/ 816634 w 4572000"/>
              <a:gd name="connsiteY113" fmla="*/ 621102 h 2364287"/>
              <a:gd name="connsiteX114" fmla="*/ 776378 w 4572000"/>
              <a:gd name="connsiteY114" fmla="*/ 644105 h 2364287"/>
              <a:gd name="connsiteX115" fmla="*/ 690114 w 4572000"/>
              <a:gd name="connsiteY115" fmla="*/ 603849 h 2364287"/>
              <a:gd name="connsiteX116" fmla="*/ 649857 w 4572000"/>
              <a:gd name="connsiteY116" fmla="*/ 621102 h 2364287"/>
              <a:gd name="connsiteX117" fmla="*/ 609600 w 4572000"/>
              <a:gd name="connsiteY117" fmla="*/ 667109 h 2364287"/>
              <a:gd name="connsiteX118" fmla="*/ 552091 w 4572000"/>
              <a:gd name="connsiteY118" fmla="*/ 690113 h 2364287"/>
              <a:gd name="connsiteX119" fmla="*/ 500332 w 4572000"/>
              <a:gd name="connsiteY119" fmla="*/ 667109 h 2364287"/>
              <a:gd name="connsiteX120" fmla="*/ 460076 w 4572000"/>
              <a:gd name="connsiteY120" fmla="*/ 615351 h 2364287"/>
              <a:gd name="connsiteX121" fmla="*/ 425570 w 4572000"/>
              <a:gd name="connsiteY121" fmla="*/ 569343 h 2364287"/>
              <a:gd name="connsiteX122" fmla="*/ 356559 w 4572000"/>
              <a:gd name="connsiteY122" fmla="*/ 546339 h 2364287"/>
              <a:gd name="connsiteX123" fmla="*/ 333555 w 4572000"/>
              <a:gd name="connsiteY123" fmla="*/ 540588 h 2364287"/>
              <a:gd name="connsiteX124" fmla="*/ 299049 w 4572000"/>
              <a:gd name="connsiteY124" fmla="*/ 603849 h 2364287"/>
              <a:gd name="connsiteX125" fmla="*/ 247291 w 4572000"/>
              <a:gd name="connsiteY125" fmla="*/ 609600 h 2364287"/>
              <a:gd name="connsiteX126" fmla="*/ 201283 w 4572000"/>
              <a:gd name="connsiteY126" fmla="*/ 563592 h 2364287"/>
              <a:gd name="connsiteX127" fmla="*/ 195532 w 4572000"/>
              <a:gd name="connsiteY127" fmla="*/ 506083 h 2364287"/>
              <a:gd name="connsiteX128" fmla="*/ 143774 w 4572000"/>
              <a:gd name="connsiteY128" fmla="*/ 465826 h 2364287"/>
              <a:gd name="connsiteX129" fmla="*/ 109268 w 4572000"/>
              <a:gd name="connsiteY129" fmla="*/ 431320 h 2364287"/>
              <a:gd name="connsiteX130" fmla="*/ 80514 w 4572000"/>
              <a:gd name="connsiteY130" fmla="*/ 408317 h 2364287"/>
              <a:gd name="connsiteX131" fmla="*/ 80514 w 4572000"/>
              <a:gd name="connsiteY131" fmla="*/ 356558 h 2364287"/>
              <a:gd name="connsiteX132" fmla="*/ 86265 w 4572000"/>
              <a:gd name="connsiteY132" fmla="*/ 339305 h 2364287"/>
              <a:gd name="connsiteX133" fmla="*/ 40257 w 4572000"/>
              <a:gd name="connsiteY133" fmla="*/ 299049 h 2364287"/>
              <a:gd name="connsiteX134" fmla="*/ 0 w 4572000"/>
              <a:gd name="connsiteY134" fmla="*/ 264543 h 2364287"/>
              <a:gd name="connsiteX135" fmla="*/ 0 w 4572000"/>
              <a:gd name="connsiteY135" fmla="*/ 264543 h 2364287"/>
              <a:gd name="connsiteX136" fmla="*/ 63261 w 4572000"/>
              <a:gd name="connsiteY136" fmla="*/ 264543 h 2364287"/>
              <a:gd name="connsiteX137" fmla="*/ 80514 w 4572000"/>
              <a:gd name="connsiteY137" fmla="*/ 235788 h 2364287"/>
              <a:gd name="connsiteX138" fmla="*/ 92015 w 4572000"/>
              <a:gd name="connsiteY138" fmla="*/ 178279 h 2364287"/>
              <a:gd name="connsiteX139" fmla="*/ 40257 w 4572000"/>
              <a:gd name="connsiteY139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3950898 w 4572000"/>
              <a:gd name="connsiteY76" fmla="*/ 1690777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72619 w 4572000"/>
              <a:gd name="connsiteY82" fmla="*/ 1892060 h 2364287"/>
              <a:gd name="connsiteX83" fmla="*/ 3792934 w 4572000"/>
              <a:gd name="connsiteY83" fmla="*/ 2246021 h 2364287"/>
              <a:gd name="connsiteX84" fmla="*/ 3670535 w 4572000"/>
              <a:gd name="connsiteY84" fmla="*/ 2250196 h 2364287"/>
              <a:gd name="connsiteX85" fmla="*/ 3466504 w 4572000"/>
              <a:gd name="connsiteY85" fmla="*/ 2310951 h 2364287"/>
              <a:gd name="connsiteX86" fmla="*/ 3259097 w 4572000"/>
              <a:gd name="connsiteY86" fmla="*/ 2364287 h 2364287"/>
              <a:gd name="connsiteX87" fmla="*/ 3160703 w 4572000"/>
              <a:gd name="connsiteY87" fmla="*/ 2356866 h 2364287"/>
              <a:gd name="connsiteX88" fmla="*/ 3060993 w 4572000"/>
              <a:gd name="connsiteY88" fmla="*/ 2364193 h 2364287"/>
              <a:gd name="connsiteX89" fmla="*/ 2967545 w 4572000"/>
              <a:gd name="connsiteY89" fmla="*/ 2344529 h 2364287"/>
              <a:gd name="connsiteX90" fmla="*/ 2872097 w 4572000"/>
              <a:gd name="connsiteY90" fmla="*/ 2358536 h 2364287"/>
              <a:gd name="connsiteX91" fmla="*/ 2814900 w 4572000"/>
              <a:gd name="connsiteY91" fmla="*/ 2258451 h 2364287"/>
              <a:gd name="connsiteX92" fmla="*/ 2726693 w 4572000"/>
              <a:gd name="connsiteY92" fmla="*/ 2237859 h 2364287"/>
              <a:gd name="connsiteX93" fmla="*/ 2596423 w 4572000"/>
              <a:gd name="connsiteY93" fmla="*/ 2273107 h 2364287"/>
              <a:gd name="connsiteX94" fmla="*/ 2501346 w 4572000"/>
              <a:gd name="connsiteY94" fmla="*/ 2255019 h 2364287"/>
              <a:gd name="connsiteX95" fmla="*/ 2414082 w 4572000"/>
              <a:gd name="connsiteY95" fmla="*/ 2249175 h 2364287"/>
              <a:gd name="connsiteX96" fmla="*/ 2345384 w 4572000"/>
              <a:gd name="connsiteY96" fmla="*/ 2123674 h 2364287"/>
              <a:gd name="connsiteX97" fmla="*/ 2242181 w 4572000"/>
              <a:gd name="connsiteY97" fmla="*/ 2158829 h 2364287"/>
              <a:gd name="connsiteX98" fmla="*/ 2179352 w 4572000"/>
              <a:gd name="connsiteY98" fmla="*/ 1975541 h 2364287"/>
              <a:gd name="connsiteX99" fmla="*/ 2069712 w 4572000"/>
              <a:gd name="connsiteY99" fmla="*/ 1809971 h 2364287"/>
              <a:gd name="connsiteX100" fmla="*/ 1982074 w 4572000"/>
              <a:gd name="connsiteY100" fmla="*/ 1811732 h 2364287"/>
              <a:gd name="connsiteX101" fmla="*/ 1902877 w 4572000"/>
              <a:gd name="connsiteY101" fmla="*/ 1801900 h 2364287"/>
              <a:gd name="connsiteX102" fmla="*/ 1777670 w 4572000"/>
              <a:gd name="connsiteY102" fmla="*/ 1668237 h 2364287"/>
              <a:gd name="connsiteX103" fmla="*/ 1605142 w 4572000"/>
              <a:gd name="connsiteY103" fmla="*/ 1577800 h 2364287"/>
              <a:gd name="connsiteX104" fmla="*/ 1441741 w 4572000"/>
              <a:gd name="connsiteY104" fmla="*/ 1427532 h 2364287"/>
              <a:gd name="connsiteX105" fmla="*/ 1431985 w 4572000"/>
              <a:gd name="connsiteY105" fmla="*/ 1184694 h 2364287"/>
              <a:gd name="connsiteX106" fmla="*/ 1311215 w 4572000"/>
              <a:gd name="connsiteY106" fmla="*/ 1063924 h 2364287"/>
              <a:gd name="connsiteX107" fmla="*/ 1232140 w 4572000"/>
              <a:gd name="connsiteY107" fmla="*/ 1081177 h 2364287"/>
              <a:gd name="connsiteX108" fmla="*/ 927340 w 4572000"/>
              <a:gd name="connsiteY108" fmla="*/ 1081177 h 2364287"/>
              <a:gd name="connsiteX109" fmla="*/ 774940 w 4572000"/>
              <a:gd name="connsiteY109" fmla="*/ 928777 h 2364287"/>
              <a:gd name="connsiteX110" fmla="*/ 774940 w 4572000"/>
              <a:gd name="connsiteY110" fmla="*/ 776377 h 2364287"/>
              <a:gd name="connsiteX111" fmla="*/ 774940 w 4572000"/>
              <a:gd name="connsiteY111" fmla="*/ 700177 h 2364287"/>
              <a:gd name="connsiteX112" fmla="*/ 833887 w 4572000"/>
              <a:gd name="connsiteY112" fmla="*/ 672860 h 2364287"/>
              <a:gd name="connsiteX113" fmla="*/ 816634 w 4572000"/>
              <a:gd name="connsiteY113" fmla="*/ 621102 h 2364287"/>
              <a:gd name="connsiteX114" fmla="*/ 776378 w 4572000"/>
              <a:gd name="connsiteY114" fmla="*/ 644105 h 2364287"/>
              <a:gd name="connsiteX115" fmla="*/ 690114 w 4572000"/>
              <a:gd name="connsiteY115" fmla="*/ 603849 h 2364287"/>
              <a:gd name="connsiteX116" fmla="*/ 649857 w 4572000"/>
              <a:gd name="connsiteY116" fmla="*/ 621102 h 2364287"/>
              <a:gd name="connsiteX117" fmla="*/ 609600 w 4572000"/>
              <a:gd name="connsiteY117" fmla="*/ 667109 h 2364287"/>
              <a:gd name="connsiteX118" fmla="*/ 552091 w 4572000"/>
              <a:gd name="connsiteY118" fmla="*/ 690113 h 2364287"/>
              <a:gd name="connsiteX119" fmla="*/ 500332 w 4572000"/>
              <a:gd name="connsiteY119" fmla="*/ 667109 h 2364287"/>
              <a:gd name="connsiteX120" fmla="*/ 460076 w 4572000"/>
              <a:gd name="connsiteY120" fmla="*/ 615351 h 2364287"/>
              <a:gd name="connsiteX121" fmla="*/ 425570 w 4572000"/>
              <a:gd name="connsiteY121" fmla="*/ 569343 h 2364287"/>
              <a:gd name="connsiteX122" fmla="*/ 356559 w 4572000"/>
              <a:gd name="connsiteY122" fmla="*/ 546339 h 2364287"/>
              <a:gd name="connsiteX123" fmla="*/ 333555 w 4572000"/>
              <a:gd name="connsiteY123" fmla="*/ 540588 h 2364287"/>
              <a:gd name="connsiteX124" fmla="*/ 299049 w 4572000"/>
              <a:gd name="connsiteY124" fmla="*/ 603849 h 2364287"/>
              <a:gd name="connsiteX125" fmla="*/ 247291 w 4572000"/>
              <a:gd name="connsiteY125" fmla="*/ 609600 h 2364287"/>
              <a:gd name="connsiteX126" fmla="*/ 201283 w 4572000"/>
              <a:gd name="connsiteY126" fmla="*/ 563592 h 2364287"/>
              <a:gd name="connsiteX127" fmla="*/ 195532 w 4572000"/>
              <a:gd name="connsiteY127" fmla="*/ 506083 h 2364287"/>
              <a:gd name="connsiteX128" fmla="*/ 143774 w 4572000"/>
              <a:gd name="connsiteY128" fmla="*/ 465826 h 2364287"/>
              <a:gd name="connsiteX129" fmla="*/ 109268 w 4572000"/>
              <a:gd name="connsiteY129" fmla="*/ 431320 h 2364287"/>
              <a:gd name="connsiteX130" fmla="*/ 80514 w 4572000"/>
              <a:gd name="connsiteY130" fmla="*/ 408317 h 2364287"/>
              <a:gd name="connsiteX131" fmla="*/ 80514 w 4572000"/>
              <a:gd name="connsiteY131" fmla="*/ 356558 h 2364287"/>
              <a:gd name="connsiteX132" fmla="*/ 86265 w 4572000"/>
              <a:gd name="connsiteY132" fmla="*/ 339305 h 2364287"/>
              <a:gd name="connsiteX133" fmla="*/ 40257 w 4572000"/>
              <a:gd name="connsiteY133" fmla="*/ 299049 h 2364287"/>
              <a:gd name="connsiteX134" fmla="*/ 0 w 4572000"/>
              <a:gd name="connsiteY134" fmla="*/ 264543 h 2364287"/>
              <a:gd name="connsiteX135" fmla="*/ 0 w 4572000"/>
              <a:gd name="connsiteY135" fmla="*/ 264543 h 2364287"/>
              <a:gd name="connsiteX136" fmla="*/ 63261 w 4572000"/>
              <a:gd name="connsiteY136" fmla="*/ 264543 h 2364287"/>
              <a:gd name="connsiteX137" fmla="*/ 80514 w 4572000"/>
              <a:gd name="connsiteY137" fmla="*/ 235788 h 2364287"/>
              <a:gd name="connsiteX138" fmla="*/ 92015 w 4572000"/>
              <a:gd name="connsiteY138" fmla="*/ 178279 h 2364287"/>
              <a:gd name="connsiteX139" fmla="*/ 40257 w 4572000"/>
              <a:gd name="connsiteY139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72619 w 4572000"/>
              <a:gd name="connsiteY82" fmla="*/ 1892060 h 2364287"/>
              <a:gd name="connsiteX83" fmla="*/ 3792934 w 4572000"/>
              <a:gd name="connsiteY83" fmla="*/ 2246021 h 2364287"/>
              <a:gd name="connsiteX84" fmla="*/ 3670535 w 4572000"/>
              <a:gd name="connsiteY84" fmla="*/ 2250196 h 2364287"/>
              <a:gd name="connsiteX85" fmla="*/ 3466504 w 4572000"/>
              <a:gd name="connsiteY85" fmla="*/ 2310951 h 2364287"/>
              <a:gd name="connsiteX86" fmla="*/ 3259097 w 4572000"/>
              <a:gd name="connsiteY86" fmla="*/ 2364287 h 2364287"/>
              <a:gd name="connsiteX87" fmla="*/ 3160703 w 4572000"/>
              <a:gd name="connsiteY87" fmla="*/ 2356866 h 2364287"/>
              <a:gd name="connsiteX88" fmla="*/ 3060993 w 4572000"/>
              <a:gd name="connsiteY88" fmla="*/ 2364193 h 2364287"/>
              <a:gd name="connsiteX89" fmla="*/ 2967545 w 4572000"/>
              <a:gd name="connsiteY89" fmla="*/ 2344529 h 2364287"/>
              <a:gd name="connsiteX90" fmla="*/ 2872097 w 4572000"/>
              <a:gd name="connsiteY90" fmla="*/ 2358536 h 2364287"/>
              <a:gd name="connsiteX91" fmla="*/ 2814900 w 4572000"/>
              <a:gd name="connsiteY91" fmla="*/ 2258451 h 2364287"/>
              <a:gd name="connsiteX92" fmla="*/ 2726693 w 4572000"/>
              <a:gd name="connsiteY92" fmla="*/ 2237859 h 2364287"/>
              <a:gd name="connsiteX93" fmla="*/ 2596423 w 4572000"/>
              <a:gd name="connsiteY93" fmla="*/ 2273107 h 2364287"/>
              <a:gd name="connsiteX94" fmla="*/ 2501346 w 4572000"/>
              <a:gd name="connsiteY94" fmla="*/ 2255019 h 2364287"/>
              <a:gd name="connsiteX95" fmla="*/ 2414082 w 4572000"/>
              <a:gd name="connsiteY95" fmla="*/ 2249175 h 2364287"/>
              <a:gd name="connsiteX96" fmla="*/ 2345384 w 4572000"/>
              <a:gd name="connsiteY96" fmla="*/ 2123674 h 2364287"/>
              <a:gd name="connsiteX97" fmla="*/ 2242181 w 4572000"/>
              <a:gd name="connsiteY97" fmla="*/ 2158829 h 2364287"/>
              <a:gd name="connsiteX98" fmla="*/ 2179352 w 4572000"/>
              <a:gd name="connsiteY98" fmla="*/ 1975541 h 2364287"/>
              <a:gd name="connsiteX99" fmla="*/ 2069712 w 4572000"/>
              <a:gd name="connsiteY99" fmla="*/ 1809971 h 2364287"/>
              <a:gd name="connsiteX100" fmla="*/ 1982074 w 4572000"/>
              <a:gd name="connsiteY100" fmla="*/ 1811732 h 2364287"/>
              <a:gd name="connsiteX101" fmla="*/ 1902877 w 4572000"/>
              <a:gd name="connsiteY101" fmla="*/ 1801900 h 2364287"/>
              <a:gd name="connsiteX102" fmla="*/ 1777670 w 4572000"/>
              <a:gd name="connsiteY102" fmla="*/ 1668237 h 2364287"/>
              <a:gd name="connsiteX103" fmla="*/ 1605142 w 4572000"/>
              <a:gd name="connsiteY103" fmla="*/ 1577800 h 2364287"/>
              <a:gd name="connsiteX104" fmla="*/ 1441741 w 4572000"/>
              <a:gd name="connsiteY104" fmla="*/ 1427532 h 2364287"/>
              <a:gd name="connsiteX105" fmla="*/ 1431985 w 4572000"/>
              <a:gd name="connsiteY105" fmla="*/ 1184694 h 2364287"/>
              <a:gd name="connsiteX106" fmla="*/ 1311215 w 4572000"/>
              <a:gd name="connsiteY106" fmla="*/ 1063924 h 2364287"/>
              <a:gd name="connsiteX107" fmla="*/ 1232140 w 4572000"/>
              <a:gd name="connsiteY107" fmla="*/ 1081177 h 2364287"/>
              <a:gd name="connsiteX108" fmla="*/ 927340 w 4572000"/>
              <a:gd name="connsiteY108" fmla="*/ 1081177 h 2364287"/>
              <a:gd name="connsiteX109" fmla="*/ 774940 w 4572000"/>
              <a:gd name="connsiteY109" fmla="*/ 928777 h 2364287"/>
              <a:gd name="connsiteX110" fmla="*/ 774940 w 4572000"/>
              <a:gd name="connsiteY110" fmla="*/ 776377 h 2364287"/>
              <a:gd name="connsiteX111" fmla="*/ 774940 w 4572000"/>
              <a:gd name="connsiteY111" fmla="*/ 700177 h 2364287"/>
              <a:gd name="connsiteX112" fmla="*/ 833887 w 4572000"/>
              <a:gd name="connsiteY112" fmla="*/ 672860 h 2364287"/>
              <a:gd name="connsiteX113" fmla="*/ 816634 w 4572000"/>
              <a:gd name="connsiteY113" fmla="*/ 621102 h 2364287"/>
              <a:gd name="connsiteX114" fmla="*/ 776378 w 4572000"/>
              <a:gd name="connsiteY114" fmla="*/ 644105 h 2364287"/>
              <a:gd name="connsiteX115" fmla="*/ 690114 w 4572000"/>
              <a:gd name="connsiteY115" fmla="*/ 603849 h 2364287"/>
              <a:gd name="connsiteX116" fmla="*/ 649857 w 4572000"/>
              <a:gd name="connsiteY116" fmla="*/ 621102 h 2364287"/>
              <a:gd name="connsiteX117" fmla="*/ 609600 w 4572000"/>
              <a:gd name="connsiteY117" fmla="*/ 667109 h 2364287"/>
              <a:gd name="connsiteX118" fmla="*/ 552091 w 4572000"/>
              <a:gd name="connsiteY118" fmla="*/ 690113 h 2364287"/>
              <a:gd name="connsiteX119" fmla="*/ 500332 w 4572000"/>
              <a:gd name="connsiteY119" fmla="*/ 667109 h 2364287"/>
              <a:gd name="connsiteX120" fmla="*/ 460076 w 4572000"/>
              <a:gd name="connsiteY120" fmla="*/ 615351 h 2364287"/>
              <a:gd name="connsiteX121" fmla="*/ 425570 w 4572000"/>
              <a:gd name="connsiteY121" fmla="*/ 569343 h 2364287"/>
              <a:gd name="connsiteX122" fmla="*/ 356559 w 4572000"/>
              <a:gd name="connsiteY122" fmla="*/ 546339 h 2364287"/>
              <a:gd name="connsiteX123" fmla="*/ 333555 w 4572000"/>
              <a:gd name="connsiteY123" fmla="*/ 540588 h 2364287"/>
              <a:gd name="connsiteX124" fmla="*/ 299049 w 4572000"/>
              <a:gd name="connsiteY124" fmla="*/ 603849 h 2364287"/>
              <a:gd name="connsiteX125" fmla="*/ 247291 w 4572000"/>
              <a:gd name="connsiteY125" fmla="*/ 609600 h 2364287"/>
              <a:gd name="connsiteX126" fmla="*/ 201283 w 4572000"/>
              <a:gd name="connsiteY126" fmla="*/ 563592 h 2364287"/>
              <a:gd name="connsiteX127" fmla="*/ 195532 w 4572000"/>
              <a:gd name="connsiteY127" fmla="*/ 506083 h 2364287"/>
              <a:gd name="connsiteX128" fmla="*/ 143774 w 4572000"/>
              <a:gd name="connsiteY128" fmla="*/ 465826 h 2364287"/>
              <a:gd name="connsiteX129" fmla="*/ 109268 w 4572000"/>
              <a:gd name="connsiteY129" fmla="*/ 431320 h 2364287"/>
              <a:gd name="connsiteX130" fmla="*/ 80514 w 4572000"/>
              <a:gd name="connsiteY130" fmla="*/ 408317 h 2364287"/>
              <a:gd name="connsiteX131" fmla="*/ 80514 w 4572000"/>
              <a:gd name="connsiteY131" fmla="*/ 356558 h 2364287"/>
              <a:gd name="connsiteX132" fmla="*/ 86265 w 4572000"/>
              <a:gd name="connsiteY132" fmla="*/ 339305 h 2364287"/>
              <a:gd name="connsiteX133" fmla="*/ 40257 w 4572000"/>
              <a:gd name="connsiteY133" fmla="*/ 299049 h 2364287"/>
              <a:gd name="connsiteX134" fmla="*/ 0 w 4572000"/>
              <a:gd name="connsiteY134" fmla="*/ 264543 h 2364287"/>
              <a:gd name="connsiteX135" fmla="*/ 0 w 4572000"/>
              <a:gd name="connsiteY135" fmla="*/ 264543 h 2364287"/>
              <a:gd name="connsiteX136" fmla="*/ 63261 w 4572000"/>
              <a:gd name="connsiteY136" fmla="*/ 264543 h 2364287"/>
              <a:gd name="connsiteX137" fmla="*/ 80514 w 4572000"/>
              <a:gd name="connsiteY137" fmla="*/ 235788 h 2364287"/>
              <a:gd name="connsiteX138" fmla="*/ 92015 w 4572000"/>
              <a:gd name="connsiteY138" fmla="*/ 178279 h 2364287"/>
              <a:gd name="connsiteX139" fmla="*/ 40257 w 4572000"/>
              <a:gd name="connsiteY139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74940 w 4572000"/>
              <a:gd name="connsiteY108" fmla="*/ 928777 h 2364287"/>
              <a:gd name="connsiteX109" fmla="*/ 774940 w 4572000"/>
              <a:gd name="connsiteY109" fmla="*/ 776377 h 2364287"/>
              <a:gd name="connsiteX110" fmla="*/ 774940 w 4572000"/>
              <a:gd name="connsiteY110" fmla="*/ 700177 h 2364287"/>
              <a:gd name="connsiteX111" fmla="*/ 833887 w 4572000"/>
              <a:gd name="connsiteY111" fmla="*/ 672860 h 2364287"/>
              <a:gd name="connsiteX112" fmla="*/ 816634 w 4572000"/>
              <a:gd name="connsiteY112" fmla="*/ 621102 h 2364287"/>
              <a:gd name="connsiteX113" fmla="*/ 776378 w 4572000"/>
              <a:gd name="connsiteY113" fmla="*/ 644105 h 2364287"/>
              <a:gd name="connsiteX114" fmla="*/ 690114 w 4572000"/>
              <a:gd name="connsiteY114" fmla="*/ 603849 h 2364287"/>
              <a:gd name="connsiteX115" fmla="*/ 649857 w 4572000"/>
              <a:gd name="connsiteY115" fmla="*/ 621102 h 2364287"/>
              <a:gd name="connsiteX116" fmla="*/ 609600 w 4572000"/>
              <a:gd name="connsiteY116" fmla="*/ 667109 h 2364287"/>
              <a:gd name="connsiteX117" fmla="*/ 552091 w 4572000"/>
              <a:gd name="connsiteY117" fmla="*/ 690113 h 2364287"/>
              <a:gd name="connsiteX118" fmla="*/ 500332 w 4572000"/>
              <a:gd name="connsiteY118" fmla="*/ 667109 h 2364287"/>
              <a:gd name="connsiteX119" fmla="*/ 460076 w 4572000"/>
              <a:gd name="connsiteY119" fmla="*/ 615351 h 2364287"/>
              <a:gd name="connsiteX120" fmla="*/ 425570 w 4572000"/>
              <a:gd name="connsiteY120" fmla="*/ 569343 h 2364287"/>
              <a:gd name="connsiteX121" fmla="*/ 356559 w 4572000"/>
              <a:gd name="connsiteY121" fmla="*/ 546339 h 2364287"/>
              <a:gd name="connsiteX122" fmla="*/ 333555 w 4572000"/>
              <a:gd name="connsiteY122" fmla="*/ 540588 h 2364287"/>
              <a:gd name="connsiteX123" fmla="*/ 299049 w 4572000"/>
              <a:gd name="connsiteY123" fmla="*/ 603849 h 2364287"/>
              <a:gd name="connsiteX124" fmla="*/ 247291 w 4572000"/>
              <a:gd name="connsiteY124" fmla="*/ 609600 h 2364287"/>
              <a:gd name="connsiteX125" fmla="*/ 201283 w 4572000"/>
              <a:gd name="connsiteY125" fmla="*/ 563592 h 2364287"/>
              <a:gd name="connsiteX126" fmla="*/ 195532 w 4572000"/>
              <a:gd name="connsiteY126" fmla="*/ 506083 h 2364287"/>
              <a:gd name="connsiteX127" fmla="*/ 143774 w 4572000"/>
              <a:gd name="connsiteY127" fmla="*/ 465826 h 2364287"/>
              <a:gd name="connsiteX128" fmla="*/ 109268 w 4572000"/>
              <a:gd name="connsiteY128" fmla="*/ 431320 h 2364287"/>
              <a:gd name="connsiteX129" fmla="*/ 80514 w 4572000"/>
              <a:gd name="connsiteY129" fmla="*/ 408317 h 2364287"/>
              <a:gd name="connsiteX130" fmla="*/ 80514 w 4572000"/>
              <a:gd name="connsiteY130" fmla="*/ 356558 h 2364287"/>
              <a:gd name="connsiteX131" fmla="*/ 86265 w 4572000"/>
              <a:gd name="connsiteY131" fmla="*/ 339305 h 2364287"/>
              <a:gd name="connsiteX132" fmla="*/ 40257 w 4572000"/>
              <a:gd name="connsiteY132" fmla="*/ 299049 h 2364287"/>
              <a:gd name="connsiteX133" fmla="*/ 0 w 4572000"/>
              <a:gd name="connsiteY133" fmla="*/ 264543 h 2364287"/>
              <a:gd name="connsiteX134" fmla="*/ 0 w 4572000"/>
              <a:gd name="connsiteY134" fmla="*/ 264543 h 2364287"/>
              <a:gd name="connsiteX135" fmla="*/ 63261 w 4572000"/>
              <a:gd name="connsiteY135" fmla="*/ 264543 h 2364287"/>
              <a:gd name="connsiteX136" fmla="*/ 80514 w 4572000"/>
              <a:gd name="connsiteY136" fmla="*/ 235788 h 2364287"/>
              <a:gd name="connsiteX137" fmla="*/ 92015 w 4572000"/>
              <a:gd name="connsiteY137" fmla="*/ 178279 h 2364287"/>
              <a:gd name="connsiteX138" fmla="*/ 40257 w 4572000"/>
              <a:gd name="connsiteY138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74940 w 4572000"/>
              <a:gd name="connsiteY108" fmla="*/ 928777 h 2364287"/>
              <a:gd name="connsiteX109" fmla="*/ 774940 w 4572000"/>
              <a:gd name="connsiteY109" fmla="*/ 776377 h 2364287"/>
              <a:gd name="connsiteX110" fmla="*/ 774940 w 4572000"/>
              <a:gd name="connsiteY110" fmla="*/ 700177 h 2364287"/>
              <a:gd name="connsiteX111" fmla="*/ 833887 w 4572000"/>
              <a:gd name="connsiteY111" fmla="*/ 672860 h 2364287"/>
              <a:gd name="connsiteX112" fmla="*/ 816634 w 4572000"/>
              <a:gd name="connsiteY112" fmla="*/ 621102 h 2364287"/>
              <a:gd name="connsiteX113" fmla="*/ 776378 w 4572000"/>
              <a:gd name="connsiteY113" fmla="*/ 644105 h 2364287"/>
              <a:gd name="connsiteX114" fmla="*/ 690114 w 4572000"/>
              <a:gd name="connsiteY114" fmla="*/ 603849 h 2364287"/>
              <a:gd name="connsiteX115" fmla="*/ 649857 w 4572000"/>
              <a:gd name="connsiteY115" fmla="*/ 670263 h 2364287"/>
              <a:gd name="connsiteX116" fmla="*/ 609600 w 4572000"/>
              <a:gd name="connsiteY116" fmla="*/ 667109 h 2364287"/>
              <a:gd name="connsiteX117" fmla="*/ 552091 w 4572000"/>
              <a:gd name="connsiteY117" fmla="*/ 690113 h 2364287"/>
              <a:gd name="connsiteX118" fmla="*/ 500332 w 4572000"/>
              <a:gd name="connsiteY118" fmla="*/ 667109 h 2364287"/>
              <a:gd name="connsiteX119" fmla="*/ 460076 w 4572000"/>
              <a:gd name="connsiteY119" fmla="*/ 615351 h 2364287"/>
              <a:gd name="connsiteX120" fmla="*/ 425570 w 4572000"/>
              <a:gd name="connsiteY120" fmla="*/ 569343 h 2364287"/>
              <a:gd name="connsiteX121" fmla="*/ 356559 w 4572000"/>
              <a:gd name="connsiteY121" fmla="*/ 546339 h 2364287"/>
              <a:gd name="connsiteX122" fmla="*/ 333555 w 4572000"/>
              <a:gd name="connsiteY122" fmla="*/ 540588 h 2364287"/>
              <a:gd name="connsiteX123" fmla="*/ 299049 w 4572000"/>
              <a:gd name="connsiteY123" fmla="*/ 603849 h 2364287"/>
              <a:gd name="connsiteX124" fmla="*/ 247291 w 4572000"/>
              <a:gd name="connsiteY124" fmla="*/ 609600 h 2364287"/>
              <a:gd name="connsiteX125" fmla="*/ 201283 w 4572000"/>
              <a:gd name="connsiteY125" fmla="*/ 563592 h 2364287"/>
              <a:gd name="connsiteX126" fmla="*/ 195532 w 4572000"/>
              <a:gd name="connsiteY126" fmla="*/ 506083 h 2364287"/>
              <a:gd name="connsiteX127" fmla="*/ 143774 w 4572000"/>
              <a:gd name="connsiteY127" fmla="*/ 465826 h 2364287"/>
              <a:gd name="connsiteX128" fmla="*/ 109268 w 4572000"/>
              <a:gd name="connsiteY128" fmla="*/ 431320 h 2364287"/>
              <a:gd name="connsiteX129" fmla="*/ 80514 w 4572000"/>
              <a:gd name="connsiteY129" fmla="*/ 408317 h 2364287"/>
              <a:gd name="connsiteX130" fmla="*/ 80514 w 4572000"/>
              <a:gd name="connsiteY130" fmla="*/ 356558 h 2364287"/>
              <a:gd name="connsiteX131" fmla="*/ 86265 w 4572000"/>
              <a:gd name="connsiteY131" fmla="*/ 339305 h 2364287"/>
              <a:gd name="connsiteX132" fmla="*/ 40257 w 4572000"/>
              <a:gd name="connsiteY132" fmla="*/ 299049 h 2364287"/>
              <a:gd name="connsiteX133" fmla="*/ 0 w 4572000"/>
              <a:gd name="connsiteY133" fmla="*/ 264543 h 2364287"/>
              <a:gd name="connsiteX134" fmla="*/ 0 w 4572000"/>
              <a:gd name="connsiteY134" fmla="*/ 264543 h 2364287"/>
              <a:gd name="connsiteX135" fmla="*/ 63261 w 4572000"/>
              <a:gd name="connsiteY135" fmla="*/ 264543 h 2364287"/>
              <a:gd name="connsiteX136" fmla="*/ 80514 w 4572000"/>
              <a:gd name="connsiteY136" fmla="*/ 235788 h 2364287"/>
              <a:gd name="connsiteX137" fmla="*/ 92015 w 4572000"/>
              <a:gd name="connsiteY137" fmla="*/ 178279 h 2364287"/>
              <a:gd name="connsiteX138" fmla="*/ 40257 w 4572000"/>
              <a:gd name="connsiteY138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74940 w 4572000"/>
              <a:gd name="connsiteY108" fmla="*/ 928777 h 2364287"/>
              <a:gd name="connsiteX109" fmla="*/ 774940 w 4572000"/>
              <a:gd name="connsiteY109" fmla="*/ 776377 h 2364287"/>
              <a:gd name="connsiteX110" fmla="*/ 774940 w 4572000"/>
              <a:gd name="connsiteY110" fmla="*/ 700177 h 2364287"/>
              <a:gd name="connsiteX111" fmla="*/ 833887 w 4572000"/>
              <a:gd name="connsiteY111" fmla="*/ 672860 h 2364287"/>
              <a:gd name="connsiteX112" fmla="*/ 776378 w 4572000"/>
              <a:gd name="connsiteY112" fmla="*/ 644105 h 2364287"/>
              <a:gd name="connsiteX113" fmla="*/ 690114 w 4572000"/>
              <a:gd name="connsiteY113" fmla="*/ 603849 h 2364287"/>
              <a:gd name="connsiteX114" fmla="*/ 649857 w 4572000"/>
              <a:gd name="connsiteY114" fmla="*/ 670263 h 2364287"/>
              <a:gd name="connsiteX115" fmla="*/ 609600 w 4572000"/>
              <a:gd name="connsiteY115" fmla="*/ 667109 h 2364287"/>
              <a:gd name="connsiteX116" fmla="*/ 552091 w 4572000"/>
              <a:gd name="connsiteY116" fmla="*/ 690113 h 2364287"/>
              <a:gd name="connsiteX117" fmla="*/ 500332 w 4572000"/>
              <a:gd name="connsiteY117" fmla="*/ 667109 h 2364287"/>
              <a:gd name="connsiteX118" fmla="*/ 460076 w 4572000"/>
              <a:gd name="connsiteY118" fmla="*/ 615351 h 2364287"/>
              <a:gd name="connsiteX119" fmla="*/ 425570 w 4572000"/>
              <a:gd name="connsiteY119" fmla="*/ 569343 h 2364287"/>
              <a:gd name="connsiteX120" fmla="*/ 356559 w 4572000"/>
              <a:gd name="connsiteY120" fmla="*/ 546339 h 2364287"/>
              <a:gd name="connsiteX121" fmla="*/ 333555 w 4572000"/>
              <a:gd name="connsiteY121" fmla="*/ 540588 h 2364287"/>
              <a:gd name="connsiteX122" fmla="*/ 299049 w 4572000"/>
              <a:gd name="connsiteY122" fmla="*/ 603849 h 2364287"/>
              <a:gd name="connsiteX123" fmla="*/ 247291 w 4572000"/>
              <a:gd name="connsiteY123" fmla="*/ 609600 h 2364287"/>
              <a:gd name="connsiteX124" fmla="*/ 201283 w 4572000"/>
              <a:gd name="connsiteY124" fmla="*/ 563592 h 2364287"/>
              <a:gd name="connsiteX125" fmla="*/ 195532 w 4572000"/>
              <a:gd name="connsiteY125" fmla="*/ 506083 h 2364287"/>
              <a:gd name="connsiteX126" fmla="*/ 143774 w 4572000"/>
              <a:gd name="connsiteY126" fmla="*/ 465826 h 2364287"/>
              <a:gd name="connsiteX127" fmla="*/ 109268 w 4572000"/>
              <a:gd name="connsiteY127" fmla="*/ 431320 h 2364287"/>
              <a:gd name="connsiteX128" fmla="*/ 80514 w 4572000"/>
              <a:gd name="connsiteY128" fmla="*/ 408317 h 2364287"/>
              <a:gd name="connsiteX129" fmla="*/ 80514 w 4572000"/>
              <a:gd name="connsiteY129" fmla="*/ 356558 h 2364287"/>
              <a:gd name="connsiteX130" fmla="*/ 86265 w 4572000"/>
              <a:gd name="connsiteY130" fmla="*/ 339305 h 2364287"/>
              <a:gd name="connsiteX131" fmla="*/ 40257 w 4572000"/>
              <a:gd name="connsiteY131" fmla="*/ 299049 h 2364287"/>
              <a:gd name="connsiteX132" fmla="*/ 0 w 4572000"/>
              <a:gd name="connsiteY132" fmla="*/ 264543 h 2364287"/>
              <a:gd name="connsiteX133" fmla="*/ 0 w 4572000"/>
              <a:gd name="connsiteY133" fmla="*/ 264543 h 2364287"/>
              <a:gd name="connsiteX134" fmla="*/ 63261 w 4572000"/>
              <a:gd name="connsiteY134" fmla="*/ 264543 h 2364287"/>
              <a:gd name="connsiteX135" fmla="*/ 80514 w 4572000"/>
              <a:gd name="connsiteY135" fmla="*/ 235788 h 2364287"/>
              <a:gd name="connsiteX136" fmla="*/ 92015 w 4572000"/>
              <a:gd name="connsiteY136" fmla="*/ 178279 h 2364287"/>
              <a:gd name="connsiteX137" fmla="*/ 40257 w 4572000"/>
              <a:gd name="connsiteY137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74940 w 4572000"/>
              <a:gd name="connsiteY108" fmla="*/ 928777 h 2364287"/>
              <a:gd name="connsiteX109" fmla="*/ 774940 w 4572000"/>
              <a:gd name="connsiteY109" fmla="*/ 776377 h 2364287"/>
              <a:gd name="connsiteX110" fmla="*/ 774940 w 4572000"/>
              <a:gd name="connsiteY110" fmla="*/ 700177 h 2364287"/>
              <a:gd name="connsiteX111" fmla="*/ 776378 w 4572000"/>
              <a:gd name="connsiteY111" fmla="*/ 644105 h 2364287"/>
              <a:gd name="connsiteX112" fmla="*/ 690114 w 4572000"/>
              <a:gd name="connsiteY112" fmla="*/ 603849 h 2364287"/>
              <a:gd name="connsiteX113" fmla="*/ 649857 w 4572000"/>
              <a:gd name="connsiteY113" fmla="*/ 670263 h 2364287"/>
              <a:gd name="connsiteX114" fmla="*/ 609600 w 4572000"/>
              <a:gd name="connsiteY114" fmla="*/ 667109 h 2364287"/>
              <a:gd name="connsiteX115" fmla="*/ 552091 w 4572000"/>
              <a:gd name="connsiteY115" fmla="*/ 690113 h 2364287"/>
              <a:gd name="connsiteX116" fmla="*/ 500332 w 4572000"/>
              <a:gd name="connsiteY116" fmla="*/ 667109 h 2364287"/>
              <a:gd name="connsiteX117" fmla="*/ 460076 w 4572000"/>
              <a:gd name="connsiteY117" fmla="*/ 615351 h 2364287"/>
              <a:gd name="connsiteX118" fmla="*/ 425570 w 4572000"/>
              <a:gd name="connsiteY118" fmla="*/ 569343 h 2364287"/>
              <a:gd name="connsiteX119" fmla="*/ 356559 w 4572000"/>
              <a:gd name="connsiteY119" fmla="*/ 546339 h 2364287"/>
              <a:gd name="connsiteX120" fmla="*/ 333555 w 4572000"/>
              <a:gd name="connsiteY120" fmla="*/ 540588 h 2364287"/>
              <a:gd name="connsiteX121" fmla="*/ 299049 w 4572000"/>
              <a:gd name="connsiteY121" fmla="*/ 603849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74940 w 4572000"/>
              <a:gd name="connsiteY110" fmla="*/ 700177 h 2364287"/>
              <a:gd name="connsiteX111" fmla="*/ 776378 w 4572000"/>
              <a:gd name="connsiteY111" fmla="*/ 644105 h 2364287"/>
              <a:gd name="connsiteX112" fmla="*/ 690114 w 4572000"/>
              <a:gd name="connsiteY112" fmla="*/ 603849 h 2364287"/>
              <a:gd name="connsiteX113" fmla="*/ 649857 w 4572000"/>
              <a:gd name="connsiteY113" fmla="*/ 670263 h 2364287"/>
              <a:gd name="connsiteX114" fmla="*/ 609600 w 4572000"/>
              <a:gd name="connsiteY114" fmla="*/ 667109 h 2364287"/>
              <a:gd name="connsiteX115" fmla="*/ 552091 w 4572000"/>
              <a:gd name="connsiteY115" fmla="*/ 690113 h 2364287"/>
              <a:gd name="connsiteX116" fmla="*/ 500332 w 4572000"/>
              <a:gd name="connsiteY116" fmla="*/ 667109 h 2364287"/>
              <a:gd name="connsiteX117" fmla="*/ 460076 w 4572000"/>
              <a:gd name="connsiteY117" fmla="*/ 615351 h 2364287"/>
              <a:gd name="connsiteX118" fmla="*/ 425570 w 4572000"/>
              <a:gd name="connsiteY118" fmla="*/ 569343 h 2364287"/>
              <a:gd name="connsiteX119" fmla="*/ 356559 w 4572000"/>
              <a:gd name="connsiteY119" fmla="*/ 546339 h 2364287"/>
              <a:gd name="connsiteX120" fmla="*/ 333555 w 4572000"/>
              <a:gd name="connsiteY120" fmla="*/ 540588 h 2364287"/>
              <a:gd name="connsiteX121" fmla="*/ 299049 w 4572000"/>
              <a:gd name="connsiteY121" fmla="*/ 603849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76378 w 4572000"/>
              <a:gd name="connsiteY111" fmla="*/ 644105 h 2364287"/>
              <a:gd name="connsiteX112" fmla="*/ 690114 w 4572000"/>
              <a:gd name="connsiteY112" fmla="*/ 603849 h 2364287"/>
              <a:gd name="connsiteX113" fmla="*/ 649857 w 4572000"/>
              <a:gd name="connsiteY113" fmla="*/ 670263 h 2364287"/>
              <a:gd name="connsiteX114" fmla="*/ 609600 w 4572000"/>
              <a:gd name="connsiteY114" fmla="*/ 667109 h 2364287"/>
              <a:gd name="connsiteX115" fmla="*/ 552091 w 4572000"/>
              <a:gd name="connsiteY115" fmla="*/ 690113 h 2364287"/>
              <a:gd name="connsiteX116" fmla="*/ 500332 w 4572000"/>
              <a:gd name="connsiteY116" fmla="*/ 667109 h 2364287"/>
              <a:gd name="connsiteX117" fmla="*/ 460076 w 4572000"/>
              <a:gd name="connsiteY117" fmla="*/ 615351 h 2364287"/>
              <a:gd name="connsiteX118" fmla="*/ 425570 w 4572000"/>
              <a:gd name="connsiteY118" fmla="*/ 569343 h 2364287"/>
              <a:gd name="connsiteX119" fmla="*/ 356559 w 4572000"/>
              <a:gd name="connsiteY119" fmla="*/ 546339 h 2364287"/>
              <a:gd name="connsiteX120" fmla="*/ 333555 w 4572000"/>
              <a:gd name="connsiteY120" fmla="*/ 540588 h 2364287"/>
              <a:gd name="connsiteX121" fmla="*/ 299049 w 4572000"/>
              <a:gd name="connsiteY121" fmla="*/ 603849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90114 w 4572000"/>
              <a:gd name="connsiteY112" fmla="*/ 603849 h 2364287"/>
              <a:gd name="connsiteX113" fmla="*/ 649857 w 4572000"/>
              <a:gd name="connsiteY113" fmla="*/ 670263 h 2364287"/>
              <a:gd name="connsiteX114" fmla="*/ 609600 w 4572000"/>
              <a:gd name="connsiteY114" fmla="*/ 667109 h 2364287"/>
              <a:gd name="connsiteX115" fmla="*/ 552091 w 4572000"/>
              <a:gd name="connsiteY115" fmla="*/ 690113 h 2364287"/>
              <a:gd name="connsiteX116" fmla="*/ 500332 w 4572000"/>
              <a:gd name="connsiteY116" fmla="*/ 667109 h 2364287"/>
              <a:gd name="connsiteX117" fmla="*/ 460076 w 4572000"/>
              <a:gd name="connsiteY117" fmla="*/ 615351 h 2364287"/>
              <a:gd name="connsiteX118" fmla="*/ 425570 w 4572000"/>
              <a:gd name="connsiteY118" fmla="*/ 569343 h 2364287"/>
              <a:gd name="connsiteX119" fmla="*/ 356559 w 4572000"/>
              <a:gd name="connsiteY119" fmla="*/ 546339 h 2364287"/>
              <a:gd name="connsiteX120" fmla="*/ 333555 w 4572000"/>
              <a:gd name="connsiteY120" fmla="*/ 540588 h 2364287"/>
              <a:gd name="connsiteX121" fmla="*/ 299049 w 4572000"/>
              <a:gd name="connsiteY121" fmla="*/ 603849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9857 w 4572000"/>
              <a:gd name="connsiteY113" fmla="*/ 670263 h 2364287"/>
              <a:gd name="connsiteX114" fmla="*/ 609600 w 4572000"/>
              <a:gd name="connsiteY114" fmla="*/ 667109 h 2364287"/>
              <a:gd name="connsiteX115" fmla="*/ 552091 w 4572000"/>
              <a:gd name="connsiteY115" fmla="*/ 690113 h 2364287"/>
              <a:gd name="connsiteX116" fmla="*/ 500332 w 4572000"/>
              <a:gd name="connsiteY116" fmla="*/ 667109 h 2364287"/>
              <a:gd name="connsiteX117" fmla="*/ 460076 w 4572000"/>
              <a:gd name="connsiteY117" fmla="*/ 615351 h 2364287"/>
              <a:gd name="connsiteX118" fmla="*/ 425570 w 4572000"/>
              <a:gd name="connsiteY118" fmla="*/ 569343 h 2364287"/>
              <a:gd name="connsiteX119" fmla="*/ 356559 w 4572000"/>
              <a:gd name="connsiteY119" fmla="*/ 546339 h 2364287"/>
              <a:gd name="connsiteX120" fmla="*/ 333555 w 4572000"/>
              <a:gd name="connsiteY120" fmla="*/ 540588 h 2364287"/>
              <a:gd name="connsiteX121" fmla="*/ 299049 w 4572000"/>
              <a:gd name="connsiteY121" fmla="*/ 603849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9600 w 4572000"/>
              <a:gd name="connsiteY114" fmla="*/ 667109 h 2364287"/>
              <a:gd name="connsiteX115" fmla="*/ 552091 w 4572000"/>
              <a:gd name="connsiteY115" fmla="*/ 690113 h 2364287"/>
              <a:gd name="connsiteX116" fmla="*/ 500332 w 4572000"/>
              <a:gd name="connsiteY116" fmla="*/ 667109 h 2364287"/>
              <a:gd name="connsiteX117" fmla="*/ 460076 w 4572000"/>
              <a:gd name="connsiteY117" fmla="*/ 615351 h 2364287"/>
              <a:gd name="connsiteX118" fmla="*/ 425570 w 4572000"/>
              <a:gd name="connsiteY118" fmla="*/ 569343 h 2364287"/>
              <a:gd name="connsiteX119" fmla="*/ 356559 w 4572000"/>
              <a:gd name="connsiteY119" fmla="*/ 546339 h 2364287"/>
              <a:gd name="connsiteX120" fmla="*/ 333555 w 4572000"/>
              <a:gd name="connsiteY120" fmla="*/ 540588 h 2364287"/>
              <a:gd name="connsiteX121" fmla="*/ 299049 w 4572000"/>
              <a:gd name="connsiteY121" fmla="*/ 603849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52091 w 4572000"/>
              <a:gd name="connsiteY115" fmla="*/ 690113 h 2364287"/>
              <a:gd name="connsiteX116" fmla="*/ 500332 w 4572000"/>
              <a:gd name="connsiteY116" fmla="*/ 667109 h 2364287"/>
              <a:gd name="connsiteX117" fmla="*/ 460076 w 4572000"/>
              <a:gd name="connsiteY117" fmla="*/ 615351 h 2364287"/>
              <a:gd name="connsiteX118" fmla="*/ 425570 w 4572000"/>
              <a:gd name="connsiteY118" fmla="*/ 569343 h 2364287"/>
              <a:gd name="connsiteX119" fmla="*/ 356559 w 4572000"/>
              <a:gd name="connsiteY119" fmla="*/ 546339 h 2364287"/>
              <a:gd name="connsiteX120" fmla="*/ 333555 w 4572000"/>
              <a:gd name="connsiteY120" fmla="*/ 540588 h 2364287"/>
              <a:gd name="connsiteX121" fmla="*/ 299049 w 4572000"/>
              <a:gd name="connsiteY121" fmla="*/ 603849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29958 w 4572000"/>
              <a:gd name="connsiteY115" fmla="*/ 757067 h 2364287"/>
              <a:gd name="connsiteX116" fmla="*/ 500332 w 4572000"/>
              <a:gd name="connsiteY116" fmla="*/ 667109 h 2364287"/>
              <a:gd name="connsiteX117" fmla="*/ 460076 w 4572000"/>
              <a:gd name="connsiteY117" fmla="*/ 615351 h 2364287"/>
              <a:gd name="connsiteX118" fmla="*/ 425570 w 4572000"/>
              <a:gd name="connsiteY118" fmla="*/ 569343 h 2364287"/>
              <a:gd name="connsiteX119" fmla="*/ 356559 w 4572000"/>
              <a:gd name="connsiteY119" fmla="*/ 546339 h 2364287"/>
              <a:gd name="connsiteX120" fmla="*/ 333555 w 4572000"/>
              <a:gd name="connsiteY120" fmla="*/ 540588 h 2364287"/>
              <a:gd name="connsiteX121" fmla="*/ 299049 w 4572000"/>
              <a:gd name="connsiteY121" fmla="*/ 603849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29958 w 4572000"/>
              <a:gd name="connsiteY115" fmla="*/ 757067 h 2364287"/>
              <a:gd name="connsiteX116" fmla="*/ 487684 w 4572000"/>
              <a:gd name="connsiteY116" fmla="*/ 776149 h 2364287"/>
              <a:gd name="connsiteX117" fmla="*/ 460076 w 4572000"/>
              <a:gd name="connsiteY117" fmla="*/ 615351 h 2364287"/>
              <a:gd name="connsiteX118" fmla="*/ 425570 w 4572000"/>
              <a:gd name="connsiteY118" fmla="*/ 569343 h 2364287"/>
              <a:gd name="connsiteX119" fmla="*/ 356559 w 4572000"/>
              <a:gd name="connsiteY119" fmla="*/ 546339 h 2364287"/>
              <a:gd name="connsiteX120" fmla="*/ 333555 w 4572000"/>
              <a:gd name="connsiteY120" fmla="*/ 540588 h 2364287"/>
              <a:gd name="connsiteX121" fmla="*/ 299049 w 4572000"/>
              <a:gd name="connsiteY121" fmla="*/ 603849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29958 w 4572000"/>
              <a:gd name="connsiteY115" fmla="*/ 757067 h 2364287"/>
              <a:gd name="connsiteX116" fmla="*/ 487684 w 4572000"/>
              <a:gd name="connsiteY116" fmla="*/ 776149 h 2364287"/>
              <a:gd name="connsiteX117" fmla="*/ 417390 w 4572000"/>
              <a:gd name="connsiteY117" fmla="*/ 668915 h 2364287"/>
              <a:gd name="connsiteX118" fmla="*/ 425570 w 4572000"/>
              <a:gd name="connsiteY118" fmla="*/ 569343 h 2364287"/>
              <a:gd name="connsiteX119" fmla="*/ 356559 w 4572000"/>
              <a:gd name="connsiteY119" fmla="*/ 546339 h 2364287"/>
              <a:gd name="connsiteX120" fmla="*/ 333555 w 4572000"/>
              <a:gd name="connsiteY120" fmla="*/ 540588 h 2364287"/>
              <a:gd name="connsiteX121" fmla="*/ 299049 w 4572000"/>
              <a:gd name="connsiteY121" fmla="*/ 603849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29958 w 4572000"/>
              <a:gd name="connsiteY115" fmla="*/ 757067 h 2364287"/>
              <a:gd name="connsiteX116" fmla="*/ 487684 w 4572000"/>
              <a:gd name="connsiteY116" fmla="*/ 776149 h 2364287"/>
              <a:gd name="connsiteX117" fmla="*/ 417390 w 4572000"/>
              <a:gd name="connsiteY117" fmla="*/ 668915 h 2364287"/>
              <a:gd name="connsiteX118" fmla="*/ 393950 w 4572000"/>
              <a:gd name="connsiteY118" fmla="*/ 620993 h 2364287"/>
              <a:gd name="connsiteX119" fmla="*/ 356559 w 4572000"/>
              <a:gd name="connsiteY119" fmla="*/ 546339 h 2364287"/>
              <a:gd name="connsiteX120" fmla="*/ 333555 w 4572000"/>
              <a:gd name="connsiteY120" fmla="*/ 540588 h 2364287"/>
              <a:gd name="connsiteX121" fmla="*/ 299049 w 4572000"/>
              <a:gd name="connsiteY121" fmla="*/ 603849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29958 w 4572000"/>
              <a:gd name="connsiteY115" fmla="*/ 757067 h 2364287"/>
              <a:gd name="connsiteX116" fmla="*/ 487684 w 4572000"/>
              <a:gd name="connsiteY116" fmla="*/ 776149 h 2364287"/>
              <a:gd name="connsiteX117" fmla="*/ 417390 w 4572000"/>
              <a:gd name="connsiteY117" fmla="*/ 668915 h 2364287"/>
              <a:gd name="connsiteX118" fmla="*/ 393950 w 4572000"/>
              <a:gd name="connsiteY118" fmla="*/ 620993 h 2364287"/>
              <a:gd name="connsiteX119" fmla="*/ 356559 w 4572000"/>
              <a:gd name="connsiteY119" fmla="*/ 546339 h 2364287"/>
              <a:gd name="connsiteX120" fmla="*/ 333555 w 4572000"/>
              <a:gd name="connsiteY120" fmla="*/ 603716 h 2364287"/>
              <a:gd name="connsiteX121" fmla="*/ 299049 w 4572000"/>
              <a:gd name="connsiteY121" fmla="*/ 603849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29958 w 4572000"/>
              <a:gd name="connsiteY115" fmla="*/ 757067 h 2364287"/>
              <a:gd name="connsiteX116" fmla="*/ 487684 w 4572000"/>
              <a:gd name="connsiteY116" fmla="*/ 776149 h 2364287"/>
              <a:gd name="connsiteX117" fmla="*/ 417390 w 4572000"/>
              <a:gd name="connsiteY117" fmla="*/ 668915 h 2364287"/>
              <a:gd name="connsiteX118" fmla="*/ 393950 w 4572000"/>
              <a:gd name="connsiteY118" fmla="*/ 620993 h 2364287"/>
              <a:gd name="connsiteX119" fmla="*/ 364464 w 4572000"/>
              <a:gd name="connsiteY119" fmla="*/ 603728 h 2364287"/>
              <a:gd name="connsiteX120" fmla="*/ 333555 w 4572000"/>
              <a:gd name="connsiteY120" fmla="*/ 603716 h 2364287"/>
              <a:gd name="connsiteX121" fmla="*/ 299049 w 4572000"/>
              <a:gd name="connsiteY121" fmla="*/ 603849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29958 w 4572000"/>
              <a:gd name="connsiteY115" fmla="*/ 757067 h 2364287"/>
              <a:gd name="connsiteX116" fmla="*/ 487684 w 4572000"/>
              <a:gd name="connsiteY116" fmla="*/ 776149 h 2364287"/>
              <a:gd name="connsiteX117" fmla="*/ 417390 w 4572000"/>
              <a:gd name="connsiteY117" fmla="*/ 668915 h 2364287"/>
              <a:gd name="connsiteX118" fmla="*/ 393950 w 4572000"/>
              <a:gd name="connsiteY118" fmla="*/ 620993 h 2364287"/>
              <a:gd name="connsiteX119" fmla="*/ 364464 w 4572000"/>
              <a:gd name="connsiteY119" fmla="*/ 603728 h 2364287"/>
              <a:gd name="connsiteX120" fmla="*/ 333555 w 4572000"/>
              <a:gd name="connsiteY120" fmla="*/ 603716 h 2364287"/>
              <a:gd name="connsiteX121" fmla="*/ 321182 w 4572000"/>
              <a:gd name="connsiteY121" fmla="*/ 680368 h 2364287"/>
              <a:gd name="connsiteX122" fmla="*/ 247291 w 4572000"/>
              <a:gd name="connsiteY122" fmla="*/ 609600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29958 w 4572000"/>
              <a:gd name="connsiteY115" fmla="*/ 757067 h 2364287"/>
              <a:gd name="connsiteX116" fmla="*/ 487684 w 4572000"/>
              <a:gd name="connsiteY116" fmla="*/ 776149 h 2364287"/>
              <a:gd name="connsiteX117" fmla="*/ 417390 w 4572000"/>
              <a:gd name="connsiteY117" fmla="*/ 668915 h 2364287"/>
              <a:gd name="connsiteX118" fmla="*/ 393950 w 4572000"/>
              <a:gd name="connsiteY118" fmla="*/ 620993 h 2364287"/>
              <a:gd name="connsiteX119" fmla="*/ 364464 w 4572000"/>
              <a:gd name="connsiteY119" fmla="*/ 603728 h 2364287"/>
              <a:gd name="connsiteX120" fmla="*/ 333555 w 4572000"/>
              <a:gd name="connsiteY120" fmla="*/ 603716 h 2364287"/>
              <a:gd name="connsiteX121" fmla="*/ 321182 w 4572000"/>
              <a:gd name="connsiteY121" fmla="*/ 680368 h 2364287"/>
              <a:gd name="connsiteX122" fmla="*/ 228319 w 4572000"/>
              <a:gd name="connsiteY122" fmla="*/ 672728 h 2364287"/>
              <a:gd name="connsiteX123" fmla="*/ 201283 w 4572000"/>
              <a:gd name="connsiteY123" fmla="*/ 563592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29958 w 4572000"/>
              <a:gd name="connsiteY115" fmla="*/ 757067 h 2364287"/>
              <a:gd name="connsiteX116" fmla="*/ 487684 w 4572000"/>
              <a:gd name="connsiteY116" fmla="*/ 776149 h 2364287"/>
              <a:gd name="connsiteX117" fmla="*/ 417390 w 4572000"/>
              <a:gd name="connsiteY117" fmla="*/ 668915 h 2364287"/>
              <a:gd name="connsiteX118" fmla="*/ 393950 w 4572000"/>
              <a:gd name="connsiteY118" fmla="*/ 620993 h 2364287"/>
              <a:gd name="connsiteX119" fmla="*/ 364464 w 4572000"/>
              <a:gd name="connsiteY119" fmla="*/ 603728 h 2364287"/>
              <a:gd name="connsiteX120" fmla="*/ 333555 w 4572000"/>
              <a:gd name="connsiteY120" fmla="*/ 603716 h 2364287"/>
              <a:gd name="connsiteX121" fmla="*/ 321182 w 4572000"/>
              <a:gd name="connsiteY121" fmla="*/ 680368 h 2364287"/>
              <a:gd name="connsiteX122" fmla="*/ 228319 w 4572000"/>
              <a:gd name="connsiteY122" fmla="*/ 672728 h 2364287"/>
              <a:gd name="connsiteX123" fmla="*/ 164920 w 4572000"/>
              <a:gd name="connsiteY123" fmla="*/ 578896 h 2364287"/>
              <a:gd name="connsiteX124" fmla="*/ 195532 w 4572000"/>
              <a:gd name="connsiteY124" fmla="*/ 506083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29958 w 4572000"/>
              <a:gd name="connsiteY115" fmla="*/ 757067 h 2364287"/>
              <a:gd name="connsiteX116" fmla="*/ 487684 w 4572000"/>
              <a:gd name="connsiteY116" fmla="*/ 776149 h 2364287"/>
              <a:gd name="connsiteX117" fmla="*/ 417390 w 4572000"/>
              <a:gd name="connsiteY117" fmla="*/ 668915 h 2364287"/>
              <a:gd name="connsiteX118" fmla="*/ 393950 w 4572000"/>
              <a:gd name="connsiteY118" fmla="*/ 620993 h 2364287"/>
              <a:gd name="connsiteX119" fmla="*/ 364464 w 4572000"/>
              <a:gd name="connsiteY119" fmla="*/ 603728 h 2364287"/>
              <a:gd name="connsiteX120" fmla="*/ 333555 w 4572000"/>
              <a:gd name="connsiteY120" fmla="*/ 603716 h 2364287"/>
              <a:gd name="connsiteX121" fmla="*/ 321182 w 4572000"/>
              <a:gd name="connsiteY121" fmla="*/ 680368 h 2364287"/>
              <a:gd name="connsiteX122" fmla="*/ 228319 w 4572000"/>
              <a:gd name="connsiteY122" fmla="*/ 672728 h 2364287"/>
              <a:gd name="connsiteX123" fmla="*/ 164920 w 4572000"/>
              <a:gd name="connsiteY123" fmla="*/ 578896 h 2364287"/>
              <a:gd name="connsiteX124" fmla="*/ 144941 w 4572000"/>
              <a:gd name="connsiteY124" fmla="*/ 536691 h 2364287"/>
              <a:gd name="connsiteX125" fmla="*/ 143774 w 4572000"/>
              <a:gd name="connsiteY125" fmla="*/ 465826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29958 w 4572000"/>
              <a:gd name="connsiteY115" fmla="*/ 757067 h 2364287"/>
              <a:gd name="connsiteX116" fmla="*/ 487684 w 4572000"/>
              <a:gd name="connsiteY116" fmla="*/ 776149 h 2364287"/>
              <a:gd name="connsiteX117" fmla="*/ 417390 w 4572000"/>
              <a:gd name="connsiteY117" fmla="*/ 668915 h 2364287"/>
              <a:gd name="connsiteX118" fmla="*/ 393950 w 4572000"/>
              <a:gd name="connsiteY118" fmla="*/ 620993 h 2364287"/>
              <a:gd name="connsiteX119" fmla="*/ 364464 w 4572000"/>
              <a:gd name="connsiteY119" fmla="*/ 603728 h 2364287"/>
              <a:gd name="connsiteX120" fmla="*/ 333555 w 4572000"/>
              <a:gd name="connsiteY120" fmla="*/ 603716 h 2364287"/>
              <a:gd name="connsiteX121" fmla="*/ 321182 w 4572000"/>
              <a:gd name="connsiteY121" fmla="*/ 680368 h 2364287"/>
              <a:gd name="connsiteX122" fmla="*/ 228319 w 4572000"/>
              <a:gd name="connsiteY122" fmla="*/ 672728 h 2364287"/>
              <a:gd name="connsiteX123" fmla="*/ 164920 w 4572000"/>
              <a:gd name="connsiteY123" fmla="*/ 578896 h 2364287"/>
              <a:gd name="connsiteX124" fmla="*/ 144941 w 4572000"/>
              <a:gd name="connsiteY124" fmla="*/ 536691 h 2364287"/>
              <a:gd name="connsiteX125" fmla="*/ 99507 w 4572000"/>
              <a:gd name="connsiteY125" fmla="*/ 486869 h 2364287"/>
              <a:gd name="connsiteX126" fmla="*/ 109268 w 4572000"/>
              <a:gd name="connsiteY126" fmla="*/ 431320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29958 w 4572000"/>
              <a:gd name="connsiteY115" fmla="*/ 757067 h 2364287"/>
              <a:gd name="connsiteX116" fmla="*/ 487684 w 4572000"/>
              <a:gd name="connsiteY116" fmla="*/ 776149 h 2364287"/>
              <a:gd name="connsiteX117" fmla="*/ 417390 w 4572000"/>
              <a:gd name="connsiteY117" fmla="*/ 668915 h 2364287"/>
              <a:gd name="connsiteX118" fmla="*/ 393950 w 4572000"/>
              <a:gd name="connsiteY118" fmla="*/ 620993 h 2364287"/>
              <a:gd name="connsiteX119" fmla="*/ 364464 w 4572000"/>
              <a:gd name="connsiteY119" fmla="*/ 603728 h 2364287"/>
              <a:gd name="connsiteX120" fmla="*/ 333555 w 4572000"/>
              <a:gd name="connsiteY120" fmla="*/ 603716 h 2364287"/>
              <a:gd name="connsiteX121" fmla="*/ 321182 w 4572000"/>
              <a:gd name="connsiteY121" fmla="*/ 680368 h 2364287"/>
              <a:gd name="connsiteX122" fmla="*/ 228319 w 4572000"/>
              <a:gd name="connsiteY122" fmla="*/ 672728 h 2364287"/>
              <a:gd name="connsiteX123" fmla="*/ 164920 w 4572000"/>
              <a:gd name="connsiteY123" fmla="*/ 578896 h 2364287"/>
              <a:gd name="connsiteX124" fmla="*/ 144941 w 4572000"/>
              <a:gd name="connsiteY124" fmla="*/ 536691 h 2364287"/>
              <a:gd name="connsiteX125" fmla="*/ 99507 w 4572000"/>
              <a:gd name="connsiteY125" fmla="*/ 486869 h 2364287"/>
              <a:gd name="connsiteX126" fmla="*/ 88716 w 4572000"/>
              <a:gd name="connsiteY126" fmla="*/ 448537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86265 w 4572000"/>
              <a:gd name="connsiteY129" fmla="*/ 339305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  <a:gd name="connsiteX0" fmla="*/ 40257 w 4572000"/>
              <a:gd name="connsiteY0" fmla="*/ 149524 h 2364287"/>
              <a:gd name="connsiteX1" fmla="*/ 69012 w 4572000"/>
              <a:gd name="connsiteY1" fmla="*/ 74762 h 2364287"/>
              <a:gd name="connsiteX2" fmla="*/ 115019 w 4572000"/>
              <a:gd name="connsiteY2" fmla="*/ 57509 h 2364287"/>
              <a:gd name="connsiteX3" fmla="*/ 161027 w 4572000"/>
              <a:gd name="connsiteY3" fmla="*/ 51758 h 2364287"/>
              <a:gd name="connsiteX4" fmla="*/ 212785 w 4572000"/>
              <a:gd name="connsiteY4" fmla="*/ 92015 h 2364287"/>
              <a:gd name="connsiteX5" fmla="*/ 293298 w 4572000"/>
              <a:gd name="connsiteY5" fmla="*/ 109268 h 2364287"/>
              <a:gd name="connsiteX6" fmla="*/ 327804 w 4572000"/>
              <a:gd name="connsiteY6" fmla="*/ 63260 h 2364287"/>
              <a:gd name="connsiteX7" fmla="*/ 327804 w 4572000"/>
              <a:gd name="connsiteY7" fmla="*/ 63260 h 2364287"/>
              <a:gd name="connsiteX8" fmla="*/ 448574 w 4572000"/>
              <a:gd name="connsiteY8" fmla="*/ 51758 h 2364287"/>
              <a:gd name="connsiteX9" fmla="*/ 517585 w 4572000"/>
              <a:gd name="connsiteY9" fmla="*/ 57509 h 2364287"/>
              <a:gd name="connsiteX10" fmla="*/ 603849 w 4572000"/>
              <a:gd name="connsiteY10" fmla="*/ 0 h 2364287"/>
              <a:gd name="connsiteX11" fmla="*/ 707366 w 4572000"/>
              <a:gd name="connsiteY11" fmla="*/ 0 h 2364287"/>
              <a:gd name="connsiteX12" fmla="*/ 810883 w 4572000"/>
              <a:gd name="connsiteY12" fmla="*/ 34505 h 2364287"/>
              <a:gd name="connsiteX13" fmla="*/ 897148 w 4572000"/>
              <a:gd name="connsiteY13" fmla="*/ 109268 h 2364287"/>
              <a:gd name="connsiteX14" fmla="*/ 966159 w 4572000"/>
              <a:gd name="connsiteY14" fmla="*/ 120769 h 2364287"/>
              <a:gd name="connsiteX15" fmla="*/ 1029419 w 4572000"/>
              <a:gd name="connsiteY15" fmla="*/ 184030 h 2364287"/>
              <a:gd name="connsiteX16" fmla="*/ 1109932 w 4572000"/>
              <a:gd name="connsiteY16" fmla="*/ 201283 h 2364287"/>
              <a:gd name="connsiteX17" fmla="*/ 1150189 w 4572000"/>
              <a:gd name="connsiteY17" fmla="*/ 184030 h 2364287"/>
              <a:gd name="connsiteX18" fmla="*/ 1213449 w 4572000"/>
              <a:gd name="connsiteY18" fmla="*/ 207034 h 2364287"/>
              <a:gd name="connsiteX19" fmla="*/ 1299714 w 4572000"/>
              <a:gd name="connsiteY19" fmla="*/ 184030 h 2364287"/>
              <a:gd name="connsiteX20" fmla="*/ 1357223 w 4572000"/>
              <a:gd name="connsiteY20" fmla="*/ 143773 h 2364287"/>
              <a:gd name="connsiteX21" fmla="*/ 1431985 w 4572000"/>
              <a:gd name="connsiteY21" fmla="*/ 132271 h 2364287"/>
              <a:gd name="connsiteX22" fmla="*/ 1598763 w 4572000"/>
              <a:gd name="connsiteY22" fmla="*/ 149524 h 2364287"/>
              <a:gd name="connsiteX23" fmla="*/ 1788544 w 4572000"/>
              <a:gd name="connsiteY23" fmla="*/ 195532 h 2364287"/>
              <a:gd name="connsiteX24" fmla="*/ 1926566 w 4572000"/>
              <a:gd name="connsiteY24" fmla="*/ 270294 h 2364287"/>
              <a:gd name="connsiteX25" fmla="*/ 2053087 w 4572000"/>
              <a:gd name="connsiteY25" fmla="*/ 333554 h 2364287"/>
              <a:gd name="connsiteX26" fmla="*/ 2058838 w 4572000"/>
              <a:gd name="connsiteY26" fmla="*/ 356558 h 2364287"/>
              <a:gd name="connsiteX27" fmla="*/ 2047336 w 4572000"/>
              <a:gd name="connsiteY27" fmla="*/ 414068 h 2364287"/>
              <a:gd name="connsiteX28" fmla="*/ 2035834 w 4572000"/>
              <a:gd name="connsiteY28" fmla="*/ 454324 h 2364287"/>
              <a:gd name="connsiteX29" fmla="*/ 2001329 w 4572000"/>
              <a:gd name="connsiteY29" fmla="*/ 477328 h 2364287"/>
              <a:gd name="connsiteX30" fmla="*/ 1989827 w 4572000"/>
              <a:gd name="connsiteY30" fmla="*/ 529086 h 2364287"/>
              <a:gd name="connsiteX31" fmla="*/ 1989827 w 4572000"/>
              <a:gd name="connsiteY31" fmla="*/ 615351 h 2364287"/>
              <a:gd name="connsiteX32" fmla="*/ 1996579 w 4572000"/>
              <a:gd name="connsiteY32" fmla="*/ 691689 h 2364287"/>
              <a:gd name="connsiteX33" fmla="*/ 2058152 w 4572000"/>
              <a:gd name="connsiteY33" fmla="*/ 731854 h 2364287"/>
              <a:gd name="connsiteX34" fmla="*/ 2105847 w 4572000"/>
              <a:gd name="connsiteY34" fmla="*/ 767101 h 2364287"/>
              <a:gd name="connsiteX35" fmla="*/ 2168106 w 4572000"/>
              <a:gd name="connsiteY35" fmla="*/ 777118 h 2364287"/>
              <a:gd name="connsiteX36" fmla="*/ 2248619 w 4572000"/>
              <a:gd name="connsiteY36" fmla="*/ 784539 h 2364287"/>
              <a:gd name="connsiteX37" fmla="*/ 2306129 w 4572000"/>
              <a:gd name="connsiteY37" fmla="*/ 764875 h 2364287"/>
              <a:gd name="connsiteX38" fmla="*/ 2346385 w 4572000"/>
              <a:gd name="connsiteY38" fmla="*/ 730369 h 2364287"/>
              <a:gd name="connsiteX39" fmla="*/ 2398144 w 4572000"/>
              <a:gd name="connsiteY39" fmla="*/ 730369 h 2364287"/>
              <a:gd name="connsiteX40" fmla="*/ 2455653 w 4572000"/>
              <a:gd name="connsiteY40" fmla="*/ 741871 h 2364287"/>
              <a:gd name="connsiteX41" fmla="*/ 2536166 w 4572000"/>
              <a:gd name="connsiteY41" fmla="*/ 638354 h 2364287"/>
              <a:gd name="connsiteX42" fmla="*/ 2639683 w 4572000"/>
              <a:gd name="connsiteY42" fmla="*/ 621102 h 2364287"/>
              <a:gd name="connsiteX43" fmla="*/ 2766204 w 4572000"/>
              <a:gd name="connsiteY43" fmla="*/ 626852 h 2364287"/>
              <a:gd name="connsiteX44" fmla="*/ 2858219 w 4572000"/>
              <a:gd name="connsiteY44" fmla="*/ 684362 h 2364287"/>
              <a:gd name="connsiteX45" fmla="*/ 2927231 w 4572000"/>
              <a:gd name="connsiteY45" fmla="*/ 626852 h 2364287"/>
              <a:gd name="connsiteX46" fmla="*/ 3007744 w 4572000"/>
              <a:gd name="connsiteY46" fmla="*/ 517585 h 2364287"/>
              <a:gd name="connsiteX47" fmla="*/ 3134265 w 4572000"/>
              <a:gd name="connsiteY47" fmla="*/ 379562 h 2364287"/>
              <a:gd name="connsiteX48" fmla="*/ 3237782 w 4572000"/>
              <a:gd name="connsiteY48" fmla="*/ 333554 h 2364287"/>
              <a:gd name="connsiteX49" fmla="*/ 3306793 w 4572000"/>
              <a:gd name="connsiteY49" fmla="*/ 195532 h 2364287"/>
              <a:gd name="connsiteX50" fmla="*/ 3444815 w 4572000"/>
              <a:gd name="connsiteY50" fmla="*/ 195532 h 2364287"/>
              <a:gd name="connsiteX51" fmla="*/ 3623095 w 4572000"/>
              <a:gd name="connsiteY51" fmla="*/ 166777 h 2364287"/>
              <a:gd name="connsiteX52" fmla="*/ 3766868 w 4572000"/>
              <a:gd name="connsiteY52" fmla="*/ 103517 h 2364287"/>
              <a:gd name="connsiteX53" fmla="*/ 3841631 w 4572000"/>
              <a:gd name="connsiteY53" fmla="*/ 51758 h 2364287"/>
              <a:gd name="connsiteX54" fmla="*/ 3956649 w 4572000"/>
              <a:gd name="connsiteY54" fmla="*/ 5751 h 2364287"/>
              <a:gd name="connsiteX55" fmla="*/ 4019910 w 4572000"/>
              <a:gd name="connsiteY55" fmla="*/ 92015 h 2364287"/>
              <a:gd name="connsiteX56" fmla="*/ 3945148 w 4572000"/>
              <a:gd name="connsiteY56" fmla="*/ 212785 h 2364287"/>
              <a:gd name="connsiteX57" fmla="*/ 3870385 w 4572000"/>
              <a:gd name="connsiteY57" fmla="*/ 299049 h 2364287"/>
              <a:gd name="connsiteX58" fmla="*/ 3956649 w 4572000"/>
              <a:gd name="connsiteY58" fmla="*/ 414068 h 2364287"/>
              <a:gd name="connsiteX59" fmla="*/ 3962400 w 4572000"/>
              <a:gd name="connsiteY59" fmla="*/ 506083 h 2364287"/>
              <a:gd name="connsiteX60" fmla="*/ 3899140 w 4572000"/>
              <a:gd name="connsiteY60" fmla="*/ 592347 h 2364287"/>
              <a:gd name="connsiteX61" fmla="*/ 3916393 w 4572000"/>
              <a:gd name="connsiteY61" fmla="*/ 701615 h 2364287"/>
              <a:gd name="connsiteX62" fmla="*/ 4008408 w 4572000"/>
              <a:gd name="connsiteY62" fmla="*/ 713117 h 2364287"/>
              <a:gd name="connsiteX63" fmla="*/ 4094672 w 4572000"/>
              <a:gd name="connsiteY63" fmla="*/ 667109 h 2364287"/>
              <a:gd name="connsiteX64" fmla="*/ 4180936 w 4572000"/>
              <a:gd name="connsiteY64" fmla="*/ 718868 h 2364287"/>
              <a:gd name="connsiteX65" fmla="*/ 4221193 w 4572000"/>
              <a:gd name="connsiteY65" fmla="*/ 747622 h 2364287"/>
              <a:gd name="connsiteX66" fmla="*/ 4301706 w 4572000"/>
              <a:gd name="connsiteY66" fmla="*/ 839637 h 2364287"/>
              <a:gd name="connsiteX67" fmla="*/ 4405223 w 4572000"/>
              <a:gd name="connsiteY67" fmla="*/ 862641 h 2364287"/>
              <a:gd name="connsiteX68" fmla="*/ 4491487 w 4572000"/>
              <a:gd name="connsiteY68" fmla="*/ 925902 h 2364287"/>
              <a:gd name="connsiteX69" fmla="*/ 4560498 w 4572000"/>
              <a:gd name="connsiteY69" fmla="*/ 1000664 h 2364287"/>
              <a:gd name="connsiteX70" fmla="*/ 4572000 w 4572000"/>
              <a:gd name="connsiteY70" fmla="*/ 1058173 h 2364287"/>
              <a:gd name="connsiteX71" fmla="*/ 4566249 w 4572000"/>
              <a:gd name="connsiteY71" fmla="*/ 1069675 h 2364287"/>
              <a:gd name="connsiteX72" fmla="*/ 4445480 w 4572000"/>
              <a:gd name="connsiteY72" fmla="*/ 1201947 h 2364287"/>
              <a:gd name="connsiteX73" fmla="*/ 4186687 w 4572000"/>
              <a:gd name="connsiteY73" fmla="*/ 1472241 h 2364287"/>
              <a:gd name="connsiteX74" fmla="*/ 4133298 w 4572000"/>
              <a:gd name="connsiteY74" fmla="*/ 1595144 h 2364287"/>
              <a:gd name="connsiteX75" fmla="*/ 4107292 w 4572000"/>
              <a:gd name="connsiteY75" fmla="*/ 1721665 h 2364287"/>
              <a:gd name="connsiteX76" fmla="*/ 4024031 w 4572000"/>
              <a:gd name="connsiteY76" fmla="*/ 1803848 h 2364287"/>
              <a:gd name="connsiteX77" fmla="*/ 3956649 w 4572000"/>
              <a:gd name="connsiteY77" fmla="*/ 1794294 h 2364287"/>
              <a:gd name="connsiteX78" fmla="*/ 3962400 w 4572000"/>
              <a:gd name="connsiteY78" fmla="*/ 1886309 h 2364287"/>
              <a:gd name="connsiteX79" fmla="*/ 3899140 w 4572000"/>
              <a:gd name="connsiteY79" fmla="*/ 1926566 h 2364287"/>
              <a:gd name="connsiteX80" fmla="*/ 3847382 w 4572000"/>
              <a:gd name="connsiteY80" fmla="*/ 1943819 h 2364287"/>
              <a:gd name="connsiteX81" fmla="*/ 3847382 w 4572000"/>
              <a:gd name="connsiteY81" fmla="*/ 1943819 h 2364287"/>
              <a:gd name="connsiteX82" fmla="*/ 3792934 w 4572000"/>
              <a:gd name="connsiteY82" fmla="*/ 2246021 h 2364287"/>
              <a:gd name="connsiteX83" fmla="*/ 3670535 w 4572000"/>
              <a:gd name="connsiteY83" fmla="*/ 2250196 h 2364287"/>
              <a:gd name="connsiteX84" fmla="*/ 3466504 w 4572000"/>
              <a:gd name="connsiteY84" fmla="*/ 2310951 h 2364287"/>
              <a:gd name="connsiteX85" fmla="*/ 3259097 w 4572000"/>
              <a:gd name="connsiteY85" fmla="*/ 2364287 h 2364287"/>
              <a:gd name="connsiteX86" fmla="*/ 3160703 w 4572000"/>
              <a:gd name="connsiteY86" fmla="*/ 2356866 h 2364287"/>
              <a:gd name="connsiteX87" fmla="*/ 3060993 w 4572000"/>
              <a:gd name="connsiteY87" fmla="*/ 2364193 h 2364287"/>
              <a:gd name="connsiteX88" fmla="*/ 2967545 w 4572000"/>
              <a:gd name="connsiteY88" fmla="*/ 2344529 h 2364287"/>
              <a:gd name="connsiteX89" fmla="*/ 2872097 w 4572000"/>
              <a:gd name="connsiteY89" fmla="*/ 2358536 h 2364287"/>
              <a:gd name="connsiteX90" fmla="*/ 2814900 w 4572000"/>
              <a:gd name="connsiteY90" fmla="*/ 2258451 h 2364287"/>
              <a:gd name="connsiteX91" fmla="*/ 2726693 w 4572000"/>
              <a:gd name="connsiteY91" fmla="*/ 2237859 h 2364287"/>
              <a:gd name="connsiteX92" fmla="*/ 2596423 w 4572000"/>
              <a:gd name="connsiteY92" fmla="*/ 2273107 h 2364287"/>
              <a:gd name="connsiteX93" fmla="*/ 2501346 w 4572000"/>
              <a:gd name="connsiteY93" fmla="*/ 2255019 h 2364287"/>
              <a:gd name="connsiteX94" fmla="*/ 2414082 w 4572000"/>
              <a:gd name="connsiteY94" fmla="*/ 2249175 h 2364287"/>
              <a:gd name="connsiteX95" fmla="*/ 2345384 w 4572000"/>
              <a:gd name="connsiteY95" fmla="*/ 2123674 h 2364287"/>
              <a:gd name="connsiteX96" fmla="*/ 2242181 w 4572000"/>
              <a:gd name="connsiteY96" fmla="*/ 2158829 h 2364287"/>
              <a:gd name="connsiteX97" fmla="*/ 2179352 w 4572000"/>
              <a:gd name="connsiteY97" fmla="*/ 1975541 h 2364287"/>
              <a:gd name="connsiteX98" fmla="*/ 2069712 w 4572000"/>
              <a:gd name="connsiteY98" fmla="*/ 1809971 h 2364287"/>
              <a:gd name="connsiteX99" fmla="*/ 1982074 w 4572000"/>
              <a:gd name="connsiteY99" fmla="*/ 1811732 h 2364287"/>
              <a:gd name="connsiteX100" fmla="*/ 1902877 w 4572000"/>
              <a:gd name="connsiteY100" fmla="*/ 1801900 h 2364287"/>
              <a:gd name="connsiteX101" fmla="*/ 1777670 w 4572000"/>
              <a:gd name="connsiteY101" fmla="*/ 1668237 h 2364287"/>
              <a:gd name="connsiteX102" fmla="*/ 1605142 w 4572000"/>
              <a:gd name="connsiteY102" fmla="*/ 1577800 h 2364287"/>
              <a:gd name="connsiteX103" fmla="*/ 1441741 w 4572000"/>
              <a:gd name="connsiteY103" fmla="*/ 1427532 h 2364287"/>
              <a:gd name="connsiteX104" fmla="*/ 1431985 w 4572000"/>
              <a:gd name="connsiteY104" fmla="*/ 1184694 h 2364287"/>
              <a:gd name="connsiteX105" fmla="*/ 1311215 w 4572000"/>
              <a:gd name="connsiteY105" fmla="*/ 1063924 h 2364287"/>
              <a:gd name="connsiteX106" fmla="*/ 1232140 w 4572000"/>
              <a:gd name="connsiteY106" fmla="*/ 1081177 h 2364287"/>
              <a:gd name="connsiteX107" fmla="*/ 927340 w 4572000"/>
              <a:gd name="connsiteY107" fmla="*/ 1081177 h 2364287"/>
              <a:gd name="connsiteX108" fmla="*/ 762292 w 4572000"/>
              <a:gd name="connsiteY108" fmla="*/ 988080 h 2364287"/>
              <a:gd name="connsiteX109" fmla="*/ 774940 w 4572000"/>
              <a:gd name="connsiteY109" fmla="*/ 776377 h 2364287"/>
              <a:gd name="connsiteX110" fmla="*/ 729092 w 4572000"/>
              <a:gd name="connsiteY110" fmla="*/ 755653 h 2364287"/>
              <a:gd name="connsiteX111" fmla="*/ 706815 w 4572000"/>
              <a:gd name="connsiteY111" fmla="*/ 701494 h 2364287"/>
              <a:gd name="connsiteX112" fmla="*/ 667980 w 4572000"/>
              <a:gd name="connsiteY112" fmla="*/ 716714 h 2364287"/>
              <a:gd name="connsiteX113" fmla="*/ 641953 w 4572000"/>
              <a:gd name="connsiteY113" fmla="*/ 771650 h 2364287"/>
              <a:gd name="connsiteX114" fmla="*/ 603276 w 4572000"/>
              <a:gd name="connsiteY114" fmla="*/ 762757 h 2364287"/>
              <a:gd name="connsiteX115" fmla="*/ 529958 w 4572000"/>
              <a:gd name="connsiteY115" fmla="*/ 757067 h 2364287"/>
              <a:gd name="connsiteX116" fmla="*/ 487684 w 4572000"/>
              <a:gd name="connsiteY116" fmla="*/ 776149 h 2364287"/>
              <a:gd name="connsiteX117" fmla="*/ 417390 w 4572000"/>
              <a:gd name="connsiteY117" fmla="*/ 668915 h 2364287"/>
              <a:gd name="connsiteX118" fmla="*/ 393950 w 4572000"/>
              <a:gd name="connsiteY118" fmla="*/ 620993 h 2364287"/>
              <a:gd name="connsiteX119" fmla="*/ 364464 w 4572000"/>
              <a:gd name="connsiteY119" fmla="*/ 603728 h 2364287"/>
              <a:gd name="connsiteX120" fmla="*/ 333555 w 4572000"/>
              <a:gd name="connsiteY120" fmla="*/ 603716 h 2364287"/>
              <a:gd name="connsiteX121" fmla="*/ 321182 w 4572000"/>
              <a:gd name="connsiteY121" fmla="*/ 680368 h 2364287"/>
              <a:gd name="connsiteX122" fmla="*/ 228319 w 4572000"/>
              <a:gd name="connsiteY122" fmla="*/ 672728 h 2364287"/>
              <a:gd name="connsiteX123" fmla="*/ 164920 w 4572000"/>
              <a:gd name="connsiteY123" fmla="*/ 578896 h 2364287"/>
              <a:gd name="connsiteX124" fmla="*/ 144941 w 4572000"/>
              <a:gd name="connsiteY124" fmla="*/ 536691 h 2364287"/>
              <a:gd name="connsiteX125" fmla="*/ 99507 w 4572000"/>
              <a:gd name="connsiteY125" fmla="*/ 486869 h 2364287"/>
              <a:gd name="connsiteX126" fmla="*/ 88716 w 4572000"/>
              <a:gd name="connsiteY126" fmla="*/ 448537 h 2364287"/>
              <a:gd name="connsiteX127" fmla="*/ 80514 w 4572000"/>
              <a:gd name="connsiteY127" fmla="*/ 408317 h 2364287"/>
              <a:gd name="connsiteX128" fmla="*/ 80514 w 4572000"/>
              <a:gd name="connsiteY128" fmla="*/ 356558 h 2364287"/>
              <a:gd name="connsiteX129" fmla="*/ 65712 w 4572000"/>
              <a:gd name="connsiteY129" fmla="*/ 346957 h 2364287"/>
              <a:gd name="connsiteX130" fmla="*/ 40257 w 4572000"/>
              <a:gd name="connsiteY130" fmla="*/ 299049 h 2364287"/>
              <a:gd name="connsiteX131" fmla="*/ 0 w 4572000"/>
              <a:gd name="connsiteY131" fmla="*/ 264543 h 2364287"/>
              <a:gd name="connsiteX132" fmla="*/ 0 w 4572000"/>
              <a:gd name="connsiteY132" fmla="*/ 264543 h 2364287"/>
              <a:gd name="connsiteX133" fmla="*/ 63261 w 4572000"/>
              <a:gd name="connsiteY133" fmla="*/ 264543 h 2364287"/>
              <a:gd name="connsiteX134" fmla="*/ 80514 w 4572000"/>
              <a:gd name="connsiteY134" fmla="*/ 235788 h 2364287"/>
              <a:gd name="connsiteX135" fmla="*/ 92015 w 4572000"/>
              <a:gd name="connsiteY135" fmla="*/ 178279 h 2364287"/>
              <a:gd name="connsiteX136" fmla="*/ 40257 w 4572000"/>
              <a:gd name="connsiteY136" fmla="*/ 149524 h 236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4572000" h="2364287">
                <a:moveTo>
                  <a:pt x="40257" y="149524"/>
                </a:moveTo>
                <a:lnTo>
                  <a:pt x="69012" y="74762"/>
                </a:lnTo>
                <a:lnTo>
                  <a:pt x="115019" y="57509"/>
                </a:lnTo>
                <a:lnTo>
                  <a:pt x="161027" y="51758"/>
                </a:lnTo>
                <a:lnTo>
                  <a:pt x="212785" y="92015"/>
                </a:lnTo>
                <a:lnTo>
                  <a:pt x="293298" y="109268"/>
                </a:lnTo>
                <a:lnTo>
                  <a:pt x="327804" y="63260"/>
                </a:lnTo>
                <a:lnTo>
                  <a:pt x="327804" y="63260"/>
                </a:lnTo>
                <a:lnTo>
                  <a:pt x="448574" y="51758"/>
                </a:lnTo>
                <a:lnTo>
                  <a:pt x="517585" y="57509"/>
                </a:lnTo>
                <a:lnTo>
                  <a:pt x="603849" y="0"/>
                </a:lnTo>
                <a:lnTo>
                  <a:pt x="707366" y="0"/>
                </a:lnTo>
                <a:lnTo>
                  <a:pt x="810883" y="34505"/>
                </a:lnTo>
                <a:lnTo>
                  <a:pt x="897148" y="109268"/>
                </a:lnTo>
                <a:lnTo>
                  <a:pt x="966159" y="120769"/>
                </a:lnTo>
                <a:lnTo>
                  <a:pt x="1029419" y="184030"/>
                </a:lnTo>
                <a:lnTo>
                  <a:pt x="1109932" y="201283"/>
                </a:lnTo>
                <a:lnTo>
                  <a:pt x="1150189" y="184030"/>
                </a:lnTo>
                <a:lnTo>
                  <a:pt x="1213449" y="207034"/>
                </a:lnTo>
                <a:lnTo>
                  <a:pt x="1299714" y="184030"/>
                </a:lnTo>
                <a:lnTo>
                  <a:pt x="1357223" y="143773"/>
                </a:lnTo>
                <a:lnTo>
                  <a:pt x="1431985" y="132271"/>
                </a:lnTo>
                <a:lnTo>
                  <a:pt x="1598763" y="149524"/>
                </a:lnTo>
                <a:lnTo>
                  <a:pt x="1788544" y="195532"/>
                </a:lnTo>
                <a:lnTo>
                  <a:pt x="1926566" y="270294"/>
                </a:lnTo>
                <a:lnTo>
                  <a:pt x="2053087" y="333554"/>
                </a:lnTo>
                <a:lnTo>
                  <a:pt x="2058838" y="356558"/>
                </a:lnTo>
                <a:lnTo>
                  <a:pt x="2047336" y="414068"/>
                </a:lnTo>
                <a:lnTo>
                  <a:pt x="2035834" y="454324"/>
                </a:lnTo>
                <a:lnTo>
                  <a:pt x="2001329" y="477328"/>
                </a:lnTo>
                <a:lnTo>
                  <a:pt x="1989827" y="529086"/>
                </a:lnTo>
                <a:lnTo>
                  <a:pt x="1989827" y="615351"/>
                </a:lnTo>
                <a:lnTo>
                  <a:pt x="1996579" y="691689"/>
                </a:lnTo>
                <a:lnTo>
                  <a:pt x="2058152" y="731854"/>
                </a:lnTo>
                <a:lnTo>
                  <a:pt x="2105847" y="767101"/>
                </a:lnTo>
                <a:lnTo>
                  <a:pt x="2168106" y="777118"/>
                </a:lnTo>
                <a:lnTo>
                  <a:pt x="2248619" y="784539"/>
                </a:lnTo>
                <a:lnTo>
                  <a:pt x="2306129" y="764875"/>
                </a:lnTo>
                <a:lnTo>
                  <a:pt x="2346385" y="730369"/>
                </a:lnTo>
                <a:lnTo>
                  <a:pt x="2398144" y="730369"/>
                </a:lnTo>
                <a:lnTo>
                  <a:pt x="2455653" y="741871"/>
                </a:lnTo>
                <a:lnTo>
                  <a:pt x="2536166" y="638354"/>
                </a:lnTo>
                <a:lnTo>
                  <a:pt x="2639683" y="621102"/>
                </a:lnTo>
                <a:lnTo>
                  <a:pt x="2766204" y="626852"/>
                </a:lnTo>
                <a:lnTo>
                  <a:pt x="2858219" y="684362"/>
                </a:lnTo>
                <a:lnTo>
                  <a:pt x="2927231" y="626852"/>
                </a:lnTo>
                <a:lnTo>
                  <a:pt x="3007744" y="517585"/>
                </a:lnTo>
                <a:lnTo>
                  <a:pt x="3134265" y="379562"/>
                </a:lnTo>
                <a:lnTo>
                  <a:pt x="3237782" y="333554"/>
                </a:lnTo>
                <a:lnTo>
                  <a:pt x="3306793" y="195532"/>
                </a:lnTo>
                <a:lnTo>
                  <a:pt x="3444815" y="195532"/>
                </a:lnTo>
                <a:lnTo>
                  <a:pt x="3623095" y="166777"/>
                </a:lnTo>
                <a:lnTo>
                  <a:pt x="3766868" y="103517"/>
                </a:lnTo>
                <a:lnTo>
                  <a:pt x="3841631" y="51758"/>
                </a:lnTo>
                <a:lnTo>
                  <a:pt x="3956649" y="5751"/>
                </a:lnTo>
                <a:lnTo>
                  <a:pt x="4019910" y="92015"/>
                </a:lnTo>
                <a:lnTo>
                  <a:pt x="3945148" y="212785"/>
                </a:lnTo>
                <a:lnTo>
                  <a:pt x="3870385" y="299049"/>
                </a:lnTo>
                <a:lnTo>
                  <a:pt x="3956649" y="414068"/>
                </a:lnTo>
                <a:lnTo>
                  <a:pt x="3962400" y="506083"/>
                </a:lnTo>
                <a:lnTo>
                  <a:pt x="3899140" y="592347"/>
                </a:lnTo>
                <a:lnTo>
                  <a:pt x="3916393" y="701615"/>
                </a:lnTo>
                <a:lnTo>
                  <a:pt x="4008408" y="713117"/>
                </a:lnTo>
                <a:lnTo>
                  <a:pt x="4094672" y="667109"/>
                </a:lnTo>
                <a:lnTo>
                  <a:pt x="4180936" y="718868"/>
                </a:lnTo>
                <a:lnTo>
                  <a:pt x="4221193" y="747622"/>
                </a:lnTo>
                <a:lnTo>
                  <a:pt x="4301706" y="839637"/>
                </a:lnTo>
                <a:lnTo>
                  <a:pt x="4405223" y="862641"/>
                </a:lnTo>
                <a:lnTo>
                  <a:pt x="4491487" y="925902"/>
                </a:lnTo>
                <a:lnTo>
                  <a:pt x="4560498" y="1000664"/>
                </a:lnTo>
                <a:lnTo>
                  <a:pt x="4572000" y="1058173"/>
                </a:lnTo>
                <a:lnTo>
                  <a:pt x="4566249" y="1069675"/>
                </a:lnTo>
                <a:lnTo>
                  <a:pt x="4445480" y="1201947"/>
                </a:lnTo>
                <a:lnTo>
                  <a:pt x="4186687" y="1472241"/>
                </a:lnTo>
                <a:lnTo>
                  <a:pt x="4133298" y="1595144"/>
                </a:lnTo>
                <a:lnTo>
                  <a:pt x="4107292" y="1721665"/>
                </a:lnTo>
                <a:lnTo>
                  <a:pt x="4024031" y="1803848"/>
                </a:lnTo>
                <a:lnTo>
                  <a:pt x="3956649" y="1794294"/>
                </a:lnTo>
                <a:lnTo>
                  <a:pt x="3962400" y="1886309"/>
                </a:lnTo>
                <a:lnTo>
                  <a:pt x="3899140" y="1926566"/>
                </a:lnTo>
                <a:lnTo>
                  <a:pt x="3847382" y="1943819"/>
                </a:lnTo>
                <a:lnTo>
                  <a:pt x="3847382" y="1943819"/>
                </a:lnTo>
                <a:lnTo>
                  <a:pt x="3792934" y="2246021"/>
                </a:lnTo>
                <a:lnTo>
                  <a:pt x="3670535" y="2250196"/>
                </a:lnTo>
                <a:lnTo>
                  <a:pt x="3466504" y="2310951"/>
                </a:lnTo>
                <a:lnTo>
                  <a:pt x="3259097" y="2364287"/>
                </a:lnTo>
                <a:lnTo>
                  <a:pt x="3160703" y="2356866"/>
                </a:lnTo>
                <a:lnTo>
                  <a:pt x="3060993" y="2364193"/>
                </a:lnTo>
                <a:lnTo>
                  <a:pt x="2967545" y="2344529"/>
                </a:lnTo>
                <a:lnTo>
                  <a:pt x="2872097" y="2358536"/>
                </a:lnTo>
                <a:lnTo>
                  <a:pt x="2814900" y="2258451"/>
                </a:lnTo>
                <a:lnTo>
                  <a:pt x="2726693" y="2237859"/>
                </a:lnTo>
                <a:lnTo>
                  <a:pt x="2596423" y="2273107"/>
                </a:lnTo>
                <a:lnTo>
                  <a:pt x="2501346" y="2255019"/>
                </a:lnTo>
                <a:lnTo>
                  <a:pt x="2414082" y="2249175"/>
                </a:lnTo>
                <a:lnTo>
                  <a:pt x="2345384" y="2123674"/>
                </a:lnTo>
                <a:lnTo>
                  <a:pt x="2242181" y="2158829"/>
                </a:lnTo>
                <a:lnTo>
                  <a:pt x="2179352" y="1975541"/>
                </a:lnTo>
                <a:lnTo>
                  <a:pt x="2069712" y="1809971"/>
                </a:lnTo>
                <a:lnTo>
                  <a:pt x="1982074" y="1811732"/>
                </a:lnTo>
                <a:lnTo>
                  <a:pt x="1902877" y="1801900"/>
                </a:lnTo>
                <a:lnTo>
                  <a:pt x="1777670" y="1668237"/>
                </a:lnTo>
                <a:lnTo>
                  <a:pt x="1605142" y="1577800"/>
                </a:lnTo>
                <a:lnTo>
                  <a:pt x="1441741" y="1427532"/>
                </a:lnTo>
                <a:lnTo>
                  <a:pt x="1431985" y="1184694"/>
                </a:lnTo>
                <a:lnTo>
                  <a:pt x="1311215" y="1063924"/>
                </a:lnTo>
                <a:lnTo>
                  <a:pt x="1232140" y="1081177"/>
                </a:lnTo>
                <a:lnTo>
                  <a:pt x="927340" y="1081177"/>
                </a:lnTo>
                <a:lnTo>
                  <a:pt x="762292" y="988080"/>
                </a:lnTo>
                <a:lnTo>
                  <a:pt x="774940" y="776377"/>
                </a:lnTo>
                <a:lnTo>
                  <a:pt x="729092" y="755653"/>
                </a:lnTo>
                <a:cubicBezTo>
                  <a:pt x="729571" y="736962"/>
                  <a:pt x="706336" y="720185"/>
                  <a:pt x="706815" y="701494"/>
                </a:cubicBezTo>
                <a:lnTo>
                  <a:pt x="667980" y="716714"/>
                </a:lnTo>
                <a:lnTo>
                  <a:pt x="641953" y="771650"/>
                </a:lnTo>
                <a:lnTo>
                  <a:pt x="603276" y="762757"/>
                </a:lnTo>
                <a:lnTo>
                  <a:pt x="529958" y="757067"/>
                </a:lnTo>
                <a:lnTo>
                  <a:pt x="487684" y="776149"/>
                </a:lnTo>
                <a:lnTo>
                  <a:pt x="417390" y="668915"/>
                </a:lnTo>
                <a:lnTo>
                  <a:pt x="393950" y="620993"/>
                </a:lnTo>
                <a:lnTo>
                  <a:pt x="364464" y="603728"/>
                </a:lnTo>
                <a:lnTo>
                  <a:pt x="333555" y="603716"/>
                </a:lnTo>
                <a:lnTo>
                  <a:pt x="321182" y="680368"/>
                </a:lnTo>
                <a:lnTo>
                  <a:pt x="228319" y="672728"/>
                </a:lnTo>
                <a:lnTo>
                  <a:pt x="164920" y="578896"/>
                </a:lnTo>
                <a:lnTo>
                  <a:pt x="144941" y="536691"/>
                </a:lnTo>
                <a:lnTo>
                  <a:pt x="99507" y="486869"/>
                </a:lnTo>
                <a:lnTo>
                  <a:pt x="88716" y="448537"/>
                </a:lnTo>
                <a:lnTo>
                  <a:pt x="80514" y="408317"/>
                </a:lnTo>
                <a:lnTo>
                  <a:pt x="80514" y="356558"/>
                </a:lnTo>
                <a:lnTo>
                  <a:pt x="65712" y="346957"/>
                </a:lnTo>
                <a:lnTo>
                  <a:pt x="40257" y="299049"/>
                </a:lnTo>
                <a:lnTo>
                  <a:pt x="0" y="264543"/>
                </a:lnTo>
                <a:lnTo>
                  <a:pt x="0" y="264543"/>
                </a:lnTo>
                <a:lnTo>
                  <a:pt x="63261" y="264543"/>
                </a:lnTo>
                <a:lnTo>
                  <a:pt x="80514" y="235788"/>
                </a:lnTo>
                <a:lnTo>
                  <a:pt x="92015" y="178279"/>
                </a:lnTo>
                <a:lnTo>
                  <a:pt x="40257" y="149524"/>
                </a:lnTo>
                <a:close/>
              </a:path>
            </a:pathLst>
          </a:custGeom>
          <a:solidFill>
            <a:srgbClr val="31859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AFFD1B4B-3AD8-45CF-8396-5DF06347E888}"/>
              </a:ext>
            </a:extLst>
          </p:cNvPr>
          <p:cNvSpPr/>
          <p:nvPr/>
        </p:nvSpPr>
        <p:spPr>
          <a:xfrm rot="21384031">
            <a:off x="1507996" y="4519677"/>
            <a:ext cx="1322143" cy="1261496"/>
          </a:xfrm>
          <a:custGeom>
            <a:avLst/>
            <a:gdLst>
              <a:gd name="connsiteX0" fmla="*/ 17253 w 1190446"/>
              <a:gd name="connsiteY0" fmla="*/ 368061 h 1426234"/>
              <a:gd name="connsiteX1" fmla="*/ 69012 w 1190446"/>
              <a:gd name="connsiteY1" fmla="*/ 362310 h 1426234"/>
              <a:gd name="connsiteX2" fmla="*/ 132272 w 1190446"/>
              <a:gd name="connsiteY2" fmla="*/ 414068 h 1426234"/>
              <a:gd name="connsiteX3" fmla="*/ 155276 w 1190446"/>
              <a:gd name="connsiteY3" fmla="*/ 454325 h 1426234"/>
              <a:gd name="connsiteX4" fmla="*/ 230038 w 1190446"/>
              <a:gd name="connsiteY4" fmla="*/ 471578 h 1426234"/>
              <a:gd name="connsiteX5" fmla="*/ 304800 w 1190446"/>
              <a:gd name="connsiteY5" fmla="*/ 506083 h 1426234"/>
              <a:gd name="connsiteX6" fmla="*/ 414068 w 1190446"/>
              <a:gd name="connsiteY6" fmla="*/ 488830 h 1426234"/>
              <a:gd name="connsiteX7" fmla="*/ 471578 w 1190446"/>
              <a:gd name="connsiteY7" fmla="*/ 465827 h 1426234"/>
              <a:gd name="connsiteX8" fmla="*/ 529087 w 1190446"/>
              <a:gd name="connsiteY8" fmla="*/ 488830 h 1426234"/>
              <a:gd name="connsiteX9" fmla="*/ 575095 w 1190446"/>
              <a:gd name="connsiteY9" fmla="*/ 546340 h 1426234"/>
              <a:gd name="connsiteX10" fmla="*/ 655608 w 1190446"/>
              <a:gd name="connsiteY10" fmla="*/ 580845 h 1426234"/>
              <a:gd name="connsiteX11" fmla="*/ 730370 w 1190446"/>
              <a:gd name="connsiteY11" fmla="*/ 580845 h 1426234"/>
              <a:gd name="connsiteX12" fmla="*/ 805132 w 1190446"/>
              <a:gd name="connsiteY12" fmla="*/ 523336 h 1426234"/>
              <a:gd name="connsiteX13" fmla="*/ 862642 w 1190446"/>
              <a:gd name="connsiteY13" fmla="*/ 396815 h 1426234"/>
              <a:gd name="connsiteX14" fmla="*/ 914400 w 1190446"/>
              <a:gd name="connsiteY14" fmla="*/ 327804 h 1426234"/>
              <a:gd name="connsiteX15" fmla="*/ 943155 w 1190446"/>
              <a:gd name="connsiteY15" fmla="*/ 264544 h 1426234"/>
              <a:gd name="connsiteX16" fmla="*/ 943155 w 1190446"/>
              <a:gd name="connsiteY16" fmla="*/ 264544 h 1426234"/>
              <a:gd name="connsiteX17" fmla="*/ 971910 w 1190446"/>
              <a:gd name="connsiteY17" fmla="*/ 178279 h 1426234"/>
              <a:gd name="connsiteX18" fmla="*/ 971910 w 1190446"/>
              <a:gd name="connsiteY18" fmla="*/ 178279 h 1426234"/>
              <a:gd name="connsiteX19" fmla="*/ 966159 w 1190446"/>
              <a:gd name="connsiteY19" fmla="*/ 86264 h 1426234"/>
              <a:gd name="connsiteX20" fmla="*/ 989163 w 1190446"/>
              <a:gd name="connsiteY20" fmla="*/ 23004 h 1426234"/>
              <a:gd name="connsiteX21" fmla="*/ 989163 w 1190446"/>
              <a:gd name="connsiteY21" fmla="*/ 0 h 1426234"/>
              <a:gd name="connsiteX22" fmla="*/ 1075427 w 1190446"/>
              <a:gd name="connsiteY22" fmla="*/ 57510 h 1426234"/>
              <a:gd name="connsiteX23" fmla="*/ 1150189 w 1190446"/>
              <a:gd name="connsiteY23" fmla="*/ 120770 h 1426234"/>
              <a:gd name="connsiteX24" fmla="*/ 1190446 w 1190446"/>
              <a:gd name="connsiteY24" fmla="*/ 149525 h 1426234"/>
              <a:gd name="connsiteX25" fmla="*/ 1190446 w 1190446"/>
              <a:gd name="connsiteY25" fmla="*/ 207034 h 1426234"/>
              <a:gd name="connsiteX26" fmla="*/ 1092680 w 1190446"/>
              <a:gd name="connsiteY26" fmla="*/ 396815 h 1426234"/>
              <a:gd name="connsiteX27" fmla="*/ 1029419 w 1190446"/>
              <a:gd name="connsiteY27" fmla="*/ 460076 h 1426234"/>
              <a:gd name="connsiteX28" fmla="*/ 977661 w 1190446"/>
              <a:gd name="connsiteY28" fmla="*/ 644106 h 1426234"/>
              <a:gd name="connsiteX29" fmla="*/ 902898 w 1190446"/>
              <a:gd name="connsiteY29" fmla="*/ 707366 h 1426234"/>
              <a:gd name="connsiteX30" fmla="*/ 833887 w 1190446"/>
              <a:gd name="connsiteY30" fmla="*/ 753374 h 1426234"/>
              <a:gd name="connsiteX31" fmla="*/ 793630 w 1190446"/>
              <a:gd name="connsiteY31" fmla="*/ 799381 h 1426234"/>
              <a:gd name="connsiteX32" fmla="*/ 747623 w 1190446"/>
              <a:gd name="connsiteY32" fmla="*/ 885645 h 1426234"/>
              <a:gd name="connsiteX33" fmla="*/ 747623 w 1190446"/>
              <a:gd name="connsiteY33" fmla="*/ 885645 h 1426234"/>
              <a:gd name="connsiteX34" fmla="*/ 713117 w 1190446"/>
              <a:gd name="connsiteY34" fmla="*/ 966159 h 1426234"/>
              <a:gd name="connsiteX35" fmla="*/ 649857 w 1190446"/>
              <a:gd name="connsiteY35" fmla="*/ 885645 h 1426234"/>
              <a:gd name="connsiteX36" fmla="*/ 632604 w 1190446"/>
              <a:gd name="connsiteY36" fmla="*/ 839638 h 1426234"/>
              <a:gd name="connsiteX37" fmla="*/ 609600 w 1190446"/>
              <a:gd name="connsiteY37" fmla="*/ 759125 h 1426234"/>
              <a:gd name="connsiteX38" fmla="*/ 580846 w 1190446"/>
              <a:gd name="connsiteY38" fmla="*/ 713117 h 1426234"/>
              <a:gd name="connsiteX39" fmla="*/ 580846 w 1190446"/>
              <a:gd name="connsiteY39" fmla="*/ 695864 h 1426234"/>
              <a:gd name="connsiteX40" fmla="*/ 569344 w 1190446"/>
              <a:gd name="connsiteY40" fmla="*/ 799381 h 1426234"/>
              <a:gd name="connsiteX41" fmla="*/ 592347 w 1190446"/>
              <a:gd name="connsiteY41" fmla="*/ 885645 h 1426234"/>
              <a:gd name="connsiteX42" fmla="*/ 592347 w 1190446"/>
              <a:gd name="connsiteY42" fmla="*/ 885645 h 1426234"/>
              <a:gd name="connsiteX43" fmla="*/ 592347 w 1190446"/>
              <a:gd name="connsiteY43" fmla="*/ 885645 h 1426234"/>
              <a:gd name="connsiteX44" fmla="*/ 644106 w 1190446"/>
              <a:gd name="connsiteY44" fmla="*/ 914400 h 1426234"/>
              <a:gd name="connsiteX45" fmla="*/ 649857 w 1190446"/>
              <a:gd name="connsiteY45" fmla="*/ 994913 h 1426234"/>
              <a:gd name="connsiteX46" fmla="*/ 661359 w 1190446"/>
              <a:gd name="connsiteY46" fmla="*/ 1046672 h 1426234"/>
              <a:gd name="connsiteX47" fmla="*/ 684363 w 1190446"/>
              <a:gd name="connsiteY47" fmla="*/ 1115683 h 1426234"/>
              <a:gd name="connsiteX48" fmla="*/ 690114 w 1190446"/>
              <a:gd name="connsiteY48" fmla="*/ 1155940 h 1426234"/>
              <a:gd name="connsiteX49" fmla="*/ 724619 w 1190446"/>
              <a:gd name="connsiteY49" fmla="*/ 1201947 h 1426234"/>
              <a:gd name="connsiteX50" fmla="*/ 753374 w 1190446"/>
              <a:gd name="connsiteY50" fmla="*/ 1311215 h 1426234"/>
              <a:gd name="connsiteX51" fmla="*/ 782129 w 1190446"/>
              <a:gd name="connsiteY51" fmla="*/ 1380227 h 1426234"/>
              <a:gd name="connsiteX52" fmla="*/ 805132 w 1190446"/>
              <a:gd name="connsiteY52" fmla="*/ 1426234 h 1426234"/>
              <a:gd name="connsiteX53" fmla="*/ 655608 w 1190446"/>
              <a:gd name="connsiteY53" fmla="*/ 1374476 h 1426234"/>
              <a:gd name="connsiteX54" fmla="*/ 592347 w 1190446"/>
              <a:gd name="connsiteY54" fmla="*/ 1362974 h 1426234"/>
              <a:gd name="connsiteX55" fmla="*/ 442823 w 1190446"/>
              <a:gd name="connsiteY55" fmla="*/ 1293962 h 1426234"/>
              <a:gd name="connsiteX56" fmla="*/ 391064 w 1190446"/>
              <a:gd name="connsiteY56" fmla="*/ 1184695 h 1426234"/>
              <a:gd name="connsiteX57" fmla="*/ 293298 w 1190446"/>
              <a:gd name="connsiteY57" fmla="*/ 994913 h 1426234"/>
              <a:gd name="connsiteX58" fmla="*/ 241540 w 1190446"/>
              <a:gd name="connsiteY58" fmla="*/ 833887 h 1426234"/>
              <a:gd name="connsiteX59" fmla="*/ 120770 w 1190446"/>
              <a:gd name="connsiteY59" fmla="*/ 701615 h 1426234"/>
              <a:gd name="connsiteX60" fmla="*/ 11502 w 1190446"/>
              <a:gd name="connsiteY60" fmla="*/ 644106 h 1426234"/>
              <a:gd name="connsiteX61" fmla="*/ 0 w 1190446"/>
              <a:gd name="connsiteY61" fmla="*/ 511834 h 1426234"/>
              <a:gd name="connsiteX62" fmla="*/ 0 w 1190446"/>
              <a:gd name="connsiteY62" fmla="*/ 442823 h 1426234"/>
              <a:gd name="connsiteX63" fmla="*/ 17253 w 1190446"/>
              <a:gd name="connsiteY63" fmla="*/ 368061 h 1426234"/>
              <a:gd name="connsiteX0" fmla="*/ 17253 w 1190446"/>
              <a:gd name="connsiteY0" fmla="*/ 368061 h 1426234"/>
              <a:gd name="connsiteX1" fmla="*/ 69012 w 1190446"/>
              <a:gd name="connsiteY1" fmla="*/ 362310 h 1426234"/>
              <a:gd name="connsiteX2" fmla="*/ 132272 w 1190446"/>
              <a:gd name="connsiteY2" fmla="*/ 414068 h 1426234"/>
              <a:gd name="connsiteX3" fmla="*/ 155276 w 1190446"/>
              <a:gd name="connsiteY3" fmla="*/ 454325 h 1426234"/>
              <a:gd name="connsiteX4" fmla="*/ 230038 w 1190446"/>
              <a:gd name="connsiteY4" fmla="*/ 471578 h 1426234"/>
              <a:gd name="connsiteX5" fmla="*/ 304800 w 1190446"/>
              <a:gd name="connsiteY5" fmla="*/ 506083 h 1426234"/>
              <a:gd name="connsiteX6" fmla="*/ 414068 w 1190446"/>
              <a:gd name="connsiteY6" fmla="*/ 488830 h 1426234"/>
              <a:gd name="connsiteX7" fmla="*/ 471578 w 1190446"/>
              <a:gd name="connsiteY7" fmla="*/ 465827 h 1426234"/>
              <a:gd name="connsiteX8" fmla="*/ 529087 w 1190446"/>
              <a:gd name="connsiteY8" fmla="*/ 488830 h 1426234"/>
              <a:gd name="connsiteX9" fmla="*/ 575095 w 1190446"/>
              <a:gd name="connsiteY9" fmla="*/ 546340 h 1426234"/>
              <a:gd name="connsiteX10" fmla="*/ 655608 w 1190446"/>
              <a:gd name="connsiteY10" fmla="*/ 580845 h 1426234"/>
              <a:gd name="connsiteX11" fmla="*/ 730370 w 1190446"/>
              <a:gd name="connsiteY11" fmla="*/ 580845 h 1426234"/>
              <a:gd name="connsiteX12" fmla="*/ 805132 w 1190446"/>
              <a:gd name="connsiteY12" fmla="*/ 523336 h 1426234"/>
              <a:gd name="connsiteX13" fmla="*/ 862642 w 1190446"/>
              <a:gd name="connsiteY13" fmla="*/ 396815 h 1426234"/>
              <a:gd name="connsiteX14" fmla="*/ 914400 w 1190446"/>
              <a:gd name="connsiteY14" fmla="*/ 327804 h 1426234"/>
              <a:gd name="connsiteX15" fmla="*/ 943155 w 1190446"/>
              <a:gd name="connsiteY15" fmla="*/ 264544 h 1426234"/>
              <a:gd name="connsiteX16" fmla="*/ 943155 w 1190446"/>
              <a:gd name="connsiteY16" fmla="*/ 264544 h 1426234"/>
              <a:gd name="connsiteX17" fmla="*/ 971910 w 1190446"/>
              <a:gd name="connsiteY17" fmla="*/ 178279 h 1426234"/>
              <a:gd name="connsiteX18" fmla="*/ 966159 w 1190446"/>
              <a:gd name="connsiteY18" fmla="*/ 86264 h 1426234"/>
              <a:gd name="connsiteX19" fmla="*/ 989163 w 1190446"/>
              <a:gd name="connsiteY19" fmla="*/ 23004 h 1426234"/>
              <a:gd name="connsiteX20" fmla="*/ 989163 w 1190446"/>
              <a:gd name="connsiteY20" fmla="*/ 0 h 1426234"/>
              <a:gd name="connsiteX21" fmla="*/ 1075427 w 1190446"/>
              <a:gd name="connsiteY21" fmla="*/ 57510 h 1426234"/>
              <a:gd name="connsiteX22" fmla="*/ 1150189 w 1190446"/>
              <a:gd name="connsiteY22" fmla="*/ 120770 h 1426234"/>
              <a:gd name="connsiteX23" fmla="*/ 1190446 w 1190446"/>
              <a:gd name="connsiteY23" fmla="*/ 149525 h 1426234"/>
              <a:gd name="connsiteX24" fmla="*/ 1190446 w 1190446"/>
              <a:gd name="connsiteY24" fmla="*/ 207034 h 1426234"/>
              <a:gd name="connsiteX25" fmla="*/ 1092680 w 1190446"/>
              <a:gd name="connsiteY25" fmla="*/ 396815 h 1426234"/>
              <a:gd name="connsiteX26" fmla="*/ 1029419 w 1190446"/>
              <a:gd name="connsiteY26" fmla="*/ 460076 h 1426234"/>
              <a:gd name="connsiteX27" fmla="*/ 977661 w 1190446"/>
              <a:gd name="connsiteY27" fmla="*/ 644106 h 1426234"/>
              <a:gd name="connsiteX28" fmla="*/ 902898 w 1190446"/>
              <a:gd name="connsiteY28" fmla="*/ 707366 h 1426234"/>
              <a:gd name="connsiteX29" fmla="*/ 833887 w 1190446"/>
              <a:gd name="connsiteY29" fmla="*/ 753374 h 1426234"/>
              <a:gd name="connsiteX30" fmla="*/ 793630 w 1190446"/>
              <a:gd name="connsiteY30" fmla="*/ 799381 h 1426234"/>
              <a:gd name="connsiteX31" fmla="*/ 747623 w 1190446"/>
              <a:gd name="connsiteY31" fmla="*/ 885645 h 1426234"/>
              <a:gd name="connsiteX32" fmla="*/ 747623 w 1190446"/>
              <a:gd name="connsiteY32" fmla="*/ 885645 h 1426234"/>
              <a:gd name="connsiteX33" fmla="*/ 713117 w 1190446"/>
              <a:gd name="connsiteY33" fmla="*/ 966159 h 1426234"/>
              <a:gd name="connsiteX34" fmla="*/ 649857 w 1190446"/>
              <a:gd name="connsiteY34" fmla="*/ 885645 h 1426234"/>
              <a:gd name="connsiteX35" fmla="*/ 632604 w 1190446"/>
              <a:gd name="connsiteY35" fmla="*/ 839638 h 1426234"/>
              <a:gd name="connsiteX36" fmla="*/ 609600 w 1190446"/>
              <a:gd name="connsiteY36" fmla="*/ 759125 h 1426234"/>
              <a:gd name="connsiteX37" fmla="*/ 580846 w 1190446"/>
              <a:gd name="connsiteY37" fmla="*/ 713117 h 1426234"/>
              <a:gd name="connsiteX38" fmla="*/ 580846 w 1190446"/>
              <a:gd name="connsiteY38" fmla="*/ 695864 h 1426234"/>
              <a:gd name="connsiteX39" fmla="*/ 569344 w 1190446"/>
              <a:gd name="connsiteY39" fmla="*/ 799381 h 1426234"/>
              <a:gd name="connsiteX40" fmla="*/ 592347 w 1190446"/>
              <a:gd name="connsiteY40" fmla="*/ 885645 h 1426234"/>
              <a:gd name="connsiteX41" fmla="*/ 592347 w 1190446"/>
              <a:gd name="connsiteY41" fmla="*/ 885645 h 1426234"/>
              <a:gd name="connsiteX42" fmla="*/ 592347 w 1190446"/>
              <a:gd name="connsiteY42" fmla="*/ 885645 h 1426234"/>
              <a:gd name="connsiteX43" fmla="*/ 644106 w 1190446"/>
              <a:gd name="connsiteY43" fmla="*/ 914400 h 1426234"/>
              <a:gd name="connsiteX44" fmla="*/ 649857 w 1190446"/>
              <a:gd name="connsiteY44" fmla="*/ 994913 h 1426234"/>
              <a:gd name="connsiteX45" fmla="*/ 661359 w 1190446"/>
              <a:gd name="connsiteY45" fmla="*/ 1046672 h 1426234"/>
              <a:gd name="connsiteX46" fmla="*/ 684363 w 1190446"/>
              <a:gd name="connsiteY46" fmla="*/ 1115683 h 1426234"/>
              <a:gd name="connsiteX47" fmla="*/ 690114 w 1190446"/>
              <a:gd name="connsiteY47" fmla="*/ 1155940 h 1426234"/>
              <a:gd name="connsiteX48" fmla="*/ 724619 w 1190446"/>
              <a:gd name="connsiteY48" fmla="*/ 1201947 h 1426234"/>
              <a:gd name="connsiteX49" fmla="*/ 753374 w 1190446"/>
              <a:gd name="connsiteY49" fmla="*/ 1311215 h 1426234"/>
              <a:gd name="connsiteX50" fmla="*/ 782129 w 1190446"/>
              <a:gd name="connsiteY50" fmla="*/ 1380227 h 1426234"/>
              <a:gd name="connsiteX51" fmla="*/ 805132 w 1190446"/>
              <a:gd name="connsiteY51" fmla="*/ 1426234 h 1426234"/>
              <a:gd name="connsiteX52" fmla="*/ 655608 w 1190446"/>
              <a:gd name="connsiteY52" fmla="*/ 1374476 h 1426234"/>
              <a:gd name="connsiteX53" fmla="*/ 592347 w 1190446"/>
              <a:gd name="connsiteY53" fmla="*/ 1362974 h 1426234"/>
              <a:gd name="connsiteX54" fmla="*/ 442823 w 1190446"/>
              <a:gd name="connsiteY54" fmla="*/ 1293962 h 1426234"/>
              <a:gd name="connsiteX55" fmla="*/ 391064 w 1190446"/>
              <a:gd name="connsiteY55" fmla="*/ 1184695 h 1426234"/>
              <a:gd name="connsiteX56" fmla="*/ 293298 w 1190446"/>
              <a:gd name="connsiteY56" fmla="*/ 994913 h 1426234"/>
              <a:gd name="connsiteX57" fmla="*/ 241540 w 1190446"/>
              <a:gd name="connsiteY57" fmla="*/ 833887 h 1426234"/>
              <a:gd name="connsiteX58" fmla="*/ 120770 w 1190446"/>
              <a:gd name="connsiteY58" fmla="*/ 701615 h 1426234"/>
              <a:gd name="connsiteX59" fmla="*/ 11502 w 1190446"/>
              <a:gd name="connsiteY59" fmla="*/ 644106 h 1426234"/>
              <a:gd name="connsiteX60" fmla="*/ 0 w 1190446"/>
              <a:gd name="connsiteY60" fmla="*/ 511834 h 1426234"/>
              <a:gd name="connsiteX61" fmla="*/ 0 w 1190446"/>
              <a:gd name="connsiteY61" fmla="*/ 442823 h 1426234"/>
              <a:gd name="connsiteX62" fmla="*/ 17253 w 1190446"/>
              <a:gd name="connsiteY62" fmla="*/ 368061 h 1426234"/>
              <a:gd name="connsiteX0" fmla="*/ 17253 w 1190446"/>
              <a:gd name="connsiteY0" fmla="*/ 368061 h 1426234"/>
              <a:gd name="connsiteX1" fmla="*/ 69012 w 1190446"/>
              <a:gd name="connsiteY1" fmla="*/ 362310 h 1426234"/>
              <a:gd name="connsiteX2" fmla="*/ 132272 w 1190446"/>
              <a:gd name="connsiteY2" fmla="*/ 414068 h 1426234"/>
              <a:gd name="connsiteX3" fmla="*/ 155276 w 1190446"/>
              <a:gd name="connsiteY3" fmla="*/ 454325 h 1426234"/>
              <a:gd name="connsiteX4" fmla="*/ 230038 w 1190446"/>
              <a:gd name="connsiteY4" fmla="*/ 471578 h 1426234"/>
              <a:gd name="connsiteX5" fmla="*/ 304800 w 1190446"/>
              <a:gd name="connsiteY5" fmla="*/ 506083 h 1426234"/>
              <a:gd name="connsiteX6" fmla="*/ 414068 w 1190446"/>
              <a:gd name="connsiteY6" fmla="*/ 488830 h 1426234"/>
              <a:gd name="connsiteX7" fmla="*/ 471578 w 1190446"/>
              <a:gd name="connsiteY7" fmla="*/ 465827 h 1426234"/>
              <a:gd name="connsiteX8" fmla="*/ 529087 w 1190446"/>
              <a:gd name="connsiteY8" fmla="*/ 488830 h 1426234"/>
              <a:gd name="connsiteX9" fmla="*/ 575095 w 1190446"/>
              <a:gd name="connsiteY9" fmla="*/ 546340 h 1426234"/>
              <a:gd name="connsiteX10" fmla="*/ 655608 w 1190446"/>
              <a:gd name="connsiteY10" fmla="*/ 580845 h 1426234"/>
              <a:gd name="connsiteX11" fmla="*/ 730370 w 1190446"/>
              <a:gd name="connsiteY11" fmla="*/ 580845 h 1426234"/>
              <a:gd name="connsiteX12" fmla="*/ 805132 w 1190446"/>
              <a:gd name="connsiteY12" fmla="*/ 523336 h 1426234"/>
              <a:gd name="connsiteX13" fmla="*/ 862642 w 1190446"/>
              <a:gd name="connsiteY13" fmla="*/ 396815 h 1426234"/>
              <a:gd name="connsiteX14" fmla="*/ 914400 w 1190446"/>
              <a:gd name="connsiteY14" fmla="*/ 327804 h 1426234"/>
              <a:gd name="connsiteX15" fmla="*/ 943155 w 1190446"/>
              <a:gd name="connsiteY15" fmla="*/ 264544 h 1426234"/>
              <a:gd name="connsiteX16" fmla="*/ 943155 w 1190446"/>
              <a:gd name="connsiteY16" fmla="*/ 264544 h 1426234"/>
              <a:gd name="connsiteX17" fmla="*/ 966159 w 1190446"/>
              <a:gd name="connsiteY17" fmla="*/ 86264 h 1426234"/>
              <a:gd name="connsiteX18" fmla="*/ 989163 w 1190446"/>
              <a:gd name="connsiteY18" fmla="*/ 23004 h 1426234"/>
              <a:gd name="connsiteX19" fmla="*/ 989163 w 1190446"/>
              <a:gd name="connsiteY19" fmla="*/ 0 h 1426234"/>
              <a:gd name="connsiteX20" fmla="*/ 1075427 w 1190446"/>
              <a:gd name="connsiteY20" fmla="*/ 57510 h 1426234"/>
              <a:gd name="connsiteX21" fmla="*/ 1150189 w 1190446"/>
              <a:gd name="connsiteY21" fmla="*/ 120770 h 1426234"/>
              <a:gd name="connsiteX22" fmla="*/ 1190446 w 1190446"/>
              <a:gd name="connsiteY22" fmla="*/ 149525 h 1426234"/>
              <a:gd name="connsiteX23" fmla="*/ 1190446 w 1190446"/>
              <a:gd name="connsiteY23" fmla="*/ 207034 h 1426234"/>
              <a:gd name="connsiteX24" fmla="*/ 1092680 w 1190446"/>
              <a:gd name="connsiteY24" fmla="*/ 396815 h 1426234"/>
              <a:gd name="connsiteX25" fmla="*/ 1029419 w 1190446"/>
              <a:gd name="connsiteY25" fmla="*/ 460076 h 1426234"/>
              <a:gd name="connsiteX26" fmla="*/ 977661 w 1190446"/>
              <a:gd name="connsiteY26" fmla="*/ 644106 h 1426234"/>
              <a:gd name="connsiteX27" fmla="*/ 902898 w 1190446"/>
              <a:gd name="connsiteY27" fmla="*/ 707366 h 1426234"/>
              <a:gd name="connsiteX28" fmla="*/ 833887 w 1190446"/>
              <a:gd name="connsiteY28" fmla="*/ 753374 h 1426234"/>
              <a:gd name="connsiteX29" fmla="*/ 793630 w 1190446"/>
              <a:gd name="connsiteY29" fmla="*/ 799381 h 1426234"/>
              <a:gd name="connsiteX30" fmla="*/ 747623 w 1190446"/>
              <a:gd name="connsiteY30" fmla="*/ 885645 h 1426234"/>
              <a:gd name="connsiteX31" fmla="*/ 747623 w 1190446"/>
              <a:gd name="connsiteY31" fmla="*/ 885645 h 1426234"/>
              <a:gd name="connsiteX32" fmla="*/ 713117 w 1190446"/>
              <a:gd name="connsiteY32" fmla="*/ 966159 h 1426234"/>
              <a:gd name="connsiteX33" fmla="*/ 649857 w 1190446"/>
              <a:gd name="connsiteY33" fmla="*/ 885645 h 1426234"/>
              <a:gd name="connsiteX34" fmla="*/ 632604 w 1190446"/>
              <a:gd name="connsiteY34" fmla="*/ 839638 h 1426234"/>
              <a:gd name="connsiteX35" fmla="*/ 609600 w 1190446"/>
              <a:gd name="connsiteY35" fmla="*/ 759125 h 1426234"/>
              <a:gd name="connsiteX36" fmla="*/ 580846 w 1190446"/>
              <a:gd name="connsiteY36" fmla="*/ 713117 h 1426234"/>
              <a:gd name="connsiteX37" fmla="*/ 580846 w 1190446"/>
              <a:gd name="connsiteY37" fmla="*/ 695864 h 1426234"/>
              <a:gd name="connsiteX38" fmla="*/ 569344 w 1190446"/>
              <a:gd name="connsiteY38" fmla="*/ 799381 h 1426234"/>
              <a:gd name="connsiteX39" fmla="*/ 592347 w 1190446"/>
              <a:gd name="connsiteY39" fmla="*/ 885645 h 1426234"/>
              <a:gd name="connsiteX40" fmla="*/ 592347 w 1190446"/>
              <a:gd name="connsiteY40" fmla="*/ 885645 h 1426234"/>
              <a:gd name="connsiteX41" fmla="*/ 592347 w 1190446"/>
              <a:gd name="connsiteY41" fmla="*/ 885645 h 1426234"/>
              <a:gd name="connsiteX42" fmla="*/ 644106 w 1190446"/>
              <a:gd name="connsiteY42" fmla="*/ 914400 h 1426234"/>
              <a:gd name="connsiteX43" fmla="*/ 649857 w 1190446"/>
              <a:gd name="connsiteY43" fmla="*/ 994913 h 1426234"/>
              <a:gd name="connsiteX44" fmla="*/ 661359 w 1190446"/>
              <a:gd name="connsiteY44" fmla="*/ 1046672 h 1426234"/>
              <a:gd name="connsiteX45" fmla="*/ 684363 w 1190446"/>
              <a:gd name="connsiteY45" fmla="*/ 1115683 h 1426234"/>
              <a:gd name="connsiteX46" fmla="*/ 690114 w 1190446"/>
              <a:gd name="connsiteY46" fmla="*/ 1155940 h 1426234"/>
              <a:gd name="connsiteX47" fmla="*/ 724619 w 1190446"/>
              <a:gd name="connsiteY47" fmla="*/ 1201947 h 1426234"/>
              <a:gd name="connsiteX48" fmla="*/ 753374 w 1190446"/>
              <a:gd name="connsiteY48" fmla="*/ 1311215 h 1426234"/>
              <a:gd name="connsiteX49" fmla="*/ 782129 w 1190446"/>
              <a:gd name="connsiteY49" fmla="*/ 1380227 h 1426234"/>
              <a:gd name="connsiteX50" fmla="*/ 805132 w 1190446"/>
              <a:gd name="connsiteY50" fmla="*/ 1426234 h 1426234"/>
              <a:gd name="connsiteX51" fmla="*/ 655608 w 1190446"/>
              <a:gd name="connsiteY51" fmla="*/ 1374476 h 1426234"/>
              <a:gd name="connsiteX52" fmla="*/ 592347 w 1190446"/>
              <a:gd name="connsiteY52" fmla="*/ 1362974 h 1426234"/>
              <a:gd name="connsiteX53" fmla="*/ 442823 w 1190446"/>
              <a:gd name="connsiteY53" fmla="*/ 1293962 h 1426234"/>
              <a:gd name="connsiteX54" fmla="*/ 391064 w 1190446"/>
              <a:gd name="connsiteY54" fmla="*/ 1184695 h 1426234"/>
              <a:gd name="connsiteX55" fmla="*/ 293298 w 1190446"/>
              <a:gd name="connsiteY55" fmla="*/ 994913 h 1426234"/>
              <a:gd name="connsiteX56" fmla="*/ 241540 w 1190446"/>
              <a:gd name="connsiteY56" fmla="*/ 833887 h 1426234"/>
              <a:gd name="connsiteX57" fmla="*/ 120770 w 1190446"/>
              <a:gd name="connsiteY57" fmla="*/ 701615 h 1426234"/>
              <a:gd name="connsiteX58" fmla="*/ 11502 w 1190446"/>
              <a:gd name="connsiteY58" fmla="*/ 644106 h 1426234"/>
              <a:gd name="connsiteX59" fmla="*/ 0 w 1190446"/>
              <a:gd name="connsiteY59" fmla="*/ 511834 h 1426234"/>
              <a:gd name="connsiteX60" fmla="*/ 0 w 1190446"/>
              <a:gd name="connsiteY60" fmla="*/ 442823 h 1426234"/>
              <a:gd name="connsiteX61" fmla="*/ 17253 w 1190446"/>
              <a:gd name="connsiteY61" fmla="*/ 368061 h 1426234"/>
              <a:gd name="connsiteX0" fmla="*/ 17253 w 1190446"/>
              <a:gd name="connsiteY0" fmla="*/ 368061 h 1426234"/>
              <a:gd name="connsiteX1" fmla="*/ 69012 w 1190446"/>
              <a:gd name="connsiteY1" fmla="*/ 362310 h 1426234"/>
              <a:gd name="connsiteX2" fmla="*/ 132272 w 1190446"/>
              <a:gd name="connsiteY2" fmla="*/ 414068 h 1426234"/>
              <a:gd name="connsiteX3" fmla="*/ 155276 w 1190446"/>
              <a:gd name="connsiteY3" fmla="*/ 454325 h 1426234"/>
              <a:gd name="connsiteX4" fmla="*/ 230038 w 1190446"/>
              <a:gd name="connsiteY4" fmla="*/ 471578 h 1426234"/>
              <a:gd name="connsiteX5" fmla="*/ 304800 w 1190446"/>
              <a:gd name="connsiteY5" fmla="*/ 506083 h 1426234"/>
              <a:gd name="connsiteX6" fmla="*/ 414068 w 1190446"/>
              <a:gd name="connsiteY6" fmla="*/ 488830 h 1426234"/>
              <a:gd name="connsiteX7" fmla="*/ 471578 w 1190446"/>
              <a:gd name="connsiteY7" fmla="*/ 465827 h 1426234"/>
              <a:gd name="connsiteX8" fmla="*/ 529087 w 1190446"/>
              <a:gd name="connsiteY8" fmla="*/ 488830 h 1426234"/>
              <a:gd name="connsiteX9" fmla="*/ 575095 w 1190446"/>
              <a:gd name="connsiteY9" fmla="*/ 546340 h 1426234"/>
              <a:gd name="connsiteX10" fmla="*/ 655608 w 1190446"/>
              <a:gd name="connsiteY10" fmla="*/ 580845 h 1426234"/>
              <a:gd name="connsiteX11" fmla="*/ 730370 w 1190446"/>
              <a:gd name="connsiteY11" fmla="*/ 580845 h 1426234"/>
              <a:gd name="connsiteX12" fmla="*/ 805132 w 1190446"/>
              <a:gd name="connsiteY12" fmla="*/ 523336 h 1426234"/>
              <a:gd name="connsiteX13" fmla="*/ 862642 w 1190446"/>
              <a:gd name="connsiteY13" fmla="*/ 396815 h 1426234"/>
              <a:gd name="connsiteX14" fmla="*/ 914400 w 1190446"/>
              <a:gd name="connsiteY14" fmla="*/ 327804 h 1426234"/>
              <a:gd name="connsiteX15" fmla="*/ 943155 w 1190446"/>
              <a:gd name="connsiteY15" fmla="*/ 264544 h 1426234"/>
              <a:gd name="connsiteX16" fmla="*/ 943155 w 1190446"/>
              <a:gd name="connsiteY16" fmla="*/ 264544 h 1426234"/>
              <a:gd name="connsiteX17" fmla="*/ 989163 w 1190446"/>
              <a:gd name="connsiteY17" fmla="*/ 23004 h 1426234"/>
              <a:gd name="connsiteX18" fmla="*/ 989163 w 1190446"/>
              <a:gd name="connsiteY18" fmla="*/ 0 h 1426234"/>
              <a:gd name="connsiteX19" fmla="*/ 1075427 w 1190446"/>
              <a:gd name="connsiteY19" fmla="*/ 57510 h 1426234"/>
              <a:gd name="connsiteX20" fmla="*/ 1150189 w 1190446"/>
              <a:gd name="connsiteY20" fmla="*/ 120770 h 1426234"/>
              <a:gd name="connsiteX21" fmla="*/ 1190446 w 1190446"/>
              <a:gd name="connsiteY21" fmla="*/ 149525 h 1426234"/>
              <a:gd name="connsiteX22" fmla="*/ 1190446 w 1190446"/>
              <a:gd name="connsiteY22" fmla="*/ 207034 h 1426234"/>
              <a:gd name="connsiteX23" fmla="*/ 1092680 w 1190446"/>
              <a:gd name="connsiteY23" fmla="*/ 396815 h 1426234"/>
              <a:gd name="connsiteX24" fmla="*/ 1029419 w 1190446"/>
              <a:gd name="connsiteY24" fmla="*/ 460076 h 1426234"/>
              <a:gd name="connsiteX25" fmla="*/ 977661 w 1190446"/>
              <a:gd name="connsiteY25" fmla="*/ 644106 h 1426234"/>
              <a:gd name="connsiteX26" fmla="*/ 902898 w 1190446"/>
              <a:gd name="connsiteY26" fmla="*/ 707366 h 1426234"/>
              <a:gd name="connsiteX27" fmla="*/ 833887 w 1190446"/>
              <a:gd name="connsiteY27" fmla="*/ 753374 h 1426234"/>
              <a:gd name="connsiteX28" fmla="*/ 793630 w 1190446"/>
              <a:gd name="connsiteY28" fmla="*/ 799381 h 1426234"/>
              <a:gd name="connsiteX29" fmla="*/ 747623 w 1190446"/>
              <a:gd name="connsiteY29" fmla="*/ 885645 h 1426234"/>
              <a:gd name="connsiteX30" fmla="*/ 747623 w 1190446"/>
              <a:gd name="connsiteY30" fmla="*/ 885645 h 1426234"/>
              <a:gd name="connsiteX31" fmla="*/ 713117 w 1190446"/>
              <a:gd name="connsiteY31" fmla="*/ 966159 h 1426234"/>
              <a:gd name="connsiteX32" fmla="*/ 649857 w 1190446"/>
              <a:gd name="connsiteY32" fmla="*/ 885645 h 1426234"/>
              <a:gd name="connsiteX33" fmla="*/ 632604 w 1190446"/>
              <a:gd name="connsiteY33" fmla="*/ 839638 h 1426234"/>
              <a:gd name="connsiteX34" fmla="*/ 609600 w 1190446"/>
              <a:gd name="connsiteY34" fmla="*/ 759125 h 1426234"/>
              <a:gd name="connsiteX35" fmla="*/ 580846 w 1190446"/>
              <a:gd name="connsiteY35" fmla="*/ 713117 h 1426234"/>
              <a:gd name="connsiteX36" fmla="*/ 580846 w 1190446"/>
              <a:gd name="connsiteY36" fmla="*/ 695864 h 1426234"/>
              <a:gd name="connsiteX37" fmla="*/ 569344 w 1190446"/>
              <a:gd name="connsiteY37" fmla="*/ 799381 h 1426234"/>
              <a:gd name="connsiteX38" fmla="*/ 592347 w 1190446"/>
              <a:gd name="connsiteY38" fmla="*/ 885645 h 1426234"/>
              <a:gd name="connsiteX39" fmla="*/ 592347 w 1190446"/>
              <a:gd name="connsiteY39" fmla="*/ 885645 h 1426234"/>
              <a:gd name="connsiteX40" fmla="*/ 592347 w 1190446"/>
              <a:gd name="connsiteY40" fmla="*/ 885645 h 1426234"/>
              <a:gd name="connsiteX41" fmla="*/ 644106 w 1190446"/>
              <a:gd name="connsiteY41" fmla="*/ 914400 h 1426234"/>
              <a:gd name="connsiteX42" fmla="*/ 649857 w 1190446"/>
              <a:gd name="connsiteY42" fmla="*/ 994913 h 1426234"/>
              <a:gd name="connsiteX43" fmla="*/ 661359 w 1190446"/>
              <a:gd name="connsiteY43" fmla="*/ 1046672 h 1426234"/>
              <a:gd name="connsiteX44" fmla="*/ 684363 w 1190446"/>
              <a:gd name="connsiteY44" fmla="*/ 1115683 h 1426234"/>
              <a:gd name="connsiteX45" fmla="*/ 690114 w 1190446"/>
              <a:gd name="connsiteY45" fmla="*/ 1155940 h 1426234"/>
              <a:gd name="connsiteX46" fmla="*/ 724619 w 1190446"/>
              <a:gd name="connsiteY46" fmla="*/ 1201947 h 1426234"/>
              <a:gd name="connsiteX47" fmla="*/ 753374 w 1190446"/>
              <a:gd name="connsiteY47" fmla="*/ 1311215 h 1426234"/>
              <a:gd name="connsiteX48" fmla="*/ 782129 w 1190446"/>
              <a:gd name="connsiteY48" fmla="*/ 1380227 h 1426234"/>
              <a:gd name="connsiteX49" fmla="*/ 805132 w 1190446"/>
              <a:gd name="connsiteY49" fmla="*/ 1426234 h 1426234"/>
              <a:gd name="connsiteX50" fmla="*/ 655608 w 1190446"/>
              <a:gd name="connsiteY50" fmla="*/ 1374476 h 1426234"/>
              <a:gd name="connsiteX51" fmla="*/ 592347 w 1190446"/>
              <a:gd name="connsiteY51" fmla="*/ 1362974 h 1426234"/>
              <a:gd name="connsiteX52" fmla="*/ 442823 w 1190446"/>
              <a:gd name="connsiteY52" fmla="*/ 1293962 h 1426234"/>
              <a:gd name="connsiteX53" fmla="*/ 391064 w 1190446"/>
              <a:gd name="connsiteY53" fmla="*/ 1184695 h 1426234"/>
              <a:gd name="connsiteX54" fmla="*/ 293298 w 1190446"/>
              <a:gd name="connsiteY54" fmla="*/ 994913 h 1426234"/>
              <a:gd name="connsiteX55" fmla="*/ 241540 w 1190446"/>
              <a:gd name="connsiteY55" fmla="*/ 833887 h 1426234"/>
              <a:gd name="connsiteX56" fmla="*/ 120770 w 1190446"/>
              <a:gd name="connsiteY56" fmla="*/ 701615 h 1426234"/>
              <a:gd name="connsiteX57" fmla="*/ 11502 w 1190446"/>
              <a:gd name="connsiteY57" fmla="*/ 644106 h 1426234"/>
              <a:gd name="connsiteX58" fmla="*/ 0 w 1190446"/>
              <a:gd name="connsiteY58" fmla="*/ 511834 h 1426234"/>
              <a:gd name="connsiteX59" fmla="*/ 0 w 1190446"/>
              <a:gd name="connsiteY59" fmla="*/ 442823 h 1426234"/>
              <a:gd name="connsiteX60" fmla="*/ 17253 w 1190446"/>
              <a:gd name="connsiteY60" fmla="*/ 368061 h 1426234"/>
              <a:gd name="connsiteX0" fmla="*/ 17253 w 1190446"/>
              <a:gd name="connsiteY0" fmla="*/ 368061 h 1426234"/>
              <a:gd name="connsiteX1" fmla="*/ 69012 w 1190446"/>
              <a:gd name="connsiteY1" fmla="*/ 362310 h 1426234"/>
              <a:gd name="connsiteX2" fmla="*/ 132272 w 1190446"/>
              <a:gd name="connsiteY2" fmla="*/ 414068 h 1426234"/>
              <a:gd name="connsiteX3" fmla="*/ 155276 w 1190446"/>
              <a:gd name="connsiteY3" fmla="*/ 454325 h 1426234"/>
              <a:gd name="connsiteX4" fmla="*/ 230038 w 1190446"/>
              <a:gd name="connsiteY4" fmla="*/ 471578 h 1426234"/>
              <a:gd name="connsiteX5" fmla="*/ 304800 w 1190446"/>
              <a:gd name="connsiteY5" fmla="*/ 506083 h 1426234"/>
              <a:gd name="connsiteX6" fmla="*/ 414068 w 1190446"/>
              <a:gd name="connsiteY6" fmla="*/ 488830 h 1426234"/>
              <a:gd name="connsiteX7" fmla="*/ 471578 w 1190446"/>
              <a:gd name="connsiteY7" fmla="*/ 465827 h 1426234"/>
              <a:gd name="connsiteX8" fmla="*/ 529087 w 1190446"/>
              <a:gd name="connsiteY8" fmla="*/ 488830 h 1426234"/>
              <a:gd name="connsiteX9" fmla="*/ 575095 w 1190446"/>
              <a:gd name="connsiteY9" fmla="*/ 546340 h 1426234"/>
              <a:gd name="connsiteX10" fmla="*/ 655608 w 1190446"/>
              <a:gd name="connsiteY10" fmla="*/ 580845 h 1426234"/>
              <a:gd name="connsiteX11" fmla="*/ 730370 w 1190446"/>
              <a:gd name="connsiteY11" fmla="*/ 580845 h 1426234"/>
              <a:gd name="connsiteX12" fmla="*/ 805132 w 1190446"/>
              <a:gd name="connsiteY12" fmla="*/ 523336 h 1426234"/>
              <a:gd name="connsiteX13" fmla="*/ 862642 w 1190446"/>
              <a:gd name="connsiteY13" fmla="*/ 396815 h 1426234"/>
              <a:gd name="connsiteX14" fmla="*/ 914400 w 1190446"/>
              <a:gd name="connsiteY14" fmla="*/ 327804 h 1426234"/>
              <a:gd name="connsiteX15" fmla="*/ 943155 w 1190446"/>
              <a:gd name="connsiteY15" fmla="*/ 264544 h 1426234"/>
              <a:gd name="connsiteX16" fmla="*/ 943155 w 1190446"/>
              <a:gd name="connsiteY16" fmla="*/ 264544 h 1426234"/>
              <a:gd name="connsiteX17" fmla="*/ 989163 w 1190446"/>
              <a:gd name="connsiteY17" fmla="*/ 0 h 1426234"/>
              <a:gd name="connsiteX18" fmla="*/ 1075427 w 1190446"/>
              <a:gd name="connsiteY18" fmla="*/ 57510 h 1426234"/>
              <a:gd name="connsiteX19" fmla="*/ 1150189 w 1190446"/>
              <a:gd name="connsiteY19" fmla="*/ 120770 h 1426234"/>
              <a:gd name="connsiteX20" fmla="*/ 1190446 w 1190446"/>
              <a:gd name="connsiteY20" fmla="*/ 149525 h 1426234"/>
              <a:gd name="connsiteX21" fmla="*/ 1190446 w 1190446"/>
              <a:gd name="connsiteY21" fmla="*/ 207034 h 1426234"/>
              <a:gd name="connsiteX22" fmla="*/ 1092680 w 1190446"/>
              <a:gd name="connsiteY22" fmla="*/ 396815 h 1426234"/>
              <a:gd name="connsiteX23" fmla="*/ 1029419 w 1190446"/>
              <a:gd name="connsiteY23" fmla="*/ 460076 h 1426234"/>
              <a:gd name="connsiteX24" fmla="*/ 977661 w 1190446"/>
              <a:gd name="connsiteY24" fmla="*/ 644106 h 1426234"/>
              <a:gd name="connsiteX25" fmla="*/ 902898 w 1190446"/>
              <a:gd name="connsiteY25" fmla="*/ 707366 h 1426234"/>
              <a:gd name="connsiteX26" fmla="*/ 833887 w 1190446"/>
              <a:gd name="connsiteY26" fmla="*/ 753374 h 1426234"/>
              <a:gd name="connsiteX27" fmla="*/ 793630 w 1190446"/>
              <a:gd name="connsiteY27" fmla="*/ 799381 h 1426234"/>
              <a:gd name="connsiteX28" fmla="*/ 747623 w 1190446"/>
              <a:gd name="connsiteY28" fmla="*/ 885645 h 1426234"/>
              <a:gd name="connsiteX29" fmla="*/ 747623 w 1190446"/>
              <a:gd name="connsiteY29" fmla="*/ 885645 h 1426234"/>
              <a:gd name="connsiteX30" fmla="*/ 713117 w 1190446"/>
              <a:gd name="connsiteY30" fmla="*/ 966159 h 1426234"/>
              <a:gd name="connsiteX31" fmla="*/ 649857 w 1190446"/>
              <a:gd name="connsiteY31" fmla="*/ 885645 h 1426234"/>
              <a:gd name="connsiteX32" fmla="*/ 632604 w 1190446"/>
              <a:gd name="connsiteY32" fmla="*/ 839638 h 1426234"/>
              <a:gd name="connsiteX33" fmla="*/ 609600 w 1190446"/>
              <a:gd name="connsiteY33" fmla="*/ 759125 h 1426234"/>
              <a:gd name="connsiteX34" fmla="*/ 580846 w 1190446"/>
              <a:gd name="connsiteY34" fmla="*/ 713117 h 1426234"/>
              <a:gd name="connsiteX35" fmla="*/ 580846 w 1190446"/>
              <a:gd name="connsiteY35" fmla="*/ 695864 h 1426234"/>
              <a:gd name="connsiteX36" fmla="*/ 569344 w 1190446"/>
              <a:gd name="connsiteY36" fmla="*/ 799381 h 1426234"/>
              <a:gd name="connsiteX37" fmla="*/ 592347 w 1190446"/>
              <a:gd name="connsiteY37" fmla="*/ 885645 h 1426234"/>
              <a:gd name="connsiteX38" fmla="*/ 592347 w 1190446"/>
              <a:gd name="connsiteY38" fmla="*/ 885645 h 1426234"/>
              <a:gd name="connsiteX39" fmla="*/ 592347 w 1190446"/>
              <a:gd name="connsiteY39" fmla="*/ 885645 h 1426234"/>
              <a:gd name="connsiteX40" fmla="*/ 644106 w 1190446"/>
              <a:gd name="connsiteY40" fmla="*/ 914400 h 1426234"/>
              <a:gd name="connsiteX41" fmla="*/ 649857 w 1190446"/>
              <a:gd name="connsiteY41" fmla="*/ 994913 h 1426234"/>
              <a:gd name="connsiteX42" fmla="*/ 661359 w 1190446"/>
              <a:gd name="connsiteY42" fmla="*/ 1046672 h 1426234"/>
              <a:gd name="connsiteX43" fmla="*/ 684363 w 1190446"/>
              <a:gd name="connsiteY43" fmla="*/ 1115683 h 1426234"/>
              <a:gd name="connsiteX44" fmla="*/ 690114 w 1190446"/>
              <a:gd name="connsiteY44" fmla="*/ 1155940 h 1426234"/>
              <a:gd name="connsiteX45" fmla="*/ 724619 w 1190446"/>
              <a:gd name="connsiteY45" fmla="*/ 1201947 h 1426234"/>
              <a:gd name="connsiteX46" fmla="*/ 753374 w 1190446"/>
              <a:gd name="connsiteY46" fmla="*/ 1311215 h 1426234"/>
              <a:gd name="connsiteX47" fmla="*/ 782129 w 1190446"/>
              <a:gd name="connsiteY47" fmla="*/ 1380227 h 1426234"/>
              <a:gd name="connsiteX48" fmla="*/ 805132 w 1190446"/>
              <a:gd name="connsiteY48" fmla="*/ 1426234 h 1426234"/>
              <a:gd name="connsiteX49" fmla="*/ 655608 w 1190446"/>
              <a:gd name="connsiteY49" fmla="*/ 1374476 h 1426234"/>
              <a:gd name="connsiteX50" fmla="*/ 592347 w 1190446"/>
              <a:gd name="connsiteY50" fmla="*/ 1362974 h 1426234"/>
              <a:gd name="connsiteX51" fmla="*/ 442823 w 1190446"/>
              <a:gd name="connsiteY51" fmla="*/ 1293962 h 1426234"/>
              <a:gd name="connsiteX52" fmla="*/ 391064 w 1190446"/>
              <a:gd name="connsiteY52" fmla="*/ 1184695 h 1426234"/>
              <a:gd name="connsiteX53" fmla="*/ 293298 w 1190446"/>
              <a:gd name="connsiteY53" fmla="*/ 994913 h 1426234"/>
              <a:gd name="connsiteX54" fmla="*/ 241540 w 1190446"/>
              <a:gd name="connsiteY54" fmla="*/ 833887 h 1426234"/>
              <a:gd name="connsiteX55" fmla="*/ 120770 w 1190446"/>
              <a:gd name="connsiteY55" fmla="*/ 701615 h 1426234"/>
              <a:gd name="connsiteX56" fmla="*/ 11502 w 1190446"/>
              <a:gd name="connsiteY56" fmla="*/ 644106 h 1426234"/>
              <a:gd name="connsiteX57" fmla="*/ 0 w 1190446"/>
              <a:gd name="connsiteY57" fmla="*/ 511834 h 1426234"/>
              <a:gd name="connsiteX58" fmla="*/ 0 w 1190446"/>
              <a:gd name="connsiteY58" fmla="*/ 442823 h 1426234"/>
              <a:gd name="connsiteX59" fmla="*/ 17253 w 1190446"/>
              <a:gd name="connsiteY59" fmla="*/ 368061 h 1426234"/>
              <a:gd name="connsiteX0" fmla="*/ 17253 w 1190446"/>
              <a:gd name="connsiteY0" fmla="*/ 310551 h 1368724"/>
              <a:gd name="connsiteX1" fmla="*/ 69012 w 1190446"/>
              <a:gd name="connsiteY1" fmla="*/ 304800 h 1368724"/>
              <a:gd name="connsiteX2" fmla="*/ 132272 w 1190446"/>
              <a:gd name="connsiteY2" fmla="*/ 356558 h 1368724"/>
              <a:gd name="connsiteX3" fmla="*/ 155276 w 1190446"/>
              <a:gd name="connsiteY3" fmla="*/ 396815 h 1368724"/>
              <a:gd name="connsiteX4" fmla="*/ 230038 w 1190446"/>
              <a:gd name="connsiteY4" fmla="*/ 414068 h 1368724"/>
              <a:gd name="connsiteX5" fmla="*/ 304800 w 1190446"/>
              <a:gd name="connsiteY5" fmla="*/ 448573 h 1368724"/>
              <a:gd name="connsiteX6" fmla="*/ 414068 w 1190446"/>
              <a:gd name="connsiteY6" fmla="*/ 431320 h 1368724"/>
              <a:gd name="connsiteX7" fmla="*/ 471578 w 1190446"/>
              <a:gd name="connsiteY7" fmla="*/ 408317 h 1368724"/>
              <a:gd name="connsiteX8" fmla="*/ 529087 w 1190446"/>
              <a:gd name="connsiteY8" fmla="*/ 431320 h 1368724"/>
              <a:gd name="connsiteX9" fmla="*/ 575095 w 1190446"/>
              <a:gd name="connsiteY9" fmla="*/ 488830 h 1368724"/>
              <a:gd name="connsiteX10" fmla="*/ 655608 w 1190446"/>
              <a:gd name="connsiteY10" fmla="*/ 523335 h 1368724"/>
              <a:gd name="connsiteX11" fmla="*/ 730370 w 1190446"/>
              <a:gd name="connsiteY11" fmla="*/ 523335 h 1368724"/>
              <a:gd name="connsiteX12" fmla="*/ 805132 w 1190446"/>
              <a:gd name="connsiteY12" fmla="*/ 465826 h 1368724"/>
              <a:gd name="connsiteX13" fmla="*/ 862642 w 1190446"/>
              <a:gd name="connsiteY13" fmla="*/ 339305 h 1368724"/>
              <a:gd name="connsiteX14" fmla="*/ 914400 w 1190446"/>
              <a:gd name="connsiteY14" fmla="*/ 270294 h 1368724"/>
              <a:gd name="connsiteX15" fmla="*/ 943155 w 1190446"/>
              <a:gd name="connsiteY15" fmla="*/ 207034 h 1368724"/>
              <a:gd name="connsiteX16" fmla="*/ 943155 w 1190446"/>
              <a:gd name="connsiteY16" fmla="*/ 207034 h 1368724"/>
              <a:gd name="connsiteX17" fmla="*/ 1075427 w 1190446"/>
              <a:gd name="connsiteY17" fmla="*/ 0 h 1368724"/>
              <a:gd name="connsiteX18" fmla="*/ 1150189 w 1190446"/>
              <a:gd name="connsiteY18" fmla="*/ 63260 h 1368724"/>
              <a:gd name="connsiteX19" fmla="*/ 1190446 w 1190446"/>
              <a:gd name="connsiteY19" fmla="*/ 92015 h 1368724"/>
              <a:gd name="connsiteX20" fmla="*/ 1190446 w 1190446"/>
              <a:gd name="connsiteY20" fmla="*/ 149524 h 1368724"/>
              <a:gd name="connsiteX21" fmla="*/ 1092680 w 1190446"/>
              <a:gd name="connsiteY21" fmla="*/ 339305 h 1368724"/>
              <a:gd name="connsiteX22" fmla="*/ 1029419 w 1190446"/>
              <a:gd name="connsiteY22" fmla="*/ 402566 h 1368724"/>
              <a:gd name="connsiteX23" fmla="*/ 977661 w 1190446"/>
              <a:gd name="connsiteY23" fmla="*/ 586596 h 1368724"/>
              <a:gd name="connsiteX24" fmla="*/ 902898 w 1190446"/>
              <a:gd name="connsiteY24" fmla="*/ 649856 h 1368724"/>
              <a:gd name="connsiteX25" fmla="*/ 833887 w 1190446"/>
              <a:gd name="connsiteY25" fmla="*/ 695864 h 1368724"/>
              <a:gd name="connsiteX26" fmla="*/ 793630 w 1190446"/>
              <a:gd name="connsiteY26" fmla="*/ 741871 h 1368724"/>
              <a:gd name="connsiteX27" fmla="*/ 747623 w 1190446"/>
              <a:gd name="connsiteY27" fmla="*/ 828135 h 1368724"/>
              <a:gd name="connsiteX28" fmla="*/ 747623 w 1190446"/>
              <a:gd name="connsiteY28" fmla="*/ 828135 h 1368724"/>
              <a:gd name="connsiteX29" fmla="*/ 713117 w 1190446"/>
              <a:gd name="connsiteY29" fmla="*/ 908649 h 1368724"/>
              <a:gd name="connsiteX30" fmla="*/ 649857 w 1190446"/>
              <a:gd name="connsiteY30" fmla="*/ 828135 h 1368724"/>
              <a:gd name="connsiteX31" fmla="*/ 632604 w 1190446"/>
              <a:gd name="connsiteY31" fmla="*/ 782128 h 1368724"/>
              <a:gd name="connsiteX32" fmla="*/ 609600 w 1190446"/>
              <a:gd name="connsiteY32" fmla="*/ 701615 h 1368724"/>
              <a:gd name="connsiteX33" fmla="*/ 580846 w 1190446"/>
              <a:gd name="connsiteY33" fmla="*/ 655607 h 1368724"/>
              <a:gd name="connsiteX34" fmla="*/ 580846 w 1190446"/>
              <a:gd name="connsiteY34" fmla="*/ 638354 h 1368724"/>
              <a:gd name="connsiteX35" fmla="*/ 569344 w 1190446"/>
              <a:gd name="connsiteY35" fmla="*/ 741871 h 1368724"/>
              <a:gd name="connsiteX36" fmla="*/ 592347 w 1190446"/>
              <a:gd name="connsiteY36" fmla="*/ 828135 h 1368724"/>
              <a:gd name="connsiteX37" fmla="*/ 592347 w 1190446"/>
              <a:gd name="connsiteY37" fmla="*/ 828135 h 1368724"/>
              <a:gd name="connsiteX38" fmla="*/ 592347 w 1190446"/>
              <a:gd name="connsiteY38" fmla="*/ 828135 h 1368724"/>
              <a:gd name="connsiteX39" fmla="*/ 644106 w 1190446"/>
              <a:gd name="connsiteY39" fmla="*/ 856890 h 1368724"/>
              <a:gd name="connsiteX40" fmla="*/ 649857 w 1190446"/>
              <a:gd name="connsiteY40" fmla="*/ 937403 h 1368724"/>
              <a:gd name="connsiteX41" fmla="*/ 661359 w 1190446"/>
              <a:gd name="connsiteY41" fmla="*/ 989162 h 1368724"/>
              <a:gd name="connsiteX42" fmla="*/ 684363 w 1190446"/>
              <a:gd name="connsiteY42" fmla="*/ 1058173 h 1368724"/>
              <a:gd name="connsiteX43" fmla="*/ 690114 w 1190446"/>
              <a:gd name="connsiteY43" fmla="*/ 1098430 h 1368724"/>
              <a:gd name="connsiteX44" fmla="*/ 724619 w 1190446"/>
              <a:gd name="connsiteY44" fmla="*/ 1144437 h 1368724"/>
              <a:gd name="connsiteX45" fmla="*/ 753374 w 1190446"/>
              <a:gd name="connsiteY45" fmla="*/ 1253705 h 1368724"/>
              <a:gd name="connsiteX46" fmla="*/ 782129 w 1190446"/>
              <a:gd name="connsiteY46" fmla="*/ 1322717 h 1368724"/>
              <a:gd name="connsiteX47" fmla="*/ 805132 w 1190446"/>
              <a:gd name="connsiteY47" fmla="*/ 1368724 h 1368724"/>
              <a:gd name="connsiteX48" fmla="*/ 655608 w 1190446"/>
              <a:gd name="connsiteY48" fmla="*/ 1316966 h 1368724"/>
              <a:gd name="connsiteX49" fmla="*/ 592347 w 1190446"/>
              <a:gd name="connsiteY49" fmla="*/ 1305464 h 1368724"/>
              <a:gd name="connsiteX50" fmla="*/ 442823 w 1190446"/>
              <a:gd name="connsiteY50" fmla="*/ 1236452 h 1368724"/>
              <a:gd name="connsiteX51" fmla="*/ 391064 w 1190446"/>
              <a:gd name="connsiteY51" fmla="*/ 1127185 h 1368724"/>
              <a:gd name="connsiteX52" fmla="*/ 293298 w 1190446"/>
              <a:gd name="connsiteY52" fmla="*/ 937403 h 1368724"/>
              <a:gd name="connsiteX53" fmla="*/ 241540 w 1190446"/>
              <a:gd name="connsiteY53" fmla="*/ 776377 h 1368724"/>
              <a:gd name="connsiteX54" fmla="*/ 120770 w 1190446"/>
              <a:gd name="connsiteY54" fmla="*/ 644105 h 1368724"/>
              <a:gd name="connsiteX55" fmla="*/ 11502 w 1190446"/>
              <a:gd name="connsiteY55" fmla="*/ 586596 h 1368724"/>
              <a:gd name="connsiteX56" fmla="*/ 0 w 1190446"/>
              <a:gd name="connsiteY56" fmla="*/ 454324 h 1368724"/>
              <a:gd name="connsiteX57" fmla="*/ 0 w 1190446"/>
              <a:gd name="connsiteY57" fmla="*/ 385313 h 1368724"/>
              <a:gd name="connsiteX58" fmla="*/ 17253 w 1190446"/>
              <a:gd name="connsiteY58" fmla="*/ 310551 h 1368724"/>
              <a:gd name="connsiteX0" fmla="*/ 17253 w 1190446"/>
              <a:gd name="connsiteY0" fmla="*/ 247291 h 1305464"/>
              <a:gd name="connsiteX1" fmla="*/ 69012 w 1190446"/>
              <a:gd name="connsiteY1" fmla="*/ 241540 h 1305464"/>
              <a:gd name="connsiteX2" fmla="*/ 132272 w 1190446"/>
              <a:gd name="connsiteY2" fmla="*/ 293298 h 1305464"/>
              <a:gd name="connsiteX3" fmla="*/ 155276 w 1190446"/>
              <a:gd name="connsiteY3" fmla="*/ 333555 h 1305464"/>
              <a:gd name="connsiteX4" fmla="*/ 230038 w 1190446"/>
              <a:gd name="connsiteY4" fmla="*/ 350808 h 1305464"/>
              <a:gd name="connsiteX5" fmla="*/ 304800 w 1190446"/>
              <a:gd name="connsiteY5" fmla="*/ 385313 h 1305464"/>
              <a:gd name="connsiteX6" fmla="*/ 414068 w 1190446"/>
              <a:gd name="connsiteY6" fmla="*/ 368060 h 1305464"/>
              <a:gd name="connsiteX7" fmla="*/ 471578 w 1190446"/>
              <a:gd name="connsiteY7" fmla="*/ 345057 h 1305464"/>
              <a:gd name="connsiteX8" fmla="*/ 529087 w 1190446"/>
              <a:gd name="connsiteY8" fmla="*/ 368060 h 1305464"/>
              <a:gd name="connsiteX9" fmla="*/ 575095 w 1190446"/>
              <a:gd name="connsiteY9" fmla="*/ 425570 h 1305464"/>
              <a:gd name="connsiteX10" fmla="*/ 655608 w 1190446"/>
              <a:gd name="connsiteY10" fmla="*/ 460075 h 1305464"/>
              <a:gd name="connsiteX11" fmla="*/ 730370 w 1190446"/>
              <a:gd name="connsiteY11" fmla="*/ 460075 h 1305464"/>
              <a:gd name="connsiteX12" fmla="*/ 805132 w 1190446"/>
              <a:gd name="connsiteY12" fmla="*/ 402566 h 1305464"/>
              <a:gd name="connsiteX13" fmla="*/ 862642 w 1190446"/>
              <a:gd name="connsiteY13" fmla="*/ 276045 h 1305464"/>
              <a:gd name="connsiteX14" fmla="*/ 914400 w 1190446"/>
              <a:gd name="connsiteY14" fmla="*/ 207034 h 1305464"/>
              <a:gd name="connsiteX15" fmla="*/ 943155 w 1190446"/>
              <a:gd name="connsiteY15" fmla="*/ 143774 h 1305464"/>
              <a:gd name="connsiteX16" fmla="*/ 943155 w 1190446"/>
              <a:gd name="connsiteY16" fmla="*/ 143774 h 1305464"/>
              <a:gd name="connsiteX17" fmla="*/ 1150189 w 1190446"/>
              <a:gd name="connsiteY17" fmla="*/ 0 h 1305464"/>
              <a:gd name="connsiteX18" fmla="*/ 1190446 w 1190446"/>
              <a:gd name="connsiteY18" fmla="*/ 28755 h 1305464"/>
              <a:gd name="connsiteX19" fmla="*/ 1190446 w 1190446"/>
              <a:gd name="connsiteY19" fmla="*/ 86264 h 1305464"/>
              <a:gd name="connsiteX20" fmla="*/ 1092680 w 1190446"/>
              <a:gd name="connsiteY20" fmla="*/ 276045 h 1305464"/>
              <a:gd name="connsiteX21" fmla="*/ 1029419 w 1190446"/>
              <a:gd name="connsiteY21" fmla="*/ 339306 h 1305464"/>
              <a:gd name="connsiteX22" fmla="*/ 977661 w 1190446"/>
              <a:gd name="connsiteY22" fmla="*/ 523336 h 1305464"/>
              <a:gd name="connsiteX23" fmla="*/ 902898 w 1190446"/>
              <a:gd name="connsiteY23" fmla="*/ 586596 h 1305464"/>
              <a:gd name="connsiteX24" fmla="*/ 833887 w 1190446"/>
              <a:gd name="connsiteY24" fmla="*/ 632604 h 1305464"/>
              <a:gd name="connsiteX25" fmla="*/ 793630 w 1190446"/>
              <a:gd name="connsiteY25" fmla="*/ 678611 h 1305464"/>
              <a:gd name="connsiteX26" fmla="*/ 747623 w 1190446"/>
              <a:gd name="connsiteY26" fmla="*/ 764875 h 1305464"/>
              <a:gd name="connsiteX27" fmla="*/ 747623 w 1190446"/>
              <a:gd name="connsiteY27" fmla="*/ 764875 h 1305464"/>
              <a:gd name="connsiteX28" fmla="*/ 713117 w 1190446"/>
              <a:gd name="connsiteY28" fmla="*/ 845389 h 1305464"/>
              <a:gd name="connsiteX29" fmla="*/ 649857 w 1190446"/>
              <a:gd name="connsiteY29" fmla="*/ 764875 h 1305464"/>
              <a:gd name="connsiteX30" fmla="*/ 632604 w 1190446"/>
              <a:gd name="connsiteY30" fmla="*/ 718868 h 1305464"/>
              <a:gd name="connsiteX31" fmla="*/ 609600 w 1190446"/>
              <a:gd name="connsiteY31" fmla="*/ 638355 h 1305464"/>
              <a:gd name="connsiteX32" fmla="*/ 580846 w 1190446"/>
              <a:gd name="connsiteY32" fmla="*/ 592347 h 1305464"/>
              <a:gd name="connsiteX33" fmla="*/ 580846 w 1190446"/>
              <a:gd name="connsiteY33" fmla="*/ 575094 h 1305464"/>
              <a:gd name="connsiteX34" fmla="*/ 569344 w 1190446"/>
              <a:gd name="connsiteY34" fmla="*/ 678611 h 1305464"/>
              <a:gd name="connsiteX35" fmla="*/ 592347 w 1190446"/>
              <a:gd name="connsiteY35" fmla="*/ 764875 h 1305464"/>
              <a:gd name="connsiteX36" fmla="*/ 592347 w 1190446"/>
              <a:gd name="connsiteY36" fmla="*/ 764875 h 1305464"/>
              <a:gd name="connsiteX37" fmla="*/ 592347 w 1190446"/>
              <a:gd name="connsiteY37" fmla="*/ 764875 h 1305464"/>
              <a:gd name="connsiteX38" fmla="*/ 644106 w 1190446"/>
              <a:gd name="connsiteY38" fmla="*/ 793630 h 1305464"/>
              <a:gd name="connsiteX39" fmla="*/ 649857 w 1190446"/>
              <a:gd name="connsiteY39" fmla="*/ 874143 h 1305464"/>
              <a:gd name="connsiteX40" fmla="*/ 661359 w 1190446"/>
              <a:gd name="connsiteY40" fmla="*/ 925902 h 1305464"/>
              <a:gd name="connsiteX41" fmla="*/ 684363 w 1190446"/>
              <a:gd name="connsiteY41" fmla="*/ 994913 h 1305464"/>
              <a:gd name="connsiteX42" fmla="*/ 690114 w 1190446"/>
              <a:gd name="connsiteY42" fmla="*/ 1035170 h 1305464"/>
              <a:gd name="connsiteX43" fmla="*/ 724619 w 1190446"/>
              <a:gd name="connsiteY43" fmla="*/ 1081177 h 1305464"/>
              <a:gd name="connsiteX44" fmla="*/ 753374 w 1190446"/>
              <a:gd name="connsiteY44" fmla="*/ 1190445 h 1305464"/>
              <a:gd name="connsiteX45" fmla="*/ 782129 w 1190446"/>
              <a:gd name="connsiteY45" fmla="*/ 1259457 h 1305464"/>
              <a:gd name="connsiteX46" fmla="*/ 805132 w 1190446"/>
              <a:gd name="connsiteY46" fmla="*/ 1305464 h 1305464"/>
              <a:gd name="connsiteX47" fmla="*/ 655608 w 1190446"/>
              <a:gd name="connsiteY47" fmla="*/ 1253706 h 1305464"/>
              <a:gd name="connsiteX48" fmla="*/ 592347 w 1190446"/>
              <a:gd name="connsiteY48" fmla="*/ 1242204 h 1305464"/>
              <a:gd name="connsiteX49" fmla="*/ 442823 w 1190446"/>
              <a:gd name="connsiteY49" fmla="*/ 1173192 h 1305464"/>
              <a:gd name="connsiteX50" fmla="*/ 391064 w 1190446"/>
              <a:gd name="connsiteY50" fmla="*/ 1063925 h 1305464"/>
              <a:gd name="connsiteX51" fmla="*/ 293298 w 1190446"/>
              <a:gd name="connsiteY51" fmla="*/ 874143 h 1305464"/>
              <a:gd name="connsiteX52" fmla="*/ 241540 w 1190446"/>
              <a:gd name="connsiteY52" fmla="*/ 713117 h 1305464"/>
              <a:gd name="connsiteX53" fmla="*/ 120770 w 1190446"/>
              <a:gd name="connsiteY53" fmla="*/ 580845 h 1305464"/>
              <a:gd name="connsiteX54" fmla="*/ 11502 w 1190446"/>
              <a:gd name="connsiteY54" fmla="*/ 523336 h 1305464"/>
              <a:gd name="connsiteX55" fmla="*/ 0 w 1190446"/>
              <a:gd name="connsiteY55" fmla="*/ 391064 h 1305464"/>
              <a:gd name="connsiteX56" fmla="*/ 0 w 1190446"/>
              <a:gd name="connsiteY56" fmla="*/ 322053 h 1305464"/>
              <a:gd name="connsiteX57" fmla="*/ 17253 w 1190446"/>
              <a:gd name="connsiteY57" fmla="*/ 247291 h 1305464"/>
              <a:gd name="connsiteX0" fmla="*/ 17253 w 1190446"/>
              <a:gd name="connsiteY0" fmla="*/ 218536 h 1276709"/>
              <a:gd name="connsiteX1" fmla="*/ 69012 w 1190446"/>
              <a:gd name="connsiteY1" fmla="*/ 212785 h 1276709"/>
              <a:gd name="connsiteX2" fmla="*/ 132272 w 1190446"/>
              <a:gd name="connsiteY2" fmla="*/ 264543 h 1276709"/>
              <a:gd name="connsiteX3" fmla="*/ 155276 w 1190446"/>
              <a:gd name="connsiteY3" fmla="*/ 304800 h 1276709"/>
              <a:gd name="connsiteX4" fmla="*/ 230038 w 1190446"/>
              <a:gd name="connsiteY4" fmla="*/ 322053 h 1276709"/>
              <a:gd name="connsiteX5" fmla="*/ 304800 w 1190446"/>
              <a:gd name="connsiteY5" fmla="*/ 356558 h 1276709"/>
              <a:gd name="connsiteX6" fmla="*/ 414068 w 1190446"/>
              <a:gd name="connsiteY6" fmla="*/ 339305 h 1276709"/>
              <a:gd name="connsiteX7" fmla="*/ 471578 w 1190446"/>
              <a:gd name="connsiteY7" fmla="*/ 316302 h 1276709"/>
              <a:gd name="connsiteX8" fmla="*/ 529087 w 1190446"/>
              <a:gd name="connsiteY8" fmla="*/ 339305 h 1276709"/>
              <a:gd name="connsiteX9" fmla="*/ 575095 w 1190446"/>
              <a:gd name="connsiteY9" fmla="*/ 396815 h 1276709"/>
              <a:gd name="connsiteX10" fmla="*/ 655608 w 1190446"/>
              <a:gd name="connsiteY10" fmla="*/ 431320 h 1276709"/>
              <a:gd name="connsiteX11" fmla="*/ 730370 w 1190446"/>
              <a:gd name="connsiteY11" fmla="*/ 431320 h 1276709"/>
              <a:gd name="connsiteX12" fmla="*/ 805132 w 1190446"/>
              <a:gd name="connsiteY12" fmla="*/ 373811 h 1276709"/>
              <a:gd name="connsiteX13" fmla="*/ 862642 w 1190446"/>
              <a:gd name="connsiteY13" fmla="*/ 247290 h 1276709"/>
              <a:gd name="connsiteX14" fmla="*/ 914400 w 1190446"/>
              <a:gd name="connsiteY14" fmla="*/ 178279 h 1276709"/>
              <a:gd name="connsiteX15" fmla="*/ 943155 w 1190446"/>
              <a:gd name="connsiteY15" fmla="*/ 115019 h 1276709"/>
              <a:gd name="connsiteX16" fmla="*/ 943155 w 1190446"/>
              <a:gd name="connsiteY16" fmla="*/ 115019 h 1276709"/>
              <a:gd name="connsiteX17" fmla="*/ 1190446 w 1190446"/>
              <a:gd name="connsiteY17" fmla="*/ 0 h 1276709"/>
              <a:gd name="connsiteX18" fmla="*/ 1190446 w 1190446"/>
              <a:gd name="connsiteY18" fmla="*/ 57509 h 1276709"/>
              <a:gd name="connsiteX19" fmla="*/ 1092680 w 1190446"/>
              <a:gd name="connsiteY19" fmla="*/ 247290 h 1276709"/>
              <a:gd name="connsiteX20" fmla="*/ 1029419 w 1190446"/>
              <a:gd name="connsiteY20" fmla="*/ 310551 h 1276709"/>
              <a:gd name="connsiteX21" fmla="*/ 977661 w 1190446"/>
              <a:gd name="connsiteY21" fmla="*/ 494581 h 1276709"/>
              <a:gd name="connsiteX22" fmla="*/ 902898 w 1190446"/>
              <a:gd name="connsiteY22" fmla="*/ 557841 h 1276709"/>
              <a:gd name="connsiteX23" fmla="*/ 833887 w 1190446"/>
              <a:gd name="connsiteY23" fmla="*/ 603849 h 1276709"/>
              <a:gd name="connsiteX24" fmla="*/ 793630 w 1190446"/>
              <a:gd name="connsiteY24" fmla="*/ 649856 h 1276709"/>
              <a:gd name="connsiteX25" fmla="*/ 747623 w 1190446"/>
              <a:gd name="connsiteY25" fmla="*/ 736120 h 1276709"/>
              <a:gd name="connsiteX26" fmla="*/ 747623 w 1190446"/>
              <a:gd name="connsiteY26" fmla="*/ 736120 h 1276709"/>
              <a:gd name="connsiteX27" fmla="*/ 713117 w 1190446"/>
              <a:gd name="connsiteY27" fmla="*/ 816634 h 1276709"/>
              <a:gd name="connsiteX28" fmla="*/ 649857 w 1190446"/>
              <a:gd name="connsiteY28" fmla="*/ 736120 h 1276709"/>
              <a:gd name="connsiteX29" fmla="*/ 632604 w 1190446"/>
              <a:gd name="connsiteY29" fmla="*/ 690113 h 1276709"/>
              <a:gd name="connsiteX30" fmla="*/ 609600 w 1190446"/>
              <a:gd name="connsiteY30" fmla="*/ 609600 h 1276709"/>
              <a:gd name="connsiteX31" fmla="*/ 580846 w 1190446"/>
              <a:gd name="connsiteY31" fmla="*/ 563592 h 1276709"/>
              <a:gd name="connsiteX32" fmla="*/ 580846 w 1190446"/>
              <a:gd name="connsiteY32" fmla="*/ 546339 h 1276709"/>
              <a:gd name="connsiteX33" fmla="*/ 569344 w 1190446"/>
              <a:gd name="connsiteY33" fmla="*/ 649856 h 1276709"/>
              <a:gd name="connsiteX34" fmla="*/ 592347 w 1190446"/>
              <a:gd name="connsiteY34" fmla="*/ 736120 h 1276709"/>
              <a:gd name="connsiteX35" fmla="*/ 592347 w 1190446"/>
              <a:gd name="connsiteY35" fmla="*/ 736120 h 1276709"/>
              <a:gd name="connsiteX36" fmla="*/ 592347 w 1190446"/>
              <a:gd name="connsiteY36" fmla="*/ 736120 h 1276709"/>
              <a:gd name="connsiteX37" fmla="*/ 644106 w 1190446"/>
              <a:gd name="connsiteY37" fmla="*/ 764875 h 1276709"/>
              <a:gd name="connsiteX38" fmla="*/ 649857 w 1190446"/>
              <a:gd name="connsiteY38" fmla="*/ 845388 h 1276709"/>
              <a:gd name="connsiteX39" fmla="*/ 661359 w 1190446"/>
              <a:gd name="connsiteY39" fmla="*/ 897147 h 1276709"/>
              <a:gd name="connsiteX40" fmla="*/ 684363 w 1190446"/>
              <a:gd name="connsiteY40" fmla="*/ 966158 h 1276709"/>
              <a:gd name="connsiteX41" fmla="*/ 690114 w 1190446"/>
              <a:gd name="connsiteY41" fmla="*/ 1006415 h 1276709"/>
              <a:gd name="connsiteX42" fmla="*/ 724619 w 1190446"/>
              <a:gd name="connsiteY42" fmla="*/ 1052422 h 1276709"/>
              <a:gd name="connsiteX43" fmla="*/ 753374 w 1190446"/>
              <a:gd name="connsiteY43" fmla="*/ 1161690 h 1276709"/>
              <a:gd name="connsiteX44" fmla="*/ 782129 w 1190446"/>
              <a:gd name="connsiteY44" fmla="*/ 1230702 h 1276709"/>
              <a:gd name="connsiteX45" fmla="*/ 805132 w 1190446"/>
              <a:gd name="connsiteY45" fmla="*/ 1276709 h 1276709"/>
              <a:gd name="connsiteX46" fmla="*/ 655608 w 1190446"/>
              <a:gd name="connsiteY46" fmla="*/ 1224951 h 1276709"/>
              <a:gd name="connsiteX47" fmla="*/ 592347 w 1190446"/>
              <a:gd name="connsiteY47" fmla="*/ 1213449 h 1276709"/>
              <a:gd name="connsiteX48" fmla="*/ 442823 w 1190446"/>
              <a:gd name="connsiteY48" fmla="*/ 1144437 h 1276709"/>
              <a:gd name="connsiteX49" fmla="*/ 391064 w 1190446"/>
              <a:gd name="connsiteY49" fmla="*/ 1035170 h 1276709"/>
              <a:gd name="connsiteX50" fmla="*/ 293298 w 1190446"/>
              <a:gd name="connsiteY50" fmla="*/ 845388 h 1276709"/>
              <a:gd name="connsiteX51" fmla="*/ 241540 w 1190446"/>
              <a:gd name="connsiteY51" fmla="*/ 684362 h 1276709"/>
              <a:gd name="connsiteX52" fmla="*/ 120770 w 1190446"/>
              <a:gd name="connsiteY52" fmla="*/ 552090 h 1276709"/>
              <a:gd name="connsiteX53" fmla="*/ 11502 w 1190446"/>
              <a:gd name="connsiteY53" fmla="*/ 494581 h 1276709"/>
              <a:gd name="connsiteX54" fmla="*/ 0 w 1190446"/>
              <a:gd name="connsiteY54" fmla="*/ 362309 h 1276709"/>
              <a:gd name="connsiteX55" fmla="*/ 0 w 1190446"/>
              <a:gd name="connsiteY55" fmla="*/ 293298 h 1276709"/>
              <a:gd name="connsiteX56" fmla="*/ 17253 w 1190446"/>
              <a:gd name="connsiteY56" fmla="*/ 218536 h 1276709"/>
              <a:gd name="connsiteX0" fmla="*/ 17253 w 1190446"/>
              <a:gd name="connsiteY0" fmla="*/ 161027 h 1219200"/>
              <a:gd name="connsiteX1" fmla="*/ 69012 w 1190446"/>
              <a:gd name="connsiteY1" fmla="*/ 155276 h 1219200"/>
              <a:gd name="connsiteX2" fmla="*/ 132272 w 1190446"/>
              <a:gd name="connsiteY2" fmla="*/ 207034 h 1219200"/>
              <a:gd name="connsiteX3" fmla="*/ 155276 w 1190446"/>
              <a:gd name="connsiteY3" fmla="*/ 247291 h 1219200"/>
              <a:gd name="connsiteX4" fmla="*/ 230038 w 1190446"/>
              <a:gd name="connsiteY4" fmla="*/ 264544 h 1219200"/>
              <a:gd name="connsiteX5" fmla="*/ 304800 w 1190446"/>
              <a:gd name="connsiteY5" fmla="*/ 299049 h 1219200"/>
              <a:gd name="connsiteX6" fmla="*/ 414068 w 1190446"/>
              <a:gd name="connsiteY6" fmla="*/ 281796 h 1219200"/>
              <a:gd name="connsiteX7" fmla="*/ 471578 w 1190446"/>
              <a:gd name="connsiteY7" fmla="*/ 258793 h 1219200"/>
              <a:gd name="connsiteX8" fmla="*/ 529087 w 1190446"/>
              <a:gd name="connsiteY8" fmla="*/ 281796 h 1219200"/>
              <a:gd name="connsiteX9" fmla="*/ 575095 w 1190446"/>
              <a:gd name="connsiteY9" fmla="*/ 339306 h 1219200"/>
              <a:gd name="connsiteX10" fmla="*/ 655608 w 1190446"/>
              <a:gd name="connsiteY10" fmla="*/ 373811 h 1219200"/>
              <a:gd name="connsiteX11" fmla="*/ 730370 w 1190446"/>
              <a:gd name="connsiteY11" fmla="*/ 373811 h 1219200"/>
              <a:gd name="connsiteX12" fmla="*/ 805132 w 1190446"/>
              <a:gd name="connsiteY12" fmla="*/ 316302 h 1219200"/>
              <a:gd name="connsiteX13" fmla="*/ 862642 w 1190446"/>
              <a:gd name="connsiteY13" fmla="*/ 189781 h 1219200"/>
              <a:gd name="connsiteX14" fmla="*/ 914400 w 1190446"/>
              <a:gd name="connsiteY14" fmla="*/ 120770 h 1219200"/>
              <a:gd name="connsiteX15" fmla="*/ 943155 w 1190446"/>
              <a:gd name="connsiteY15" fmla="*/ 57510 h 1219200"/>
              <a:gd name="connsiteX16" fmla="*/ 943155 w 1190446"/>
              <a:gd name="connsiteY16" fmla="*/ 57510 h 1219200"/>
              <a:gd name="connsiteX17" fmla="*/ 1190446 w 1190446"/>
              <a:gd name="connsiteY17" fmla="*/ 0 h 1219200"/>
              <a:gd name="connsiteX18" fmla="*/ 1092680 w 1190446"/>
              <a:gd name="connsiteY18" fmla="*/ 189781 h 1219200"/>
              <a:gd name="connsiteX19" fmla="*/ 1029419 w 1190446"/>
              <a:gd name="connsiteY19" fmla="*/ 253042 h 1219200"/>
              <a:gd name="connsiteX20" fmla="*/ 977661 w 1190446"/>
              <a:gd name="connsiteY20" fmla="*/ 437072 h 1219200"/>
              <a:gd name="connsiteX21" fmla="*/ 902898 w 1190446"/>
              <a:gd name="connsiteY21" fmla="*/ 500332 h 1219200"/>
              <a:gd name="connsiteX22" fmla="*/ 833887 w 1190446"/>
              <a:gd name="connsiteY22" fmla="*/ 546340 h 1219200"/>
              <a:gd name="connsiteX23" fmla="*/ 793630 w 1190446"/>
              <a:gd name="connsiteY23" fmla="*/ 592347 h 1219200"/>
              <a:gd name="connsiteX24" fmla="*/ 747623 w 1190446"/>
              <a:gd name="connsiteY24" fmla="*/ 678611 h 1219200"/>
              <a:gd name="connsiteX25" fmla="*/ 747623 w 1190446"/>
              <a:gd name="connsiteY25" fmla="*/ 678611 h 1219200"/>
              <a:gd name="connsiteX26" fmla="*/ 713117 w 1190446"/>
              <a:gd name="connsiteY26" fmla="*/ 759125 h 1219200"/>
              <a:gd name="connsiteX27" fmla="*/ 649857 w 1190446"/>
              <a:gd name="connsiteY27" fmla="*/ 678611 h 1219200"/>
              <a:gd name="connsiteX28" fmla="*/ 632604 w 1190446"/>
              <a:gd name="connsiteY28" fmla="*/ 632604 h 1219200"/>
              <a:gd name="connsiteX29" fmla="*/ 609600 w 1190446"/>
              <a:gd name="connsiteY29" fmla="*/ 552091 h 1219200"/>
              <a:gd name="connsiteX30" fmla="*/ 580846 w 1190446"/>
              <a:gd name="connsiteY30" fmla="*/ 506083 h 1219200"/>
              <a:gd name="connsiteX31" fmla="*/ 580846 w 1190446"/>
              <a:gd name="connsiteY31" fmla="*/ 488830 h 1219200"/>
              <a:gd name="connsiteX32" fmla="*/ 569344 w 1190446"/>
              <a:gd name="connsiteY32" fmla="*/ 592347 h 1219200"/>
              <a:gd name="connsiteX33" fmla="*/ 592347 w 1190446"/>
              <a:gd name="connsiteY33" fmla="*/ 678611 h 1219200"/>
              <a:gd name="connsiteX34" fmla="*/ 592347 w 1190446"/>
              <a:gd name="connsiteY34" fmla="*/ 678611 h 1219200"/>
              <a:gd name="connsiteX35" fmla="*/ 592347 w 1190446"/>
              <a:gd name="connsiteY35" fmla="*/ 678611 h 1219200"/>
              <a:gd name="connsiteX36" fmla="*/ 644106 w 1190446"/>
              <a:gd name="connsiteY36" fmla="*/ 707366 h 1219200"/>
              <a:gd name="connsiteX37" fmla="*/ 649857 w 1190446"/>
              <a:gd name="connsiteY37" fmla="*/ 787879 h 1219200"/>
              <a:gd name="connsiteX38" fmla="*/ 661359 w 1190446"/>
              <a:gd name="connsiteY38" fmla="*/ 839638 h 1219200"/>
              <a:gd name="connsiteX39" fmla="*/ 684363 w 1190446"/>
              <a:gd name="connsiteY39" fmla="*/ 908649 h 1219200"/>
              <a:gd name="connsiteX40" fmla="*/ 690114 w 1190446"/>
              <a:gd name="connsiteY40" fmla="*/ 948906 h 1219200"/>
              <a:gd name="connsiteX41" fmla="*/ 724619 w 1190446"/>
              <a:gd name="connsiteY41" fmla="*/ 994913 h 1219200"/>
              <a:gd name="connsiteX42" fmla="*/ 753374 w 1190446"/>
              <a:gd name="connsiteY42" fmla="*/ 1104181 h 1219200"/>
              <a:gd name="connsiteX43" fmla="*/ 782129 w 1190446"/>
              <a:gd name="connsiteY43" fmla="*/ 1173193 h 1219200"/>
              <a:gd name="connsiteX44" fmla="*/ 805132 w 1190446"/>
              <a:gd name="connsiteY44" fmla="*/ 1219200 h 1219200"/>
              <a:gd name="connsiteX45" fmla="*/ 655608 w 1190446"/>
              <a:gd name="connsiteY45" fmla="*/ 1167442 h 1219200"/>
              <a:gd name="connsiteX46" fmla="*/ 592347 w 1190446"/>
              <a:gd name="connsiteY46" fmla="*/ 1155940 h 1219200"/>
              <a:gd name="connsiteX47" fmla="*/ 442823 w 1190446"/>
              <a:gd name="connsiteY47" fmla="*/ 1086928 h 1219200"/>
              <a:gd name="connsiteX48" fmla="*/ 391064 w 1190446"/>
              <a:gd name="connsiteY48" fmla="*/ 977661 h 1219200"/>
              <a:gd name="connsiteX49" fmla="*/ 293298 w 1190446"/>
              <a:gd name="connsiteY49" fmla="*/ 787879 h 1219200"/>
              <a:gd name="connsiteX50" fmla="*/ 241540 w 1190446"/>
              <a:gd name="connsiteY50" fmla="*/ 626853 h 1219200"/>
              <a:gd name="connsiteX51" fmla="*/ 120770 w 1190446"/>
              <a:gd name="connsiteY51" fmla="*/ 494581 h 1219200"/>
              <a:gd name="connsiteX52" fmla="*/ 11502 w 1190446"/>
              <a:gd name="connsiteY52" fmla="*/ 437072 h 1219200"/>
              <a:gd name="connsiteX53" fmla="*/ 0 w 1190446"/>
              <a:gd name="connsiteY53" fmla="*/ 304800 h 1219200"/>
              <a:gd name="connsiteX54" fmla="*/ 0 w 1190446"/>
              <a:gd name="connsiteY54" fmla="*/ 235789 h 1219200"/>
              <a:gd name="connsiteX55" fmla="*/ 17253 w 1190446"/>
              <a:gd name="connsiteY55" fmla="*/ 161027 h 121920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902898 w 1092680"/>
              <a:gd name="connsiteY20" fmla="*/ 442822 h 1161690"/>
              <a:gd name="connsiteX21" fmla="*/ 833887 w 1092680"/>
              <a:gd name="connsiteY21" fmla="*/ 488830 h 1161690"/>
              <a:gd name="connsiteX22" fmla="*/ 793630 w 1092680"/>
              <a:gd name="connsiteY22" fmla="*/ 534837 h 1161690"/>
              <a:gd name="connsiteX23" fmla="*/ 747623 w 1092680"/>
              <a:gd name="connsiteY23" fmla="*/ 621101 h 1161690"/>
              <a:gd name="connsiteX24" fmla="*/ 747623 w 1092680"/>
              <a:gd name="connsiteY24" fmla="*/ 621101 h 1161690"/>
              <a:gd name="connsiteX25" fmla="*/ 713117 w 1092680"/>
              <a:gd name="connsiteY25" fmla="*/ 701615 h 1161690"/>
              <a:gd name="connsiteX26" fmla="*/ 649857 w 1092680"/>
              <a:gd name="connsiteY26" fmla="*/ 621101 h 1161690"/>
              <a:gd name="connsiteX27" fmla="*/ 632604 w 1092680"/>
              <a:gd name="connsiteY27" fmla="*/ 575094 h 1161690"/>
              <a:gd name="connsiteX28" fmla="*/ 609600 w 1092680"/>
              <a:gd name="connsiteY28" fmla="*/ 494581 h 1161690"/>
              <a:gd name="connsiteX29" fmla="*/ 580846 w 1092680"/>
              <a:gd name="connsiteY29" fmla="*/ 448573 h 1161690"/>
              <a:gd name="connsiteX30" fmla="*/ 580846 w 1092680"/>
              <a:gd name="connsiteY30" fmla="*/ 431320 h 1161690"/>
              <a:gd name="connsiteX31" fmla="*/ 569344 w 1092680"/>
              <a:gd name="connsiteY31" fmla="*/ 534837 h 1161690"/>
              <a:gd name="connsiteX32" fmla="*/ 592347 w 1092680"/>
              <a:gd name="connsiteY32" fmla="*/ 621101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644106 w 1092680"/>
              <a:gd name="connsiteY35" fmla="*/ 649856 h 1161690"/>
              <a:gd name="connsiteX36" fmla="*/ 649857 w 1092680"/>
              <a:gd name="connsiteY36" fmla="*/ 730369 h 1161690"/>
              <a:gd name="connsiteX37" fmla="*/ 661359 w 1092680"/>
              <a:gd name="connsiteY37" fmla="*/ 782128 h 1161690"/>
              <a:gd name="connsiteX38" fmla="*/ 684363 w 1092680"/>
              <a:gd name="connsiteY38" fmla="*/ 851139 h 1161690"/>
              <a:gd name="connsiteX39" fmla="*/ 690114 w 1092680"/>
              <a:gd name="connsiteY39" fmla="*/ 891396 h 1161690"/>
              <a:gd name="connsiteX40" fmla="*/ 724619 w 1092680"/>
              <a:gd name="connsiteY40" fmla="*/ 937403 h 1161690"/>
              <a:gd name="connsiteX41" fmla="*/ 753374 w 1092680"/>
              <a:gd name="connsiteY41" fmla="*/ 1046671 h 1161690"/>
              <a:gd name="connsiteX42" fmla="*/ 782129 w 1092680"/>
              <a:gd name="connsiteY42" fmla="*/ 1115683 h 1161690"/>
              <a:gd name="connsiteX43" fmla="*/ 805132 w 1092680"/>
              <a:gd name="connsiteY43" fmla="*/ 1161690 h 1161690"/>
              <a:gd name="connsiteX44" fmla="*/ 655608 w 1092680"/>
              <a:gd name="connsiteY44" fmla="*/ 1109932 h 1161690"/>
              <a:gd name="connsiteX45" fmla="*/ 592347 w 1092680"/>
              <a:gd name="connsiteY45" fmla="*/ 1098430 h 1161690"/>
              <a:gd name="connsiteX46" fmla="*/ 442823 w 1092680"/>
              <a:gd name="connsiteY46" fmla="*/ 1029418 h 1161690"/>
              <a:gd name="connsiteX47" fmla="*/ 391064 w 1092680"/>
              <a:gd name="connsiteY47" fmla="*/ 920151 h 1161690"/>
              <a:gd name="connsiteX48" fmla="*/ 293298 w 1092680"/>
              <a:gd name="connsiteY48" fmla="*/ 730369 h 1161690"/>
              <a:gd name="connsiteX49" fmla="*/ 241540 w 1092680"/>
              <a:gd name="connsiteY49" fmla="*/ 569343 h 1161690"/>
              <a:gd name="connsiteX50" fmla="*/ 120770 w 1092680"/>
              <a:gd name="connsiteY50" fmla="*/ 437071 h 1161690"/>
              <a:gd name="connsiteX51" fmla="*/ 11502 w 1092680"/>
              <a:gd name="connsiteY51" fmla="*/ 379562 h 1161690"/>
              <a:gd name="connsiteX52" fmla="*/ 0 w 1092680"/>
              <a:gd name="connsiteY52" fmla="*/ 247290 h 1161690"/>
              <a:gd name="connsiteX53" fmla="*/ 0 w 1092680"/>
              <a:gd name="connsiteY53" fmla="*/ 178279 h 1161690"/>
              <a:gd name="connsiteX54" fmla="*/ 17253 w 1092680"/>
              <a:gd name="connsiteY54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902898 w 1092680"/>
              <a:gd name="connsiteY20" fmla="*/ 442822 h 1161690"/>
              <a:gd name="connsiteX21" fmla="*/ 833887 w 1092680"/>
              <a:gd name="connsiteY21" fmla="*/ 488830 h 1161690"/>
              <a:gd name="connsiteX22" fmla="*/ 741872 w 1092680"/>
              <a:gd name="connsiteY22" fmla="*/ 694425 h 1161690"/>
              <a:gd name="connsiteX23" fmla="*/ 747623 w 1092680"/>
              <a:gd name="connsiteY23" fmla="*/ 621101 h 1161690"/>
              <a:gd name="connsiteX24" fmla="*/ 747623 w 1092680"/>
              <a:gd name="connsiteY24" fmla="*/ 621101 h 1161690"/>
              <a:gd name="connsiteX25" fmla="*/ 713117 w 1092680"/>
              <a:gd name="connsiteY25" fmla="*/ 701615 h 1161690"/>
              <a:gd name="connsiteX26" fmla="*/ 649857 w 1092680"/>
              <a:gd name="connsiteY26" fmla="*/ 621101 h 1161690"/>
              <a:gd name="connsiteX27" fmla="*/ 632604 w 1092680"/>
              <a:gd name="connsiteY27" fmla="*/ 575094 h 1161690"/>
              <a:gd name="connsiteX28" fmla="*/ 609600 w 1092680"/>
              <a:gd name="connsiteY28" fmla="*/ 494581 h 1161690"/>
              <a:gd name="connsiteX29" fmla="*/ 580846 w 1092680"/>
              <a:gd name="connsiteY29" fmla="*/ 448573 h 1161690"/>
              <a:gd name="connsiteX30" fmla="*/ 580846 w 1092680"/>
              <a:gd name="connsiteY30" fmla="*/ 431320 h 1161690"/>
              <a:gd name="connsiteX31" fmla="*/ 569344 w 1092680"/>
              <a:gd name="connsiteY31" fmla="*/ 534837 h 1161690"/>
              <a:gd name="connsiteX32" fmla="*/ 592347 w 1092680"/>
              <a:gd name="connsiteY32" fmla="*/ 621101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644106 w 1092680"/>
              <a:gd name="connsiteY35" fmla="*/ 649856 h 1161690"/>
              <a:gd name="connsiteX36" fmla="*/ 649857 w 1092680"/>
              <a:gd name="connsiteY36" fmla="*/ 730369 h 1161690"/>
              <a:gd name="connsiteX37" fmla="*/ 661359 w 1092680"/>
              <a:gd name="connsiteY37" fmla="*/ 782128 h 1161690"/>
              <a:gd name="connsiteX38" fmla="*/ 684363 w 1092680"/>
              <a:gd name="connsiteY38" fmla="*/ 851139 h 1161690"/>
              <a:gd name="connsiteX39" fmla="*/ 690114 w 1092680"/>
              <a:gd name="connsiteY39" fmla="*/ 891396 h 1161690"/>
              <a:gd name="connsiteX40" fmla="*/ 724619 w 1092680"/>
              <a:gd name="connsiteY40" fmla="*/ 937403 h 1161690"/>
              <a:gd name="connsiteX41" fmla="*/ 753374 w 1092680"/>
              <a:gd name="connsiteY41" fmla="*/ 1046671 h 1161690"/>
              <a:gd name="connsiteX42" fmla="*/ 782129 w 1092680"/>
              <a:gd name="connsiteY42" fmla="*/ 1115683 h 1161690"/>
              <a:gd name="connsiteX43" fmla="*/ 805132 w 1092680"/>
              <a:gd name="connsiteY43" fmla="*/ 1161690 h 1161690"/>
              <a:gd name="connsiteX44" fmla="*/ 655608 w 1092680"/>
              <a:gd name="connsiteY44" fmla="*/ 1109932 h 1161690"/>
              <a:gd name="connsiteX45" fmla="*/ 592347 w 1092680"/>
              <a:gd name="connsiteY45" fmla="*/ 1098430 h 1161690"/>
              <a:gd name="connsiteX46" fmla="*/ 442823 w 1092680"/>
              <a:gd name="connsiteY46" fmla="*/ 1029418 h 1161690"/>
              <a:gd name="connsiteX47" fmla="*/ 391064 w 1092680"/>
              <a:gd name="connsiteY47" fmla="*/ 920151 h 1161690"/>
              <a:gd name="connsiteX48" fmla="*/ 293298 w 1092680"/>
              <a:gd name="connsiteY48" fmla="*/ 730369 h 1161690"/>
              <a:gd name="connsiteX49" fmla="*/ 241540 w 1092680"/>
              <a:gd name="connsiteY49" fmla="*/ 569343 h 1161690"/>
              <a:gd name="connsiteX50" fmla="*/ 120770 w 1092680"/>
              <a:gd name="connsiteY50" fmla="*/ 437071 h 1161690"/>
              <a:gd name="connsiteX51" fmla="*/ 11502 w 1092680"/>
              <a:gd name="connsiteY51" fmla="*/ 379562 h 1161690"/>
              <a:gd name="connsiteX52" fmla="*/ 0 w 1092680"/>
              <a:gd name="connsiteY52" fmla="*/ 247290 h 1161690"/>
              <a:gd name="connsiteX53" fmla="*/ 0 w 1092680"/>
              <a:gd name="connsiteY53" fmla="*/ 178279 h 1161690"/>
              <a:gd name="connsiteX54" fmla="*/ 17253 w 1092680"/>
              <a:gd name="connsiteY54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902898 w 1092680"/>
              <a:gd name="connsiteY20" fmla="*/ 442822 h 1161690"/>
              <a:gd name="connsiteX21" fmla="*/ 818072 w 1092680"/>
              <a:gd name="connsiteY21" fmla="*/ 694425 h 1161690"/>
              <a:gd name="connsiteX22" fmla="*/ 741872 w 1092680"/>
              <a:gd name="connsiteY22" fmla="*/ 694425 h 1161690"/>
              <a:gd name="connsiteX23" fmla="*/ 747623 w 1092680"/>
              <a:gd name="connsiteY23" fmla="*/ 621101 h 1161690"/>
              <a:gd name="connsiteX24" fmla="*/ 747623 w 1092680"/>
              <a:gd name="connsiteY24" fmla="*/ 621101 h 1161690"/>
              <a:gd name="connsiteX25" fmla="*/ 713117 w 1092680"/>
              <a:gd name="connsiteY25" fmla="*/ 701615 h 1161690"/>
              <a:gd name="connsiteX26" fmla="*/ 649857 w 1092680"/>
              <a:gd name="connsiteY26" fmla="*/ 621101 h 1161690"/>
              <a:gd name="connsiteX27" fmla="*/ 632604 w 1092680"/>
              <a:gd name="connsiteY27" fmla="*/ 575094 h 1161690"/>
              <a:gd name="connsiteX28" fmla="*/ 609600 w 1092680"/>
              <a:gd name="connsiteY28" fmla="*/ 494581 h 1161690"/>
              <a:gd name="connsiteX29" fmla="*/ 580846 w 1092680"/>
              <a:gd name="connsiteY29" fmla="*/ 448573 h 1161690"/>
              <a:gd name="connsiteX30" fmla="*/ 580846 w 1092680"/>
              <a:gd name="connsiteY30" fmla="*/ 431320 h 1161690"/>
              <a:gd name="connsiteX31" fmla="*/ 569344 w 1092680"/>
              <a:gd name="connsiteY31" fmla="*/ 534837 h 1161690"/>
              <a:gd name="connsiteX32" fmla="*/ 592347 w 1092680"/>
              <a:gd name="connsiteY32" fmla="*/ 621101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644106 w 1092680"/>
              <a:gd name="connsiteY35" fmla="*/ 649856 h 1161690"/>
              <a:gd name="connsiteX36" fmla="*/ 649857 w 1092680"/>
              <a:gd name="connsiteY36" fmla="*/ 730369 h 1161690"/>
              <a:gd name="connsiteX37" fmla="*/ 661359 w 1092680"/>
              <a:gd name="connsiteY37" fmla="*/ 782128 h 1161690"/>
              <a:gd name="connsiteX38" fmla="*/ 684363 w 1092680"/>
              <a:gd name="connsiteY38" fmla="*/ 851139 h 1161690"/>
              <a:gd name="connsiteX39" fmla="*/ 690114 w 1092680"/>
              <a:gd name="connsiteY39" fmla="*/ 891396 h 1161690"/>
              <a:gd name="connsiteX40" fmla="*/ 724619 w 1092680"/>
              <a:gd name="connsiteY40" fmla="*/ 937403 h 1161690"/>
              <a:gd name="connsiteX41" fmla="*/ 753374 w 1092680"/>
              <a:gd name="connsiteY41" fmla="*/ 1046671 h 1161690"/>
              <a:gd name="connsiteX42" fmla="*/ 782129 w 1092680"/>
              <a:gd name="connsiteY42" fmla="*/ 1115683 h 1161690"/>
              <a:gd name="connsiteX43" fmla="*/ 805132 w 1092680"/>
              <a:gd name="connsiteY43" fmla="*/ 1161690 h 1161690"/>
              <a:gd name="connsiteX44" fmla="*/ 655608 w 1092680"/>
              <a:gd name="connsiteY44" fmla="*/ 1109932 h 1161690"/>
              <a:gd name="connsiteX45" fmla="*/ 592347 w 1092680"/>
              <a:gd name="connsiteY45" fmla="*/ 1098430 h 1161690"/>
              <a:gd name="connsiteX46" fmla="*/ 442823 w 1092680"/>
              <a:gd name="connsiteY46" fmla="*/ 1029418 h 1161690"/>
              <a:gd name="connsiteX47" fmla="*/ 391064 w 1092680"/>
              <a:gd name="connsiteY47" fmla="*/ 920151 h 1161690"/>
              <a:gd name="connsiteX48" fmla="*/ 293298 w 1092680"/>
              <a:gd name="connsiteY48" fmla="*/ 730369 h 1161690"/>
              <a:gd name="connsiteX49" fmla="*/ 241540 w 1092680"/>
              <a:gd name="connsiteY49" fmla="*/ 569343 h 1161690"/>
              <a:gd name="connsiteX50" fmla="*/ 120770 w 1092680"/>
              <a:gd name="connsiteY50" fmla="*/ 437071 h 1161690"/>
              <a:gd name="connsiteX51" fmla="*/ 11502 w 1092680"/>
              <a:gd name="connsiteY51" fmla="*/ 379562 h 1161690"/>
              <a:gd name="connsiteX52" fmla="*/ 0 w 1092680"/>
              <a:gd name="connsiteY52" fmla="*/ 247290 h 1161690"/>
              <a:gd name="connsiteX53" fmla="*/ 0 w 1092680"/>
              <a:gd name="connsiteY53" fmla="*/ 178279 h 1161690"/>
              <a:gd name="connsiteX54" fmla="*/ 17253 w 1092680"/>
              <a:gd name="connsiteY54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1046672 w 1092680"/>
              <a:gd name="connsiteY20" fmla="*/ 694425 h 1161690"/>
              <a:gd name="connsiteX21" fmla="*/ 818072 w 1092680"/>
              <a:gd name="connsiteY21" fmla="*/ 694425 h 1161690"/>
              <a:gd name="connsiteX22" fmla="*/ 741872 w 1092680"/>
              <a:gd name="connsiteY22" fmla="*/ 694425 h 1161690"/>
              <a:gd name="connsiteX23" fmla="*/ 747623 w 1092680"/>
              <a:gd name="connsiteY23" fmla="*/ 621101 h 1161690"/>
              <a:gd name="connsiteX24" fmla="*/ 747623 w 1092680"/>
              <a:gd name="connsiteY24" fmla="*/ 621101 h 1161690"/>
              <a:gd name="connsiteX25" fmla="*/ 713117 w 1092680"/>
              <a:gd name="connsiteY25" fmla="*/ 701615 h 1161690"/>
              <a:gd name="connsiteX26" fmla="*/ 649857 w 1092680"/>
              <a:gd name="connsiteY26" fmla="*/ 621101 h 1161690"/>
              <a:gd name="connsiteX27" fmla="*/ 632604 w 1092680"/>
              <a:gd name="connsiteY27" fmla="*/ 575094 h 1161690"/>
              <a:gd name="connsiteX28" fmla="*/ 609600 w 1092680"/>
              <a:gd name="connsiteY28" fmla="*/ 494581 h 1161690"/>
              <a:gd name="connsiteX29" fmla="*/ 580846 w 1092680"/>
              <a:gd name="connsiteY29" fmla="*/ 448573 h 1161690"/>
              <a:gd name="connsiteX30" fmla="*/ 580846 w 1092680"/>
              <a:gd name="connsiteY30" fmla="*/ 431320 h 1161690"/>
              <a:gd name="connsiteX31" fmla="*/ 569344 w 1092680"/>
              <a:gd name="connsiteY31" fmla="*/ 534837 h 1161690"/>
              <a:gd name="connsiteX32" fmla="*/ 592347 w 1092680"/>
              <a:gd name="connsiteY32" fmla="*/ 621101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644106 w 1092680"/>
              <a:gd name="connsiteY35" fmla="*/ 649856 h 1161690"/>
              <a:gd name="connsiteX36" fmla="*/ 649857 w 1092680"/>
              <a:gd name="connsiteY36" fmla="*/ 730369 h 1161690"/>
              <a:gd name="connsiteX37" fmla="*/ 661359 w 1092680"/>
              <a:gd name="connsiteY37" fmla="*/ 782128 h 1161690"/>
              <a:gd name="connsiteX38" fmla="*/ 684363 w 1092680"/>
              <a:gd name="connsiteY38" fmla="*/ 851139 h 1161690"/>
              <a:gd name="connsiteX39" fmla="*/ 690114 w 1092680"/>
              <a:gd name="connsiteY39" fmla="*/ 891396 h 1161690"/>
              <a:gd name="connsiteX40" fmla="*/ 724619 w 1092680"/>
              <a:gd name="connsiteY40" fmla="*/ 937403 h 1161690"/>
              <a:gd name="connsiteX41" fmla="*/ 753374 w 1092680"/>
              <a:gd name="connsiteY41" fmla="*/ 1046671 h 1161690"/>
              <a:gd name="connsiteX42" fmla="*/ 782129 w 1092680"/>
              <a:gd name="connsiteY42" fmla="*/ 1115683 h 1161690"/>
              <a:gd name="connsiteX43" fmla="*/ 805132 w 1092680"/>
              <a:gd name="connsiteY43" fmla="*/ 1161690 h 1161690"/>
              <a:gd name="connsiteX44" fmla="*/ 655608 w 1092680"/>
              <a:gd name="connsiteY44" fmla="*/ 1109932 h 1161690"/>
              <a:gd name="connsiteX45" fmla="*/ 592347 w 1092680"/>
              <a:gd name="connsiteY45" fmla="*/ 1098430 h 1161690"/>
              <a:gd name="connsiteX46" fmla="*/ 442823 w 1092680"/>
              <a:gd name="connsiteY46" fmla="*/ 1029418 h 1161690"/>
              <a:gd name="connsiteX47" fmla="*/ 391064 w 1092680"/>
              <a:gd name="connsiteY47" fmla="*/ 920151 h 1161690"/>
              <a:gd name="connsiteX48" fmla="*/ 293298 w 1092680"/>
              <a:gd name="connsiteY48" fmla="*/ 730369 h 1161690"/>
              <a:gd name="connsiteX49" fmla="*/ 241540 w 1092680"/>
              <a:gd name="connsiteY49" fmla="*/ 569343 h 1161690"/>
              <a:gd name="connsiteX50" fmla="*/ 120770 w 1092680"/>
              <a:gd name="connsiteY50" fmla="*/ 437071 h 1161690"/>
              <a:gd name="connsiteX51" fmla="*/ 11502 w 1092680"/>
              <a:gd name="connsiteY51" fmla="*/ 379562 h 1161690"/>
              <a:gd name="connsiteX52" fmla="*/ 0 w 1092680"/>
              <a:gd name="connsiteY52" fmla="*/ 247290 h 1161690"/>
              <a:gd name="connsiteX53" fmla="*/ 0 w 1092680"/>
              <a:gd name="connsiteY53" fmla="*/ 178279 h 1161690"/>
              <a:gd name="connsiteX54" fmla="*/ 17253 w 1092680"/>
              <a:gd name="connsiteY54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1046672 w 1092680"/>
              <a:gd name="connsiteY20" fmla="*/ 694425 h 1161690"/>
              <a:gd name="connsiteX21" fmla="*/ 994451 w 1092680"/>
              <a:gd name="connsiteY21" fmla="*/ 689629 h 1161690"/>
              <a:gd name="connsiteX22" fmla="*/ 818072 w 1092680"/>
              <a:gd name="connsiteY22" fmla="*/ 694425 h 1161690"/>
              <a:gd name="connsiteX23" fmla="*/ 741872 w 1092680"/>
              <a:gd name="connsiteY23" fmla="*/ 694425 h 1161690"/>
              <a:gd name="connsiteX24" fmla="*/ 747623 w 1092680"/>
              <a:gd name="connsiteY24" fmla="*/ 621101 h 1161690"/>
              <a:gd name="connsiteX25" fmla="*/ 747623 w 1092680"/>
              <a:gd name="connsiteY25" fmla="*/ 621101 h 1161690"/>
              <a:gd name="connsiteX26" fmla="*/ 713117 w 1092680"/>
              <a:gd name="connsiteY26" fmla="*/ 701615 h 1161690"/>
              <a:gd name="connsiteX27" fmla="*/ 649857 w 1092680"/>
              <a:gd name="connsiteY27" fmla="*/ 621101 h 1161690"/>
              <a:gd name="connsiteX28" fmla="*/ 632604 w 1092680"/>
              <a:gd name="connsiteY28" fmla="*/ 575094 h 1161690"/>
              <a:gd name="connsiteX29" fmla="*/ 609600 w 1092680"/>
              <a:gd name="connsiteY29" fmla="*/ 494581 h 1161690"/>
              <a:gd name="connsiteX30" fmla="*/ 580846 w 1092680"/>
              <a:gd name="connsiteY30" fmla="*/ 448573 h 1161690"/>
              <a:gd name="connsiteX31" fmla="*/ 580846 w 1092680"/>
              <a:gd name="connsiteY31" fmla="*/ 431320 h 1161690"/>
              <a:gd name="connsiteX32" fmla="*/ 569344 w 1092680"/>
              <a:gd name="connsiteY32" fmla="*/ 534837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592347 w 1092680"/>
              <a:gd name="connsiteY35" fmla="*/ 621101 h 1161690"/>
              <a:gd name="connsiteX36" fmla="*/ 644106 w 1092680"/>
              <a:gd name="connsiteY36" fmla="*/ 649856 h 1161690"/>
              <a:gd name="connsiteX37" fmla="*/ 649857 w 1092680"/>
              <a:gd name="connsiteY37" fmla="*/ 730369 h 1161690"/>
              <a:gd name="connsiteX38" fmla="*/ 661359 w 1092680"/>
              <a:gd name="connsiteY38" fmla="*/ 782128 h 1161690"/>
              <a:gd name="connsiteX39" fmla="*/ 684363 w 1092680"/>
              <a:gd name="connsiteY39" fmla="*/ 851139 h 1161690"/>
              <a:gd name="connsiteX40" fmla="*/ 690114 w 1092680"/>
              <a:gd name="connsiteY40" fmla="*/ 891396 h 1161690"/>
              <a:gd name="connsiteX41" fmla="*/ 724619 w 1092680"/>
              <a:gd name="connsiteY41" fmla="*/ 937403 h 1161690"/>
              <a:gd name="connsiteX42" fmla="*/ 753374 w 1092680"/>
              <a:gd name="connsiteY42" fmla="*/ 1046671 h 1161690"/>
              <a:gd name="connsiteX43" fmla="*/ 782129 w 1092680"/>
              <a:gd name="connsiteY43" fmla="*/ 1115683 h 1161690"/>
              <a:gd name="connsiteX44" fmla="*/ 805132 w 1092680"/>
              <a:gd name="connsiteY44" fmla="*/ 1161690 h 1161690"/>
              <a:gd name="connsiteX45" fmla="*/ 655608 w 1092680"/>
              <a:gd name="connsiteY45" fmla="*/ 1109932 h 1161690"/>
              <a:gd name="connsiteX46" fmla="*/ 592347 w 1092680"/>
              <a:gd name="connsiteY46" fmla="*/ 1098430 h 1161690"/>
              <a:gd name="connsiteX47" fmla="*/ 442823 w 1092680"/>
              <a:gd name="connsiteY47" fmla="*/ 1029418 h 1161690"/>
              <a:gd name="connsiteX48" fmla="*/ 391064 w 1092680"/>
              <a:gd name="connsiteY48" fmla="*/ 920151 h 1161690"/>
              <a:gd name="connsiteX49" fmla="*/ 293298 w 1092680"/>
              <a:gd name="connsiteY49" fmla="*/ 730369 h 1161690"/>
              <a:gd name="connsiteX50" fmla="*/ 241540 w 1092680"/>
              <a:gd name="connsiteY50" fmla="*/ 569343 h 1161690"/>
              <a:gd name="connsiteX51" fmla="*/ 120770 w 1092680"/>
              <a:gd name="connsiteY51" fmla="*/ 437071 h 1161690"/>
              <a:gd name="connsiteX52" fmla="*/ 11502 w 1092680"/>
              <a:gd name="connsiteY52" fmla="*/ 379562 h 1161690"/>
              <a:gd name="connsiteX53" fmla="*/ 0 w 1092680"/>
              <a:gd name="connsiteY53" fmla="*/ 247290 h 1161690"/>
              <a:gd name="connsiteX54" fmla="*/ 0 w 1092680"/>
              <a:gd name="connsiteY54" fmla="*/ 178279 h 1161690"/>
              <a:gd name="connsiteX55" fmla="*/ 17253 w 1092680"/>
              <a:gd name="connsiteY55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1023226 w 1092680"/>
              <a:gd name="connsiteY20" fmla="*/ 606502 h 1161690"/>
              <a:gd name="connsiteX21" fmla="*/ 1046672 w 1092680"/>
              <a:gd name="connsiteY21" fmla="*/ 694425 h 1161690"/>
              <a:gd name="connsiteX22" fmla="*/ 994451 w 1092680"/>
              <a:gd name="connsiteY22" fmla="*/ 689629 h 1161690"/>
              <a:gd name="connsiteX23" fmla="*/ 818072 w 1092680"/>
              <a:gd name="connsiteY23" fmla="*/ 694425 h 1161690"/>
              <a:gd name="connsiteX24" fmla="*/ 741872 w 1092680"/>
              <a:gd name="connsiteY24" fmla="*/ 694425 h 1161690"/>
              <a:gd name="connsiteX25" fmla="*/ 747623 w 1092680"/>
              <a:gd name="connsiteY25" fmla="*/ 621101 h 1161690"/>
              <a:gd name="connsiteX26" fmla="*/ 747623 w 1092680"/>
              <a:gd name="connsiteY26" fmla="*/ 621101 h 1161690"/>
              <a:gd name="connsiteX27" fmla="*/ 713117 w 1092680"/>
              <a:gd name="connsiteY27" fmla="*/ 701615 h 1161690"/>
              <a:gd name="connsiteX28" fmla="*/ 649857 w 1092680"/>
              <a:gd name="connsiteY28" fmla="*/ 621101 h 1161690"/>
              <a:gd name="connsiteX29" fmla="*/ 632604 w 1092680"/>
              <a:gd name="connsiteY29" fmla="*/ 575094 h 1161690"/>
              <a:gd name="connsiteX30" fmla="*/ 609600 w 1092680"/>
              <a:gd name="connsiteY30" fmla="*/ 494581 h 1161690"/>
              <a:gd name="connsiteX31" fmla="*/ 580846 w 1092680"/>
              <a:gd name="connsiteY31" fmla="*/ 448573 h 1161690"/>
              <a:gd name="connsiteX32" fmla="*/ 580846 w 1092680"/>
              <a:gd name="connsiteY32" fmla="*/ 431320 h 1161690"/>
              <a:gd name="connsiteX33" fmla="*/ 569344 w 1092680"/>
              <a:gd name="connsiteY33" fmla="*/ 534837 h 1161690"/>
              <a:gd name="connsiteX34" fmla="*/ 592347 w 1092680"/>
              <a:gd name="connsiteY34" fmla="*/ 621101 h 1161690"/>
              <a:gd name="connsiteX35" fmla="*/ 592347 w 1092680"/>
              <a:gd name="connsiteY35" fmla="*/ 621101 h 1161690"/>
              <a:gd name="connsiteX36" fmla="*/ 592347 w 1092680"/>
              <a:gd name="connsiteY36" fmla="*/ 621101 h 1161690"/>
              <a:gd name="connsiteX37" fmla="*/ 644106 w 1092680"/>
              <a:gd name="connsiteY37" fmla="*/ 649856 h 1161690"/>
              <a:gd name="connsiteX38" fmla="*/ 649857 w 1092680"/>
              <a:gd name="connsiteY38" fmla="*/ 730369 h 1161690"/>
              <a:gd name="connsiteX39" fmla="*/ 661359 w 1092680"/>
              <a:gd name="connsiteY39" fmla="*/ 782128 h 1161690"/>
              <a:gd name="connsiteX40" fmla="*/ 684363 w 1092680"/>
              <a:gd name="connsiteY40" fmla="*/ 851139 h 1161690"/>
              <a:gd name="connsiteX41" fmla="*/ 690114 w 1092680"/>
              <a:gd name="connsiteY41" fmla="*/ 891396 h 1161690"/>
              <a:gd name="connsiteX42" fmla="*/ 724619 w 1092680"/>
              <a:gd name="connsiteY42" fmla="*/ 937403 h 1161690"/>
              <a:gd name="connsiteX43" fmla="*/ 753374 w 1092680"/>
              <a:gd name="connsiteY43" fmla="*/ 1046671 h 1161690"/>
              <a:gd name="connsiteX44" fmla="*/ 782129 w 1092680"/>
              <a:gd name="connsiteY44" fmla="*/ 1115683 h 1161690"/>
              <a:gd name="connsiteX45" fmla="*/ 805132 w 1092680"/>
              <a:gd name="connsiteY45" fmla="*/ 1161690 h 1161690"/>
              <a:gd name="connsiteX46" fmla="*/ 655608 w 1092680"/>
              <a:gd name="connsiteY46" fmla="*/ 1109932 h 1161690"/>
              <a:gd name="connsiteX47" fmla="*/ 592347 w 1092680"/>
              <a:gd name="connsiteY47" fmla="*/ 1098430 h 1161690"/>
              <a:gd name="connsiteX48" fmla="*/ 442823 w 1092680"/>
              <a:gd name="connsiteY48" fmla="*/ 1029418 h 1161690"/>
              <a:gd name="connsiteX49" fmla="*/ 391064 w 1092680"/>
              <a:gd name="connsiteY49" fmla="*/ 920151 h 1161690"/>
              <a:gd name="connsiteX50" fmla="*/ 293298 w 1092680"/>
              <a:gd name="connsiteY50" fmla="*/ 730369 h 1161690"/>
              <a:gd name="connsiteX51" fmla="*/ 241540 w 1092680"/>
              <a:gd name="connsiteY51" fmla="*/ 569343 h 1161690"/>
              <a:gd name="connsiteX52" fmla="*/ 120770 w 1092680"/>
              <a:gd name="connsiteY52" fmla="*/ 437071 h 1161690"/>
              <a:gd name="connsiteX53" fmla="*/ 11502 w 1092680"/>
              <a:gd name="connsiteY53" fmla="*/ 379562 h 1161690"/>
              <a:gd name="connsiteX54" fmla="*/ 0 w 1092680"/>
              <a:gd name="connsiteY54" fmla="*/ 247290 h 1161690"/>
              <a:gd name="connsiteX55" fmla="*/ 0 w 1092680"/>
              <a:gd name="connsiteY55" fmla="*/ 178279 h 1161690"/>
              <a:gd name="connsiteX56" fmla="*/ 17253 w 1092680"/>
              <a:gd name="connsiteY56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1023226 w 1092680"/>
              <a:gd name="connsiteY20" fmla="*/ 606502 h 1161690"/>
              <a:gd name="connsiteX21" fmla="*/ 994451 w 1092680"/>
              <a:gd name="connsiteY21" fmla="*/ 689629 h 1161690"/>
              <a:gd name="connsiteX22" fmla="*/ 818072 w 1092680"/>
              <a:gd name="connsiteY22" fmla="*/ 694425 h 1161690"/>
              <a:gd name="connsiteX23" fmla="*/ 741872 w 1092680"/>
              <a:gd name="connsiteY23" fmla="*/ 694425 h 1161690"/>
              <a:gd name="connsiteX24" fmla="*/ 747623 w 1092680"/>
              <a:gd name="connsiteY24" fmla="*/ 621101 h 1161690"/>
              <a:gd name="connsiteX25" fmla="*/ 747623 w 1092680"/>
              <a:gd name="connsiteY25" fmla="*/ 621101 h 1161690"/>
              <a:gd name="connsiteX26" fmla="*/ 713117 w 1092680"/>
              <a:gd name="connsiteY26" fmla="*/ 701615 h 1161690"/>
              <a:gd name="connsiteX27" fmla="*/ 649857 w 1092680"/>
              <a:gd name="connsiteY27" fmla="*/ 621101 h 1161690"/>
              <a:gd name="connsiteX28" fmla="*/ 632604 w 1092680"/>
              <a:gd name="connsiteY28" fmla="*/ 575094 h 1161690"/>
              <a:gd name="connsiteX29" fmla="*/ 609600 w 1092680"/>
              <a:gd name="connsiteY29" fmla="*/ 494581 h 1161690"/>
              <a:gd name="connsiteX30" fmla="*/ 580846 w 1092680"/>
              <a:gd name="connsiteY30" fmla="*/ 448573 h 1161690"/>
              <a:gd name="connsiteX31" fmla="*/ 580846 w 1092680"/>
              <a:gd name="connsiteY31" fmla="*/ 431320 h 1161690"/>
              <a:gd name="connsiteX32" fmla="*/ 569344 w 1092680"/>
              <a:gd name="connsiteY32" fmla="*/ 534837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592347 w 1092680"/>
              <a:gd name="connsiteY35" fmla="*/ 621101 h 1161690"/>
              <a:gd name="connsiteX36" fmla="*/ 644106 w 1092680"/>
              <a:gd name="connsiteY36" fmla="*/ 649856 h 1161690"/>
              <a:gd name="connsiteX37" fmla="*/ 649857 w 1092680"/>
              <a:gd name="connsiteY37" fmla="*/ 730369 h 1161690"/>
              <a:gd name="connsiteX38" fmla="*/ 661359 w 1092680"/>
              <a:gd name="connsiteY38" fmla="*/ 782128 h 1161690"/>
              <a:gd name="connsiteX39" fmla="*/ 684363 w 1092680"/>
              <a:gd name="connsiteY39" fmla="*/ 851139 h 1161690"/>
              <a:gd name="connsiteX40" fmla="*/ 690114 w 1092680"/>
              <a:gd name="connsiteY40" fmla="*/ 891396 h 1161690"/>
              <a:gd name="connsiteX41" fmla="*/ 724619 w 1092680"/>
              <a:gd name="connsiteY41" fmla="*/ 937403 h 1161690"/>
              <a:gd name="connsiteX42" fmla="*/ 753374 w 1092680"/>
              <a:gd name="connsiteY42" fmla="*/ 1046671 h 1161690"/>
              <a:gd name="connsiteX43" fmla="*/ 782129 w 1092680"/>
              <a:gd name="connsiteY43" fmla="*/ 1115683 h 1161690"/>
              <a:gd name="connsiteX44" fmla="*/ 805132 w 1092680"/>
              <a:gd name="connsiteY44" fmla="*/ 1161690 h 1161690"/>
              <a:gd name="connsiteX45" fmla="*/ 655608 w 1092680"/>
              <a:gd name="connsiteY45" fmla="*/ 1109932 h 1161690"/>
              <a:gd name="connsiteX46" fmla="*/ 592347 w 1092680"/>
              <a:gd name="connsiteY46" fmla="*/ 1098430 h 1161690"/>
              <a:gd name="connsiteX47" fmla="*/ 442823 w 1092680"/>
              <a:gd name="connsiteY47" fmla="*/ 1029418 h 1161690"/>
              <a:gd name="connsiteX48" fmla="*/ 391064 w 1092680"/>
              <a:gd name="connsiteY48" fmla="*/ 920151 h 1161690"/>
              <a:gd name="connsiteX49" fmla="*/ 293298 w 1092680"/>
              <a:gd name="connsiteY49" fmla="*/ 730369 h 1161690"/>
              <a:gd name="connsiteX50" fmla="*/ 241540 w 1092680"/>
              <a:gd name="connsiteY50" fmla="*/ 569343 h 1161690"/>
              <a:gd name="connsiteX51" fmla="*/ 120770 w 1092680"/>
              <a:gd name="connsiteY51" fmla="*/ 437071 h 1161690"/>
              <a:gd name="connsiteX52" fmla="*/ 11502 w 1092680"/>
              <a:gd name="connsiteY52" fmla="*/ 379562 h 1161690"/>
              <a:gd name="connsiteX53" fmla="*/ 0 w 1092680"/>
              <a:gd name="connsiteY53" fmla="*/ 247290 h 1161690"/>
              <a:gd name="connsiteX54" fmla="*/ 0 w 1092680"/>
              <a:gd name="connsiteY54" fmla="*/ 178279 h 1161690"/>
              <a:gd name="connsiteX55" fmla="*/ 17253 w 1092680"/>
              <a:gd name="connsiteY55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170040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1023226 w 1092680"/>
              <a:gd name="connsiteY20" fmla="*/ 606502 h 1161690"/>
              <a:gd name="connsiteX21" fmla="*/ 994451 w 1092680"/>
              <a:gd name="connsiteY21" fmla="*/ 689629 h 1161690"/>
              <a:gd name="connsiteX22" fmla="*/ 818072 w 1092680"/>
              <a:gd name="connsiteY22" fmla="*/ 694425 h 1161690"/>
              <a:gd name="connsiteX23" fmla="*/ 741872 w 1092680"/>
              <a:gd name="connsiteY23" fmla="*/ 694425 h 1161690"/>
              <a:gd name="connsiteX24" fmla="*/ 747623 w 1092680"/>
              <a:gd name="connsiteY24" fmla="*/ 621101 h 1161690"/>
              <a:gd name="connsiteX25" fmla="*/ 747623 w 1092680"/>
              <a:gd name="connsiteY25" fmla="*/ 621101 h 1161690"/>
              <a:gd name="connsiteX26" fmla="*/ 713117 w 1092680"/>
              <a:gd name="connsiteY26" fmla="*/ 701615 h 1161690"/>
              <a:gd name="connsiteX27" fmla="*/ 649857 w 1092680"/>
              <a:gd name="connsiteY27" fmla="*/ 621101 h 1161690"/>
              <a:gd name="connsiteX28" fmla="*/ 632604 w 1092680"/>
              <a:gd name="connsiteY28" fmla="*/ 575094 h 1161690"/>
              <a:gd name="connsiteX29" fmla="*/ 609600 w 1092680"/>
              <a:gd name="connsiteY29" fmla="*/ 494581 h 1161690"/>
              <a:gd name="connsiteX30" fmla="*/ 580846 w 1092680"/>
              <a:gd name="connsiteY30" fmla="*/ 448573 h 1161690"/>
              <a:gd name="connsiteX31" fmla="*/ 580846 w 1092680"/>
              <a:gd name="connsiteY31" fmla="*/ 431320 h 1161690"/>
              <a:gd name="connsiteX32" fmla="*/ 569344 w 1092680"/>
              <a:gd name="connsiteY32" fmla="*/ 534837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592347 w 1092680"/>
              <a:gd name="connsiteY35" fmla="*/ 621101 h 1161690"/>
              <a:gd name="connsiteX36" fmla="*/ 644106 w 1092680"/>
              <a:gd name="connsiteY36" fmla="*/ 649856 h 1161690"/>
              <a:gd name="connsiteX37" fmla="*/ 649857 w 1092680"/>
              <a:gd name="connsiteY37" fmla="*/ 730369 h 1161690"/>
              <a:gd name="connsiteX38" fmla="*/ 661359 w 1092680"/>
              <a:gd name="connsiteY38" fmla="*/ 782128 h 1161690"/>
              <a:gd name="connsiteX39" fmla="*/ 684363 w 1092680"/>
              <a:gd name="connsiteY39" fmla="*/ 851139 h 1161690"/>
              <a:gd name="connsiteX40" fmla="*/ 690114 w 1092680"/>
              <a:gd name="connsiteY40" fmla="*/ 891396 h 1161690"/>
              <a:gd name="connsiteX41" fmla="*/ 724619 w 1092680"/>
              <a:gd name="connsiteY41" fmla="*/ 937403 h 1161690"/>
              <a:gd name="connsiteX42" fmla="*/ 753374 w 1092680"/>
              <a:gd name="connsiteY42" fmla="*/ 1046671 h 1161690"/>
              <a:gd name="connsiteX43" fmla="*/ 782129 w 1092680"/>
              <a:gd name="connsiteY43" fmla="*/ 1115683 h 1161690"/>
              <a:gd name="connsiteX44" fmla="*/ 805132 w 1092680"/>
              <a:gd name="connsiteY44" fmla="*/ 1161690 h 1161690"/>
              <a:gd name="connsiteX45" fmla="*/ 655608 w 1092680"/>
              <a:gd name="connsiteY45" fmla="*/ 1109932 h 1161690"/>
              <a:gd name="connsiteX46" fmla="*/ 592347 w 1092680"/>
              <a:gd name="connsiteY46" fmla="*/ 1098430 h 1161690"/>
              <a:gd name="connsiteX47" fmla="*/ 442823 w 1092680"/>
              <a:gd name="connsiteY47" fmla="*/ 1029418 h 1161690"/>
              <a:gd name="connsiteX48" fmla="*/ 391064 w 1092680"/>
              <a:gd name="connsiteY48" fmla="*/ 920151 h 1161690"/>
              <a:gd name="connsiteX49" fmla="*/ 293298 w 1092680"/>
              <a:gd name="connsiteY49" fmla="*/ 730369 h 1161690"/>
              <a:gd name="connsiteX50" fmla="*/ 241540 w 1092680"/>
              <a:gd name="connsiteY50" fmla="*/ 569343 h 1161690"/>
              <a:gd name="connsiteX51" fmla="*/ 120770 w 1092680"/>
              <a:gd name="connsiteY51" fmla="*/ 437071 h 1161690"/>
              <a:gd name="connsiteX52" fmla="*/ 11502 w 1092680"/>
              <a:gd name="connsiteY52" fmla="*/ 379562 h 1161690"/>
              <a:gd name="connsiteX53" fmla="*/ 0 w 1092680"/>
              <a:gd name="connsiteY53" fmla="*/ 247290 h 1161690"/>
              <a:gd name="connsiteX54" fmla="*/ 0 w 1092680"/>
              <a:gd name="connsiteY54" fmla="*/ 178279 h 1161690"/>
              <a:gd name="connsiteX55" fmla="*/ 17253 w 1092680"/>
              <a:gd name="connsiteY55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74248 w 1092680"/>
              <a:gd name="connsiteY3" fmla="*/ 121078 h 1161690"/>
              <a:gd name="connsiteX4" fmla="*/ 230038 w 1092680"/>
              <a:gd name="connsiteY4" fmla="*/ 170040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1023226 w 1092680"/>
              <a:gd name="connsiteY20" fmla="*/ 606502 h 1161690"/>
              <a:gd name="connsiteX21" fmla="*/ 994451 w 1092680"/>
              <a:gd name="connsiteY21" fmla="*/ 689629 h 1161690"/>
              <a:gd name="connsiteX22" fmla="*/ 818072 w 1092680"/>
              <a:gd name="connsiteY22" fmla="*/ 694425 h 1161690"/>
              <a:gd name="connsiteX23" fmla="*/ 741872 w 1092680"/>
              <a:gd name="connsiteY23" fmla="*/ 694425 h 1161690"/>
              <a:gd name="connsiteX24" fmla="*/ 747623 w 1092680"/>
              <a:gd name="connsiteY24" fmla="*/ 621101 h 1161690"/>
              <a:gd name="connsiteX25" fmla="*/ 747623 w 1092680"/>
              <a:gd name="connsiteY25" fmla="*/ 621101 h 1161690"/>
              <a:gd name="connsiteX26" fmla="*/ 713117 w 1092680"/>
              <a:gd name="connsiteY26" fmla="*/ 701615 h 1161690"/>
              <a:gd name="connsiteX27" fmla="*/ 649857 w 1092680"/>
              <a:gd name="connsiteY27" fmla="*/ 621101 h 1161690"/>
              <a:gd name="connsiteX28" fmla="*/ 632604 w 1092680"/>
              <a:gd name="connsiteY28" fmla="*/ 575094 h 1161690"/>
              <a:gd name="connsiteX29" fmla="*/ 609600 w 1092680"/>
              <a:gd name="connsiteY29" fmla="*/ 494581 h 1161690"/>
              <a:gd name="connsiteX30" fmla="*/ 580846 w 1092680"/>
              <a:gd name="connsiteY30" fmla="*/ 448573 h 1161690"/>
              <a:gd name="connsiteX31" fmla="*/ 580846 w 1092680"/>
              <a:gd name="connsiteY31" fmla="*/ 431320 h 1161690"/>
              <a:gd name="connsiteX32" fmla="*/ 569344 w 1092680"/>
              <a:gd name="connsiteY32" fmla="*/ 534837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592347 w 1092680"/>
              <a:gd name="connsiteY35" fmla="*/ 621101 h 1161690"/>
              <a:gd name="connsiteX36" fmla="*/ 644106 w 1092680"/>
              <a:gd name="connsiteY36" fmla="*/ 649856 h 1161690"/>
              <a:gd name="connsiteX37" fmla="*/ 649857 w 1092680"/>
              <a:gd name="connsiteY37" fmla="*/ 730369 h 1161690"/>
              <a:gd name="connsiteX38" fmla="*/ 661359 w 1092680"/>
              <a:gd name="connsiteY38" fmla="*/ 782128 h 1161690"/>
              <a:gd name="connsiteX39" fmla="*/ 684363 w 1092680"/>
              <a:gd name="connsiteY39" fmla="*/ 851139 h 1161690"/>
              <a:gd name="connsiteX40" fmla="*/ 690114 w 1092680"/>
              <a:gd name="connsiteY40" fmla="*/ 891396 h 1161690"/>
              <a:gd name="connsiteX41" fmla="*/ 724619 w 1092680"/>
              <a:gd name="connsiteY41" fmla="*/ 937403 h 1161690"/>
              <a:gd name="connsiteX42" fmla="*/ 753374 w 1092680"/>
              <a:gd name="connsiteY42" fmla="*/ 1046671 h 1161690"/>
              <a:gd name="connsiteX43" fmla="*/ 782129 w 1092680"/>
              <a:gd name="connsiteY43" fmla="*/ 1115683 h 1161690"/>
              <a:gd name="connsiteX44" fmla="*/ 805132 w 1092680"/>
              <a:gd name="connsiteY44" fmla="*/ 1161690 h 1161690"/>
              <a:gd name="connsiteX45" fmla="*/ 655608 w 1092680"/>
              <a:gd name="connsiteY45" fmla="*/ 1109932 h 1161690"/>
              <a:gd name="connsiteX46" fmla="*/ 592347 w 1092680"/>
              <a:gd name="connsiteY46" fmla="*/ 1098430 h 1161690"/>
              <a:gd name="connsiteX47" fmla="*/ 442823 w 1092680"/>
              <a:gd name="connsiteY47" fmla="*/ 1029418 h 1161690"/>
              <a:gd name="connsiteX48" fmla="*/ 391064 w 1092680"/>
              <a:gd name="connsiteY48" fmla="*/ 920151 h 1161690"/>
              <a:gd name="connsiteX49" fmla="*/ 293298 w 1092680"/>
              <a:gd name="connsiteY49" fmla="*/ 730369 h 1161690"/>
              <a:gd name="connsiteX50" fmla="*/ 241540 w 1092680"/>
              <a:gd name="connsiteY50" fmla="*/ 569343 h 1161690"/>
              <a:gd name="connsiteX51" fmla="*/ 120770 w 1092680"/>
              <a:gd name="connsiteY51" fmla="*/ 437071 h 1161690"/>
              <a:gd name="connsiteX52" fmla="*/ 11502 w 1092680"/>
              <a:gd name="connsiteY52" fmla="*/ 379562 h 1161690"/>
              <a:gd name="connsiteX53" fmla="*/ 0 w 1092680"/>
              <a:gd name="connsiteY53" fmla="*/ 247290 h 1161690"/>
              <a:gd name="connsiteX54" fmla="*/ 0 w 1092680"/>
              <a:gd name="connsiteY54" fmla="*/ 178279 h 1161690"/>
              <a:gd name="connsiteX55" fmla="*/ 17253 w 1092680"/>
              <a:gd name="connsiteY55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7015 w 1092680"/>
              <a:gd name="connsiteY2" fmla="*/ 100198 h 1161690"/>
              <a:gd name="connsiteX3" fmla="*/ 174248 w 1092680"/>
              <a:gd name="connsiteY3" fmla="*/ 121078 h 1161690"/>
              <a:gd name="connsiteX4" fmla="*/ 230038 w 1092680"/>
              <a:gd name="connsiteY4" fmla="*/ 170040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1023226 w 1092680"/>
              <a:gd name="connsiteY20" fmla="*/ 606502 h 1161690"/>
              <a:gd name="connsiteX21" fmla="*/ 994451 w 1092680"/>
              <a:gd name="connsiteY21" fmla="*/ 689629 h 1161690"/>
              <a:gd name="connsiteX22" fmla="*/ 818072 w 1092680"/>
              <a:gd name="connsiteY22" fmla="*/ 694425 h 1161690"/>
              <a:gd name="connsiteX23" fmla="*/ 741872 w 1092680"/>
              <a:gd name="connsiteY23" fmla="*/ 694425 h 1161690"/>
              <a:gd name="connsiteX24" fmla="*/ 747623 w 1092680"/>
              <a:gd name="connsiteY24" fmla="*/ 621101 h 1161690"/>
              <a:gd name="connsiteX25" fmla="*/ 747623 w 1092680"/>
              <a:gd name="connsiteY25" fmla="*/ 621101 h 1161690"/>
              <a:gd name="connsiteX26" fmla="*/ 713117 w 1092680"/>
              <a:gd name="connsiteY26" fmla="*/ 701615 h 1161690"/>
              <a:gd name="connsiteX27" fmla="*/ 649857 w 1092680"/>
              <a:gd name="connsiteY27" fmla="*/ 621101 h 1161690"/>
              <a:gd name="connsiteX28" fmla="*/ 632604 w 1092680"/>
              <a:gd name="connsiteY28" fmla="*/ 575094 h 1161690"/>
              <a:gd name="connsiteX29" fmla="*/ 609600 w 1092680"/>
              <a:gd name="connsiteY29" fmla="*/ 494581 h 1161690"/>
              <a:gd name="connsiteX30" fmla="*/ 580846 w 1092680"/>
              <a:gd name="connsiteY30" fmla="*/ 448573 h 1161690"/>
              <a:gd name="connsiteX31" fmla="*/ 580846 w 1092680"/>
              <a:gd name="connsiteY31" fmla="*/ 431320 h 1161690"/>
              <a:gd name="connsiteX32" fmla="*/ 569344 w 1092680"/>
              <a:gd name="connsiteY32" fmla="*/ 534837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592347 w 1092680"/>
              <a:gd name="connsiteY35" fmla="*/ 621101 h 1161690"/>
              <a:gd name="connsiteX36" fmla="*/ 644106 w 1092680"/>
              <a:gd name="connsiteY36" fmla="*/ 649856 h 1161690"/>
              <a:gd name="connsiteX37" fmla="*/ 649857 w 1092680"/>
              <a:gd name="connsiteY37" fmla="*/ 730369 h 1161690"/>
              <a:gd name="connsiteX38" fmla="*/ 661359 w 1092680"/>
              <a:gd name="connsiteY38" fmla="*/ 782128 h 1161690"/>
              <a:gd name="connsiteX39" fmla="*/ 684363 w 1092680"/>
              <a:gd name="connsiteY39" fmla="*/ 851139 h 1161690"/>
              <a:gd name="connsiteX40" fmla="*/ 690114 w 1092680"/>
              <a:gd name="connsiteY40" fmla="*/ 891396 h 1161690"/>
              <a:gd name="connsiteX41" fmla="*/ 724619 w 1092680"/>
              <a:gd name="connsiteY41" fmla="*/ 937403 h 1161690"/>
              <a:gd name="connsiteX42" fmla="*/ 753374 w 1092680"/>
              <a:gd name="connsiteY42" fmla="*/ 1046671 h 1161690"/>
              <a:gd name="connsiteX43" fmla="*/ 782129 w 1092680"/>
              <a:gd name="connsiteY43" fmla="*/ 1115683 h 1161690"/>
              <a:gd name="connsiteX44" fmla="*/ 805132 w 1092680"/>
              <a:gd name="connsiteY44" fmla="*/ 1161690 h 1161690"/>
              <a:gd name="connsiteX45" fmla="*/ 655608 w 1092680"/>
              <a:gd name="connsiteY45" fmla="*/ 1109932 h 1161690"/>
              <a:gd name="connsiteX46" fmla="*/ 592347 w 1092680"/>
              <a:gd name="connsiteY46" fmla="*/ 1098430 h 1161690"/>
              <a:gd name="connsiteX47" fmla="*/ 442823 w 1092680"/>
              <a:gd name="connsiteY47" fmla="*/ 1029418 h 1161690"/>
              <a:gd name="connsiteX48" fmla="*/ 391064 w 1092680"/>
              <a:gd name="connsiteY48" fmla="*/ 920151 h 1161690"/>
              <a:gd name="connsiteX49" fmla="*/ 293298 w 1092680"/>
              <a:gd name="connsiteY49" fmla="*/ 730369 h 1161690"/>
              <a:gd name="connsiteX50" fmla="*/ 241540 w 1092680"/>
              <a:gd name="connsiteY50" fmla="*/ 569343 h 1161690"/>
              <a:gd name="connsiteX51" fmla="*/ 120770 w 1092680"/>
              <a:gd name="connsiteY51" fmla="*/ 437071 h 1161690"/>
              <a:gd name="connsiteX52" fmla="*/ 11502 w 1092680"/>
              <a:gd name="connsiteY52" fmla="*/ 379562 h 1161690"/>
              <a:gd name="connsiteX53" fmla="*/ 0 w 1092680"/>
              <a:gd name="connsiteY53" fmla="*/ 247290 h 1161690"/>
              <a:gd name="connsiteX54" fmla="*/ 0 w 1092680"/>
              <a:gd name="connsiteY54" fmla="*/ 178279 h 1161690"/>
              <a:gd name="connsiteX55" fmla="*/ 17253 w 1092680"/>
              <a:gd name="connsiteY55" fmla="*/ 103517 h 1161690"/>
              <a:gd name="connsiteX0" fmla="*/ 17253 w 1092680"/>
              <a:gd name="connsiteY0" fmla="*/ 103517 h 1161690"/>
              <a:gd name="connsiteX1" fmla="*/ 46879 w 1092680"/>
              <a:gd name="connsiteY1" fmla="*/ 34348 h 1161690"/>
              <a:gd name="connsiteX2" fmla="*/ 137015 w 1092680"/>
              <a:gd name="connsiteY2" fmla="*/ 100198 h 1161690"/>
              <a:gd name="connsiteX3" fmla="*/ 174248 w 1092680"/>
              <a:gd name="connsiteY3" fmla="*/ 121078 h 1161690"/>
              <a:gd name="connsiteX4" fmla="*/ 230038 w 1092680"/>
              <a:gd name="connsiteY4" fmla="*/ 170040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1023226 w 1092680"/>
              <a:gd name="connsiteY20" fmla="*/ 606502 h 1161690"/>
              <a:gd name="connsiteX21" fmla="*/ 994451 w 1092680"/>
              <a:gd name="connsiteY21" fmla="*/ 689629 h 1161690"/>
              <a:gd name="connsiteX22" fmla="*/ 818072 w 1092680"/>
              <a:gd name="connsiteY22" fmla="*/ 694425 h 1161690"/>
              <a:gd name="connsiteX23" fmla="*/ 741872 w 1092680"/>
              <a:gd name="connsiteY23" fmla="*/ 694425 h 1161690"/>
              <a:gd name="connsiteX24" fmla="*/ 747623 w 1092680"/>
              <a:gd name="connsiteY24" fmla="*/ 621101 h 1161690"/>
              <a:gd name="connsiteX25" fmla="*/ 747623 w 1092680"/>
              <a:gd name="connsiteY25" fmla="*/ 621101 h 1161690"/>
              <a:gd name="connsiteX26" fmla="*/ 713117 w 1092680"/>
              <a:gd name="connsiteY26" fmla="*/ 701615 h 1161690"/>
              <a:gd name="connsiteX27" fmla="*/ 649857 w 1092680"/>
              <a:gd name="connsiteY27" fmla="*/ 621101 h 1161690"/>
              <a:gd name="connsiteX28" fmla="*/ 632604 w 1092680"/>
              <a:gd name="connsiteY28" fmla="*/ 575094 h 1161690"/>
              <a:gd name="connsiteX29" fmla="*/ 609600 w 1092680"/>
              <a:gd name="connsiteY29" fmla="*/ 494581 h 1161690"/>
              <a:gd name="connsiteX30" fmla="*/ 580846 w 1092680"/>
              <a:gd name="connsiteY30" fmla="*/ 448573 h 1161690"/>
              <a:gd name="connsiteX31" fmla="*/ 580846 w 1092680"/>
              <a:gd name="connsiteY31" fmla="*/ 431320 h 1161690"/>
              <a:gd name="connsiteX32" fmla="*/ 569344 w 1092680"/>
              <a:gd name="connsiteY32" fmla="*/ 534837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592347 w 1092680"/>
              <a:gd name="connsiteY35" fmla="*/ 621101 h 1161690"/>
              <a:gd name="connsiteX36" fmla="*/ 644106 w 1092680"/>
              <a:gd name="connsiteY36" fmla="*/ 649856 h 1161690"/>
              <a:gd name="connsiteX37" fmla="*/ 649857 w 1092680"/>
              <a:gd name="connsiteY37" fmla="*/ 730369 h 1161690"/>
              <a:gd name="connsiteX38" fmla="*/ 661359 w 1092680"/>
              <a:gd name="connsiteY38" fmla="*/ 782128 h 1161690"/>
              <a:gd name="connsiteX39" fmla="*/ 684363 w 1092680"/>
              <a:gd name="connsiteY39" fmla="*/ 851139 h 1161690"/>
              <a:gd name="connsiteX40" fmla="*/ 690114 w 1092680"/>
              <a:gd name="connsiteY40" fmla="*/ 891396 h 1161690"/>
              <a:gd name="connsiteX41" fmla="*/ 724619 w 1092680"/>
              <a:gd name="connsiteY41" fmla="*/ 937403 h 1161690"/>
              <a:gd name="connsiteX42" fmla="*/ 753374 w 1092680"/>
              <a:gd name="connsiteY42" fmla="*/ 1046671 h 1161690"/>
              <a:gd name="connsiteX43" fmla="*/ 782129 w 1092680"/>
              <a:gd name="connsiteY43" fmla="*/ 1115683 h 1161690"/>
              <a:gd name="connsiteX44" fmla="*/ 805132 w 1092680"/>
              <a:gd name="connsiteY44" fmla="*/ 1161690 h 1161690"/>
              <a:gd name="connsiteX45" fmla="*/ 655608 w 1092680"/>
              <a:gd name="connsiteY45" fmla="*/ 1109932 h 1161690"/>
              <a:gd name="connsiteX46" fmla="*/ 592347 w 1092680"/>
              <a:gd name="connsiteY46" fmla="*/ 1098430 h 1161690"/>
              <a:gd name="connsiteX47" fmla="*/ 442823 w 1092680"/>
              <a:gd name="connsiteY47" fmla="*/ 1029418 h 1161690"/>
              <a:gd name="connsiteX48" fmla="*/ 391064 w 1092680"/>
              <a:gd name="connsiteY48" fmla="*/ 920151 h 1161690"/>
              <a:gd name="connsiteX49" fmla="*/ 293298 w 1092680"/>
              <a:gd name="connsiteY49" fmla="*/ 730369 h 1161690"/>
              <a:gd name="connsiteX50" fmla="*/ 241540 w 1092680"/>
              <a:gd name="connsiteY50" fmla="*/ 569343 h 1161690"/>
              <a:gd name="connsiteX51" fmla="*/ 120770 w 1092680"/>
              <a:gd name="connsiteY51" fmla="*/ 437071 h 1161690"/>
              <a:gd name="connsiteX52" fmla="*/ 11502 w 1092680"/>
              <a:gd name="connsiteY52" fmla="*/ 379562 h 1161690"/>
              <a:gd name="connsiteX53" fmla="*/ 0 w 1092680"/>
              <a:gd name="connsiteY53" fmla="*/ 247290 h 1161690"/>
              <a:gd name="connsiteX54" fmla="*/ 0 w 1092680"/>
              <a:gd name="connsiteY54" fmla="*/ 178279 h 1161690"/>
              <a:gd name="connsiteX55" fmla="*/ 17253 w 1092680"/>
              <a:gd name="connsiteY55" fmla="*/ 103517 h 116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92680" h="1161690">
                <a:moveTo>
                  <a:pt x="17253" y="103517"/>
                </a:moveTo>
                <a:lnTo>
                  <a:pt x="46879" y="34348"/>
                </a:lnTo>
                <a:lnTo>
                  <a:pt x="137015" y="100198"/>
                </a:lnTo>
                <a:lnTo>
                  <a:pt x="174248" y="121078"/>
                </a:lnTo>
                <a:lnTo>
                  <a:pt x="230038" y="170040"/>
                </a:lnTo>
                <a:lnTo>
                  <a:pt x="304800" y="241539"/>
                </a:lnTo>
                <a:lnTo>
                  <a:pt x="414068" y="224286"/>
                </a:lnTo>
                <a:lnTo>
                  <a:pt x="471578" y="201283"/>
                </a:lnTo>
                <a:lnTo>
                  <a:pt x="529087" y="224286"/>
                </a:lnTo>
                <a:lnTo>
                  <a:pt x="575095" y="281796"/>
                </a:lnTo>
                <a:lnTo>
                  <a:pt x="655608" y="316301"/>
                </a:lnTo>
                <a:lnTo>
                  <a:pt x="730370" y="316301"/>
                </a:lnTo>
                <a:lnTo>
                  <a:pt x="805132" y="258792"/>
                </a:lnTo>
                <a:lnTo>
                  <a:pt x="862642" y="132271"/>
                </a:lnTo>
                <a:lnTo>
                  <a:pt x="914400" y="63260"/>
                </a:lnTo>
                <a:lnTo>
                  <a:pt x="943155" y="0"/>
                </a:lnTo>
                <a:lnTo>
                  <a:pt x="943155" y="0"/>
                </a:lnTo>
                <a:lnTo>
                  <a:pt x="1092680" y="132271"/>
                </a:lnTo>
                <a:lnTo>
                  <a:pt x="1029419" y="195532"/>
                </a:lnTo>
                <a:lnTo>
                  <a:pt x="977661" y="379562"/>
                </a:lnTo>
                <a:lnTo>
                  <a:pt x="1023226" y="606502"/>
                </a:lnTo>
                <a:lnTo>
                  <a:pt x="994451" y="689629"/>
                </a:lnTo>
                <a:lnTo>
                  <a:pt x="818072" y="694425"/>
                </a:lnTo>
                <a:lnTo>
                  <a:pt x="741872" y="694425"/>
                </a:lnTo>
                <a:lnTo>
                  <a:pt x="747623" y="621101"/>
                </a:lnTo>
                <a:lnTo>
                  <a:pt x="747623" y="621101"/>
                </a:lnTo>
                <a:lnTo>
                  <a:pt x="713117" y="701615"/>
                </a:lnTo>
                <a:lnTo>
                  <a:pt x="649857" y="621101"/>
                </a:lnTo>
                <a:lnTo>
                  <a:pt x="632604" y="575094"/>
                </a:lnTo>
                <a:lnTo>
                  <a:pt x="609600" y="494581"/>
                </a:lnTo>
                <a:lnTo>
                  <a:pt x="580846" y="448573"/>
                </a:lnTo>
                <a:lnTo>
                  <a:pt x="580846" y="431320"/>
                </a:lnTo>
                <a:lnTo>
                  <a:pt x="569344" y="534837"/>
                </a:lnTo>
                <a:lnTo>
                  <a:pt x="592347" y="621101"/>
                </a:lnTo>
                <a:lnTo>
                  <a:pt x="592347" y="621101"/>
                </a:lnTo>
                <a:lnTo>
                  <a:pt x="592347" y="621101"/>
                </a:lnTo>
                <a:lnTo>
                  <a:pt x="644106" y="649856"/>
                </a:lnTo>
                <a:lnTo>
                  <a:pt x="649857" y="730369"/>
                </a:lnTo>
                <a:lnTo>
                  <a:pt x="661359" y="782128"/>
                </a:lnTo>
                <a:lnTo>
                  <a:pt x="684363" y="851139"/>
                </a:lnTo>
                <a:lnTo>
                  <a:pt x="690114" y="891396"/>
                </a:lnTo>
                <a:lnTo>
                  <a:pt x="724619" y="937403"/>
                </a:lnTo>
                <a:lnTo>
                  <a:pt x="753374" y="1046671"/>
                </a:lnTo>
                <a:lnTo>
                  <a:pt x="782129" y="1115683"/>
                </a:lnTo>
                <a:lnTo>
                  <a:pt x="805132" y="1161690"/>
                </a:lnTo>
                <a:lnTo>
                  <a:pt x="655608" y="1109932"/>
                </a:lnTo>
                <a:lnTo>
                  <a:pt x="592347" y="1098430"/>
                </a:lnTo>
                <a:lnTo>
                  <a:pt x="442823" y="1029418"/>
                </a:lnTo>
                <a:lnTo>
                  <a:pt x="391064" y="920151"/>
                </a:lnTo>
                <a:lnTo>
                  <a:pt x="293298" y="730369"/>
                </a:lnTo>
                <a:lnTo>
                  <a:pt x="241540" y="569343"/>
                </a:lnTo>
                <a:lnTo>
                  <a:pt x="120770" y="437071"/>
                </a:lnTo>
                <a:lnTo>
                  <a:pt x="11502" y="379562"/>
                </a:lnTo>
                <a:lnTo>
                  <a:pt x="0" y="247290"/>
                </a:lnTo>
                <a:lnTo>
                  <a:pt x="0" y="178279"/>
                </a:lnTo>
                <a:lnTo>
                  <a:pt x="17253" y="103517"/>
                </a:lnTo>
                <a:close/>
              </a:path>
            </a:pathLst>
          </a:custGeom>
          <a:solidFill>
            <a:srgbClr val="E46C0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19E95-D813-4003-9F70-BA0471CE9813}"/>
              </a:ext>
            </a:extLst>
          </p:cNvPr>
          <p:cNvSpPr txBox="1"/>
          <p:nvPr/>
        </p:nvSpPr>
        <p:spPr>
          <a:xfrm rot="20676611">
            <a:off x="600959" y="1812023"/>
            <a:ext cx="185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FF6274-541E-45CC-830A-80D67C6E140F}"/>
              </a:ext>
            </a:extLst>
          </p:cNvPr>
          <p:cNvCxnSpPr>
            <a:cxnSpLocks/>
          </p:cNvCxnSpPr>
          <p:nvPr/>
        </p:nvCxnSpPr>
        <p:spPr>
          <a:xfrm rot="21384031">
            <a:off x="1434594" y="2352855"/>
            <a:ext cx="51559" cy="685328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A6096A-9D8F-48D3-937B-9972B332825D}"/>
              </a:ext>
            </a:extLst>
          </p:cNvPr>
          <p:cNvSpPr txBox="1"/>
          <p:nvPr/>
        </p:nvSpPr>
        <p:spPr>
          <a:xfrm rot="615744">
            <a:off x="2643133" y="1962390"/>
            <a:ext cx="242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Lysimachus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D745AC-BC18-4EC9-A9E6-DF01750091BD}"/>
              </a:ext>
            </a:extLst>
          </p:cNvPr>
          <p:cNvCxnSpPr>
            <a:cxnSpLocks/>
          </p:cNvCxnSpPr>
          <p:nvPr/>
        </p:nvCxnSpPr>
        <p:spPr>
          <a:xfrm rot="21384031" flipH="1">
            <a:off x="1831714" y="2365502"/>
            <a:ext cx="1298319" cy="898250"/>
          </a:xfrm>
          <a:prstGeom prst="straightConnector1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720044-7103-45E6-951B-BE72E983009E}"/>
              </a:ext>
            </a:extLst>
          </p:cNvPr>
          <p:cNvSpPr txBox="1"/>
          <p:nvPr/>
        </p:nvSpPr>
        <p:spPr>
          <a:xfrm rot="475599">
            <a:off x="3411911" y="3896615"/>
            <a:ext cx="151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Seleucus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38CE47-5B27-471E-867C-671FEDC31293}"/>
              </a:ext>
            </a:extLst>
          </p:cNvPr>
          <p:cNvSpPr txBox="1"/>
          <p:nvPr/>
        </p:nvSpPr>
        <p:spPr>
          <a:xfrm rot="19330228">
            <a:off x="1566784" y="4775283"/>
            <a:ext cx="135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111FBFC6-6F5A-49AA-8E32-C53852ABDCE2}"/>
              </a:ext>
            </a:extLst>
          </p:cNvPr>
          <p:cNvSpPr/>
          <p:nvPr/>
        </p:nvSpPr>
        <p:spPr>
          <a:xfrm rot="21384031">
            <a:off x="1204353" y="3392921"/>
            <a:ext cx="393735" cy="458175"/>
          </a:xfrm>
          <a:custGeom>
            <a:avLst/>
            <a:gdLst>
              <a:gd name="connsiteX0" fmla="*/ 11612 w 298995"/>
              <a:gd name="connsiteY0" fmla="*/ 17417 h 330926"/>
              <a:gd name="connsiteX1" fmla="*/ 179977 w 298995"/>
              <a:gd name="connsiteY1" fmla="*/ 0 h 330926"/>
              <a:gd name="connsiteX2" fmla="*/ 179977 w 298995"/>
              <a:gd name="connsiteY2" fmla="*/ 0 h 330926"/>
              <a:gd name="connsiteX3" fmla="*/ 174172 w 298995"/>
              <a:gd name="connsiteY3" fmla="*/ 37737 h 330926"/>
              <a:gd name="connsiteX4" fmla="*/ 174172 w 298995"/>
              <a:gd name="connsiteY4" fmla="*/ 37737 h 330926"/>
              <a:gd name="connsiteX5" fmla="*/ 148046 w 298995"/>
              <a:gd name="connsiteY5" fmla="*/ 66766 h 330926"/>
              <a:gd name="connsiteX6" fmla="*/ 168366 w 298995"/>
              <a:gd name="connsiteY6" fmla="*/ 107406 h 330926"/>
              <a:gd name="connsiteX7" fmla="*/ 191589 w 298995"/>
              <a:gd name="connsiteY7" fmla="*/ 130629 h 330926"/>
              <a:gd name="connsiteX8" fmla="*/ 209006 w 298995"/>
              <a:gd name="connsiteY8" fmla="*/ 116114 h 330926"/>
              <a:gd name="connsiteX9" fmla="*/ 209006 w 298995"/>
              <a:gd name="connsiteY9" fmla="*/ 116114 h 330926"/>
              <a:gd name="connsiteX10" fmla="*/ 249646 w 298995"/>
              <a:gd name="connsiteY10" fmla="*/ 148046 h 330926"/>
              <a:gd name="connsiteX11" fmla="*/ 249646 w 298995"/>
              <a:gd name="connsiteY11" fmla="*/ 185783 h 330926"/>
              <a:gd name="connsiteX12" fmla="*/ 272869 w 298995"/>
              <a:gd name="connsiteY12" fmla="*/ 214812 h 330926"/>
              <a:gd name="connsiteX13" fmla="*/ 284480 w 298995"/>
              <a:gd name="connsiteY13" fmla="*/ 246743 h 330926"/>
              <a:gd name="connsiteX14" fmla="*/ 296092 w 298995"/>
              <a:gd name="connsiteY14" fmla="*/ 275772 h 330926"/>
              <a:gd name="connsiteX15" fmla="*/ 298995 w 298995"/>
              <a:gd name="connsiteY15" fmla="*/ 284480 h 330926"/>
              <a:gd name="connsiteX16" fmla="*/ 261257 w 298995"/>
              <a:gd name="connsiteY16" fmla="*/ 226423 h 330926"/>
              <a:gd name="connsiteX17" fmla="*/ 240937 w 298995"/>
              <a:gd name="connsiteY17" fmla="*/ 203200 h 330926"/>
              <a:gd name="connsiteX18" fmla="*/ 238035 w 298995"/>
              <a:gd name="connsiteY18" fmla="*/ 179977 h 330926"/>
              <a:gd name="connsiteX19" fmla="*/ 209006 w 298995"/>
              <a:gd name="connsiteY19" fmla="*/ 148046 h 330926"/>
              <a:gd name="connsiteX20" fmla="*/ 211909 w 298995"/>
              <a:gd name="connsiteY20" fmla="*/ 191589 h 330926"/>
              <a:gd name="connsiteX21" fmla="*/ 206103 w 298995"/>
              <a:gd name="connsiteY21" fmla="*/ 229326 h 330926"/>
              <a:gd name="connsiteX22" fmla="*/ 177075 w 298995"/>
              <a:gd name="connsiteY22" fmla="*/ 182880 h 330926"/>
              <a:gd name="connsiteX23" fmla="*/ 153852 w 298995"/>
              <a:gd name="connsiteY23" fmla="*/ 171269 h 330926"/>
              <a:gd name="connsiteX24" fmla="*/ 150949 w 298995"/>
              <a:gd name="connsiteY24" fmla="*/ 211909 h 330926"/>
              <a:gd name="connsiteX25" fmla="*/ 153852 w 298995"/>
              <a:gd name="connsiteY25" fmla="*/ 240937 h 330926"/>
              <a:gd name="connsiteX26" fmla="*/ 130629 w 298995"/>
              <a:gd name="connsiteY26" fmla="*/ 226423 h 330926"/>
              <a:gd name="connsiteX27" fmla="*/ 130629 w 298995"/>
              <a:gd name="connsiteY27" fmla="*/ 226423 h 330926"/>
              <a:gd name="connsiteX28" fmla="*/ 110309 w 298995"/>
              <a:gd name="connsiteY28" fmla="*/ 284480 h 330926"/>
              <a:gd name="connsiteX29" fmla="*/ 107406 w 298995"/>
              <a:gd name="connsiteY29" fmla="*/ 330926 h 330926"/>
              <a:gd name="connsiteX30" fmla="*/ 107406 w 298995"/>
              <a:gd name="connsiteY30" fmla="*/ 330926 h 330926"/>
              <a:gd name="connsiteX31" fmla="*/ 81280 w 298995"/>
              <a:gd name="connsiteY31" fmla="*/ 296092 h 330926"/>
              <a:gd name="connsiteX32" fmla="*/ 60960 w 298995"/>
              <a:gd name="connsiteY32" fmla="*/ 313509 h 330926"/>
              <a:gd name="connsiteX33" fmla="*/ 49349 w 298995"/>
              <a:gd name="connsiteY33" fmla="*/ 328023 h 330926"/>
              <a:gd name="connsiteX34" fmla="*/ 46446 w 298995"/>
              <a:gd name="connsiteY34" fmla="*/ 278674 h 330926"/>
              <a:gd name="connsiteX35" fmla="*/ 37737 w 298995"/>
              <a:gd name="connsiteY35" fmla="*/ 252549 h 330926"/>
              <a:gd name="connsiteX36" fmla="*/ 11612 w 298995"/>
              <a:gd name="connsiteY36" fmla="*/ 275772 h 330926"/>
              <a:gd name="connsiteX37" fmla="*/ 2903 w 298995"/>
              <a:gd name="connsiteY37" fmla="*/ 246743 h 330926"/>
              <a:gd name="connsiteX38" fmla="*/ 17417 w 298995"/>
              <a:gd name="connsiteY38" fmla="*/ 203200 h 330926"/>
              <a:gd name="connsiteX39" fmla="*/ 17417 w 298995"/>
              <a:gd name="connsiteY39" fmla="*/ 191589 h 330926"/>
              <a:gd name="connsiteX40" fmla="*/ 5806 w 298995"/>
              <a:gd name="connsiteY40" fmla="*/ 165463 h 330926"/>
              <a:gd name="connsiteX41" fmla="*/ 0 w 298995"/>
              <a:gd name="connsiteY41" fmla="*/ 136434 h 330926"/>
              <a:gd name="connsiteX42" fmla="*/ 17417 w 298995"/>
              <a:gd name="connsiteY42" fmla="*/ 113212 h 330926"/>
              <a:gd name="connsiteX43" fmla="*/ 17417 w 298995"/>
              <a:gd name="connsiteY43" fmla="*/ 113212 h 330926"/>
              <a:gd name="connsiteX44" fmla="*/ 46446 w 298995"/>
              <a:gd name="connsiteY44" fmla="*/ 113212 h 330926"/>
              <a:gd name="connsiteX45" fmla="*/ 46446 w 298995"/>
              <a:gd name="connsiteY45" fmla="*/ 113212 h 330926"/>
              <a:gd name="connsiteX46" fmla="*/ 98697 w 298995"/>
              <a:gd name="connsiteY46" fmla="*/ 142240 h 330926"/>
              <a:gd name="connsiteX47" fmla="*/ 113212 w 298995"/>
              <a:gd name="connsiteY47" fmla="*/ 150949 h 330926"/>
              <a:gd name="connsiteX48" fmla="*/ 133532 w 298995"/>
              <a:gd name="connsiteY48" fmla="*/ 162560 h 330926"/>
              <a:gd name="connsiteX49" fmla="*/ 150949 w 298995"/>
              <a:gd name="connsiteY49" fmla="*/ 165463 h 330926"/>
              <a:gd name="connsiteX50" fmla="*/ 130629 w 298995"/>
              <a:gd name="connsiteY50" fmla="*/ 130629 h 330926"/>
              <a:gd name="connsiteX51" fmla="*/ 92892 w 298995"/>
              <a:gd name="connsiteY51" fmla="*/ 119017 h 330926"/>
              <a:gd name="connsiteX52" fmla="*/ 31932 w 298995"/>
              <a:gd name="connsiteY52" fmla="*/ 87086 h 330926"/>
              <a:gd name="connsiteX53" fmla="*/ 11612 w 298995"/>
              <a:gd name="connsiteY53" fmla="*/ 78377 h 330926"/>
              <a:gd name="connsiteX54" fmla="*/ 11612 w 298995"/>
              <a:gd name="connsiteY54" fmla="*/ 17417 h 3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8995" h="330926">
                <a:moveTo>
                  <a:pt x="11612" y="17417"/>
                </a:moveTo>
                <a:lnTo>
                  <a:pt x="179977" y="0"/>
                </a:lnTo>
                <a:lnTo>
                  <a:pt x="179977" y="0"/>
                </a:lnTo>
                <a:lnTo>
                  <a:pt x="174172" y="37737"/>
                </a:lnTo>
                <a:lnTo>
                  <a:pt x="174172" y="37737"/>
                </a:lnTo>
                <a:lnTo>
                  <a:pt x="148046" y="66766"/>
                </a:lnTo>
                <a:lnTo>
                  <a:pt x="168366" y="107406"/>
                </a:lnTo>
                <a:lnTo>
                  <a:pt x="191589" y="130629"/>
                </a:lnTo>
                <a:lnTo>
                  <a:pt x="209006" y="116114"/>
                </a:lnTo>
                <a:lnTo>
                  <a:pt x="209006" y="116114"/>
                </a:lnTo>
                <a:lnTo>
                  <a:pt x="249646" y="148046"/>
                </a:lnTo>
                <a:lnTo>
                  <a:pt x="249646" y="185783"/>
                </a:lnTo>
                <a:lnTo>
                  <a:pt x="272869" y="214812"/>
                </a:lnTo>
                <a:lnTo>
                  <a:pt x="284480" y="246743"/>
                </a:lnTo>
                <a:lnTo>
                  <a:pt x="296092" y="275772"/>
                </a:lnTo>
                <a:lnTo>
                  <a:pt x="298995" y="284480"/>
                </a:lnTo>
                <a:lnTo>
                  <a:pt x="261257" y="226423"/>
                </a:lnTo>
                <a:lnTo>
                  <a:pt x="240937" y="203200"/>
                </a:lnTo>
                <a:lnTo>
                  <a:pt x="238035" y="179977"/>
                </a:lnTo>
                <a:lnTo>
                  <a:pt x="209006" y="148046"/>
                </a:lnTo>
                <a:lnTo>
                  <a:pt x="211909" y="191589"/>
                </a:lnTo>
                <a:lnTo>
                  <a:pt x="206103" y="229326"/>
                </a:lnTo>
                <a:lnTo>
                  <a:pt x="177075" y="182880"/>
                </a:lnTo>
                <a:lnTo>
                  <a:pt x="153852" y="171269"/>
                </a:lnTo>
                <a:lnTo>
                  <a:pt x="150949" y="211909"/>
                </a:lnTo>
                <a:lnTo>
                  <a:pt x="153852" y="240937"/>
                </a:lnTo>
                <a:lnTo>
                  <a:pt x="130629" y="226423"/>
                </a:lnTo>
                <a:lnTo>
                  <a:pt x="130629" y="226423"/>
                </a:lnTo>
                <a:lnTo>
                  <a:pt x="110309" y="284480"/>
                </a:lnTo>
                <a:lnTo>
                  <a:pt x="107406" y="330926"/>
                </a:lnTo>
                <a:lnTo>
                  <a:pt x="107406" y="330926"/>
                </a:lnTo>
                <a:lnTo>
                  <a:pt x="81280" y="296092"/>
                </a:lnTo>
                <a:lnTo>
                  <a:pt x="60960" y="313509"/>
                </a:lnTo>
                <a:lnTo>
                  <a:pt x="49349" y="328023"/>
                </a:lnTo>
                <a:lnTo>
                  <a:pt x="46446" y="278674"/>
                </a:lnTo>
                <a:lnTo>
                  <a:pt x="37737" y="252549"/>
                </a:lnTo>
                <a:lnTo>
                  <a:pt x="11612" y="275772"/>
                </a:lnTo>
                <a:lnTo>
                  <a:pt x="2903" y="246743"/>
                </a:lnTo>
                <a:lnTo>
                  <a:pt x="17417" y="203200"/>
                </a:lnTo>
                <a:lnTo>
                  <a:pt x="17417" y="191589"/>
                </a:lnTo>
                <a:lnTo>
                  <a:pt x="5806" y="165463"/>
                </a:lnTo>
                <a:lnTo>
                  <a:pt x="0" y="136434"/>
                </a:lnTo>
                <a:lnTo>
                  <a:pt x="17417" y="113212"/>
                </a:lnTo>
                <a:lnTo>
                  <a:pt x="17417" y="113212"/>
                </a:lnTo>
                <a:lnTo>
                  <a:pt x="46446" y="113212"/>
                </a:lnTo>
                <a:lnTo>
                  <a:pt x="46446" y="113212"/>
                </a:lnTo>
                <a:lnTo>
                  <a:pt x="98697" y="142240"/>
                </a:lnTo>
                <a:lnTo>
                  <a:pt x="113212" y="150949"/>
                </a:lnTo>
                <a:lnTo>
                  <a:pt x="133532" y="162560"/>
                </a:lnTo>
                <a:lnTo>
                  <a:pt x="150949" y="165463"/>
                </a:lnTo>
                <a:lnTo>
                  <a:pt x="130629" y="130629"/>
                </a:lnTo>
                <a:lnTo>
                  <a:pt x="92892" y="119017"/>
                </a:lnTo>
                <a:lnTo>
                  <a:pt x="31932" y="87086"/>
                </a:lnTo>
                <a:lnTo>
                  <a:pt x="11612" y="78377"/>
                </a:lnTo>
                <a:lnTo>
                  <a:pt x="11612" y="17417"/>
                </a:lnTo>
                <a:close/>
              </a:path>
            </a:pathLst>
          </a:custGeom>
          <a:solidFill>
            <a:srgbClr val="77933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CCCD8A-6BCE-4547-B31A-256A8169387E}"/>
              </a:ext>
            </a:extLst>
          </p:cNvPr>
          <p:cNvSpPr txBox="1"/>
          <p:nvPr/>
        </p:nvSpPr>
        <p:spPr>
          <a:xfrm>
            <a:off x="457200" y="941443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two kings, but two dynasties (almost 200 years)</a:t>
            </a:r>
            <a:endParaRPr lang="en-US" sz="3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2C4BC5-708C-4FB8-AEFB-702A7CF70D90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26694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20000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280000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63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20746 -0.06412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/>
      <p:bldP spid="11" grpId="1"/>
      <p:bldP spid="13" grpId="0"/>
      <p:bldP spid="13" grpId="1"/>
      <p:bldP spid="15" grpId="0"/>
      <p:bldP spid="15" grpId="1"/>
      <p:bldP spid="16" grpId="0"/>
      <p:bldP spid="16" grpId="1"/>
      <p:bldP spid="16" grpId="2"/>
      <p:bldP spid="17" grpId="0" animBg="1"/>
      <p:bldP spid="17" grpId="1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pre-written history</a:t>
            </a:r>
            <a:endParaRPr lang="en-US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6DC5B-B325-4F86-BCF3-B68DFFEE3004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FF16E3-7AC1-4E55-964F-FFBDC39FE7DA}"/>
              </a:ext>
            </a:extLst>
          </p:cNvPr>
          <p:cNvSpPr txBox="1"/>
          <p:nvPr/>
        </p:nvSpPr>
        <p:spPr>
          <a:xfrm>
            <a:off x="462119" y="93652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history is HIS-story</a:t>
            </a:r>
            <a:endParaRPr lang="en-US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28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3.33333E-6 L -0.00052 0.0775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82DCF-43A8-4192-B96C-40BAAD8D6C09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16877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pic>
        <p:nvPicPr>
          <p:cNvPr id="23" name="Picture 2" descr="C:\Users\Ken\AppData\Local\Microsoft\Windows\Temporary Internet Files\Content.IE5\GJACURU4\MCj04257420000[1].wmf">
            <a:extLst>
              <a:ext uri="{FF2B5EF4-FFF2-40B4-BE49-F238E27FC236}">
                <a16:creationId xmlns:a16="http://schemas.microsoft.com/office/drawing/2014/main" id="{19A72652-E6E4-4692-835F-79E09908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852" y="4064509"/>
            <a:ext cx="969617" cy="1371600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E18D7E4-4974-436A-B958-7AD99478C803}"/>
              </a:ext>
            </a:extLst>
          </p:cNvPr>
          <p:cNvSpPr txBox="1"/>
          <p:nvPr/>
        </p:nvSpPr>
        <p:spPr>
          <a:xfrm>
            <a:off x="1956621" y="5449964"/>
            <a:ext cx="2104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Ptolemy </a:t>
            </a:r>
            <a:r>
              <a:rPr lang="en-US" sz="2000" b="1" dirty="0" err="1">
                <a:solidFill>
                  <a:schemeClr val="bg1"/>
                </a:solidFill>
              </a:rPr>
              <a:t>Soter</a:t>
            </a:r>
            <a:r>
              <a:rPr lang="en-US" sz="2000" b="1" dirty="0">
                <a:solidFill>
                  <a:schemeClr val="bg1"/>
                </a:solidFill>
              </a:rPr>
              <a:t> (323 – 285 BC)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9" name="Picture 2" descr="C:\Users\Ken\AppData\Local\Microsoft\Windows\Temporary Internet Files\Content.IE5\GJACURU4\MCj04257420000[1].wmf">
            <a:extLst>
              <a:ext uri="{FF2B5EF4-FFF2-40B4-BE49-F238E27FC236}">
                <a16:creationId xmlns:a16="http://schemas.microsoft.com/office/drawing/2014/main" id="{956671D2-D706-4D70-8C43-151BE412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852" y="1191490"/>
            <a:ext cx="969617" cy="1371600"/>
          </a:xfrm>
          <a:prstGeom prst="rect">
            <a:avLst/>
          </a:prstGeom>
          <a:noFill/>
        </p:spPr>
      </p:pic>
      <p:sp>
        <p:nvSpPr>
          <p:cNvPr id="300" name="TextBox 299">
            <a:extLst>
              <a:ext uri="{FF2B5EF4-FFF2-40B4-BE49-F238E27FC236}">
                <a16:creationId xmlns:a16="http://schemas.microsoft.com/office/drawing/2014/main" id="{0683D8DB-B8A4-4702-8C41-5635F86DD502}"/>
              </a:ext>
            </a:extLst>
          </p:cNvPr>
          <p:cNvSpPr txBox="1"/>
          <p:nvPr/>
        </p:nvSpPr>
        <p:spPr>
          <a:xfrm>
            <a:off x="1923994" y="253918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Seleucus Nicator (312 – 281 BC)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51E18-4D11-4BBA-96A1-CB7BB84A34BA}"/>
              </a:ext>
            </a:extLst>
          </p:cNvPr>
          <p:cNvSpPr txBox="1"/>
          <p:nvPr/>
        </p:nvSpPr>
        <p:spPr>
          <a:xfrm>
            <a:off x="452284" y="1509256"/>
            <a:ext cx="1553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 (North)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813F372D-4E1B-4C42-9754-F94244004E2B}"/>
              </a:ext>
            </a:extLst>
          </p:cNvPr>
          <p:cNvSpPr txBox="1"/>
          <p:nvPr/>
        </p:nvSpPr>
        <p:spPr>
          <a:xfrm>
            <a:off x="452286" y="4423378"/>
            <a:ext cx="1553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 (South)</a:t>
            </a: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4BE1F49D-94B1-4E61-B9CF-99E26DE21245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8653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0" grpId="0"/>
      <p:bldP spid="3" grpId="0"/>
      <p:bldP spid="5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02E79-E246-4530-BBE4-8EA32AEFD843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30645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pic>
        <p:nvPicPr>
          <p:cNvPr id="23" name="Picture 2" descr="C:\Users\Ken\AppData\Local\Microsoft\Windows\Temporary Internet Files\Content.IE5\GJACURU4\MCj04257420000[1].wmf">
            <a:extLst>
              <a:ext uri="{FF2B5EF4-FFF2-40B4-BE49-F238E27FC236}">
                <a16:creationId xmlns:a16="http://schemas.microsoft.com/office/drawing/2014/main" id="{19A72652-E6E4-4692-835F-79E09908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852" y="4063520"/>
            <a:ext cx="969617" cy="1371600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E18D7E4-4974-436A-B958-7AD99478C803}"/>
              </a:ext>
            </a:extLst>
          </p:cNvPr>
          <p:cNvSpPr txBox="1"/>
          <p:nvPr/>
        </p:nvSpPr>
        <p:spPr>
          <a:xfrm>
            <a:off x="1740310" y="5448975"/>
            <a:ext cx="253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Ptolemy </a:t>
            </a:r>
            <a:r>
              <a:rPr lang="en-US" sz="2000" b="1" dirty="0" err="1">
                <a:solidFill>
                  <a:schemeClr val="bg1"/>
                </a:solidFill>
              </a:rPr>
              <a:t>Philadelphus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(285 – 246 BC)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9" name="Picture 2" descr="C:\Users\Ken\AppData\Local\Microsoft\Windows\Temporary Internet Files\Content.IE5\GJACURU4\MCj04257420000[1].wmf">
            <a:extLst>
              <a:ext uri="{FF2B5EF4-FFF2-40B4-BE49-F238E27FC236}">
                <a16:creationId xmlns:a16="http://schemas.microsoft.com/office/drawing/2014/main" id="{956671D2-D706-4D70-8C43-151BE412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852" y="1191490"/>
            <a:ext cx="969617" cy="1371600"/>
          </a:xfrm>
          <a:prstGeom prst="rect">
            <a:avLst/>
          </a:prstGeom>
          <a:noFill/>
        </p:spPr>
      </p:pic>
      <p:sp>
        <p:nvSpPr>
          <p:cNvPr id="300" name="TextBox 299">
            <a:extLst>
              <a:ext uri="{FF2B5EF4-FFF2-40B4-BE49-F238E27FC236}">
                <a16:creationId xmlns:a16="http://schemas.microsoft.com/office/drawing/2014/main" id="{0683D8DB-B8A4-4702-8C41-5635F86DD502}"/>
              </a:ext>
            </a:extLst>
          </p:cNvPr>
          <p:cNvSpPr txBox="1"/>
          <p:nvPr/>
        </p:nvSpPr>
        <p:spPr>
          <a:xfrm>
            <a:off x="1923994" y="253918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Antiochus Theos (262 – 246 BC)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51E18-4D11-4BBA-96A1-CB7BB84A34BA}"/>
              </a:ext>
            </a:extLst>
          </p:cNvPr>
          <p:cNvSpPr txBox="1"/>
          <p:nvPr/>
        </p:nvSpPr>
        <p:spPr>
          <a:xfrm>
            <a:off x="452284" y="1509256"/>
            <a:ext cx="1553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 (North)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813F372D-4E1B-4C42-9754-F94244004E2B}"/>
              </a:ext>
            </a:extLst>
          </p:cNvPr>
          <p:cNvSpPr txBox="1"/>
          <p:nvPr/>
        </p:nvSpPr>
        <p:spPr>
          <a:xfrm>
            <a:off x="452286" y="4422389"/>
            <a:ext cx="1553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 (South)</a:t>
            </a: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71E1D597-EC48-41CA-965E-6238341F2E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44960" y="4546593"/>
            <a:ext cx="1121581" cy="1371600"/>
            <a:chOff x="3488" y="890"/>
            <a:chExt cx="960" cy="1174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53CF2878-3113-4C47-9A0E-410427528A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88" y="890"/>
              <a:ext cx="960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209">
              <a:extLst>
                <a:ext uri="{FF2B5EF4-FFF2-40B4-BE49-F238E27FC236}">
                  <a16:creationId xmlns:a16="http://schemas.microsoft.com/office/drawing/2014/main" id="{82078E92-8264-4B10-A8F8-6293E3C38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894"/>
              <a:ext cx="952" cy="1166"/>
              <a:chOff x="3492" y="894"/>
              <a:chExt cx="952" cy="1166"/>
            </a:xfrm>
          </p:grpSpPr>
          <p:sp>
            <p:nvSpPr>
              <p:cNvPr id="207" name="Freeform 136">
                <a:extLst>
                  <a:ext uri="{FF2B5EF4-FFF2-40B4-BE49-F238E27FC236}">
                    <a16:creationId xmlns:a16="http://schemas.microsoft.com/office/drawing/2014/main" id="{C508C82F-8C14-42A7-815E-910BF7653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440"/>
                <a:ext cx="562" cy="530"/>
              </a:xfrm>
              <a:custGeom>
                <a:avLst/>
                <a:gdLst/>
                <a:ahLst/>
                <a:cxnLst>
                  <a:cxn ang="0">
                    <a:pos x="280" y="0"/>
                  </a:cxn>
                  <a:cxn ang="0">
                    <a:pos x="338" y="6"/>
                  </a:cxn>
                  <a:cxn ang="0">
                    <a:pos x="390" y="20"/>
                  </a:cxn>
                  <a:cxn ang="0">
                    <a:pos x="438" y="46"/>
                  </a:cxn>
                  <a:cxn ang="0">
                    <a:pos x="478" y="78"/>
                  </a:cxn>
                  <a:cxn ang="0">
                    <a:pos x="514" y="116"/>
                  </a:cxn>
                  <a:cxn ang="0">
                    <a:pos x="540" y="162"/>
                  </a:cxn>
                  <a:cxn ang="0">
                    <a:pos x="556" y="212"/>
                  </a:cxn>
                  <a:cxn ang="0">
                    <a:pos x="562" y="264"/>
                  </a:cxn>
                  <a:cxn ang="0">
                    <a:pos x="560" y="292"/>
                  </a:cxn>
                  <a:cxn ang="0">
                    <a:pos x="548" y="344"/>
                  </a:cxn>
                  <a:cxn ang="0">
                    <a:pos x="528" y="392"/>
                  </a:cxn>
                  <a:cxn ang="0">
                    <a:pos x="498" y="434"/>
                  </a:cxn>
                  <a:cxn ang="0">
                    <a:pos x="460" y="470"/>
                  </a:cxn>
                  <a:cxn ang="0">
                    <a:pos x="414" y="498"/>
                  </a:cxn>
                  <a:cxn ang="0">
                    <a:pos x="364" y="518"/>
                  </a:cxn>
                  <a:cxn ang="0">
                    <a:pos x="310" y="528"/>
                  </a:cxn>
                  <a:cxn ang="0">
                    <a:pos x="280" y="530"/>
                  </a:cxn>
                  <a:cxn ang="0">
                    <a:pos x="224" y="524"/>
                  </a:cxn>
                  <a:cxn ang="0">
                    <a:pos x="172" y="510"/>
                  </a:cxn>
                  <a:cxn ang="0">
                    <a:pos x="124" y="484"/>
                  </a:cxn>
                  <a:cxn ang="0">
                    <a:pos x="82" y="452"/>
                  </a:cxn>
                  <a:cxn ang="0">
                    <a:pos x="48" y="412"/>
                  </a:cxn>
                  <a:cxn ang="0">
                    <a:pos x="22" y="368"/>
                  </a:cxn>
                  <a:cxn ang="0">
                    <a:pos x="6" y="318"/>
                  </a:cxn>
                  <a:cxn ang="0">
                    <a:pos x="0" y="264"/>
                  </a:cxn>
                  <a:cxn ang="0">
                    <a:pos x="2" y="238"/>
                  </a:cxn>
                  <a:cxn ang="0">
                    <a:pos x="14" y="186"/>
                  </a:cxn>
                  <a:cxn ang="0">
                    <a:pos x="34" y="138"/>
                  </a:cxn>
                  <a:cxn ang="0">
                    <a:pos x="64" y="96"/>
                  </a:cxn>
                  <a:cxn ang="0">
                    <a:pos x="102" y="60"/>
                  </a:cxn>
                  <a:cxn ang="0">
                    <a:pos x="148" y="32"/>
                  </a:cxn>
                  <a:cxn ang="0">
                    <a:pos x="198" y="12"/>
                  </a:cxn>
                  <a:cxn ang="0">
                    <a:pos x="252" y="2"/>
                  </a:cxn>
                  <a:cxn ang="0">
                    <a:pos x="280" y="0"/>
                  </a:cxn>
                </a:cxnLst>
                <a:rect l="0" t="0" r="r" b="b"/>
                <a:pathLst>
                  <a:path w="562" h="530">
                    <a:moveTo>
                      <a:pt x="280" y="0"/>
                    </a:moveTo>
                    <a:lnTo>
                      <a:pt x="280" y="0"/>
                    </a:lnTo>
                    <a:lnTo>
                      <a:pt x="310" y="2"/>
                    </a:lnTo>
                    <a:lnTo>
                      <a:pt x="338" y="6"/>
                    </a:lnTo>
                    <a:lnTo>
                      <a:pt x="364" y="12"/>
                    </a:lnTo>
                    <a:lnTo>
                      <a:pt x="390" y="20"/>
                    </a:lnTo>
                    <a:lnTo>
                      <a:pt x="414" y="32"/>
                    </a:lnTo>
                    <a:lnTo>
                      <a:pt x="438" y="46"/>
                    </a:lnTo>
                    <a:lnTo>
                      <a:pt x="460" y="60"/>
                    </a:lnTo>
                    <a:lnTo>
                      <a:pt x="478" y="78"/>
                    </a:lnTo>
                    <a:lnTo>
                      <a:pt x="498" y="96"/>
                    </a:lnTo>
                    <a:lnTo>
                      <a:pt x="514" y="116"/>
                    </a:lnTo>
                    <a:lnTo>
                      <a:pt x="528" y="138"/>
                    </a:lnTo>
                    <a:lnTo>
                      <a:pt x="540" y="162"/>
                    </a:lnTo>
                    <a:lnTo>
                      <a:pt x="548" y="186"/>
                    </a:lnTo>
                    <a:lnTo>
                      <a:pt x="556" y="212"/>
                    </a:lnTo>
                    <a:lnTo>
                      <a:pt x="560" y="238"/>
                    </a:lnTo>
                    <a:lnTo>
                      <a:pt x="562" y="264"/>
                    </a:lnTo>
                    <a:lnTo>
                      <a:pt x="562" y="264"/>
                    </a:lnTo>
                    <a:lnTo>
                      <a:pt x="560" y="292"/>
                    </a:lnTo>
                    <a:lnTo>
                      <a:pt x="556" y="318"/>
                    </a:lnTo>
                    <a:lnTo>
                      <a:pt x="548" y="344"/>
                    </a:lnTo>
                    <a:lnTo>
                      <a:pt x="540" y="368"/>
                    </a:lnTo>
                    <a:lnTo>
                      <a:pt x="528" y="392"/>
                    </a:lnTo>
                    <a:lnTo>
                      <a:pt x="514" y="412"/>
                    </a:lnTo>
                    <a:lnTo>
                      <a:pt x="498" y="434"/>
                    </a:lnTo>
                    <a:lnTo>
                      <a:pt x="478" y="452"/>
                    </a:lnTo>
                    <a:lnTo>
                      <a:pt x="460" y="470"/>
                    </a:lnTo>
                    <a:lnTo>
                      <a:pt x="438" y="484"/>
                    </a:lnTo>
                    <a:lnTo>
                      <a:pt x="414" y="498"/>
                    </a:lnTo>
                    <a:lnTo>
                      <a:pt x="390" y="510"/>
                    </a:lnTo>
                    <a:lnTo>
                      <a:pt x="364" y="518"/>
                    </a:lnTo>
                    <a:lnTo>
                      <a:pt x="338" y="524"/>
                    </a:lnTo>
                    <a:lnTo>
                      <a:pt x="310" y="528"/>
                    </a:lnTo>
                    <a:lnTo>
                      <a:pt x="280" y="530"/>
                    </a:lnTo>
                    <a:lnTo>
                      <a:pt x="280" y="530"/>
                    </a:lnTo>
                    <a:lnTo>
                      <a:pt x="252" y="528"/>
                    </a:lnTo>
                    <a:lnTo>
                      <a:pt x="224" y="524"/>
                    </a:lnTo>
                    <a:lnTo>
                      <a:pt x="198" y="518"/>
                    </a:lnTo>
                    <a:lnTo>
                      <a:pt x="172" y="510"/>
                    </a:lnTo>
                    <a:lnTo>
                      <a:pt x="148" y="498"/>
                    </a:lnTo>
                    <a:lnTo>
                      <a:pt x="124" y="484"/>
                    </a:lnTo>
                    <a:lnTo>
                      <a:pt x="102" y="470"/>
                    </a:lnTo>
                    <a:lnTo>
                      <a:pt x="82" y="452"/>
                    </a:lnTo>
                    <a:lnTo>
                      <a:pt x="64" y="434"/>
                    </a:lnTo>
                    <a:lnTo>
                      <a:pt x="48" y="412"/>
                    </a:lnTo>
                    <a:lnTo>
                      <a:pt x="34" y="392"/>
                    </a:lnTo>
                    <a:lnTo>
                      <a:pt x="22" y="368"/>
                    </a:lnTo>
                    <a:lnTo>
                      <a:pt x="14" y="344"/>
                    </a:lnTo>
                    <a:lnTo>
                      <a:pt x="6" y="318"/>
                    </a:lnTo>
                    <a:lnTo>
                      <a:pt x="2" y="292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" y="238"/>
                    </a:lnTo>
                    <a:lnTo>
                      <a:pt x="6" y="212"/>
                    </a:lnTo>
                    <a:lnTo>
                      <a:pt x="14" y="186"/>
                    </a:lnTo>
                    <a:lnTo>
                      <a:pt x="22" y="162"/>
                    </a:lnTo>
                    <a:lnTo>
                      <a:pt x="34" y="138"/>
                    </a:lnTo>
                    <a:lnTo>
                      <a:pt x="48" y="116"/>
                    </a:lnTo>
                    <a:lnTo>
                      <a:pt x="64" y="96"/>
                    </a:lnTo>
                    <a:lnTo>
                      <a:pt x="82" y="78"/>
                    </a:lnTo>
                    <a:lnTo>
                      <a:pt x="102" y="60"/>
                    </a:lnTo>
                    <a:lnTo>
                      <a:pt x="124" y="46"/>
                    </a:lnTo>
                    <a:lnTo>
                      <a:pt x="148" y="32"/>
                    </a:lnTo>
                    <a:lnTo>
                      <a:pt x="172" y="20"/>
                    </a:lnTo>
                    <a:lnTo>
                      <a:pt x="198" y="12"/>
                    </a:lnTo>
                    <a:lnTo>
                      <a:pt x="224" y="6"/>
                    </a:lnTo>
                    <a:lnTo>
                      <a:pt x="252" y="2"/>
                    </a:lnTo>
                    <a:lnTo>
                      <a:pt x="280" y="0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AD70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9">
                <a:extLst>
                  <a:ext uri="{FF2B5EF4-FFF2-40B4-BE49-F238E27FC236}">
                    <a16:creationId xmlns:a16="http://schemas.microsoft.com/office/drawing/2014/main" id="{06FF7EF1-7821-4D3A-981D-A07FEEBBA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1426"/>
                <a:ext cx="356" cy="514"/>
              </a:xfrm>
              <a:custGeom>
                <a:avLst/>
                <a:gdLst/>
                <a:ahLst/>
                <a:cxnLst>
                  <a:cxn ang="0">
                    <a:pos x="84" y="112"/>
                  </a:cxn>
                  <a:cxn ang="0">
                    <a:pos x="148" y="118"/>
                  </a:cxn>
                  <a:cxn ang="0">
                    <a:pos x="178" y="132"/>
                  </a:cxn>
                  <a:cxn ang="0">
                    <a:pos x="180" y="156"/>
                  </a:cxn>
                  <a:cxn ang="0">
                    <a:pos x="166" y="182"/>
                  </a:cxn>
                  <a:cxn ang="0">
                    <a:pos x="146" y="216"/>
                  </a:cxn>
                  <a:cxn ang="0">
                    <a:pos x="160" y="246"/>
                  </a:cxn>
                  <a:cxn ang="0">
                    <a:pos x="196" y="274"/>
                  </a:cxn>
                  <a:cxn ang="0">
                    <a:pos x="228" y="308"/>
                  </a:cxn>
                  <a:cxn ang="0">
                    <a:pos x="222" y="332"/>
                  </a:cxn>
                  <a:cxn ang="0">
                    <a:pos x="186" y="348"/>
                  </a:cxn>
                  <a:cxn ang="0">
                    <a:pos x="154" y="372"/>
                  </a:cxn>
                  <a:cxn ang="0">
                    <a:pos x="150" y="394"/>
                  </a:cxn>
                  <a:cxn ang="0">
                    <a:pos x="156" y="406"/>
                  </a:cxn>
                  <a:cxn ang="0">
                    <a:pos x="174" y="444"/>
                  </a:cxn>
                  <a:cxn ang="0">
                    <a:pos x="166" y="468"/>
                  </a:cxn>
                  <a:cxn ang="0">
                    <a:pos x="150" y="474"/>
                  </a:cxn>
                  <a:cxn ang="0">
                    <a:pos x="122" y="468"/>
                  </a:cxn>
                  <a:cxn ang="0">
                    <a:pos x="126" y="474"/>
                  </a:cxn>
                  <a:cxn ang="0">
                    <a:pos x="166" y="506"/>
                  </a:cxn>
                  <a:cxn ang="0">
                    <a:pos x="196" y="514"/>
                  </a:cxn>
                  <a:cxn ang="0">
                    <a:pos x="268" y="496"/>
                  </a:cxn>
                  <a:cxn ang="0">
                    <a:pos x="308" y="472"/>
                  </a:cxn>
                  <a:cxn ang="0">
                    <a:pos x="332" y="440"/>
                  </a:cxn>
                  <a:cxn ang="0">
                    <a:pos x="334" y="400"/>
                  </a:cxn>
                  <a:cxn ang="0">
                    <a:pos x="314" y="356"/>
                  </a:cxn>
                  <a:cxn ang="0">
                    <a:pos x="300" y="316"/>
                  </a:cxn>
                  <a:cxn ang="0">
                    <a:pos x="318" y="300"/>
                  </a:cxn>
                  <a:cxn ang="0">
                    <a:pos x="338" y="280"/>
                  </a:cxn>
                  <a:cxn ang="0">
                    <a:pos x="356" y="232"/>
                  </a:cxn>
                  <a:cxn ang="0">
                    <a:pos x="350" y="196"/>
                  </a:cxn>
                  <a:cxn ang="0">
                    <a:pos x="330" y="176"/>
                  </a:cxn>
                  <a:cxn ang="0">
                    <a:pos x="302" y="160"/>
                  </a:cxn>
                  <a:cxn ang="0">
                    <a:pos x="274" y="132"/>
                  </a:cxn>
                  <a:cxn ang="0">
                    <a:pos x="268" y="90"/>
                  </a:cxn>
                  <a:cxn ang="0">
                    <a:pos x="260" y="62"/>
                  </a:cxn>
                  <a:cxn ang="0">
                    <a:pos x="232" y="30"/>
                  </a:cxn>
                  <a:cxn ang="0">
                    <a:pos x="194" y="12"/>
                  </a:cxn>
                  <a:cxn ang="0">
                    <a:pos x="134" y="0"/>
                  </a:cxn>
                  <a:cxn ang="0">
                    <a:pos x="48" y="12"/>
                  </a:cxn>
                  <a:cxn ang="0">
                    <a:pos x="12" y="34"/>
                  </a:cxn>
                  <a:cxn ang="0">
                    <a:pos x="0" y="54"/>
                  </a:cxn>
                  <a:cxn ang="0">
                    <a:pos x="12" y="76"/>
                  </a:cxn>
                  <a:cxn ang="0">
                    <a:pos x="48" y="100"/>
                  </a:cxn>
                </a:cxnLst>
                <a:rect l="0" t="0" r="r" b="b"/>
                <a:pathLst>
                  <a:path w="356" h="514">
                    <a:moveTo>
                      <a:pt x="66" y="108"/>
                    </a:moveTo>
                    <a:lnTo>
                      <a:pt x="66" y="108"/>
                    </a:lnTo>
                    <a:lnTo>
                      <a:pt x="84" y="112"/>
                    </a:lnTo>
                    <a:lnTo>
                      <a:pt x="106" y="114"/>
                    </a:lnTo>
                    <a:lnTo>
                      <a:pt x="128" y="116"/>
                    </a:lnTo>
                    <a:lnTo>
                      <a:pt x="148" y="118"/>
                    </a:lnTo>
                    <a:lnTo>
                      <a:pt x="166" y="124"/>
                    </a:lnTo>
                    <a:lnTo>
                      <a:pt x="174" y="128"/>
                    </a:lnTo>
                    <a:lnTo>
                      <a:pt x="178" y="132"/>
                    </a:lnTo>
                    <a:lnTo>
                      <a:pt x="182" y="138"/>
                    </a:lnTo>
                    <a:lnTo>
                      <a:pt x="182" y="146"/>
                    </a:lnTo>
                    <a:lnTo>
                      <a:pt x="180" y="156"/>
                    </a:lnTo>
                    <a:lnTo>
                      <a:pt x="174" y="168"/>
                    </a:lnTo>
                    <a:lnTo>
                      <a:pt x="174" y="168"/>
                    </a:lnTo>
                    <a:lnTo>
                      <a:pt x="166" y="182"/>
                    </a:lnTo>
                    <a:lnTo>
                      <a:pt x="158" y="196"/>
                    </a:lnTo>
                    <a:lnTo>
                      <a:pt x="150" y="206"/>
                    </a:lnTo>
                    <a:lnTo>
                      <a:pt x="146" y="216"/>
                    </a:lnTo>
                    <a:lnTo>
                      <a:pt x="146" y="226"/>
                    </a:lnTo>
                    <a:lnTo>
                      <a:pt x="150" y="236"/>
                    </a:lnTo>
                    <a:lnTo>
                      <a:pt x="160" y="246"/>
                    </a:lnTo>
                    <a:lnTo>
                      <a:pt x="176" y="260"/>
                    </a:lnTo>
                    <a:lnTo>
                      <a:pt x="176" y="260"/>
                    </a:lnTo>
                    <a:lnTo>
                      <a:pt x="196" y="274"/>
                    </a:lnTo>
                    <a:lnTo>
                      <a:pt x="210" y="286"/>
                    </a:lnTo>
                    <a:lnTo>
                      <a:pt x="222" y="298"/>
                    </a:lnTo>
                    <a:lnTo>
                      <a:pt x="228" y="308"/>
                    </a:lnTo>
                    <a:lnTo>
                      <a:pt x="230" y="318"/>
                    </a:lnTo>
                    <a:lnTo>
                      <a:pt x="228" y="326"/>
                    </a:lnTo>
                    <a:lnTo>
                      <a:pt x="222" y="332"/>
                    </a:lnTo>
                    <a:lnTo>
                      <a:pt x="212" y="336"/>
                    </a:lnTo>
                    <a:lnTo>
                      <a:pt x="212" y="336"/>
                    </a:lnTo>
                    <a:lnTo>
                      <a:pt x="186" y="348"/>
                    </a:lnTo>
                    <a:lnTo>
                      <a:pt x="172" y="354"/>
                    </a:lnTo>
                    <a:lnTo>
                      <a:pt x="162" y="362"/>
                    </a:lnTo>
                    <a:lnTo>
                      <a:pt x="154" y="372"/>
                    </a:lnTo>
                    <a:lnTo>
                      <a:pt x="150" y="382"/>
                    </a:lnTo>
                    <a:lnTo>
                      <a:pt x="148" y="388"/>
                    </a:lnTo>
                    <a:lnTo>
                      <a:pt x="150" y="394"/>
                    </a:lnTo>
                    <a:lnTo>
                      <a:pt x="152" y="400"/>
                    </a:lnTo>
                    <a:lnTo>
                      <a:pt x="156" y="406"/>
                    </a:lnTo>
                    <a:lnTo>
                      <a:pt x="156" y="406"/>
                    </a:lnTo>
                    <a:lnTo>
                      <a:pt x="164" y="420"/>
                    </a:lnTo>
                    <a:lnTo>
                      <a:pt x="170" y="432"/>
                    </a:lnTo>
                    <a:lnTo>
                      <a:pt x="174" y="444"/>
                    </a:lnTo>
                    <a:lnTo>
                      <a:pt x="174" y="454"/>
                    </a:lnTo>
                    <a:lnTo>
                      <a:pt x="170" y="462"/>
                    </a:lnTo>
                    <a:lnTo>
                      <a:pt x="166" y="468"/>
                    </a:lnTo>
                    <a:lnTo>
                      <a:pt x="160" y="472"/>
                    </a:lnTo>
                    <a:lnTo>
                      <a:pt x="150" y="474"/>
                    </a:lnTo>
                    <a:lnTo>
                      <a:pt x="150" y="474"/>
                    </a:lnTo>
                    <a:lnTo>
                      <a:pt x="134" y="474"/>
                    </a:lnTo>
                    <a:lnTo>
                      <a:pt x="126" y="470"/>
                    </a:lnTo>
                    <a:lnTo>
                      <a:pt x="122" y="468"/>
                    </a:lnTo>
                    <a:lnTo>
                      <a:pt x="120" y="466"/>
                    </a:lnTo>
                    <a:lnTo>
                      <a:pt x="120" y="466"/>
                    </a:lnTo>
                    <a:lnTo>
                      <a:pt x="126" y="474"/>
                    </a:lnTo>
                    <a:lnTo>
                      <a:pt x="142" y="490"/>
                    </a:lnTo>
                    <a:lnTo>
                      <a:pt x="152" y="498"/>
                    </a:lnTo>
                    <a:lnTo>
                      <a:pt x="166" y="506"/>
                    </a:lnTo>
                    <a:lnTo>
                      <a:pt x="180" y="510"/>
                    </a:lnTo>
                    <a:lnTo>
                      <a:pt x="196" y="514"/>
                    </a:lnTo>
                    <a:lnTo>
                      <a:pt x="196" y="514"/>
                    </a:lnTo>
                    <a:lnTo>
                      <a:pt x="216" y="512"/>
                    </a:lnTo>
                    <a:lnTo>
                      <a:pt x="242" y="506"/>
                    </a:lnTo>
                    <a:lnTo>
                      <a:pt x="268" y="496"/>
                    </a:lnTo>
                    <a:lnTo>
                      <a:pt x="282" y="488"/>
                    </a:lnTo>
                    <a:lnTo>
                      <a:pt x="296" y="480"/>
                    </a:lnTo>
                    <a:lnTo>
                      <a:pt x="308" y="472"/>
                    </a:lnTo>
                    <a:lnTo>
                      <a:pt x="318" y="462"/>
                    </a:lnTo>
                    <a:lnTo>
                      <a:pt x="326" y="452"/>
                    </a:lnTo>
                    <a:lnTo>
                      <a:pt x="332" y="440"/>
                    </a:lnTo>
                    <a:lnTo>
                      <a:pt x="336" y="428"/>
                    </a:lnTo>
                    <a:lnTo>
                      <a:pt x="336" y="414"/>
                    </a:lnTo>
                    <a:lnTo>
                      <a:pt x="334" y="400"/>
                    </a:lnTo>
                    <a:lnTo>
                      <a:pt x="328" y="384"/>
                    </a:lnTo>
                    <a:lnTo>
                      <a:pt x="328" y="384"/>
                    </a:lnTo>
                    <a:lnTo>
                      <a:pt x="314" y="356"/>
                    </a:lnTo>
                    <a:lnTo>
                      <a:pt x="304" y="336"/>
                    </a:lnTo>
                    <a:lnTo>
                      <a:pt x="300" y="324"/>
                    </a:lnTo>
                    <a:lnTo>
                      <a:pt x="300" y="316"/>
                    </a:lnTo>
                    <a:lnTo>
                      <a:pt x="302" y="310"/>
                    </a:lnTo>
                    <a:lnTo>
                      <a:pt x="310" y="304"/>
                    </a:lnTo>
                    <a:lnTo>
                      <a:pt x="318" y="300"/>
                    </a:lnTo>
                    <a:lnTo>
                      <a:pt x="328" y="292"/>
                    </a:lnTo>
                    <a:lnTo>
                      <a:pt x="328" y="292"/>
                    </a:lnTo>
                    <a:lnTo>
                      <a:pt x="338" y="280"/>
                    </a:lnTo>
                    <a:lnTo>
                      <a:pt x="346" y="266"/>
                    </a:lnTo>
                    <a:lnTo>
                      <a:pt x="354" y="248"/>
                    </a:lnTo>
                    <a:lnTo>
                      <a:pt x="356" y="232"/>
                    </a:lnTo>
                    <a:lnTo>
                      <a:pt x="356" y="214"/>
                    </a:lnTo>
                    <a:lnTo>
                      <a:pt x="354" y="204"/>
                    </a:lnTo>
                    <a:lnTo>
                      <a:pt x="350" y="196"/>
                    </a:lnTo>
                    <a:lnTo>
                      <a:pt x="344" y="190"/>
                    </a:lnTo>
                    <a:lnTo>
                      <a:pt x="338" y="182"/>
                    </a:lnTo>
                    <a:lnTo>
                      <a:pt x="330" y="176"/>
                    </a:lnTo>
                    <a:lnTo>
                      <a:pt x="320" y="170"/>
                    </a:lnTo>
                    <a:lnTo>
                      <a:pt x="320" y="170"/>
                    </a:lnTo>
                    <a:lnTo>
                      <a:pt x="302" y="160"/>
                    </a:lnTo>
                    <a:lnTo>
                      <a:pt x="288" y="152"/>
                    </a:lnTo>
                    <a:lnTo>
                      <a:pt x="280" y="142"/>
                    </a:lnTo>
                    <a:lnTo>
                      <a:pt x="274" y="132"/>
                    </a:lnTo>
                    <a:lnTo>
                      <a:pt x="272" y="122"/>
                    </a:lnTo>
                    <a:lnTo>
                      <a:pt x="270" y="112"/>
                    </a:lnTo>
                    <a:lnTo>
                      <a:pt x="268" y="90"/>
                    </a:lnTo>
                    <a:lnTo>
                      <a:pt x="268" y="90"/>
                    </a:lnTo>
                    <a:lnTo>
                      <a:pt x="264" y="76"/>
                    </a:lnTo>
                    <a:lnTo>
                      <a:pt x="260" y="62"/>
                    </a:lnTo>
                    <a:lnTo>
                      <a:pt x="252" y="50"/>
                    </a:lnTo>
                    <a:lnTo>
                      <a:pt x="242" y="40"/>
                    </a:lnTo>
                    <a:lnTo>
                      <a:pt x="232" y="30"/>
                    </a:lnTo>
                    <a:lnTo>
                      <a:pt x="220" y="22"/>
                    </a:lnTo>
                    <a:lnTo>
                      <a:pt x="208" y="16"/>
                    </a:lnTo>
                    <a:lnTo>
                      <a:pt x="194" y="12"/>
                    </a:lnTo>
                    <a:lnTo>
                      <a:pt x="180" y="8"/>
                    </a:lnTo>
                    <a:lnTo>
                      <a:pt x="164" y="4"/>
                    </a:lnTo>
                    <a:lnTo>
                      <a:pt x="134" y="0"/>
                    </a:lnTo>
                    <a:lnTo>
                      <a:pt x="104" y="2"/>
                    </a:lnTo>
                    <a:lnTo>
                      <a:pt x="74" y="6"/>
                    </a:lnTo>
                    <a:lnTo>
                      <a:pt x="48" y="12"/>
                    </a:lnTo>
                    <a:lnTo>
                      <a:pt x="28" y="22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6" y="40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6" y="70"/>
                    </a:lnTo>
                    <a:lnTo>
                      <a:pt x="12" y="76"/>
                    </a:lnTo>
                    <a:lnTo>
                      <a:pt x="20" y="84"/>
                    </a:lnTo>
                    <a:lnTo>
                      <a:pt x="32" y="92"/>
                    </a:lnTo>
                    <a:lnTo>
                      <a:pt x="48" y="100"/>
                    </a:lnTo>
                    <a:lnTo>
                      <a:pt x="66" y="108"/>
                    </a:lnTo>
                    <a:lnTo>
                      <a:pt x="66" y="10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32E1709E-9DF0-451E-95B7-9F620DFB5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1426"/>
                <a:ext cx="356" cy="514"/>
              </a:xfrm>
              <a:custGeom>
                <a:avLst/>
                <a:gdLst/>
                <a:ahLst/>
                <a:cxnLst>
                  <a:cxn ang="0">
                    <a:pos x="272" y="112"/>
                  </a:cxn>
                  <a:cxn ang="0">
                    <a:pos x="208" y="118"/>
                  </a:cxn>
                  <a:cxn ang="0">
                    <a:pos x="178" y="132"/>
                  </a:cxn>
                  <a:cxn ang="0">
                    <a:pos x="176" y="156"/>
                  </a:cxn>
                  <a:cxn ang="0">
                    <a:pos x="190" y="182"/>
                  </a:cxn>
                  <a:cxn ang="0">
                    <a:pos x="210" y="216"/>
                  </a:cxn>
                  <a:cxn ang="0">
                    <a:pos x="196" y="246"/>
                  </a:cxn>
                  <a:cxn ang="0">
                    <a:pos x="160" y="274"/>
                  </a:cxn>
                  <a:cxn ang="0">
                    <a:pos x="128" y="308"/>
                  </a:cxn>
                  <a:cxn ang="0">
                    <a:pos x="134" y="332"/>
                  </a:cxn>
                  <a:cxn ang="0">
                    <a:pos x="172" y="348"/>
                  </a:cxn>
                  <a:cxn ang="0">
                    <a:pos x="202" y="372"/>
                  </a:cxn>
                  <a:cxn ang="0">
                    <a:pos x="206" y="394"/>
                  </a:cxn>
                  <a:cxn ang="0">
                    <a:pos x="200" y="406"/>
                  </a:cxn>
                  <a:cxn ang="0">
                    <a:pos x="184" y="444"/>
                  </a:cxn>
                  <a:cxn ang="0">
                    <a:pos x="190" y="468"/>
                  </a:cxn>
                  <a:cxn ang="0">
                    <a:pos x="206" y="474"/>
                  </a:cxn>
                  <a:cxn ang="0">
                    <a:pos x="234" y="468"/>
                  </a:cxn>
                  <a:cxn ang="0">
                    <a:pos x="230" y="474"/>
                  </a:cxn>
                  <a:cxn ang="0">
                    <a:pos x="190" y="506"/>
                  </a:cxn>
                  <a:cxn ang="0">
                    <a:pos x="160" y="514"/>
                  </a:cxn>
                  <a:cxn ang="0">
                    <a:pos x="88" y="496"/>
                  </a:cxn>
                  <a:cxn ang="0">
                    <a:pos x="50" y="472"/>
                  </a:cxn>
                  <a:cxn ang="0">
                    <a:pos x="24" y="440"/>
                  </a:cxn>
                  <a:cxn ang="0">
                    <a:pos x="22" y="400"/>
                  </a:cxn>
                  <a:cxn ang="0">
                    <a:pos x="42" y="356"/>
                  </a:cxn>
                  <a:cxn ang="0">
                    <a:pos x="56" y="316"/>
                  </a:cxn>
                  <a:cxn ang="0">
                    <a:pos x="38" y="300"/>
                  </a:cxn>
                  <a:cxn ang="0">
                    <a:pos x="18" y="280"/>
                  </a:cxn>
                  <a:cxn ang="0">
                    <a:pos x="0" y="232"/>
                  </a:cxn>
                  <a:cxn ang="0">
                    <a:pos x="6" y="196"/>
                  </a:cxn>
                  <a:cxn ang="0">
                    <a:pos x="26" y="176"/>
                  </a:cxn>
                  <a:cxn ang="0">
                    <a:pos x="56" y="160"/>
                  </a:cxn>
                  <a:cxn ang="0">
                    <a:pos x="82" y="132"/>
                  </a:cxn>
                  <a:cxn ang="0">
                    <a:pos x="88" y="90"/>
                  </a:cxn>
                  <a:cxn ang="0">
                    <a:pos x="98" y="62"/>
                  </a:cxn>
                  <a:cxn ang="0">
                    <a:pos x="124" y="30"/>
                  </a:cxn>
                  <a:cxn ang="0">
                    <a:pos x="162" y="12"/>
                  </a:cxn>
                  <a:cxn ang="0">
                    <a:pos x="222" y="0"/>
                  </a:cxn>
                  <a:cxn ang="0">
                    <a:pos x="308" y="12"/>
                  </a:cxn>
                  <a:cxn ang="0">
                    <a:pos x="346" y="34"/>
                  </a:cxn>
                  <a:cxn ang="0">
                    <a:pos x="356" y="54"/>
                  </a:cxn>
                  <a:cxn ang="0">
                    <a:pos x="344" y="76"/>
                  </a:cxn>
                  <a:cxn ang="0">
                    <a:pos x="308" y="100"/>
                  </a:cxn>
                </a:cxnLst>
                <a:rect l="0" t="0" r="r" b="b"/>
                <a:pathLst>
                  <a:path w="356" h="514">
                    <a:moveTo>
                      <a:pt x="290" y="108"/>
                    </a:moveTo>
                    <a:lnTo>
                      <a:pt x="290" y="108"/>
                    </a:lnTo>
                    <a:lnTo>
                      <a:pt x="272" y="112"/>
                    </a:lnTo>
                    <a:lnTo>
                      <a:pt x="250" y="114"/>
                    </a:lnTo>
                    <a:lnTo>
                      <a:pt x="228" y="116"/>
                    </a:lnTo>
                    <a:lnTo>
                      <a:pt x="208" y="118"/>
                    </a:lnTo>
                    <a:lnTo>
                      <a:pt x="190" y="124"/>
                    </a:lnTo>
                    <a:lnTo>
                      <a:pt x="184" y="128"/>
                    </a:lnTo>
                    <a:lnTo>
                      <a:pt x="178" y="132"/>
                    </a:lnTo>
                    <a:lnTo>
                      <a:pt x="176" y="138"/>
                    </a:lnTo>
                    <a:lnTo>
                      <a:pt x="174" y="146"/>
                    </a:lnTo>
                    <a:lnTo>
                      <a:pt x="176" y="156"/>
                    </a:lnTo>
                    <a:lnTo>
                      <a:pt x="182" y="168"/>
                    </a:lnTo>
                    <a:lnTo>
                      <a:pt x="182" y="168"/>
                    </a:lnTo>
                    <a:lnTo>
                      <a:pt x="190" y="182"/>
                    </a:lnTo>
                    <a:lnTo>
                      <a:pt x="198" y="196"/>
                    </a:lnTo>
                    <a:lnTo>
                      <a:pt x="206" y="206"/>
                    </a:lnTo>
                    <a:lnTo>
                      <a:pt x="210" y="216"/>
                    </a:lnTo>
                    <a:lnTo>
                      <a:pt x="210" y="226"/>
                    </a:lnTo>
                    <a:lnTo>
                      <a:pt x="206" y="236"/>
                    </a:lnTo>
                    <a:lnTo>
                      <a:pt x="196" y="246"/>
                    </a:lnTo>
                    <a:lnTo>
                      <a:pt x="180" y="260"/>
                    </a:lnTo>
                    <a:lnTo>
                      <a:pt x="180" y="260"/>
                    </a:lnTo>
                    <a:lnTo>
                      <a:pt x="160" y="274"/>
                    </a:lnTo>
                    <a:lnTo>
                      <a:pt x="146" y="286"/>
                    </a:lnTo>
                    <a:lnTo>
                      <a:pt x="134" y="298"/>
                    </a:lnTo>
                    <a:lnTo>
                      <a:pt x="128" y="308"/>
                    </a:lnTo>
                    <a:lnTo>
                      <a:pt x="126" y="318"/>
                    </a:lnTo>
                    <a:lnTo>
                      <a:pt x="128" y="326"/>
                    </a:lnTo>
                    <a:lnTo>
                      <a:pt x="134" y="332"/>
                    </a:lnTo>
                    <a:lnTo>
                      <a:pt x="144" y="336"/>
                    </a:lnTo>
                    <a:lnTo>
                      <a:pt x="144" y="336"/>
                    </a:lnTo>
                    <a:lnTo>
                      <a:pt x="172" y="348"/>
                    </a:lnTo>
                    <a:lnTo>
                      <a:pt x="184" y="354"/>
                    </a:lnTo>
                    <a:lnTo>
                      <a:pt x="194" y="362"/>
                    </a:lnTo>
                    <a:lnTo>
                      <a:pt x="202" y="372"/>
                    </a:lnTo>
                    <a:lnTo>
                      <a:pt x="208" y="382"/>
                    </a:lnTo>
                    <a:lnTo>
                      <a:pt x="208" y="388"/>
                    </a:lnTo>
                    <a:lnTo>
                      <a:pt x="206" y="394"/>
                    </a:lnTo>
                    <a:lnTo>
                      <a:pt x="204" y="400"/>
                    </a:lnTo>
                    <a:lnTo>
                      <a:pt x="200" y="406"/>
                    </a:lnTo>
                    <a:lnTo>
                      <a:pt x="200" y="406"/>
                    </a:lnTo>
                    <a:lnTo>
                      <a:pt x="192" y="420"/>
                    </a:lnTo>
                    <a:lnTo>
                      <a:pt x="186" y="432"/>
                    </a:lnTo>
                    <a:lnTo>
                      <a:pt x="184" y="444"/>
                    </a:lnTo>
                    <a:lnTo>
                      <a:pt x="184" y="454"/>
                    </a:lnTo>
                    <a:lnTo>
                      <a:pt x="186" y="462"/>
                    </a:lnTo>
                    <a:lnTo>
                      <a:pt x="190" y="468"/>
                    </a:lnTo>
                    <a:lnTo>
                      <a:pt x="198" y="472"/>
                    </a:lnTo>
                    <a:lnTo>
                      <a:pt x="206" y="474"/>
                    </a:lnTo>
                    <a:lnTo>
                      <a:pt x="206" y="474"/>
                    </a:lnTo>
                    <a:lnTo>
                      <a:pt x="222" y="474"/>
                    </a:lnTo>
                    <a:lnTo>
                      <a:pt x="230" y="470"/>
                    </a:lnTo>
                    <a:lnTo>
                      <a:pt x="234" y="468"/>
                    </a:lnTo>
                    <a:lnTo>
                      <a:pt x="236" y="466"/>
                    </a:lnTo>
                    <a:lnTo>
                      <a:pt x="236" y="466"/>
                    </a:lnTo>
                    <a:lnTo>
                      <a:pt x="230" y="474"/>
                    </a:lnTo>
                    <a:lnTo>
                      <a:pt x="214" y="490"/>
                    </a:lnTo>
                    <a:lnTo>
                      <a:pt x="204" y="498"/>
                    </a:lnTo>
                    <a:lnTo>
                      <a:pt x="190" y="506"/>
                    </a:lnTo>
                    <a:lnTo>
                      <a:pt x="176" y="510"/>
                    </a:lnTo>
                    <a:lnTo>
                      <a:pt x="160" y="514"/>
                    </a:lnTo>
                    <a:lnTo>
                      <a:pt x="160" y="514"/>
                    </a:lnTo>
                    <a:lnTo>
                      <a:pt x="140" y="512"/>
                    </a:lnTo>
                    <a:lnTo>
                      <a:pt x="114" y="506"/>
                    </a:lnTo>
                    <a:lnTo>
                      <a:pt x="88" y="496"/>
                    </a:lnTo>
                    <a:lnTo>
                      <a:pt x="74" y="488"/>
                    </a:lnTo>
                    <a:lnTo>
                      <a:pt x="60" y="480"/>
                    </a:lnTo>
                    <a:lnTo>
                      <a:pt x="50" y="472"/>
                    </a:lnTo>
                    <a:lnTo>
                      <a:pt x="38" y="462"/>
                    </a:lnTo>
                    <a:lnTo>
                      <a:pt x="30" y="452"/>
                    </a:lnTo>
                    <a:lnTo>
                      <a:pt x="24" y="440"/>
                    </a:lnTo>
                    <a:lnTo>
                      <a:pt x="20" y="428"/>
                    </a:lnTo>
                    <a:lnTo>
                      <a:pt x="20" y="414"/>
                    </a:lnTo>
                    <a:lnTo>
                      <a:pt x="22" y="400"/>
                    </a:lnTo>
                    <a:lnTo>
                      <a:pt x="28" y="384"/>
                    </a:lnTo>
                    <a:lnTo>
                      <a:pt x="28" y="384"/>
                    </a:lnTo>
                    <a:lnTo>
                      <a:pt x="42" y="356"/>
                    </a:lnTo>
                    <a:lnTo>
                      <a:pt x="52" y="336"/>
                    </a:lnTo>
                    <a:lnTo>
                      <a:pt x="56" y="324"/>
                    </a:lnTo>
                    <a:lnTo>
                      <a:pt x="56" y="316"/>
                    </a:lnTo>
                    <a:lnTo>
                      <a:pt x="54" y="310"/>
                    </a:lnTo>
                    <a:lnTo>
                      <a:pt x="48" y="304"/>
                    </a:lnTo>
                    <a:lnTo>
                      <a:pt x="38" y="300"/>
                    </a:lnTo>
                    <a:lnTo>
                      <a:pt x="28" y="292"/>
                    </a:lnTo>
                    <a:lnTo>
                      <a:pt x="28" y="292"/>
                    </a:lnTo>
                    <a:lnTo>
                      <a:pt x="18" y="280"/>
                    </a:lnTo>
                    <a:lnTo>
                      <a:pt x="10" y="266"/>
                    </a:lnTo>
                    <a:lnTo>
                      <a:pt x="4" y="248"/>
                    </a:lnTo>
                    <a:lnTo>
                      <a:pt x="0" y="232"/>
                    </a:lnTo>
                    <a:lnTo>
                      <a:pt x="0" y="214"/>
                    </a:lnTo>
                    <a:lnTo>
                      <a:pt x="2" y="204"/>
                    </a:lnTo>
                    <a:lnTo>
                      <a:pt x="6" y="196"/>
                    </a:lnTo>
                    <a:lnTo>
                      <a:pt x="12" y="190"/>
                    </a:lnTo>
                    <a:lnTo>
                      <a:pt x="18" y="182"/>
                    </a:lnTo>
                    <a:lnTo>
                      <a:pt x="26" y="176"/>
                    </a:lnTo>
                    <a:lnTo>
                      <a:pt x="36" y="170"/>
                    </a:lnTo>
                    <a:lnTo>
                      <a:pt x="36" y="170"/>
                    </a:lnTo>
                    <a:lnTo>
                      <a:pt x="56" y="160"/>
                    </a:lnTo>
                    <a:lnTo>
                      <a:pt x="68" y="152"/>
                    </a:lnTo>
                    <a:lnTo>
                      <a:pt x="76" y="142"/>
                    </a:lnTo>
                    <a:lnTo>
                      <a:pt x="82" y="132"/>
                    </a:lnTo>
                    <a:lnTo>
                      <a:pt x="84" y="122"/>
                    </a:lnTo>
                    <a:lnTo>
                      <a:pt x="86" y="112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92" y="76"/>
                    </a:lnTo>
                    <a:lnTo>
                      <a:pt x="98" y="62"/>
                    </a:lnTo>
                    <a:lnTo>
                      <a:pt x="104" y="50"/>
                    </a:lnTo>
                    <a:lnTo>
                      <a:pt x="114" y="40"/>
                    </a:lnTo>
                    <a:lnTo>
                      <a:pt x="124" y="30"/>
                    </a:lnTo>
                    <a:lnTo>
                      <a:pt x="136" y="22"/>
                    </a:lnTo>
                    <a:lnTo>
                      <a:pt x="148" y="16"/>
                    </a:lnTo>
                    <a:lnTo>
                      <a:pt x="162" y="12"/>
                    </a:lnTo>
                    <a:lnTo>
                      <a:pt x="176" y="8"/>
                    </a:lnTo>
                    <a:lnTo>
                      <a:pt x="192" y="4"/>
                    </a:lnTo>
                    <a:lnTo>
                      <a:pt x="222" y="0"/>
                    </a:lnTo>
                    <a:lnTo>
                      <a:pt x="252" y="2"/>
                    </a:lnTo>
                    <a:lnTo>
                      <a:pt x="282" y="6"/>
                    </a:lnTo>
                    <a:lnTo>
                      <a:pt x="308" y="12"/>
                    </a:lnTo>
                    <a:lnTo>
                      <a:pt x="330" y="22"/>
                    </a:lnTo>
                    <a:lnTo>
                      <a:pt x="338" y="28"/>
                    </a:lnTo>
                    <a:lnTo>
                      <a:pt x="346" y="34"/>
                    </a:lnTo>
                    <a:lnTo>
                      <a:pt x="350" y="40"/>
                    </a:lnTo>
                    <a:lnTo>
                      <a:pt x="354" y="48"/>
                    </a:lnTo>
                    <a:lnTo>
                      <a:pt x="356" y="54"/>
                    </a:lnTo>
                    <a:lnTo>
                      <a:pt x="354" y="62"/>
                    </a:lnTo>
                    <a:lnTo>
                      <a:pt x="350" y="70"/>
                    </a:lnTo>
                    <a:lnTo>
                      <a:pt x="344" y="76"/>
                    </a:lnTo>
                    <a:lnTo>
                      <a:pt x="336" y="84"/>
                    </a:lnTo>
                    <a:lnTo>
                      <a:pt x="324" y="92"/>
                    </a:lnTo>
                    <a:lnTo>
                      <a:pt x="308" y="100"/>
                    </a:lnTo>
                    <a:lnTo>
                      <a:pt x="290" y="108"/>
                    </a:lnTo>
                    <a:lnTo>
                      <a:pt x="290" y="10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1A6A3C00-2446-41E7-B9E1-F02E28E86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1800"/>
                <a:ext cx="112" cy="8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0"/>
                  </a:cxn>
                  <a:cxn ang="0">
                    <a:pos x="32" y="6"/>
                  </a:cxn>
                  <a:cxn ang="0">
                    <a:pos x="22" y="14"/>
                  </a:cxn>
                  <a:cxn ang="0">
                    <a:pos x="12" y="24"/>
                  </a:cxn>
                  <a:cxn ang="0">
                    <a:pos x="4" y="36"/>
                  </a:cxn>
                  <a:cxn ang="0">
                    <a:pos x="0" y="42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4" y="60"/>
                  </a:cxn>
                  <a:cxn ang="0">
                    <a:pos x="10" y="66"/>
                  </a:cxn>
                  <a:cxn ang="0">
                    <a:pos x="20" y="70"/>
                  </a:cxn>
                  <a:cxn ang="0">
                    <a:pos x="20" y="70"/>
                  </a:cxn>
                  <a:cxn ang="0">
                    <a:pos x="40" y="78"/>
                  </a:cxn>
                  <a:cxn ang="0">
                    <a:pos x="58" y="82"/>
                  </a:cxn>
                  <a:cxn ang="0">
                    <a:pos x="74" y="82"/>
                  </a:cxn>
                  <a:cxn ang="0">
                    <a:pos x="88" y="78"/>
                  </a:cxn>
                  <a:cxn ang="0">
                    <a:pos x="98" y="74"/>
                  </a:cxn>
                  <a:cxn ang="0">
                    <a:pos x="106" y="66"/>
                  </a:cxn>
                  <a:cxn ang="0">
                    <a:pos x="110" y="56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10" y="40"/>
                  </a:cxn>
                  <a:cxn ang="0">
                    <a:pos x="104" y="36"/>
                  </a:cxn>
                  <a:cxn ang="0">
                    <a:pos x="100" y="34"/>
                  </a:cxn>
                  <a:cxn ang="0">
                    <a:pos x="94" y="32"/>
                  </a:cxn>
                  <a:cxn ang="0">
                    <a:pos x="84" y="32"/>
                  </a:cxn>
                  <a:cxn ang="0">
                    <a:pos x="78" y="34"/>
                  </a:cxn>
                  <a:cxn ang="0">
                    <a:pos x="78" y="34"/>
                  </a:cxn>
                  <a:cxn ang="0">
                    <a:pos x="82" y="34"/>
                  </a:cxn>
                  <a:cxn ang="0">
                    <a:pos x="86" y="36"/>
                  </a:cxn>
                  <a:cxn ang="0">
                    <a:pos x="90" y="38"/>
                  </a:cxn>
                  <a:cxn ang="0">
                    <a:pos x="92" y="42"/>
                  </a:cxn>
                  <a:cxn ang="0">
                    <a:pos x="92" y="46"/>
                  </a:cxn>
                  <a:cxn ang="0">
                    <a:pos x="92" y="52"/>
                  </a:cxn>
                  <a:cxn ang="0">
                    <a:pos x="92" y="52"/>
                  </a:cxn>
                  <a:cxn ang="0">
                    <a:pos x="86" y="58"/>
                  </a:cxn>
                  <a:cxn ang="0">
                    <a:pos x="78" y="62"/>
                  </a:cxn>
                  <a:cxn ang="0">
                    <a:pos x="68" y="66"/>
                  </a:cxn>
                  <a:cxn ang="0">
                    <a:pos x="58" y="66"/>
                  </a:cxn>
                  <a:cxn ang="0">
                    <a:pos x="46" y="64"/>
                  </a:cxn>
                  <a:cxn ang="0">
                    <a:pos x="36" y="58"/>
                  </a:cxn>
                  <a:cxn ang="0">
                    <a:pos x="32" y="54"/>
                  </a:cxn>
                  <a:cxn ang="0">
                    <a:pos x="28" y="50"/>
                  </a:cxn>
                  <a:cxn ang="0">
                    <a:pos x="26" y="44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30" y="18"/>
                  </a:cxn>
                  <a:cxn ang="0">
                    <a:pos x="36" y="8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112" h="82">
                    <a:moveTo>
                      <a:pt x="44" y="0"/>
                    </a:moveTo>
                    <a:lnTo>
                      <a:pt x="44" y="0"/>
                    </a:lnTo>
                    <a:lnTo>
                      <a:pt x="32" y="6"/>
                    </a:lnTo>
                    <a:lnTo>
                      <a:pt x="22" y="14"/>
                    </a:lnTo>
                    <a:lnTo>
                      <a:pt x="12" y="24"/>
                    </a:lnTo>
                    <a:lnTo>
                      <a:pt x="4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4"/>
                    </a:lnTo>
                    <a:lnTo>
                      <a:pt x="4" y="60"/>
                    </a:lnTo>
                    <a:lnTo>
                      <a:pt x="10" y="66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40" y="78"/>
                    </a:lnTo>
                    <a:lnTo>
                      <a:pt x="58" y="82"/>
                    </a:lnTo>
                    <a:lnTo>
                      <a:pt x="74" y="82"/>
                    </a:lnTo>
                    <a:lnTo>
                      <a:pt x="88" y="78"/>
                    </a:lnTo>
                    <a:lnTo>
                      <a:pt x="98" y="74"/>
                    </a:lnTo>
                    <a:lnTo>
                      <a:pt x="106" y="66"/>
                    </a:lnTo>
                    <a:lnTo>
                      <a:pt x="110" y="56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4"/>
                    </a:lnTo>
                    <a:lnTo>
                      <a:pt x="94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82" y="34"/>
                    </a:lnTo>
                    <a:lnTo>
                      <a:pt x="86" y="36"/>
                    </a:lnTo>
                    <a:lnTo>
                      <a:pt x="90" y="38"/>
                    </a:lnTo>
                    <a:lnTo>
                      <a:pt x="92" y="42"/>
                    </a:lnTo>
                    <a:lnTo>
                      <a:pt x="92" y="46"/>
                    </a:lnTo>
                    <a:lnTo>
                      <a:pt x="92" y="52"/>
                    </a:lnTo>
                    <a:lnTo>
                      <a:pt x="92" y="52"/>
                    </a:lnTo>
                    <a:lnTo>
                      <a:pt x="86" y="58"/>
                    </a:lnTo>
                    <a:lnTo>
                      <a:pt x="78" y="62"/>
                    </a:lnTo>
                    <a:lnTo>
                      <a:pt x="68" y="66"/>
                    </a:lnTo>
                    <a:lnTo>
                      <a:pt x="58" y="66"/>
                    </a:lnTo>
                    <a:lnTo>
                      <a:pt x="46" y="64"/>
                    </a:lnTo>
                    <a:lnTo>
                      <a:pt x="36" y="58"/>
                    </a:lnTo>
                    <a:lnTo>
                      <a:pt x="32" y="54"/>
                    </a:lnTo>
                    <a:lnTo>
                      <a:pt x="28" y="50"/>
                    </a:lnTo>
                    <a:lnTo>
                      <a:pt x="26" y="4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30" y="18"/>
                    </a:lnTo>
                    <a:lnTo>
                      <a:pt x="36" y="8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2">
                <a:extLst>
                  <a:ext uri="{FF2B5EF4-FFF2-40B4-BE49-F238E27FC236}">
                    <a16:creationId xmlns:a16="http://schemas.microsoft.com/office/drawing/2014/main" id="{CBC1E1F4-25B9-421B-870F-DED2F9BA9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492"/>
                <a:ext cx="110" cy="32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10" y="0"/>
                  </a:cxn>
                  <a:cxn ang="0">
                    <a:pos x="104" y="4"/>
                  </a:cxn>
                  <a:cxn ang="0">
                    <a:pos x="90" y="12"/>
                  </a:cxn>
                  <a:cxn ang="0">
                    <a:pos x="78" y="16"/>
                  </a:cxn>
                  <a:cxn ang="0">
                    <a:pos x="66" y="20"/>
                  </a:cxn>
                  <a:cxn ang="0">
                    <a:pos x="54" y="20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6" y="16"/>
                  </a:cxn>
                  <a:cxn ang="0">
                    <a:pos x="12" y="20"/>
                  </a:cxn>
                  <a:cxn ang="0">
                    <a:pos x="18" y="24"/>
                  </a:cxn>
                  <a:cxn ang="0">
                    <a:pos x="28" y="28"/>
                  </a:cxn>
                  <a:cxn ang="0">
                    <a:pos x="46" y="32"/>
                  </a:cxn>
                  <a:cxn ang="0">
                    <a:pos x="66" y="30"/>
                  </a:cxn>
                  <a:cxn ang="0">
                    <a:pos x="84" y="26"/>
                  </a:cxn>
                  <a:cxn ang="0">
                    <a:pos x="98" y="20"/>
                  </a:cxn>
                  <a:cxn ang="0">
                    <a:pos x="104" y="16"/>
                  </a:cxn>
                  <a:cxn ang="0">
                    <a:pos x="108" y="10"/>
                  </a:cxn>
                  <a:cxn ang="0">
                    <a:pos x="110" y="6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10" h="32">
                    <a:moveTo>
                      <a:pt x="110" y="0"/>
                    </a:moveTo>
                    <a:lnTo>
                      <a:pt x="110" y="0"/>
                    </a:lnTo>
                    <a:lnTo>
                      <a:pt x="104" y="4"/>
                    </a:lnTo>
                    <a:lnTo>
                      <a:pt x="90" y="12"/>
                    </a:lnTo>
                    <a:lnTo>
                      <a:pt x="78" y="16"/>
                    </a:lnTo>
                    <a:lnTo>
                      <a:pt x="66" y="20"/>
                    </a:lnTo>
                    <a:lnTo>
                      <a:pt x="54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6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16"/>
                    </a:lnTo>
                    <a:lnTo>
                      <a:pt x="12" y="20"/>
                    </a:lnTo>
                    <a:lnTo>
                      <a:pt x="18" y="24"/>
                    </a:lnTo>
                    <a:lnTo>
                      <a:pt x="28" y="28"/>
                    </a:lnTo>
                    <a:lnTo>
                      <a:pt x="46" y="32"/>
                    </a:lnTo>
                    <a:lnTo>
                      <a:pt x="66" y="30"/>
                    </a:lnTo>
                    <a:lnTo>
                      <a:pt x="84" y="26"/>
                    </a:lnTo>
                    <a:lnTo>
                      <a:pt x="98" y="20"/>
                    </a:lnTo>
                    <a:lnTo>
                      <a:pt x="104" y="16"/>
                    </a:lnTo>
                    <a:lnTo>
                      <a:pt x="108" y="10"/>
                    </a:lnTo>
                    <a:lnTo>
                      <a:pt x="110" y="6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A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3">
                <a:extLst>
                  <a:ext uri="{FF2B5EF4-FFF2-40B4-BE49-F238E27FC236}">
                    <a16:creationId xmlns:a16="http://schemas.microsoft.com/office/drawing/2014/main" id="{9E64C4B2-B630-4A3B-9736-19B4ADFEB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894"/>
                <a:ext cx="168" cy="220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100" y="2"/>
                  </a:cxn>
                  <a:cxn ang="0">
                    <a:pos x="116" y="8"/>
                  </a:cxn>
                  <a:cxn ang="0">
                    <a:pos x="130" y="18"/>
                  </a:cxn>
                  <a:cxn ang="0">
                    <a:pos x="142" y="32"/>
                  </a:cxn>
                  <a:cxn ang="0">
                    <a:pos x="152" y="48"/>
                  </a:cxn>
                  <a:cxn ang="0">
                    <a:pos x="160" y="68"/>
                  </a:cxn>
                  <a:cxn ang="0">
                    <a:pos x="166" y="88"/>
                  </a:cxn>
                  <a:cxn ang="0">
                    <a:pos x="168" y="110"/>
                  </a:cxn>
                  <a:cxn ang="0">
                    <a:pos x="168" y="110"/>
                  </a:cxn>
                  <a:cxn ang="0">
                    <a:pos x="166" y="132"/>
                  </a:cxn>
                  <a:cxn ang="0">
                    <a:pos x="160" y="152"/>
                  </a:cxn>
                  <a:cxn ang="0">
                    <a:pos x="152" y="172"/>
                  </a:cxn>
                  <a:cxn ang="0">
                    <a:pos x="142" y="188"/>
                  </a:cxn>
                  <a:cxn ang="0">
                    <a:pos x="130" y="200"/>
                  </a:cxn>
                  <a:cxn ang="0">
                    <a:pos x="116" y="210"/>
                  </a:cxn>
                  <a:cxn ang="0">
                    <a:pos x="100" y="218"/>
                  </a:cxn>
                  <a:cxn ang="0">
                    <a:pos x="84" y="220"/>
                  </a:cxn>
                  <a:cxn ang="0">
                    <a:pos x="84" y="220"/>
                  </a:cxn>
                  <a:cxn ang="0">
                    <a:pos x="66" y="218"/>
                  </a:cxn>
                  <a:cxn ang="0">
                    <a:pos x="52" y="210"/>
                  </a:cxn>
                  <a:cxn ang="0">
                    <a:pos x="38" y="200"/>
                  </a:cxn>
                  <a:cxn ang="0">
                    <a:pos x="24" y="188"/>
                  </a:cxn>
                  <a:cxn ang="0">
                    <a:pos x="14" y="172"/>
                  </a:cxn>
                  <a:cxn ang="0">
                    <a:pos x="6" y="152"/>
                  </a:cxn>
                  <a:cxn ang="0">
                    <a:pos x="2" y="132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2" y="88"/>
                  </a:cxn>
                  <a:cxn ang="0">
                    <a:pos x="6" y="68"/>
                  </a:cxn>
                  <a:cxn ang="0">
                    <a:pos x="14" y="48"/>
                  </a:cxn>
                  <a:cxn ang="0">
                    <a:pos x="24" y="32"/>
                  </a:cxn>
                  <a:cxn ang="0">
                    <a:pos x="38" y="18"/>
                  </a:cxn>
                  <a:cxn ang="0">
                    <a:pos x="52" y="8"/>
                  </a:cxn>
                  <a:cxn ang="0">
                    <a:pos x="66" y="2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168" h="220">
                    <a:moveTo>
                      <a:pt x="84" y="0"/>
                    </a:moveTo>
                    <a:lnTo>
                      <a:pt x="84" y="0"/>
                    </a:lnTo>
                    <a:lnTo>
                      <a:pt x="100" y="2"/>
                    </a:lnTo>
                    <a:lnTo>
                      <a:pt x="116" y="8"/>
                    </a:lnTo>
                    <a:lnTo>
                      <a:pt x="130" y="18"/>
                    </a:lnTo>
                    <a:lnTo>
                      <a:pt x="142" y="32"/>
                    </a:lnTo>
                    <a:lnTo>
                      <a:pt x="152" y="48"/>
                    </a:lnTo>
                    <a:lnTo>
                      <a:pt x="160" y="68"/>
                    </a:lnTo>
                    <a:lnTo>
                      <a:pt x="166" y="88"/>
                    </a:lnTo>
                    <a:lnTo>
                      <a:pt x="168" y="110"/>
                    </a:lnTo>
                    <a:lnTo>
                      <a:pt x="168" y="110"/>
                    </a:lnTo>
                    <a:lnTo>
                      <a:pt x="166" y="132"/>
                    </a:lnTo>
                    <a:lnTo>
                      <a:pt x="160" y="152"/>
                    </a:lnTo>
                    <a:lnTo>
                      <a:pt x="152" y="172"/>
                    </a:lnTo>
                    <a:lnTo>
                      <a:pt x="142" y="188"/>
                    </a:lnTo>
                    <a:lnTo>
                      <a:pt x="130" y="200"/>
                    </a:lnTo>
                    <a:lnTo>
                      <a:pt x="116" y="210"/>
                    </a:lnTo>
                    <a:lnTo>
                      <a:pt x="100" y="218"/>
                    </a:lnTo>
                    <a:lnTo>
                      <a:pt x="84" y="220"/>
                    </a:lnTo>
                    <a:lnTo>
                      <a:pt x="84" y="220"/>
                    </a:lnTo>
                    <a:lnTo>
                      <a:pt x="66" y="218"/>
                    </a:lnTo>
                    <a:lnTo>
                      <a:pt x="52" y="210"/>
                    </a:lnTo>
                    <a:lnTo>
                      <a:pt x="38" y="200"/>
                    </a:lnTo>
                    <a:lnTo>
                      <a:pt x="24" y="188"/>
                    </a:lnTo>
                    <a:lnTo>
                      <a:pt x="14" y="172"/>
                    </a:lnTo>
                    <a:lnTo>
                      <a:pt x="6" y="152"/>
                    </a:lnTo>
                    <a:lnTo>
                      <a:pt x="2" y="132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6" y="68"/>
                    </a:lnTo>
                    <a:lnTo>
                      <a:pt x="14" y="48"/>
                    </a:lnTo>
                    <a:lnTo>
                      <a:pt x="24" y="32"/>
                    </a:lnTo>
                    <a:lnTo>
                      <a:pt x="38" y="18"/>
                    </a:lnTo>
                    <a:lnTo>
                      <a:pt x="52" y="8"/>
                    </a:lnTo>
                    <a:lnTo>
                      <a:pt x="66" y="2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4">
                <a:extLst>
                  <a:ext uri="{FF2B5EF4-FFF2-40B4-BE49-F238E27FC236}">
                    <a16:creationId xmlns:a16="http://schemas.microsoft.com/office/drawing/2014/main" id="{14600D87-1657-4C09-AB3F-66FF6D63F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902"/>
                <a:ext cx="152" cy="204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0"/>
                  </a:cxn>
                  <a:cxn ang="0">
                    <a:pos x="90" y="2"/>
                  </a:cxn>
                  <a:cxn ang="0">
                    <a:pos x="106" y="8"/>
                  </a:cxn>
                  <a:cxn ang="0">
                    <a:pos x="118" y="18"/>
                  </a:cxn>
                  <a:cxn ang="0">
                    <a:pos x="130" y="30"/>
                  </a:cxn>
                  <a:cxn ang="0">
                    <a:pos x="138" y="44"/>
                  </a:cxn>
                  <a:cxn ang="0">
                    <a:pos x="146" y="62"/>
                  </a:cxn>
                  <a:cxn ang="0">
                    <a:pos x="150" y="82"/>
                  </a:cxn>
                  <a:cxn ang="0">
                    <a:pos x="152" y="102"/>
                  </a:cxn>
                  <a:cxn ang="0">
                    <a:pos x="152" y="102"/>
                  </a:cxn>
                  <a:cxn ang="0">
                    <a:pos x="150" y="122"/>
                  </a:cxn>
                  <a:cxn ang="0">
                    <a:pos x="146" y="142"/>
                  </a:cxn>
                  <a:cxn ang="0">
                    <a:pos x="138" y="158"/>
                  </a:cxn>
                  <a:cxn ang="0">
                    <a:pos x="130" y="174"/>
                  </a:cxn>
                  <a:cxn ang="0">
                    <a:pos x="118" y="186"/>
                  </a:cxn>
                  <a:cxn ang="0">
                    <a:pos x="106" y="196"/>
                  </a:cxn>
                  <a:cxn ang="0">
                    <a:pos x="90" y="202"/>
                  </a:cxn>
                  <a:cxn ang="0">
                    <a:pos x="76" y="204"/>
                  </a:cxn>
                  <a:cxn ang="0">
                    <a:pos x="76" y="204"/>
                  </a:cxn>
                  <a:cxn ang="0">
                    <a:pos x="60" y="202"/>
                  </a:cxn>
                  <a:cxn ang="0">
                    <a:pos x="46" y="196"/>
                  </a:cxn>
                  <a:cxn ang="0">
                    <a:pos x="34" y="186"/>
                  </a:cxn>
                  <a:cxn ang="0">
                    <a:pos x="22" y="174"/>
                  </a:cxn>
                  <a:cxn ang="0">
                    <a:pos x="14" y="158"/>
                  </a:cxn>
                  <a:cxn ang="0">
                    <a:pos x="6" y="142"/>
                  </a:cxn>
                  <a:cxn ang="0">
                    <a:pos x="2" y="12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82"/>
                  </a:cxn>
                  <a:cxn ang="0">
                    <a:pos x="6" y="62"/>
                  </a:cxn>
                  <a:cxn ang="0">
                    <a:pos x="14" y="44"/>
                  </a:cxn>
                  <a:cxn ang="0">
                    <a:pos x="22" y="30"/>
                  </a:cxn>
                  <a:cxn ang="0">
                    <a:pos x="34" y="18"/>
                  </a:cxn>
                  <a:cxn ang="0">
                    <a:pos x="46" y="8"/>
                  </a:cxn>
                  <a:cxn ang="0">
                    <a:pos x="60" y="2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152" h="204">
                    <a:moveTo>
                      <a:pt x="76" y="0"/>
                    </a:moveTo>
                    <a:lnTo>
                      <a:pt x="76" y="0"/>
                    </a:lnTo>
                    <a:lnTo>
                      <a:pt x="90" y="2"/>
                    </a:lnTo>
                    <a:lnTo>
                      <a:pt x="106" y="8"/>
                    </a:lnTo>
                    <a:lnTo>
                      <a:pt x="118" y="18"/>
                    </a:lnTo>
                    <a:lnTo>
                      <a:pt x="130" y="30"/>
                    </a:lnTo>
                    <a:lnTo>
                      <a:pt x="138" y="44"/>
                    </a:lnTo>
                    <a:lnTo>
                      <a:pt x="146" y="62"/>
                    </a:lnTo>
                    <a:lnTo>
                      <a:pt x="150" y="82"/>
                    </a:lnTo>
                    <a:lnTo>
                      <a:pt x="152" y="102"/>
                    </a:lnTo>
                    <a:lnTo>
                      <a:pt x="152" y="102"/>
                    </a:lnTo>
                    <a:lnTo>
                      <a:pt x="150" y="122"/>
                    </a:lnTo>
                    <a:lnTo>
                      <a:pt x="146" y="142"/>
                    </a:lnTo>
                    <a:lnTo>
                      <a:pt x="138" y="158"/>
                    </a:lnTo>
                    <a:lnTo>
                      <a:pt x="130" y="174"/>
                    </a:lnTo>
                    <a:lnTo>
                      <a:pt x="118" y="186"/>
                    </a:lnTo>
                    <a:lnTo>
                      <a:pt x="106" y="196"/>
                    </a:lnTo>
                    <a:lnTo>
                      <a:pt x="90" y="202"/>
                    </a:lnTo>
                    <a:lnTo>
                      <a:pt x="76" y="204"/>
                    </a:lnTo>
                    <a:lnTo>
                      <a:pt x="76" y="204"/>
                    </a:lnTo>
                    <a:lnTo>
                      <a:pt x="60" y="202"/>
                    </a:lnTo>
                    <a:lnTo>
                      <a:pt x="46" y="196"/>
                    </a:lnTo>
                    <a:lnTo>
                      <a:pt x="34" y="186"/>
                    </a:lnTo>
                    <a:lnTo>
                      <a:pt x="22" y="174"/>
                    </a:lnTo>
                    <a:lnTo>
                      <a:pt x="14" y="158"/>
                    </a:lnTo>
                    <a:lnTo>
                      <a:pt x="6" y="142"/>
                    </a:lnTo>
                    <a:lnTo>
                      <a:pt x="2" y="12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82"/>
                    </a:lnTo>
                    <a:lnTo>
                      <a:pt x="6" y="62"/>
                    </a:lnTo>
                    <a:lnTo>
                      <a:pt x="14" y="44"/>
                    </a:lnTo>
                    <a:lnTo>
                      <a:pt x="22" y="30"/>
                    </a:lnTo>
                    <a:lnTo>
                      <a:pt x="34" y="18"/>
                    </a:lnTo>
                    <a:lnTo>
                      <a:pt x="46" y="8"/>
                    </a:lnTo>
                    <a:lnTo>
                      <a:pt x="60" y="2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5">
                <a:extLst>
                  <a:ext uri="{FF2B5EF4-FFF2-40B4-BE49-F238E27FC236}">
                    <a16:creationId xmlns:a16="http://schemas.microsoft.com/office/drawing/2014/main" id="{ED32802C-0A79-4F1B-89BF-A21395266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902"/>
                <a:ext cx="144" cy="19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0"/>
                  </a:cxn>
                  <a:cxn ang="0">
                    <a:pos x="86" y="2"/>
                  </a:cxn>
                  <a:cxn ang="0">
                    <a:pos x="100" y="8"/>
                  </a:cxn>
                  <a:cxn ang="0">
                    <a:pos x="112" y="18"/>
                  </a:cxn>
                  <a:cxn ang="0">
                    <a:pos x="122" y="30"/>
                  </a:cxn>
                  <a:cxn ang="0">
                    <a:pos x="132" y="44"/>
                  </a:cxn>
                  <a:cxn ang="0">
                    <a:pos x="138" y="60"/>
                  </a:cxn>
                  <a:cxn ang="0">
                    <a:pos x="142" y="78"/>
                  </a:cxn>
                  <a:cxn ang="0">
                    <a:pos x="144" y="98"/>
                  </a:cxn>
                  <a:cxn ang="0">
                    <a:pos x="144" y="98"/>
                  </a:cxn>
                  <a:cxn ang="0">
                    <a:pos x="142" y="118"/>
                  </a:cxn>
                  <a:cxn ang="0">
                    <a:pos x="138" y="136"/>
                  </a:cxn>
                  <a:cxn ang="0">
                    <a:pos x="132" y="152"/>
                  </a:cxn>
                  <a:cxn ang="0">
                    <a:pos x="122" y="166"/>
                  </a:cxn>
                  <a:cxn ang="0">
                    <a:pos x="112" y="178"/>
                  </a:cxn>
                  <a:cxn ang="0">
                    <a:pos x="100" y="188"/>
                  </a:cxn>
                  <a:cxn ang="0">
                    <a:pos x="86" y="194"/>
                  </a:cxn>
                  <a:cxn ang="0">
                    <a:pos x="72" y="196"/>
                  </a:cxn>
                  <a:cxn ang="0">
                    <a:pos x="72" y="196"/>
                  </a:cxn>
                  <a:cxn ang="0">
                    <a:pos x="58" y="194"/>
                  </a:cxn>
                  <a:cxn ang="0">
                    <a:pos x="44" y="188"/>
                  </a:cxn>
                  <a:cxn ang="0">
                    <a:pos x="32" y="178"/>
                  </a:cxn>
                  <a:cxn ang="0">
                    <a:pos x="20" y="166"/>
                  </a:cxn>
                  <a:cxn ang="0">
                    <a:pos x="12" y="152"/>
                  </a:cxn>
                  <a:cxn ang="0">
                    <a:pos x="6" y="136"/>
                  </a:cxn>
                  <a:cxn ang="0">
                    <a:pos x="0" y="118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78"/>
                  </a:cxn>
                  <a:cxn ang="0">
                    <a:pos x="6" y="60"/>
                  </a:cxn>
                  <a:cxn ang="0">
                    <a:pos x="12" y="44"/>
                  </a:cxn>
                  <a:cxn ang="0">
                    <a:pos x="20" y="30"/>
                  </a:cxn>
                  <a:cxn ang="0">
                    <a:pos x="32" y="18"/>
                  </a:cxn>
                  <a:cxn ang="0">
                    <a:pos x="44" y="8"/>
                  </a:cxn>
                  <a:cxn ang="0">
                    <a:pos x="58" y="2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144" h="196">
                    <a:moveTo>
                      <a:pt x="72" y="0"/>
                    </a:moveTo>
                    <a:lnTo>
                      <a:pt x="72" y="0"/>
                    </a:lnTo>
                    <a:lnTo>
                      <a:pt x="86" y="2"/>
                    </a:lnTo>
                    <a:lnTo>
                      <a:pt x="100" y="8"/>
                    </a:lnTo>
                    <a:lnTo>
                      <a:pt x="112" y="18"/>
                    </a:lnTo>
                    <a:lnTo>
                      <a:pt x="122" y="30"/>
                    </a:lnTo>
                    <a:lnTo>
                      <a:pt x="132" y="44"/>
                    </a:lnTo>
                    <a:lnTo>
                      <a:pt x="138" y="60"/>
                    </a:lnTo>
                    <a:lnTo>
                      <a:pt x="142" y="78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2" y="118"/>
                    </a:lnTo>
                    <a:lnTo>
                      <a:pt x="138" y="136"/>
                    </a:lnTo>
                    <a:lnTo>
                      <a:pt x="132" y="152"/>
                    </a:lnTo>
                    <a:lnTo>
                      <a:pt x="122" y="166"/>
                    </a:lnTo>
                    <a:lnTo>
                      <a:pt x="112" y="178"/>
                    </a:lnTo>
                    <a:lnTo>
                      <a:pt x="100" y="188"/>
                    </a:lnTo>
                    <a:lnTo>
                      <a:pt x="86" y="194"/>
                    </a:lnTo>
                    <a:lnTo>
                      <a:pt x="72" y="196"/>
                    </a:lnTo>
                    <a:lnTo>
                      <a:pt x="72" y="196"/>
                    </a:lnTo>
                    <a:lnTo>
                      <a:pt x="58" y="194"/>
                    </a:lnTo>
                    <a:lnTo>
                      <a:pt x="44" y="188"/>
                    </a:lnTo>
                    <a:lnTo>
                      <a:pt x="32" y="178"/>
                    </a:lnTo>
                    <a:lnTo>
                      <a:pt x="20" y="166"/>
                    </a:lnTo>
                    <a:lnTo>
                      <a:pt x="12" y="152"/>
                    </a:lnTo>
                    <a:lnTo>
                      <a:pt x="6" y="136"/>
                    </a:lnTo>
                    <a:lnTo>
                      <a:pt x="0" y="11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78"/>
                    </a:lnTo>
                    <a:lnTo>
                      <a:pt x="6" y="60"/>
                    </a:lnTo>
                    <a:lnTo>
                      <a:pt x="12" y="44"/>
                    </a:lnTo>
                    <a:lnTo>
                      <a:pt x="20" y="30"/>
                    </a:lnTo>
                    <a:lnTo>
                      <a:pt x="32" y="18"/>
                    </a:lnTo>
                    <a:lnTo>
                      <a:pt x="44" y="8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6">
                <a:extLst>
                  <a:ext uri="{FF2B5EF4-FFF2-40B4-BE49-F238E27FC236}">
                    <a16:creationId xmlns:a16="http://schemas.microsoft.com/office/drawing/2014/main" id="{D4203CF2-CD21-4F70-9DCD-BE1A8AB31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904"/>
                <a:ext cx="138" cy="184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84" y="2"/>
                  </a:cxn>
                  <a:cxn ang="0">
                    <a:pos x="96" y="6"/>
                  </a:cxn>
                  <a:cxn ang="0">
                    <a:pos x="108" y="16"/>
                  </a:cxn>
                  <a:cxn ang="0">
                    <a:pos x="118" y="26"/>
                  </a:cxn>
                  <a:cxn ang="0">
                    <a:pos x="126" y="40"/>
                  </a:cxn>
                  <a:cxn ang="0">
                    <a:pos x="134" y="56"/>
                  </a:cxn>
                  <a:cxn ang="0">
                    <a:pos x="138" y="74"/>
                  </a:cxn>
                  <a:cxn ang="0">
                    <a:pos x="138" y="92"/>
                  </a:cxn>
                  <a:cxn ang="0">
                    <a:pos x="138" y="92"/>
                  </a:cxn>
                  <a:cxn ang="0">
                    <a:pos x="138" y="110"/>
                  </a:cxn>
                  <a:cxn ang="0">
                    <a:pos x="134" y="128"/>
                  </a:cxn>
                  <a:cxn ang="0">
                    <a:pos x="126" y="144"/>
                  </a:cxn>
                  <a:cxn ang="0">
                    <a:pos x="118" y="158"/>
                  </a:cxn>
                  <a:cxn ang="0">
                    <a:pos x="108" y="168"/>
                  </a:cxn>
                  <a:cxn ang="0">
                    <a:pos x="96" y="178"/>
                  </a:cxn>
                  <a:cxn ang="0">
                    <a:pos x="84" y="184"/>
                  </a:cxn>
                  <a:cxn ang="0">
                    <a:pos x="70" y="184"/>
                  </a:cxn>
                  <a:cxn ang="0">
                    <a:pos x="70" y="184"/>
                  </a:cxn>
                  <a:cxn ang="0">
                    <a:pos x="56" y="184"/>
                  </a:cxn>
                  <a:cxn ang="0">
                    <a:pos x="42" y="178"/>
                  </a:cxn>
                  <a:cxn ang="0">
                    <a:pos x="32" y="168"/>
                  </a:cxn>
                  <a:cxn ang="0">
                    <a:pos x="20" y="158"/>
                  </a:cxn>
                  <a:cxn ang="0">
                    <a:pos x="12" y="144"/>
                  </a:cxn>
                  <a:cxn ang="0">
                    <a:pos x="6" y="128"/>
                  </a:cxn>
                  <a:cxn ang="0">
                    <a:pos x="2" y="110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2" y="74"/>
                  </a:cxn>
                  <a:cxn ang="0">
                    <a:pos x="6" y="56"/>
                  </a:cxn>
                  <a:cxn ang="0">
                    <a:pos x="12" y="40"/>
                  </a:cxn>
                  <a:cxn ang="0">
                    <a:pos x="20" y="26"/>
                  </a:cxn>
                  <a:cxn ang="0">
                    <a:pos x="32" y="16"/>
                  </a:cxn>
                  <a:cxn ang="0">
                    <a:pos x="42" y="6"/>
                  </a:cxn>
                  <a:cxn ang="0">
                    <a:pos x="56" y="2"/>
                  </a:cxn>
                  <a:cxn ang="0">
                    <a:pos x="70" y="0"/>
                  </a:cxn>
                  <a:cxn ang="0">
                    <a:pos x="70" y="0"/>
                  </a:cxn>
                </a:cxnLst>
                <a:rect l="0" t="0" r="r" b="b"/>
                <a:pathLst>
                  <a:path w="138" h="184">
                    <a:moveTo>
                      <a:pt x="70" y="0"/>
                    </a:moveTo>
                    <a:lnTo>
                      <a:pt x="70" y="0"/>
                    </a:lnTo>
                    <a:lnTo>
                      <a:pt x="84" y="2"/>
                    </a:lnTo>
                    <a:lnTo>
                      <a:pt x="96" y="6"/>
                    </a:lnTo>
                    <a:lnTo>
                      <a:pt x="108" y="16"/>
                    </a:lnTo>
                    <a:lnTo>
                      <a:pt x="118" y="26"/>
                    </a:lnTo>
                    <a:lnTo>
                      <a:pt x="126" y="40"/>
                    </a:lnTo>
                    <a:lnTo>
                      <a:pt x="134" y="56"/>
                    </a:lnTo>
                    <a:lnTo>
                      <a:pt x="138" y="74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38" y="110"/>
                    </a:lnTo>
                    <a:lnTo>
                      <a:pt x="134" y="128"/>
                    </a:lnTo>
                    <a:lnTo>
                      <a:pt x="126" y="144"/>
                    </a:lnTo>
                    <a:lnTo>
                      <a:pt x="118" y="158"/>
                    </a:lnTo>
                    <a:lnTo>
                      <a:pt x="108" y="168"/>
                    </a:lnTo>
                    <a:lnTo>
                      <a:pt x="96" y="178"/>
                    </a:lnTo>
                    <a:lnTo>
                      <a:pt x="84" y="184"/>
                    </a:lnTo>
                    <a:lnTo>
                      <a:pt x="70" y="184"/>
                    </a:lnTo>
                    <a:lnTo>
                      <a:pt x="70" y="184"/>
                    </a:lnTo>
                    <a:lnTo>
                      <a:pt x="56" y="184"/>
                    </a:lnTo>
                    <a:lnTo>
                      <a:pt x="42" y="178"/>
                    </a:lnTo>
                    <a:lnTo>
                      <a:pt x="32" y="168"/>
                    </a:lnTo>
                    <a:lnTo>
                      <a:pt x="20" y="158"/>
                    </a:lnTo>
                    <a:lnTo>
                      <a:pt x="12" y="144"/>
                    </a:lnTo>
                    <a:lnTo>
                      <a:pt x="6" y="128"/>
                    </a:lnTo>
                    <a:lnTo>
                      <a:pt x="2" y="11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74"/>
                    </a:lnTo>
                    <a:lnTo>
                      <a:pt x="6" y="56"/>
                    </a:lnTo>
                    <a:lnTo>
                      <a:pt x="12" y="40"/>
                    </a:lnTo>
                    <a:lnTo>
                      <a:pt x="20" y="26"/>
                    </a:lnTo>
                    <a:lnTo>
                      <a:pt x="32" y="16"/>
                    </a:lnTo>
                    <a:lnTo>
                      <a:pt x="42" y="6"/>
                    </a:lnTo>
                    <a:lnTo>
                      <a:pt x="56" y="2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A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7">
                <a:extLst>
                  <a:ext uri="{FF2B5EF4-FFF2-40B4-BE49-F238E27FC236}">
                    <a16:creationId xmlns:a16="http://schemas.microsoft.com/office/drawing/2014/main" id="{ADC37484-1C2C-44BA-877D-B18355809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904"/>
                <a:ext cx="132" cy="176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78" y="2"/>
                  </a:cxn>
                  <a:cxn ang="0">
                    <a:pos x="92" y="6"/>
                  </a:cxn>
                  <a:cxn ang="0">
                    <a:pos x="102" y="14"/>
                  </a:cxn>
                  <a:cxn ang="0">
                    <a:pos x="112" y="26"/>
                  </a:cxn>
                  <a:cxn ang="0">
                    <a:pos x="120" y="38"/>
                  </a:cxn>
                  <a:cxn ang="0">
                    <a:pos x="126" y="54"/>
                  </a:cxn>
                  <a:cxn ang="0">
                    <a:pos x="130" y="70"/>
                  </a:cxn>
                  <a:cxn ang="0">
                    <a:pos x="132" y="88"/>
                  </a:cxn>
                  <a:cxn ang="0">
                    <a:pos x="132" y="88"/>
                  </a:cxn>
                  <a:cxn ang="0">
                    <a:pos x="130" y="106"/>
                  </a:cxn>
                  <a:cxn ang="0">
                    <a:pos x="126" y="122"/>
                  </a:cxn>
                  <a:cxn ang="0">
                    <a:pos x="120" y="138"/>
                  </a:cxn>
                  <a:cxn ang="0">
                    <a:pos x="112" y="150"/>
                  </a:cxn>
                  <a:cxn ang="0">
                    <a:pos x="102" y="162"/>
                  </a:cxn>
                  <a:cxn ang="0">
                    <a:pos x="92" y="170"/>
                  </a:cxn>
                  <a:cxn ang="0">
                    <a:pos x="78" y="174"/>
                  </a:cxn>
                  <a:cxn ang="0">
                    <a:pos x="66" y="176"/>
                  </a:cxn>
                  <a:cxn ang="0">
                    <a:pos x="66" y="176"/>
                  </a:cxn>
                  <a:cxn ang="0">
                    <a:pos x="52" y="174"/>
                  </a:cxn>
                  <a:cxn ang="0">
                    <a:pos x="40" y="170"/>
                  </a:cxn>
                  <a:cxn ang="0">
                    <a:pos x="28" y="162"/>
                  </a:cxn>
                  <a:cxn ang="0">
                    <a:pos x="20" y="150"/>
                  </a:cxn>
                  <a:cxn ang="0">
                    <a:pos x="12" y="138"/>
                  </a:cxn>
                  <a:cxn ang="0">
                    <a:pos x="6" y="122"/>
                  </a:cxn>
                  <a:cxn ang="0">
                    <a:pos x="2" y="106"/>
                  </a:cxn>
                  <a:cxn ang="0">
                    <a:pos x="0" y="88"/>
                  </a:cxn>
                  <a:cxn ang="0">
                    <a:pos x="0" y="88"/>
                  </a:cxn>
                  <a:cxn ang="0">
                    <a:pos x="2" y="70"/>
                  </a:cxn>
                  <a:cxn ang="0">
                    <a:pos x="6" y="54"/>
                  </a:cxn>
                  <a:cxn ang="0">
                    <a:pos x="12" y="38"/>
                  </a:cxn>
                  <a:cxn ang="0">
                    <a:pos x="20" y="26"/>
                  </a:cxn>
                  <a:cxn ang="0">
                    <a:pos x="28" y="14"/>
                  </a:cxn>
                  <a:cxn ang="0">
                    <a:pos x="40" y="6"/>
                  </a:cxn>
                  <a:cxn ang="0">
                    <a:pos x="52" y="2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32" h="176">
                    <a:moveTo>
                      <a:pt x="66" y="0"/>
                    </a:moveTo>
                    <a:lnTo>
                      <a:pt x="66" y="0"/>
                    </a:lnTo>
                    <a:lnTo>
                      <a:pt x="78" y="2"/>
                    </a:lnTo>
                    <a:lnTo>
                      <a:pt x="92" y="6"/>
                    </a:lnTo>
                    <a:lnTo>
                      <a:pt x="102" y="14"/>
                    </a:lnTo>
                    <a:lnTo>
                      <a:pt x="112" y="26"/>
                    </a:lnTo>
                    <a:lnTo>
                      <a:pt x="120" y="38"/>
                    </a:lnTo>
                    <a:lnTo>
                      <a:pt x="126" y="54"/>
                    </a:lnTo>
                    <a:lnTo>
                      <a:pt x="130" y="70"/>
                    </a:lnTo>
                    <a:lnTo>
                      <a:pt x="132" y="88"/>
                    </a:lnTo>
                    <a:lnTo>
                      <a:pt x="132" y="88"/>
                    </a:lnTo>
                    <a:lnTo>
                      <a:pt x="130" y="106"/>
                    </a:lnTo>
                    <a:lnTo>
                      <a:pt x="126" y="122"/>
                    </a:lnTo>
                    <a:lnTo>
                      <a:pt x="120" y="138"/>
                    </a:lnTo>
                    <a:lnTo>
                      <a:pt x="112" y="150"/>
                    </a:lnTo>
                    <a:lnTo>
                      <a:pt x="102" y="162"/>
                    </a:lnTo>
                    <a:lnTo>
                      <a:pt x="92" y="170"/>
                    </a:lnTo>
                    <a:lnTo>
                      <a:pt x="78" y="174"/>
                    </a:lnTo>
                    <a:lnTo>
                      <a:pt x="66" y="176"/>
                    </a:lnTo>
                    <a:lnTo>
                      <a:pt x="66" y="176"/>
                    </a:lnTo>
                    <a:lnTo>
                      <a:pt x="52" y="174"/>
                    </a:lnTo>
                    <a:lnTo>
                      <a:pt x="40" y="170"/>
                    </a:lnTo>
                    <a:lnTo>
                      <a:pt x="28" y="162"/>
                    </a:lnTo>
                    <a:lnTo>
                      <a:pt x="20" y="150"/>
                    </a:lnTo>
                    <a:lnTo>
                      <a:pt x="12" y="138"/>
                    </a:lnTo>
                    <a:lnTo>
                      <a:pt x="6" y="122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6" y="54"/>
                    </a:lnTo>
                    <a:lnTo>
                      <a:pt x="12" y="38"/>
                    </a:lnTo>
                    <a:lnTo>
                      <a:pt x="20" y="26"/>
                    </a:lnTo>
                    <a:lnTo>
                      <a:pt x="28" y="14"/>
                    </a:lnTo>
                    <a:lnTo>
                      <a:pt x="40" y="6"/>
                    </a:lnTo>
                    <a:lnTo>
                      <a:pt x="52" y="2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B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8">
                <a:extLst>
                  <a:ext uri="{FF2B5EF4-FFF2-40B4-BE49-F238E27FC236}">
                    <a16:creationId xmlns:a16="http://schemas.microsoft.com/office/drawing/2014/main" id="{14A0EA39-78F0-4150-9E04-BAB2C7951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904"/>
                <a:ext cx="124" cy="16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74" y="2"/>
                  </a:cxn>
                  <a:cxn ang="0">
                    <a:pos x="86" y="6"/>
                  </a:cxn>
                  <a:cxn ang="0">
                    <a:pos x="96" y="14"/>
                  </a:cxn>
                  <a:cxn ang="0">
                    <a:pos x="106" y="24"/>
                  </a:cxn>
                  <a:cxn ang="0">
                    <a:pos x="114" y="38"/>
                  </a:cxn>
                  <a:cxn ang="0">
                    <a:pos x="118" y="52"/>
                  </a:cxn>
                  <a:cxn ang="0">
                    <a:pos x="122" y="68"/>
                  </a:cxn>
                  <a:cxn ang="0">
                    <a:pos x="124" y="84"/>
                  </a:cxn>
                  <a:cxn ang="0">
                    <a:pos x="124" y="84"/>
                  </a:cxn>
                  <a:cxn ang="0">
                    <a:pos x="122" y="102"/>
                  </a:cxn>
                  <a:cxn ang="0">
                    <a:pos x="118" y="116"/>
                  </a:cxn>
                  <a:cxn ang="0">
                    <a:pos x="114" y="132"/>
                  </a:cxn>
                  <a:cxn ang="0">
                    <a:pos x="106" y="144"/>
                  </a:cxn>
                  <a:cxn ang="0">
                    <a:pos x="96" y="154"/>
                  </a:cxn>
                  <a:cxn ang="0">
                    <a:pos x="86" y="162"/>
                  </a:cxn>
                  <a:cxn ang="0">
                    <a:pos x="74" y="166"/>
                  </a:cxn>
                  <a:cxn ang="0">
                    <a:pos x="62" y="168"/>
                  </a:cxn>
                  <a:cxn ang="0">
                    <a:pos x="62" y="168"/>
                  </a:cxn>
                  <a:cxn ang="0">
                    <a:pos x="48" y="166"/>
                  </a:cxn>
                  <a:cxn ang="0">
                    <a:pos x="38" y="162"/>
                  </a:cxn>
                  <a:cxn ang="0">
                    <a:pos x="26" y="154"/>
                  </a:cxn>
                  <a:cxn ang="0">
                    <a:pos x="18" y="144"/>
                  </a:cxn>
                  <a:cxn ang="0">
                    <a:pos x="10" y="132"/>
                  </a:cxn>
                  <a:cxn ang="0">
                    <a:pos x="4" y="116"/>
                  </a:cxn>
                  <a:cxn ang="0">
                    <a:pos x="0" y="102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68"/>
                  </a:cxn>
                  <a:cxn ang="0">
                    <a:pos x="4" y="52"/>
                  </a:cxn>
                  <a:cxn ang="0">
                    <a:pos x="10" y="38"/>
                  </a:cxn>
                  <a:cxn ang="0">
                    <a:pos x="18" y="24"/>
                  </a:cxn>
                  <a:cxn ang="0">
                    <a:pos x="26" y="14"/>
                  </a:cxn>
                  <a:cxn ang="0">
                    <a:pos x="38" y="6"/>
                  </a:cxn>
                  <a:cxn ang="0">
                    <a:pos x="48" y="2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124" h="168">
                    <a:moveTo>
                      <a:pt x="62" y="0"/>
                    </a:moveTo>
                    <a:lnTo>
                      <a:pt x="62" y="0"/>
                    </a:lnTo>
                    <a:lnTo>
                      <a:pt x="74" y="2"/>
                    </a:lnTo>
                    <a:lnTo>
                      <a:pt x="86" y="6"/>
                    </a:lnTo>
                    <a:lnTo>
                      <a:pt x="96" y="14"/>
                    </a:lnTo>
                    <a:lnTo>
                      <a:pt x="106" y="24"/>
                    </a:lnTo>
                    <a:lnTo>
                      <a:pt x="114" y="38"/>
                    </a:lnTo>
                    <a:lnTo>
                      <a:pt x="118" y="52"/>
                    </a:lnTo>
                    <a:lnTo>
                      <a:pt x="122" y="68"/>
                    </a:lnTo>
                    <a:lnTo>
                      <a:pt x="124" y="84"/>
                    </a:lnTo>
                    <a:lnTo>
                      <a:pt x="124" y="84"/>
                    </a:lnTo>
                    <a:lnTo>
                      <a:pt x="122" y="102"/>
                    </a:lnTo>
                    <a:lnTo>
                      <a:pt x="118" y="116"/>
                    </a:lnTo>
                    <a:lnTo>
                      <a:pt x="114" y="132"/>
                    </a:lnTo>
                    <a:lnTo>
                      <a:pt x="106" y="144"/>
                    </a:lnTo>
                    <a:lnTo>
                      <a:pt x="96" y="154"/>
                    </a:lnTo>
                    <a:lnTo>
                      <a:pt x="86" y="162"/>
                    </a:lnTo>
                    <a:lnTo>
                      <a:pt x="74" y="166"/>
                    </a:lnTo>
                    <a:lnTo>
                      <a:pt x="62" y="168"/>
                    </a:lnTo>
                    <a:lnTo>
                      <a:pt x="62" y="168"/>
                    </a:lnTo>
                    <a:lnTo>
                      <a:pt x="48" y="166"/>
                    </a:lnTo>
                    <a:lnTo>
                      <a:pt x="38" y="162"/>
                    </a:lnTo>
                    <a:lnTo>
                      <a:pt x="26" y="154"/>
                    </a:lnTo>
                    <a:lnTo>
                      <a:pt x="18" y="144"/>
                    </a:lnTo>
                    <a:lnTo>
                      <a:pt x="10" y="132"/>
                    </a:lnTo>
                    <a:lnTo>
                      <a:pt x="4" y="116"/>
                    </a:lnTo>
                    <a:lnTo>
                      <a:pt x="0" y="10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68"/>
                    </a:lnTo>
                    <a:lnTo>
                      <a:pt x="4" y="52"/>
                    </a:lnTo>
                    <a:lnTo>
                      <a:pt x="10" y="38"/>
                    </a:lnTo>
                    <a:lnTo>
                      <a:pt x="18" y="24"/>
                    </a:lnTo>
                    <a:lnTo>
                      <a:pt x="26" y="14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9">
                <a:extLst>
                  <a:ext uri="{FF2B5EF4-FFF2-40B4-BE49-F238E27FC236}">
                    <a16:creationId xmlns:a16="http://schemas.microsoft.com/office/drawing/2014/main" id="{E75036AB-6053-4A44-B9C2-7D80D9126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904"/>
                <a:ext cx="118" cy="16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6"/>
                  </a:cxn>
                  <a:cxn ang="0">
                    <a:pos x="92" y="14"/>
                  </a:cxn>
                  <a:cxn ang="0">
                    <a:pos x="102" y="24"/>
                  </a:cxn>
                  <a:cxn ang="0">
                    <a:pos x="108" y="36"/>
                  </a:cxn>
                  <a:cxn ang="0">
                    <a:pos x="114" y="50"/>
                  </a:cxn>
                  <a:cxn ang="0">
                    <a:pos x="118" y="64"/>
                  </a:cxn>
                  <a:cxn ang="0">
                    <a:pos x="118" y="80"/>
                  </a:cxn>
                  <a:cxn ang="0">
                    <a:pos x="118" y="80"/>
                  </a:cxn>
                  <a:cxn ang="0">
                    <a:pos x="118" y="96"/>
                  </a:cxn>
                  <a:cxn ang="0">
                    <a:pos x="114" y="112"/>
                  </a:cxn>
                  <a:cxn ang="0">
                    <a:pos x="108" y="124"/>
                  </a:cxn>
                  <a:cxn ang="0">
                    <a:pos x="102" y="136"/>
                  </a:cxn>
                  <a:cxn ang="0">
                    <a:pos x="92" y="146"/>
                  </a:cxn>
                  <a:cxn ang="0">
                    <a:pos x="82" y="154"/>
                  </a:cxn>
                  <a:cxn ang="0">
                    <a:pos x="72" y="158"/>
                  </a:cxn>
                  <a:cxn ang="0">
                    <a:pos x="60" y="160"/>
                  </a:cxn>
                  <a:cxn ang="0">
                    <a:pos x="60" y="160"/>
                  </a:cxn>
                  <a:cxn ang="0">
                    <a:pos x="48" y="158"/>
                  </a:cxn>
                  <a:cxn ang="0">
                    <a:pos x="36" y="154"/>
                  </a:cxn>
                  <a:cxn ang="0">
                    <a:pos x="26" y="146"/>
                  </a:cxn>
                  <a:cxn ang="0">
                    <a:pos x="18" y="136"/>
                  </a:cxn>
                  <a:cxn ang="0">
                    <a:pos x="10" y="124"/>
                  </a:cxn>
                  <a:cxn ang="0">
                    <a:pos x="4" y="112"/>
                  </a:cxn>
                  <a:cxn ang="0">
                    <a:pos x="2" y="96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64"/>
                  </a:cxn>
                  <a:cxn ang="0">
                    <a:pos x="4" y="50"/>
                  </a:cxn>
                  <a:cxn ang="0">
                    <a:pos x="10" y="36"/>
                  </a:cxn>
                  <a:cxn ang="0">
                    <a:pos x="18" y="24"/>
                  </a:cxn>
                  <a:cxn ang="0">
                    <a:pos x="26" y="14"/>
                  </a:cxn>
                  <a:cxn ang="0">
                    <a:pos x="36" y="6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60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6"/>
                    </a:lnTo>
                    <a:lnTo>
                      <a:pt x="92" y="14"/>
                    </a:lnTo>
                    <a:lnTo>
                      <a:pt x="102" y="24"/>
                    </a:lnTo>
                    <a:lnTo>
                      <a:pt x="108" y="36"/>
                    </a:lnTo>
                    <a:lnTo>
                      <a:pt x="114" y="50"/>
                    </a:lnTo>
                    <a:lnTo>
                      <a:pt x="118" y="64"/>
                    </a:lnTo>
                    <a:lnTo>
                      <a:pt x="118" y="80"/>
                    </a:lnTo>
                    <a:lnTo>
                      <a:pt x="118" y="80"/>
                    </a:lnTo>
                    <a:lnTo>
                      <a:pt x="118" y="96"/>
                    </a:lnTo>
                    <a:lnTo>
                      <a:pt x="114" y="112"/>
                    </a:lnTo>
                    <a:lnTo>
                      <a:pt x="108" y="124"/>
                    </a:lnTo>
                    <a:lnTo>
                      <a:pt x="102" y="136"/>
                    </a:lnTo>
                    <a:lnTo>
                      <a:pt x="92" y="146"/>
                    </a:lnTo>
                    <a:lnTo>
                      <a:pt x="82" y="154"/>
                    </a:lnTo>
                    <a:lnTo>
                      <a:pt x="72" y="158"/>
                    </a:lnTo>
                    <a:lnTo>
                      <a:pt x="60" y="160"/>
                    </a:lnTo>
                    <a:lnTo>
                      <a:pt x="60" y="160"/>
                    </a:lnTo>
                    <a:lnTo>
                      <a:pt x="48" y="158"/>
                    </a:lnTo>
                    <a:lnTo>
                      <a:pt x="36" y="154"/>
                    </a:lnTo>
                    <a:lnTo>
                      <a:pt x="26" y="146"/>
                    </a:lnTo>
                    <a:lnTo>
                      <a:pt x="18" y="136"/>
                    </a:lnTo>
                    <a:lnTo>
                      <a:pt x="10" y="124"/>
                    </a:lnTo>
                    <a:lnTo>
                      <a:pt x="4" y="112"/>
                    </a:lnTo>
                    <a:lnTo>
                      <a:pt x="2" y="9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4" y="50"/>
                    </a:lnTo>
                    <a:lnTo>
                      <a:pt x="10" y="36"/>
                    </a:lnTo>
                    <a:lnTo>
                      <a:pt x="18" y="24"/>
                    </a:lnTo>
                    <a:lnTo>
                      <a:pt x="26" y="14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B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0">
                <a:extLst>
                  <a:ext uri="{FF2B5EF4-FFF2-40B4-BE49-F238E27FC236}">
                    <a16:creationId xmlns:a16="http://schemas.microsoft.com/office/drawing/2014/main" id="{A3689BAF-8545-4493-8AC5-B35D7FB27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906"/>
                <a:ext cx="112" cy="1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66" y="0"/>
                  </a:cxn>
                  <a:cxn ang="0">
                    <a:pos x="78" y="6"/>
                  </a:cxn>
                  <a:cxn ang="0">
                    <a:pos x="86" y="12"/>
                  </a:cxn>
                  <a:cxn ang="0">
                    <a:pos x="94" y="22"/>
                  </a:cxn>
                  <a:cxn ang="0">
                    <a:pos x="102" y="32"/>
                  </a:cxn>
                  <a:cxn ang="0">
                    <a:pos x="106" y="46"/>
                  </a:cxn>
                  <a:cxn ang="0">
                    <a:pos x="110" y="60"/>
                  </a:cxn>
                  <a:cxn ang="0">
                    <a:pos x="112" y="74"/>
                  </a:cxn>
                  <a:cxn ang="0">
                    <a:pos x="112" y="74"/>
                  </a:cxn>
                  <a:cxn ang="0">
                    <a:pos x="110" y="90"/>
                  </a:cxn>
                  <a:cxn ang="0">
                    <a:pos x="106" y="104"/>
                  </a:cxn>
                  <a:cxn ang="0">
                    <a:pos x="102" y="116"/>
                  </a:cxn>
                  <a:cxn ang="0">
                    <a:pos x="94" y="128"/>
                  </a:cxn>
                  <a:cxn ang="0">
                    <a:pos x="86" y="136"/>
                  </a:cxn>
                  <a:cxn ang="0">
                    <a:pos x="78" y="144"/>
                  </a:cxn>
                  <a:cxn ang="0">
                    <a:pos x="66" y="148"/>
                  </a:cxn>
                  <a:cxn ang="0">
                    <a:pos x="56" y="150"/>
                  </a:cxn>
                  <a:cxn ang="0">
                    <a:pos x="56" y="150"/>
                  </a:cxn>
                  <a:cxn ang="0">
                    <a:pos x="44" y="148"/>
                  </a:cxn>
                  <a:cxn ang="0">
                    <a:pos x="34" y="144"/>
                  </a:cxn>
                  <a:cxn ang="0">
                    <a:pos x="24" y="136"/>
                  </a:cxn>
                  <a:cxn ang="0">
                    <a:pos x="16" y="128"/>
                  </a:cxn>
                  <a:cxn ang="0">
                    <a:pos x="10" y="116"/>
                  </a:cxn>
                  <a:cxn ang="0">
                    <a:pos x="4" y="104"/>
                  </a:cxn>
                  <a:cxn ang="0">
                    <a:pos x="0" y="90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60"/>
                  </a:cxn>
                  <a:cxn ang="0">
                    <a:pos x="4" y="46"/>
                  </a:cxn>
                  <a:cxn ang="0">
                    <a:pos x="10" y="32"/>
                  </a:cxn>
                  <a:cxn ang="0">
                    <a:pos x="16" y="22"/>
                  </a:cxn>
                  <a:cxn ang="0">
                    <a:pos x="24" y="12"/>
                  </a:cxn>
                  <a:cxn ang="0">
                    <a:pos x="34" y="6"/>
                  </a:cxn>
                  <a:cxn ang="0">
                    <a:pos x="44" y="0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112" h="150">
                    <a:moveTo>
                      <a:pt x="56" y="0"/>
                    </a:moveTo>
                    <a:lnTo>
                      <a:pt x="56" y="0"/>
                    </a:lnTo>
                    <a:lnTo>
                      <a:pt x="66" y="0"/>
                    </a:lnTo>
                    <a:lnTo>
                      <a:pt x="78" y="6"/>
                    </a:lnTo>
                    <a:lnTo>
                      <a:pt x="86" y="12"/>
                    </a:lnTo>
                    <a:lnTo>
                      <a:pt x="94" y="22"/>
                    </a:lnTo>
                    <a:lnTo>
                      <a:pt x="102" y="32"/>
                    </a:lnTo>
                    <a:lnTo>
                      <a:pt x="106" y="46"/>
                    </a:lnTo>
                    <a:lnTo>
                      <a:pt x="110" y="60"/>
                    </a:lnTo>
                    <a:lnTo>
                      <a:pt x="112" y="74"/>
                    </a:lnTo>
                    <a:lnTo>
                      <a:pt x="112" y="74"/>
                    </a:lnTo>
                    <a:lnTo>
                      <a:pt x="110" y="90"/>
                    </a:lnTo>
                    <a:lnTo>
                      <a:pt x="106" y="104"/>
                    </a:lnTo>
                    <a:lnTo>
                      <a:pt x="102" y="116"/>
                    </a:lnTo>
                    <a:lnTo>
                      <a:pt x="94" y="128"/>
                    </a:lnTo>
                    <a:lnTo>
                      <a:pt x="86" y="136"/>
                    </a:lnTo>
                    <a:lnTo>
                      <a:pt x="78" y="144"/>
                    </a:lnTo>
                    <a:lnTo>
                      <a:pt x="66" y="148"/>
                    </a:lnTo>
                    <a:lnTo>
                      <a:pt x="56" y="150"/>
                    </a:lnTo>
                    <a:lnTo>
                      <a:pt x="56" y="150"/>
                    </a:lnTo>
                    <a:lnTo>
                      <a:pt x="44" y="148"/>
                    </a:lnTo>
                    <a:lnTo>
                      <a:pt x="34" y="144"/>
                    </a:lnTo>
                    <a:lnTo>
                      <a:pt x="24" y="136"/>
                    </a:lnTo>
                    <a:lnTo>
                      <a:pt x="16" y="128"/>
                    </a:lnTo>
                    <a:lnTo>
                      <a:pt x="10" y="116"/>
                    </a:lnTo>
                    <a:lnTo>
                      <a:pt x="4" y="104"/>
                    </a:lnTo>
                    <a:lnTo>
                      <a:pt x="0" y="9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0"/>
                    </a:lnTo>
                    <a:lnTo>
                      <a:pt x="4" y="46"/>
                    </a:lnTo>
                    <a:lnTo>
                      <a:pt x="10" y="32"/>
                    </a:lnTo>
                    <a:lnTo>
                      <a:pt x="16" y="22"/>
                    </a:lnTo>
                    <a:lnTo>
                      <a:pt x="24" y="12"/>
                    </a:lnTo>
                    <a:lnTo>
                      <a:pt x="34" y="6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C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1">
                <a:extLst>
                  <a:ext uri="{FF2B5EF4-FFF2-40B4-BE49-F238E27FC236}">
                    <a16:creationId xmlns:a16="http://schemas.microsoft.com/office/drawing/2014/main" id="{3FEBAD85-752D-4435-825B-7CE3C9154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906"/>
                <a:ext cx="106" cy="14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64" y="2"/>
                  </a:cxn>
                  <a:cxn ang="0">
                    <a:pos x="74" y="6"/>
                  </a:cxn>
                  <a:cxn ang="0">
                    <a:pos x="82" y="12"/>
                  </a:cxn>
                  <a:cxn ang="0">
                    <a:pos x="90" y="20"/>
                  </a:cxn>
                  <a:cxn ang="0">
                    <a:pos x="96" y="32"/>
                  </a:cxn>
                  <a:cxn ang="0">
                    <a:pos x="102" y="44"/>
                  </a:cxn>
                  <a:cxn ang="0">
                    <a:pos x="104" y="56"/>
                  </a:cxn>
                  <a:cxn ang="0">
                    <a:pos x="106" y="70"/>
                  </a:cxn>
                  <a:cxn ang="0">
                    <a:pos x="106" y="70"/>
                  </a:cxn>
                  <a:cxn ang="0">
                    <a:pos x="104" y="84"/>
                  </a:cxn>
                  <a:cxn ang="0">
                    <a:pos x="102" y="98"/>
                  </a:cxn>
                  <a:cxn ang="0">
                    <a:pos x="96" y="110"/>
                  </a:cxn>
                  <a:cxn ang="0">
                    <a:pos x="90" y="120"/>
                  </a:cxn>
                  <a:cxn ang="0">
                    <a:pos x="82" y="130"/>
                  </a:cxn>
                  <a:cxn ang="0">
                    <a:pos x="74" y="136"/>
                  </a:cxn>
                  <a:cxn ang="0">
                    <a:pos x="64" y="140"/>
                  </a:cxn>
                  <a:cxn ang="0">
                    <a:pos x="54" y="142"/>
                  </a:cxn>
                  <a:cxn ang="0">
                    <a:pos x="54" y="142"/>
                  </a:cxn>
                  <a:cxn ang="0">
                    <a:pos x="42" y="140"/>
                  </a:cxn>
                  <a:cxn ang="0">
                    <a:pos x="32" y="136"/>
                  </a:cxn>
                  <a:cxn ang="0">
                    <a:pos x="24" y="130"/>
                  </a:cxn>
                  <a:cxn ang="0">
                    <a:pos x="16" y="120"/>
                  </a:cxn>
                  <a:cxn ang="0">
                    <a:pos x="10" y="110"/>
                  </a:cxn>
                  <a:cxn ang="0">
                    <a:pos x="4" y="98"/>
                  </a:cxn>
                  <a:cxn ang="0">
                    <a:pos x="2" y="8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56"/>
                  </a:cxn>
                  <a:cxn ang="0">
                    <a:pos x="4" y="44"/>
                  </a:cxn>
                  <a:cxn ang="0">
                    <a:pos x="10" y="32"/>
                  </a:cxn>
                  <a:cxn ang="0">
                    <a:pos x="16" y="20"/>
                  </a:cxn>
                  <a:cxn ang="0">
                    <a:pos x="24" y="12"/>
                  </a:cxn>
                  <a:cxn ang="0">
                    <a:pos x="32" y="6"/>
                  </a:cxn>
                  <a:cxn ang="0">
                    <a:pos x="42" y="2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106" h="142">
                    <a:moveTo>
                      <a:pt x="54" y="0"/>
                    </a:moveTo>
                    <a:lnTo>
                      <a:pt x="54" y="0"/>
                    </a:lnTo>
                    <a:lnTo>
                      <a:pt x="64" y="2"/>
                    </a:lnTo>
                    <a:lnTo>
                      <a:pt x="74" y="6"/>
                    </a:lnTo>
                    <a:lnTo>
                      <a:pt x="82" y="12"/>
                    </a:lnTo>
                    <a:lnTo>
                      <a:pt x="90" y="20"/>
                    </a:lnTo>
                    <a:lnTo>
                      <a:pt x="96" y="32"/>
                    </a:lnTo>
                    <a:lnTo>
                      <a:pt x="102" y="44"/>
                    </a:lnTo>
                    <a:lnTo>
                      <a:pt x="104" y="56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4" y="84"/>
                    </a:lnTo>
                    <a:lnTo>
                      <a:pt x="102" y="98"/>
                    </a:lnTo>
                    <a:lnTo>
                      <a:pt x="96" y="110"/>
                    </a:lnTo>
                    <a:lnTo>
                      <a:pt x="90" y="120"/>
                    </a:lnTo>
                    <a:lnTo>
                      <a:pt x="82" y="130"/>
                    </a:lnTo>
                    <a:lnTo>
                      <a:pt x="74" y="136"/>
                    </a:lnTo>
                    <a:lnTo>
                      <a:pt x="64" y="140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42" y="140"/>
                    </a:lnTo>
                    <a:lnTo>
                      <a:pt x="32" y="136"/>
                    </a:lnTo>
                    <a:lnTo>
                      <a:pt x="24" y="130"/>
                    </a:lnTo>
                    <a:lnTo>
                      <a:pt x="16" y="120"/>
                    </a:lnTo>
                    <a:lnTo>
                      <a:pt x="10" y="110"/>
                    </a:lnTo>
                    <a:lnTo>
                      <a:pt x="4" y="98"/>
                    </a:lnTo>
                    <a:lnTo>
                      <a:pt x="2" y="8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56"/>
                    </a:lnTo>
                    <a:lnTo>
                      <a:pt x="4" y="44"/>
                    </a:lnTo>
                    <a:lnTo>
                      <a:pt x="10" y="32"/>
                    </a:lnTo>
                    <a:lnTo>
                      <a:pt x="16" y="20"/>
                    </a:lnTo>
                    <a:lnTo>
                      <a:pt x="24" y="12"/>
                    </a:lnTo>
                    <a:lnTo>
                      <a:pt x="32" y="6"/>
                    </a:lnTo>
                    <a:lnTo>
                      <a:pt x="42" y="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2">
                <a:extLst>
                  <a:ext uri="{FF2B5EF4-FFF2-40B4-BE49-F238E27FC236}">
                    <a16:creationId xmlns:a16="http://schemas.microsoft.com/office/drawing/2014/main" id="{41C65A76-E7AF-484B-9028-7EF2AC966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906"/>
                <a:ext cx="98" cy="13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60" y="2"/>
                  </a:cxn>
                  <a:cxn ang="0">
                    <a:pos x="68" y="6"/>
                  </a:cxn>
                  <a:cxn ang="0">
                    <a:pos x="76" y="12"/>
                  </a:cxn>
                  <a:cxn ang="0">
                    <a:pos x="84" y="20"/>
                  </a:cxn>
                  <a:cxn ang="0">
                    <a:pos x="90" y="30"/>
                  </a:cxn>
                  <a:cxn ang="0">
                    <a:pos x="94" y="40"/>
                  </a:cxn>
                  <a:cxn ang="0">
                    <a:pos x="98" y="54"/>
                  </a:cxn>
                  <a:cxn ang="0">
                    <a:pos x="98" y="66"/>
                  </a:cxn>
                  <a:cxn ang="0">
                    <a:pos x="98" y="66"/>
                  </a:cxn>
                  <a:cxn ang="0">
                    <a:pos x="98" y="80"/>
                  </a:cxn>
                  <a:cxn ang="0">
                    <a:pos x="94" y="92"/>
                  </a:cxn>
                  <a:cxn ang="0">
                    <a:pos x="90" y="104"/>
                  </a:cxn>
                  <a:cxn ang="0">
                    <a:pos x="84" y="114"/>
                  </a:cxn>
                  <a:cxn ang="0">
                    <a:pos x="76" y="122"/>
                  </a:cxn>
                  <a:cxn ang="0">
                    <a:pos x="68" y="128"/>
                  </a:cxn>
                  <a:cxn ang="0">
                    <a:pos x="60" y="132"/>
                  </a:cxn>
                  <a:cxn ang="0">
                    <a:pos x="50" y="134"/>
                  </a:cxn>
                  <a:cxn ang="0">
                    <a:pos x="50" y="134"/>
                  </a:cxn>
                  <a:cxn ang="0">
                    <a:pos x="40" y="132"/>
                  </a:cxn>
                  <a:cxn ang="0">
                    <a:pos x="30" y="128"/>
                  </a:cxn>
                  <a:cxn ang="0">
                    <a:pos x="22" y="122"/>
                  </a:cxn>
                  <a:cxn ang="0">
                    <a:pos x="14" y="114"/>
                  </a:cxn>
                  <a:cxn ang="0">
                    <a:pos x="8" y="104"/>
                  </a:cxn>
                  <a:cxn ang="0">
                    <a:pos x="4" y="92"/>
                  </a:cxn>
                  <a:cxn ang="0">
                    <a:pos x="0" y="80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54"/>
                  </a:cxn>
                  <a:cxn ang="0">
                    <a:pos x="4" y="40"/>
                  </a:cxn>
                  <a:cxn ang="0">
                    <a:pos x="8" y="30"/>
                  </a:cxn>
                  <a:cxn ang="0">
                    <a:pos x="14" y="20"/>
                  </a:cxn>
                  <a:cxn ang="0">
                    <a:pos x="22" y="12"/>
                  </a:cxn>
                  <a:cxn ang="0">
                    <a:pos x="30" y="6"/>
                  </a:cxn>
                  <a:cxn ang="0">
                    <a:pos x="40" y="2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98" h="134">
                    <a:moveTo>
                      <a:pt x="50" y="0"/>
                    </a:moveTo>
                    <a:lnTo>
                      <a:pt x="50" y="0"/>
                    </a:lnTo>
                    <a:lnTo>
                      <a:pt x="60" y="2"/>
                    </a:lnTo>
                    <a:lnTo>
                      <a:pt x="68" y="6"/>
                    </a:lnTo>
                    <a:lnTo>
                      <a:pt x="76" y="12"/>
                    </a:lnTo>
                    <a:lnTo>
                      <a:pt x="84" y="20"/>
                    </a:lnTo>
                    <a:lnTo>
                      <a:pt x="90" y="30"/>
                    </a:lnTo>
                    <a:lnTo>
                      <a:pt x="94" y="40"/>
                    </a:lnTo>
                    <a:lnTo>
                      <a:pt x="98" y="54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80"/>
                    </a:lnTo>
                    <a:lnTo>
                      <a:pt x="94" y="92"/>
                    </a:lnTo>
                    <a:lnTo>
                      <a:pt x="90" y="104"/>
                    </a:lnTo>
                    <a:lnTo>
                      <a:pt x="84" y="114"/>
                    </a:lnTo>
                    <a:lnTo>
                      <a:pt x="76" y="122"/>
                    </a:lnTo>
                    <a:lnTo>
                      <a:pt x="68" y="128"/>
                    </a:lnTo>
                    <a:lnTo>
                      <a:pt x="60" y="132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40" y="132"/>
                    </a:lnTo>
                    <a:lnTo>
                      <a:pt x="30" y="128"/>
                    </a:lnTo>
                    <a:lnTo>
                      <a:pt x="22" y="122"/>
                    </a:lnTo>
                    <a:lnTo>
                      <a:pt x="14" y="114"/>
                    </a:lnTo>
                    <a:lnTo>
                      <a:pt x="8" y="104"/>
                    </a:lnTo>
                    <a:lnTo>
                      <a:pt x="4" y="92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54"/>
                    </a:lnTo>
                    <a:lnTo>
                      <a:pt x="4" y="40"/>
                    </a:lnTo>
                    <a:lnTo>
                      <a:pt x="8" y="30"/>
                    </a:lnTo>
                    <a:lnTo>
                      <a:pt x="14" y="20"/>
                    </a:lnTo>
                    <a:lnTo>
                      <a:pt x="22" y="12"/>
                    </a:lnTo>
                    <a:lnTo>
                      <a:pt x="30" y="6"/>
                    </a:lnTo>
                    <a:lnTo>
                      <a:pt x="40" y="2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3">
                <a:extLst>
                  <a:ext uri="{FF2B5EF4-FFF2-40B4-BE49-F238E27FC236}">
                    <a16:creationId xmlns:a16="http://schemas.microsoft.com/office/drawing/2014/main" id="{4B08F839-EB10-412A-B4D1-038F9F562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906"/>
                <a:ext cx="92" cy="12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4" y="2"/>
                  </a:cxn>
                  <a:cxn ang="0">
                    <a:pos x="64" y="6"/>
                  </a:cxn>
                  <a:cxn ang="0">
                    <a:pos x="70" y="12"/>
                  </a:cxn>
                  <a:cxn ang="0">
                    <a:pos x="78" y="18"/>
                  </a:cxn>
                  <a:cxn ang="0">
                    <a:pos x="84" y="28"/>
                  </a:cxn>
                  <a:cxn ang="0">
                    <a:pos x="88" y="38"/>
                  </a:cxn>
                  <a:cxn ang="0">
                    <a:pos x="90" y="50"/>
                  </a:cxn>
                  <a:cxn ang="0">
                    <a:pos x="92" y="62"/>
                  </a:cxn>
                  <a:cxn ang="0">
                    <a:pos x="92" y="62"/>
                  </a:cxn>
                  <a:cxn ang="0">
                    <a:pos x="90" y="76"/>
                  </a:cxn>
                  <a:cxn ang="0">
                    <a:pos x="88" y="86"/>
                  </a:cxn>
                  <a:cxn ang="0">
                    <a:pos x="84" y="98"/>
                  </a:cxn>
                  <a:cxn ang="0">
                    <a:pos x="78" y="106"/>
                  </a:cxn>
                  <a:cxn ang="0">
                    <a:pos x="70" y="114"/>
                  </a:cxn>
                  <a:cxn ang="0">
                    <a:pos x="64" y="120"/>
                  </a:cxn>
                  <a:cxn ang="0">
                    <a:pos x="54" y="124"/>
                  </a:cxn>
                  <a:cxn ang="0">
                    <a:pos x="46" y="124"/>
                  </a:cxn>
                  <a:cxn ang="0">
                    <a:pos x="46" y="124"/>
                  </a:cxn>
                  <a:cxn ang="0">
                    <a:pos x="36" y="124"/>
                  </a:cxn>
                  <a:cxn ang="0">
                    <a:pos x="28" y="120"/>
                  </a:cxn>
                  <a:cxn ang="0">
                    <a:pos x="20" y="114"/>
                  </a:cxn>
                  <a:cxn ang="0">
                    <a:pos x="12" y="106"/>
                  </a:cxn>
                  <a:cxn ang="0">
                    <a:pos x="8" y="98"/>
                  </a:cxn>
                  <a:cxn ang="0">
                    <a:pos x="2" y="86"/>
                  </a:cxn>
                  <a:cxn ang="0">
                    <a:pos x="0" y="7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50"/>
                  </a:cxn>
                  <a:cxn ang="0">
                    <a:pos x="2" y="38"/>
                  </a:cxn>
                  <a:cxn ang="0">
                    <a:pos x="8" y="28"/>
                  </a:cxn>
                  <a:cxn ang="0">
                    <a:pos x="12" y="18"/>
                  </a:cxn>
                  <a:cxn ang="0">
                    <a:pos x="20" y="12"/>
                  </a:cxn>
                  <a:cxn ang="0">
                    <a:pos x="28" y="6"/>
                  </a:cxn>
                  <a:cxn ang="0">
                    <a:pos x="36" y="2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92" h="124">
                    <a:moveTo>
                      <a:pt x="46" y="0"/>
                    </a:moveTo>
                    <a:lnTo>
                      <a:pt x="46" y="0"/>
                    </a:lnTo>
                    <a:lnTo>
                      <a:pt x="54" y="2"/>
                    </a:lnTo>
                    <a:lnTo>
                      <a:pt x="64" y="6"/>
                    </a:lnTo>
                    <a:lnTo>
                      <a:pt x="70" y="12"/>
                    </a:lnTo>
                    <a:lnTo>
                      <a:pt x="78" y="18"/>
                    </a:lnTo>
                    <a:lnTo>
                      <a:pt x="84" y="28"/>
                    </a:lnTo>
                    <a:lnTo>
                      <a:pt x="88" y="38"/>
                    </a:lnTo>
                    <a:lnTo>
                      <a:pt x="90" y="50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0" y="76"/>
                    </a:lnTo>
                    <a:lnTo>
                      <a:pt x="88" y="86"/>
                    </a:lnTo>
                    <a:lnTo>
                      <a:pt x="84" y="98"/>
                    </a:lnTo>
                    <a:lnTo>
                      <a:pt x="78" y="106"/>
                    </a:lnTo>
                    <a:lnTo>
                      <a:pt x="70" y="114"/>
                    </a:lnTo>
                    <a:lnTo>
                      <a:pt x="64" y="120"/>
                    </a:lnTo>
                    <a:lnTo>
                      <a:pt x="54" y="124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36" y="124"/>
                    </a:lnTo>
                    <a:lnTo>
                      <a:pt x="28" y="120"/>
                    </a:lnTo>
                    <a:lnTo>
                      <a:pt x="20" y="114"/>
                    </a:lnTo>
                    <a:lnTo>
                      <a:pt x="12" y="106"/>
                    </a:lnTo>
                    <a:lnTo>
                      <a:pt x="8" y="98"/>
                    </a:lnTo>
                    <a:lnTo>
                      <a:pt x="2" y="86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2" y="3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20" y="12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4">
                <a:extLst>
                  <a:ext uri="{FF2B5EF4-FFF2-40B4-BE49-F238E27FC236}">
                    <a16:creationId xmlns:a16="http://schemas.microsoft.com/office/drawing/2014/main" id="{5E7CBCB0-0E7C-4BBC-BA5C-A3BA8B281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908"/>
                <a:ext cx="86" cy="1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60" y="4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8" y="24"/>
                  </a:cxn>
                  <a:cxn ang="0">
                    <a:pos x="82" y="34"/>
                  </a:cxn>
                  <a:cxn ang="0">
                    <a:pos x="86" y="46"/>
                  </a:cxn>
                  <a:cxn ang="0">
                    <a:pos x="86" y="56"/>
                  </a:cxn>
                  <a:cxn ang="0">
                    <a:pos x="86" y="56"/>
                  </a:cxn>
                  <a:cxn ang="0">
                    <a:pos x="86" y="68"/>
                  </a:cxn>
                  <a:cxn ang="0">
                    <a:pos x="82" y="80"/>
                  </a:cxn>
                  <a:cxn ang="0">
                    <a:pos x="78" y="90"/>
                  </a:cxn>
                  <a:cxn ang="0">
                    <a:pos x="74" y="98"/>
                  </a:cxn>
                  <a:cxn ang="0">
                    <a:pos x="68" y="104"/>
                  </a:cxn>
                  <a:cxn ang="0">
                    <a:pos x="60" y="110"/>
                  </a:cxn>
                  <a:cxn ang="0">
                    <a:pos x="52" y="114"/>
                  </a:cxn>
                  <a:cxn ang="0">
                    <a:pos x="44" y="114"/>
                  </a:cxn>
                  <a:cxn ang="0">
                    <a:pos x="44" y="114"/>
                  </a:cxn>
                  <a:cxn ang="0">
                    <a:pos x="34" y="114"/>
                  </a:cxn>
                  <a:cxn ang="0">
                    <a:pos x="26" y="110"/>
                  </a:cxn>
                  <a:cxn ang="0">
                    <a:pos x="20" y="104"/>
                  </a:cxn>
                  <a:cxn ang="0">
                    <a:pos x="12" y="98"/>
                  </a:cxn>
                  <a:cxn ang="0">
                    <a:pos x="8" y="90"/>
                  </a:cxn>
                  <a:cxn ang="0">
                    <a:pos x="4" y="80"/>
                  </a:cxn>
                  <a:cxn ang="0">
                    <a:pos x="2" y="68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46"/>
                  </a:cxn>
                  <a:cxn ang="0">
                    <a:pos x="4" y="34"/>
                  </a:cxn>
                  <a:cxn ang="0">
                    <a:pos x="8" y="24"/>
                  </a:cxn>
                  <a:cxn ang="0">
                    <a:pos x="12" y="16"/>
                  </a:cxn>
                  <a:cxn ang="0">
                    <a:pos x="20" y="10"/>
                  </a:cxn>
                  <a:cxn ang="0">
                    <a:pos x="26" y="4"/>
                  </a:cxn>
                  <a:cxn ang="0">
                    <a:pos x="34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86" h="114">
                    <a:moveTo>
                      <a:pt x="44" y="0"/>
                    </a:moveTo>
                    <a:lnTo>
                      <a:pt x="44" y="0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8" y="24"/>
                    </a:lnTo>
                    <a:lnTo>
                      <a:pt x="82" y="34"/>
                    </a:lnTo>
                    <a:lnTo>
                      <a:pt x="86" y="46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86" y="68"/>
                    </a:lnTo>
                    <a:lnTo>
                      <a:pt x="82" y="80"/>
                    </a:lnTo>
                    <a:lnTo>
                      <a:pt x="78" y="90"/>
                    </a:lnTo>
                    <a:lnTo>
                      <a:pt x="74" y="98"/>
                    </a:lnTo>
                    <a:lnTo>
                      <a:pt x="68" y="104"/>
                    </a:lnTo>
                    <a:lnTo>
                      <a:pt x="60" y="110"/>
                    </a:lnTo>
                    <a:lnTo>
                      <a:pt x="52" y="114"/>
                    </a:lnTo>
                    <a:lnTo>
                      <a:pt x="44" y="114"/>
                    </a:lnTo>
                    <a:lnTo>
                      <a:pt x="44" y="114"/>
                    </a:lnTo>
                    <a:lnTo>
                      <a:pt x="34" y="114"/>
                    </a:lnTo>
                    <a:lnTo>
                      <a:pt x="26" y="110"/>
                    </a:lnTo>
                    <a:lnTo>
                      <a:pt x="20" y="104"/>
                    </a:lnTo>
                    <a:lnTo>
                      <a:pt x="12" y="98"/>
                    </a:lnTo>
                    <a:lnTo>
                      <a:pt x="8" y="90"/>
                    </a:lnTo>
                    <a:lnTo>
                      <a:pt x="4" y="80"/>
                    </a:lnTo>
                    <a:lnTo>
                      <a:pt x="2" y="6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46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2" y="16"/>
                    </a:lnTo>
                    <a:lnTo>
                      <a:pt x="20" y="10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25">
                <a:extLst>
                  <a:ext uri="{FF2B5EF4-FFF2-40B4-BE49-F238E27FC236}">
                    <a16:creationId xmlns:a16="http://schemas.microsoft.com/office/drawing/2014/main" id="{5E446FEC-5772-43F4-A184-86938087A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908"/>
                <a:ext cx="78" cy="1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48" y="0"/>
                  </a:cxn>
                  <a:cxn ang="0">
                    <a:pos x="54" y="4"/>
                  </a:cxn>
                  <a:cxn ang="0">
                    <a:pos x="62" y="8"/>
                  </a:cxn>
                  <a:cxn ang="0">
                    <a:pos x="68" y="16"/>
                  </a:cxn>
                  <a:cxn ang="0">
                    <a:pos x="72" y="24"/>
                  </a:cxn>
                  <a:cxn ang="0">
                    <a:pos x="76" y="32"/>
                  </a:cxn>
                  <a:cxn ang="0">
                    <a:pos x="78" y="42"/>
                  </a:cxn>
                  <a:cxn ang="0">
                    <a:pos x="78" y="54"/>
                  </a:cxn>
                  <a:cxn ang="0">
                    <a:pos x="78" y="54"/>
                  </a:cxn>
                  <a:cxn ang="0">
                    <a:pos x="78" y="64"/>
                  </a:cxn>
                  <a:cxn ang="0">
                    <a:pos x="76" y="74"/>
                  </a:cxn>
                  <a:cxn ang="0">
                    <a:pos x="72" y="82"/>
                  </a:cxn>
                  <a:cxn ang="0">
                    <a:pos x="68" y="90"/>
                  </a:cxn>
                  <a:cxn ang="0">
                    <a:pos x="62" y="98"/>
                  </a:cxn>
                  <a:cxn ang="0">
                    <a:pos x="54" y="102"/>
                  </a:cxn>
                  <a:cxn ang="0">
                    <a:pos x="48" y="106"/>
                  </a:cxn>
                  <a:cxn ang="0">
                    <a:pos x="40" y="106"/>
                  </a:cxn>
                  <a:cxn ang="0">
                    <a:pos x="40" y="106"/>
                  </a:cxn>
                  <a:cxn ang="0">
                    <a:pos x="32" y="106"/>
                  </a:cxn>
                  <a:cxn ang="0">
                    <a:pos x="24" y="102"/>
                  </a:cxn>
                  <a:cxn ang="0">
                    <a:pos x="18" y="98"/>
                  </a:cxn>
                  <a:cxn ang="0">
                    <a:pos x="12" y="90"/>
                  </a:cxn>
                  <a:cxn ang="0">
                    <a:pos x="6" y="82"/>
                  </a:cxn>
                  <a:cxn ang="0">
                    <a:pos x="2" y="74"/>
                  </a:cxn>
                  <a:cxn ang="0">
                    <a:pos x="0" y="64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42"/>
                  </a:cxn>
                  <a:cxn ang="0">
                    <a:pos x="2" y="32"/>
                  </a:cxn>
                  <a:cxn ang="0">
                    <a:pos x="6" y="24"/>
                  </a:cxn>
                  <a:cxn ang="0">
                    <a:pos x="12" y="16"/>
                  </a:cxn>
                  <a:cxn ang="0">
                    <a:pos x="18" y="8"/>
                  </a:cxn>
                  <a:cxn ang="0">
                    <a:pos x="24" y="4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78" h="106">
                    <a:moveTo>
                      <a:pt x="40" y="0"/>
                    </a:moveTo>
                    <a:lnTo>
                      <a:pt x="40" y="0"/>
                    </a:lnTo>
                    <a:lnTo>
                      <a:pt x="48" y="0"/>
                    </a:lnTo>
                    <a:lnTo>
                      <a:pt x="54" y="4"/>
                    </a:lnTo>
                    <a:lnTo>
                      <a:pt x="62" y="8"/>
                    </a:lnTo>
                    <a:lnTo>
                      <a:pt x="68" y="16"/>
                    </a:lnTo>
                    <a:lnTo>
                      <a:pt x="72" y="24"/>
                    </a:lnTo>
                    <a:lnTo>
                      <a:pt x="76" y="32"/>
                    </a:lnTo>
                    <a:lnTo>
                      <a:pt x="78" y="42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8" y="64"/>
                    </a:lnTo>
                    <a:lnTo>
                      <a:pt x="76" y="74"/>
                    </a:lnTo>
                    <a:lnTo>
                      <a:pt x="72" y="82"/>
                    </a:lnTo>
                    <a:lnTo>
                      <a:pt x="68" y="90"/>
                    </a:lnTo>
                    <a:lnTo>
                      <a:pt x="62" y="98"/>
                    </a:lnTo>
                    <a:lnTo>
                      <a:pt x="54" y="102"/>
                    </a:lnTo>
                    <a:lnTo>
                      <a:pt x="48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32" y="106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2" y="90"/>
                    </a:lnTo>
                    <a:lnTo>
                      <a:pt x="6" y="82"/>
                    </a:lnTo>
                    <a:lnTo>
                      <a:pt x="2" y="7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4"/>
                    </a:lnTo>
                    <a:lnTo>
                      <a:pt x="12" y="16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6">
                <a:extLst>
                  <a:ext uri="{FF2B5EF4-FFF2-40B4-BE49-F238E27FC236}">
                    <a16:creationId xmlns:a16="http://schemas.microsoft.com/office/drawing/2014/main" id="{8F749006-465D-49B6-96A8-19AA27D68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908"/>
                <a:ext cx="74" cy="9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2" y="4"/>
                  </a:cxn>
                  <a:cxn ang="0">
                    <a:pos x="58" y="8"/>
                  </a:cxn>
                  <a:cxn ang="0">
                    <a:pos x="62" y="14"/>
                  </a:cxn>
                  <a:cxn ang="0">
                    <a:pos x="68" y="22"/>
                  </a:cxn>
                  <a:cxn ang="0">
                    <a:pos x="70" y="30"/>
                  </a:cxn>
                  <a:cxn ang="0">
                    <a:pos x="72" y="40"/>
                  </a:cxn>
                  <a:cxn ang="0">
                    <a:pos x="74" y="50"/>
                  </a:cxn>
                  <a:cxn ang="0">
                    <a:pos x="74" y="50"/>
                  </a:cxn>
                  <a:cxn ang="0">
                    <a:pos x="72" y="60"/>
                  </a:cxn>
                  <a:cxn ang="0">
                    <a:pos x="70" y="68"/>
                  </a:cxn>
                  <a:cxn ang="0">
                    <a:pos x="68" y="76"/>
                  </a:cxn>
                  <a:cxn ang="0">
                    <a:pos x="62" y="84"/>
                  </a:cxn>
                  <a:cxn ang="0">
                    <a:pos x="58" y="90"/>
                  </a:cxn>
                  <a:cxn ang="0">
                    <a:pos x="52" y="94"/>
                  </a:cxn>
                  <a:cxn ang="0">
                    <a:pos x="44" y="98"/>
                  </a:cxn>
                  <a:cxn ang="0">
                    <a:pos x="38" y="98"/>
                  </a:cxn>
                  <a:cxn ang="0">
                    <a:pos x="38" y="98"/>
                  </a:cxn>
                  <a:cxn ang="0">
                    <a:pos x="30" y="98"/>
                  </a:cxn>
                  <a:cxn ang="0">
                    <a:pos x="22" y="94"/>
                  </a:cxn>
                  <a:cxn ang="0">
                    <a:pos x="16" y="90"/>
                  </a:cxn>
                  <a:cxn ang="0">
                    <a:pos x="12" y="84"/>
                  </a:cxn>
                  <a:cxn ang="0">
                    <a:pos x="6" y="76"/>
                  </a:cxn>
                  <a:cxn ang="0">
                    <a:pos x="4" y="68"/>
                  </a:cxn>
                  <a:cxn ang="0">
                    <a:pos x="2" y="6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40"/>
                  </a:cxn>
                  <a:cxn ang="0">
                    <a:pos x="4" y="30"/>
                  </a:cxn>
                  <a:cxn ang="0">
                    <a:pos x="6" y="22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22" y="4"/>
                  </a:cxn>
                  <a:cxn ang="0">
                    <a:pos x="30" y="2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74" h="98">
                    <a:moveTo>
                      <a:pt x="38" y="0"/>
                    </a:moveTo>
                    <a:lnTo>
                      <a:pt x="38" y="0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8" y="22"/>
                    </a:lnTo>
                    <a:lnTo>
                      <a:pt x="70" y="30"/>
                    </a:lnTo>
                    <a:lnTo>
                      <a:pt x="72" y="40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2" y="60"/>
                    </a:lnTo>
                    <a:lnTo>
                      <a:pt x="70" y="68"/>
                    </a:lnTo>
                    <a:lnTo>
                      <a:pt x="68" y="76"/>
                    </a:lnTo>
                    <a:lnTo>
                      <a:pt x="62" y="84"/>
                    </a:lnTo>
                    <a:lnTo>
                      <a:pt x="58" y="90"/>
                    </a:lnTo>
                    <a:lnTo>
                      <a:pt x="52" y="94"/>
                    </a:lnTo>
                    <a:lnTo>
                      <a:pt x="44" y="98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30" y="98"/>
                    </a:lnTo>
                    <a:lnTo>
                      <a:pt x="22" y="94"/>
                    </a:lnTo>
                    <a:lnTo>
                      <a:pt x="16" y="90"/>
                    </a:lnTo>
                    <a:lnTo>
                      <a:pt x="12" y="84"/>
                    </a:lnTo>
                    <a:lnTo>
                      <a:pt x="6" y="76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6" y="22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E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7">
                <a:extLst>
                  <a:ext uri="{FF2B5EF4-FFF2-40B4-BE49-F238E27FC236}">
                    <a16:creationId xmlns:a16="http://schemas.microsoft.com/office/drawing/2014/main" id="{8F787A10-8BBC-4081-A409-673A09A2C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908"/>
                <a:ext cx="66" cy="9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40" y="2"/>
                  </a:cxn>
                  <a:cxn ang="0">
                    <a:pos x="46" y="4"/>
                  </a:cxn>
                  <a:cxn ang="0">
                    <a:pos x="52" y="8"/>
                  </a:cxn>
                  <a:cxn ang="0">
                    <a:pos x="56" y="14"/>
                  </a:cxn>
                  <a:cxn ang="0">
                    <a:pos x="60" y="20"/>
                  </a:cxn>
                  <a:cxn ang="0">
                    <a:pos x="64" y="28"/>
                  </a:cxn>
                  <a:cxn ang="0">
                    <a:pos x="66" y="36"/>
                  </a:cxn>
                  <a:cxn ang="0">
                    <a:pos x="66" y="46"/>
                  </a:cxn>
                  <a:cxn ang="0">
                    <a:pos x="66" y="46"/>
                  </a:cxn>
                  <a:cxn ang="0">
                    <a:pos x="66" y="54"/>
                  </a:cxn>
                  <a:cxn ang="0">
                    <a:pos x="64" y="62"/>
                  </a:cxn>
                  <a:cxn ang="0">
                    <a:pos x="60" y="70"/>
                  </a:cxn>
                  <a:cxn ang="0">
                    <a:pos x="56" y="76"/>
                  </a:cxn>
                  <a:cxn ang="0">
                    <a:pos x="52" y="82"/>
                  </a:cxn>
                  <a:cxn ang="0">
                    <a:pos x="46" y="86"/>
                  </a:cxn>
                  <a:cxn ang="0">
                    <a:pos x="40" y="88"/>
                  </a:cxn>
                  <a:cxn ang="0">
                    <a:pos x="32" y="90"/>
                  </a:cxn>
                  <a:cxn ang="0">
                    <a:pos x="32" y="90"/>
                  </a:cxn>
                  <a:cxn ang="0">
                    <a:pos x="26" y="88"/>
                  </a:cxn>
                  <a:cxn ang="0">
                    <a:pos x="20" y="86"/>
                  </a:cxn>
                  <a:cxn ang="0">
                    <a:pos x="14" y="82"/>
                  </a:cxn>
                  <a:cxn ang="0">
                    <a:pos x="10" y="76"/>
                  </a:cxn>
                  <a:cxn ang="0">
                    <a:pos x="6" y="70"/>
                  </a:cxn>
                  <a:cxn ang="0">
                    <a:pos x="2" y="62"/>
                  </a:cxn>
                  <a:cxn ang="0">
                    <a:pos x="0" y="54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2" y="28"/>
                  </a:cxn>
                  <a:cxn ang="0">
                    <a:pos x="6" y="20"/>
                  </a:cxn>
                  <a:cxn ang="0">
                    <a:pos x="10" y="14"/>
                  </a:cxn>
                  <a:cxn ang="0">
                    <a:pos x="14" y="8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0" t="0" r="r" b="b"/>
                <a:pathLst>
                  <a:path w="66" h="90">
                    <a:moveTo>
                      <a:pt x="32" y="0"/>
                    </a:moveTo>
                    <a:lnTo>
                      <a:pt x="32" y="0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52" y="8"/>
                    </a:lnTo>
                    <a:lnTo>
                      <a:pt x="56" y="14"/>
                    </a:lnTo>
                    <a:lnTo>
                      <a:pt x="60" y="20"/>
                    </a:lnTo>
                    <a:lnTo>
                      <a:pt x="64" y="28"/>
                    </a:lnTo>
                    <a:lnTo>
                      <a:pt x="66" y="3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54"/>
                    </a:lnTo>
                    <a:lnTo>
                      <a:pt x="64" y="62"/>
                    </a:lnTo>
                    <a:lnTo>
                      <a:pt x="60" y="70"/>
                    </a:lnTo>
                    <a:lnTo>
                      <a:pt x="56" y="76"/>
                    </a:lnTo>
                    <a:lnTo>
                      <a:pt x="52" y="82"/>
                    </a:lnTo>
                    <a:lnTo>
                      <a:pt x="46" y="86"/>
                    </a:lnTo>
                    <a:lnTo>
                      <a:pt x="40" y="88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26" y="88"/>
                    </a:lnTo>
                    <a:lnTo>
                      <a:pt x="20" y="86"/>
                    </a:lnTo>
                    <a:lnTo>
                      <a:pt x="14" y="82"/>
                    </a:lnTo>
                    <a:lnTo>
                      <a:pt x="10" y="76"/>
                    </a:lnTo>
                    <a:lnTo>
                      <a:pt x="6" y="70"/>
                    </a:lnTo>
                    <a:lnTo>
                      <a:pt x="2" y="62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6" y="20"/>
                    </a:lnTo>
                    <a:lnTo>
                      <a:pt x="10" y="14"/>
                    </a:lnTo>
                    <a:lnTo>
                      <a:pt x="14" y="8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E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8">
                <a:extLst>
                  <a:ext uri="{FF2B5EF4-FFF2-40B4-BE49-F238E27FC236}">
                    <a16:creationId xmlns:a16="http://schemas.microsoft.com/office/drawing/2014/main" id="{B8569285-A8E4-4485-A21B-251DA2AE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910"/>
                <a:ext cx="58" cy="8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40" y="2"/>
                  </a:cxn>
                  <a:cxn ang="0">
                    <a:pos x="46" y="6"/>
                  </a:cxn>
                  <a:cxn ang="0">
                    <a:pos x="50" y="12"/>
                  </a:cxn>
                  <a:cxn ang="0">
                    <a:pos x="56" y="24"/>
                  </a:cxn>
                  <a:cxn ang="0">
                    <a:pos x="58" y="32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8"/>
                  </a:cxn>
                  <a:cxn ang="0">
                    <a:pos x="56" y="56"/>
                  </a:cxn>
                  <a:cxn ang="0">
                    <a:pos x="50" y="68"/>
                  </a:cxn>
                  <a:cxn ang="0">
                    <a:pos x="46" y="72"/>
                  </a:cxn>
                  <a:cxn ang="0">
                    <a:pos x="40" y="76"/>
                  </a:cxn>
                  <a:cxn ang="0">
                    <a:pos x="34" y="78"/>
                  </a:cxn>
                  <a:cxn ang="0">
                    <a:pos x="28" y="80"/>
                  </a:cxn>
                  <a:cxn ang="0">
                    <a:pos x="28" y="80"/>
                  </a:cxn>
                  <a:cxn ang="0">
                    <a:pos x="22" y="78"/>
                  </a:cxn>
                  <a:cxn ang="0">
                    <a:pos x="18" y="76"/>
                  </a:cxn>
                  <a:cxn ang="0">
                    <a:pos x="12" y="72"/>
                  </a:cxn>
                  <a:cxn ang="0">
                    <a:pos x="8" y="68"/>
                  </a:cxn>
                  <a:cxn ang="0">
                    <a:pos x="2" y="56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32"/>
                  </a:cxn>
                  <a:cxn ang="0">
                    <a:pos x="2" y="24"/>
                  </a:cxn>
                  <a:cxn ang="0">
                    <a:pos x="8" y="12"/>
                  </a:cxn>
                  <a:cxn ang="0">
                    <a:pos x="12" y="6"/>
                  </a:cxn>
                  <a:cxn ang="0">
                    <a:pos x="18" y="2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58" h="80">
                    <a:moveTo>
                      <a:pt x="28" y="0"/>
                    </a:moveTo>
                    <a:lnTo>
                      <a:pt x="28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6" y="6"/>
                    </a:lnTo>
                    <a:lnTo>
                      <a:pt x="50" y="12"/>
                    </a:lnTo>
                    <a:lnTo>
                      <a:pt x="56" y="24"/>
                    </a:lnTo>
                    <a:lnTo>
                      <a:pt x="58" y="32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8"/>
                    </a:lnTo>
                    <a:lnTo>
                      <a:pt x="56" y="56"/>
                    </a:lnTo>
                    <a:lnTo>
                      <a:pt x="50" y="68"/>
                    </a:lnTo>
                    <a:lnTo>
                      <a:pt x="46" y="72"/>
                    </a:lnTo>
                    <a:lnTo>
                      <a:pt x="40" y="76"/>
                    </a:lnTo>
                    <a:lnTo>
                      <a:pt x="34" y="78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2" y="78"/>
                    </a:lnTo>
                    <a:lnTo>
                      <a:pt x="18" y="76"/>
                    </a:lnTo>
                    <a:lnTo>
                      <a:pt x="12" y="72"/>
                    </a:lnTo>
                    <a:lnTo>
                      <a:pt x="8" y="68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9">
                <a:extLst>
                  <a:ext uri="{FF2B5EF4-FFF2-40B4-BE49-F238E27FC236}">
                    <a16:creationId xmlns:a16="http://schemas.microsoft.com/office/drawing/2014/main" id="{653931F0-293C-45ED-A9FC-9CEEF86DE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910"/>
                <a:ext cx="54" cy="7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2"/>
                  </a:cxn>
                  <a:cxn ang="0">
                    <a:pos x="46" y="10"/>
                  </a:cxn>
                  <a:cxn ang="0">
                    <a:pos x="52" y="22"/>
                  </a:cxn>
                  <a:cxn ang="0">
                    <a:pos x="54" y="36"/>
                  </a:cxn>
                  <a:cxn ang="0">
                    <a:pos x="54" y="36"/>
                  </a:cxn>
                  <a:cxn ang="0">
                    <a:pos x="52" y="50"/>
                  </a:cxn>
                  <a:cxn ang="0">
                    <a:pos x="46" y="60"/>
                  </a:cxn>
                  <a:cxn ang="0">
                    <a:pos x="38" y="68"/>
                  </a:cxn>
                  <a:cxn ang="0">
                    <a:pos x="32" y="70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22" y="70"/>
                  </a:cxn>
                  <a:cxn ang="0">
                    <a:pos x="16" y="68"/>
                  </a:cxn>
                  <a:cxn ang="0">
                    <a:pos x="8" y="60"/>
                  </a:cxn>
                  <a:cxn ang="0">
                    <a:pos x="2" y="5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2" y="22"/>
                  </a:cxn>
                  <a:cxn ang="0">
                    <a:pos x="8" y="10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54" h="72">
                    <a:moveTo>
                      <a:pt x="26" y="0"/>
                    </a:moveTo>
                    <a:lnTo>
                      <a:pt x="26" y="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0"/>
                    </a:lnTo>
                    <a:lnTo>
                      <a:pt x="52" y="22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2" y="50"/>
                    </a:lnTo>
                    <a:lnTo>
                      <a:pt x="46" y="60"/>
                    </a:lnTo>
                    <a:lnTo>
                      <a:pt x="38" y="68"/>
                    </a:lnTo>
                    <a:lnTo>
                      <a:pt x="32" y="70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22" y="70"/>
                    </a:lnTo>
                    <a:lnTo>
                      <a:pt x="16" y="68"/>
                    </a:lnTo>
                    <a:lnTo>
                      <a:pt x="8" y="60"/>
                    </a:lnTo>
                    <a:lnTo>
                      <a:pt x="2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22"/>
                    </a:lnTo>
                    <a:lnTo>
                      <a:pt x="8" y="10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0">
                <a:extLst>
                  <a:ext uri="{FF2B5EF4-FFF2-40B4-BE49-F238E27FC236}">
                    <a16:creationId xmlns:a16="http://schemas.microsoft.com/office/drawing/2014/main" id="{2067E413-77B1-4821-8049-324C2B542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910"/>
                <a:ext cx="46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2" y="2"/>
                  </a:cxn>
                  <a:cxn ang="0">
                    <a:pos x="40" y="10"/>
                  </a:cxn>
                  <a:cxn ang="0">
                    <a:pos x="44" y="20"/>
                  </a:cxn>
                  <a:cxn ang="0">
                    <a:pos x="46" y="32"/>
                  </a:cxn>
                  <a:cxn ang="0">
                    <a:pos x="46" y="32"/>
                  </a:cxn>
                  <a:cxn ang="0">
                    <a:pos x="44" y="44"/>
                  </a:cxn>
                  <a:cxn ang="0">
                    <a:pos x="40" y="54"/>
                  </a:cxn>
                  <a:cxn ang="0">
                    <a:pos x="32" y="60"/>
                  </a:cxn>
                  <a:cxn ang="0">
                    <a:pos x="28" y="62"/>
                  </a:cxn>
                  <a:cxn ang="0">
                    <a:pos x="22" y="62"/>
                  </a:cxn>
                  <a:cxn ang="0">
                    <a:pos x="22" y="62"/>
                  </a:cxn>
                  <a:cxn ang="0">
                    <a:pos x="18" y="62"/>
                  </a:cxn>
                  <a:cxn ang="0">
                    <a:pos x="14" y="60"/>
                  </a:cxn>
                  <a:cxn ang="0">
                    <a:pos x="6" y="54"/>
                  </a:cxn>
                  <a:cxn ang="0">
                    <a:pos x="2" y="44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20"/>
                  </a:cxn>
                  <a:cxn ang="0">
                    <a:pos x="6" y="10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6" h="62">
                    <a:moveTo>
                      <a:pt x="22" y="0"/>
                    </a:moveTo>
                    <a:lnTo>
                      <a:pt x="22" y="0"/>
                    </a:lnTo>
                    <a:lnTo>
                      <a:pt x="28" y="2"/>
                    </a:lnTo>
                    <a:lnTo>
                      <a:pt x="32" y="2"/>
                    </a:lnTo>
                    <a:lnTo>
                      <a:pt x="40" y="10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4" y="44"/>
                    </a:lnTo>
                    <a:lnTo>
                      <a:pt x="40" y="54"/>
                    </a:lnTo>
                    <a:lnTo>
                      <a:pt x="32" y="60"/>
                    </a:lnTo>
                    <a:lnTo>
                      <a:pt x="28" y="62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6" y="54"/>
                    </a:lnTo>
                    <a:lnTo>
                      <a:pt x="2" y="4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6" y="1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1">
                <a:extLst>
                  <a:ext uri="{FF2B5EF4-FFF2-40B4-BE49-F238E27FC236}">
                    <a16:creationId xmlns:a16="http://schemas.microsoft.com/office/drawing/2014/main" id="{315ABAFF-7D2E-40B6-8169-9B4D18F81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1034"/>
                <a:ext cx="712" cy="392"/>
              </a:xfrm>
              <a:custGeom>
                <a:avLst/>
                <a:gdLst/>
                <a:ahLst/>
                <a:cxnLst>
                  <a:cxn ang="0">
                    <a:pos x="120" y="386"/>
                  </a:cxn>
                  <a:cxn ang="0">
                    <a:pos x="74" y="328"/>
                  </a:cxn>
                  <a:cxn ang="0">
                    <a:pos x="24" y="252"/>
                  </a:cxn>
                  <a:cxn ang="0">
                    <a:pos x="6" y="212"/>
                  </a:cxn>
                  <a:cxn ang="0">
                    <a:pos x="0" y="176"/>
                  </a:cxn>
                  <a:cxn ang="0">
                    <a:pos x="2" y="152"/>
                  </a:cxn>
                  <a:cxn ang="0">
                    <a:pos x="6" y="146"/>
                  </a:cxn>
                  <a:cxn ang="0">
                    <a:pos x="24" y="124"/>
                  </a:cxn>
                  <a:cxn ang="0">
                    <a:pos x="42" y="110"/>
                  </a:cxn>
                  <a:cxn ang="0">
                    <a:pos x="86" y="90"/>
                  </a:cxn>
                  <a:cxn ang="0">
                    <a:pos x="130" y="84"/>
                  </a:cxn>
                  <a:cxn ang="0">
                    <a:pos x="166" y="80"/>
                  </a:cxn>
                  <a:cxn ang="0">
                    <a:pos x="214" y="70"/>
                  </a:cxn>
                  <a:cxn ang="0">
                    <a:pos x="258" y="42"/>
                  </a:cxn>
                  <a:cxn ang="0">
                    <a:pos x="274" y="32"/>
                  </a:cxn>
                  <a:cxn ang="0">
                    <a:pos x="314" y="12"/>
                  </a:cxn>
                  <a:cxn ang="0">
                    <a:pos x="364" y="0"/>
                  </a:cxn>
                  <a:cxn ang="0">
                    <a:pos x="390" y="0"/>
                  </a:cxn>
                  <a:cxn ang="0">
                    <a:pos x="416" y="6"/>
                  </a:cxn>
                  <a:cxn ang="0">
                    <a:pos x="440" y="18"/>
                  </a:cxn>
                  <a:cxn ang="0">
                    <a:pos x="478" y="46"/>
                  </a:cxn>
                  <a:cxn ang="0">
                    <a:pos x="514" y="74"/>
                  </a:cxn>
                  <a:cxn ang="0">
                    <a:pos x="530" y="80"/>
                  </a:cxn>
                  <a:cxn ang="0">
                    <a:pos x="538" y="80"/>
                  </a:cxn>
                  <a:cxn ang="0">
                    <a:pos x="572" y="82"/>
                  </a:cxn>
                  <a:cxn ang="0">
                    <a:pos x="626" y="90"/>
                  </a:cxn>
                  <a:cxn ang="0">
                    <a:pos x="668" y="104"/>
                  </a:cxn>
                  <a:cxn ang="0">
                    <a:pos x="690" y="118"/>
                  </a:cxn>
                  <a:cxn ang="0">
                    <a:pos x="704" y="136"/>
                  </a:cxn>
                  <a:cxn ang="0">
                    <a:pos x="710" y="146"/>
                  </a:cxn>
                  <a:cxn ang="0">
                    <a:pos x="712" y="170"/>
                  </a:cxn>
                  <a:cxn ang="0">
                    <a:pos x="708" y="202"/>
                  </a:cxn>
                  <a:cxn ang="0">
                    <a:pos x="684" y="272"/>
                  </a:cxn>
                  <a:cxn ang="0">
                    <a:pos x="652" y="336"/>
                  </a:cxn>
                  <a:cxn ang="0">
                    <a:pos x="626" y="372"/>
                  </a:cxn>
                  <a:cxn ang="0">
                    <a:pos x="618" y="380"/>
                  </a:cxn>
                  <a:cxn ang="0">
                    <a:pos x="602" y="390"/>
                  </a:cxn>
                  <a:cxn ang="0">
                    <a:pos x="586" y="392"/>
                  </a:cxn>
                  <a:cxn ang="0">
                    <a:pos x="552" y="386"/>
                  </a:cxn>
                  <a:cxn ang="0">
                    <a:pos x="478" y="364"/>
                  </a:cxn>
                  <a:cxn ang="0">
                    <a:pos x="444" y="358"/>
                  </a:cxn>
                  <a:cxn ang="0">
                    <a:pos x="304" y="354"/>
                  </a:cxn>
                  <a:cxn ang="0">
                    <a:pos x="246" y="358"/>
                  </a:cxn>
                  <a:cxn ang="0">
                    <a:pos x="198" y="368"/>
                  </a:cxn>
                  <a:cxn ang="0">
                    <a:pos x="164" y="378"/>
                  </a:cxn>
                  <a:cxn ang="0">
                    <a:pos x="120" y="386"/>
                  </a:cxn>
                </a:cxnLst>
                <a:rect l="0" t="0" r="r" b="b"/>
                <a:pathLst>
                  <a:path w="712" h="392">
                    <a:moveTo>
                      <a:pt x="120" y="386"/>
                    </a:moveTo>
                    <a:lnTo>
                      <a:pt x="120" y="386"/>
                    </a:lnTo>
                    <a:lnTo>
                      <a:pt x="96" y="358"/>
                    </a:lnTo>
                    <a:lnTo>
                      <a:pt x="74" y="328"/>
                    </a:lnTo>
                    <a:lnTo>
                      <a:pt x="48" y="292"/>
                    </a:lnTo>
                    <a:lnTo>
                      <a:pt x="24" y="252"/>
                    </a:lnTo>
                    <a:lnTo>
                      <a:pt x="14" y="232"/>
                    </a:lnTo>
                    <a:lnTo>
                      <a:pt x="6" y="212"/>
                    </a:lnTo>
                    <a:lnTo>
                      <a:pt x="2" y="194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2" y="152"/>
                    </a:lnTo>
                    <a:lnTo>
                      <a:pt x="6" y="146"/>
                    </a:lnTo>
                    <a:lnTo>
                      <a:pt x="6" y="146"/>
                    </a:lnTo>
                    <a:lnTo>
                      <a:pt x="14" y="134"/>
                    </a:lnTo>
                    <a:lnTo>
                      <a:pt x="24" y="124"/>
                    </a:lnTo>
                    <a:lnTo>
                      <a:pt x="32" y="116"/>
                    </a:lnTo>
                    <a:lnTo>
                      <a:pt x="42" y="110"/>
                    </a:lnTo>
                    <a:lnTo>
                      <a:pt x="64" y="98"/>
                    </a:lnTo>
                    <a:lnTo>
                      <a:pt x="86" y="90"/>
                    </a:lnTo>
                    <a:lnTo>
                      <a:pt x="108" y="86"/>
                    </a:lnTo>
                    <a:lnTo>
                      <a:pt x="130" y="84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92" y="76"/>
                    </a:lnTo>
                    <a:lnTo>
                      <a:pt x="214" y="70"/>
                    </a:lnTo>
                    <a:lnTo>
                      <a:pt x="234" y="60"/>
                    </a:lnTo>
                    <a:lnTo>
                      <a:pt x="258" y="42"/>
                    </a:lnTo>
                    <a:lnTo>
                      <a:pt x="258" y="42"/>
                    </a:lnTo>
                    <a:lnTo>
                      <a:pt x="274" y="32"/>
                    </a:lnTo>
                    <a:lnTo>
                      <a:pt x="292" y="22"/>
                    </a:lnTo>
                    <a:lnTo>
                      <a:pt x="314" y="12"/>
                    </a:lnTo>
                    <a:lnTo>
                      <a:pt x="338" y="4"/>
                    </a:lnTo>
                    <a:lnTo>
                      <a:pt x="364" y="0"/>
                    </a:lnTo>
                    <a:lnTo>
                      <a:pt x="378" y="0"/>
                    </a:lnTo>
                    <a:lnTo>
                      <a:pt x="390" y="0"/>
                    </a:lnTo>
                    <a:lnTo>
                      <a:pt x="402" y="2"/>
                    </a:lnTo>
                    <a:lnTo>
                      <a:pt x="416" y="6"/>
                    </a:lnTo>
                    <a:lnTo>
                      <a:pt x="428" y="12"/>
                    </a:lnTo>
                    <a:lnTo>
                      <a:pt x="440" y="18"/>
                    </a:lnTo>
                    <a:lnTo>
                      <a:pt x="440" y="18"/>
                    </a:lnTo>
                    <a:lnTo>
                      <a:pt x="478" y="46"/>
                    </a:lnTo>
                    <a:lnTo>
                      <a:pt x="504" y="68"/>
                    </a:lnTo>
                    <a:lnTo>
                      <a:pt x="514" y="74"/>
                    </a:lnTo>
                    <a:lnTo>
                      <a:pt x="522" y="78"/>
                    </a:lnTo>
                    <a:lnTo>
                      <a:pt x="530" y="80"/>
                    </a:lnTo>
                    <a:lnTo>
                      <a:pt x="538" y="80"/>
                    </a:lnTo>
                    <a:lnTo>
                      <a:pt x="538" y="80"/>
                    </a:lnTo>
                    <a:lnTo>
                      <a:pt x="552" y="80"/>
                    </a:lnTo>
                    <a:lnTo>
                      <a:pt x="572" y="82"/>
                    </a:lnTo>
                    <a:lnTo>
                      <a:pt x="598" y="84"/>
                    </a:lnTo>
                    <a:lnTo>
                      <a:pt x="626" y="90"/>
                    </a:lnTo>
                    <a:lnTo>
                      <a:pt x="654" y="98"/>
                    </a:lnTo>
                    <a:lnTo>
                      <a:pt x="668" y="104"/>
                    </a:lnTo>
                    <a:lnTo>
                      <a:pt x="680" y="110"/>
                    </a:lnTo>
                    <a:lnTo>
                      <a:pt x="690" y="118"/>
                    </a:lnTo>
                    <a:lnTo>
                      <a:pt x="698" y="126"/>
                    </a:lnTo>
                    <a:lnTo>
                      <a:pt x="704" y="136"/>
                    </a:lnTo>
                    <a:lnTo>
                      <a:pt x="710" y="146"/>
                    </a:lnTo>
                    <a:lnTo>
                      <a:pt x="710" y="146"/>
                    </a:lnTo>
                    <a:lnTo>
                      <a:pt x="712" y="158"/>
                    </a:lnTo>
                    <a:lnTo>
                      <a:pt x="712" y="170"/>
                    </a:lnTo>
                    <a:lnTo>
                      <a:pt x="710" y="186"/>
                    </a:lnTo>
                    <a:lnTo>
                      <a:pt x="708" y="202"/>
                    </a:lnTo>
                    <a:lnTo>
                      <a:pt x="698" y="236"/>
                    </a:lnTo>
                    <a:lnTo>
                      <a:pt x="684" y="272"/>
                    </a:lnTo>
                    <a:lnTo>
                      <a:pt x="668" y="306"/>
                    </a:lnTo>
                    <a:lnTo>
                      <a:pt x="652" y="336"/>
                    </a:lnTo>
                    <a:lnTo>
                      <a:pt x="634" y="362"/>
                    </a:lnTo>
                    <a:lnTo>
                      <a:pt x="626" y="372"/>
                    </a:lnTo>
                    <a:lnTo>
                      <a:pt x="618" y="380"/>
                    </a:lnTo>
                    <a:lnTo>
                      <a:pt x="618" y="380"/>
                    </a:lnTo>
                    <a:lnTo>
                      <a:pt x="610" y="386"/>
                    </a:lnTo>
                    <a:lnTo>
                      <a:pt x="602" y="390"/>
                    </a:lnTo>
                    <a:lnTo>
                      <a:pt x="594" y="392"/>
                    </a:lnTo>
                    <a:lnTo>
                      <a:pt x="586" y="392"/>
                    </a:lnTo>
                    <a:lnTo>
                      <a:pt x="570" y="390"/>
                    </a:lnTo>
                    <a:lnTo>
                      <a:pt x="552" y="386"/>
                    </a:lnTo>
                    <a:lnTo>
                      <a:pt x="508" y="370"/>
                    </a:lnTo>
                    <a:lnTo>
                      <a:pt x="478" y="364"/>
                    </a:lnTo>
                    <a:lnTo>
                      <a:pt x="444" y="358"/>
                    </a:lnTo>
                    <a:lnTo>
                      <a:pt x="444" y="358"/>
                    </a:lnTo>
                    <a:lnTo>
                      <a:pt x="372" y="354"/>
                    </a:lnTo>
                    <a:lnTo>
                      <a:pt x="304" y="354"/>
                    </a:lnTo>
                    <a:lnTo>
                      <a:pt x="274" y="356"/>
                    </a:lnTo>
                    <a:lnTo>
                      <a:pt x="246" y="358"/>
                    </a:lnTo>
                    <a:lnTo>
                      <a:pt x="220" y="362"/>
                    </a:lnTo>
                    <a:lnTo>
                      <a:pt x="198" y="368"/>
                    </a:lnTo>
                    <a:lnTo>
                      <a:pt x="198" y="368"/>
                    </a:lnTo>
                    <a:lnTo>
                      <a:pt x="164" y="378"/>
                    </a:lnTo>
                    <a:lnTo>
                      <a:pt x="140" y="384"/>
                    </a:lnTo>
                    <a:lnTo>
                      <a:pt x="120" y="386"/>
                    </a:lnTo>
                    <a:lnTo>
                      <a:pt x="120" y="38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2">
                <a:extLst>
                  <a:ext uri="{FF2B5EF4-FFF2-40B4-BE49-F238E27FC236}">
                    <a16:creationId xmlns:a16="http://schemas.microsoft.com/office/drawing/2014/main" id="{292394F3-F722-427F-87E6-5F15F0A5D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1018"/>
                <a:ext cx="744" cy="424"/>
              </a:xfrm>
              <a:custGeom>
                <a:avLst/>
                <a:gdLst/>
                <a:ahLst/>
                <a:cxnLst>
                  <a:cxn ang="0">
                    <a:pos x="740" y="158"/>
                  </a:cxn>
                  <a:cxn ang="0">
                    <a:pos x="728" y="134"/>
                  </a:cxn>
                  <a:cxn ang="0">
                    <a:pos x="706" y="116"/>
                  </a:cxn>
                  <a:cxn ang="0">
                    <a:pos x="680" y="102"/>
                  </a:cxn>
                  <a:cxn ang="0">
                    <a:pos x="618" y="84"/>
                  </a:cxn>
                  <a:cxn ang="0">
                    <a:pos x="566" y="80"/>
                  </a:cxn>
                  <a:cxn ang="0">
                    <a:pos x="552" y="80"/>
                  </a:cxn>
                  <a:cxn ang="0">
                    <a:pos x="540" y="78"/>
                  </a:cxn>
                  <a:cxn ang="0">
                    <a:pos x="518" y="60"/>
                  </a:cxn>
                  <a:cxn ang="0">
                    <a:pos x="464" y="22"/>
                  </a:cxn>
                  <a:cxn ang="0">
                    <a:pos x="452" y="14"/>
                  </a:cxn>
                  <a:cxn ang="0">
                    <a:pos x="428" y="4"/>
                  </a:cxn>
                  <a:cxn ang="0">
                    <a:pos x="400" y="0"/>
                  </a:cxn>
                  <a:cxn ang="0">
                    <a:pos x="360" y="4"/>
                  </a:cxn>
                  <a:cxn ang="0">
                    <a:pos x="308" y="20"/>
                  </a:cxn>
                  <a:cxn ang="0">
                    <a:pos x="264" y="46"/>
                  </a:cxn>
                  <a:cxn ang="0">
                    <a:pos x="242" y="62"/>
                  </a:cxn>
                  <a:cxn ang="0">
                    <a:pos x="204" y="76"/>
                  </a:cxn>
                  <a:cxn ang="0">
                    <a:pos x="160" y="82"/>
                  </a:cxn>
                  <a:cxn ang="0">
                    <a:pos x="122" y="86"/>
                  </a:cxn>
                  <a:cxn ang="0">
                    <a:pos x="82" y="96"/>
                  </a:cxn>
                  <a:cxn ang="0">
                    <a:pos x="42" y="118"/>
                  </a:cxn>
                  <a:cxn ang="0">
                    <a:pos x="16" y="142"/>
                  </a:cxn>
                  <a:cxn ang="0">
                    <a:pos x="8" y="154"/>
                  </a:cxn>
                  <a:cxn ang="0">
                    <a:pos x="0" y="184"/>
                  </a:cxn>
                  <a:cxn ang="0">
                    <a:pos x="4" y="220"/>
                  </a:cxn>
                  <a:cxn ang="0">
                    <a:pos x="18" y="260"/>
                  </a:cxn>
                  <a:cxn ang="0">
                    <a:pos x="40" y="300"/>
                  </a:cxn>
                  <a:cxn ang="0">
                    <a:pos x="88" y="370"/>
                  </a:cxn>
                  <a:cxn ang="0">
                    <a:pos x="130" y="418"/>
                  </a:cxn>
                  <a:cxn ang="0">
                    <a:pos x="136" y="418"/>
                  </a:cxn>
                  <a:cxn ang="0">
                    <a:pos x="184" y="410"/>
                  </a:cxn>
                  <a:cxn ang="0">
                    <a:pos x="220" y="400"/>
                  </a:cxn>
                  <a:cxn ang="0">
                    <a:pos x="262" y="390"/>
                  </a:cxn>
                  <a:cxn ang="0">
                    <a:pos x="316" y="386"/>
                  </a:cxn>
                  <a:cxn ang="0">
                    <a:pos x="460" y="390"/>
                  </a:cxn>
                  <a:cxn ang="0">
                    <a:pos x="488" y="394"/>
                  </a:cxn>
                  <a:cxn ang="0">
                    <a:pos x="532" y="406"/>
                  </a:cxn>
                  <a:cxn ang="0">
                    <a:pos x="550" y="412"/>
                  </a:cxn>
                  <a:cxn ang="0">
                    <a:pos x="586" y="422"/>
                  </a:cxn>
                  <a:cxn ang="0">
                    <a:pos x="608" y="424"/>
                  </a:cxn>
                  <a:cxn ang="0">
                    <a:pos x="632" y="416"/>
                  </a:cxn>
                  <a:cxn ang="0">
                    <a:pos x="644" y="408"/>
                  </a:cxn>
                  <a:cxn ang="0">
                    <a:pos x="662" y="390"/>
                  </a:cxn>
                  <a:cxn ang="0">
                    <a:pos x="698" y="330"/>
                  </a:cxn>
                  <a:cxn ang="0">
                    <a:pos x="730" y="254"/>
                  </a:cxn>
                  <a:cxn ang="0">
                    <a:pos x="742" y="202"/>
                  </a:cxn>
                  <a:cxn ang="0">
                    <a:pos x="742" y="170"/>
                  </a:cxn>
                  <a:cxn ang="0">
                    <a:pos x="740" y="158"/>
                  </a:cxn>
                </a:cxnLst>
                <a:rect l="0" t="0" r="r" b="b"/>
                <a:pathLst>
                  <a:path w="744" h="424">
                    <a:moveTo>
                      <a:pt x="740" y="158"/>
                    </a:moveTo>
                    <a:lnTo>
                      <a:pt x="740" y="158"/>
                    </a:lnTo>
                    <a:lnTo>
                      <a:pt x="736" y="146"/>
                    </a:lnTo>
                    <a:lnTo>
                      <a:pt x="728" y="134"/>
                    </a:lnTo>
                    <a:lnTo>
                      <a:pt x="718" y="124"/>
                    </a:lnTo>
                    <a:lnTo>
                      <a:pt x="706" y="116"/>
                    </a:lnTo>
                    <a:lnTo>
                      <a:pt x="694" y="108"/>
                    </a:lnTo>
                    <a:lnTo>
                      <a:pt x="680" y="102"/>
                    </a:lnTo>
                    <a:lnTo>
                      <a:pt x="650" y="92"/>
                    </a:lnTo>
                    <a:lnTo>
                      <a:pt x="618" y="84"/>
                    </a:lnTo>
                    <a:lnTo>
                      <a:pt x="590" y="82"/>
                    </a:lnTo>
                    <a:lnTo>
                      <a:pt x="566" y="80"/>
                    </a:lnTo>
                    <a:lnTo>
                      <a:pt x="552" y="80"/>
                    </a:lnTo>
                    <a:lnTo>
                      <a:pt x="552" y="80"/>
                    </a:lnTo>
                    <a:lnTo>
                      <a:pt x="546" y="80"/>
                    </a:lnTo>
                    <a:lnTo>
                      <a:pt x="540" y="78"/>
                    </a:lnTo>
                    <a:lnTo>
                      <a:pt x="518" y="60"/>
                    </a:lnTo>
                    <a:lnTo>
                      <a:pt x="518" y="60"/>
                    </a:lnTo>
                    <a:lnTo>
                      <a:pt x="496" y="44"/>
                    </a:lnTo>
                    <a:lnTo>
                      <a:pt x="464" y="22"/>
                    </a:lnTo>
                    <a:lnTo>
                      <a:pt x="464" y="22"/>
                    </a:lnTo>
                    <a:lnTo>
                      <a:pt x="452" y="14"/>
                    </a:lnTo>
                    <a:lnTo>
                      <a:pt x="440" y="8"/>
                    </a:lnTo>
                    <a:lnTo>
                      <a:pt x="428" y="4"/>
                    </a:lnTo>
                    <a:lnTo>
                      <a:pt x="414" y="2"/>
                    </a:lnTo>
                    <a:lnTo>
                      <a:pt x="400" y="0"/>
                    </a:lnTo>
                    <a:lnTo>
                      <a:pt x="388" y="0"/>
                    </a:lnTo>
                    <a:lnTo>
                      <a:pt x="360" y="4"/>
                    </a:lnTo>
                    <a:lnTo>
                      <a:pt x="334" y="10"/>
                    </a:lnTo>
                    <a:lnTo>
                      <a:pt x="308" y="20"/>
                    </a:lnTo>
                    <a:lnTo>
                      <a:pt x="286" y="32"/>
                    </a:lnTo>
                    <a:lnTo>
                      <a:pt x="264" y="46"/>
                    </a:lnTo>
                    <a:lnTo>
                      <a:pt x="264" y="46"/>
                    </a:lnTo>
                    <a:lnTo>
                      <a:pt x="242" y="62"/>
                    </a:lnTo>
                    <a:lnTo>
                      <a:pt x="224" y="70"/>
                    </a:lnTo>
                    <a:lnTo>
                      <a:pt x="204" y="76"/>
                    </a:lnTo>
                    <a:lnTo>
                      <a:pt x="180" y="80"/>
                    </a:lnTo>
                    <a:lnTo>
                      <a:pt x="160" y="82"/>
                    </a:lnTo>
                    <a:lnTo>
                      <a:pt x="160" y="82"/>
                    </a:lnTo>
                    <a:lnTo>
                      <a:pt x="122" y="86"/>
                    </a:lnTo>
                    <a:lnTo>
                      <a:pt x="102" y="90"/>
                    </a:lnTo>
                    <a:lnTo>
                      <a:pt x="82" y="96"/>
                    </a:lnTo>
                    <a:lnTo>
                      <a:pt x="62" y="104"/>
                    </a:lnTo>
                    <a:lnTo>
                      <a:pt x="42" y="118"/>
                    </a:lnTo>
                    <a:lnTo>
                      <a:pt x="24" y="134"/>
                    </a:lnTo>
                    <a:lnTo>
                      <a:pt x="16" y="142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2" y="168"/>
                    </a:lnTo>
                    <a:lnTo>
                      <a:pt x="0" y="184"/>
                    </a:lnTo>
                    <a:lnTo>
                      <a:pt x="0" y="202"/>
                    </a:lnTo>
                    <a:lnTo>
                      <a:pt x="4" y="220"/>
                    </a:lnTo>
                    <a:lnTo>
                      <a:pt x="10" y="240"/>
                    </a:lnTo>
                    <a:lnTo>
                      <a:pt x="18" y="260"/>
                    </a:lnTo>
                    <a:lnTo>
                      <a:pt x="28" y="280"/>
                    </a:lnTo>
                    <a:lnTo>
                      <a:pt x="40" y="300"/>
                    </a:lnTo>
                    <a:lnTo>
                      <a:pt x="64" y="336"/>
                    </a:lnTo>
                    <a:lnTo>
                      <a:pt x="88" y="370"/>
                    </a:lnTo>
                    <a:lnTo>
                      <a:pt x="124" y="412"/>
                    </a:lnTo>
                    <a:lnTo>
                      <a:pt x="130" y="418"/>
                    </a:lnTo>
                    <a:lnTo>
                      <a:pt x="136" y="418"/>
                    </a:lnTo>
                    <a:lnTo>
                      <a:pt x="136" y="418"/>
                    </a:lnTo>
                    <a:lnTo>
                      <a:pt x="158" y="416"/>
                    </a:lnTo>
                    <a:lnTo>
                      <a:pt x="184" y="410"/>
                    </a:lnTo>
                    <a:lnTo>
                      <a:pt x="220" y="400"/>
                    </a:lnTo>
                    <a:lnTo>
                      <a:pt x="220" y="400"/>
                    </a:lnTo>
                    <a:lnTo>
                      <a:pt x="238" y="394"/>
                    </a:lnTo>
                    <a:lnTo>
                      <a:pt x="262" y="390"/>
                    </a:lnTo>
                    <a:lnTo>
                      <a:pt x="286" y="388"/>
                    </a:lnTo>
                    <a:lnTo>
                      <a:pt x="316" y="386"/>
                    </a:lnTo>
                    <a:lnTo>
                      <a:pt x="382" y="386"/>
                    </a:lnTo>
                    <a:lnTo>
                      <a:pt x="460" y="390"/>
                    </a:lnTo>
                    <a:lnTo>
                      <a:pt x="460" y="390"/>
                    </a:lnTo>
                    <a:lnTo>
                      <a:pt x="488" y="394"/>
                    </a:lnTo>
                    <a:lnTo>
                      <a:pt x="512" y="400"/>
                    </a:lnTo>
                    <a:lnTo>
                      <a:pt x="532" y="406"/>
                    </a:lnTo>
                    <a:lnTo>
                      <a:pt x="550" y="412"/>
                    </a:lnTo>
                    <a:lnTo>
                      <a:pt x="550" y="412"/>
                    </a:lnTo>
                    <a:lnTo>
                      <a:pt x="574" y="420"/>
                    </a:lnTo>
                    <a:lnTo>
                      <a:pt x="586" y="422"/>
                    </a:lnTo>
                    <a:lnTo>
                      <a:pt x="598" y="424"/>
                    </a:lnTo>
                    <a:lnTo>
                      <a:pt x="608" y="424"/>
                    </a:lnTo>
                    <a:lnTo>
                      <a:pt x="620" y="422"/>
                    </a:lnTo>
                    <a:lnTo>
                      <a:pt x="632" y="416"/>
                    </a:lnTo>
                    <a:lnTo>
                      <a:pt x="644" y="408"/>
                    </a:lnTo>
                    <a:lnTo>
                      <a:pt x="644" y="408"/>
                    </a:lnTo>
                    <a:lnTo>
                      <a:pt x="652" y="400"/>
                    </a:lnTo>
                    <a:lnTo>
                      <a:pt x="662" y="390"/>
                    </a:lnTo>
                    <a:lnTo>
                      <a:pt x="680" y="362"/>
                    </a:lnTo>
                    <a:lnTo>
                      <a:pt x="698" y="330"/>
                    </a:lnTo>
                    <a:lnTo>
                      <a:pt x="716" y="292"/>
                    </a:lnTo>
                    <a:lnTo>
                      <a:pt x="730" y="254"/>
                    </a:lnTo>
                    <a:lnTo>
                      <a:pt x="740" y="218"/>
                    </a:lnTo>
                    <a:lnTo>
                      <a:pt x="742" y="202"/>
                    </a:lnTo>
                    <a:lnTo>
                      <a:pt x="744" y="186"/>
                    </a:lnTo>
                    <a:lnTo>
                      <a:pt x="742" y="170"/>
                    </a:lnTo>
                    <a:lnTo>
                      <a:pt x="740" y="158"/>
                    </a:lnTo>
                    <a:lnTo>
                      <a:pt x="740" y="15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3">
                <a:extLst>
                  <a:ext uri="{FF2B5EF4-FFF2-40B4-BE49-F238E27FC236}">
                    <a16:creationId xmlns:a16="http://schemas.microsoft.com/office/drawing/2014/main" id="{B478264C-15D9-44DE-98DB-5D7D67FAA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1034"/>
                <a:ext cx="712" cy="392"/>
              </a:xfrm>
              <a:custGeom>
                <a:avLst/>
                <a:gdLst/>
                <a:ahLst/>
                <a:cxnLst>
                  <a:cxn ang="0">
                    <a:pos x="120" y="386"/>
                  </a:cxn>
                  <a:cxn ang="0">
                    <a:pos x="74" y="328"/>
                  </a:cxn>
                  <a:cxn ang="0">
                    <a:pos x="24" y="252"/>
                  </a:cxn>
                  <a:cxn ang="0">
                    <a:pos x="6" y="212"/>
                  </a:cxn>
                  <a:cxn ang="0">
                    <a:pos x="0" y="176"/>
                  </a:cxn>
                  <a:cxn ang="0">
                    <a:pos x="2" y="152"/>
                  </a:cxn>
                  <a:cxn ang="0">
                    <a:pos x="6" y="146"/>
                  </a:cxn>
                  <a:cxn ang="0">
                    <a:pos x="24" y="124"/>
                  </a:cxn>
                  <a:cxn ang="0">
                    <a:pos x="42" y="110"/>
                  </a:cxn>
                  <a:cxn ang="0">
                    <a:pos x="86" y="90"/>
                  </a:cxn>
                  <a:cxn ang="0">
                    <a:pos x="130" y="84"/>
                  </a:cxn>
                  <a:cxn ang="0">
                    <a:pos x="166" y="80"/>
                  </a:cxn>
                  <a:cxn ang="0">
                    <a:pos x="214" y="70"/>
                  </a:cxn>
                  <a:cxn ang="0">
                    <a:pos x="258" y="42"/>
                  </a:cxn>
                  <a:cxn ang="0">
                    <a:pos x="274" y="32"/>
                  </a:cxn>
                  <a:cxn ang="0">
                    <a:pos x="314" y="12"/>
                  </a:cxn>
                  <a:cxn ang="0">
                    <a:pos x="364" y="0"/>
                  </a:cxn>
                  <a:cxn ang="0">
                    <a:pos x="390" y="0"/>
                  </a:cxn>
                  <a:cxn ang="0">
                    <a:pos x="416" y="6"/>
                  </a:cxn>
                  <a:cxn ang="0">
                    <a:pos x="440" y="18"/>
                  </a:cxn>
                  <a:cxn ang="0">
                    <a:pos x="478" y="46"/>
                  </a:cxn>
                  <a:cxn ang="0">
                    <a:pos x="514" y="74"/>
                  </a:cxn>
                  <a:cxn ang="0">
                    <a:pos x="530" y="80"/>
                  </a:cxn>
                  <a:cxn ang="0">
                    <a:pos x="538" y="80"/>
                  </a:cxn>
                  <a:cxn ang="0">
                    <a:pos x="572" y="82"/>
                  </a:cxn>
                  <a:cxn ang="0">
                    <a:pos x="626" y="90"/>
                  </a:cxn>
                  <a:cxn ang="0">
                    <a:pos x="668" y="104"/>
                  </a:cxn>
                  <a:cxn ang="0">
                    <a:pos x="690" y="118"/>
                  </a:cxn>
                  <a:cxn ang="0">
                    <a:pos x="704" y="136"/>
                  </a:cxn>
                  <a:cxn ang="0">
                    <a:pos x="710" y="146"/>
                  </a:cxn>
                  <a:cxn ang="0">
                    <a:pos x="712" y="170"/>
                  </a:cxn>
                  <a:cxn ang="0">
                    <a:pos x="708" y="202"/>
                  </a:cxn>
                  <a:cxn ang="0">
                    <a:pos x="684" y="272"/>
                  </a:cxn>
                  <a:cxn ang="0">
                    <a:pos x="652" y="336"/>
                  </a:cxn>
                  <a:cxn ang="0">
                    <a:pos x="626" y="372"/>
                  </a:cxn>
                  <a:cxn ang="0">
                    <a:pos x="618" y="380"/>
                  </a:cxn>
                  <a:cxn ang="0">
                    <a:pos x="602" y="390"/>
                  </a:cxn>
                  <a:cxn ang="0">
                    <a:pos x="586" y="392"/>
                  </a:cxn>
                  <a:cxn ang="0">
                    <a:pos x="552" y="386"/>
                  </a:cxn>
                  <a:cxn ang="0">
                    <a:pos x="478" y="364"/>
                  </a:cxn>
                  <a:cxn ang="0">
                    <a:pos x="444" y="358"/>
                  </a:cxn>
                  <a:cxn ang="0">
                    <a:pos x="304" y="354"/>
                  </a:cxn>
                  <a:cxn ang="0">
                    <a:pos x="246" y="358"/>
                  </a:cxn>
                  <a:cxn ang="0">
                    <a:pos x="198" y="368"/>
                  </a:cxn>
                  <a:cxn ang="0">
                    <a:pos x="164" y="378"/>
                  </a:cxn>
                  <a:cxn ang="0">
                    <a:pos x="120" y="386"/>
                  </a:cxn>
                </a:cxnLst>
                <a:rect l="0" t="0" r="r" b="b"/>
                <a:pathLst>
                  <a:path w="712" h="392">
                    <a:moveTo>
                      <a:pt x="120" y="386"/>
                    </a:moveTo>
                    <a:lnTo>
                      <a:pt x="120" y="386"/>
                    </a:lnTo>
                    <a:lnTo>
                      <a:pt x="96" y="358"/>
                    </a:lnTo>
                    <a:lnTo>
                      <a:pt x="74" y="328"/>
                    </a:lnTo>
                    <a:lnTo>
                      <a:pt x="48" y="292"/>
                    </a:lnTo>
                    <a:lnTo>
                      <a:pt x="24" y="252"/>
                    </a:lnTo>
                    <a:lnTo>
                      <a:pt x="14" y="232"/>
                    </a:lnTo>
                    <a:lnTo>
                      <a:pt x="6" y="212"/>
                    </a:lnTo>
                    <a:lnTo>
                      <a:pt x="2" y="194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2" y="152"/>
                    </a:lnTo>
                    <a:lnTo>
                      <a:pt x="6" y="146"/>
                    </a:lnTo>
                    <a:lnTo>
                      <a:pt x="6" y="146"/>
                    </a:lnTo>
                    <a:lnTo>
                      <a:pt x="14" y="134"/>
                    </a:lnTo>
                    <a:lnTo>
                      <a:pt x="24" y="124"/>
                    </a:lnTo>
                    <a:lnTo>
                      <a:pt x="32" y="116"/>
                    </a:lnTo>
                    <a:lnTo>
                      <a:pt x="42" y="110"/>
                    </a:lnTo>
                    <a:lnTo>
                      <a:pt x="64" y="98"/>
                    </a:lnTo>
                    <a:lnTo>
                      <a:pt x="86" y="90"/>
                    </a:lnTo>
                    <a:lnTo>
                      <a:pt x="108" y="86"/>
                    </a:lnTo>
                    <a:lnTo>
                      <a:pt x="130" y="84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92" y="76"/>
                    </a:lnTo>
                    <a:lnTo>
                      <a:pt x="214" y="70"/>
                    </a:lnTo>
                    <a:lnTo>
                      <a:pt x="234" y="60"/>
                    </a:lnTo>
                    <a:lnTo>
                      <a:pt x="258" y="42"/>
                    </a:lnTo>
                    <a:lnTo>
                      <a:pt x="258" y="42"/>
                    </a:lnTo>
                    <a:lnTo>
                      <a:pt x="274" y="32"/>
                    </a:lnTo>
                    <a:lnTo>
                      <a:pt x="292" y="22"/>
                    </a:lnTo>
                    <a:lnTo>
                      <a:pt x="314" y="12"/>
                    </a:lnTo>
                    <a:lnTo>
                      <a:pt x="338" y="4"/>
                    </a:lnTo>
                    <a:lnTo>
                      <a:pt x="364" y="0"/>
                    </a:lnTo>
                    <a:lnTo>
                      <a:pt x="378" y="0"/>
                    </a:lnTo>
                    <a:lnTo>
                      <a:pt x="390" y="0"/>
                    </a:lnTo>
                    <a:lnTo>
                      <a:pt x="402" y="2"/>
                    </a:lnTo>
                    <a:lnTo>
                      <a:pt x="416" y="6"/>
                    </a:lnTo>
                    <a:lnTo>
                      <a:pt x="428" y="12"/>
                    </a:lnTo>
                    <a:lnTo>
                      <a:pt x="440" y="18"/>
                    </a:lnTo>
                    <a:lnTo>
                      <a:pt x="440" y="18"/>
                    </a:lnTo>
                    <a:lnTo>
                      <a:pt x="478" y="46"/>
                    </a:lnTo>
                    <a:lnTo>
                      <a:pt x="504" y="68"/>
                    </a:lnTo>
                    <a:lnTo>
                      <a:pt x="514" y="74"/>
                    </a:lnTo>
                    <a:lnTo>
                      <a:pt x="522" y="78"/>
                    </a:lnTo>
                    <a:lnTo>
                      <a:pt x="530" y="80"/>
                    </a:lnTo>
                    <a:lnTo>
                      <a:pt x="538" y="80"/>
                    </a:lnTo>
                    <a:lnTo>
                      <a:pt x="538" y="80"/>
                    </a:lnTo>
                    <a:lnTo>
                      <a:pt x="552" y="80"/>
                    </a:lnTo>
                    <a:lnTo>
                      <a:pt x="572" y="82"/>
                    </a:lnTo>
                    <a:lnTo>
                      <a:pt x="598" y="84"/>
                    </a:lnTo>
                    <a:lnTo>
                      <a:pt x="626" y="90"/>
                    </a:lnTo>
                    <a:lnTo>
                      <a:pt x="654" y="98"/>
                    </a:lnTo>
                    <a:lnTo>
                      <a:pt x="668" y="104"/>
                    </a:lnTo>
                    <a:lnTo>
                      <a:pt x="680" y="110"/>
                    </a:lnTo>
                    <a:lnTo>
                      <a:pt x="690" y="118"/>
                    </a:lnTo>
                    <a:lnTo>
                      <a:pt x="698" y="126"/>
                    </a:lnTo>
                    <a:lnTo>
                      <a:pt x="704" y="136"/>
                    </a:lnTo>
                    <a:lnTo>
                      <a:pt x="710" y="146"/>
                    </a:lnTo>
                    <a:lnTo>
                      <a:pt x="710" y="146"/>
                    </a:lnTo>
                    <a:lnTo>
                      <a:pt x="712" y="158"/>
                    </a:lnTo>
                    <a:lnTo>
                      <a:pt x="712" y="170"/>
                    </a:lnTo>
                    <a:lnTo>
                      <a:pt x="710" y="186"/>
                    </a:lnTo>
                    <a:lnTo>
                      <a:pt x="708" y="202"/>
                    </a:lnTo>
                    <a:lnTo>
                      <a:pt x="698" y="236"/>
                    </a:lnTo>
                    <a:lnTo>
                      <a:pt x="684" y="272"/>
                    </a:lnTo>
                    <a:lnTo>
                      <a:pt x="668" y="306"/>
                    </a:lnTo>
                    <a:lnTo>
                      <a:pt x="652" y="336"/>
                    </a:lnTo>
                    <a:lnTo>
                      <a:pt x="634" y="362"/>
                    </a:lnTo>
                    <a:lnTo>
                      <a:pt x="626" y="372"/>
                    </a:lnTo>
                    <a:lnTo>
                      <a:pt x="618" y="380"/>
                    </a:lnTo>
                    <a:lnTo>
                      <a:pt x="618" y="380"/>
                    </a:lnTo>
                    <a:lnTo>
                      <a:pt x="610" y="386"/>
                    </a:lnTo>
                    <a:lnTo>
                      <a:pt x="602" y="390"/>
                    </a:lnTo>
                    <a:lnTo>
                      <a:pt x="594" y="392"/>
                    </a:lnTo>
                    <a:lnTo>
                      <a:pt x="586" y="392"/>
                    </a:lnTo>
                    <a:lnTo>
                      <a:pt x="570" y="390"/>
                    </a:lnTo>
                    <a:lnTo>
                      <a:pt x="552" y="386"/>
                    </a:lnTo>
                    <a:lnTo>
                      <a:pt x="508" y="370"/>
                    </a:lnTo>
                    <a:lnTo>
                      <a:pt x="478" y="364"/>
                    </a:lnTo>
                    <a:lnTo>
                      <a:pt x="444" y="358"/>
                    </a:lnTo>
                    <a:lnTo>
                      <a:pt x="444" y="358"/>
                    </a:lnTo>
                    <a:lnTo>
                      <a:pt x="372" y="354"/>
                    </a:lnTo>
                    <a:lnTo>
                      <a:pt x="304" y="354"/>
                    </a:lnTo>
                    <a:lnTo>
                      <a:pt x="274" y="356"/>
                    </a:lnTo>
                    <a:lnTo>
                      <a:pt x="246" y="358"/>
                    </a:lnTo>
                    <a:lnTo>
                      <a:pt x="220" y="362"/>
                    </a:lnTo>
                    <a:lnTo>
                      <a:pt x="198" y="368"/>
                    </a:lnTo>
                    <a:lnTo>
                      <a:pt x="198" y="368"/>
                    </a:lnTo>
                    <a:lnTo>
                      <a:pt x="164" y="378"/>
                    </a:lnTo>
                    <a:lnTo>
                      <a:pt x="140" y="384"/>
                    </a:lnTo>
                    <a:lnTo>
                      <a:pt x="120" y="386"/>
                    </a:lnTo>
                    <a:lnTo>
                      <a:pt x="120" y="386"/>
                    </a:lnTo>
                    <a:close/>
                  </a:path>
                </a:pathLst>
              </a:custGeom>
              <a:solidFill>
                <a:srgbClr val="87429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4">
                <a:extLst>
                  <a:ext uri="{FF2B5EF4-FFF2-40B4-BE49-F238E27FC236}">
                    <a16:creationId xmlns:a16="http://schemas.microsoft.com/office/drawing/2014/main" id="{FAB8E66C-1AB4-40A8-BFFE-F78512894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1146"/>
                <a:ext cx="726" cy="26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8" y="88"/>
                  </a:cxn>
                  <a:cxn ang="0">
                    <a:pos x="56" y="106"/>
                  </a:cxn>
                  <a:cxn ang="0">
                    <a:pos x="78" y="112"/>
                  </a:cxn>
                  <a:cxn ang="0">
                    <a:pos x="100" y="114"/>
                  </a:cxn>
                  <a:cxn ang="0">
                    <a:pos x="124" y="104"/>
                  </a:cxn>
                  <a:cxn ang="0">
                    <a:pos x="136" y="94"/>
                  </a:cxn>
                  <a:cxn ang="0">
                    <a:pos x="174" y="54"/>
                  </a:cxn>
                  <a:cxn ang="0">
                    <a:pos x="210" y="4"/>
                  </a:cxn>
                  <a:cxn ang="0">
                    <a:pos x="214" y="4"/>
                  </a:cxn>
                  <a:cxn ang="0">
                    <a:pos x="214" y="6"/>
                  </a:cxn>
                  <a:cxn ang="0">
                    <a:pos x="232" y="22"/>
                  </a:cxn>
                  <a:cxn ang="0">
                    <a:pos x="280" y="50"/>
                  </a:cxn>
                  <a:cxn ang="0">
                    <a:pos x="330" y="64"/>
                  </a:cxn>
                  <a:cxn ang="0">
                    <a:pos x="364" y="66"/>
                  </a:cxn>
                  <a:cxn ang="0">
                    <a:pos x="400" y="62"/>
                  </a:cxn>
                  <a:cxn ang="0">
                    <a:pos x="416" y="58"/>
                  </a:cxn>
                  <a:cxn ang="0">
                    <a:pos x="466" y="34"/>
                  </a:cxn>
                  <a:cxn ang="0">
                    <a:pos x="490" y="18"/>
                  </a:cxn>
                  <a:cxn ang="0">
                    <a:pos x="498" y="10"/>
                  </a:cxn>
                  <a:cxn ang="0">
                    <a:pos x="500" y="12"/>
                  </a:cxn>
                  <a:cxn ang="0">
                    <a:pos x="522" y="48"/>
                  </a:cxn>
                  <a:cxn ang="0">
                    <a:pos x="552" y="80"/>
                  </a:cxn>
                  <a:cxn ang="0">
                    <a:pos x="570" y="90"/>
                  </a:cxn>
                  <a:cxn ang="0">
                    <a:pos x="590" y="92"/>
                  </a:cxn>
                  <a:cxn ang="0">
                    <a:pos x="612" y="84"/>
                  </a:cxn>
                  <a:cxn ang="0">
                    <a:pos x="634" y="68"/>
                  </a:cxn>
                  <a:cxn ang="0">
                    <a:pos x="662" y="36"/>
                  </a:cxn>
                  <a:cxn ang="0">
                    <a:pos x="680" y="24"/>
                  </a:cxn>
                  <a:cxn ang="0">
                    <a:pos x="690" y="26"/>
                  </a:cxn>
                  <a:cxn ang="0">
                    <a:pos x="700" y="40"/>
                  </a:cxn>
                  <a:cxn ang="0">
                    <a:pos x="720" y="84"/>
                  </a:cxn>
                  <a:cxn ang="0">
                    <a:pos x="724" y="104"/>
                  </a:cxn>
                  <a:cxn ang="0">
                    <a:pos x="722" y="142"/>
                  </a:cxn>
                  <a:cxn ang="0">
                    <a:pos x="706" y="174"/>
                  </a:cxn>
                  <a:cxn ang="0">
                    <a:pos x="676" y="202"/>
                  </a:cxn>
                  <a:cxn ang="0">
                    <a:pos x="636" y="222"/>
                  </a:cxn>
                  <a:cxn ang="0">
                    <a:pos x="586" y="234"/>
                  </a:cxn>
                  <a:cxn ang="0">
                    <a:pos x="532" y="238"/>
                  </a:cxn>
                  <a:cxn ang="0">
                    <a:pos x="476" y="234"/>
                  </a:cxn>
                  <a:cxn ang="0">
                    <a:pos x="448" y="228"/>
                  </a:cxn>
                  <a:cxn ang="0">
                    <a:pos x="396" y="216"/>
                  </a:cxn>
                  <a:cxn ang="0">
                    <a:pos x="356" y="212"/>
                  </a:cxn>
                  <a:cxn ang="0">
                    <a:pos x="326" y="212"/>
                  </a:cxn>
                  <a:cxn ang="0">
                    <a:pos x="284" y="224"/>
                  </a:cxn>
                  <a:cxn ang="0">
                    <a:pos x="254" y="240"/>
                  </a:cxn>
                  <a:cxn ang="0">
                    <a:pos x="240" y="244"/>
                  </a:cxn>
                  <a:cxn ang="0">
                    <a:pos x="148" y="264"/>
                  </a:cxn>
                  <a:cxn ang="0">
                    <a:pos x="128" y="264"/>
                  </a:cxn>
                  <a:cxn ang="0">
                    <a:pos x="112" y="260"/>
                  </a:cxn>
                  <a:cxn ang="0">
                    <a:pos x="94" y="250"/>
                  </a:cxn>
                  <a:cxn ang="0">
                    <a:pos x="74" y="224"/>
                  </a:cxn>
                  <a:cxn ang="0">
                    <a:pos x="54" y="186"/>
                  </a:cxn>
                  <a:cxn ang="0">
                    <a:pos x="0" y="64"/>
                  </a:cxn>
                </a:cxnLst>
                <a:rect l="0" t="0" r="r" b="b"/>
                <a:pathLst>
                  <a:path w="726" h="266">
                    <a:moveTo>
                      <a:pt x="0" y="64"/>
                    </a:moveTo>
                    <a:lnTo>
                      <a:pt x="0" y="64"/>
                    </a:lnTo>
                    <a:lnTo>
                      <a:pt x="14" y="76"/>
                    </a:lnTo>
                    <a:lnTo>
                      <a:pt x="28" y="88"/>
                    </a:lnTo>
                    <a:lnTo>
                      <a:pt x="46" y="100"/>
                    </a:lnTo>
                    <a:lnTo>
                      <a:pt x="56" y="106"/>
                    </a:lnTo>
                    <a:lnTo>
                      <a:pt x="66" y="110"/>
                    </a:lnTo>
                    <a:lnTo>
                      <a:pt x="78" y="112"/>
                    </a:lnTo>
                    <a:lnTo>
                      <a:pt x="90" y="114"/>
                    </a:lnTo>
                    <a:lnTo>
                      <a:pt x="100" y="114"/>
                    </a:lnTo>
                    <a:lnTo>
                      <a:pt x="112" y="110"/>
                    </a:lnTo>
                    <a:lnTo>
                      <a:pt x="124" y="104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56" y="74"/>
                    </a:lnTo>
                    <a:lnTo>
                      <a:pt x="174" y="54"/>
                    </a:lnTo>
                    <a:lnTo>
                      <a:pt x="196" y="22"/>
                    </a:lnTo>
                    <a:lnTo>
                      <a:pt x="210" y="4"/>
                    </a:lnTo>
                    <a:lnTo>
                      <a:pt x="212" y="0"/>
                    </a:lnTo>
                    <a:lnTo>
                      <a:pt x="214" y="4"/>
                    </a:lnTo>
                    <a:lnTo>
                      <a:pt x="214" y="4"/>
                    </a:lnTo>
                    <a:lnTo>
                      <a:pt x="214" y="6"/>
                    </a:lnTo>
                    <a:lnTo>
                      <a:pt x="218" y="12"/>
                    </a:lnTo>
                    <a:lnTo>
                      <a:pt x="232" y="22"/>
                    </a:lnTo>
                    <a:lnTo>
                      <a:pt x="254" y="36"/>
                    </a:lnTo>
                    <a:lnTo>
                      <a:pt x="280" y="50"/>
                    </a:lnTo>
                    <a:lnTo>
                      <a:pt x="312" y="60"/>
                    </a:lnTo>
                    <a:lnTo>
                      <a:pt x="330" y="64"/>
                    </a:lnTo>
                    <a:lnTo>
                      <a:pt x="346" y="66"/>
                    </a:lnTo>
                    <a:lnTo>
                      <a:pt x="364" y="66"/>
                    </a:lnTo>
                    <a:lnTo>
                      <a:pt x="382" y="66"/>
                    </a:lnTo>
                    <a:lnTo>
                      <a:pt x="400" y="62"/>
                    </a:lnTo>
                    <a:lnTo>
                      <a:pt x="416" y="58"/>
                    </a:lnTo>
                    <a:lnTo>
                      <a:pt x="416" y="58"/>
                    </a:lnTo>
                    <a:lnTo>
                      <a:pt x="446" y="46"/>
                    </a:lnTo>
                    <a:lnTo>
                      <a:pt x="466" y="34"/>
                    </a:lnTo>
                    <a:lnTo>
                      <a:pt x="480" y="24"/>
                    </a:lnTo>
                    <a:lnTo>
                      <a:pt x="490" y="18"/>
                    </a:lnTo>
                    <a:lnTo>
                      <a:pt x="496" y="10"/>
                    </a:lnTo>
                    <a:lnTo>
                      <a:pt x="498" y="10"/>
                    </a:lnTo>
                    <a:lnTo>
                      <a:pt x="500" y="12"/>
                    </a:lnTo>
                    <a:lnTo>
                      <a:pt x="500" y="12"/>
                    </a:lnTo>
                    <a:lnTo>
                      <a:pt x="512" y="32"/>
                    </a:lnTo>
                    <a:lnTo>
                      <a:pt x="522" y="48"/>
                    </a:lnTo>
                    <a:lnTo>
                      <a:pt x="536" y="66"/>
                    </a:lnTo>
                    <a:lnTo>
                      <a:pt x="552" y="80"/>
                    </a:lnTo>
                    <a:lnTo>
                      <a:pt x="562" y="86"/>
                    </a:lnTo>
                    <a:lnTo>
                      <a:pt x="570" y="90"/>
                    </a:lnTo>
                    <a:lnTo>
                      <a:pt x="580" y="92"/>
                    </a:lnTo>
                    <a:lnTo>
                      <a:pt x="590" y="92"/>
                    </a:lnTo>
                    <a:lnTo>
                      <a:pt x="602" y="88"/>
                    </a:lnTo>
                    <a:lnTo>
                      <a:pt x="612" y="84"/>
                    </a:lnTo>
                    <a:lnTo>
                      <a:pt x="612" y="84"/>
                    </a:lnTo>
                    <a:lnTo>
                      <a:pt x="634" y="68"/>
                    </a:lnTo>
                    <a:lnTo>
                      <a:pt x="650" y="50"/>
                    </a:lnTo>
                    <a:lnTo>
                      <a:pt x="662" y="36"/>
                    </a:lnTo>
                    <a:lnTo>
                      <a:pt x="674" y="28"/>
                    </a:lnTo>
                    <a:lnTo>
                      <a:pt x="680" y="24"/>
                    </a:lnTo>
                    <a:lnTo>
                      <a:pt x="684" y="24"/>
                    </a:lnTo>
                    <a:lnTo>
                      <a:pt x="690" y="26"/>
                    </a:lnTo>
                    <a:lnTo>
                      <a:pt x="694" y="32"/>
                    </a:lnTo>
                    <a:lnTo>
                      <a:pt x="700" y="40"/>
                    </a:lnTo>
                    <a:lnTo>
                      <a:pt x="706" y="50"/>
                    </a:lnTo>
                    <a:lnTo>
                      <a:pt x="720" y="84"/>
                    </a:lnTo>
                    <a:lnTo>
                      <a:pt x="720" y="84"/>
                    </a:lnTo>
                    <a:lnTo>
                      <a:pt x="724" y="104"/>
                    </a:lnTo>
                    <a:lnTo>
                      <a:pt x="726" y="124"/>
                    </a:lnTo>
                    <a:lnTo>
                      <a:pt x="722" y="142"/>
                    </a:lnTo>
                    <a:lnTo>
                      <a:pt x="716" y="160"/>
                    </a:lnTo>
                    <a:lnTo>
                      <a:pt x="706" y="174"/>
                    </a:lnTo>
                    <a:lnTo>
                      <a:pt x="692" y="190"/>
                    </a:lnTo>
                    <a:lnTo>
                      <a:pt x="676" y="202"/>
                    </a:lnTo>
                    <a:lnTo>
                      <a:pt x="656" y="212"/>
                    </a:lnTo>
                    <a:lnTo>
                      <a:pt x="636" y="222"/>
                    </a:lnTo>
                    <a:lnTo>
                      <a:pt x="612" y="230"/>
                    </a:lnTo>
                    <a:lnTo>
                      <a:pt x="586" y="234"/>
                    </a:lnTo>
                    <a:lnTo>
                      <a:pt x="560" y="238"/>
                    </a:lnTo>
                    <a:lnTo>
                      <a:pt x="532" y="238"/>
                    </a:lnTo>
                    <a:lnTo>
                      <a:pt x="504" y="238"/>
                    </a:lnTo>
                    <a:lnTo>
                      <a:pt x="476" y="234"/>
                    </a:lnTo>
                    <a:lnTo>
                      <a:pt x="448" y="228"/>
                    </a:lnTo>
                    <a:lnTo>
                      <a:pt x="448" y="228"/>
                    </a:lnTo>
                    <a:lnTo>
                      <a:pt x="420" y="222"/>
                    </a:lnTo>
                    <a:lnTo>
                      <a:pt x="396" y="216"/>
                    </a:lnTo>
                    <a:lnTo>
                      <a:pt x="374" y="214"/>
                    </a:lnTo>
                    <a:lnTo>
                      <a:pt x="356" y="212"/>
                    </a:lnTo>
                    <a:lnTo>
                      <a:pt x="340" y="212"/>
                    </a:lnTo>
                    <a:lnTo>
                      <a:pt x="326" y="212"/>
                    </a:lnTo>
                    <a:lnTo>
                      <a:pt x="302" y="218"/>
                    </a:lnTo>
                    <a:lnTo>
                      <a:pt x="284" y="224"/>
                    </a:lnTo>
                    <a:lnTo>
                      <a:pt x="268" y="232"/>
                    </a:lnTo>
                    <a:lnTo>
                      <a:pt x="254" y="240"/>
                    </a:lnTo>
                    <a:lnTo>
                      <a:pt x="240" y="244"/>
                    </a:lnTo>
                    <a:lnTo>
                      <a:pt x="240" y="244"/>
                    </a:lnTo>
                    <a:lnTo>
                      <a:pt x="176" y="260"/>
                    </a:lnTo>
                    <a:lnTo>
                      <a:pt x="148" y="264"/>
                    </a:lnTo>
                    <a:lnTo>
                      <a:pt x="136" y="266"/>
                    </a:lnTo>
                    <a:lnTo>
                      <a:pt x="128" y="264"/>
                    </a:lnTo>
                    <a:lnTo>
                      <a:pt x="128" y="264"/>
                    </a:lnTo>
                    <a:lnTo>
                      <a:pt x="112" y="260"/>
                    </a:lnTo>
                    <a:lnTo>
                      <a:pt x="100" y="254"/>
                    </a:lnTo>
                    <a:lnTo>
                      <a:pt x="94" y="250"/>
                    </a:lnTo>
                    <a:lnTo>
                      <a:pt x="88" y="244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54" y="186"/>
                    </a:lnTo>
                    <a:lnTo>
                      <a:pt x="30" y="132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5F0D8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5">
                <a:extLst>
                  <a:ext uri="{FF2B5EF4-FFF2-40B4-BE49-F238E27FC236}">
                    <a16:creationId xmlns:a16="http://schemas.microsoft.com/office/drawing/2014/main" id="{B1928CD4-5974-44CD-99AA-C85F40254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1100"/>
                <a:ext cx="182" cy="298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60" y="0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6" y="0"/>
                  </a:cxn>
                  <a:cxn ang="0">
                    <a:pos x="140" y="0"/>
                  </a:cxn>
                  <a:cxn ang="0">
                    <a:pos x="130" y="0"/>
                  </a:cxn>
                  <a:cxn ang="0">
                    <a:pos x="120" y="0"/>
                  </a:cxn>
                  <a:cxn ang="0">
                    <a:pos x="110" y="2"/>
                  </a:cxn>
                  <a:cxn ang="0">
                    <a:pos x="98" y="4"/>
                  </a:cxn>
                  <a:cxn ang="0">
                    <a:pos x="86" y="8"/>
                  </a:cxn>
                  <a:cxn ang="0">
                    <a:pos x="74" y="14"/>
                  </a:cxn>
                  <a:cxn ang="0">
                    <a:pos x="60" y="20"/>
                  </a:cxn>
                  <a:cxn ang="0">
                    <a:pos x="48" y="28"/>
                  </a:cxn>
                  <a:cxn ang="0">
                    <a:pos x="36" y="36"/>
                  </a:cxn>
                  <a:cxn ang="0">
                    <a:pos x="24" y="48"/>
                  </a:cxn>
                  <a:cxn ang="0">
                    <a:pos x="8" y="68"/>
                  </a:cxn>
                  <a:cxn ang="0">
                    <a:pos x="2" y="96"/>
                  </a:cxn>
                  <a:cxn ang="0">
                    <a:pos x="2" y="124"/>
                  </a:cxn>
                  <a:cxn ang="0">
                    <a:pos x="10" y="154"/>
                  </a:cxn>
                  <a:cxn ang="0">
                    <a:pos x="22" y="184"/>
                  </a:cxn>
                  <a:cxn ang="0">
                    <a:pos x="38" y="212"/>
                  </a:cxn>
                  <a:cxn ang="0">
                    <a:pos x="54" y="236"/>
                  </a:cxn>
                  <a:cxn ang="0">
                    <a:pos x="68" y="258"/>
                  </a:cxn>
                  <a:cxn ang="0">
                    <a:pos x="82" y="276"/>
                  </a:cxn>
                  <a:cxn ang="0">
                    <a:pos x="90" y="288"/>
                  </a:cxn>
                  <a:cxn ang="0">
                    <a:pos x="100" y="298"/>
                  </a:cxn>
                  <a:cxn ang="0">
                    <a:pos x="174" y="220"/>
                  </a:cxn>
                  <a:cxn ang="0">
                    <a:pos x="170" y="212"/>
                  </a:cxn>
                  <a:cxn ang="0">
                    <a:pos x="162" y="198"/>
                  </a:cxn>
                  <a:cxn ang="0">
                    <a:pos x="152" y="180"/>
                  </a:cxn>
                  <a:cxn ang="0">
                    <a:pos x="142" y="158"/>
                  </a:cxn>
                  <a:cxn ang="0">
                    <a:pos x="132" y="134"/>
                  </a:cxn>
                  <a:cxn ang="0">
                    <a:pos x="122" y="112"/>
                  </a:cxn>
                  <a:cxn ang="0">
                    <a:pos x="114" y="90"/>
                  </a:cxn>
                  <a:cxn ang="0">
                    <a:pos x="110" y="72"/>
                  </a:cxn>
                  <a:cxn ang="0">
                    <a:pos x="108" y="58"/>
                  </a:cxn>
                  <a:cxn ang="0">
                    <a:pos x="110" y="52"/>
                  </a:cxn>
                  <a:cxn ang="0">
                    <a:pos x="114" y="42"/>
                  </a:cxn>
                  <a:cxn ang="0">
                    <a:pos x="120" y="36"/>
                  </a:cxn>
                  <a:cxn ang="0">
                    <a:pos x="128" y="32"/>
                  </a:cxn>
                  <a:cxn ang="0">
                    <a:pos x="138" y="26"/>
                  </a:cxn>
                  <a:cxn ang="0">
                    <a:pos x="148" y="24"/>
                  </a:cxn>
                  <a:cxn ang="0">
                    <a:pos x="152" y="22"/>
                  </a:cxn>
                  <a:cxn ang="0">
                    <a:pos x="154" y="22"/>
                  </a:cxn>
                  <a:cxn ang="0">
                    <a:pos x="158" y="20"/>
                  </a:cxn>
                  <a:cxn ang="0">
                    <a:pos x="164" y="20"/>
                  </a:cxn>
                  <a:cxn ang="0">
                    <a:pos x="168" y="18"/>
                  </a:cxn>
                  <a:cxn ang="0">
                    <a:pos x="172" y="18"/>
                  </a:cxn>
                  <a:cxn ang="0">
                    <a:pos x="182" y="4"/>
                  </a:cxn>
                  <a:cxn ang="0">
                    <a:pos x="168" y="0"/>
                  </a:cxn>
                </a:cxnLst>
                <a:rect l="0" t="0" r="r" b="b"/>
                <a:pathLst>
                  <a:path w="182" h="298">
                    <a:moveTo>
                      <a:pt x="166" y="0"/>
                    </a:moveTo>
                    <a:lnTo>
                      <a:pt x="164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4" y="2"/>
                    </a:lnTo>
                    <a:lnTo>
                      <a:pt x="110" y="2"/>
                    </a:lnTo>
                    <a:lnTo>
                      <a:pt x="106" y="2"/>
                    </a:lnTo>
                    <a:lnTo>
                      <a:pt x="102" y="4"/>
                    </a:lnTo>
                    <a:lnTo>
                      <a:pt x="98" y="4"/>
                    </a:lnTo>
                    <a:lnTo>
                      <a:pt x="94" y="6"/>
                    </a:lnTo>
                    <a:lnTo>
                      <a:pt x="90" y="6"/>
                    </a:lnTo>
                    <a:lnTo>
                      <a:pt x="86" y="8"/>
                    </a:lnTo>
                    <a:lnTo>
                      <a:pt x="82" y="10"/>
                    </a:lnTo>
                    <a:lnTo>
                      <a:pt x="78" y="12"/>
                    </a:lnTo>
                    <a:lnTo>
                      <a:pt x="74" y="14"/>
                    </a:lnTo>
                    <a:lnTo>
                      <a:pt x="68" y="16"/>
                    </a:lnTo>
                    <a:lnTo>
                      <a:pt x="64" y="18"/>
                    </a:lnTo>
                    <a:lnTo>
                      <a:pt x="60" y="20"/>
                    </a:lnTo>
                    <a:lnTo>
                      <a:pt x="56" y="22"/>
                    </a:lnTo>
                    <a:lnTo>
                      <a:pt x="52" y="24"/>
                    </a:lnTo>
                    <a:lnTo>
                      <a:pt x="48" y="28"/>
                    </a:lnTo>
                    <a:lnTo>
                      <a:pt x="44" y="30"/>
                    </a:lnTo>
                    <a:lnTo>
                      <a:pt x="40" y="34"/>
                    </a:lnTo>
                    <a:lnTo>
                      <a:pt x="36" y="36"/>
                    </a:lnTo>
                    <a:lnTo>
                      <a:pt x="32" y="40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0" y="52"/>
                    </a:lnTo>
                    <a:lnTo>
                      <a:pt x="14" y="60"/>
                    </a:lnTo>
                    <a:lnTo>
                      <a:pt x="8" y="68"/>
                    </a:lnTo>
                    <a:lnTo>
                      <a:pt x="4" y="78"/>
                    </a:lnTo>
                    <a:lnTo>
                      <a:pt x="2" y="86"/>
                    </a:lnTo>
                    <a:lnTo>
                      <a:pt x="2" y="96"/>
                    </a:lnTo>
                    <a:lnTo>
                      <a:pt x="0" y="106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4" y="134"/>
                    </a:lnTo>
                    <a:lnTo>
                      <a:pt x="6" y="144"/>
                    </a:lnTo>
                    <a:lnTo>
                      <a:pt x="10" y="154"/>
                    </a:lnTo>
                    <a:lnTo>
                      <a:pt x="14" y="164"/>
                    </a:lnTo>
                    <a:lnTo>
                      <a:pt x="18" y="174"/>
                    </a:lnTo>
                    <a:lnTo>
                      <a:pt x="22" y="184"/>
                    </a:lnTo>
                    <a:lnTo>
                      <a:pt x="26" y="194"/>
                    </a:lnTo>
                    <a:lnTo>
                      <a:pt x="32" y="202"/>
                    </a:lnTo>
                    <a:lnTo>
                      <a:pt x="38" y="212"/>
                    </a:lnTo>
                    <a:lnTo>
                      <a:pt x="42" y="220"/>
                    </a:lnTo>
                    <a:lnTo>
                      <a:pt x="48" y="228"/>
                    </a:lnTo>
                    <a:lnTo>
                      <a:pt x="54" y="236"/>
                    </a:lnTo>
                    <a:lnTo>
                      <a:pt x="58" y="244"/>
                    </a:lnTo>
                    <a:lnTo>
                      <a:pt x="64" y="252"/>
                    </a:lnTo>
                    <a:lnTo>
                      <a:pt x="68" y="258"/>
                    </a:lnTo>
                    <a:lnTo>
                      <a:pt x="74" y="266"/>
                    </a:lnTo>
                    <a:lnTo>
                      <a:pt x="78" y="270"/>
                    </a:lnTo>
                    <a:lnTo>
                      <a:pt x="82" y="276"/>
                    </a:lnTo>
                    <a:lnTo>
                      <a:pt x="86" y="280"/>
                    </a:lnTo>
                    <a:lnTo>
                      <a:pt x="88" y="284"/>
                    </a:lnTo>
                    <a:lnTo>
                      <a:pt x="90" y="288"/>
                    </a:lnTo>
                    <a:lnTo>
                      <a:pt x="92" y="290"/>
                    </a:lnTo>
                    <a:lnTo>
                      <a:pt x="94" y="290"/>
                    </a:lnTo>
                    <a:lnTo>
                      <a:pt x="100" y="298"/>
                    </a:lnTo>
                    <a:lnTo>
                      <a:pt x="178" y="228"/>
                    </a:lnTo>
                    <a:lnTo>
                      <a:pt x="174" y="222"/>
                    </a:lnTo>
                    <a:lnTo>
                      <a:pt x="174" y="220"/>
                    </a:lnTo>
                    <a:lnTo>
                      <a:pt x="172" y="218"/>
                    </a:lnTo>
                    <a:lnTo>
                      <a:pt x="172" y="216"/>
                    </a:lnTo>
                    <a:lnTo>
                      <a:pt x="170" y="212"/>
                    </a:lnTo>
                    <a:lnTo>
                      <a:pt x="168" y="208"/>
                    </a:lnTo>
                    <a:lnTo>
                      <a:pt x="164" y="204"/>
                    </a:lnTo>
                    <a:lnTo>
                      <a:pt x="162" y="198"/>
                    </a:lnTo>
                    <a:lnTo>
                      <a:pt x="158" y="192"/>
                    </a:lnTo>
                    <a:lnTo>
                      <a:pt x="156" y="186"/>
                    </a:lnTo>
                    <a:lnTo>
                      <a:pt x="152" y="180"/>
                    </a:lnTo>
                    <a:lnTo>
                      <a:pt x="150" y="172"/>
                    </a:lnTo>
                    <a:lnTo>
                      <a:pt x="146" y="166"/>
                    </a:lnTo>
                    <a:lnTo>
                      <a:pt x="142" y="158"/>
                    </a:lnTo>
                    <a:lnTo>
                      <a:pt x="138" y="150"/>
                    </a:lnTo>
                    <a:lnTo>
                      <a:pt x="136" y="142"/>
                    </a:lnTo>
                    <a:lnTo>
                      <a:pt x="132" y="134"/>
                    </a:lnTo>
                    <a:lnTo>
                      <a:pt x="128" y="128"/>
                    </a:lnTo>
                    <a:lnTo>
                      <a:pt x="124" y="120"/>
                    </a:lnTo>
                    <a:lnTo>
                      <a:pt x="122" y="112"/>
                    </a:lnTo>
                    <a:lnTo>
                      <a:pt x="120" y="104"/>
                    </a:lnTo>
                    <a:lnTo>
                      <a:pt x="116" y="98"/>
                    </a:lnTo>
                    <a:lnTo>
                      <a:pt x="114" y="90"/>
                    </a:lnTo>
                    <a:lnTo>
                      <a:pt x="112" y="84"/>
                    </a:lnTo>
                    <a:lnTo>
                      <a:pt x="110" y="78"/>
                    </a:lnTo>
                    <a:lnTo>
                      <a:pt x="110" y="72"/>
                    </a:lnTo>
                    <a:lnTo>
                      <a:pt x="108" y="66"/>
                    </a:lnTo>
                    <a:lnTo>
                      <a:pt x="108" y="62"/>
                    </a:lnTo>
                    <a:lnTo>
                      <a:pt x="108" y="58"/>
                    </a:lnTo>
                    <a:lnTo>
                      <a:pt x="108" y="56"/>
                    </a:lnTo>
                    <a:lnTo>
                      <a:pt x="108" y="54"/>
                    </a:lnTo>
                    <a:lnTo>
                      <a:pt x="110" y="52"/>
                    </a:lnTo>
                    <a:lnTo>
                      <a:pt x="112" y="48"/>
                    </a:lnTo>
                    <a:lnTo>
                      <a:pt x="112" y="46"/>
                    </a:lnTo>
                    <a:lnTo>
                      <a:pt x="114" y="42"/>
                    </a:lnTo>
                    <a:lnTo>
                      <a:pt x="116" y="40"/>
                    </a:lnTo>
                    <a:lnTo>
                      <a:pt x="118" y="38"/>
                    </a:lnTo>
                    <a:lnTo>
                      <a:pt x="120" y="36"/>
                    </a:lnTo>
                    <a:lnTo>
                      <a:pt x="122" y="34"/>
                    </a:lnTo>
                    <a:lnTo>
                      <a:pt x="124" y="32"/>
                    </a:lnTo>
                    <a:lnTo>
                      <a:pt x="128" y="32"/>
                    </a:lnTo>
                    <a:lnTo>
                      <a:pt x="130" y="30"/>
                    </a:lnTo>
                    <a:lnTo>
                      <a:pt x="134" y="28"/>
                    </a:lnTo>
                    <a:lnTo>
                      <a:pt x="138" y="26"/>
                    </a:lnTo>
                    <a:lnTo>
                      <a:pt x="140" y="26"/>
                    </a:lnTo>
                    <a:lnTo>
                      <a:pt x="144" y="24"/>
                    </a:lnTo>
                    <a:lnTo>
                      <a:pt x="148" y="24"/>
                    </a:lnTo>
                    <a:lnTo>
                      <a:pt x="150" y="22"/>
                    </a:lnTo>
                    <a:lnTo>
                      <a:pt x="150" y="22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0"/>
                    </a:lnTo>
                    <a:lnTo>
                      <a:pt x="160" y="20"/>
                    </a:lnTo>
                    <a:lnTo>
                      <a:pt x="162" y="20"/>
                    </a:lnTo>
                    <a:lnTo>
                      <a:pt x="164" y="20"/>
                    </a:lnTo>
                    <a:lnTo>
                      <a:pt x="164" y="20"/>
                    </a:lnTo>
                    <a:lnTo>
                      <a:pt x="166" y="20"/>
                    </a:lnTo>
                    <a:lnTo>
                      <a:pt x="168" y="18"/>
                    </a:lnTo>
                    <a:lnTo>
                      <a:pt x="170" y="18"/>
                    </a:lnTo>
                    <a:lnTo>
                      <a:pt x="170" y="18"/>
                    </a:lnTo>
                    <a:lnTo>
                      <a:pt x="172" y="18"/>
                    </a:lnTo>
                    <a:lnTo>
                      <a:pt x="174" y="16"/>
                    </a:lnTo>
                    <a:lnTo>
                      <a:pt x="178" y="14"/>
                    </a:lnTo>
                    <a:lnTo>
                      <a:pt x="182" y="4"/>
                    </a:lnTo>
                    <a:lnTo>
                      <a:pt x="174" y="0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6">
                <a:extLst>
                  <a:ext uri="{FF2B5EF4-FFF2-40B4-BE49-F238E27FC236}">
                    <a16:creationId xmlns:a16="http://schemas.microsoft.com/office/drawing/2014/main" id="{96997719-06AF-4A7F-A5EF-60FBEB33F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1108"/>
                <a:ext cx="164" cy="278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56" y="0"/>
                  </a:cxn>
                  <a:cxn ang="0">
                    <a:pos x="136" y="0"/>
                  </a:cxn>
                  <a:cxn ang="0">
                    <a:pos x="136" y="0"/>
                  </a:cxn>
                  <a:cxn ang="0">
                    <a:pos x="110" y="0"/>
                  </a:cxn>
                  <a:cxn ang="0">
                    <a:pos x="96" y="4"/>
                  </a:cxn>
                  <a:cxn ang="0">
                    <a:pos x="80" y="8"/>
                  </a:cxn>
                  <a:cxn ang="0">
                    <a:pos x="64" y="14"/>
                  </a:cxn>
                  <a:cxn ang="0">
                    <a:pos x="48" y="24"/>
                  </a:cxn>
                  <a:cxn ang="0">
                    <a:pos x="32" y="36"/>
                  </a:cxn>
                  <a:cxn ang="0">
                    <a:pos x="18" y="50"/>
                  </a:cxn>
                  <a:cxn ang="0">
                    <a:pos x="18" y="50"/>
                  </a:cxn>
                  <a:cxn ang="0">
                    <a:pos x="12" y="56"/>
                  </a:cxn>
                  <a:cxn ang="0">
                    <a:pos x="8" y="64"/>
                  </a:cxn>
                  <a:cxn ang="0">
                    <a:pos x="2" y="80"/>
                  </a:cxn>
                  <a:cxn ang="0">
                    <a:pos x="0" y="98"/>
                  </a:cxn>
                  <a:cxn ang="0">
                    <a:pos x="2" y="116"/>
                  </a:cxn>
                  <a:cxn ang="0">
                    <a:pos x="6" y="134"/>
                  </a:cxn>
                  <a:cxn ang="0">
                    <a:pos x="14" y="154"/>
                  </a:cxn>
                  <a:cxn ang="0">
                    <a:pos x="22" y="172"/>
                  </a:cxn>
                  <a:cxn ang="0">
                    <a:pos x="30" y="190"/>
                  </a:cxn>
                  <a:cxn ang="0">
                    <a:pos x="52" y="224"/>
                  </a:cxn>
                  <a:cxn ang="0">
                    <a:pos x="72" y="252"/>
                  </a:cxn>
                  <a:cxn ang="0">
                    <a:pos x="92" y="278"/>
                  </a:cxn>
                  <a:cxn ang="0">
                    <a:pos x="160" y="218"/>
                  </a:cxn>
                  <a:cxn ang="0">
                    <a:pos x="160" y="218"/>
                  </a:cxn>
                  <a:cxn ang="0">
                    <a:pos x="146" y="194"/>
                  </a:cxn>
                  <a:cxn ang="0">
                    <a:pos x="120" y="138"/>
                  </a:cxn>
                  <a:cxn ang="0">
                    <a:pos x="106" y="106"/>
                  </a:cxn>
                  <a:cxn ang="0">
                    <a:pos x="96" y="78"/>
                  </a:cxn>
                  <a:cxn ang="0">
                    <a:pos x="94" y="66"/>
                  </a:cxn>
                  <a:cxn ang="0">
                    <a:pos x="92" y="54"/>
                  </a:cxn>
                  <a:cxn ang="0">
                    <a:pos x="92" y="46"/>
                  </a:cxn>
                  <a:cxn ang="0">
                    <a:pos x="94" y="40"/>
                  </a:cxn>
                  <a:cxn ang="0">
                    <a:pos x="94" y="40"/>
                  </a:cxn>
                  <a:cxn ang="0">
                    <a:pos x="98" y="34"/>
                  </a:cxn>
                  <a:cxn ang="0">
                    <a:pos x="102" y="28"/>
                  </a:cxn>
                  <a:cxn ang="0">
                    <a:pos x="112" y="18"/>
                  </a:cxn>
                  <a:cxn ang="0">
                    <a:pos x="126" y="12"/>
                  </a:cxn>
                  <a:cxn ang="0">
                    <a:pos x="140" y="6"/>
                  </a:cxn>
                  <a:cxn ang="0">
                    <a:pos x="140" y="6"/>
                  </a:cxn>
                  <a:cxn ang="0">
                    <a:pos x="160" y="2"/>
                  </a:cxn>
                  <a:cxn ang="0">
                    <a:pos x="160" y="2"/>
                  </a:cxn>
                  <a:cxn ang="0">
                    <a:pos x="164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4" h="278">
                    <a:moveTo>
                      <a:pt x="156" y="0"/>
                    </a:moveTo>
                    <a:lnTo>
                      <a:pt x="156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10" y="0"/>
                    </a:lnTo>
                    <a:lnTo>
                      <a:pt x="96" y="4"/>
                    </a:lnTo>
                    <a:lnTo>
                      <a:pt x="80" y="8"/>
                    </a:lnTo>
                    <a:lnTo>
                      <a:pt x="64" y="14"/>
                    </a:lnTo>
                    <a:lnTo>
                      <a:pt x="48" y="24"/>
                    </a:lnTo>
                    <a:lnTo>
                      <a:pt x="32" y="36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2" y="56"/>
                    </a:lnTo>
                    <a:lnTo>
                      <a:pt x="8" y="64"/>
                    </a:lnTo>
                    <a:lnTo>
                      <a:pt x="2" y="80"/>
                    </a:lnTo>
                    <a:lnTo>
                      <a:pt x="0" y="98"/>
                    </a:lnTo>
                    <a:lnTo>
                      <a:pt x="2" y="116"/>
                    </a:lnTo>
                    <a:lnTo>
                      <a:pt x="6" y="134"/>
                    </a:lnTo>
                    <a:lnTo>
                      <a:pt x="14" y="154"/>
                    </a:lnTo>
                    <a:lnTo>
                      <a:pt x="22" y="172"/>
                    </a:lnTo>
                    <a:lnTo>
                      <a:pt x="30" y="190"/>
                    </a:lnTo>
                    <a:lnTo>
                      <a:pt x="52" y="224"/>
                    </a:lnTo>
                    <a:lnTo>
                      <a:pt x="72" y="252"/>
                    </a:lnTo>
                    <a:lnTo>
                      <a:pt x="92" y="278"/>
                    </a:lnTo>
                    <a:lnTo>
                      <a:pt x="160" y="218"/>
                    </a:lnTo>
                    <a:lnTo>
                      <a:pt x="160" y="218"/>
                    </a:lnTo>
                    <a:lnTo>
                      <a:pt x="146" y="194"/>
                    </a:lnTo>
                    <a:lnTo>
                      <a:pt x="120" y="138"/>
                    </a:lnTo>
                    <a:lnTo>
                      <a:pt x="106" y="106"/>
                    </a:lnTo>
                    <a:lnTo>
                      <a:pt x="96" y="78"/>
                    </a:lnTo>
                    <a:lnTo>
                      <a:pt x="94" y="66"/>
                    </a:lnTo>
                    <a:lnTo>
                      <a:pt x="92" y="54"/>
                    </a:lnTo>
                    <a:lnTo>
                      <a:pt x="92" y="46"/>
                    </a:lnTo>
                    <a:lnTo>
                      <a:pt x="94" y="40"/>
                    </a:lnTo>
                    <a:lnTo>
                      <a:pt x="94" y="40"/>
                    </a:lnTo>
                    <a:lnTo>
                      <a:pt x="98" y="34"/>
                    </a:lnTo>
                    <a:lnTo>
                      <a:pt x="102" y="28"/>
                    </a:lnTo>
                    <a:lnTo>
                      <a:pt x="112" y="18"/>
                    </a:lnTo>
                    <a:lnTo>
                      <a:pt x="126" y="12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64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7">
                <a:extLst>
                  <a:ext uri="{FF2B5EF4-FFF2-40B4-BE49-F238E27FC236}">
                    <a16:creationId xmlns:a16="http://schemas.microsoft.com/office/drawing/2014/main" id="{09981CAD-D6DD-43A4-94AC-AC2E074B16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2" y="1108"/>
                <a:ext cx="164" cy="278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56" y="0"/>
                  </a:cxn>
                  <a:cxn ang="0">
                    <a:pos x="144" y="0"/>
                  </a:cxn>
                  <a:cxn ang="0">
                    <a:pos x="144" y="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40" y="6"/>
                  </a:cxn>
                  <a:cxn ang="0">
                    <a:pos x="140" y="6"/>
                  </a:cxn>
                  <a:cxn ang="0">
                    <a:pos x="160" y="2"/>
                  </a:cxn>
                  <a:cxn ang="0">
                    <a:pos x="160" y="2"/>
                  </a:cxn>
                  <a:cxn ang="0">
                    <a:pos x="164" y="0"/>
                  </a:cxn>
                  <a:cxn ang="0">
                    <a:pos x="156" y="0"/>
                  </a:cxn>
                  <a:cxn ang="0">
                    <a:pos x="156" y="0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60" y="20"/>
                  </a:cxn>
                  <a:cxn ang="0">
                    <a:pos x="72" y="12"/>
                  </a:cxn>
                  <a:cxn ang="0">
                    <a:pos x="72" y="12"/>
                  </a:cxn>
                  <a:cxn ang="0">
                    <a:pos x="58" y="18"/>
                  </a:cxn>
                  <a:cxn ang="0">
                    <a:pos x="44" y="26"/>
                  </a:cxn>
                  <a:cxn ang="0">
                    <a:pos x="30" y="36"/>
                  </a:cxn>
                  <a:cxn ang="0">
                    <a:pos x="18" y="50"/>
                  </a:cxn>
                  <a:cxn ang="0">
                    <a:pos x="18" y="50"/>
                  </a:cxn>
                  <a:cxn ang="0">
                    <a:pos x="12" y="56"/>
                  </a:cxn>
                  <a:cxn ang="0">
                    <a:pos x="8" y="64"/>
                  </a:cxn>
                  <a:cxn ang="0">
                    <a:pos x="2" y="80"/>
                  </a:cxn>
                  <a:cxn ang="0">
                    <a:pos x="0" y="98"/>
                  </a:cxn>
                  <a:cxn ang="0">
                    <a:pos x="2" y="116"/>
                  </a:cxn>
                  <a:cxn ang="0">
                    <a:pos x="6" y="134"/>
                  </a:cxn>
                  <a:cxn ang="0">
                    <a:pos x="14" y="154"/>
                  </a:cxn>
                  <a:cxn ang="0">
                    <a:pos x="22" y="172"/>
                  </a:cxn>
                  <a:cxn ang="0">
                    <a:pos x="30" y="190"/>
                  </a:cxn>
                  <a:cxn ang="0">
                    <a:pos x="52" y="224"/>
                  </a:cxn>
                  <a:cxn ang="0">
                    <a:pos x="72" y="252"/>
                  </a:cxn>
                  <a:cxn ang="0">
                    <a:pos x="92" y="278"/>
                  </a:cxn>
                  <a:cxn ang="0">
                    <a:pos x="120" y="254"/>
                  </a:cxn>
                  <a:cxn ang="0">
                    <a:pos x="120" y="254"/>
                  </a:cxn>
                  <a:cxn ang="0">
                    <a:pos x="108" y="238"/>
                  </a:cxn>
                  <a:cxn ang="0">
                    <a:pos x="90" y="216"/>
                  </a:cxn>
                  <a:cxn ang="0">
                    <a:pos x="72" y="188"/>
                  </a:cxn>
                  <a:cxn ang="0">
                    <a:pos x="54" y="156"/>
                  </a:cxn>
                  <a:cxn ang="0">
                    <a:pos x="46" y="140"/>
                  </a:cxn>
                  <a:cxn ang="0">
                    <a:pos x="40" y="122"/>
                  </a:cxn>
                  <a:cxn ang="0">
                    <a:pos x="36" y="106"/>
                  </a:cxn>
                  <a:cxn ang="0">
                    <a:pos x="32" y="90"/>
                  </a:cxn>
                  <a:cxn ang="0">
                    <a:pos x="32" y="74"/>
                  </a:cxn>
                  <a:cxn ang="0">
                    <a:pos x="34" y="58"/>
                  </a:cxn>
                  <a:cxn ang="0">
                    <a:pos x="40" y="44"/>
                  </a:cxn>
                  <a:cxn ang="0">
                    <a:pos x="48" y="32"/>
                  </a:cxn>
                  <a:cxn ang="0">
                    <a:pos x="48" y="32"/>
                  </a:cxn>
                </a:cxnLst>
                <a:rect l="0" t="0" r="r" b="b"/>
                <a:pathLst>
                  <a:path w="164" h="278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64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  <a:moveTo>
                      <a:pt x="48" y="32"/>
                    </a:moveTo>
                    <a:lnTo>
                      <a:pt x="48" y="32"/>
                    </a:lnTo>
                    <a:lnTo>
                      <a:pt x="60" y="20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58" y="18"/>
                    </a:lnTo>
                    <a:lnTo>
                      <a:pt x="44" y="26"/>
                    </a:lnTo>
                    <a:lnTo>
                      <a:pt x="30" y="36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2" y="56"/>
                    </a:lnTo>
                    <a:lnTo>
                      <a:pt x="8" y="64"/>
                    </a:lnTo>
                    <a:lnTo>
                      <a:pt x="2" y="80"/>
                    </a:lnTo>
                    <a:lnTo>
                      <a:pt x="0" y="98"/>
                    </a:lnTo>
                    <a:lnTo>
                      <a:pt x="2" y="116"/>
                    </a:lnTo>
                    <a:lnTo>
                      <a:pt x="6" y="134"/>
                    </a:lnTo>
                    <a:lnTo>
                      <a:pt x="14" y="154"/>
                    </a:lnTo>
                    <a:lnTo>
                      <a:pt x="22" y="172"/>
                    </a:lnTo>
                    <a:lnTo>
                      <a:pt x="30" y="190"/>
                    </a:lnTo>
                    <a:lnTo>
                      <a:pt x="52" y="224"/>
                    </a:lnTo>
                    <a:lnTo>
                      <a:pt x="72" y="252"/>
                    </a:lnTo>
                    <a:lnTo>
                      <a:pt x="92" y="278"/>
                    </a:lnTo>
                    <a:lnTo>
                      <a:pt x="120" y="254"/>
                    </a:lnTo>
                    <a:lnTo>
                      <a:pt x="120" y="254"/>
                    </a:lnTo>
                    <a:lnTo>
                      <a:pt x="108" y="238"/>
                    </a:lnTo>
                    <a:lnTo>
                      <a:pt x="90" y="216"/>
                    </a:lnTo>
                    <a:lnTo>
                      <a:pt x="72" y="188"/>
                    </a:lnTo>
                    <a:lnTo>
                      <a:pt x="54" y="156"/>
                    </a:lnTo>
                    <a:lnTo>
                      <a:pt x="46" y="140"/>
                    </a:lnTo>
                    <a:lnTo>
                      <a:pt x="40" y="122"/>
                    </a:lnTo>
                    <a:lnTo>
                      <a:pt x="36" y="106"/>
                    </a:lnTo>
                    <a:lnTo>
                      <a:pt x="32" y="90"/>
                    </a:lnTo>
                    <a:lnTo>
                      <a:pt x="32" y="74"/>
                    </a:lnTo>
                    <a:lnTo>
                      <a:pt x="34" y="58"/>
                    </a:lnTo>
                    <a:lnTo>
                      <a:pt x="40" y="44"/>
                    </a:lnTo>
                    <a:lnTo>
                      <a:pt x="48" y="32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FF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8">
                <a:extLst>
                  <a:ext uri="{FF2B5EF4-FFF2-40B4-BE49-F238E27FC236}">
                    <a16:creationId xmlns:a16="http://schemas.microsoft.com/office/drawing/2014/main" id="{95F2D221-286D-4E40-ACC6-60529EEF7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1006"/>
                <a:ext cx="144" cy="29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14" y="2"/>
                  </a:cxn>
                  <a:cxn ang="0">
                    <a:pos x="122" y="4"/>
                  </a:cxn>
                  <a:cxn ang="0">
                    <a:pos x="128" y="8"/>
                  </a:cxn>
                  <a:cxn ang="0">
                    <a:pos x="134" y="12"/>
                  </a:cxn>
                  <a:cxn ang="0">
                    <a:pos x="138" y="18"/>
                  </a:cxn>
                  <a:cxn ang="0">
                    <a:pos x="142" y="24"/>
                  </a:cxn>
                  <a:cxn ang="0">
                    <a:pos x="144" y="30"/>
                  </a:cxn>
                  <a:cxn ang="0">
                    <a:pos x="144" y="38"/>
                  </a:cxn>
                  <a:cxn ang="0">
                    <a:pos x="144" y="262"/>
                  </a:cxn>
                  <a:cxn ang="0">
                    <a:pos x="144" y="262"/>
                  </a:cxn>
                  <a:cxn ang="0">
                    <a:pos x="144" y="270"/>
                  </a:cxn>
                  <a:cxn ang="0">
                    <a:pos x="142" y="276"/>
                  </a:cxn>
                  <a:cxn ang="0">
                    <a:pos x="138" y="282"/>
                  </a:cxn>
                  <a:cxn ang="0">
                    <a:pos x="134" y="288"/>
                  </a:cxn>
                  <a:cxn ang="0">
                    <a:pos x="128" y="292"/>
                  </a:cxn>
                  <a:cxn ang="0">
                    <a:pos x="122" y="296"/>
                  </a:cxn>
                  <a:cxn ang="0">
                    <a:pos x="114" y="298"/>
                  </a:cxn>
                  <a:cxn ang="0">
                    <a:pos x="108" y="298"/>
                  </a:cxn>
                  <a:cxn ang="0">
                    <a:pos x="36" y="298"/>
                  </a:cxn>
                  <a:cxn ang="0">
                    <a:pos x="36" y="298"/>
                  </a:cxn>
                  <a:cxn ang="0">
                    <a:pos x="28" y="298"/>
                  </a:cxn>
                  <a:cxn ang="0">
                    <a:pos x="22" y="296"/>
                  </a:cxn>
                  <a:cxn ang="0">
                    <a:pos x="16" y="292"/>
                  </a:cxn>
                  <a:cxn ang="0">
                    <a:pos x="10" y="288"/>
                  </a:cxn>
                  <a:cxn ang="0">
                    <a:pos x="6" y="282"/>
                  </a:cxn>
                  <a:cxn ang="0">
                    <a:pos x="2" y="276"/>
                  </a:cxn>
                  <a:cxn ang="0">
                    <a:pos x="0" y="270"/>
                  </a:cxn>
                  <a:cxn ang="0">
                    <a:pos x="0" y="26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0"/>
                  </a:cxn>
                  <a:cxn ang="0">
                    <a:pos x="2" y="24"/>
                  </a:cxn>
                  <a:cxn ang="0">
                    <a:pos x="6" y="18"/>
                  </a:cxn>
                  <a:cxn ang="0">
                    <a:pos x="10" y="12"/>
                  </a:cxn>
                  <a:cxn ang="0">
                    <a:pos x="16" y="8"/>
                  </a:cxn>
                  <a:cxn ang="0">
                    <a:pos x="22" y="4"/>
                  </a:cxn>
                  <a:cxn ang="0">
                    <a:pos x="28" y="2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44" h="298">
                    <a:moveTo>
                      <a:pt x="36" y="0"/>
                    </a:moveTo>
                    <a:lnTo>
                      <a:pt x="108" y="0"/>
                    </a:lnTo>
                    <a:lnTo>
                      <a:pt x="108" y="0"/>
                    </a:lnTo>
                    <a:lnTo>
                      <a:pt x="114" y="2"/>
                    </a:lnTo>
                    <a:lnTo>
                      <a:pt x="122" y="4"/>
                    </a:lnTo>
                    <a:lnTo>
                      <a:pt x="128" y="8"/>
                    </a:lnTo>
                    <a:lnTo>
                      <a:pt x="134" y="12"/>
                    </a:lnTo>
                    <a:lnTo>
                      <a:pt x="138" y="18"/>
                    </a:lnTo>
                    <a:lnTo>
                      <a:pt x="142" y="24"/>
                    </a:lnTo>
                    <a:lnTo>
                      <a:pt x="144" y="30"/>
                    </a:lnTo>
                    <a:lnTo>
                      <a:pt x="144" y="38"/>
                    </a:lnTo>
                    <a:lnTo>
                      <a:pt x="144" y="262"/>
                    </a:lnTo>
                    <a:lnTo>
                      <a:pt x="144" y="262"/>
                    </a:lnTo>
                    <a:lnTo>
                      <a:pt x="144" y="270"/>
                    </a:lnTo>
                    <a:lnTo>
                      <a:pt x="142" y="276"/>
                    </a:lnTo>
                    <a:lnTo>
                      <a:pt x="138" y="282"/>
                    </a:lnTo>
                    <a:lnTo>
                      <a:pt x="134" y="288"/>
                    </a:lnTo>
                    <a:lnTo>
                      <a:pt x="128" y="292"/>
                    </a:lnTo>
                    <a:lnTo>
                      <a:pt x="122" y="296"/>
                    </a:lnTo>
                    <a:lnTo>
                      <a:pt x="114" y="298"/>
                    </a:lnTo>
                    <a:lnTo>
                      <a:pt x="108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28" y="298"/>
                    </a:lnTo>
                    <a:lnTo>
                      <a:pt x="22" y="296"/>
                    </a:lnTo>
                    <a:lnTo>
                      <a:pt x="16" y="292"/>
                    </a:lnTo>
                    <a:lnTo>
                      <a:pt x="10" y="288"/>
                    </a:lnTo>
                    <a:lnTo>
                      <a:pt x="6" y="282"/>
                    </a:lnTo>
                    <a:lnTo>
                      <a:pt x="2" y="276"/>
                    </a:lnTo>
                    <a:lnTo>
                      <a:pt x="0" y="270"/>
                    </a:lnTo>
                    <a:lnTo>
                      <a:pt x="0" y="26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9">
                <a:extLst>
                  <a:ext uri="{FF2B5EF4-FFF2-40B4-BE49-F238E27FC236}">
                    <a16:creationId xmlns:a16="http://schemas.microsoft.com/office/drawing/2014/main" id="{FE1CB6F0-7754-4DA1-959B-9DF09093A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1014"/>
                <a:ext cx="128" cy="2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104" y="2"/>
                  </a:cxn>
                  <a:cxn ang="0">
                    <a:pos x="110" y="4"/>
                  </a:cxn>
                  <a:cxn ang="0">
                    <a:pos x="120" y="10"/>
                  </a:cxn>
                  <a:cxn ang="0">
                    <a:pos x="126" y="18"/>
                  </a:cxn>
                  <a:cxn ang="0">
                    <a:pos x="128" y="24"/>
                  </a:cxn>
                  <a:cxn ang="0">
                    <a:pos x="128" y="30"/>
                  </a:cxn>
                  <a:cxn ang="0">
                    <a:pos x="128" y="254"/>
                  </a:cxn>
                  <a:cxn ang="0">
                    <a:pos x="128" y="254"/>
                  </a:cxn>
                  <a:cxn ang="0">
                    <a:pos x="128" y="260"/>
                  </a:cxn>
                  <a:cxn ang="0">
                    <a:pos x="126" y="266"/>
                  </a:cxn>
                  <a:cxn ang="0">
                    <a:pos x="120" y="274"/>
                  </a:cxn>
                  <a:cxn ang="0">
                    <a:pos x="110" y="280"/>
                  </a:cxn>
                  <a:cxn ang="0">
                    <a:pos x="104" y="282"/>
                  </a:cxn>
                  <a:cxn ang="0">
                    <a:pos x="100" y="282"/>
                  </a:cxn>
                  <a:cxn ang="0">
                    <a:pos x="28" y="282"/>
                  </a:cxn>
                  <a:cxn ang="0">
                    <a:pos x="28" y="282"/>
                  </a:cxn>
                  <a:cxn ang="0">
                    <a:pos x="22" y="282"/>
                  </a:cxn>
                  <a:cxn ang="0">
                    <a:pos x="18" y="280"/>
                  </a:cxn>
                  <a:cxn ang="0">
                    <a:pos x="8" y="274"/>
                  </a:cxn>
                  <a:cxn ang="0">
                    <a:pos x="2" y="266"/>
                  </a:cxn>
                  <a:cxn ang="0">
                    <a:pos x="0" y="260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8" y="10"/>
                  </a:cxn>
                  <a:cxn ang="0">
                    <a:pos x="18" y="4"/>
                  </a:cxn>
                  <a:cxn ang="0">
                    <a:pos x="22" y="2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128" h="282">
                    <a:moveTo>
                      <a:pt x="28" y="0"/>
                    </a:moveTo>
                    <a:lnTo>
                      <a:pt x="100" y="0"/>
                    </a:lnTo>
                    <a:lnTo>
                      <a:pt x="100" y="0"/>
                    </a:lnTo>
                    <a:lnTo>
                      <a:pt x="104" y="2"/>
                    </a:lnTo>
                    <a:lnTo>
                      <a:pt x="110" y="4"/>
                    </a:lnTo>
                    <a:lnTo>
                      <a:pt x="120" y="10"/>
                    </a:lnTo>
                    <a:lnTo>
                      <a:pt x="126" y="18"/>
                    </a:lnTo>
                    <a:lnTo>
                      <a:pt x="128" y="24"/>
                    </a:lnTo>
                    <a:lnTo>
                      <a:pt x="128" y="30"/>
                    </a:lnTo>
                    <a:lnTo>
                      <a:pt x="128" y="254"/>
                    </a:lnTo>
                    <a:lnTo>
                      <a:pt x="128" y="254"/>
                    </a:lnTo>
                    <a:lnTo>
                      <a:pt x="128" y="260"/>
                    </a:lnTo>
                    <a:lnTo>
                      <a:pt x="126" y="266"/>
                    </a:lnTo>
                    <a:lnTo>
                      <a:pt x="120" y="274"/>
                    </a:lnTo>
                    <a:lnTo>
                      <a:pt x="110" y="280"/>
                    </a:lnTo>
                    <a:lnTo>
                      <a:pt x="104" y="282"/>
                    </a:lnTo>
                    <a:lnTo>
                      <a:pt x="100" y="282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22" y="282"/>
                    </a:lnTo>
                    <a:lnTo>
                      <a:pt x="18" y="280"/>
                    </a:lnTo>
                    <a:lnTo>
                      <a:pt x="8" y="274"/>
                    </a:lnTo>
                    <a:lnTo>
                      <a:pt x="2" y="266"/>
                    </a:lnTo>
                    <a:lnTo>
                      <a:pt x="0" y="260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8" y="10"/>
                    </a:lnTo>
                    <a:lnTo>
                      <a:pt x="18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40">
                <a:extLst>
                  <a:ext uri="{FF2B5EF4-FFF2-40B4-BE49-F238E27FC236}">
                    <a16:creationId xmlns:a16="http://schemas.microsoft.com/office/drawing/2014/main" id="{AE05217F-4ADE-4A5B-B97D-2DD7B0AD6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1014"/>
                <a:ext cx="124" cy="2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96" y="0"/>
                  </a:cxn>
                  <a:cxn ang="0">
                    <a:pos x="96" y="0"/>
                  </a:cxn>
                  <a:cxn ang="0">
                    <a:pos x="106" y="4"/>
                  </a:cxn>
                  <a:cxn ang="0">
                    <a:pos x="116" y="10"/>
                  </a:cxn>
                  <a:cxn ang="0">
                    <a:pos x="122" y="18"/>
                  </a:cxn>
                  <a:cxn ang="0">
                    <a:pos x="124" y="30"/>
                  </a:cxn>
                  <a:cxn ang="0">
                    <a:pos x="124" y="30"/>
                  </a:cxn>
                  <a:cxn ang="0">
                    <a:pos x="124" y="254"/>
                  </a:cxn>
                  <a:cxn ang="0">
                    <a:pos x="124" y="254"/>
                  </a:cxn>
                  <a:cxn ang="0">
                    <a:pos x="122" y="266"/>
                  </a:cxn>
                  <a:cxn ang="0">
                    <a:pos x="116" y="274"/>
                  </a:cxn>
                  <a:cxn ang="0">
                    <a:pos x="106" y="280"/>
                  </a:cxn>
                  <a:cxn ang="0">
                    <a:pos x="96" y="282"/>
                  </a:cxn>
                  <a:cxn ang="0">
                    <a:pos x="96" y="282"/>
                  </a:cxn>
                  <a:cxn ang="0">
                    <a:pos x="28" y="282"/>
                  </a:cxn>
                  <a:cxn ang="0">
                    <a:pos x="28" y="282"/>
                  </a:cxn>
                  <a:cxn ang="0">
                    <a:pos x="16" y="280"/>
                  </a:cxn>
                  <a:cxn ang="0">
                    <a:pos x="8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10"/>
                  </a:cxn>
                  <a:cxn ang="0">
                    <a:pos x="16" y="4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124" h="282">
                    <a:moveTo>
                      <a:pt x="28" y="0"/>
                    </a:moveTo>
                    <a:lnTo>
                      <a:pt x="28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06" y="4"/>
                    </a:lnTo>
                    <a:lnTo>
                      <a:pt x="116" y="10"/>
                    </a:lnTo>
                    <a:lnTo>
                      <a:pt x="122" y="18"/>
                    </a:ln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254"/>
                    </a:lnTo>
                    <a:lnTo>
                      <a:pt x="124" y="254"/>
                    </a:lnTo>
                    <a:lnTo>
                      <a:pt x="122" y="266"/>
                    </a:lnTo>
                    <a:lnTo>
                      <a:pt x="116" y="274"/>
                    </a:lnTo>
                    <a:lnTo>
                      <a:pt x="106" y="280"/>
                    </a:lnTo>
                    <a:lnTo>
                      <a:pt x="96" y="282"/>
                    </a:lnTo>
                    <a:lnTo>
                      <a:pt x="96" y="282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16" y="280"/>
                    </a:lnTo>
                    <a:lnTo>
                      <a:pt x="8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10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41">
                <a:extLst>
                  <a:ext uri="{FF2B5EF4-FFF2-40B4-BE49-F238E27FC236}">
                    <a16:creationId xmlns:a16="http://schemas.microsoft.com/office/drawing/2014/main" id="{5109C85C-9A68-4B42-B17E-F8C278E3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014"/>
                <a:ext cx="120" cy="2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102" y="4"/>
                  </a:cxn>
                  <a:cxn ang="0">
                    <a:pos x="112" y="10"/>
                  </a:cxn>
                  <a:cxn ang="0">
                    <a:pos x="118" y="18"/>
                  </a:cxn>
                  <a:cxn ang="0">
                    <a:pos x="120" y="30"/>
                  </a:cxn>
                  <a:cxn ang="0">
                    <a:pos x="120" y="30"/>
                  </a:cxn>
                  <a:cxn ang="0">
                    <a:pos x="120" y="254"/>
                  </a:cxn>
                  <a:cxn ang="0">
                    <a:pos x="120" y="254"/>
                  </a:cxn>
                  <a:cxn ang="0">
                    <a:pos x="118" y="266"/>
                  </a:cxn>
                  <a:cxn ang="0">
                    <a:pos x="112" y="274"/>
                  </a:cxn>
                  <a:cxn ang="0">
                    <a:pos x="102" y="280"/>
                  </a:cxn>
                  <a:cxn ang="0">
                    <a:pos x="92" y="282"/>
                  </a:cxn>
                  <a:cxn ang="0">
                    <a:pos x="92" y="282"/>
                  </a:cxn>
                  <a:cxn ang="0">
                    <a:pos x="28" y="282"/>
                  </a:cxn>
                  <a:cxn ang="0">
                    <a:pos x="28" y="282"/>
                  </a:cxn>
                  <a:cxn ang="0">
                    <a:pos x="16" y="280"/>
                  </a:cxn>
                  <a:cxn ang="0">
                    <a:pos x="8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10"/>
                  </a:cxn>
                  <a:cxn ang="0">
                    <a:pos x="16" y="4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120" h="282">
                    <a:moveTo>
                      <a:pt x="28" y="0"/>
                    </a:moveTo>
                    <a:lnTo>
                      <a:pt x="2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4"/>
                    </a:lnTo>
                    <a:lnTo>
                      <a:pt x="112" y="10"/>
                    </a:lnTo>
                    <a:lnTo>
                      <a:pt x="118" y="18"/>
                    </a:lnTo>
                    <a:lnTo>
                      <a:pt x="120" y="30"/>
                    </a:lnTo>
                    <a:lnTo>
                      <a:pt x="120" y="30"/>
                    </a:lnTo>
                    <a:lnTo>
                      <a:pt x="120" y="254"/>
                    </a:lnTo>
                    <a:lnTo>
                      <a:pt x="120" y="254"/>
                    </a:lnTo>
                    <a:lnTo>
                      <a:pt x="118" y="266"/>
                    </a:lnTo>
                    <a:lnTo>
                      <a:pt x="112" y="274"/>
                    </a:lnTo>
                    <a:lnTo>
                      <a:pt x="102" y="280"/>
                    </a:lnTo>
                    <a:lnTo>
                      <a:pt x="92" y="282"/>
                    </a:lnTo>
                    <a:lnTo>
                      <a:pt x="92" y="282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16" y="280"/>
                    </a:lnTo>
                    <a:lnTo>
                      <a:pt x="8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10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D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42">
                <a:extLst>
                  <a:ext uri="{FF2B5EF4-FFF2-40B4-BE49-F238E27FC236}">
                    <a16:creationId xmlns:a16="http://schemas.microsoft.com/office/drawing/2014/main" id="{CC514C83-2722-4227-8650-C73832C0F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1014"/>
                <a:ext cx="114" cy="28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100" y="4"/>
                  </a:cxn>
                  <a:cxn ang="0">
                    <a:pos x="108" y="10"/>
                  </a:cxn>
                  <a:cxn ang="0">
                    <a:pos x="112" y="18"/>
                  </a:cxn>
                  <a:cxn ang="0">
                    <a:pos x="114" y="30"/>
                  </a:cxn>
                  <a:cxn ang="0">
                    <a:pos x="114" y="30"/>
                  </a:cxn>
                  <a:cxn ang="0">
                    <a:pos x="114" y="254"/>
                  </a:cxn>
                  <a:cxn ang="0">
                    <a:pos x="114" y="254"/>
                  </a:cxn>
                  <a:cxn ang="0">
                    <a:pos x="112" y="266"/>
                  </a:cxn>
                  <a:cxn ang="0">
                    <a:pos x="108" y="274"/>
                  </a:cxn>
                  <a:cxn ang="0">
                    <a:pos x="100" y="280"/>
                  </a:cxn>
                  <a:cxn ang="0">
                    <a:pos x="90" y="282"/>
                  </a:cxn>
                  <a:cxn ang="0">
                    <a:pos x="90" y="282"/>
                  </a:cxn>
                  <a:cxn ang="0">
                    <a:pos x="26" y="282"/>
                  </a:cxn>
                  <a:cxn ang="0">
                    <a:pos x="26" y="282"/>
                  </a:cxn>
                  <a:cxn ang="0">
                    <a:pos x="16" y="280"/>
                  </a:cxn>
                  <a:cxn ang="0">
                    <a:pos x="8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10"/>
                  </a:cxn>
                  <a:cxn ang="0">
                    <a:pos x="16" y="4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114" h="282">
                    <a:moveTo>
                      <a:pt x="26" y="0"/>
                    </a:moveTo>
                    <a:lnTo>
                      <a:pt x="26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100" y="4"/>
                    </a:lnTo>
                    <a:lnTo>
                      <a:pt x="108" y="10"/>
                    </a:lnTo>
                    <a:lnTo>
                      <a:pt x="112" y="18"/>
                    </a:lnTo>
                    <a:lnTo>
                      <a:pt x="114" y="30"/>
                    </a:lnTo>
                    <a:lnTo>
                      <a:pt x="114" y="30"/>
                    </a:lnTo>
                    <a:lnTo>
                      <a:pt x="114" y="254"/>
                    </a:lnTo>
                    <a:lnTo>
                      <a:pt x="114" y="254"/>
                    </a:lnTo>
                    <a:lnTo>
                      <a:pt x="112" y="266"/>
                    </a:lnTo>
                    <a:lnTo>
                      <a:pt x="108" y="274"/>
                    </a:lnTo>
                    <a:lnTo>
                      <a:pt x="100" y="280"/>
                    </a:lnTo>
                    <a:lnTo>
                      <a:pt x="90" y="282"/>
                    </a:lnTo>
                    <a:lnTo>
                      <a:pt x="90" y="282"/>
                    </a:lnTo>
                    <a:lnTo>
                      <a:pt x="26" y="282"/>
                    </a:lnTo>
                    <a:lnTo>
                      <a:pt x="26" y="282"/>
                    </a:lnTo>
                    <a:lnTo>
                      <a:pt x="16" y="280"/>
                    </a:lnTo>
                    <a:lnTo>
                      <a:pt x="8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10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3">
                <a:extLst>
                  <a:ext uri="{FF2B5EF4-FFF2-40B4-BE49-F238E27FC236}">
                    <a16:creationId xmlns:a16="http://schemas.microsoft.com/office/drawing/2014/main" id="{8BF525AA-B80F-47D4-8CC7-C5F5A54F0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1014"/>
                <a:ext cx="108" cy="28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84" y="0"/>
                  </a:cxn>
                  <a:cxn ang="0">
                    <a:pos x="84" y="0"/>
                  </a:cxn>
                  <a:cxn ang="0">
                    <a:pos x="94" y="4"/>
                  </a:cxn>
                  <a:cxn ang="0">
                    <a:pos x="102" y="10"/>
                  </a:cxn>
                  <a:cxn ang="0">
                    <a:pos x="106" y="18"/>
                  </a:cxn>
                  <a:cxn ang="0">
                    <a:pos x="108" y="30"/>
                  </a:cxn>
                  <a:cxn ang="0">
                    <a:pos x="108" y="30"/>
                  </a:cxn>
                  <a:cxn ang="0">
                    <a:pos x="108" y="254"/>
                  </a:cxn>
                  <a:cxn ang="0">
                    <a:pos x="108" y="254"/>
                  </a:cxn>
                  <a:cxn ang="0">
                    <a:pos x="106" y="266"/>
                  </a:cxn>
                  <a:cxn ang="0">
                    <a:pos x="102" y="274"/>
                  </a:cxn>
                  <a:cxn ang="0">
                    <a:pos x="94" y="280"/>
                  </a:cxn>
                  <a:cxn ang="0">
                    <a:pos x="84" y="282"/>
                  </a:cxn>
                  <a:cxn ang="0">
                    <a:pos x="84" y="282"/>
                  </a:cxn>
                  <a:cxn ang="0">
                    <a:pos x="24" y="282"/>
                  </a:cxn>
                  <a:cxn ang="0">
                    <a:pos x="24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08" h="282">
                    <a:moveTo>
                      <a:pt x="24" y="0"/>
                    </a:moveTo>
                    <a:lnTo>
                      <a:pt x="2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4" y="4"/>
                    </a:lnTo>
                    <a:lnTo>
                      <a:pt x="102" y="10"/>
                    </a:lnTo>
                    <a:lnTo>
                      <a:pt x="106" y="18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254"/>
                    </a:lnTo>
                    <a:lnTo>
                      <a:pt x="108" y="254"/>
                    </a:lnTo>
                    <a:lnTo>
                      <a:pt x="106" y="266"/>
                    </a:lnTo>
                    <a:lnTo>
                      <a:pt x="102" y="274"/>
                    </a:lnTo>
                    <a:lnTo>
                      <a:pt x="94" y="280"/>
                    </a:lnTo>
                    <a:lnTo>
                      <a:pt x="84" y="282"/>
                    </a:lnTo>
                    <a:lnTo>
                      <a:pt x="84" y="282"/>
                    </a:lnTo>
                    <a:lnTo>
                      <a:pt x="24" y="282"/>
                    </a:lnTo>
                    <a:lnTo>
                      <a:pt x="24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D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44">
                <a:extLst>
                  <a:ext uri="{FF2B5EF4-FFF2-40B4-BE49-F238E27FC236}">
                    <a16:creationId xmlns:a16="http://schemas.microsoft.com/office/drawing/2014/main" id="{7D6184C3-D5B6-4031-A7B8-BEAA68DE5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1014"/>
                <a:ext cx="104" cy="28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90" y="4"/>
                  </a:cxn>
                  <a:cxn ang="0">
                    <a:pos x="98" y="10"/>
                  </a:cxn>
                  <a:cxn ang="0">
                    <a:pos x="102" y="18"/>
                  </a:cxn>
                  <a:cxn ang="0">
                    <a:pos x="104" y="30"/>
                  </a:cxn>
                  <a:cxn ang="0">
                    <a:pos x="104" y="30"/>
                  </a:cxn>
                  <a:cxn ang="0">
                    <a:pos x="104" y="254"/>
                  </a:cxn>
                  <a:cxn ang="0">
                    <a:pos x="104" y="254"/>
                  </a:cxn>
                  <a:cxn ang="0">
                    <a:pos x="102" y="266"/>
                  </a:cxn>
                  <a:cxn ang="0">
                    <a:pos x="98" y="274"/>
                  </a:cxn>
                  <a:cxn ang="0">
                    <a:pos x="90" y="280"/>
                  </a:cxn>
                  <a:cxn ang="0">
                    <a:pos x="80" y="282"/>
                  </a:cxn>
                  <a:cxn ang="0">
                    <a:pos x="80" y="282"/>
                  </a:cxn>
                  <a:cxn ang="0">
                    <a:pos x="24" y="282"/>
                  </a:cxn>
                  <a:cxn ang="0">
                    <a:pos x="24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04" h="282">
                    <a:moveTo>
                      <a:pt x="24" y="0"/>
                    </a:moveTo>
                    <a:lnTo>
                      <a:pt x="2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90" y="4"/>
                    </a:lnTo>
                    <a:lnTo>
                      <a:pt x="98" y="10"/>
                    </a:lnTo>
                    <a:lnTo>
                      <a:pt x="102" y="18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4" y="254"/>
                    </a:lnTo>
                    <a:lnTo>
                      <a:pt x="104" y="254"/>
                    </a:lnTo>
                    <a:lnTo>
                      <a:pt x="102" y="266"/>
                    </a:lnTo>
                    <a:lnTo>
                      <a:pt x="98" y="274"/>
                    </a:lnTo>
                    <a:lnTo>
                      <a:pt x="90" y="280"/>
                    </a:lnTo>
                    <a:lnTo>
                      <a:pt x="80" y="282"/>
                    </a:lnTo>
                    <a:lnTo>
                      <a:pt x="80" y="282"/>
                    </a:lnTo>
                    <a:lnTo>
                      <a:pt x="24" y="282"/>
                    </a:lnTo>
                    <a:lnTo>
                      <a:pt x="24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45">
                <a:extLst>
                  <a:ext uri="{FF2B5EF4-FFF2-40B4-BE49-F238E27FC236}">
                    <a16:creationId xmlns:a16="http://schemas.microsoft.com/office/drawing/2014/main" id="{D1C75936-A87C-4191-9E2D-BF4E35CFA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1014"/>
                <a:ext cx="100" cy="28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76" y="0"/>
                  </a:cxn>
                  <a:cxn ang="0">
                    <a:pos x="76" y="0"/>
                  </a:cxn>
                  <a:cxn ang="0">
                    <a:pos x="86" y="4"/>
                  </a:cxn>
                  <a:cxn ang="0">
                    <a:pos x="92" y="10"/>
                  </a:cxn>
                  <a:cxn ang="0">
                    <a:pos x="98" y="18"/>
                  </a:cxn>
                  <a:cxn ang="0">
                    <a:pos x="100" y="30"/>
                  </a:cxn>
                  <a:cxn ang="0">
                    <a:pos x="100" y="30"/>
                  </a:cxn>
                  <a:cxn ang="0">
                    <a:pos x="100" y="254"/>
                  </a:cxn>
                  <a:cxn ang="0">
                    <a:pos x="100" y="254"/>
                  </a:cxn>
                  <a:cxn ang="0">
                    <a:pos x="98" y="266"/>
                  </a:cxn>
                  <a:cxn ang="0">
                    <a:pos x="92" y="274"/>
                  </a:cxn>
                  <a:cxn ang="0">
                    <a:pos x="86" y="280"/>
                  </a:cxn>
                  <a:cxn ang="0">
                    <a:pos x="76" y="282"/>
                  </a:cxn>
                  <a:cxn ang="0">
                    <a:pos x="76" y="282"/>
                  </a:cxn>
                  <a:cxn ang="0">
                    <a:pos x="22" y="282"/>
                  </a:cxn>
                  <a:cxn ang="0">
                    <a:pos x="22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100" h="282">
                    <a:moveTo>
                      <a:pt x="22" y="0"/>
                    </a:moveTo>
                    <a:lnTo>
                      <a:pt x="22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6" y="4"/>
                    </a:lnTo>
                    <a:lnTo>
                      <a:pt x="92" y="10"/>
                    </a:lnTo>
                    <a:lnTo>
                      <a:pt x="98" y="18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100" y="254"/>
                    </a:lnTo>
                    <a:lnTo>
                      <a:pt x="100" y="254"/>
                    </a:lnTo>
                    <a:lnTo>
                      <a:pt x="98" y="266"/>
                    </a:lnTo>
                    <a:lnTo>
                      <a:pt x="92" y="274"/>
                    </a:lnTo>
                    <a:lnTo>
                      <a:pt x="86" y="280"/>
                    </a:lnTo>
                    <a:lnTo>
                      <a:pt x="76" y="282"/>
                    </a:lnTo>
                    <a:lnTo>
                      <a:pt x="76" y="282"/>
                    </a:lnTo>
                    <a:lnTo>
                      <a:pt x="22" y="282"/>
                    </a:lnTo>
                    <a:lnTo>
                      <a:pt x="22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46">
                <a:extLst>
                  <a:ext uri="{FF2B5EF4-FFF2-40B4-BE49-F238E27FC236}">
                    <a16:creationId xmlns:a16="http://schemas.microsoft.com/office/drawing/2014/main" id="{CE4EA903-CF39-4278-BF33-F558CE57E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" y="1014"/>
                <a:ext cx="94" cy="28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82" y="4"/>
                  </a:cxn>
                  <a:cxn ang="0">
                    <a:pos x="88" y="10"/>
                  </a:cxn>
                  <a:cxn ang="0">
                    <a:pos x="94" y="18"/>
                  </a:cxn>
                  <a:cxn ang="0">
                    <a:pos x="94" y="30"/>
                  </a:cxn>
                  <a:cxn ang="0">
                    <a:pos x="94" y="30"/>
                  </a:cxn>
                  <a:cxn ang="0">
                    <a:pos x="94" y="254"/>
                  </a:cxn>
                  <a:cxn ang="0">
                    <a:pos x="94" y="254"/>
                  </a:cxn>
                  <a:cxn ang="0">
                    <a:pos x="94" y="266"/>
                  </a:cxn>
                  <a:cxn ang="0">
                    <a:pos x="88" y="274"/>
                  </a:cxn>
                  <a:cxn ang="0">
                    <a:pos x="82" y="280"/>
                  </a:cxn>
                  <a:cxn ang="0">
                    <a:pos x="74" y="282"/>
                  </a:cxn>
                  <a:cxn ang="0">
                    <a:pos x="74" y="282"/>
                  </a:cxn>
                  <a:cxn ang="0">
                    <a:pos x="22" y="282"/>
                  </a:cxn>
                  <a:cxn ang="0">
                    <a:pos x="22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94" h="282">
                    <a:moveTo>
                      <a:pt x="22" y="0"/>
                    </a:moveTo>
                    <a:lnTo>
                      <a:pt x="22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2" y="4"/>
                    </a:lnTo>
                    <a:lnTo>
                      <a:pt x="88" y="10"/>
                    </a:lnTo>
                    <a:lnTo>
                      <a:pt x="94" y="18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254"/>
                    </a:lnTo>
                    <a:lnTo>
                      <a:pt x="94" y="254"/>
                    </a:lnTo>
                    <a:lnTo>
                      <a:pt x="94" y="266"/>
                    </a:lnTo>
                    <a:lnTo>
                      <a:pt x="88" y="274"/>
                    </a:lnTo>
                    <a:lnTo>
                      <a:pt x="82" y="280"/>
                    </a:lnTo>
                    <a:lnTo>
                      <a:pt x="74" y="282"/>
                    </a:lnTo>
                    <a:lnTo>
                      <a:pt x="74" y="282"/>
                    </a:lnTo>
                    <a:lnTo>
                      <a:pt x="22" y="282"/>
                    </a:lnTo>
                    <a:lnTo>
                      <a:pt x="22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D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47">
                <a:extLst>
                  <a:ext uri="{FF2B5EF4-FFF2-40B4-BE49-F238E27FC236}">
                    <a16:creationId xmlns:a16="http://schemas.microsoft.com/office/drawing/2014/main" id="{92931A0D-86E4-4413-ADBD-8CE11303B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1014"/>
                <a:ext cx="90" cy="28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8" y="4"/>
                  </a:cxn>
                  <a:cxn ang="0">
                    <a:pos x="84" y="10"/>
                  </a:cxn>
                  <a:cxn ang="0">
                    <a:pos x="88" y="18"/>
                  </a:cxn>
                  <a:cxn ang="0">
                    <a:pos x="90" y="30"/>
                  </a:cxn>
                  <a:cxn ang="0">
                    <a:pos x="90" y="30"/>
                  </a:cxn>
                  <a:cxn ang="0">
                    <a:pos x="90" y="254"/>
                  </a:cxn>
                  <a:cxn ang="0">
                    <a:pos x="90" y="254"/>
                  </a:cxn>
                  <a:cxn ang="0">
                    <a:pos x="88" y="266"/>
                  </a:cxn>
                  <a:cxn ang="0">
                    <a:pos x="84" y="274"/>
                  </a:cxn>
                  <a:cxn ang="0">
                    <a:pos x="78" y="280"/>
                  </a:cxn>
                  <a:cxn ang="0">
                    <a:pos x="70" y="282"/>
                  </a:cxn>
                  <a:cxn ang="0">
                    <a:pos x="70" y="282"/>
                  </a:cxn>
                  <a:cxn ang="0">
                    <a:pos x="22" y="282"/>
                  </a:cxn>
                  <a:cxn ang="0">
                    <a:pos x="22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90" h="282">
                    <a:moveTo>
                      <a:pt x="22" y="0"/>
                    </a:moveTo>
                    <a:lnTo>
                      <a:pt x="2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8" y="4"/>
                    </a:lnTo>
                    <a:lnTo>
                      <a:pt x="84" y="10"/>
                    </a:lnTo>
                    <a:lnTo>
                      <a:pt x="88" y="18"/>
                    </a:lnTo>
                    <a:lnTo>
                      <a:pt x="90" y="30"/>
                    </a:lnTo>
                    <a:lnTo>
                      <a:pt x="90" y="30"/>
                    </a:lnTo>
                    <a:lnTo>
                      <a:pt x="90" y="254"/>
                    </a:lnTo>
                    <a:lnTo>
                      <a:pt x="90" y="254"/>
                    </a:lnTo>
                    <a:lnTo>
                      <a:pt x="88" y="266"/>
                    </a:lnTo>
                    <a:lnTo>
                      <a:pt x="84" y="274"/>
                    </a:lnTo>
                    <a:lnTo>
                      <a:pt x="78" y="280"/>
                    </a:lnTo>
                    <a:lnTo>
                      <a:pt x="70" y="282"/>
                    </a:lnTo>
                    <a:lnTo>
                      <a:pt x="70" y="282"/>
                    </a:lnTo>
                    <a:lnTo>
                      <a:pt x="22" y="282"/>
                    </a:lnTo>
                    <a:lnTo>
                      <a:pt x="22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D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48">
                <a:extLst>
                  <a:ext uri="{FF2B5EF4-FFF2-40B4-BE49-F238E27FC236}">
                    <a16:creationId xmlns:a16="http://schemas.microsoft.com/office/drawing/2014/main" id="{9196483A-AC4A-4D3C-83C0-A45AF1C8A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014"/>
                <a:ext cx="84" cy="28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72" y="4"/>
                  </a:cxn>
                  <a:cxn ang="0">
                    <a:pos x="78" y="10"/>
                  </a:cxn>
                  <a:cxn ang="0">
                    <a:pos x="82" y="18"/>
                  </a:cxn>
                  <a:cxn ang="0">
                    <a:pos x="84" y="30"/>
                  </a:cxn>
                  <a:cxn ang="0">
                    <a:pos x="84" y="30"/>
                  </a:cxn>
                  <a:cxn ang="0">
                    <a:pos x="84" y="254"/>
                  </a:cxn>
                  <a:cxn ang="0">
                    <a:pos x="84" y="254"/>
                  </a:cxn>
                  <a:cxn ang="0">
                    <a:pos x="82" y="266"/>
                  </a:cxn>
                  <a:cxn ang="0">
                    <a:pos x="78" y="274"/>
                  </a:cxn>
                  <a:cxn ang="0">
                    <a:pos x="72" y="280"/>
                  </a:cxn>
                  <a:cxn ang="0">
                    <a:pos x="64" y="282"/>
                  </a:cxn>
                  <a:cxn ang="0">
                    <a:pos x="64" y="282"/>
                  </a:cxn>
                  <a:cxn ang="0">
                    <a:pos x="18" y="282"/>
                  </a:cxn>
                  <a:cxn ang="0">
                    <a:pos x="18" y="282"/>
                  </a:cxn>
                  <a:cxn ang="0">
                    <a:pos x="12" y="280"/>
                  </a:cxn>
                  <a:cxn ang="0">
                    <a:pos x="6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84" h="282">
                    <a:moveTo>
                      <a:pt x="18" y="0"/>
                    </a:moveTo>
                    <a:lnTo>
                      <a:pt x="18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2" y="4"/>
                    </a:lnTo>
                    <a:lnTo>
                      <a:pt x="78" y="10"/>
                    </a:lnTo>
                    <a:lnTo>
                      <a:pt x="82" y="18"/>
                    </a:lnTo>
                    <a:lnTo>
                      <a:pt x="84" y="30"/>
                    </a:lnTo>
                    <a:lnTo>
                      <a:pt x="84" y="30"/>
                    </a:lnTo>
                    <a:lnTo>
                      <a:pt x="84" y="254"/>
                    </a:lnTo>
                    <a:lnTo>
                      <a:pt x="84" y="254"/>
                    </a:lnTo>
                    <a:lnTo>
                      <a:pt x="82" y="266"/>
                    </a:lnTo>
                    <a:lnTo>
                      <a:pt x="78" y="274"/>
                    </a:lnTo>
                    <a:lnTo>
                      <a:pt x="72" y="280"/>
                    </a:lnTo>
                    <a:lnTo>
                      <a:pt x="64" y="282"/>
                    </a:lnTo>
                    <a:lnTo>
                      <a:pt x="64" y="282"/>
                    </a:lnTo>
                    <a:lnTo>
                      <a:pt x="18" y="282"/>
                    </a:lnTo>
                    <a:lnTo>
                      <a:pt x="18" y="282"/>
                    </a:lnTo>
                    <a:lnTo>
                      <a:pt x="12" y="280"/>
                    </a:lnTo>
                    <a:lnTo>
                      <a:pt x="6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49">
                <a:extLst>
                  <a:ext uri="{FF2B5EF4-FFF2-40B4-BE49-F238E27FC236}">
                    <a16:creationId xmlns:a16="http://schemas.microsoft.com/office/drawing/2014/main" id="{2179837A-54DF-4D8A-90AF-2F5C378E1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1014"/>
                <a:ext cx="80" cy="28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68" y="4"/>
                  </a:cxn>
                  <a:cxn ang="0">
                    <a:pos x="74" y="10"/>
                  </a:cxn>
                  <a:cxn ang="0">
                    <a:pos x="78" y="18"/>
                  </a:cxn>
                  <a:cxn ang="0">
                    <a:pos x="80" y="30"/>
                  </a:cxn>
                  <a:cxn ang="0">
                    <a:pos x="80" y="30"/>
                  </a:cxn>
                  <a:cxn ang="0">
                    <a:pos x="80" y="254"/>
                  </a:cxn>
                  <a:cxn ang="0">
                    <a:pos x="80" y="254"/>
                  </a:cxn>
                  <a:cxn ang="0">
                    <a:pos x="78" y="266"/>
                  </a:cxn>
                  <a:cxn ang="0">
                    <a:pos x="74" y="274"/>
                  </a:cxn>
                  <a:cxn ang="0">
                    <a:pos x="68" y="280"/>
                  </a:cxn>
                  <a:cxn ang="0">
                    <a:pos x="62" y="282"/>
                  </a:cxn>
                  <a:cxn ang="0">
                    <a:pos x="62" y="282"/>
                  </a:cxn>
                  <a:cxn ang="0">
                    <a:pos x="18" y="282"/>
                  </a:cxn>
                  <a:cxn ang="0">
                    <a:pos x="18" y="282"/>
                  </a:cxn>
                  <a:cxn ang="0">
                    <a:pos x="10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80" h="282">
                    <a:moveTo>
                      <a:pt x="18" y="0"/>
                    </a:moveTo>
                    <a:lnTo>
                      <a:pt x="1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8" y="4"/>
                    </a:lnTo>
                    <a:lnTo>
                      <a:pt x="74" y="10"/>
                    </a:lnTo>
                    <a:lnTo>
                      <a:pt x="78" y="18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254"/>
                    </a:lnTo>
                    <a:lnTo>
                      <a:pt x="80" y="254"/>
                    </a:lnTo>
                    <a:lnTo>
                      <a:pt x="78" y="266"/>
                    </a:lnTo>
                    <a:lnTo>
                      <a:pt x="74" y="274"/>
                    </a:lnTo>
                    <a:lnTo>
                      <a:pt x="68" y="280"/>
                    </a:lnTo>
                    <a:lnTo>
                      <a:pt x="62" y="282"/>
                    </a:lnTo>
                    <a:lnTo>
                      <a:pt x="62" y="282"/>
                    </a:lnTo>
                    <a:lnTo>
                      <a:pt x="18" y="282"/>
                    </a:lnTo>
                    <a:lnTo>
                      <a:pt x="18" y="282"/>
                    </a:lnTo>
                    <a:lnTo>
                      <a:pt x="10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50">
                <a:extLst>
                  <a:ext uri="{FF2B5EF4-FFF2-40B4-BE49-F238E27FC236}">
                    <a16:creationId xmlns:a16="http://schemas.microsoft.com/office/drawing/2014/main" id="{B12518F2-6535-4CC6-97F1-8892F1AC3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014"/>
                <a:ext cx="76" cy="28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64" y="4"/>
                  </a:cxn>
                  <a:cxn ang="0">
                    <a:pos x="70" y="10"/>
                  </a:cxn>
                  <a:cxn ang="0">
                    <a:pos x="74" y="18"/>
                  </a:cxn>
                  <a:cxn ang="0">
                    <a:pos x="76" y="30"/>
                  </a:cxn>
                  <a:cxn ang="0">
                    <a:pos x="76" y="30"/>
                  </a:cxn>
                  <a:cxn ang="0">
                    <a:pos x="76" y="254"/>
                  </a:cxn>
                  <a:cxn ang="0">
                    <a:pos x="76" y="254"/>
                  </a:cxn>
                  <a:cxn ang="0">
                    <a:pos x="74" y="266"/>
                  </a:cxn>
                  <a:cxn ang="0">
                    <a:pos x="70" y="274"/>
                  </a:cxn>
                  <a:cxn ang="0">
                    <a:pos x="64" y="280"/>
                  </a:cxn>
                  <a:cxn ang="0">
                    <a:pos x="58" y="282"/>
                  </a:cxn>
                  <a:cxn ang="0">
                    <a:pos x="58" y="282"/>
                  </a:cxn>
                  <a:cxn ang="0">
                    <a:pos x="18" y="282"/>
                  </a:cxn>
                  <a:cxn ang="0">
                    <a:pos x="18" y="282"/>
                  </a:cxn>
                  <a:cxn ang="0">
                    <a:pos x="10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76" h="282">
                    <a:moveTo>
                      <a:pt x="18" y="0"/>
                    </a:moveTo>
                    <a:lnTo>
                      <a:pt x="1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4" y="4"/>
                    </a:lnTo>
                    <a:lnTo>
                      <a:pt x="70" y="10"/>
                    </a:lnTo>
                    <a:lnTo>
                      <a:pt x="74" y="18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6" y="254"/>
                    </a:lnTo>
                    <a:lnTo>
                      <a:pt x="76" y="254"/>
                    </a:lnTo>
                    <a:lnTo>
                      <a:pt x="74" y="266"/>
                    </a:lnTo>
                    <a:lnTo>
                      <a:pt x="70" y="274"/>
                    </a:lnTo>
                    <a:lnTo>
                      <a:pt x="64" y="280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18" y="282"/>
                    </a:lnTo>
                    <a:lnTo>
                      <a:pt x="18" y="282"/>
                    </a:lnTo>
                    <a:lnTo>
                      <a:pt x="10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51">
                <a:extLst>
                  <a:ext uri="{FF2B5EF4-FFF2-40B4-BE49-F238E27FC236}">
                    <a16:creationId xmlns:a16="http://schemas.microsoft.com/office/drawing/2014/main" id="{7D0E174A-62BA-4DBB-994D-4681F99205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014"/>
                <a:ext cx="70" cy="28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60" y="4"/>
                  </a:cxn>
                  <a:cxn ang="0">
                    <a:pos x="66" y="10"/>
                  </a:cxn>
                  <a:cxn ang="0">
                    <a:pos x="70" y="18"/>
                  </a:cxn>
                  <a:cxn ang="0">
                    <a:pos x="70" y="30"/>
                  </a:cxn>
                  <a:cxn ang="0">
                    <a:pos x="70" y="30"/>
                  </a:cxn>
                  <a:cxn ang="0">
                    <a:pos x="70" y="254"/>
                  </a:cxn>
                  <a:cxn ang="0">
                    <a:pos x="70" y="254"/>
                  </a:cxn>
                  <a:cxn ang="0">
                    <a:pos x="70" y="266"/>
                  </a:cxn>
                  <a:cxn ang="0">
                    <a:pos x="66" y="274"/>
                  </a:cxn>
                  <a:cxn ang="0">
                    <a:pos x="60" y="280"/>
                  </a:cxn>
                  <a:cxn ang="0">
                    <a:pos x="54" y="282"/>
                  </a:cxn>
                  <a:cxn ang="0">
                    <a:pos x="54" y="282"/>
                  </a:cxn>
                  <a:cxn ang="0">
                    <a:pos x="16" y="282"/>
                  </a:cxn>
                  <a:cxn ang="0">
                    <a:pos x="16" y="282"/>
                  </a:cxn>
                  <a:cxn ang="0">
                    <a:pos x="10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0" y="4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70" h="282">
                    <a:moveTo>
                      <a:pt x="16" y="0"/>
                    </a:moveTo>
                    <a:lnTo>
                      <a:pt x="1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6" y="10"/>
                    </a:lnTo>
                    <a:lnTo>
                      <a:pt x="70" y="1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70" y="254"/>
                    </a:lnTo>
                    <a:lnTo>
                      <a:pt x="70" y="254"/>
                    </a:lnTo>
                    <a:lnTo>
                      <a:pt x="70" y="266"/>
                    </a:lnTo>
                    <a:lnTo>
                      <a:pt x="66" y="274"/>
                    </a:lnTo>
                    <a:lnTo>
                      <a:pt x="60" y="280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16" y="282"/>
                    </a:lnTo>
                    <a:lnTo>
                      <a:pt x="16" y="282"/>
                    </a:lnTo>
                    <a:lnTo>
                      <a:pt x="10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E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52">
                <a:extLst>
                  <a:ext uri="{FF2B5EF4-FFF2-40B4-BE49-F238E27FC236}">
                    <a16:creationId xmlns:a16="http://schemas.microsoft.com/office/drawing/2014/main" id="{E6F262BB-5B33-4CC0-A110-E51864424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1014"/>
                <a:ext cx="64" cy="28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6" y="4"/>
                  </a:cxn>
                  <a:cxn ang="0">
                    <a:pos x="60" y="10"/>
                  </a:cxn>
                  <a:cxn ang="0">
                    <a:pos x="62" y="18"/>
                  </a:cxn>
                  <a:cxn ang="0">
                    <a:pos x="64" y="30"/>
                  </a:cxn>
                  <a:cxn ang="0">
                    <a:pos x="64" y="30"/>
                  </a:cxn>
                  <a:cxn ang="0">
                    <a:pos x="64" y="254"/>
                  </a:cxn>
                  <a:cxn ang="0">
                    <a:pos x="64" y="254"/>
                  </a:cxn>
                  <a:cxn ang="0">
                    <a:pos x="62" y="266"/>
                  </a:cxn>
                  <a:cxn ang="0">
                    <a:pos x="60" y="274"/>
                  </a:cxn>
                  <a:cxn ang="0">
                    <a:pos x="56" y="280"/>
                  </a:cxn>
                  <a:cxn ang="0">
                    <a:pos x="50" y="282"/>
                  </a:cxn>
                  <a:cxn ang="0">
                    <a:pos x="50" y="282"/>
                  </a:cxn>
                  <a:cxn ang="0">
                    <a:pos x="14" y="282"/>
                  </a:cxn>
                  <a:cxn ang="0">
                    <a:pos x="14" y="282"/>
                  </a:cxn>
                  <a:cxn ang="0">
                    <a:pos x="8" y="280"/>
                  </a:cxn>
                  <a:cxn ang="0">
                    <a:pos x="4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64" h="282">
                    <a:moveTo>
                      <a:pt x="14" y="0"/>
                    </a:moveTo>
                    <a:lnTo>
                      <a:pt x="14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6" y="4"/>
                    </a:lnTo>
                    <a:lnTo>
                      <a:pt x="60" y="10"/>
                    </a:lnTo>
                    <a:lnTo>
                      <a:pt x="62" y="1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4" y="254"/>
                    </a:lnTo>
                    <a:lnTo>
                      <a:pt x="64" y="254"/>
                    </a:lnTo>
                    <a:lnTo>
                      <a:pt x="62" y="266"/>
                    </a:lnTo>
                    <a:lnTo>
                      <a:pt x="60" y="274"/>
                    </a:lnTo>
                    <a:lnTo>
                      <a:pt x="56" y="280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14" y="282"/>
                    </a:lnTo>
                    <a:lnTo>
                      <a:pt x="14" y="282"/>
                    </a:lnTo>
                    <a:lnTo>
                      <a:pt x="8" y="280"/>
                    </a:lnTo>
                    <a:lnTo>
                      <a:pt x="4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E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53">
                <a:extLst>
                  <a:ext uri="{FF2B5EF4-FFF2-40B4-BE49-F238E27FC236}">
                    <a16:creationId xmlns:a16="http://schemas.microsoft.com/office/drawing/2014/main" id="{1ADB80BF-8F3A-48C9-A944-8C366B027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014"/>
                <a:ext cx="60" cy="28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2" y="4"/>
                  </a:cxn>
                  <a:cxn ang="0">
                    <a:pos x="56" y="10"/>
                  </a:cxn>
                  <a:cxn ang="0">
                    <a:pos x="58" y="18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0" y="254"/>
                  </a:cxn>
                  <a:cxn ang="0">
                    <a:pos x="60" y="254"/>
                  </a:cxn>
                  <a:cxn ang="0">
                    <a:pos x="58" y="266"/>
                  </a:cxn>
                  <a:cxn ang="0">
                    <a:pos x="56" y="274"/>
                  </a:cxn>
                  <a:cxn ang="0">
                    <a:pos x="52" y="280"/>
                  </a:cxn>
                  <a:cxn ang="0">
                    <a:pos x="46" y="282"/>
                  </a:cxn>
                  <a:cxn ang="0">
                    <a:pos x="46" y="282"/>
                  </a:cxn>
                  <a:cxn ang="0">
                    <a:pos x="14" y="282"/>
                  </a:cxn>
                  <a:cxn ang="0">
                    <a:pos x="14" y="282"/>
                  </a:cxn>
                  <a:cxn ang="0">
                    <a:pos x="8" y="280"/>
                  </a:cxn>
                  <a:cxn ang="0">
                    <a:pos x="4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60" h="282">
                    <a:moveTo>
                      <a:pt x="14" y="0"/>
                    </a:move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2" y="4"/>
                    </a:lnTo>
                    <a:lnTo>
                      <a:pt x="56" y="10"/>
                    </a:lnTo>
                    <a:lnTo>
                      <a:pt x="58" y="18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58" y="266"/>
                    </a:lnTo>
                    <a:lnTo>
                      <a:pt x="56" y="274"/>
                    </a:lnTo>
                    <a:lnTo>
                      <a:pt x="52" y="280"/>
                    </a:lnTo>
                    <a:lnTo>
                      <a:pt x="46" y="282"/>
                    </a:lnTo>
                    <a:lnTo>
                      <a:pt x="46" y="282"/>
                    </a:lnTo>
                    <a:lnTo>
                      <a:pt x="14" y="282"/>
                    </a:lnTo>
                    <a:lnTo>
                      <a:pt x="14" y="282"/>
                    </a:lnTo>
                    <a:lnTo>
                      <a:pt x="8" y="280"/>
                    </a:lnTo>
                    <a:lnTo>
                      <a:pt x="4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E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54">
                <a:extLst>
                  <a:ext uri="{FF2B5EF4-FFF2-40B4-BE49-F238E27FC236}">
                    <a16:creationId xmlns:a16="http://schemas.microsoft.com/office/drawing/2014/main" id="{9496F772-D0E2-4558-AFE7-E1B28E840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1014"/>
                <a:ext cx="56" cy="28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2" y="10"/>
                  </a:cxn>
                  <a:cxn ang="0">
                    <a:pos x="54" y="18"/>
                  </a:cxn>
                  <a:cxn ang="0">
                    <a:pos x="56" y="30"/>
                  </a:cxn>
                  <a:cxn ang="0">
                    <a:pos x="56" y="30"/>
                  </a:cxn>
                  <a:cxn ang="0">
                    <a:pos x="56" y="254"/>
                  </a:cxn>
                  <a:cxn ang="0">
                    <a:pos x="56" y="254"/>
                  </a:cxn>
                  <a:cxn ang="0">
                    <a:pos x="54" y="266"/>
                  </a:cxn>
                  <a:cxn ang="0">
                    <a:pos x="52" y="274"/>
                  </a:cxn>
                  <a:cxn ang="0">
                    <a:pos x="48" y="280"/>
                  </a:cxn>
                  <a:cxn ang="0">
                    <a:pos x="42" y="282"/>
                  </a:cxn>
                  <a:cxn ang="0">
                    <a:pos x="42" y="282"/>
                  </a:cxn>
                  <a:cxn ang="0">
                    <a:pos x="12" y="282"/>
                  </a:cxn>
                  <a:cxn ang="0">
                    <a:pos x="12" y="282"/>
                  </a:cxn>
                  <a:cxn ang="0">
                    <a:pos x="8" y="280"/>
                  </a:cxn>
                  <a:cxn ang="0">
                    <a:pos x="4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56" h="282">
                    <a:moveTo>
                      <a:pt x="12" y="0"/>
                    </a:moveTo>
                    <a:lnTo>
                      <a:pt x="1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4"/>
                    </a:lnTo>
                    <a:lnTo>
                      <a:pt x="52" y="10"/>
                    </a:lnTo>
                    <a:lnTo>
                      <a:pt x="54" y="18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254"/>
                    </a:lnTo>
                    <a:lnTo>
                      <a:pt x="56" y="254"/>
                    </a:lnTo>
                    <a:lnTo>
                      <a:pt x="54" y="266"/>
                    </a:lnTo>
                    <a:lnTo>
                      <a:pt x="52" y="274"/>
                    </a:lnTo>
                    <a:lnTo>
                      <a:pt x="48" y="280"/>
                    </a:lnTo>
                    <a:lnTo>
                      <a:pt x="42" y="282"/>
                    </a:lnTo>
                    <a:lnTo>
                      <a:pt x="42" y="282"/>
                    </a:lnTo>
                    <a:lnTo>
                      <a:pt x="12" y="282"/>
                    </a:lnTo>
                    <a:lnTo>
                      <a:pt x="12" y="282"/>
                    </a:lnTo>
                    <a:lnTo>
                      <a:pt x="8" y="280"/>
                    </a:lnTo>
                    <a:lnTo>
                      <a:pt x="4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55">
                <a:extLst>
                  <a:ext uri="{FF2B5EF4-FFF2-40B4-BE49-F238E27FC236}">
                    <a16:creationId xmlns:a16="http://schemas.microsoft.com/office/drawing/2014/main" id="{377132BE-DC68-43E5-8CB0-77BB692CF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014"/>
                <a:ext cx="50" cy="28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4" y="4"/>
                  </a:cxn>
                  <a:cxn ang="0">
                    <a:pos x="48" y="10"/>
                  </a:cxn>
                  <a:cxn ang="0">
                    <a:pos x="50" y="18"/>
                  </a:cxn>
                  <a:cxn ang="0">
                    <a:pos x="50" y="30"/>
                  </a:cxn>
                  <a:cxn ang="0">
                    <a:pos x="50" y="30"/>
                  </a:cxn>
                  <a:cxn ang="0">
                    <a:pos x="50" y="254"/>
                  </a:cxn>
                  <a:cxn ang="0">
                    <a:pos x="50" y="254"/>
                  </a:cxn>
                  <a:cxn ang="0">
                    <a:pos x="50" y="266"/>
                  </a:cxn>
                  <a:cxn ang="0">
                    <a:pos x="48" y="274"/>
                  </a:cxn>
                  <a:cxn ang="0">
                    <a:pos x="44" y="280"/>
                  </a:cxn>
                  <a:cxn ang="0">
                    <a:pos x="40" y="282"/>
                  </a:cxn>
                  <a:cxn ang="0">
                    <a:pos x="40" y="282"/>
                  </a:cxn>
                  <a:cxn ang="0">
                    <a:pos x="12" y="282"/>
                  </a:cxn>
                  <a:cxn ang="0">
                    <a:pos x="12" y="282"/>
                  </a:cxn>
                  <a:cxn ang="0">
                    <a:pos x="8" y="280"/>
                  </a:cxn>
                  <a:cxn ang="0">
                    <a:pos x="4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50" h="282">
                    <a:moveTo>
                      <a:pt x="12" y="0"/>
                    </a:moveTo>
                    <a:lnTo>
                      <a:pt x="1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4" y="4"/>
                    </a:lnTo>
                    <a:lnTo>
                      <a:pt x="48" y="10"/>
                    </a:lnTo>
                    <a:lnTo>
                      <a:pt x="50" y="1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254"/>
                    </a:lnTo>
                    <a:lnTo>
                      <a:pt x="50" y="254"/>
                    </a:lnTo>
                    <a:lnTo>
                      <a:pt x="50" y="266"/>
                    </a:lnTo>
                    <a:lnTo>
                      <a:pt x="48" y="274"/>
                    </a:lnTo>
                    <a:lnTo>
                      <a:pt x="44" y="280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12" y="282"/>
                    </a:lnTo>
                    <a:lnTo>
                      <a:pt x="12" y="282"/>
                    </a:lnTo>
                    <a:lnTo>
                      <a:pt x="8" y="280"/>
                    </a:lnTo>
                    <a:lnTo>
                      <a:pt x="4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56">
                <a:extLst>
                  <a:ext uri="{FF2B5EF4-FFF2-40B4-BE49-F238E27FC236}">
                    <a16:creationId xmlns:a16="http://schemas.microsoft.com/office/drawing/2014/main" id="{6B3E24F8-33E4-4994-90F3-E534AF1A5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014"/>
                <a:ext cx="44" cy="28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8" y="4"/>
                  </a:cxn>
                  <a:cxn ang="0">
                    <a:pos x="42" y="10"/>
                  </a:cxn>
                  <a:cxn ang="0">
                    <a:pos x="44" y="18"/>
                  </a:cxn>
                  <a:cxn ang="0">
                    <a:pos x="44" y="30"/>
                  </a:cxn>
                  <a:cxn ang="0">
                    <a:pos x="44" y="30"/>
                  </a:cxn>
                  <a:cxn ang="0">
                    <a:pos x="44" y="254"/>
                  </a:cxn>
                  <a:cxn ang="0">
                    <a:pos x="44" y="254"/>
                  </a:cxn>
                  <a:cxn ang="0">
                    <a:pos x="44" y="266"/>
                  </a:cxn>
                  <a:cxn ang="0">
                    <a:pos x="42" y="274"/>
                  </a:cxn>
                  <a:cxn ang="0">
                    <a:pos x="38" y="280"/>
                  </a:cxn>
                  <a:cxn ang="0">
                    <a:pos x="34" y="282"/>
                  </a:cxn>
                  <a:cxn ang="0">
                    <a:pos x="34" y="282"/>
                  </a:cxn>
                  <a:cxn ang="0">
                    <a:pos x="10" y="282"/>
                  </a:cxn>
                  <a:cxn ang="0">
                    <a:pos x="10" y="282"/>
                  </a:cxn>
                  <a:cxn ang="0">
                    <a:pos x="6" y="280"/>
                  </a:cxn>
                  <a:cxn ang="0">
                    <a:pos x="2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2" y="10"/>
                  </a:cxn>
                  <a:cxn ang="0">
                    <a:pos x="6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44" h="282">
                    <a:moveTo>
                      <a:pt x="10" y="0"/>
                    </a:moveTo>
                    <a:lnTo>
                      <a:pt x="10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4"/>
                    </a:lnTo>
                    <a:lnTo>
                      <a:pt x="42" y="10"/>
                    </a:lnTo>
                    <a:lnTo>
                      <a:pt x="44" y="18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4" y="254"/>
                    </a:lnTo>
                    <a:lnTo>
                      <a:pt x="44" y="254"/>
                    </a:lnTo>
                    <a:lnTo>
                      <a:pt x="44" y="266"/>
                    </a:lnTo>
                    <a:lnTo>
                      <a:pt x="42" y="274"/>
                    </a:lnTo>
                    <a:lnTo>
                      <a:pt x="38" y="280"/>
                    </a:lnTo>
                    <a:lnTo>
                      <a:pt x="34" y="282"/>
                    </a:lnTo>
                    <a:lnTo>
                      <a:pt x="34" y="282"/>
                    </a:lnTo>
                    <a:lnTo>
                      <a:pt x="10" y="282"/>
                    </a:lnTo>
                    <a:lnTo>
                      <a:pt x="10" y="282"/>
                    </a:lnTo>
                    <a:lnTo>
                      <a:pt x="6" y="280"/>
                    </a:lnTo>
                    <a:lnTo>
                      <a:pt x="2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57">
                <a:extLst>
                  <a:ext uri="{FF2B5EF4-FFF2-40B4-BE49-F238E27FC236}">
                    <a16:creationId xmlns:a16="http://schemas.microsoft.com/office/drawing/2014/main" id="{8F4D8C8A-8856-45C3-830D-ABD29699D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014"/>
                <a:ext cx="40" cy="28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4"/>
                  </a:cxn>
                  <a:cxn ang="0">
                    <a:pos x="38" y="10"/>
                  </a:cxn>
                  <a:cxn ang="0">
                    <a:pos x="40" y="18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40" y="254"/>
                  </a:cxn>
                  <a:cxn ang="0">
                    <a:pos x="40" y="254"/>
                  </a:cxn>
                  <a:cxn ang="0">
                    <a:pos x="40" y="266"/>
                  </a:cxn>
                  <a:cxn ang="0">
                    <a:pos x="38" y="274"/>
                  </a:cxn>
                  <a:cxn ang="0">
                    <a:pos x="34" y="280"/>
                  </a:cxn>
                  <a:cxn ang="0">
                    <a:pos x="30" y="282"/>
                  </a:cxn>
                  <a:cxn ang="0">
                    <a:pos x="30" y="282"/>
                  </a:cxn>
                  <a:cxn ang="0">
                    <a:pos x="8" y="282"/>
                  </a:cxn>
                  <a:cxn ang="0">
                    <a:pos x="8" y="282"/>
                  </a:cxn>
                  <a:cxn ang="0">
                    <a:pos x="6" y="280"/>
                  </a:cxn>
                  <a:cxn ang="0">
                    <a:pos x="2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2" y="10"/>
                  </a:cxn>
                  <a:cxn ang="0">
                    <a:pos x="6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40" h="282">
                    <a:moveTo>
                      <a:pt x="8" y="0"/>
                    </a:moveTo>
                    <a:lnTo>
                      <a:pt x="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4"/>
                    </a:lnTo>
                    <a:lnTo>
                      <a:pt x="38" y="10"/>
                    </a:lnTo>
                    <a:lnTo>
                      <a:pt x="40" y="18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40" y="254"/>
                    </a:lnTo>
                    <a:lnTo>
                      <a:pt x="40" y="254"/>
                    </a:lnTo>
                    <a:lnTo>
                      <a:pt x="40" y="266"/>
                    </a:lnTo>
                    <a:lnTo>
                      <a:pt x="38" y="274"/>
                    </a:lnTo>
                    <a:lnTo>
                      <a:pt x="34" y="280"/>
                    </a:lnTo>
                    <a:lnTo>
                      <a:pt x="30" y="282"/>
                    </a:lnTo>
                    <a:lnTo>
                      <a:pt x="30" y="282"/>
                    </a:lnTo>
                    <a:lnTo>
                      <a:pt x="8" y="282"/>
                    </a:lnTo>
                    <a:lnTo>
                      <a:pt x="8" y="282"/>
                    </a:lnTo>
                    <a:lnTo>
                      <a:pt x="6" y="280"/>
                    </a:lnTo>
                    <a:lnTo>
                      <a:pt x="2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58">
                <a:extLst>
                  <a:ext uri="{FF2B5EF4-FFF2-40B4-BE49-F238E27FC236}">
                    <a16:creationId xmlns:a16="http://schemas.microsoft.com/office/drawing/2014/main" id="{0EB44A62-F6A9-4091-9B58-52E513E1E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1014"/>
                <a:ext cx="36" cy="28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4"/>
                  </a:cxn>
                  <a:cxn ang="0">
                    <a:pos x="32" y="10"/>
                  </a:cxn>
                  <a:cxn ang="0">
                    <a:pos x="34" y="18"/>
                  </a:cxn>
                  <a:cxn ang="0">
                    <a:pos x="36" y="30"/>
                  </a:cxn>
                  <a:cxn ang="0">
                    <a:pos x="36" y="30"/>
                  </a:cxn>
                  <a:cxn ang="0">
                    <a:pos x="36" y="254"/>
                  </a:cxn>
                  <a:cxn ang="0">
                    <a:pos x="36" y="254"/>
                  </a:cxn>
                  <a:cxn ang="0">
                    <a:pos x="34" y="266"/>
                  </a:cxn>
                  <a:cxn ang="0">
                    <a:pos x="32" y="274"/>
                  </a:cxn>
                  <a:cxn ang="0">
                    <a:pos x="30" y="280"/>
                  </a:cxn>
                  <a:cxn ang="0">
                    <a:pos x="28" y="282"/>
                  </a:cxn>
                  <a:cxn ang="0">
                    <a:pos x="28" y="282"/>
                  </a:cxn>
                  <a:cxn ang="0">
                    <a:pos x="8" y="282"/>
                  </a:cxn>
                  <a:cxn ang="0">
                    <a:pos x="8" y="282"/>
                  </a:cxn>
                  <a:cxn ang="0">
                    <a:pos x="6" y="280"/>
                  </a:cxn>
                  <a:cxn ang="0">
                    <a:pos x="2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2" y="10"/>
                  </a:cxn>
                  <a:cxn ang="0">
                    <a:pos x="6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6" h="282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4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54"/>
                    </a:lnTo>
                    <a:lnTo>
                      <a:pt x="36" y="254"/>
                    </a:lnTo>
                    <a:lnTo>
                      <a:pt x="34" y="266"/>
                    </a:lnTo>
                    <a:lnTo>
                      <a:pt x="32" y="274"/>
                    </a:lnTo>
                    <a:lnTo>
                      <a:pt x="30" y="280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8" y="282"/>
                    </a:lnTo>
                    <a:lnTo>
                      <a:pt x="8" y="282"/>
                    </a:lnTo>
                    <a:lnTo>
                      <a:pt x="6" y="280"/>
                    </a:lnTo>
                    <a:lnTo>
                      <a:pt x="2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59">
                <a:extLst>
                  <a:ext uri="{FF2B5EF4-FFF2-40B4-BE49-F238E27FC236}">
                    <a16:creationId xmlns:a16="http://schemas.microsoft.com/office/drawing/2014/main" id="{8C99641C-B582-4DDF-AFDD-C617851A9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014"/>
                <a:ext cx="30" cy="28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4"/>
                  </a:cxn>
                  <a:cxn ang="0">
                    <a:pos x="28" y="10"/>
                  </a:cxn>
                  <a:cxn ang="0">
                    <a:pos x="30" y="30"/>
                  </a:cxn>
                  <a:cxn ang="0">
                    <a:pos x="30" y="30"/>
                  </a:cxn>
                  <a:cxn ang="0">
                    <a:pos x="30" y="254"/>
                  </a:cxn>
                  <a:cxn ang="0">
                    <a:pos x="30" y="254"/>
                  </a:cxn>
                  <a:cxn ang="0">
                    <a:pos x="28" y="274"/>
                  </a:cxn>
                  <a:cxn ang="0">
                    <a:pos x="26" y="280"/>
                  </a:cxn>
                  <a:cxn ang="0">
                    <a:pos x="24" y="282"/>
                  </a:cxn>
                  <a:cxn ang="0">
                    <a:pos x="24" y="282"/>
                  </a:cxn>
                  <a:cxn ang="0">
                    <a:pos x="8" y="282"/>
                  </a:cxn>
                  <a:cxn ang="0">
                    <a:pos x="8" y="282"/>
                  </a:cxn>
                  <a:cxn ang="0">
                    <a:pos x="4" y="280"/>
                  </a:cxn>
                  <a:cxn ang="0">
                    <a:pos x="2" y="274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0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0" h="282">
                    <a:moveTo>
                      <a:pt x="8" y="0"/>
                    </a:moveTo>
                    <a:lnTo>
                      <a:pt x="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4"/>
                    </a:lnTo>
                    <a:lnTo>
                      <a:pt x="28" y="1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254"/>
                    </a:lnTo>
                    <a:lnTo>
                      <a:pt x="30" y="254"/>
                    </a:lnTo>
                    <a:lnTo>
                      <a:pt x="28" y="274"/>
                    </a:lnTo>
                    <a:lnTo>
                      <a:pt x="26" y="280"/>
                    </a:lnTo>
                    <a:lnTo>
                      <a:pt x="24" y="282"/>
                    </a:lnTo>
                    <a:lnTo>
                      <a:pt x="24" y="282"/>
                    </a:lnTo>
                    <a:lnTo>
                      <a:pt x="8" y="282"/>
                    </a:lnTo>
                    <a:lnTo>
                      <a:pt x="8" y="282"/>
                    </a:lnTo>
                    <a:lnTo>
                      <a:pt x="4" y="280"/>
                    </a:lnTo>
                    <a:lnTo>
                      <a:pt x="2" y="27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60">
                <a:extLst>
                  <a:ext uri="{FF2B5EF4-FFF2-40B4-BE49-F238E27FC236}">
                    <a16:creationId xmlns:a16="http://schemas.microsoft.com/office/drawing/2014/main" id="{B18E1C0C-F7CD-45C8-9436-2138F4222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014"/>
                <a:ext cx="24" cy="28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4"/>
                  </a:cxn>
                  <a:cxn ang="0">
                    <a:pos x="22" y="10"/>
                  </a:cxn>
                  <a:cxn ang="0">
                    <a:pos x="24" y="30"/>
                  </a:cxn>
                  <a:cxn ang="0">
                    <a:pos x="24" y="254"/>
                  </a:cxn>
                  <a:cxn ang="0">
                    <a:pos x="24" y="254"/>
                  </a:cxn>
                  <a:cxn ang="0">
                    <a:pos x="22" y="274"/>
                  </a:cxn>
                  <a:cxn ang="0">
                    <a:pos x="20" y="280"/>
                  </a:cxn>
                  <a:cxn ang="0">
                    <a:pos x="18" y="282"/>
                  </a:cxn>
                  <a:cxn ang="0">
                    <a:pos x="4" y="282"/>
                  </a:cxn>
                  <a:cxn ang="0">
                    <a:pos x="4" y="282"/>
                  </a:cxn>
                  <a:cxn ang="0">
                    <a:pos x="2" y="280"/>
                  </a:cxn>
                  <a:cxn ang="0">
                    <a:pos x="0" y="27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4" h="282">
                    <a:moveTo>
                      <a:pt x="4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22" y="10"/>
                    </a:lnTo>
                    <a:lnTo>
                      <a:pt x="24" y="30"/>
                    </a:lnTo>
                    <a:lnTo>
                      <a:pt x="24" y="254"/>
                    </a:lnTo>
                    <a:lnTo>
                      <a:pt x="24" y="254"/>
                    </a:lnTo>
                    <a:lnTo>
                      <a:pt x="22" y="274"/>
                    </a:lnTo>
                    <a:lnTo>
                      <a:pt x="20" y="280"/>
                    </a:lnTo>
                    <a:lnTo>
                      <a:pt x="18" y="282"/>
                    </a:lnTo>
                    <a:lnTo>
                      <a:pt x="4" y="282"/>
                    </a:lnTo>
                    <a:lnTo>
                      <a:pt x="4" y="282"/>
                    </a:lnTo>
                    <a:lnTo>
                      <a:pt x="2" y="280"/>
                    </a:lnTo>
                    <a:lnTo>
                      <a:pt x="0" y="27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61">
                <a:extLst>
                  <a:ext uri="{FF2B5EF4-FFF2-40B4-BE49-F238E27FC236}">
                    <a16:creationId xmlns:a16="http://schemas.microsoft.com/office/drawing/2014/main" id="{867E3838-5789-46B3-BBC4-8E9CACADE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1100"/>
                <a:ext cx="182" cy="2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52" y="0"/>
                  </a:cxn>
                  <a:cxn ang="0">
                    <a:pos x="62" y="0"/>
                  </a:cxn>
                  <a:cxn ang="0">
                    <a:pos x="74" y="2"/>
                  </a:cxn>
                  <a:cxn ang="0">
                    <a:pos x="86" y="4"/>
                  </a:cxn>
                  <a:cxn ang="0">
                    <a:pos x="98" y="8"/>
                  </a:cxn>
                  <a:cxn ang="0">
                    <a:pos x="110" y="14"/>
                  </a:cxn>
                  <a:cxn ang="0">
                    <a:pos x="122" y="20"/>
                  </a:cxn>
                  <a:cxn ang="0">
                    <a:pos x="134" y="28"/>
                  </a:cxn>
                  <a:cxn ang="0">
                    <a:pos x="146" y="36"/>
                  </a:cxn>
                  <a:cxn ang="0">
                    <a:pos x="160" y="48"/>
                  </a:cxn>
                  <a:cxn ang="0">
                    <a:pos x="174" y="68"/>
                  </a:cxn>
                  <a:cxn ang="0">
                    <a:pos x="182" y="96"/>
                  </a:cxn>
                  <a:cxn ang="0">
                    <a:pos x="180" y="124"/>
                  </a:cxn>
                  <a:cxn ang="0">
                    <a:pos x="172" y="154"/>
                  </a:cxn>
                  <a:cxn ang="0">
                    <a:pos x="160" y="184"/>
                  </a:cxn>
                  <a:cxn ang="0">
                    <a:pos x="146" y="212"/>
                  </a:cxn>
                  <a:cxn ang="0">
                    <a:pos x="130" y="236"/>
                  </a:cxn>
                  <a:cxn ang="0">
                    <a:pos x="114" y="258"/>
                  </a:cxn>
                  <a:cxn ang="0">
                    <a:pos x="100" y="276"/>
                  </a:cxn>
                  <a:cxn ang="0">
                    <a:pos x="92" y="288"/>
                  </a:cxn>
                  <a:cxn ang="0">
                    <a:pos x="82" y="298"/>
                  </a:cxn>
                  <a:cxn ang="0">
                    <a:pos x="8" y="220"/>
                  </a:cxn>
                  <a:cxn ang="0">
                    <a:pos x="14" y="212"/>
                  </a:cxn>
                  <a:cxn ang="0">
                    <a:pos x="20" y="198"/>
                  </a:cxn>
                  <a:cxn ang="0">
                    <a:pos x="30" y="180"/>
                  </a:cxn>
                  <a:cxn ang="0">
                    <a:pos x="40" y="158"/>
                  </a:cxn>
                  <a:cxn ang="0">
                    <a:pos x="50" y="134"/>
                  </a:cxn>
                  <a:cxn ang="0">
                    <a:pos x="60" y="112"/>
                  </a:cxn>
                  <a:cxn ang="0">
                    <a:pos x="68" y="90"/>
                  </a:cxn>
                  <a:cxn ang="0">
                    <a:pos x="74" y="72"/>
                  </a:cxn>
                  <a:cxn ang="0">
                    <a:pos x="74" y="58"/>
                  </a:cxn>
                  <a:cxn ang="0">
                    <a:pos x="72" y="52"/>
                  </a:cxn>
                  <a:cxn ang="0">
                    <a:pos x="68" y="42"/>
                  </a:cxn>
                  <a:cxn ang="0">
                    <a:pos x="64" y="36"/>
                  </a:cxn>
                  <a:cxn ang="0">
                    <a:pos x="54" y="32"/>
                  </a:cxn>
                  <a:cxn ang="0">
                    <a:pos x="46" y="26"/>
                  </a:cxn>
                  <a:cxn ang="0">
                    <a:pos x="36" y="24"/>
                  </a:cxn>
                  <a:cxn ang="0">
                    <a:pos x="32" y="22"/>
                  </a:cxn>
                  <a:cxn ang="0">
                    <a:pos x="28" y="22"/>
                  </a:cxn>
                  <a:cxn ang="0">
                    <a:pos x="24" y="20"/>
                  </a:cxn>
                  <a:cxn ang="0">
                    <a:pos x="20" y="20"/>
                  </a:cxn>
                  <a:cxn ang="0">
                    <a:pos x="14" y="18"/>
                  </a:cxn>
                  <a:cxn ang="0">
                    <a:pos x="10" y="18"/>
                  </a:cxn>
                  <a:cxn ang="0">
                    <a:pos x="0" y="4"/>
                  </a:cxn>
                  <a:cxn ang="0">
                    <a:pos x="14" y="0"/>
                  </a:cxn>
                </a:cxnLst>
                <a:rect l="0" t="0" r="r" b="b"/>
                <a:pathLst>
                  <a:path w="182" h="298">
                    <a:moveTo>
                      <a:pt x="18" y="0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6" y="4"/>
                    </a:lnTo>
                    <a:lnTo>
                      <a:pt x="90" y="6"/>
                    </a:lnTo>
                    <a:lnTo>
                      <a:pt x="94" y="6"/>
                    </a:lnTo>
                    <a:lnTo>
                      <a:pt x="98" y="8"/>
                    </a:lnTo>
                    <a:lnTo>
                      <a:pt x="102" y="10"/>
                    </a:lnTo>
                    <a:lnTo>
                      <a:pt x="106" y="12"/>
                    </a:lnTo>
                    <a:lnTo>
                      <a:pt x="110" y="14"/>
                    </a:lnTo>
                    <a:lnTo>
                      <a:pt x="114" y="16"/>
                    </a:lnTo>
                    <a:lnTo>
                      <a:pt x="118" y="18"/>
                    </a:lnTo>
                    <a:lnTo>
                      <a:pt x="122" y="20"/>
                    </a:lnTo>
                    <a:lnTo>
                      <a:pt x="126" y="22"/>
                    </a:lnTo>
                    <a:lnTo>
                      <a:pt x="130" y="24"/>
                    </a:lnTo>
                    <a:lnTo>
                      <a:pt x="134" y="28"/>
                    </a:lnTo>
                    <a:lnTo>
                      <a:pt x="138" y="30"/>
                    </a:lnTo>
                    <a:lnTo>
                      <a:pt x="142" y="34"/>
                    </a:lnTo>
                    <a:lnTo>
                      <a:pt x="146" y="36"/>
                    </a:lnTo>
                    <a:lnTo>
                      <a:pt x="152" y="40"/>
                    </a:lnTo>
                    <a:lnTo>
                      <a:pt x="156" y="44"/>
                    </a:lnTo>
                    <a:lnTo>
                      <a:pt x="160" y="48"/>
                    </a:lnTo>
                    <a:lnTo>
                      <a:pt x="164" y="52"/>
                    </a:lnTo>
                    <a:lnTo>
                      <a:pt x="170" y="60"/>
                    </a:lnTo>
                    <a:lnTo>
                      <a:pt x="174" y="68"/>
                    </a:lnTo>
                    <a:lnTo>
                      <a:pt x="178" y="78"/>
                    </a:lnTo>
                    <a:lnTo>
                      <a:pt x="180" y="86"/>
                    </a:lnTo>
                    <a:lnTo>
                      <a:pt x="182" y="96"/>
                    </a:lnTo>
                    <a:lnTo>
                      <a:pt x="182" y="106"/>
                    </a:lnTo>
                    <a:lnTo>
                      <a:pt x="182" y="116"/>
                    </a:lnTo>
                    <a:lnTo>
                      <a:pt x="180" y="124"/>
                    </a:lnTo>
                    <a:lnTo>
                      <a:pt x="178" y="134"/>
                    </a:lnTo>
                    <a:lnTo>
                      <a:pt x="176" y="144"/>
                    </a:lnTo>
                    <a:lnTo>
                      <a:pt x="172" y="154"/>
                    </a:lnTo>
                    <a:lnTo>
                      <a:pt x="168" y="164"/>
                    </a:lnTo>
                    <a:lnTo>
                      <a:pt x="164" y="174"/>
                    </a:lnTo>
                    <a:lnTo>
                      <a:pt x="160" y="184"/>
                    </a:lnTo>
                    <a:lnTo>
                      <a:pt x="156" y="194"/>
                    </a:lnTo>
                    <a:lnTo>
                      <a:pt x="150" y="202"/>
                    </a:lnTo>
                    <a:lnTo>
                      <a:pt x="146" y="212"/>
                    </a:lnTo>
                    <a:lnTo>
                      <a:pt x="140" y="220"/>
                    </a:lnTo>
                    <a:lnTo>
                      <a:pt x="134" y="228"/>
                    </a:lnTo>
                    <a:lnTo>
                      <a:pt x="130" y="236"/>
                    </a:lnTo>
                    <a:lnTo>
                      <a:pt x="124" y="244"/>
                    </a:lnTo>
                    <a:lnTo>
                      <a:pt x="118" y="252"/>
                    </a:lnTo>
                    <a:lnTo>
                      <a:pt x="114" y="258"/>
                    </a:lnTo>
                    <a:lnTo>
                      <a:pt x="110" y="266"/>
                    </a:lnTo>
                    <a:lnTo>
                      <a:pt x="104" y="270"/>
                    </a:lnTo>
                    <a:lnTo>
                      <a:pt x="100" y="276"/>
                    </a:lnTo>
                    <a:lnTo>
                      <a:pt x="98" y="280"/>
                    </a:lnTo>
                    <a:lnTo>
                      <a:pt x="94" y="284"/>
                    </a:lnTo>
                    <a:lnTo>
                      <a:pt x="92" y="288"/>
                    </a:lnTo>
                    <a:lnTo>
                      <a:pt x="90" y="290"/>
                    </a:lnTo>
                    <a:lnTo>
                      <a:pt x="88" y="290"/>
                    </a:lnTo>
                    <a:lnTo>
                      <a:pt x="82" y="298"/>
                    </a:lnTo>
                    <a:lnTo>
                      <a:pt x="4" y="228"/>
                    </a:lnTo>
                    <a:lnTo>
                      <a:pt x="8" y="222"/>
                    </a:lnTo>
                    <a:lnTo>
                      <a:pt x="8" y="220"/>
                    </a:lnTo>
                    <a:lnTo>
                      <a:pt x="10" y="218"/>
                    </a:lnTo>
                    <a:lnTo>
                      <a:pt x="12" y="216"/>
                    </a:lnTo>
                    <a:lnTo>
                      <a:pt x="14" y="212"/>
                    </a:lnTo>
                    <a:lnTo>
                      <a:pt x="16" y="208"/>
                    </a:lnTo>
                    <a:lnTo>
                      <a:pt x="18" y="204"/>
                    </a:lnTo>
                    <a:lnTo>
                      <a:pt x="20" y="198"/>
                    </a:lnTo>
                    <a:lnTo>
                      <a:pt x="24" y="192"/>
                    </a:lnTo>
                    <a:lnTo>
                      <a:pt x="26" y="186"/>
                    </a:lnTo>
                    <a:lnTo>
                      <a:pt x="30" y="180"/>
                    </a:lnTo>
                    <a:lnTo>
                      <a:pt x="34" y="172"/>
                    </a:lnTo>
                    <a:lnTo>
                      <a:pt x="36" y="166"/>
                    </a:lnTo>
                    <a:lnTo>
                      <a:pt x="40" y="158"/>
                    </a:lnTo>
                    <a:lnTo>
                      <a:pt x="44" y="150"/>
                    </a:lnTo>
                    <a:lnTo>
                      <a:pt x="48" y="142"/>
                    </a:lnTo>
                    <a:lnTo>
                      <a:pt x="50" y="134"/>
                    </a:lnTo>
                    <a:lnTo>
                      <a:pt x="54" y="128"/>
                    </a:lnTo>
                    <a:lnTo>
                      <a:pt x="58" y="120"/>
                    </a:lnTo>
                    <a:lnTo>
                      <a:pt x="60" y="112"/>
                    </a:lnTo>
                    <a:lnTo>
                      <a:pt x="64" y="104"/>
                    </a:lnTo>
                    <a:lnTo>
                      <a:pt x="66" y="98"/>
                    </a:lnTo>
                    <a:lnTo>
                      <a:pt x="68" y="90"/>
                    </a:lnTo>
                    <a:lnTo>
                      <a:pt x="70" y="84"/>
                    </a:lnTo>
                    <a:lnTo>
                      <a:pt x="72" y="78"/>
                    </a:lnTo>
                    <a:lnTo>
                      <a:pt x="74" y="72"/>
                    </a:lnTo>
                    <a:lnTo>
                      <a:pt x="74" y="66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4" y="56"/>
                    </a:lnTo>
                    <a:lnTo>
                      <a:pt x="74" y="54"/>
                    </a:lnTo>
                    <a:lnTo>
                      <a:pt x="72" y="52"/>
                    </a:lnTo>
                    <a:lnTo>
                      <a:pt x="72" y="48"/>
                    </a:lnTo>
                    <a:lnTo>
                      <a:pt x="70" y="46"/>
                    </a:lnTo>
                    <a:lnTo>
                      <a:pt x="68" y="42"/>
                    </a:lnTo>
                    <a:lnTo>
                      <a:pt x="68" y="40"/>
                    </a:lnTo>
                    <a:lnTo>
                      <a:pt x="66" y="38"/>
                    </a:lnTo>
                    <a:lnTo>
                      <a:pt x="64" y="36"/>
                    </a:lnTo>
                    <a:lnTo>
                      <a:pt x="60" y="34"/>
                    </a:lnTo>
                    <a:lnTo>
                      <a:pt x="58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4"/>
                    </a:lnTo>
                    <a:lnTo>
                      <a:pt x="36" y="24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6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62">
                <a:extLst>
                  <a:ext uri="{FF2B5EF4-FFF2-40B4-BE49-F238E27FC236}">
                    <a16:creationId xmlns:a16="http://schemas.microsoft.com/office/drawing/2014/main" id="{55B3C400-BC24-445D-BE1A-847D52F92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" y="1108"/>
                <a:ext cx="164" cy="27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54" y="0"/>
                  </a:cxn>
                  <a:cxn ang="0">
                    <a:pos x="70" y="4"/>
                  </a:cxn>
                  <a:cxn ang="0">
                    <a:pos x="84" y="8"/>
                  </a:cxn>
                  <a:cxn ang="0">
                    <a:pos x="100" y="14"/>
                  </a:cxn>
                  <a:cxn ang="0">
                    <a:pos x="116" y="24"/>
                  </a:cxn>
                  <a:cxn ang="0">
                    <a:pos x="132" y="36"/>
                  </a:cxn>
                  <a:cxn ang="0">
                    <a:pos x="148" y="50"/>
                  </a:cxn>
                  <a:cxn ang="0">
                    <a:pos x="148" y="50"/>
                  </a:cxn>
                  <a:cxn ang="0">
                    <a:pos x="152" y="56"/>
                  </a:cxn>
                  <a:cxn ang="0">
                    <a:pos x="156" y="64"/>
                  </a:cxn>
                  <a:cxn ang="0">
                    <a:pos x="162" y="80"/>
                  </a:cxn>
                  <a:cxn ang="0">
                    <a:pos x="164" y="98"/>
                  </a:cxn>
                  <a:cxn ang="0">
                    <a:pos x="162" y="116"/>
                  </a:cxn>
                  <a:cxn ang="0">
                    <a:pos x="158" y="134"/>
                  </a:cxn>
                  <a:cxn ang="0">
                    <a:pos x="152" y="154"/>
                  </a:cxn>
                  <a:cxn ang="0">
                    <a:pos x="144" y="172"/>
                  </a:cxn>
                  <a:cxn ang="0">
                    <a:pos x="134" y="190"/>
                  </a:cxn>
                  <a:cxn ang="0">
                    <a:pos x="112" y="224"/>
                  </a:cxn>
                  <a:cxn ang="0">
                    <a:pos x="92" y="252"/>
                  </a:cxn>
                  <a:cxn ang="0">
                    <a:pos x="72" y="278"/>
                  </a:cxn>
                  <a:cxn ang="0">
                    <a:pos x="4" y="218"/>
                  </a:cxn>
                  <a:cxn ang="0">
                    <a:pos x="4" y="218"/>
                  </a:cxn>
                  <a:cxn ang="0">
                    <a:pos x="18" y="194"/>
                  </a:cxn>
                  <a:cxn ang="0">
                    <a:pos x="44" y="138"/>
                  </a:cxn>
                  <a:cxn ang="0">
                    <a:pos x="58" y="106"/>
                  </a:cxn>
                  <a:cxn ang="0">
                    <a:pos x="68" y="78"/>
                  </a:cxn>
                  <a:cxn ang="0">
                    <a:pos x="72" y="66"/>
                  </a:cxn>
                  <a:cxn ang="0">
                    <a:pos x="72" y="54"/>
                  </a:cxn>
                  <a:cxn ang="0">
                    <a:pos x="72" y="46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68" y="34"/>
                  </a:cxn>
                  <a:cxn ang="0">
                    <a:pos x="64" y="28"/>
                  </a:cxn>
                  <a:cxn ang="0">
                    <a:pos x="52" y="18"/>
                  </a:cxn>
                  <a:cxn ang="0">
                    <a:pos x="38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64" h="278">
                    <a:moveTo>
                      <a:pt x="8" y="0"/>
                    </a:moveTo>
                    <a:lnTo>
                      <a:pt x="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54" y="0"/>
                    </a:lnTo>
                    <a:lnTo>
                      <a:pt x="70" y="4"/>
                    </a:lnTo>
                    <a:lnTo>
                      <a:pt x="84" y="8"/>
                    </a:lnTo>
                    <a:lnTo>
                      <a:pt x="100" y="14"/>
                    </a:lnTo>
                    <a:lnTo>
                      <a:pt x="116" y="24"/>
                    </a:lnTo>
                    <a:lnTo>
                      <a:pt x="132" y="36"/>
                    </a:lnTo>
                    <a:lnTo>
                      <a:pt x="148" y="50"/>
                    </a:lnTo>
                    <a:lnTo>
                      <a:pt x="148" y="50"/>
                    </a:lnTo>
                    <a:lnTo>
                      <a:pt x="152" y="56"/>
                    </a:lnTo>
                    <a:lnTo>
                      <a:pt x="156" y="64"/>
                    </a:lnTo>
                    <a:lnTo>
                      <a:pt x="162" y="80"/>
                    </a:lnTo>
                    <a:lnTo>
                      <a:pt x="164" y="98"/>
                    </a:lnTo>
                    <a:lnTo>
                      <a:pt x="162" y="116"/>
                    </a:lnTo>
                    <a:lnTo>
                      <a:pt x="158" y="134"/>
                    </a:lnTo>
                    <a:lnTo>
                      <a:pt x="152" y="154"/>
                    </a:lnTo>
                    <a:lnTo>
                      <a:pt x="144" y="172"/>
                    </a:lnTo>
                    <a:lnTo>
                      <a:pt x="134" y="190"/>
                    </a:lnTo>
                    <a:lnTo>
                      <a:pt x="112" y="224"/>
                    </a:lnTo>
                    <a:lnTo>
                      <a:pt x="92" y="252"/>
                    </a:lnTo>
                    <a:lnTo>
                      <a:pt x="72" y="27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18" y="194"/>
                    </a:lnTo>
                    <a:lnTo>
                      <a:pt x="44" y="138"/>
                    </a:lnTo>
                    <a:lnTo>
                      <a:pt x="58" y="106"/>
                    </a:lnTo>
                    <a:lnTo>
                      <a:pt x="68" y="78"/>
                    </a:lnTo>
                    <a:lnTo>
                      <a:pt x="72" y="66"/>
                    </a:lnTo>
                    <a:lnTo>
                      <a:pt x="72" y="54"/>
                    </a:lnTo>
                    <a:lnTo>
                      <a:pt x="72" y="46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68" y="34"/>
                    </a:lnTo>
                    <a:lnTo>
                      <a:pt x="64" y="28"/>
                    </a:lnTo>
                    <a:lnTo>
                      <a:pt x="52" y="18"/>
                    </a:lnTo>
                    <a:lnTo>
                      <a:pt x="38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63">
                <a:extLst>
                  <a:ext uri="{FF2B5EF4-FFF2-40B4-BE49-F238E27FC236}">
                    <a16:creationId xmlns:a16="http://schemas.microsoft.com/office/drawing/2014/main" id="{D6420152-DE7F-4FA6-B739-D4E4A579E9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8" y="1108"/>
                <a:ext cx="164" cy="27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48" y="50"/>
                  </a:cxn>
                  <a:cxn ang="0">
                    <a:pos x="148" y="50"/>
                  </a:cxn>
                  <a:cxn ang="0">
                    <a:pos x="130" y="34"/>
                  </a:cxn>
                  <a:cxn ang="0">
                    <a:pos x="114" y="22"/>
                  </a:cxn>
                  <a:cxn ang="0">
                    <a:pos x="98" y="12"/>
                  </a:cxn>
                  <a:cxn ang="0">
                    <a:pos x="80" y="6"/>
                  </a:cxn>
                  <a:cxn ang="0">
                    <a:pos x="80" y="6"/>
                  </a:cxn>
                  <a:cxn ang="0">
                    <a:pos x="100" y="20"/>
                  </a:cxn>
                  <a:cxn ang="0">
                    <a:pos x="118" y="36"/>
                  </a:cxn>
                  <a:cxn ang="0">
                    <a:pos x="118" y="36"/>
                  </a:cxn>
                  <a:cxn ang="0">
                    <a:pos x="126" y="50"/>
                  </a:cxn>
                  <a:cxn ang="0">
                    <a:pos x="132" y="62"/>
                  </a:cxn>
                  <a:cxn ang="0">
                    <a:pos x="134" y="78"/>
                  </a:cxn>
                  <a:cxn ang="0">
                    <a:pos x="134" y="92"/>
                  </a:cxn>
                  <a:cxn ang="0">
                    <a:pos x="132" y="108"/>
                  </a:cxn>
                  <a:cxn ang="0">
                    <a:pos x="126" y="126"/>
                  </a:cxn>
                  <a:cxn ang="0">
                    <a:pos x="122" y="142"/>
                  </a:cxn>
                  <a:cxn ang="0">
                    <a:pos x="114" y="158"/>
                  </a:cxn>
                  <a:cxn ang="0">
                    <a:pos x="96" y="190"/>
                  </a:cxn>
                  <a:cxn ang="0">
                    <a:pos x="78" y="218"/>
                  </a:cxn>
                  <a:cxn ang="0">
                    <a:pos x="62" y="240"/>
                  </a:cxn>
                  <a:cxn ang="0">
                    <a:pos x="48" y="258"/>
                  </a:cxn>
                  <a:cxn ang="0">
                    <a:pos x="72" y="278"/>
                  </a:cxn>
                  <a:cxn ang="0">
                    <a:pos x="72" y="278"/>
                  </a:cxn>
                  <a:cxn ang="0">
                    <a:pos x="92" y="252"/>
                  </a:cxn>
                  <a:cxn ang="0">
                    <a:pos x="112" y="224"/>
                  </a:cxn>
                  <a:cxn ang="0">
                    <a:pos x="134" y="190"/>
                  </a:cxn>
                  <a:cxn ang="0">
                    <a:pos x="144" y="172"/>
                  </a:cxn>
                  <a:cxn ang="0">
                    <a:pos x="152" y="154"/>
                  </a:cxn>
                  <a:cxn ang="0">
                    <a:pos x="158" y="134"/>
                  </a:cxn>
                  <a:cxn ang="0">
                    <a:pos x="162" y="116"/>
                  </a:cxn>
                  <a:cxn ang="0">
                    <a:pos x="164" y="98"/>
                  </a:cxn>
                  <a:cxn ang="0">
                    <a:pos x="162" y="80"/>
                  </a:cxn>
                  <a:cxn ang="0">
                    <a:pos x="156" y="64"/>
                  </a:cxn>
                  <a:cxn ang="0">
                    <a:pos x="152" y="56"/>
                  </a:cxn>
                  <a:cxn ang="0">
                    <a:pos x="148" y="50"/>
                  </a:cxn>
                  <a:cxn ang="0">
                    <a:pos x="148" y="50"/>
                  </a:cxn>
                </a:cxnLst>
                <a:rect l="0" t="0" r="r" b="b"/>
                <a:pathLst>
                  <a:path w="164" h="278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148" y="50"/>
                    </a:moveTo>
                    <a:lnTo>
                      <a:pt x="148" y="50"/>
                    </a:lnTo>
                    <a:lnTo>
                      <a:pt x="130" y="34"/>
                    </a:lnTo>
                    <a:lnTo>
                      <a:pt x="114" y="22"/>
                    </a:lnTo>
                    <a:lnTo>
                      <a:pt x="98" y="12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100" y="20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26" y="50"/>
                    </a:lnTo>
                    <a:lnTo>
                      <a:pt x="132" y="62"/>
                    </a:lnTo>
                    <a:lnTo>
                      <a:pt x="134" y="78"/>
                    </a:lnTo>
                    <a:lnTo>
                      <a:pt x="134" y="92"/>
                    </a:lnTo>
                    <a:lnTo>
                      <a:pt x="132" y="108"/>
                    </a:lnTo>
                    <a:lnTo>
                      <a:pt x="126" y="126"/>
                    </a:lnTo>
                    <a:lnTo>
                      <a:pt x="122" y="142"/>
                    </a:lnTo>
                    <a:lnTo>
                      <a:pt x="114" y="158"/>
                    </a:lnTo>
                    <a:lnTo>
                      <a:pt x="96" y="190"/>
                    </a:lnTo>
                    <a:lnTo>
                      <a:pt x="78" y="218"/>
                    </a:lnTo>
                    <a:lnTo>
                      <a:pt x="62" y="240"/>
                    </a:lnTo>
                    <a:lnTo>
                      <a:pt x="48" y="258"/>
                    </a:lnTo>
                    <a:lnTo>
                      <a:pt x="72" y="278"/>
                    </a:lnTo>
                    <a:lnTo>
                      <a:pt x="72" y="278"/>
                    </a:lnTo>
                    <a:lnTo>
                      <a:pt x="92" y="252"/>
                    </a:lnTo>
                    <a:lnTo>
                      <a:pt x="112" y="224"/>
                    </a:lnTo>
                    <a:lnTo>
                      <a:pt x="134" y="190"/>
                    </a:lnTo>
                    <a:lnTo>
                      <a:pt x="144" y="172"/>
                    </a:lnTo>
                    <a:lnTo>
                      <a:pt x="152" y="154"/>
                    </a:lnTo>
                    <a:lnTo>
                      <a:pt x="158" y="134"/>
                    </a:lnTo>
                    <a:lnTo>
                      <a:pt x="162" y="116"/>
                    </a:lnTo>
                    <a:lnTo>
                      <a:pt x="164" y="98"/>
                    </a:lnTo>
                    <a:lnTo>
                      <a:pt x="162" y="80"/>
                    </a:lnTo>
                    <a:lnTo>
                      <a:pt x="156" y="64"/>
                    </a:lnTo>
                    <a:lnTo>
                      <a:pt x="152" y="56"/>
                    </a:lnTo>
                    <a:lnTo>
                      <a:pt x="148" y="50"/>
                    </a:lnTo>
                    <a:lnTo>
                      <a:pt x="148" y="50"/>
                    </a:lnTo>
                    <a:close/>
                  </a:path>
                </a:pathLst>
              </a:custGeom>
              <a:solidFill>
                <a:srgbClr val="FF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64">
                <a:extLst>
                  <a:ext uri="{FF2B5EF4-FFF2-40B4-BE49-F238E27FC236}">
                    <a16:creationId xmlns:a16="http://schemas.microsoft.com/office/drawing/2014/main" id="{D3F30EE2-AD60-4885-B7B8-F2D47C180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1266"/>
                <a:ext cx="644" cy="268"/>
              </a:xfrm>
              <a:custGeom>
                <a:avLst/>
                <a:gdLst/>
                <a:ahLst/>
                <a:cxnLst>
                  <a:cxn ang="0">
                    <a:pos x="322" y="0"/>
                  </a:cxn>
                  <a:cxn ang="0">
                    <a:pos x="386" y="2"/>
                  </a:cxn>
                  <a:cxn ang="0">
                    <a:pos x="448" y="10"/>
                  </a:cxn>
                  <a:cxn ang="0">
                    <a:pos x="502" y="24"/>
                  </a:cxn>
                  <a:cxn ang="0">
                    <a:pos x="550" y="40"/>
                  </a:cxn>
                  <a:cxn ang="0">
                    <a:pos x="590" y="60"/>
                  </a:cxn>
                  <a:cxn ang="0">
                    <a:pos x="620" y="82"/>
                  </a:cxn>
                  <a:cxn ang="0">
                    <a:pos x="638" y="108"/>
                  </a:cxn>
                  <a:cxn ang="0">
                    <a:pos x="644" y="134"/>
                  </a:cxn>
                  <a:cxn ang="0">
                    <a:pos x="642" y="148"/>
                  </a:cxn>
                  <a:cxn ang="0">
                    <a:pos x="630" y="174"/>
                  </a:cxn>
                  <a:cxn ang="0">
                    <a:pos x="606" y="198"/>
                  </a:cxn>
                  <a:cxn ang="0">
                    <a:pos x="570" y="218"/>
                  </a:cxn>
                  <a:cxn ang="0">
                    <a:pos x="526" y="236"/>
                  </a:cxn>
                  <a:cxn ang="0">
                    <a:pos x="476" y="252"/>
                  </a:cxn>
                  <a:cxn ang="0">
                    <a:pos x="418" y="262"/>
                  </a:cxn>
                  <a:cxn ang="0">
                    <a:pos x="354" y="266"/>
                  </a:cxn>
                  <a:cxn ang="0">
                    <a:pos x="322" y="268"/>
                  </a:cxn>
                  <a:cxn ang="0">
                    <a:pos x="256" y="264"/>
                  </a:cxn>
                  <a:cxn ang="0">
                    <a:pos x="196" y="258"/>
                  </a:cxn>
                  <a:cxn ang="0">
                    <a:pos x="142" y="244"/>
                  </a:cxn>
                  <a:cxn ang="0">
                    <a:pos x="94" y="228"/>
                  </a:cxn>
                  <a:cxn ang="0">
                    <a:pos x="54" y="208"/>
                  </a:cxn>
                  <a:cxn ang="0">
                    <a:pos x="24" y="186"/>
                  </a:cxn>
                  <a:cxn ang="0">
                    <a:pos x="6" y="160"/>
                  </a:cxn>
                  <a:cxn ang="0">
                    <a:pos x="0" y="134"/>
                  </a:cxn>
                  <a:cxn ang="0">
                    <a:pos x="0" y="120"/>
                  </a:cxn>
                  <a:cxn ang="0">
                    <a:pos x="14" y="94"/>
                  </a:cxn>
                  <a:cxn ang="0">
                    <a:pos x="38" y="70"/>
                  </a:cxn>
                  <a:cxn ang="0">
                    <a:pos x="74" y="48"/>
                  </a:cxn>
                  <a:cxn ang="0">
                    <a:pos x="116" y="30"/>
                  </a:cxn>
                  <a:cxn ang="0">
                    <a:pos x="168" y="16"/>
                  </a:cxn>
                  <a:cxn ang="0">
                    <a:pos x="226" y="6"/>
                  </a:cxn>
                  <a:cxn ang="0">
                    <a:pos x="288" y="0"/>
                  </a:cxn>
                  <a:cxn ang="0">
                    <a:pos x="322" y="0"/>
                  </a:cxn>
                </a:cxnLst>
                <a:rect l="0" t="0" r="r" b="b"/>
                <a:pathLst>
                  <a:path w="644" h="268">
                    <a:moveTo>
                      <a:pt x="322" y="0"/>
                    </a:moveTo>
                    <a:lnTo>
                      <a:pt x="322" y="0"/>
                    </a:lnTo>
                    <a:lnTo>
                      <a:pt x="354" y="0"/>
                    </a:lnTo>
                    <a:lnTo>
                      <a:pt x="386" y="2"/>
                    </a:lnTo>
                    <a:lnTo>
                      <a:pt x="418" y="6"/>
                    </a:lnTo>
                    <a:lnTo>
                      <a:pt x="448" y="10"/>
                    </a:lnTo>
                    <a:lnTo>
                      <a:pt x="476" y="16"/>
                    </a:lnTo>
                    <a:lnTo>
                      <a:pt x="502" y="24"/>
                    </a:lnTo>
                    <a:lnTo>
                      <a:pt x="526" y="30"/>
                    </a:lnTo>
                    <a:lnTo>
                      <a:pt x="550" y="40"/>
                    </a:lnTo>
                    <a:lnTo>
                      <a:pt x="570" y="48"/>
                    </a:lnTo>
                    <a:lnTo>
                      <a:pt x="590" y="60"/>
                    </a:lnTo>
                    <a:lnTo>
                      <a:pt x="606" y="70"/>
                    </a:lnTo>
                    <a:lnTo>
                      <a:pt x="620" y="82"/>
                    </a:lnTo>
                    <a:lnTo>
                      <a:pt x="630" y="94"/>
                    </a:lnTo>
                    <a:lnTo>
                      <a:pt x="638" y="108"/>
                    </a:lnTo>
                    <a:lnTo>
                      <a:pt x="642" y="120"/>
                    </a:lnTo>
                    <a:lnTo>
                      <a:pt x="644" y="134"/>
                    </a:lnTo>
                    <a:lnTo>
                      <a:pt x="644" y="134"/>
                    </a:lnTo>
                    <a:lnTo>
                      <a:pt x="642" y="148"/>
                    </a:lnTo>
                    <a:lnTo>
                      <a:pt x="638" y="160"/>
                    </a:lnTo>
                    <a:lnTo>
                      <a:pt x="630" y="174"/>
                    </a:lnTo>
                    <a:lnTo>
                      <a:pt x="620" y="186"/>
                    </a:lnTo>
                    <a:lnTo>
                      <a:pt x="606" y="198"/>
                    </a:lnTo>
                    <a:lnTo>
                      <a:pt x="590" y="208"/>
                    </a:lnTo>
                    <a:lnTo>
                      <a:pt x="570" y="218"/>
                    </a:lnTo>
                    <a:lnTo>
                      <a:pt x="550" y="228"/>
                    </a:lnTo>
                    <a:lnTo>
                      <a:pt x="526" y="236"/>
                    </a:lnTo>
                    <a:lnTo>
                      <a:pt x="502" y="244"/>
                    </a:lnTo>
                    <a:lnTo>
                      <a:pt x="476" y="252"/>
                    </a:lnTo>
                    <a:lnTo>
                      <a:pt x="448" y="258"/>
                    </a:lnTo>
                    <a:lnTo>
                      <a:pt x="418" y="262"/>
                    </a:lnTo>
                    <a:lnTo>
                      <a:pt x="386" y="264"/>
                    </a:lnTo>
                    <a:lnTo>
                      <a:pt x="354" y="266"/>
                    </a:lnTo>
                    <a:lnTo>
                      <a:pt x="322" y="268"/>
                    </a:lnTo>
                    <a:lnTo>
                      <a:pt x="322" y="268"/>
                    </a:lnTo>
                    <a:lnTo>
                      <a:pt x="288" y="266"/>
                    </a:lnTo>
                    <a:lnTo>
                      <a:pt x="256" y="264"/>
                    </a:lnTo>
                    <a:lnTo>
                      <a:pt x="226" y="262"/>
                    </a:lnTo>
                    <a:lnTo>
                      <a:pt x="196" y="258"/>
                    </a:lnTo>
                    <a:lnTo>
                      <a:pt x="168" y="252"/>
                    </a:lnTo>
                    <a:lnTo>
                      <a:pt x="142" y="244"/>
                    </a:lnTo>
                    <a:lnTo>
                      <a:pt x="116" y="236"/>
                    </a:lnTo>
                    <a:lnTo>
                      <a:pt x="94" y="228"/>
                    </a:lnTo>
                    <a:lnTo>
                      <a:pt x="74" y="218"/>
                    </a:lnTo>
                    <a:lnTo>
                      <a:pt x="54" y="208"/>
                    </a:lnTo>
                    <a:lnTo>
                      <a:pt x="38" y="198"/>
                    </a:lnTo>
                    <a:lnTo>
                      <a:pt x="24" y="186"/>
                    </a:lnTo>
                    <a:lnTo>
                      <a:pt x="14" y="174"/>
                    </a:lnTo>
                    <a:lnTo>
                      <a:pt x="6" y="160"/>
                    </a:lnTo>
                    <a:lnTo>
                      <a:pt x="0" y="148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20"/>
                    </a:lnTo>
                    <a:lnTo>
                      <a:pt x="6" y="108"/>
                    </a:lnTo>
                    <a:lnTo>
                      <a:pt x="14" y="94"/>
                    </a:lnTo>
                    <a:lnTo>
                      <a:pt x="24" y="82"/>
                    </a:lnTo>
                    <a:lnTo>
                      <a:pt x="38" y="70"/>
                    </a:lnTo>
                    <a:lnTo>
                      <a:pt x="54" y="60"/>
                    </a:lnTo>
                    <a:lnTo>
                      <a:pt x="74" y="48"/>
                    </a:lnTo>
                    <a:lnTo>
                      <a:pt x="94" y="40"/>
                    </a:lnTo>
                    <a:lnTo>
                      <a:pt x="116" y="30"/>
                    </a:lnTo>
                    <a:lnTo>
                      <a:pt x="142" y="24"/>
                    </a:lnTo>
                    <a:lnTo>
                      <a:pt x="168" y="16"/>
                    </a:lnTo>
                    <a:lnTo>
                      <a:pt x="196" y="10"/>
                    </a:lnTo>
                    <a:lnTo>
                      <a:pt x="226" y="6"/>
                    </a:lnTo>
                    <a:lnTo>
                      <a:pt x="256" y="2"/>
                    </a:lnTo>
                    <a:lnTo>
                      <a:pt x="288" y="0"/>
                    </a:lnTo>
                    <a:lnTo>
                      <a:pt x="322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65">
                <a:extLst>
                  <a:ext uri="{FF2B5EF4-FFF2-40B4-BE49-F238E27FC236}">
                    <a16:creationId xmlns:a16="http://schemas.microsoft.com/office/drawing/2014/main" id="{AFD0DEA9-BFD2-4626-A6F8-BF3DB4A0E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1274"/>
                <a:ext cx="628" cy="252"/>
              </a:xfrm>
              <a:custGeom>
                <a:avLst/>
                <a:gdLst/>
                <a:ahLst/>
                <a:cxnLst>
                  <a:cxn ang="0">
                    <a:pos x="314" y="0"/>
                  </a:cxn>
                  <a:cxn ang="0">
                    <a:pos x="378" y="2"/>
                  </a:cxn>
                  <a:cxn ang="0">
                    <a:pos x="436" y="10"/>
                  </a:cxn>
                  <a:cxn ang="0">
                    <a:pos x="490" y="22"/>
                  </a:cxn>
                  <a:cxn ang="0">
                    <a:pos x="536" y="38"/>
                  </a:cxn>
                  <a:cxn ang="0">
                    <a:pos x="574" y="56"/>
                  </a:cxn>
                  <a:cxn ang="0">
                    <a:pos x="604" y="78"/>
                  </a:cxn>
                  <a:cxn ang="0">
                    <a:pos x="622" y="100"/>
                  </a:cxn>
                  <a:cxn ang="0">
                    <a:pos x="628" y="126"/>
                  </a:cxn>
                  <a:cxn ang="0">
                    <a:pos x="626" y="138"/>
                  </a:cxn>
                  <a:cxn ang="0">
                    <a:pos x="614" y="164"/>
                  </a:cxn>
                  <a:cxn ang="0">
                    <a:pos x="590" y="186"/>
                  </a:cxn>
                  <a:cxn ang="0">
                    <a:pos x="556" y="206"/>
                  </a:cxn>
                  <a:cxn ang="0">
                    <a:pos x="514" y="222"/>
                  </a:cxn>
                  <a:cxn ang="0">
                    <a:pos x="464" y="236"/>
                  </a:cxn>
                  <a:cxn ang="0">
                    <a:pos x="408" y="246"/>
                  </a:cxn>
                  <a:cxn ang="0">
                    <a:pos x="346" y="250"/>
                  </a:cxn>
                  <a:cxn ang="0">
                    <a:pos x="314" y="252"/>
                  </a:cxn>
                  <a:cxn ang="0">
                    <a:pos x="250" y="248"/>
                  </a:cxn>
                  <a:cxn ang="0">
                    <a:pos x="192" y="242"/>
                  </a:cxn>
                  <a:cxn ang="0">
                    <a:pos x="138" y="230"/>
                  </a:cxn>
                  <a:cxn ang="0">
                    <a:pos x="92" y="214"/>
                  </a:cxn>
                  <a:cxn ang="0">
                    <a:pos x="54" y="196"/>
                  </a:cxn>
                  <a:cxn ang="0">
                    <a:pos x="24" y="174"/>
                  </a:cxn>
                  <a:cxn ang="0">
                    <a:pos x="6" y="152"/>
                  </a:cxn>
                  <a:cxn ang="0">
                    <a:pos x="0" y="126"/>
                  </a:cxn>
                  <a:cxn ang="0">
                    <a:pos x="0" y="114"/>
                  </a:cxn>
                  <a:cxn ang="0">
                    <a:pos x="14" y="88"/>
                  </a:cxn>
                  <a:cxn ang="0">
                    <a:pos x="38" y="66"/>
                  </a:cxn>
                  <a:cxn ang="0">
                    <a:pos x="72" y="46"/>
                  </a:cxn>
                  <a:cxn ang="0">
                    <a:pos x="114" y="30"/>
                  </a:cxn>
                  <a:cxn ang="0">
                    <a:pos x="164" y="16"/>
                  </a:cxn>
                  <a:cxn ang="0">
                    <a:pos x="220" y="6"/>
                  </a:cxn>
                  <a:cxn ang="0">
                    <a:pos x="282" y="0"/>
                  </a:cxn>
                  <a:cxn ang="0">
                    <a:pos x="314" y="0"/>
                  </a:cxn>
                </a:cxnLst>
                <a:rect l="0" t="0" r="r" b="b"/>
                <a:pathLst>
                  <a:path w="628" h="252">
                    <a:moveTo>
                      <a:pt x="314" y="0"/>
                    </a:moveTo>
                    <a:lnTo>
                      <a:pt x="314" y="0"/>
                    </a:lnTo>
                    <a:lnTo>
                      <a:pt x="346" y="0"/>
                    </a:lnTo>
                    <a:lnTo>
                      <a:pt x="378" y="2"/>
                    </a:lnTo>
                    <a:lnTo>
                      <a:pt x="408" y="6"/>
                    </a:lnTo>
                    <a:lnTo>
                      <a:pt x="436" y="10"/>
                    </a:lnTo>
                    <a:lnTo>
                      <a:pt x="464" y="16"/>
                    </a:lnTo>
                    <a:lnTo>
                      <a:pt x="490" y="22"/>
                    </a:lnTo>
                    <a:lnTo>
                      <a:pt x="514" y="30"/>
                    </a:lnTo>
                    <a:lnTo>
                      <a:pt x="536" y="38"/>
                    </a:lnTo>
                    <a:lnTo>
                      <a:pt x="556" y="46"/>
                    </a:lnTo>
                    <a:lnTo>
                      <a:pt x="574" y="56"/>
                    </a:lnTo>
                    <a:lnTo>
                      <a:pt x="590" y="66"/>
                    </a:lnTo>
                    <a:lnTo>
                      <a:pt x="604" y="78"/>
                    </a:lnTo>
                    <a:lnTo>
                      <a:pt x="614" y="88"/>
                    </a:lnTo>
                    <a:lnTo>
                      <a:pt x="622" y="100"/>
                    </a:lnTo>
                    <a:lnTo>
                      <a:pt x="626" y="114"/>
                    </a:lnTo>
                    <a:lnTo>
                      <a:pt x="628" y="126"/>
                    </a:lnTo>
                    <a:lnTo>
                      <a:pt x="628" y="126"/>
                    </a:lnTo>
                    <a:lnTo>
                      <a:pt x="626" y="138"/>
                    </a:lnTo>
                    <a:lnTo>
                      <a:pt x="622" y="152"/>
                    </a:lnTo>
                    <a:lnTo>
                      <a:pt x="614" y="164"/>
                    </a:lnTo>
                    <a:lnTo>
                      <a:pt x="604" y="174"/>
                    </a:lnTo>
                    <a:lnTo>
                      <a:pt x="590" y="186"/>
                    </a:lnTo>
                    <a:lnTo>
                      <a:pt x="574" y="196"/>
                    </a:lnTo>
                    <a:lnTo>
                      <a:pt x="556" y="206"/>
                    </a:lnTo>
                    <a:lnTo>
                      <a:pt x="536" y="214"/>
                    </a:lnTo>
                    <a:lnTo>
                      <a:pt x="514" y="222"/>
                    </a:lnTo>
                    <a:lnTo>
                      <a:pt x="490" y="230"/>
                    </a:lnTo>
                    <a:lnTo>
                      <a:pt x="464" y="236"/>
                    </a:lnTo>
                    <a:lnTo>
                      <a:pt x="436" y="242"/>
                    </a:lnTo>
                    <a:lnTo>
                      <a:pt x="408" y="246"/>
                    </a:lnTo>
                    <a:lnTo>
                      <a:pt x="378" y="248"/>
                    </a:lnTo>
                    <a:lnTo>
                      <a:pt x="346" y="250"/>
                    </a:lnTo>
                    <a:lnTo>
                      <a:pt x="314" y="252"/>
                    </a:lnTo>
                    <a:lnTo>
                      <a:pt x="314" y="252"/>
                    </a:lnTo>
                    <a:lnTo>
                      <a:pt x="282" y="250"/>
                    </a:lnTo>
                    <a:lnTo>
                      <a:pt x="250" y="248"/>
                    </a:lnTo>
                    <a:lnTo>
                      <a:pt x="220" y="246"/>
                    </a:lnTo>
                    <a:lnTo>
                      <a:pt x="192" y="242"/>
                    </a:lnTo>
                    <a:lnTo>
                      <a:pt x="164" y="236"/>
                    </a:lnTo>
                    <a:lnTo>
                      <a:pt x="138" y="230"/>
                    </a:lnTo>
                    <a:lnTo>
                      <a:pt x="114" y="222"/>
                    </a:lnTo>
                    <a:lnTo>
                      <a:pt x="92" y="214"/>
                    </a:lnTo>
                    <a:lnTo>
                      <a:pt x="72" y="206"/>
                    </a:lnTo>
                    <a:lnTo>
                      <a:pt x="54" y="196"/>
                    </a:lnTo>
                    <a:lnTo>
                      <a:pt x="38" y="186"/>
                    </a:lnTo>
                    <a:lnTo>
                      <a:pt x="24" y="174"/>
                    </a:lnTo>
                    <a:lnTo>
                      <a:pt x="14" y="164"/>
                    </a:lnTo>
                    <a:lnTo>
                      <a:pt x="6" y="152"/>
                    </a:lnTo>
                    <a:lnTo>
                      <a:pt x="0" y="138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4"/>
                    </a:lnTo>
                    <a:lnTo>
                      <a:pt x="6" y="100"/>
                    </a:lnTo>
                    <a:lnTo>
                      <a:pt x="14" y="88"/>
                    </a:lnTo>
                    <a:lnTo>
                      <a:pt x="24" y="78"/>
                    </a:lnTo>
                    <a:lnTo>
                      <a:pt x="38" y="66"/>
                    </a:lnTo>
                    <a:lnTo>
                      <a:pt x="54" y="56"/>
                    </a:lnTo>
                    <a:lnTo>
                      <a:pt x="72" y="46"/>
                    </a:lnTo>
                    <a:lnTo>
                      <a:pt x="92" y="38"/>
                    </a:lnTo>
                    <a:lnTo>
                      <a:pt x="114" y="30"/>
                    </a:lnTo>
                    <a:lnTo>
                      <a:pt x="138" y="22"/>
                    </a:lnTo>
                    <a:lnTo>
                      <a:pt x="164" y="16"/>
                    </a:lnTo>
                    <a:lnTo>
                      <a:pt x="192" y="10"/>
                    </a:lnTo>
                    <a:lnTo>
                      <a:pt x="220" y="6"/>
                    </a:lnTo>
                    <a:lnTo>
                      <a:pt x="250" y="2"/>
                    </a:lnTo>
                    <a:lnTo>
                      <a:pt x="282" y="0"/>
                    </a:lnTo>
                    <a:lnTo>
                      <a:pt x="314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66">
                <a:extLst>
                  <a:ext uri="{FF2B5EF4-FFF2-40B4-BE49-F238E27FC236}">
                    <a16:creationId xmlns:a16="http://schemas.microsoft.com/office/drawing/2014/main" id="{4D757D82-A29E-4975-AA3F-EAE66E5EE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1298"/>
                <a:ext cx="86" cy="8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60" y="2"/>
                  </a:cxn>
                  <a:cxn ang="0">
                    <a:pos x="68" y="6"/>
                  </a:cxn>
                  <a:cxn ang="0">
                    <a:pos x="80" y="16"/>
                  </a:cxn>
                  <a:cxn ang="0">
                    <a:pos x="80" y="16"/>
                  </a:cxn>
                  <a:cxn ang="0">
                    <a:pos x="84" y="22"/>
                  </a:cxn>
                  <a:cxn ang="0">
                    <a:pos x="86" y="32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84" y="54"/>
                  </a:cxn>
                  <a:cxn ang="0">
                    <a:pos x="78" y="64"/>
                  </a:cxn>
                  <a:cxn ang="0">
                    <a:pos x="66" y="76"/>
                  </a:cxn>
                  <a:cxn ang="0">
                    <a:pos x="66" y="76"/>
                  </a:cxn>
                  <a:cxn ang="0">
                    <a:pos x="60" y="80"/>
                  </a:cxn>
                  <a:cxn ang="0">
                    <a:pos x="50" y="82"/>
                  </a:cxn>
                  <a:cxn ang="0">
                    <a:pos x="32" y="84"/>
                  </a:cxn>
                  <a:cxn ang="0">
                    <a:pos x="32" y="84"/>
                  </a:cxn>
                  <a:cxn ang="0">
                    <a:pos x="26" y="82"/>
                  </a:cxn>
                  <a:cxn ang="0">
                    <a:pos x="18" y="7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2" y="62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2" y="28"/>
                  </a:cxn>
                  <a:cxn ang="0">
                    <a:pos x="8" y="20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26" y="4"/>
                  </a:cxn>
                  <a:cxn ang="0">
                    <a:pos x="36" y="2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86" h="84">
                    <a:moveTo>
                      <a:pt x="54" y="0"/>
                    </a:moveTo>
                    <a:lnTo>
                      <a:pt x="54" y="0"/>
                    </a:lnTo>
                    <a:lnTo>
                      <a:pt x="60" y="2"/>
                    </a:lnTo>
                    <a:lnTo>
                      <a:pt x="68" y="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4" y="22"/>
                    </a:lnTo>
                    <a:lnTo>
                      <a:pt x="86" y="32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78" y="64"/>
                    </a:lnTo>
                    <a:lnTo>
                      <a:pt x="66" y="76"/>
                    </a:lnTo>
                    <a:lnTo>
                      <a:pt x="66" y="76"/>
                    </a:lnTo>
                    <a:lnTo>
                      <a:pt x="60" y="80"/>
                    </a:lnTo>
                    <a:lnTo>
                      <a:pt x="50" y="82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26" y="82"/>
                    </a:lnTo>
                    <a:lnTo>
                      <a:pt x="18" y="7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2" y="62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8" y="2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6" y="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67">
                <a:extLst>
                  <a:ext uri="{FF2B5EF4-FFF2-40B4-BE49-F238E27FC236}">
                    <a16:creationId xmlns:a16="http://schemas.microsoft.com/office/drawing/2014/main" id="{4C948CC9-6D21-4139-9504-923BF85A9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1306"/>
                <a:ext cx="70" cy="7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54" y="6"/>
                  </a:cxn>
                  <a:cxn ang="0">
                    <a:pos x="66" y="14"/>
                  </a:cxn>
                  <a:cxn ang="0">
                    <a:pos x="66" y="14"/>
                  </a:cxn>
                  <a:cxn ang="0">
                    <a:pos x="68" y="20"/>
                  </a:cxn>
                  <a:cxn ang="0">
                    <a:pos x="68" y="28"/>
                  </a:cxn>
                  <a:cxn ang="0">
                    <a:pos x="70" y="42"/>
                  </a:cxn>
                  <a:cxn ang="0">
                    <a:pos x="70" y="42"/>
                  </a:cxn>
                  <a:cxn ang="0">
                    <a:pos x="68" y="46"/>
                  </a:cxn>
                  <a:cxn ang="0">
                    <a:pos x="64" y="52"/>
                  </a:cxn>
                  <a:cxn ang="0">
                    <a:pos x="54" y="64"/>
                  </a:cxn>
                  <a:cxn ang="0">
                    <a:pos x="54" y="64"/>
                  </a:cxn>
                  <a:cxn ang="0">
                    <a:pos x="50" y="66"/>
                  </a:cxn>
                  <a:cxn ang="0">
                    <a:pos x="42" y="68"/>
                  </a:cxn>
                  <a:cxn ang="0">
                    <a:pos x="28" y="70"/>
                  </a:cxn>
                  <a:cxn ang="0">
                    <a:pos x="28" y="70"/>
                  </a:cxn>
                  <a:cxn ang="0">
                    <a:pos x="22" y="68"/>
                  </a:cxn>
                  <a:cxn ang="0">
                    <a:pos x="16" y="64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4" y="50"/>
                  </a:cxn>
                  <a:cxn ang="0">
                    <a:pos x="2" y="4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6" y="1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70" h="70">
                    <a:moveTo>
                      <a:pt x="42" y="0"/>
                    </a:move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8" y="20"/>
                    </a:lnTo>
                    <a:lnTo>
                      <a:pt x="68" y="28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68" y="46"/>
                    </a:lnTo>
                    <a:lnTo>
                      <a:pt x="64" y="52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0" y="66"/>
                    </a:lnTo>
                    <a:lnTo>
                      <a:pt x="42" y="68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6" y="1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68">
                <a:extLst>
                  <a:ext uri="{FF2B5EF4-FFF2-40B4-BE49-F238E27FC236}">
                    <a16:creationId xmlns:a16="http://schemas.microsoft.com/office/drawing/2014/main" id="{01597A24-07E9-4E68-92DE-4E33AD2B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306"/>
                <a:ext cx="68" cy="6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46" y="2"/>
                  </a:cxn>
                  <a:cxn ang="0">
                    <a:pos x="52" y="6"/>
                  </a:cxn>
                  <a:cxn ang="0">
                    <a:pos x="62" y="16"/>
                  </a:cxn>
                  <a:cxn ang="0">
                    <a:pos x="62" y="16"/>
                  </a:cxn>
                  <a:cxn ang="0">
                    <a:pos x="64" y="20"/>
                  </a:cxn>
                  <a:cxn ang="0">
                    <a:pos x="66" y="28"/>
                  </a:cxn>
                  <a:cxn ang="0">
                    <a:pos x="68" y="42"/>
                  </a:cxn>
                  <a:cxn ang="0">
                    <a:pos x="68" y="42"/>
                  </a:cxn>
                  <a:cxn ang="0">
                    <a:pos x="66" y="46"/>
                  </a:cxn>
                  <a:cxn ang="0">
                    <a:pos x="62" y="52"/>
                  </a:cxn>
                  <a:cxn ang="0">
                    <a:pos x="52" y="64"/>
                  </a:cxn>
                  <a:cxn ang="0">
                    <a:pos x="52" y="64"/>
                  </a:cxn>
                  <a:cxn ang="0">
                    <a:pos x="48" y="66"/>
                  </a:cxn>
                  <a:cxn ang="0">
                    <a:pos x="40" y="68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2" y="66"/>
                  </a:cxn>
                  <a:cxn ang="0">
                    <a:pos x="14" y="62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2" y="50"/>
                  </a:cxn>
                  <a:cxn ang="0">
                    <a:pos x="0" y="4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4"/>
                  </a:cxn>
                  <a:cxn ang="0">
                    <a:pos x="6" y="1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8" y="4"/>
                  </a:cxn>
                  <a:cxn ang="0">
                    <a:pos x="26" y="2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68" h="68">
                    <a:moveTo>
                      <a:pt x="40" y="0"/>
                    </a:moveTo>
                    <a:lnTo>
                      <a:pt x="40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4" y="20"/>
                    </a:lnTo>
                    <a:lnTo>
                      <a:pt x="66" y="28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6" y="46"/>
                    </a:lnTo>
                    <a:lnTo>
                      <a:pt x="62" y="52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48" y="66"/>
                    </a:lnTo>
                    <a:lnTo>
                      <a:pt x="40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2" y="66"/>
                    </a:lnTo>
                    <a:lnTo>
                      <a:pt x="14" y="6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6" y="1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69">
                <a:extLst>
                  <a:ext uri="{FF2B5EF4-FFF2-40B4-BE49-F238E27FC236}">
                    <a16:creationId xmlns:a16="http://schemas.microsoft.com/office/drawing/2014/main" id="{468230F3-D1A2-4332-9D56-6D19F7A8F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1356"/>
                <a:ext cx="28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2" y="1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28" h="18">
                    <a:moveTo>
                      <a:pt x="0" y="18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70">
                <a:extLst>
                  <a:ext uri="{FF2B5EF4-FFF2-40B4-BE49-F238E27FC236}">
                    <a16:creationId xmlns:a16="http://schemas.microsoft.com/office/drawing/2014/main" id="{AE8A93FB-31CE-4C1A-BE15-577874683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312"/>
                <a:ext cx="24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16"/>
                  </a:cxn>
                  <a:cxn ang="0">
                    <a:pos x="6" y="1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28">
                    <a:moveTo>
                      <a:pt x="14" y="0"/>
                    </a:moveTo>
                    <a:lnTo>
                      <a:pt x="14" y="0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6" y="1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71">
                <a:extLst>
                  <a:ext uri="{FF2B5EF4-FFF2-40B4-BE49-F238E27FC236}">
                    <a16:creationId xmlns:a16="http://schemas.microsoft.com/office/drawing/2014/main" id="{D4DD8E9D-1063-4B70-8FD7-35EDDBD7C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346"/>
                <a:ext cx="26" cy="2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8" y="1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6" h="24">
                    <a:moveTo>
                      <a:pt x="0" y="10"/>
                    </a:moveTo>
                    <a:lnTo>
                      <a:pt x="0" y="10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8" y="1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72">
                <a:extLst>
                  <a:ext uri="{FF2B5EF4-FFF2-40B4-BE49-F238E27FC236}">
                    <a16:creationId xmlns:a16="http://schemas.microsoft.com/office/drawing/2014/main" id="{D62B2545-5726-43A1-B724-1C4742177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328"/>
                <a:ext cx="32" cy="3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2" y="12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6" y="28"/>
                  </a:cxn>
                  <a:cxn ang="0">
                    <a:pos x="20" y="30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8" y="28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32" h="30">
                    <a:moveTo>
                      <a:pt x="20" y="0"/>
                    </a:moveTo>
                    <a:lnTo>
                      <a:pt x="20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0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8" y="2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73">
                <a:extLst>
                  <a:ext uri="{FF2B5EF4-FFF2-40B4-BE49-F238E27FC236}">
                    <a16:creationId xmlns:a16="http://schemas.microsoft.com/office/drawing/2014/main" id="{0C4732F3-11B5-4E5B-B11B-A08984910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1304"/>
                <a:ext cx="60" cy="5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8" y="24"/>
                  </a:cxn>
                  <a:cxn ang="0">
                    <a:pos x="42" y="0"/>
                  </a:cxn>
                  <a:cxn ang="0">
                    <a:pos x="34" y="26"/>
                  </a:cxn>
                  <a:cxn ang="0">
                    <a:pos x="60" y="40"/>
                  </a:cxn>
                  <a:cxn ang="0">
                    <a:pos x="32" y="30"/>
                  </a:cxn>
                  <a:cxn ang="0">
                    <a:pos x="20" y="56"/>
                  </a:cxn>
                  <a:cxn ang="0">
                    <a:pos x="28" y="30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60" h="56">
                    <a:moveTo>
                      <a:pt x="0" y="14"/>
                    </a:moveTo>
                    <a:lnTo>
                      <a:pt x="28" y="24"/>
                    </a:lnTo>
                    <a:lnTo>
                      <a:pt x="42" y="0"/>
                    </a:lnTo>
                    <a:lnTo>
                      <a:pt x="34" y="26"/>
                    </a:lnTo>
                    <a:lnTo>
                      <a:pt x="60" y="40"/>
                    </a:lnTo>
                    <a:lnTo>
                      <a:pt x="32" y="30"/>
                    </a:lnTo>
                    <a:lnTo>
                      <a:pt x="20" y="56"/>
                    </a:lnTo>
                    <a:lnTo>
                      <a:pt x="28" y="3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74">
                <a:extLst>
                  <a:ext uri="{FF2B5EF4-FFF2-40B4-BE49-F238E27FC236}">
                    <a16:creationId xmlns:a16="http://schemas.microsoft.com/office/drawing/2014/main" id="{351631D4-0EB6-4A7D-A70B-DD45DA13F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" y="1316"/>
                <a:ext cx="32" cy="3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14"/>
                  </a:cxn>
                  <a:cxn ang="0">
                    <a:pos x="22" y="0"/>
                  </a:cxn>
                  <a:cxn ang="0">
                    <a:pos x="18" y="14"/>
                  </a:cxn>
                  <a:cxn ang="0">
                    <a:pos x="32" y="22"/>
                  </a:cxn>
                  <a:cxn ang="0">
                    <a:pos x="18" y="18"/>
                  </a:cxn>
                  <a:cxn ang="0">
                    <a:pos x="10" y="30"/>
                  </a:cxn>
                  <a:cxn ang="0">
                    <a:pos x="14" y="1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32" h="30">
                    <a:moveTo>
                      <a:pt x="0" y="8"/>
                    </a:moveTo>
                    <a:lnTo>
                      <a:pt x="16" y="14"/>
                    </a:lnTo>
                    <a:lnTo>
                      <a:pt x="22" y="0"/>
                    </a:lnTo>
                    <a:lnTo>
                      <a:pt x="18" y="14"/>
                    </a:lnTo>
                    <a:lnTo>
                      <a:pt x="32" y="22"/>
                    </a:lnTo>
                    <a:lnTo>
                      <a:pt x="18" y="18"/>
                    </a:lnTo>
                    <a:lnTo>
                      <a:pt x="10" y="30"/>
                    </a:lnTo>
                    <a:lnTo>
                      <a:pt x="14" y="1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75">
                <a:extLst>
                  <a:ext uri="{FF2B5EF4-FFF2-40B4-BE49-F238E27FC236}">
                    <a16:creationId xmlns:a16="http://schemas.microsoft.com/office/drawing/2014/main" id="{04E8CAD7-8E26-44E5-A941-686957D37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1280"/>
                <a:ext cx="104" cy="9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82" y="6"/>
                  </a:cxn>
                  <a:cxn ang="0">
                    <a:pos x="86" y="10"/>
                  </a:cxn>
                  <a:cxn ang="0">
                    <a:pos x="94" y="20"/>
                  </a:cxn>
                  <a:cxn ang="0">
                    <a:pos x="100" y="30"/>
                  </a:cxn>
                  <a:cxn ang="0">
                    <a:pos x="104" y="36"/>
                  </a:cxn>
                  <a:cxn ang="0">
                    <a:pos x="104" y="36"/>
                  </a:cxn>
                  <a:cxn ang="0">
                    <a:pos x="104" y="44"/>
                  </a:cxn>
                  <a:cxn ang="0">
                    <a:pos x="102" y="56"/>
                  </a:cxn>
                  <a:cxn ang="0">
                    <a:pos x="100" y="66"/>
                  </a:cxn>
                  <a:cxn ang="0">
                    <a:pos x="96" y="74"/>
                  </a:cxn>
                  <a:cxn ang="0">
                    <a:pos x="96" y="74"/>
                  </a:cxn>
                  <a:cxn ang="0">
                    <a:pos x="92" y="80"/>
                  </a:cxn>
                  <a:cxn ang="0">
                    <a:pos x="82" y="86"/>
                  </a:cxn>
                  <a:cxn ang="0">
                    <a:pos x="72" y="94"/>
                  </a:cxn>
                  <a:cxn ang="0">
                    <a:pos x="64" y="96"/>
                  </a:cxn>
                  <a:cxn ang="0">
                    <a:pos x="64" y="96"/>
                  </a:cxn>
                  <a:cxn ang="0">
                    <a:pos x="56" y="98"/>
                  </a:cxn>
                  <a:cxn ang="0">
                    <a:pos x="44" y="96"/>
                  </a:cxn>
                  <a:cxn ang="0">
                    <a:pos x="32" y="94"/>
                  </a:cxn>
                  <a:cxn ang="0">
                    <a:pos x="24" y="92"/>
                  </a:cxn>
                  <a:cxn ang="0">
                    <a:pos x="24" y="92"/>
                  </a:cxn>
                  <a:cxn ang="0">
                    <a:pos x="18" y="86"/>
                  </a:cxn>
                  <a:cxn ang="0">
                    <a:pos x="10" y="78"/>
                  </a:cxn>
                  <a:cxn ang="0">
                    <a:pos x="4" y="68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54"/>
                  </a:cxn>
                  <a:cxn ang="0">
                    <a:pos x="2" y="42"/>
                  </a:cxn>
                  <a:cxn ang="0">
                    <a:pos x="4" y="30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2" y="18"/>
                  </a:cxn>
                  <a:cxn ang="0">
                    <a:pos x="22" y="10"/>
                  </a:cxn>
                  <a:cxn ang="0">
                    <a:pos x="34" y="4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60" y="0"/>
                  </a:cxn>
                  <a:cxn ang="0">
                    <a:pos x="74" y="4"/>
                  </a:cxn>
                  <a:cxn ang="0">
                    <a:pos x="82" y="6"/>
                  </a:cxn>
                  <a:cxn ang="0">
                    <a:pos x="82" y="6"/>
                  </a:cxn>
                </a:cxnLst>
                <a:rect l="0" t="0" r="r" b="b"/>
                <a:pathLst>
                  <a:path w="104" h="98">
                    <a:moveTo>
                      <a:pt x="82" y="6"/>
                    </a:moveTo>
                    <a:lnTo>
                      <a:pt x="82" y="6"/>
                    </a:lnTo>
                    <a:lnTo>
                      <a:pt x="86" y="10"/>
                    </a:lnTo>
                    <a:lnTo>
                      <a:pt x="94" y="20"/>
                    </a:lnTo>
                    <a:lnTo>
                      <a:pt x="100" y="30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44"/>
                    </a:lnTo>
                    <a:lnTo>
                      <a:pt x="102" y="56"/>
                    </a:lnTo>
                    <a:lnTo>
                      <a:pt x="100" y="66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2" y="80"/>
                    </a:lnTo>
                    <a:lnTo>
                      <a:pt x="82" y="86"/>
                    </a:lnTo>
                    <a:lnTo>
                      <a:pt x="72" y="94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56" y="98"/>
                    </a:lnTo>
                    <a:lnTo>
                      <a:pt x="44" y="96"/>
                    </a:lnTo>
                    <a:lnTo>
                      <a:pt x="32" y="94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18" y="86"/>
                    </a:lnTo>
                    <a:lnTo>
                      <a:pt x="10" y="78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2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4" y="4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4" y="4"/>
                    </a:lnTo>
                    <a:lnTo>
                      <a:pt x="82" y="6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76">
                <a:extLst>
                  <a:ext uri="{FF2B5EF4-FFF2-40B4-BE49-F238E27FC236}">
                    <a16:creationId xmlns:a16="http://schemas.microsoft.com/office/drawing/2014/main" id="{71A4B207-F445-4334-B3B4-C545EB0CE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1290"/>
                <a:ext cx="84" cy="80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64" y="4"/>
                  </a:cxn>
                  <a:cxn ang="0">
                    <a:pos x="70" y="8"/>
                  </a:cxn>
                  <a:cxn ang="0">
                    <a:pos x="74" y="16"/>
                  </a:cxn>
                  <a:cxn ang="0">
                    <a:pos x="84" y="30"/>
                  </a:cxn>
                  <a:cxn ang="0">
                    <a:pos x="84" y="30"/>
                  </a:cxn>
                  <a:cxn ang="0">
                    <a:pos x="84" y="36"/>
                  </a:cxn>
                  <a:cxn ang="0">
                    <a:pos x="82" y="46"/>
                  </a:cxn>
                  <a:cxn ang="0">
                    <a:pos x="78" y="62"/>
                  </a:cxn>
                  <a:cxn ang="0">
                    <a:pos x="78" y="62"/>
                  </a:cxn>
                  <a:cxn ang="0">
                    <a:pos x="74" y="66"/>
                  </a:cxn>
                  <a:cxn ang="0">
                    <a:pos x="66" y="72"/>
                  </a:cxn>
                  <a:cxn ang="0">
                    <a:pos x="52" y="80"/>
                  </a:cxn>
                  <a:cxn ang="0">
                    <a:pos x="52" y="80"/>
                  </a:cxn>
                  <a:cxn ang="0">
                    <a:pos x="46" y="80"/>
                  </a:cxn>
                  <a:cxn ang="0">
                    <a:pos x="36" y="78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4" y="70"/>
                  </a:cxn>
                  <a:cxn ang="0">
                    <a:pos x="10" y="64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4"/>
                  </a:cxn>
                  <a:cxn ang="0">
                    <a:pos x="2" y="34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0" y="14"/>
                  </a:cxn>
                  <a:cxn ang="0">
                    <a:pos x="18" y="8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64" y="4"/>
                  </a:cxn>
                  <a:cxn ang="0">
                    <a:pos x="64" y="4"/>
                  </a:cxn>
                </a:cxnLst>
                <a:rect l="0" t="0" r="r" b="b"/>
                <a:pathLst>
                  <a:path w="84" h="80">
                    <a:moveTo>
                      <a:pt x="64" y="4"/>
                    </a:moveTo>
                    <a:lnTo>
                      <a:pt x="64" y="4"/>
                    </a:lnTo>
                    <a:lnTo>
                      <a:pt x="70" y="8"/>
                    </a:lnTo>
                    <a:lnTo>
                      <a:pt x="74" y="16"/>
                    </a:lnTo>
                    <a:lnTo>
                      <a:pt x="84" y="30"/>
                    </a:lnTo>
                    <a:lnTo>
                      <a:pt x="84" y="30"/>
                    </a:lnTo>
                    <a:lnTo>
                      <a:pt x="84" y="36"/>
                    </a:lnTo>
                    <a:lnTo>
                      <a:pt x="82" y="46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4" y="66"/>
                    </a:lnTo>
                    <a:lnTo>
                      <a:pt x="66" y="72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46" y="80"/>
                    </a:lnTo>
                    <a:lnTo>
                      <a:pt x="36" y="78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14" y="70"/>
                    </a:lnTo>
                    <a:lnTo>
                      <a:pt x="10" y="6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2" y="34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0" y="14"/>
                    </a:lnTo>
                    <a:lnTo>
                      <a:pt x="18" y="8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77">
                <a:extLst>
                  <a:ext uri="{FF2B5EF4-FFF2-40B4-BE49-F238E27FC236}">
                    <a16:creationId xmlns:a16="http://schemas.microsoft.com/office/drawing/2014/main" id="{5D47A342-59EA-49C8-85B5-1B5EBAC39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290"/>
                <a:ext cx="80" cy="80"/>
              </a:xfrm>
              <a:custGeom>
                <a:avLst/>
                <a:gdLst/>
                <a:ahLst/>
                <a:cxnLst>
                  <a:cxn ang="0">
                    <a:pos x="62" y="6"/>
                  </a:cxn>
                  <a:cxn ang="0">
                    <a:pos x="62" y="6"/>
                  </a:cxn>
                  <a:cxn ang="0">
                    <a:pos x="66" y="10"/>
                  </a:cxn>
                  <a:cxn ang="0">
                    <a:pos x="72" y="16"/>
                  </a:cxn>
                  <a:cxn ang="0">
                    <a:pos x="80" y="30"/>
                  </a:cxn>
                  <a:cxn ang="0">
                    <a:pos x="80" y="30"/>
                  </a:cxn>
                  <a:cxn ang="0">
                    <a:pos x="80" y="36"/>
                  </a:cxn>
                  <a:cxn ang="0">
                    <a:pos x="80" y="46"/>
                  </a:cxn>
                  <a:cxn ang="0">
                    <a:pos x="74" y="60"/>
                  </a:cxn>
                  <a:cxn ang="0">
                    <a:pos x="74" y="60"/>
                  </a:cxn>
                  <a:cxn ang="0">
                    <a:pos x="70" y="66"/>
                  </a:cxn>
                  <a:cxn ang="0">
                    <a:pos x="64" y="70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18" y="74"/>
                  </a:cxn>
                  <a:cxn ang="0">
                    <a:pos x="18" y="74"/>
                  </a:cxn>
                  <a:cxn ang="0">
                    <a:pos x="14" y="70"/>
                  </a:cxn>
                  <a:cxn ang="0">
                    <a:pos x="8" y="62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2"/>
                  </a:cxn>
                  <a:cxn ang="0">
                    <a:pos x="0" y="34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0" y="14"/>
                  </a:cxn>
                  <a:cxn ang="0">
                    <a:pos x="16" y="8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6" y="2"/>
                  </a:cxn>
                  <a:cxn ang="0">
                    <a:pos x="62" y="6"/>
                  </a:cxn>
                  <a:cxn ang="0">
                    <a:pos x="62" y="6"/>
                  </a:cxn>
                </a:cxnLst>
                <a:rect l="0" t="0" r="r" b="b"/>
                <a:pathLst>
                  <a:path w="80" h="80">
                    <a:moveTo>
                      <a:pt x="62" y="6"/>
                    </a:moveTo>
                    <a:lnTo>
                      <a:pt x="62" y="6"/>
                    </a:lnTo>
                    <a:lnTo>
                      <a:pt x="66" y="10"/>
                    </a:lnTo>
                    <a:lnTo>
                      <a:pt x="72" y="16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36"/>
                    </a:lnTo>
                    <a:lnTo>
                      <a:pt x="80" y="46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6"/>
                    </a:lnTo>
                    <a:lnTo>
                      <a:pt x="64" y="7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4" y="70"/>
                    </a:lnTo>
                    <a:lnTo>
                      <a:pt x="8" y="6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6" y="2"/>
                    </a:lnTo>
                    <a:lnTo>
                      <a:pt x="62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78">
                <a:extLst>
                  <a:ext uri="{FF2B5EF4-FFF2-40B4-BE49-F238E27FC236}">
                    <a16:creationId xmlns:a16="http://schemas.microsoft.com/office/drawing/2014/main" id="{B6F049CE-B853-4CA3-96AA-40B5E448C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348"/>
                <a:ext cx="32" cy="2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26" y="20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4" y="16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32" h="20">
                    <a:moveTo>
                      <a:pt x="0" y="14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26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79">
                <a:extLst>
                  <a:ext uri="{FF2B5EF4-FFF2-40B4-BE49-F238E27FC236}">
                    <a16:creationId xmlns:a16="http://schemas.microsoft.com/office/drawing/2014/main" id="{FD1EE0C1-2F91-4C62-8C32-23942077E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290"/>
                <a:ext cx="28" cy="3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8" y="24"/>
                  </a:cxn>
                  <a:cxn ang="0">
                    <a:pos x="28" y="24"/>
                  </a:cxn>
                  <a:cxn ang="0">
                    <a:pos x="16" y="30"/>
                  </a:cxn>
                  <a:cxn ang="0">
                    <a:pos x="16" y="3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28" h="30">
                    <a:moveTo>
                      <a:pt x="26" y="0"/>
                    </a:moveTo>
                    <a:lnTo>
                      <a:pt x="26" y="0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80">
                <a:extLst>
                  <a:ext uri="{FF2B5EF4-FFF2-40B4-BE49-F238E27FC236}">
                    <a16:creationId xmlns:a16="http://schemas.microsoft.com/office/drawing/2014/main" id="{4F5EADBD-A8CC-4FAD-9A81-81A8C3D7B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1342"/>
                <a:ext cx="32" cy="2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20" y="20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32" h="28">
                    <a:moveTo>
                      <a:pt x="0" y="8"/>
                    </a:moveTo>
                    <a:lnTo>
                      <a:pt x="0" y="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0" y="2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81">
                <a:extLst>
                  <a:ext uri="{FF2B5EF4-FFF2-40B4-BE49-F238E27FC236}">
                    <a16:creationId xmlns:a16="http://schemas.microsoft.com/office/drawing/2014/main" id="{83686D50-19CF-4DE3-9C96-19E3150FB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314"/>
                <a:ext cx="38" cy="36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34" y="8"/>
                  </a:cxn>
                  <a:cxn ang="0">
                    <a:pos x="38" y="14"/>
                  </a:cxn>
                  <a:cxn ang="0">
                    <a:pos x="38" y="14"/>
                  </a:cxn>
                  <a:cxn ang="0">
                    <a:pos x="36" y="20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0" y="32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16" y="36"/>
                  </a:cxn>
                  <a:cxn ang="0">
                    <a:pos x="8" y="34"/>
                  </a:cxn>
                  <a:cxn ang="0">
                    <a:pos x="8" y="34"/>
                  </a:cxn>
                  <a:cxn ang="0">
                    <a:pos x="4" y="2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34" y="8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0" y="32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16" y="3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4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82">
                <a:extLst>
                  <a:ext uri="{FF2B5EF4-FFF2-40B4-BE49-F238E27FC236}">
                    <a16:creationId xmlns:a16="http://schemas.microsoft.com/office/drawing/2014/main" id="{5C22F289-999E-4C54-93C1-DA616AB37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290"/>
                <a:ext cx="56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22"/>
                  </a:cxn>
                  <a:cxn ang="0">
                    <a:pos x="52" y="0"/>
                  </a:cxn>
                  <a:cxn ang="0">
                    <a:pos x="32" y="26"/>
                  </a:cxn>
                  <a:cxn ang="0">
                    <a:pos x="56" y="54"/>
                  </a:cxn>
                  <a:cxn ang="0">
                    <a:pos x="30" y="32"/>
                  </a:cxn>
                  <a:cxn ang="0">
                    <a:pos x="6" y="52"/>
                  </a:cxn>
                  <a:cxn ang="0">
                    <a:pos x="24" y="2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54">
                    <a:moveTo>
                      <a:pt x="0" y="0"/>
                    </a:moveTo>
                    <a:lnTo>
                      <a:pt x="28" y="22"/>
                    </a:lnTo>
                    <a:lnTo>
                      <a:pt x="52" y="0"/>
                    </a:lnTo>
                    <a:lnTo>
                      <a:pt x="32" y="26"/>
                    </a:lnTo>
                    <a:lnTo>
                      <a:pt x="56" y="54"/>
                    </a:lnTo>
                    <a:lnTo>
                      <a:pt x="30" y="32"/>
                    </a:lnTo>
                    <a:lnTo>
                      <a:pt x="6" y="52"/>
                    </a:lnTo>
                    <a:lnTo>
                      <a:pt x="24" y="2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83">
                <a:extLst>
                  <a:ext uri="{FF2B5EF4-FFF2-40B4-BE49-F238E27FC236}">
                    <a16:creationId xmlns:a16="http://schemas.microsoft.com/office/drawing/2014/main" id="{F726FA51-407D-4990-AD91-116596DD2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302"/>
                <a:ext cx="30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2"/>
                  </a:cxn>
                  <a:cxn ang="0">
                    <a:pos x="26" y="0"/>
                  </a:cxn>
                  <a:cxn ang="0">
                    <a:pos x="16" y="14"/>
                  </a:cxn>
                  <a:cxn ang="0">
                    <a:pos x="30" y="30"/>
                  </a:cxn>
                  <a:cxn ang="0">
                    <a:pos x="16" y="18"/>
                  </a:cxn>
                  <a:cxn ang="0">
                    <a:pos x="2" y="28"/>
                  </a:cxn>
                  <a:cxn ang="0">
                    <a:pos x="12" y="1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14" y="12"/>
                    </a:lnTo>
                    <a:lnTo>
                      <a:pt x="26" y="0"/>
                    </a:lnTo>
                    <a:lnTo>
                      <a:pt x="16" y="14"/>
                    </a:lnTo>
                    <a:lnTo>
                      <a:pt x="30" y="30"/>
                    </a:lnTo>
                    <a:lnTo>
                      <a:pt x="16" y="18"/>
                    </a:lnTo>
                    <a:lnTo>
                      <a:pt x="2" y="28"/>
                    </a:lnTo>
                    <a:lnTo>
                      <a:pt x="12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84">
                <a:extLst>
                  <a:ext uri="{FF2B5EF4-FFF2-40B4-BE49-F238E27FC236}">
                    <a16:creationId xmlns:a16="http://schemas.microsoft.com/office/drawing/2014/main" id="{EDC2BACE-16CB-4CCF-9242-900818AD8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1302"/>
                <a:ext cx="90" cy="82"/>
              </a:xfrm>
              <a:custGeom>
                <a:avLst/>
                <a:gdLst/>
                <a:ahLst/>
                <a:cxnLst>
                  <a:cxn ang="0">
                    <a:pos x="84" y="18"/>
                  </a:cxn>
                  <a:cxn ang="0">
                    <a:pos x="84" y="18"/>
                  </a:cxn>
                  <a:cxn ang="0">
                    <a:pos x="86" y="24"/>
                  </a:cxn>
                  <a:cxn ang="0">
                    <a:pos x="88" y="34"/>
                  </a:cxn>
                  <a:cxn ang="0">
                    <a:pos x="90" y="50"/>
                  </a:cxn>
                  <a:cxn ang="0">
                    <a:pos x="90" y="50"/>
                  </a:cxn>
                  <a:cxn ang="0">
                    <a:pos x="88" y="56"/>
                  </a:cxn>
                  <a:cxn ang="0">
                    <a:pos x="82" y="64"/>
                  </a:cxn>
                  <a:cxn ang="0">
                    <a:pos x="70" y="76"/>
                  </a:cxn>
                  <a:cxn ang="0">
                    <a:pos x="70" y="76"/>
                  </a:cxn>
                  <a:cxn ang="0">
                    <a:pos x="64" y="78"/>
                  </a:cxn>
                  <a:cxn ang="0">
                    <a:pos x="54" y="80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30" y="80"/>
                  </a:cxn>
                  <a:cxn ang="0">
                    <a:pos x="22" y="74"/>
                  </a:cxn>
                  <a:cxn ang="0">
                    <a:pos x="8" y="62"/>
                  </a:cxn>
                  <a:cxn ang="0">
                    <a:pos x="8" y="62"/>
                  </a:cxn>
                  <a:cxn ang="0">
                    <a:pos x="4" y="58"/>
                  </a:cxn>
                  <a:cxn ang="0">
                    <a:pos x="2" y="4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4" y="26"/>
                  </a:cxn>
                  <a:cxn ang="0">
                    <a:pos x="8" y="1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6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60" y="2"/>
                  </a:cxn>
                  <a:cxn ang="0">
                    <a:pos x="70" y="6"/>
                  </a:cxn>
                  <a:cxn ang="0">
                    <a:pos x="84" y="18"/>
                  </a:cxn>
                  <a:cxn ang="0">
                    <a:pos x="84" y="18"/>
                  </a:cxn>
                </a:cxnLst>
                <a:rect l="0" t="0" r="r" b="b"/>
                <a:pathLst>
                  <a:path w="90" h="82">
                    <a:moveTo>
                      <a:pt x="84" y="18"/>
                    </a:moveTo>
                    <a:lnTo>
                      <a:pt x="84" y="18"/>
                    </a:lnTo>
                    <a:lnTo>
                      <a:pt x="86" y="24"/>
                    </a:lnTo>
                    <a:lnTo>
                      <a:pt x="88" y="34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88" y="56"/>
                    </a:lnTo>
                    <a:lnTo>
                      <a:pt x="82" y="64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64" y="78"/>
                    </a:lnTo>
                    <a:lnTo>
                      <a:pt x="54" y="80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0" y="80"/>
                    </a:lnTo>
                    <a:lnTo>
                      <a:pt x="22" y="74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4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8" y="1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0" y="2"/>
                    </a:lnTo>
                    <a:lnTo>
                      <a:pt x="70" y="6"/>
                    </a:lnTo>
                    <a:lnTo>
                      <a:pt x="84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85">
                <a:extLst>
                  <a:ext uri="{FF2B5EF4-FFF2-40B4-BE49-F238E27FC236}">
                    <a16:creationId xmlns:a16="http://schemas.microsoft.com/office/drawing/2014/main" id="{936BD309-3AA8-4563-BF04-E23AAB6B9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310"/>
                <a:ext cx="70" cy="68"/>
              </a:xfrm>
              <a:custGeom>
                <a:avLst/>
                <a:gdLst/>
                <a:ahLst/>
                <a:cxnLst>
                  <a:cxn ang="0">
                    <a:pos x="64" y="14"/>
                  </a:cxn>
                  <a:cxn ang="0">
                    <a:pos x="64" y="14"/>
                  </a:cxn>
                  <a:cxn ang="0">
                    <a:pos x="66" y="20"/>
                  </a:cxn>
                  <a:cxn ang="0">
                    <a:pos x="68" y="26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68" y="46"/>
                  </a:cxn>
                  <a:cxn ang="0">
                    <a:pos x="64" y="52"/>
                  </a:cxn>
                  <a:cxn ang="0">
                    <a:pos x="54" y="62"/>
                  </a:cxn>
                  <a:cxn ang="0">
                    <a:pos x="54" y="62"/>
                  </a:cxn>
                  <a:cxn ang="0">
                    <a:pos x="50" y="64"/>
                  </a:cxn>
                  <a:cxn ang="0">
                    <a:pos x="42" y="66"/>
                  </a:cxn>
                  <a:cxn ang="0">
                    <a:pos x="28" y="68"/>
                  </a:cxn>
                  <a:cxn ang="0">
                    <a:pos x="28" y="68"/>
                  </a:cxn>
                  <a:cxn ang="0">
                    <a:pos x="22" y="66"/>
                  </a:cxn>
                  <a:cxn ang="0">
                    <a:pos x="16" y="62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2" y="48"/>
                  </a:cxn>
                  <a:cxn ang="0">
                    <a:pos x="0" y="4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22"/>
                  </a:cxn>
                  <a:cxn ang="0">
                    <a:pos x="6" y="1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20" y="2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6" y="0"/>
                  </a:cxn>
                  <a:cxn ang="0">
                    <a:pos x="54" y="6"/>
                  </a:cxn>
                  <a:cxn ang="0">
                    <a:pos x="64" y="14"/>
                  </a:cxn>
                  <a:cxn ang="0">
                    <a:pos x="64" y="14"/>
                  </a:cxn>
                </a:cxnLst>
                <a:rect l="0" t="0" r="r" b="b"/>
                <a:pathLst>
                  <a:path w="70" h="68">
                    <a:moveTo>
                      <a:pt x="64" y="14"/>
                    </a:moveTo>
                    <a:lnTo>
                      <a:pt x="64" y="14"/>
                    </a:lnTo>
                    <a:lnTo>
                      <a:pt x="66" y="20"/>
                    </a:lnTo>
                    <a:lnTo>
                      <a:pt x="68" y="26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68" y="46"/>
                    </a:lnTo>
                    <a:lnTo>
                      <a:pt x="64" y="5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0" y="64"/>
                    </a:lnTo>
                    <a:lnTo>
                      <a:pt x="42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2" y="66"/>
                    </a:lnTo>
                    <a:lnTo>
                      <a:pt x="16" y="62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4" y="6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86">
                <a:extLst>
                  <a:ext uri="{FF2B5EF4-FFF2-40B4-BE49-F238E27FC236}">
                    <a16:creationId xmlns:a16="http://schemas.microsoft.com/office/drawing/2014/main" id="{BBA638A0-21DF-4EA9-A31C-EB5AF0436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310"/>
                <a:ext cx="70" cy="66"/>
              </a:xfrm>
              <a:custGeom>
                <a:avLst/>
                <a:gdLst/>
                <a:ahLst/>
                <a:cxnLst>
                  <a:cxn ang="0">
                    <a:pos x="64" y="14"/>
                  </a:cxn>
                  <a:cxn ang="0">
                    <a:pos x="64" y="14"/>
                  </a:cxn>
                  <a:cxn ang="0">
                    <a:pos x="66" y="20"/>
                  </a:cxn>
                  <a:cxn ang="0">
                    <a:pos x="68" y="26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68" y="46"/>
                  </a:cxn>
                  <a:cxn ang="0">
                    <a:pos x="64" y="52"/>
                  </a:cxn>
                  <a:cxn ang="0">
                    <a:pos x="54" y="62"/>
                  </a:cxn>
                  <a:cxn ang="0">
                    <a:pos x="54" y="62"/>
                  </a:cxn>
                  <a:cxn ang="0">
                    <a:pos x="50" y="64"/>
                  </a:cxn>
                  <a:cxn ang="0">
                    <a:pos x="42" y="66"/>
                  </a:cxn>
                  <a:cxn ang="0">
                    <a:pos x="28" y="66"/>
                  </a:cxn>
                  <a:cxn ang="0">
                    <a:pos x="28" y="66"/>
                  </a:cxn>
                  <a:cxn ang="0">
                    <a:pos x="22" y="64"/>
                  </a:cxn>
                  <a:cxn ang="0">
                    <a:pos x="16" y="60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4" y="48"/>
                  </a:cxn>
                  <a:cxn ang="0">
                    <a:pos x="2" y="4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22"/>
                  </a:cxn>
                  <a:cxn ang="0">
                    <a:pos x="6" y="1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20" y="2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6" y="2"/>
                  </a:cxn>
                  <a:cxn ang="0">
                    <a:pos x="54" y="6"/>
                  </a:cxn>
                  <a:cxn ang="0">
                    <a:pos x="64" y="14"/>
                  </a:cxn>
                  <a:cxn ang="0">
                    <a:pos x="64" y="14"/>
                  </a:cxn>
                </a:cxnLst>
                <a:rect l="0" t="0" r="r" b="b"/>
                <a:pathLst>
                  <a:path w="70" h="66">
                    <a:moveTo>
                      <a:pt x="64" y="14"/>
                    </a:moveTo>
                    <a:lnTo>
                      <a:pt x="64" y="14"/>
                    </a:lnTo>
                    <a:lnTo>
                      <a:pt x="66" y="20"/>
                    </a:lnTo>
                    <a:lnTo>
                      <a:pt x="68" y="26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68" y="46"/>
                    </a:lnTo>
                    <a:lnTo>
                      <a:pt x="64" y="5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0" y="64"/>
                    </a:lnTo>
                    <a:lnTo>
                      <a:pt x="42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22" y="64"/>
                    </a:lnTo>
                    <a:lnTo>
                      <a:pt x="16" y="6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4" y="48"/>
                    </a:lnTo>
                    <a:lnTo>
                      <a:pt x="2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6" y="2"/>
                    </a:lnTo>
                    <a:lnTo>
                      <a:pt x="54" y="6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87">
                <a:extLst>
                  <a:ext uri="{FF2B5EF4-FFF2-40B4-BE49-F238E27FC236}">
                    <a16:creationId xmlns:a16="http://schemas.microsoft.com/office/drawing/2014/main" id="{A8696C45-19CD-417A-BA3D-08F2307C4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1352"/>
                <a:ext cx="26" cy="2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0" y="4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18" y="22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4" y="12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6" h="24">
                    <a:moveTo>
                      <a:pt x="0" y="8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8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88">
                <a:extLst>
                  <a:ext uri="{FF2B5EF4-FFF2-40B4-BE49-F238E27FC236}">
                    <a16:creationId xmlns:a16="http://schemas.microsoft.com/office/drawing/2014/main" id="{1A7793A0-B103-4AB8-92D9-77523F010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1310"/>
                <a:ext cx="26" cy="2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20">
                    <a:moveTo>
                      <a:pt x="26" y="0"/>
                    </a:moveTo>
                    <a:lnTo>
                      <a:pt x="26" y="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89">
                <a:extLst>
                  <a:ext uri="{FF2B5EF4-FFF2-40B4-BE49-F238E27FC236}">
                    <a16:creationId xmlns:a16="http://schemas.microsoft.com/office/drawing/2014/main" id="{43C3005A-4A55-4133-B96E-58EAF8073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1358"/>
                <a:ext cx="26" cy="1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6" h="18">
                    <a:moveTo>
                      <a:pt x="2" y="2"/>
                    </a:moveTo>
                    <a:lnTo>
                      <a:pt x="2" y="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90">
                <a:extLst>
                  <a:ext uri="{FF2B5EF4-FFF2-40B4-BE49-F238E27FC236}">
                    <a16:creationId xmlns:a16="http://schemas.microsoft.com/office/drawing/2014/main" id="{9B3E0520-4C9A-4B70-A0C9-61134414C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1328"/>
                <a:ext cx="32" cy="32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30" y="8"/>
                  </a:cxn>
                  <a:cxn ang="0">
                    <a:pos x="32" y="14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0" y="26"/>
                  </a:cxn>
                  <a:cxn ang="0">
                    <a:pos x="26" y="30"/>
                  </a:cxn>
                  <a:cxn ang="0">
                    <a:pos x="26" y="30"/>
                  </a:cxn>
                  <a:cxn ang="0">
                    <a:pos x="20" y="32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8" y="30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6" y="4"/>
                  </a:cxn>
                  <a:cxn ang="0">
                    <a:pos x="30" y="8"/>
                  </a:cxn>
                  <a:cxn ang="0">
                    <a:pos x="30" y="8"/>
                  </a:cxn>
                </a:cxnLst>
                <a:rect l="0" t="0" r="r" b="b"/>
                <a:pathLst>
                  <a:path w="32" h="32">
                    <a:moveTo>
                      <a:pt x="30" y="8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0" y="26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0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8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91">
                <a:extLst>
                  <a:ext uri="{FF2B5EF4-FFF2-40B4-BE49-F238E27FC236}">
                    <a16:creationId xmlns:a16="http://schemas.microsoft.com/office/drawing/2014/main" id="{4AC354DF-B098-4329-8287-30BA26B45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1302"/>
                <a:ext cx="54" cy="6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8" y="26"/>
                  </a:cxn>
                  <a:cxn ang="0">
                    <a:pos x="54" y="18"/>
                  </a:cxn>
                  <a:cxn ang="0">
                    <a:pos x="30" y="30"/>
                  </a:cxn>
                  <a:cxn ang="0">
                    <a:pos x="38" y="60"/>
                  </a:cxn>
                  <a:cxn ang="0">
                    <a:pos x="26" y="34"/>
                  </a:cxn>
                  <a:cxn ang="0">
                    <a:pos x="0" y="42"/>
                  </a:cxn>
                  <a:cxn ang="0">
                    <a:pos x="24" y="3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54" h="60">
                    <a:moveTo>
                      <a:pt x="16" y="0"/>
                    </a:moveTo>
                    <a:lnTo>
                      <a:pt x="28" y="26"/>
                    </a:lnTo>
                    <a:lnTo>
                      <a:pt x="54" y="18"/>
                    </a:lnTo>
                    <a:lnTo>
                      <a:pt x="30" y="30"/>
                    </a:lnTo>
                    <a:lnTo>
                      <a:pt x="38" y="60"/>
                    </a:lnTo>
                    <a:lnTo>
                      <a:pt x="26" y="34"/>
                    </a:lnTo>
                    <a:lnTo>
                      <a:pt x="0" y="42"/>
                    </a:lnTo>
                    <a:lnTo>
                      <a:pt x="24" y="3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92">
                <a:extLst>
                  <a:ext uri="{FF2B5EF4-FFF2-40B4-BE49-F238E27FC236}">
                    <a16:creationId xmlns:a16="http://schemas.microsoft.com/office/drawing/2014/main" id="{AC06A69D-EE44-49F3-AD63-BB5D67584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1316"/>
                <a:ext cx="30" cy="3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4" y="14"/>
                  </a:cxn>
                  <a:cxn ang="0">
                    <a:pos x="30" y="10"/>
                  </a:cxn>
                  <a:cxn ang="0">
                    <a:pos x="16" y="16"/>
                  </a:cxn>
                  <a:cxn ang="0">
                    <a:pos x="20" y="32"/>
                  </a:cxn>
                  <a:cxn ang="0">
                    <a:pos x="14" y="18"/>
                  </a:cxn>
                  <a:cxn ang="0">
                    <a:pos x="0" y="22"/>
                  </a:cxn>
                  <a:cxn ang="0">
                    <a:pos x="12" y="16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0" h="32">
                    <a:moveTo>
                      <a:pt x="8" y="0"/>
                    </a:moveTo>
                    <a:lnTo>
                      <a:pt x="14" y="14"/>
                    </a:lnTo>
                    <a:lnTo>
                      <a:pt x="30" y="10"/>
                    </a:lnTo>
                    <a:lnTo>
                      <a:pt x="16" y="16"/>
                    </a:lnTo>
                    <a:lnTo>
                      <a:pt x="20" y="32"/>
                    </a:lnTo>
                    <a:lnTo>
                      <a:pt x="14" y="18"/>
                    </a:lnTo>
                    <a:lnTo>
                      <a:pt x="0" y="22"/>
                    </a:lnTo>
                    <a:lnTo>
                      <a:pt x="12" y="16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93">
                <a:extLst>
                  <a:ext uri="{FF2B5EF4-FFF2-40B4-BE49-F238E27FC236}">
                    <a16:creationId xmlns:a16="http://schemas.microsoft.com/office/drawing/2014/main" id="{88D9234E-A48D-4ADB-AC4C-7BF3F2146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1348"/>
                <a:ext cx="88" cy="84"/>
              </a:xfrm>
              <a:custGeom>
                <a:avLst/>
                <a:gdLst/>
                <a:ahLst/>
                <a:cxnLst>
                  <a:cxn ang="0">
                    <a:pos x="82" y="20"/>
                  </a:cxn>
                  <a:cxn ang="0">
                    <a:pos x="82" y="20"/>
                  </a:cxn>
                  <a:cxn ang="0">
                    <a:pos x="84" y="26"/>
                  </a:cxn>
                  <a:cxn ang="0">
                    <a:pos x="86" y="34"/>
                  </a:cxn>
                  <a:cxn ang="0">
                    <a:pos x="88" y="52"/>
                  </a:cxn>
                  <a:cxn ang="0">
                    <a:pos x="88" y="52"/>
                  </a:cxn>
                  <a:cxn ang="0">
                    <a:pos x="86" y="58"/>
                  </a:cxn>
                  <a:cxn ang="0">
                    <a:pos x="80" y="66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64" y="80"/>
                  </a:cxn>
                  <a:cxn ang="0">
                    <a:pos x="54" y="82"/>
                  </a:cxn>
                  <a:cxn ang="0">
                    <a:pos x="36" y="84"/>
                  </a:cxn>
                  <a:cxn ang="0">
                    <a:pos x="36" y="84"/>
                  </a:cxn>
                  <a:cxn ang="0">
                    <a:pos x="30" y="82"/>
                  </a:cxn>
                  <a:cxn ang="0">
                    <a:pos x="20" y="76"/>
                  </a:cxn>
                  <a:cxn ang="0">
                    <a:pos x="6" y="64"/>
                  </a:cxn>
                  <a:cxn ang="0">
                    <a:pos x="6" y="64"/>
                  </a:cxn>
                  <a:cxn ang="0">
                    <a:pos x="4" y="58"/>
                  </a:cxn>
                  <a:cxn ang="0">
                    <a:pos x="2" y="5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26"/>
                  </a:cxn>
                  <a:cxn ang="0">
                    <a:pos x="8" y="18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24" y="4"/>
                  </a:cxn>
                  <a:cxn ang="0">
                    <a:pos x="3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60" y="4"/>
                  </a:cxn>
                  <a:cxn ang="0">
                    <a:pos x="68" y="8"/>
                  </a:cxn>
                  <a:cxn ang="0">
                    <a:pos x="82" y="20"/>
                  </a:cxn>
                  <a:cxn ang="0">
                    <a:pos x="82" y="20"/>
                  </a:cxn>
                </a:cxnLst>
                <a:rect l="0" t="0" r="r" b="b"/>
                <a:pathLst>
                  <a:path w="88" h="84">
                    <a:moveTo>
                      <a:pt x="82" y="20"/>
                    </a:moveTo>
                    <a:lnTo>
                      <a:pt x="82" y="20"/>
                    </a:lnTo>
                    <a:lnTo>
                      <a:pt x="84" y="26"/>
                    </a:lnTo>
                    <a:lnTo>
                      <a:pt x="86" y="34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6" y="58"/>
                    </a:lnTo>
                    <a:lnTo>
                      <a:pt x="80" y="66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64" y="80"/>
                    </a:lnTo>
                    <a:lnTo>
                      <a:pt x="54" y="82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0" y="82"/>
                    </a:lnTo>
                    <a:lnTo>
                      <a:pt x="20" y="76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4" y="58"/>
                    </a:lnTo>
                    <a:lnTo>
                      <a:pt x="2" y="5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8" y="1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8" y="8"/>
                    </a:lnTo>
                    <a:lnTo>
                      <a:pt x="82" y="20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94">
                <a:extLst>
                  <a:ext uri="{FF2B5EF4-FFF2-40B4-BE49-F238E27FC236}">
                    <a16:creationId xmlns:a16="http://schemas.microsoft.com/office/drawing/2014/main" id="{A591F1C6-BB27-4926-9364-DC10C6BA3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6" y="1356"/>
                <a:ext cx="70" cy="70"/>
              </a:xfrm>
              <a:custGeom>
                <a:avLst/>
                <a:gdLst/>
                <a:ahLst/>
                <a:cxnLst>
                  <a:cxn ang="0">
                    <a:pos x="66" y="16"/>
                  </a:cxn>
                  <a:cxn ang="0">
                    <a:pos x="66" y="16"/>
                  </a:cxn>
                  <a:cxn ang="0">
                    <a:pos x="68" y="20"/>
                  </a:cxn>
                  <a:cxn ang="0">
                    <a:pos x="70" y="28"/>
                  </a:cxn>
                  <a:cxn ang="0">
                    <a:pos x="70" y="42"/>
                  </a:cxn>
                  <a:cxn ang="0">
                    <a:pos x="70" y="42"/>
                  </a:cxn>
                  <a:cxn ang="0">
                    <a:pos x="68" y="46"/>
                  </a:cxn>
                  <a:cxn ang="0">
                    <a:pos x="64" y="54"/>
                  </a:cxn>
                  <a:cxn ang="0">
                    <a:pos x="56" y="64"/>
                  </a:cxn>
                  <a:cxn ang="0">
                    <a:pos x="56" y="64"/>
                  </a:cxn>
                  <a:cxn ang="0">
                    <a:pos x="50" y="66"/>
                  </a:cxn>
                  <a:cxn ang="0">
                    <a:pos x="42" y="68"/>
                  </a:cxn>
                  <a:cxn ang="0">
                    <a:pos x="28" y="70"/>
                  </a:cxn>
                  <a:cxn ang="0">
                    <a:pos x="28" y="70"/>
                  </a:cxn>
                  <a:cxn ang="0">
                    <a:pos x="24" y="68"/>
                  </a:cxn>
                  <a:cxn ang="0">
                    <a:pos x="16" y="62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4" y="50"/>
                  </a:cxn>
                  <a:cxn ang="0">
                    <a:pos x="2" y="4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54" y="6"/>
                  </a:cxn>
                  <a:cxn ang="0">
                    <a:pos x="66" y="16"/>
                  </a:cxn>
                  <a:cxn ang="0">
                    <a:pos x="66" y="16"/>
                  </a:cxn>
                </a:cxnLst>
                <a:rect l="0" t="0" r="r" b="b"/>
                <a:pathLst>
                  <a:path w="70" h="70">
                    <a:moveTo>
                      <a:pt x="66" y="16"/>
                    </a:moveTo>
                    <a:lnTo>
                      <a:pt x="66" y="16"/>
                    </a:lnTo>
                    <a:lnTo>
                      <a:pt x="68" y="20"/>
                    </a:lnTo>
                    <a:lnTo>
                      <a:pt x="70" y="28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68" y="46"/>
                    </a:lnTo>
                    <a:lnTo>
                      <a:pt x="64" y="54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0" y="66"/>
                    </a:lnTo>
                    <a:lnTo>
                      <a:pt x="42" y="68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4" y="68"/>
                    </a:lnTo>
                    <a:lnTo>
                      <a:pt x="16" y="6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6" y="16"/>
                    </a:lnTo>
                    <a:lnTo>
                      <a:pt x="66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95">
                <a:extLst>
                  <a:ext uri="{FF2B5EF4-FFF2-40B4-BE49-F238E27FC236}">
                    <a16:creationId xmlns:a16="http://schemas.microsoft.com/office/drawing/2014/main" id="{04E5DDC2-72C0-4493-B2C6-757650300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1358"/>
                <a:ext cx="68" cy="66"/>
              </a:xfrm>
              <a:custGeom>
                <a:avLst/>
                <a:gdLst/>
                <a:ahLst/>
                <a:cxnLst>
                  <a:cxn ang="0">
                    <a:pos x="64" y="14"/>
                  </a:cxn>
                  <a:cxn ang="0">
                    <a:pos x="64" y="14"/>
                  </a:cxn>
                  <a:cxn ang="0">
                    <a:pos x="64" y="18"/>
                  </a:cxn>
                  <a:cxn ang="0">
                    <a:pos x="66" y="26"/>
                  </a:cxn>
                  <a:cxn ang="0">
                    <a:pos x="68" y="40"/>
                  </a:cxn>
                  <a:cxn ang="0">
                    <a:pos x="68" y="40"/>
                  </a:cxn>
                  <a:cxn ang="0">
                    <a:pos x="66" y="44"/>
                  </a:cxn>
                  <a:cxn ang="0">
                    <a:pos x="62" y="52"/>
                  </a:cxn>
                  <a:cxn ang="0">
                    <a:pos x="52" y="62"/>
                  </a:cxn>
                  <a:cxn ang="0">
                    <a:pos x="52" y="62"/>
                  </a:cxn>
                  <a:cxn ang="0">
                    <a:pos x="48" y="64"/>
                  </a:cxn>
                  <a:cxn ang="0">
                    <a:pos x="40" y="66"/>
                  </a:cxn>
                  <a:cxn ang="0">
                    <a:pos x="26" y="66"/>
                  </a:cxn>
                  <a:cxn ang="0">
                    <a:pos x="26" y="66"/>
                  </a:cxn>
                  <a:cxn ang="0">
                    <a:pos x="22" y="64"/>
                  </a:cxn>
                  <a:cxn ang="0">
                    <a:pos x="14" y="6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2" y="46"/>
                  </a:cxn>
                  <a:cxn ang="0">
                    <a:pos x="0" y="4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20"/>
                  </a:cxn>
                  <a:cxn ang="0">
                    <a:pos x="6" y="1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8" y="2"/>
                  </a:cxn>
                  <a:cxn ang="0">
                    <a:pos x="26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6" y="2"/>
                  </a:cxn>
                  <a:cxn ang="0">
                    <a:pos x="52" y="6"/>
                  </a:cxn>
                  <a:cxn ang="0">
                    <a:pos x="64" y="14"/>
                  </a:cxn>
                  <a:cxn ang="0">
                    <a:pos x="64" y="14"/>
                  </a:cxn>
                </a:cxnLst>
                <a:rect l="0" t="0" r="r" b="b"/>
                <a:pathLst>
                  <a:path w="68" h="66">
                    <a:moveTo>
                      <a:pt x="64" y="14"/>
                    </a:moveTo>
                    <a:lnTo>
                      <a:pt x="64" y="14"/>
                    </a:lnTo>
                    <a:lnTo>
                      <a:pt x="64" y="18"/>
                    </a:lnTo>
                    <a:lnTo>
                      <a:pt x="66" y="2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6" y="44"/>
                    </a:lnTo>
                    <a:lnTo>
                      <a:pt x="62" y="5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48" y="64"/>
                    </a:lnTo>
                    <a:lnTo>
                      <a:pt x="40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2" y="64"/>
                    </a:lnTo>
                    <a:lnTo>
                      <a:pt x="14" y="6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96">
                <a:extLst>
                  <a:ext uri="{FF2B5EF4-FFF2-40B4-BE49-F238E27FC236}">
                    <a16:creationId xmlns:a16="http://schemas.microsoft.com/office/drawing/2014/main" id="{98A5EBB8-A150-4DC3-B382-B9E98F62E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1400"/>
                <a:ext cx="24" cy="2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0" y="4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16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4" h="24">
                    <a:moveTo>
                      <a:pt x="0" y="8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20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6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97">
                <a:extLst>
                  <a:ext uri="{FF2B5EF4-FFF2-40B4-BE49-F238E27FC236}">
                    <a16:creationId xmlns:a16="http://schemas.microsoft.com/office/drawing/2014/main" id="{2449F471-9FB8-493B-86ED-9B10B0EA3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1358"/>
                <a:ext cx="26" cy="2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6" y="20"/>
                  </a:cxn>
                  <a:cxn ang="0">
                    <a:pos x="6" y="2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2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20">
                    <a:moveTo>
                      <a:pt x="26" y="0"/>
                    </a:moveTo>
                    <a:lnTo>
                      <a:pt x="26" y="0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98">
                <a:extLst>
                  <a:ext uri="{FF2B5EF4-FFF2-40B4-BE49-F238E27FC236}">
                    <a16:creationId xmlns:a16="http://schemas.microsoft.com/office/drawing/2014/main" id="{A55318E8-3DA9-4661-AD8B-39647407F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406"/>
                <a:ext cx="26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4" y="18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6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4" y="18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99">
                <a:extLst>
                  <a:ext uri="{FF2B5EF4-FFF2-40B4-BE49-F238E27FC236}">
                    <a16:creationId xmlns:a16="http://schemas.microsoft.com/office/drawing/2014/main" id="{16E1D5EB-0114-43B9-B3DC-0B7360751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1376"/>
                <a:ext cx="32" cy="32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30" y="8"/>
                  </a:cxn>
                  <a:cxn ang="0">
                    <a:pos x="30" y="14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28" y="24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18" y="3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6" y="28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4" y="4"/>
                  </a:cxn>
                  <a:cxn ang="0">
                    <a:pos x="30" y="8"/>
                  </a:cxn>
                  <a:cxn ang="0">
                    <a:pos x="30" y="8"/>
                  </a:cxn>
                </a:cxnLst>
                <a:rect l="0" t="0" r="r" b="b"/>
                <a:pathLst>
                  <a:path w="32" h="32">
                    <a:moveTo>
                      <a:pt x="30" y="8"/>
                    </a:moveTo>
                    <a:lnTo>
                      <a:pt x="30" y="8"/>
                    </a:lnTo>
                    <a:lnTo>
                      <a:pt x="30" y="14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28" y="2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4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00">
                <a:extLst>
                  <a:ext uri="{FF2B5EF4-FFF2-40B4-BE49-F238E27FC236}">
                    <a16:creationId xmlns:a16="http://schemas.microsoft.com/office/drawing/2014/main" id="{2FE5F2B3-B528-4FE7-A831-3C8746EB4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1348"/>
                <a:ext cx="54" cy="6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8" y="28"/>
                  </a:cxn>
                  <a:cxn ang="0">
                    <a:pos x="54" y="20"/>
                  </a:cxn>
                  <a:cxn ang="0">
                    <a:pos x="32" y="32"/>
                  </a:cxn>
                  <a:cxn ang="0">
                    <a:pos x="40" y="62"/>
                  </a:cxn>
                  <a:cxn ang="0">
                    <a:pos x="26" y="36"/>
                  </a:cxn>
                  <a:cxn ang="0">
                    <a:pos x="0" y="44"/>
                  </a:cxn>
                  <a:cxn ang="0">
                    <a:pos x="24" y="3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54" h="62">
                    <a:moveTo>
                      <a:pt x="16" y="0"/>
                    </a:moveTo>
                    <a:lnTo>
                      <a:pt x="28" y="28"/>
                    </a:lnTo>
                    <a:lnTo>
                      <a:pt x="54" y="20"/>
                    </a:lnTo>
                    <a:lnTo>
                      <a:pt x="32" y="32"/>
                    </a:lnTo>
                    <a:lnTo>
                      <a:pt x="40" y="62"/>
                    </a:lnTo>
                    <a:lnTo>
                      <a:pt x="26" y="36"/>
                    </a:lnTo>
                    <a:lnTo>
                      <a:pt x="0" y="44"/>
                    </a:lnTo>
                    <a:lnTo>
                      <a:pt x="24" y="3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01">
                <a:extLst>
                  <a:ext uri="{FF2B5EF4-FFF2-40B4-BE49-F238E27FC236}">
                    <a16:creationId xmlns:a16="http://schemas.microsoft.com/office/drawing/2014/main" id="{F0340FF6-02DF-4446-B430-AAE0410B6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" y="1364"/>
                <a:ext cx="30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6" y="14"/>
                  </a:cxn>
                  <a:cxn ang="0">
                    <a:pos x="30" y="10"/>
                  </a:cxn>
                  <a:cxn ang="0">
                    <a:pos x="18" y="16"/>
                  </a:cxn>
                  <a:cxn ang="0">
                    <a:pos x="22" y="32"/>
                  </a:cxn>
                  <a:cxn ang="0">
                    <a:pos x="16" y="18"/>
                  </a:cxn>
                  <a:cxn ang="0">
                    <a:pos x="0" y="22"/>
                  </a:cxn>
                  <a:cxn ang="0">
                    <a:pos x="14" y="16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32">
                    <a:moveTo>
                      <a:pt x="10" y="0"/>
                    </a:moveTo>
                    <a:lnTo>
                      <a:pt x="16" y="14"/>
                    </a:lnTo>
                    <a:lnTo>
                      <a:pt x="30" y="10"/>
                    </a:lnTo>
                    <a:lnTo>
                      <a:pt x="18" y="16"/>
                    </a:lnTo>
                    <a:lnTo>
                      <a:pt x="22" y="32"/>
                    </a:lnTo>
                    <a:lnTo>
                      <a:pt x="16" y="18"/>
                    </a:lnTo>
                    <a:lnTo>
                      <a:pt x="0" y="22"/>
                    </a:lnTo>
                    <a:lnTo>
                      <a:pt x="14" y="1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02">
                <a:extLst>
                  <a:ext uri="{FF2B5EF4-FFF2-40B4-BE49-F238E27FC236}">
                    <a16:creationId xmlns:a16="http://schemas.microsoft.com/office/drawing/2014/main" id="{1C45E854-9C98-4272-BC44-4EFF55039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1342"/>
                <a:ext cx="88" cy="8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60" y="2"/>
                  </a:cxn>
                  <a:cxn ang="0">
                    <a:pos x="68" y="6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4" y="22"/>
                  </a:cxn>
                  <a:cxn ang="0">
                    <a:pos x="86" y="32"/>
                  </a:cxn>
                  <a:cxn ang="0">
                    <a:pos x="88" y="50"/>
                  </a:cxn>
                  <a:cxn ang="0">
                    <a:pos x="88" y="50"/>
                  </a:cxn>
                  <a:cxn ang="0">
                    <a:pos x="84" y="56"/>
                  </a:cxn>
                  <a:cxn ang="0">
                    <a:pos x="80" y="64"/>
                  </a:cxn>
                  <a:cxn ang="0">
                    <a:pos x="68" y="78"/>
                  </a:cxn>
                  <a:cxn ang="0">
                    <a:pos x="68" y="78"/>
                  </a:cxn>
                  <a:cxn ang="0">
                    <a:pos x="62" y="80"/>
                  </a:cxn>
                  <a:cxn ang="0">
                    <a:pos x="52" y="84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0" y="7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4" y="62"/>
                  </a:cxn>
                  <a:cxn ang="0">
                    <a:pos x="2" y="52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4" y="30"/>
                  </a:cxn>
                  <a:cxn ang="0">
                    <a:pos x="8" y="22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6" y="4"/>
                  </a:cxn>
                  <a:cxn ang="0">
                    <a:pos x="36" y="2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88" h="86">
                    <a:moveTo>
                      <a:pt x="54" y="0"/>
                    </a:moveTo>
                    <a:lnTo>
                      <a:pt x="54" y="0"/>
                    </a:lnTo>
                    <a:lnTo>
                      <a:pt x="60" y="2"/>
                    </a:lnTo>
                    <a:lnTo>
                      <a:pt x="68" y="6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6" y="32"/>
                    </a:lnTo>
                    <a:lnTo>
                      <a:pt x="88" y="50"/>
                    </a:lnTo>
                    <a:lnTo>
                      <a:pt x="88" y="50"/>
                    </a:lnTo>
                    <a:lnTo>
                      <a:pt x="84" y="56"/>
                    </a:lnTo>
                    <a:lnTo>
                      <a:pt x="80" y="64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2" y="80"/>
                    </a:lnTo>
                    <a:lnTo>
                      <a:pt x="5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0" y="7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4" y="62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6" y="4"/>
                    </a:lnTo>
                    <a:lnTo>
                      <a:pt x="36" y="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03">
                <a:extLst>
                  <a:ext uri="{FF2B5EF4-FFF2-40B4-BE49-F238E27FC236}">
                    <a16:creationId xmlns:a16="http://schemas.microsoft.com/office/drawing/2014/main" id="{D879AC53-B281-48CC-8143-BA851280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1342"/>
                <a:ext cx="84" cy="8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58" y="2"/>
                  </a:cxn>
                  <a:cxn ang="0">
                    <a:pos x="66" y="8"/>
                  </a:cxn>
                  <a:cxn ang="0">
                    <a:pos x="80" y="18"/>
                  </a:cxn>
                  <a:cxn ang="0">
                    <a:pos x="80" y="18"/>
                  </a:cxn>
                  <a:cxn ang="0">
                    <a:pos x="82" y="24"/>
                  </a:cxn>
                  <a:cxn ang="0">
                    <a:pos x="84" y="32"/>
                  </a:cxn>
                  <a:cxn ang="0">
                    <a:pos x="84" y="50"/>
                  </a:cxn>
                  <a:cxn ang="0">
                    <a:pos x="84" y="50"/>
                  </a:cxn>
                  <a:cxn ang="0">
                    <a:pos x="82" y="56"/>
                  </a:cxn>
                  <a:cxn ang="0">
                    <a:pos x="76" y="64"/>
                  </a:cxn>
                  <a:cxn ang="0">
                    <a:pos x="66" y="78"/>
                  </a:cxn>
                  <a:cxn ang="0">
                    <a:pos x="66" y="78"/>
                  </a:cxn>
                  <a:cxn ang="0">
                    <a:pos x="60" y="80"/>
                  </a:cxn>
                  <a:cxn ang="0">
                    <a:pos x="50" y="82"/>
                  </a:cxn>
                  <a:cxn ang="0">
                    <a:pos x="32" y="84"/>
                  </a:cxn>
                  <a:cxn ang="0">
                    <a:pos x="32" y="84"/>
                  </a:cxn>
                  <a:cxn ang="0">
                    <a:pos x="26" y="82"/>
                  </a:cxn>
                  <a:cxn ang="0">
                    <a:pos x="18" y="78"/>
                  </a:cxn>
                  <a:cxn ang="0">
                    <a:pos x="4" y="68"/>
                  </a:cxn>
                  <a:cxn ang="0">
                    <a:pos x="4" y="68"/>
                  </a:cxn>
                  <a:cxn ang="0">
                    <a:pos x="2" y="62"/>
                  </a:cxn>
                  <a:cxn ang="0">
                    <a:pos x="0" y="52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2" y="30"/>
                  </a:cxn>
                  <a:cxn ang="0">
                    <a:pos x="8" y="22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34" y="2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84" h="84">
                    <a:moveTo>
                      <a:pt x="52" y="0"/>
                    </a:moveTo>
                    <a:lnTo>
                      <a:pt x="52" y="0"/>
                    </a:lnTo>
                    <a:lnTo>
                      <a:pt x="58" y="2"/>
                    </a:lnTo>
                    <a:lnTo>
                      <a:pt x="66" y="8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2" y="24"/>
                    </a:lnTo>
                    <a:lnTo>
                      <a:pt x="84" y="32"/>
                    </a:lnTo>
                    <a:lnTo>
                      <a:pt x="84" y="50"/>
                    </a:lnTo>
                    <a:lnTo>
                      <a:pt x="84" y="50"/>
                    </a:lnTo>
                    <a:lnTo>
                      <a:pt x="82" y="56"/>
                    </a:lnTo>
                    <a:lnTo>
                      <a:pt x="76" y="64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0" y="80"/>
                    </a:lnTo>
                    <a:lnTo>
                      <a:pt x="50" y="82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26" y="82"/>
                    </a:lnTo>
                    <a:lnTo>
                      <a:pt x="18" y="7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2" y="62"/>
                    </a:lnTo>
                    <a:lnTo>
                      <a:pt x="0" y="5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0"/>
                    </a:lnTo>
                    <a:lnTo>
                      <a:pt x="8" y="2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34" y="2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04">
                <a:extLst>
                  <a:ext uri="{FF2B5EF4-FFF2-40B4-BE49-F238E27FC236}">
                    <a16:creationId xmlns:a16="http://schemas.microsoft.com/office/drawing/2014/main" id="{3209CDB7-5384-4AAC-B23C-19606D453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350"/>
                <a:ext cx="70" cy="7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6" y="2"/>
                  </a:cxn>
                  <a:cxn ang="0">
                    <a:pos x="54" y="6"/>
                  </a:cxn>
                  <a:cxn ang="0">
                    <a:pos x="64" y="16"/>
                  </a:cxn>
                  <a:cxn ang="0">
                    <a:pos x="64" y="16"/>
                  </a:cxn>
                  <a:cxn ang="0">
                    <a:pos x="66" y="20"/>
                  </a:cxn>
                  <a:cxn ang="0">
                    <a:pos x="68" y="28"/>
                  </a:cxn>
                  <a:cxn ang="0">
                    <a:pos x="70" y="42"/>
                  </a:cxn>
                  <a:cxn ang="0">
                    <a:pos x="70" y="42"/>
                  </a:cxn>
                  <a:cxn ang="0">
                    <a:pos x="68" y="46"/>
                  </a:cxn>
                  <a:cxn ang="0">
                    <a:pos x="62" y="54"/>
                  </a:cxn>
                  <a:cxn ang="0">
                    <a:pos x="54" y="64"/>
                  </a:cxn>
                  <a:cxn ang="0">
                    <a:pos x="54" y="64"/>
                  </a:cxn>
                  <a:cxn ang="0">
                    <a:pos x="48" y="66"/>
                  </a:cxn>
                  <a:cxn ang="0">
                    <a:pos x="40" y="68"/>
                  </a:cxn>
                  <a:cxn ang="0">
                    <a:pos x="26" y="70"/>
                  </a:cxn>
                  <a:cxn ang="0">
                    <a:pos x="26" y="70"/>
                  </a:cxn>
                  <a:cxn ang="0">
                    <a:pos x="22" y="68"/>
                  </a:cxn>
                  <a:cxn ang="0">
                    <a:pos x="16" y="64"/>
                  </a:cxn>
                  <a:cxn ang="0">
                    <a:pos x="4" y="56"/>
                  </a:cxn>
                  <a:cxn ang="0">
                    <a:pos x="4" y="56"/>
                  </a:cxn>
                  <a:cxn ang="0">
                    <a:pos x="2" y="50"/>
                  </a:cxn>
                  <a:cxn ang="0">
                    <a:pos x="0" y="4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6" y="18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70" h="70">
                    <a:moveTo>
                      <a:pt x="42" y="0"/>
                    </a:moveTo>
                    <a:lnTo>
                      <a:pt x="42" y="0"/>
                    </a:lnTo>
                    <a:lnTo>
                      <a:pt x="46" y="2"/>
                    </a:lnTo>
                    <a:lnTo>
                      <a:pt x="54" y="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6" y="20"/>
                    </a:lnTo>
                    <a:lnTo>
                      <a:pt x="68" y="28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68" y="46"/>
                    </a:lnTo>
                    <a:lnTo>
                      <a:pt x="62" y="5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48" y="66"/>
                    </a:lnTo>
                    <a:lnTo>
                      <a:pt x="40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05">
                <a:extLst>
                  <a:ext uri="{FF2B5EF4-FFF2-40B4-BE49-F238E27FC236}">
                    <a16:creationId xmlns:a16="http://schemas.microsoft.com/office/drawing/2014/main" id="{CB56AA4F-6902-4DFD-9A12-C148D96F6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352"/>
                <a:ext cx="68" cy="6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6" y="2"/>
                  </a:cxn>
                  <a:cxn ang="0">
                    <a:pos x="52" y="6"/>
                  </a:cxn>
                  <a:cxn ang="0">
                    <a:pos x="64" y="14"/>
                  </a:cxn>
                  <a:cxn ang="0">
                    <a:pos x="64" y="14"/>
                  </a:cxn>
                  <a:cxn ang="0">
                    <a:pos x="66" y="18"/>
                  </a:cxn>
                  <a:cxn ang="0">
                    <a:pos x="68" y="26"/>
                  </a:cxn>
                  <a:cxn ang="0">
                    <a:pos x="68" y="40"/>
                  </a:cxn>
                  <a:cxn ang="0">
                    <a:pos x="68" y="40"/>
                  </a:cxn>
                  <a:cxn ang="0">
                    <a:pos x="66" y="44"/>
                  </a:cxn>
                  <a:cxn ang="0">
                    <a:pos x="62" y="52"/>
                  </a:cxn>
                  <a:cxn ang="0">
                    <a:pos x="54" y="62"/>
                  </a:cxn>
                  <a:cxn ang="0">
                    <a:pos x="54" y="62"/>
                  </a:cxn>
                  <a:cxn ang="0">
                    <a:pos x="48" y="64"/>
                  </a:cxn>
                  <a:cxn ang="0">
                    <a:pos x="40" y="66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2" y="66"/>
                  </a:cxn>
                  <a:cxn ang="0">
                    <a:pos x="16" y="62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2" y="48"/>
                  </a:cxn>
                  <a:cxn ang="0">
                    <a:pos x="2" y="4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20" y="2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68" h="68">
                    <a:moveTo>
                      <a:pt x="42" y="0"/>
                    </a:moveTo>
                    <a:lnTo>
                      <a:pt x="42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6" y="18"/>
                    </a:lnTo>
                    <a:lnTo>
                      <a:pt x="68" y="2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6" y="44"/>
                    </a:lnTo>
                    <a:lnTo>
                      <a:pt x="62" y="5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48" y="64"/>
                    </a:lnTo>
                    <a:lnTo>
                      <a:pt x="40" y="66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2" y="66"/>
                    </a:lnTo>
                    <a:lnTo>
                      <a:pt x="16" y="62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06">
                <a:extLst>
                  <a:ext uri="{FF2B5EF4-FFF2-40B4-BE49-F238E27FC236}">
                    <a16:creationId xmlns:a16="http://schemas.microsoft.com/office/drawing/2014/main" id="{435B87F2-235A-449A-9E1B-0A5400F56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1400"/>
                <a:ext cx="26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0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2" y="1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26" h="20">
                    <a:moveTo>
                      <a:pt x="0" y="2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4" y="20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07">
                <a:extLst>
                  <a:ext uri="{FF2B5EF4-FFF2-40B4-BE49-F238E27FC236}">
                    <a16:creationId xmlns:a16="http://schemas.microsoft.com/office/drawing/2014/main" id="{C7E21AFB-233D-416A-85DC-E4EAE6A2B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356"/>
                <a:ext cx="26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26" y="18"/>
                  </a:cxn>
                  <a:cxn ang="0">
                    <a:pos x="26" y="18"/>
                  </a:cxn>
                  <a:cxn ang="0">
                    <a:pos x="18" y="28"/>
                  </a:cxn>
                  <a:cxn ang="0">
                    <a:pos x="18" y="2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4" y="16"/>
                  </a:cxn>
                  <a:cxn ang="0">
                    <a:pos x="8" y="1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26" h="28">
                    <a:moveTo>
                      <a:pt x="16" y="0"/>
                    </a:moveTo>
                    <a:lnTo>
                      <a:pt x="16" y="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08">
                <a:extLst>
                  <a:ext uri="{FF2B5EF4-FFF2-40B4-BE49-F238E27FC236}">
                    <a16:creationId xmlns:a16="http://schemas.microsoft.com/office/drawing/2014/main" id="{10F955FE-025C-4D53-990F-E7E117438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392"/>
                <a:ext cx="26" cy="2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20" y="12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6" h="22">
                    <a:moveTo>
                      <a:pt x="0" y="8"/>
                    </a:moveTo>
                    <a:lnTo>
                      <a:pt x="0" y="8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20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09">
                <a:extLst>
                  <a:ext uri="{FF2B5EF4-FFF2-40B4-BE49-F238E27FC236}">
                    <a16:creationId xmlns:a16="http://schemas.microsoft.com/office/drawing/2014/main" id="{61A8BD97-3567-47FD-834B-D8AB8B1F6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372"/>
                <a:ext cx="32" cy="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0" y="12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28" y="24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18" y="3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6" y="28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32" h="32">
                    <a:moveTo>
                      <a:pt x="20" y="0"/>
                    </a:moveTo>
                    <a:lnTo>
                      <a:pt x="20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28" y="2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10">
                <a:extLst>
                  <a:ext uri="{FF2B5EF4-FFF2-40B4-BE49-F238E27FC236}">
                    <a16:creationId xmlns:a16="http://schemas.microsoft.com/office/drawing/2014/main" id="{AD7B70CC-A74D-480B-A810-D6923B7C7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1348"/>
                <a:ext cx="60" cy="5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8" y="26"/>
                  </a:cxn>
                  <a:cxn ang="0">
                    <a:pos x="40" y="0"/>
                  </a:cxn>
                  <a:cxn ang="0">
                    <a:pos x="32" y="26"/>
                  </a:cxn>
                  <a:cxn ang="0">
                    <a:pos x="60" y="42"/>
                  </a:cxn>
                  <a:cxn ang="0">
                    <a:pos x="32" y="32"/>
                  </a:cxn>
                  <a:cxn ang="0">
                    <a:pos x="18" y="56"/>
                  </a:cxn>
                  <a:cxn ang="0">
                    <a:pos x="26" y="3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60" h="56">
                    <a:moveTo>
                      <a:pt x="0" y="16"/>
                    </a:moveTo>
                    <a:lnTo>
                      <a:pt x="28" y="26"/>
                    </a:lnTo>
                    <a:lnTo>
                      <a:pt x="40" y="0"/>
                    </a:lnTo>
                    <a:lnTo>
                      <a:pt x="32" y="26"/>
                    </a:lnTo>
                    <a:lnTo>
                      <a:pt x="60" y="42"/>
                    </a:lnTo>
                    <a:lnTo>
                      <a:pt x="32" y="32"/>
                    </a:lnTo>
                    <a:lnTo>
                      <a:pt x="18" y="56"/>
                    </a:lnTo>
                    <a:lnTo>
                      <a:pt x="26" y="3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11">
                <a:extLst>
                  <a:ext uri="{FF2B5EF4-FFF2-40B4-BE49-F238E27FC236}">
                    <a16:creationId xmlns:a16="http://schemas.microsoft.com/office/drawing/2014/main" id="{44BCE165-27FB-4F42-AB6F-29504A136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362"/>
                <a:ext cx="32" cy="3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" y="12"/>
                  </a:cxn>
                  <a:cxn ang="0">
                    <a:pos x="22" y="0"/>
                  </a:cxn>
                  <a:cxn ang="0">
                    <a:pos x="18" y="14"/>
                  </a:cxn>
                  <a:cxn ang="0">
                    <a:pos x="32" y="22"/>
                  </a:cxn>
                  <a:cxn ang="0">
                    <a:pos x="16" y="16"/>
                  </a:cxn>
                  <a:cxn ang="0">
                    <a:pos x="10" y="30"/>
                  </a:cxn>
                  <a:cxn ang="0">
                    <a:pos x="14" y="1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32" h="30">
                    <a:moveTo>
                      <a:pt x="0" y="8"/>
                    </a:moveTo>
                    <a:lnTo>
                      <a:pt x="14" y="12"/>
                    </a:lnTo>
                    <a:lnTo>
                      <a:pt x="22" y="0"/>
                    </a:lnTo>
                    <a:lnTo>
                      <a:pt x="18" y="14"/>
                    </a:lnTo>
                    <a:lnTo>
                      <a:pt x="32" y="22"/>
                    </a:lnTo>
                    <a:lnTo>
                      <a:pt x="16" y="16"/>
                    </a:lnTo>
                    <a:lnTo>
                      <a:pt x="10" y="30"/>
                    </a:lnTo>
                    <a:lnTo>
                      <a:pt x="14" y="1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12">
                <a:extLst>
                  <a:ext uri="{FF2B5EF4-FFF2-40B4-BE49-F238E27FC236}">
                    <a16:creationId xmlns:a16="http://schemas.microsoft.com/office/drawing/2014/main" id="{1687D487-6DEB-48AE-A235-1676D3AA5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1404"/>
                <a:ext cx="650" cy="640"/>
              </a:xfrm>
              <a:custGeom>
                <a:avLst/>
                <a:gdLst/>
                <a:ahLst/>
                <a:cxnLst>
                  <a:cxn ang="0">
                    <a:pos x="324" y="0"/>
                  </a:cxn>
                  <a:cxn ang="0">
                    <a:pos x="390" y="6"/>
                  </a:cxn>
                  <a:cxn ang="0">
                    <a:pos x="450" y="24"/>
                  </a:cxn>
                  <a:cxn ang="0">
                    <a:pos x="506" y="54"/>
                  </a:cxn>
                  <a:cxn ang="0">
                    <a:pos x="554" y="94"/>
                  </a:cxn>
                  <a:cxn ang="0">
                    <a:pos x="594" y="140"/>
                  </a:cxn>
                  <a:cxn ang="0">
                    <a:pos x="624" y="196"/>
                  </a:cxn>
                  <a:cxn ang="0">
                    <a:pos x="642" y="256"/>
                  </a:cxn>
                  <a:cxn ang="0">
                    <a:pos x="650" y="320"/>
                  </a:cxn>
                  <a:cxn ang="0">
                    <a:pos x="648" y="352"/>
                  </a:cxn>
                  <a:cxn ang="0">
                    <a:pos x="634" y="414"/>
                  </a:cxn>
                  <a:cxn ang="0">
                    <a:pos x="610" y="472"/>
                  </a:cxn>
                  <a:cxn ang="0">
                    <a:pos x="574" y="522"/>
                  </a:cxn>
                  <a:cxn ang="0">
                    <a:pos x="530" y="566"/>
                  </a:cxn>
                  <a:cxn ang="0">
                    <a:pos x="480" y="600"/>
                  </a:cxn>
                  <a:cxn ang="0">
                    <a:pos x="420" y="624"/>
                  </a:cxn>
                  <a:cxn ang="0">
                    <a:pos x="358" y="638"/>
                  </a:cxn>
                  <a:cxn ang="0">
                    <a:pos x="324" y="640"/>
                  </a:cxn>
                  <a:cxn ang="0">
                    <a:pos x="260" y="632"/>
                  </a:cxn>
                  <a:cxn ang="0">
                    <a:pos x="198" y="614"/>
                  </a:cxn>
                  <a:cxn ang="0">
                    <a:pos x="144" y="584"/>
                  </a:cxn>
                  <a:cxn ang="0">
                    <a:pos x="96" y="546"/>
                  </a:cxn>
                  <a:cxn ang="0">
                    <a:pos x="56" y="498"/>
                  </a:cxn>
                  <a:cxn ang="0">
                    <a:pos x="26" y="444"/>
                  </a:cxn>
                  <a:cxn ang="0">
                    <a:pos x="6" y="384"/>
                  </a:cxn>
                  <a:cxn ang="0">
                    <a:pos x="0" y="320"/>
                  </a:cxn>
                  <a:cxn ang="0">
                    <a:pos x="2" y="286"/>
                  </a:cxn>
                  <a:cxn ang="0">
                    <a:pos x="14" y="224"/>
                  </a:cxn>
                  <a:cxn ang="0">
                    <a:pos x="40" y="168"/>
                  </a:cxn>
                  <a:cxn ang="0">
                    <a:pos x="74" y="116"/>
                  </a:cxn>
                  <a:cxn ang="0">
                    <a:pos x="118" y="72"/>
                  </a:cxn>
                  <a:cxn ang="0">
                    <a:pos x="170" y="38"/>
                  </a:cxn>
                  <a:cxn ang="0">
                    <a:pos x="228" y="14"/>
                  </a:cxn>
                  <a:cxn ang="0">
                    <a:pos x="292" y="2"/>
                  </a:cxn>
                  <a:cxn ang="0">
                    <a:pos x="324" y="0"/>
                  </a:cxn>
                </a:cxnLst>
                <a:rect l="0" t="0" r="r" b="b"/>
                <a:pathLst>
                  <a:path w="650" h="640">
                    <a:moveTo>
                      <a:pt x="324" y="0"/>
                    </a:moveTo>
                    <a:lnTo>
                      <a:pt x="324" y="0"/>
                    </a:lnTo>
                    <a:lnTo>
                      <a:pt x="358" y="2"/>
                    </a:lnTo>
                    <a:lnTo>
                      <a:pt x="390" y="6"/>
                    </a:lnTo>
                    <a:lnTo>
                      <a:pt x="420" y="14"/>
                    </a:lnTo>
                    <a:lnTo>
                      <a:pt x="450" y="24"/>
                    </a:lnTo>
                    <a:lnTo>
                      <a:pt x="480" y="38"/>
                    </a:lnTo>
                    <a:lnTo>
                      <a:pt x="506" y="54"/>
                    </a:lnTo>
                    <a:lnTo>
                      <a:pt x="530" y="72"/>
                    </a:lnTo>
                    <a:lnTo>
                      <a:pt x="554" y="94"/>
                    </a:lnTo>
                    <a:lnTo>
                      <a:pt x="574" y="116"/>
                    </a:lnTo>
                    <a:lnTo>
                      <a:pt x="594" y="140"/>
                    </a:lnTo>
                    <a:lnTo>
                      <a:pt x="610" y="168"/>
                    </a:lnTo>
                    <a:lnTo>
                      <a:pt x="624" y="196"/>
                    </a:lnTo>
                    <a:lnTo>
                      <a:pt x="634" y="224"/>
                    </a:lnTo>
                    <a:lnTo>
                      <a:pt x="642" y="256"/>
                    </a:lnTo>
                    <a:lnTo>
                      <a:pt x="648" y="286"/>
                    </a:lnTo>
                    <a:lnTo>
                      <a:pt x="650" y="320"/>
                    </a:lnTo>
                    <a:lnTo>
                      <a:pt x="650" y="320"/>
                    </a:lnTo>
                    <a:lnTo>
                      <a:pt x="648" y="352"/>
                    </a:lnTo>
                    <a:lnTo>
                      <a:pt x="642" y="384"/>
                    </a:lnTo>
                    <a:lnTo>
                      <a:pt x="634" y="414"/>
                    </a:lnTo>
                    <a:lnTo>
                      <a:pt x="624" y="444"/>
                    </a:lnTo>
                    <a:lnTo>
                      <a:pt x="610" y="472"/>
                    </a:lnTo>
                    <a:lnTo>
                      <a:pt x="594" y="498"/>
                    </a:lnTo>
                    <a:lnTo>
                      <a:pt x="574" y="522"/>
                    </a:lnTo>
                    <a:lnTo>
                      <a:pt x="554" y="546"/>
                    </a:lnTo>
                    <a:lnTo>
                      <a:pt x="530" y="566"/>
                    </a:lnTo>
                    <a:lnTo>
                      <a:pt x="506" y="584"/>
                    </a:lnTo>
                    <a:lnTo>
                      <a:pt x="480" y="600"/>
                    </a:lnTo>
                    <a:lnTo>
                      <a:pt x="450" y="614"/>
                    </a:lnTo>
                    <a:lnTo>
                      <a:pt x="420" y="624"/>
                    </a:lnTo>
                    <a:lnTo>
                      <a:pt x="390" y="632"/>
                    </a:lnTo>
                    <a:lnTo>
                      <a:pt x="358" y="638"/>
                    </a:lnTo>
                    <a:lnTo>
                      <a:pt x="324" y="640"/>
                    </a:lnTo>
                    <a:lnTo>
                      <a:pt x="324" y="640"/>
                    </a:lnTo>
                    <a:lnTo>
                      <a:pt x="292" y="638"/>
                    </a:lnTo>
                    <a:lnTo>
                      <a:pt x="260" y="632"/>
                    </a:lnTo>
                    <a:lnTo>
                      <a:pt x="228" y="624"/>
                    </a:lnTo>
                    <a:lnTo>
                      <a:pt x="198" y="614"/>
                    </a:lnTo>
                    <a:lnTo>
                      <a:pt x="170" y="600"/>
                    </a:lnTo>
                    <a:lnTo>
                      <a:pt x="144" y="584"/>
                    </a:lnTo>
                    <a:lnTo>
                      <a:pt x="118" y="566"/>
                    </a:lnTo>
                    <a:lnTo>
                      <a:pt x="96" y="546"/>
                    </a:lnTo>
                    <a:lnTo>
                      <a:pt x="74" y="522"/>
                    </a:lnTo>
                    <a:lnTo>
                      <a:pt x="56" y="498"/>
                    </a:lnTo>
                    <a:lnTo>
                      <a:pt x="40" y="472"/>
                    </a:lnTo>
                    <a:lnTo>
                      <a:pt x="26" y="444"/>
                    </a:lnTo>
                    <a:lnTo>
                      <a:pt x="14" y="414"/>
                    </a:lnTo>
                    <a:lnTo>
                      <a:pt x="6" y="384"/>
                    </a:lnTo>
                    <a:lnTo>
                      <a:pt x="2" y="352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2" y="286"/>
                    </a:lnTo>
                    <a:lnTo>
                      <a:pt x="6" y="256"/>
                    </a:lnTo>
                    <a:lnTo>
                      <a:pt x="14" y="224"/>
                    </a:lnTo>
                    <a:lnTo>
                      <a:pt x="26" y="196"/>
                    </a:lnTo>
                    <a:lnTo>
                      <a:pt x="40" y="168"/>
                    </a:lnTo>
                    <a:lnTo>
                      <a:pt x="56" y="140"/>
                    </a:lnTo>
                    <a:lnTo>
                      <a:pt x="74" y="116"/>
                    </a:lnTo>
                    <a:lnTo>
                      <a:pt x="96" y="94"/>
                    </a:lnTo>
                    <a:lnTo>
                      <a:pt x="118" y="72"/>
                    </a:lnTo>
                    <a:lnTo>
                      <a:pt x="144" y="54"/>
                    </a:lnTo>
                    <a:lnTo>
                      <a:pt x="170" y="38"/>
                    </a:lnTo>
                    <a:lnTo>
                      <a:pt x="198" y="24"/>
                    </a:lnTo>
                    <a:lnTo>
                      <a:pt x="228" y="14"/>
                    </a:lnTo>
                    <a:lnTo>
                      <a:pt x="260" y="6"/>
                    </a:lnTo>
                    <a:lnTo>
                      <a:pt x="292" y="2"/>
                    </a:lnTo>
                    <a:lnTo>
                      <a:pt x="324" y="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13">
                <a:extLst>
                  <a:ext uri="{FF2B5EF4-FFF2-40B4-BE49-F238E27FC236}">
                    <a16:creationId xmlns:a16="http://schemas.microsoft.com/office/drawing/2014/main" id="{BA7F8F69-8E2A-41BD-AFAA-65F3919C3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402"/>
                <a:ext cx="652" cy="642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392" y="6"/>
                  </a:cxn>
                  <a:cxn ang="0">
                    <a:pos x="452" y="24"/>
                  </a:cxn>
                  <a:cxn ang="0">
                    <a:pos x="508" y="54"/>
                  </a:cxn>
                  <a:cxn ang="0">
                    <a:pos x="556" y="94"/>
                  </a:cxn>
                  <a:cxn ang="0">
                    <a:pos x="596" y="142"/>
                  </a:cxn>
                  <a:cxn ang="0">
                    <a:pos x="626" y="196"/>
                  </a:cxn>
                  <a:cxn ang="0">
                    <a:pos x="646" y="256"/>
                  </a:cxn>
                  <a:cxn ang="0">
                    <a:pos x="652" y="320"/>
                  </a:cxn>
                  <a:cxn ang="0">
                    <a:pos x="650" y="354"/>
                  </a:cxn>
                  <a:cxn ang="0">
                    <a:pos x="638" y="416"/>
                  </a:cxn>
                  <a:cxn ang="0">
                    <a:pos x="612" y="474"/>
                  </a:cxn>
                  <a:cxn ang="0">
                    <a:pos x="578" y="526"/>
                  </a:cxn>
                  <a:cxn ang="0">
                    <a:pos x="532" y="568"/>
                  </a:cxn>
                  <a:cxn ang="0">
                    <a:pos x="480" y="604"/>
                  </a:cxn>
                  <a:cxn ang="0">
                    <a:pos x="422" y="628"/>
                  </a:cxn>
                  <a:cxn ang="0">
                    <a:pos x="358" y="640"/>
                  </a:cxn>
                  <a:cxn ang="0">
                    <a:pos x="326" y="642"/>
                  </a:cxn>
                  <a:cxn ang="0">
                    <a:pos x="260" y="636"/>
                  </a:cxn>
                  <a:cxn ang="0">
                    <a:pos x="198" y="616"/>
                  </a:cxn>
                  <a:cxn ang="0">
                    <a:pos x="144" y="588"/>
                  </a:cxn>
                  <a:cxn ang="0">
                    <a:pos x="96" y="548"/>
                  </a:cxn>
                  <a:cxn ang="0">
                    <a:pos x="56" y="500"/>
                  </a:cxn>
                  <a:cxn ang="0">
                    <a:pos x="26" y="446"/>
                  </a:cxn>
                  <a:cxn ang="0">
                    <a:pos x="6" y="386"/>
                  </a:cxn>
                  <a:cxn ang="0">
                    <a:pos x="0" y="320"/>
                  </a:cxn>
                  <a:cxn ang="0">
                    <a:pos x="0" y="288"/>
                  </a:cxn>
                  <a:cxn ang="0">
                    <a:pos x="14" y="226"/>
                  </a:cxn>
                  <a:cxn ang="0">
                    <a:pos x="38" y="168"/>
                  </a:cxn>
                  <a:cxn ang="0">
                    <a:pos x="74" y="116"/>
                  </a:cxn>
                  <a:cxn ang="0">
                    <a:pos x="118" y="74"/>
                  </a:cxn>
                  <a:cxn ang="0">
                    <a:pos x="170" y="38"/>
                  </a:cxn>
                  <a:cxn ang="0">
                    <a:pos x="228" y="14"/>
                  </a:cxn>
                  <a:cxn ang="0">
                    <a:pos x="292" y="2"/>
                  </a:cxn>
                  <a:cxn ang="0">
                    <a:pos x="326" y="0"/>
                  </a:cxn>
                </a:cxnLst>
                <a:rect l="0" t="0" r="r" b="b"/>
                <a:pathLst>
                  <a:path w="652" h="642">
                    <a:moveTo>
                      <a:pt x="326" y="0"/>
                    </a:moveTo>
                    <a:lnTo>
                      <a:pt x="326" y="0"/>
                    </a:lnTo>
                    <a:lnTo>
                      <a:pt x="358" y="2"/>
                    </a:lnTo>
                    <a:lnTo>
                      <a:pt x="392" y="6"/>
                    </a:lnTo>
                    <a:lnTo>
                      <a:pt x="422" y="14"/>
                    </a:lnTo>
                    <a:lnTo>
                      <a:pt x="452" y="24"/>
                    </a:lnTo>
                    <a:lnTo>
                      <a:pt x="480" y="38"/>
                    </a:lnTo>
                    <a:lnTo>
                      <a:pt x="508" y="54"/>
                    </a:lnTo>
                    <a:lnTo>
                      <a:pt x="532" y="74"/>
                    </a:lnTo>
                    <a:lnTo>
                      <a:pt x="556" y="94"/>
                    </a:lnTo>
                    <a:lnTo>
                      <a:pt x="578" y="116"/>
                    </a:lnTo>
                    <a:lnTo>
                      <a:pt x="596" y="142"/>
                    </a:lnTo>
                    <a:lnTo>
                      <a:pt x="612" y="168"/>
                    </a:lnTo>
                    <a:lnTo>
                      <a:pt x="626" y="196"/>
                    </a:lnTo>
                    <a:lnTo>
                      <a:pt x="638" y="226"/>
                    </a:lnTo>
                    <a:lnTo>
                      <a:pt x="646" y="256"/>
                    </a:lnTo>
                    <a:lnTo>
                      <a:pt x="650" y="288"/>
                    </a:lnTo>
                    <a:lnTo>
                      <a:pt x="652" y="320"/>
                    </a:lnTo>
                    <a:lnTo>
                      <a:pt x="652" y="320"/>
                    </a:lnTo>
                    <a:lnTo>
                      <a:pt x="650" y="354"/>
                    </a:lnTo>
                    <a:lnTo>
                      <a:pt x="646" y="386"/>
                    </a:lnTo>
                    <a:lnTo>
                      <a:pt x="638" y="416"/>
                    </a:lnTo>
                    <a:lnTo>
                      <a:pt x="626" y="446"/>
                    </a:lnTo>
                    <a:lnTo>
                      <a:pt x="612" y="474"/>
                    </a:lnTo>
                    <a:lnTo>
                      <a:pt x="596" y="500"/>
                    </a:lnTo>
                    <a:lnTo>
                      <a:pt x="578" y="526"/>
                    </a:lnTo>
                    <a:lnTo>
                      <a:pt x="556" y="548"/>
                    </a:lnTo>
                    <a:lnTo>
                      <a:pt x="532" y="568"/>
                    </a:lnTo>
                    <a:lnTo>
                      <a:pt x="508" y="588"/>
                    </a:lnTo>
                    <a:lnTo>
                      <a:pt x="480" y="604"/>
                    </a:lnTo>
                    <a:lnTo>
                      <a:pt x="452" y="616"/>
                    </a:lnTo>
                    <a:lnTo>
                      <a:pt x="422" y="628"/>
                    </a:lnTo>
                    <a:lnTo>
                      <a:pt x="392" y="636"/>
                    </a:lnTo>
                    <a:lnTo>
                      <a:pt x="358" y="640"/>
                    </a:lnTo>
                    <a:lnTo>
                      <a:pt x="326" y="642"/>
                    </a:lnTo>
                    <a:lnTo>
                      <a:pt x="326" y="642"/>
                    </a:lnTo>
                    <a:lnTo>
                      <a:pt x="292" y="640"/>
                    </a:lnTo>
                    <a:lnTo>
                      <a:pt x="260" y="636"/>
                    </a:lnTo>
                    <a:lnTo>
                      <a:pt x="228" y="628"/>
                    </a:lnTo>
                    <a:lnTo>
                      <a:pt x="198" y="616"/>
                    </a:lnTo>
                    <a:lnTo>
                      <a:pt x="170" y="604"/>
                    </a:lnTo>
                    <a:lnTo>
                      <a:pt x="144" y="588"/>
                    </a:lnTo>
                    <a:lnTo>
                      <a:pt x="118" y="568"/>
                    </a:lnTo>
                    <a:lnTo>
                      <a:pt x="96" y="548"/>
                    </a:lnTo>
                    <a:lnTo>
                      <a:pt x="74" y="526"/>
                    </a:lnTo>
                    <a:lnTo>
                      <a:pt x="56" y="500"/>
                    </a:lnTo>
                    <a:lnTo>
                      <a:pt x="38" y="474"/>
                    </a:lnTo>
                    <a:lnTo>
                      <a:pt x="26" y="446"/>
                    </a:lnTo>
                    <a:lnTo>
                      <a:pt x="14" y="416"/>
                    </a:lnTo>
                    <a:lnTo>
                      <a:pt x="6" y="386"/>
                    </a:lnTo>
                    <a:lnTo>
                      <a:pt x="0" y="354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0" y="288"/>
                    </a:lnTo>
                    <a:lnTo>
                      <a:pt x="6" y="256"/>
                    </a:lnTo>
                    <a:lnTo>
                      <a:pt x="14" y="226"/>
                    </a:lnTo>
                    <a:lnTo>
                      <a:pt x="26" y="196"/>
                    </a:lnTo>
                    <a:lnTo>
                      <a:pt x="38" y="168"/>
                    </a:lnTo>
                    <a:lnTo>
                      <a:pt x="56" y="142"/>
                    </a:lnTo>
                    <a:lnTo>
                      <a:pt x="74" y="116"/>
                    </a:lnTo>
                    <a:lnTo>
                      <a:pt x="96" y="94"/>
                    </a:lnTo>
                    <a:lnTo>
                      <a:pt x="118" y="74"/>
                    </a:lnTo>
                    <a:lnTo>
                      <a:pt x="144" y="54"/>
                    </a:lnTo>
                    <a:lnTo>
                      <a:pt x="170" y="38"/>
                    </a:lnTo>
                    <a:lnTo>
                      <a:pt x="198" y="24"/>
                    </a:lnTo>
                    <a:lnTo>
                      <a:pt x="228" y="14"/>
                    </a:lnTo>
                    <a:lnTo>
                      <a:pt x="260" y="6"/>
                    </a:lnTo>
                    <a:lnTo>
                      <a:pt x="292" y="2"/>
                    </a:lnTo>
                    <a:lnTo>
                      <a:pt x="326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FFF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14">
                <a:extLst>
                  <a:ext uri="{FF2B5EF4-FFF2-40B4-BE49-F238E27FC236}">
                    <a16:creationId xmlns:a16="http://schemas.microsoft.com/office/drawing/2014/main" id="{C3BAEEA5-677D-4740-A695-7E984D8BC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1400"/>
                <a:ext cx="656" cy="646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394" y="6"/>
                  </a:cxn>
                  <a:cxn ang="0">
                    <a:pos x="456" y="24"/>
                  </a:cxn>
                  <a:cxn ang="0">
                    <a:pos x="512" y="54"/>
                  </a:cxn>
                  <a:cxn ang="0">
                    <a:pos x="560" y="94"/>
                  </a:cxn>
                  <a:cxn ang="0">
                    <a:pos x="600" y="142"/>
                  </a:cxn>
                  <a:cxn ang="0">
                    <a:pos x="630" y="196"/>
                  </a:cxn>
                  <a:cxn ang="0">
                    <a:pos x="650" y="258"/>
                  </a:cxn>
                  <a:cxn ang="0">
                    <a:pos x="656" y="322"/>
                  </a:cxn>
                  <a:cxn ang="0">
                    <a:pos x="654" y="356"/>
                  </a:cxn>
                  <a:cxn ang="0">
                    <a:pos x="642" y="418"/>
                  </a:cxn>
                  <a:cxn ang="0">
                    <a:pos x="616" y="476"/>
                  </a:cxn>
                  <a:cxn ang="0">
                    <a:pos x="582" y="528"/>
                  </a:cxn>
                  <a:cxn ang="0">
                    <a:pos x="536" y="572"/>
                  </a:cxn>
                  <a:cxn ang="0">
                    <a:pos x="484" y="606"/>
                  </a:cxn>
                  <a:cxn ang="0">
                    <a:pos x="426" y="630"/>
                  </a:cxn>
                  <a:cxn ang="0">
                    <a:pos x="362" y="644"/>
                  </a:cxn>
                  <a:cxn ang="0">
                    <a:pos x="328" y="646"/>
                  </a:cxn>
                  <a:cxn ang="0">
                    <a:pos x="262" y="638"/>
                  </a:cxn>
                  <a:cxn ang="0">
                    <a:pos x="202" y="620"/>
                  </a:cxn>
                  <a:cxn ang="0">
                    <a:pos x="146" y="590"/>
                  </a:cxn>
                  <a:cxn ang="0">
                    <a:pos x="96" y="550"/>
                  </a:cxn>
                  <a:cxn ang="0">
                    <a:pos x="56" y="502"/>
                  </a:cxn>
                  <a:cxn ang="0">
                    <a:pos x="26" y="448"/>
                  </a:cxn>
                  <a:cxn ang="0">
                    <a:pos x="8" y="388"/>
                  </a:cxn>
                  <a:cxn ang="0">
                    <a:pos x="0" y="322"/>
                  </a:cxn>
                  <a:cxn ang="0">
                    <a:pos x="2" y="290"/>
                  </a:cxn>
                  <a:cxn ang="0">
                    <a:pos x="16" y="226"/>
                  </a:cxn>
                  <a:cxn ang="0">
                    <a:pos x="40" y="168"/>
                  </a:cxn>
                  <a:cxn ang="0">
                    <a:pos x="76" y="118"/>
                  </a:cxn>
                  <a:cxn ang="0">
                    <a:pos x="120" y="74"/>
                  </a:cxn>
                  <a:cxn ang="0">
                    <a:pos x="172" y="38"/>
                  </a:cxn>
                  <a:cxn ang="0">
                    <a:pos x="232" y="14"/>
                  </a:cxn>
                  <a:cxn ang="0">
                    <a:pos x="296" y="2"/>
                  </a:cxn>
                  <a:cxn ang="0">
                    <a:pos x="328" y="0"/>
                  </a:cxn>
                </a:cxnLst>
                <a:rect l="0" t="0" r="r" b="b"/>
                <a:pathLst>
                  <a:path w="656" h="646">
                    <a:moveTo>
                      <a:pt x="328" y="0"/>
                    </a:moveTo>
                    <a:lnTo>
                      <a:pt x="328" y="0"/>
                    </a:lnTo>
                    <a:lnTo>
                      <a:pt x="362" y="2"/>
                    </a:lnTo>
                    <a:lnTo>
                      <a:pt x="394" y="6"/>
                    </a:lnTo>
                    <a:lnTo>
                      <a:pt x="426" y="14"/>
                    </a:lnTo>
                    <a:lnTo>
                      <a:pt x="456" y="24"/>
                    </a:lnTo>
                    <a:lnTo>
                      <a:pt x="484" y="38"/>
                    </a:lnTo>
                    <a:lnTo>
                      <a:pt x="512" y="54"/>
                    </a:lnTo>
                    <a:lnTo>
                      <a:pt x="536" y="74"/>
                    </a:lnTo>
                    <a:lnTo>
                      <a:pt x="560" y="94"/>
                    </a:lnTo>
                    <a:lnTo>
                      <a:pt x="582" y="118"/>
                    </a:lnTo>
                    <a:lnTo>
                      <a:pt x="600" y="142"/>
                    </a:lnTo>
                    <a:lnTo>
                      <a:pt x="616" y="168"/>
                    </a:lnTo>
                    <a:lnTo>
                      <a:pt x="630" y="196"/>
                    </a:lnTo>
                    <a:lnTo>
                      <a:pt x="642" y="226"/>
                    </a:lnTo>
                    <a:lnTo>
                      <a:pt x="650" y="258"/>
                    </a:lnTo>
                    <a:lnTo>
                      <a:pt x="654" y="290"/>
                    </a:lnTo>
                    <a:lnTo>
                      <a:pt x="656" y="322"/>
                    </a:lnTo>
                    <a:lnTo>
                      <a:pt x="656" y="322"/>
                    </a:lnTo>
                    <a:lnTo>
                      <a:pt x="654" y="356"/>
                    </a:lnTo>
                    <a:lnTo>
                      <a:pt x="650" y="388"/>
                    </a:lnTo>
                    <a:lnTo>
                      <a:pt x="642" y="418"/>
                    </a:lnTo>
                    <a:lnTo>
                      <a:pt x="630" y="448"/>
                    </a:lnTo>
                    <a:lnTo>
                      <a:pt x="616" y="476"/>
                    </a:lnTo>
                    <a:lnTo>
                      <a:pt x="600" y="502"/>
                    </a:lnTo>
                    <a:lnTo>
                      <a:pt x="582" y="528"/>
                    </a:lnTo>
                    <a:lnTo>
                      <a:pt x="560" y="550"/>
                    </a:lnTo>
                    <a:lnTo>
                      <a:pt x="536" y="572"/>
                    </a:lnTo>
                    <a:lnTo>
                      <a:pt x="512" y="590"/>
                    </a:lnTo>
                    <a:lnTo>
                      <a:pt x="484" y="606"/>
                    </a:lnTo>
                    <a:lnTo>
                      <a:pt x="456" y="620"/>
                    </a:lnTo>
                    <a:lnTo>
                      <a:pt x="426" y="630"/>
                    </a:lnTo>
                    <a:lnTo>
                      <a:pt x="394" y="638"/>
                    </a:lnTo>
                    <a:lnTo>
                      <a:pt x="362" y="644"/>
                    </a:lnTo>
                    <a:lnTo>
                      <a:pt x="328" y="646"/>
                    </a:lnTo>
                    <a:lnTo>
                      <a:pt x="328" y="646"/>
                    </a:lnTo>
                    <a:lnTo>
                      <a:pt x="296" y="644"/>
                    </a:lnTo>
                    <a:lnTo>
                      <a:pt x="262" y="638"/>
                    </a:lnTo>
                    <a:lnTo>
                      <a:pt x="232" y="630"/>
                    </a:lnTo>
                    <a:lnTo>
                      <a:pt x="202" y="620"/>
                    </a:lnTo>
                    <a:lnTo>
                      <a:pt x="172" y="606"/>
                    </a:lnTo>
                    <a:lnTo>
                      <a:pt x="146" y="590"/>
                    </a:lnTo>
                    <a:lnTo>
                      <a:pt x="120" y="572"/>
                    </a:lnTo>
                    <a:lnTo>
                      <a:pt x="96" y="550"/>
                    </a:lnTo>
                    <a:lnTo>
                      <a:pt x="76" y="528"/>
                    </a:lnTo>
                    <a:lnTo>
                      <a:pt x="56" y="502"/>
                    </a:lnTo>
                    <a:lnTo>
                      <a:pt x="40" y="476"/>
                    </a:lnTo>
                    <a:lnTo>
                      <a:pt x="26" y="448"/>
                    </a:lnTo>
                    <a:lnTo>
                      <a:pt x="16" y="418"/>
                    </a:lnTo>
                    <a:lnTo>
                      <a:pt x="8" y="388"/>
                    </a:lnTo>
                    <a:lnTo>
                      <a:pt x="2" y="356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" y="290"/>
                    </a:lnTo>
                    <a:lnTo>
                      <a:pt x="8" y="258"/>
                    </a:lnTo>
                    <a:lnTo>
                      <a:pt x="16" y="226"/>
                    </a:lnTo>
                    <a:lnTo>
                      <a:pt x="26" y="196"/>
                    </a:lnTo>
                    <a:lnTo>
                      <a:pt x="40" y="168"/>
                    </a:lnTo>
                    <a:lnTo>
                      <a:pt x="56" y="142"/>
                    </a:lnTo>
                    <a:lnTo>
                      <a:pt x="76" y="118"/>
                    </a:lnTo>
                    <a:lnTo>
                      <a:pt x="96" y="94"/>
                    </a:lnTo>
                    <a:lnTo>
                      <a:pt x="120" y="74"/>
                    </a:lnTo>
                    <a:lnTo>
                      <a:pt x="146" y="54"/>
                    </a:lnTo>
                    <a:lnTo>
                      <a:pt x="172" y="38"/>
                    </a:lnTo>
                    <a:lnTo>
                      <a:pt x="202" y="24"/>
                    </a:lnTo>
                    <a:lnTo>
                      <a:pt x="232" y="14"/>
                    </a:lnTo>
                    <a:lnTo>
                      <a:pt x="262" y="6"/>
                    </a:lnTo>
                    <a:lnTo>
                      <a:pt x="296" y="2"/>
                    </a:lnTo>
                    <a:lnTo>
                      <a:pt x="328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FFE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15">
                <a:extLst>
                  <a:ext uri="{FF2B5EF4-FFF2-40B4-BE49-F238E27FC236}">
                    <a16:creationId xmlns:a16="http://schemas.microsoft.com/office/drawing/2014/main" id="{6DC3FCA9-9BFC-428A-88CC-6ECF00A0A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398"/>
                <a:ext cx="660" cy="648"/>
              </a:xfrm>
              <a:custGeom>
                <a:avLst/>
                <a:gdLst/>
                <a:ahLst/>
                <a:cxnLst>
                  <a:cxn ang="0">
                    <a:pos x="330" y="0"/>
                  </a:cxn>
                  <a:cxn ang="0">
                    <a:pos x="396" y="6"/>
                  </a:cxn>
                  <a:cxn ang="0">
                    <a:pos x="458" y="24"/>
                  </a:cxn>
                  <a:cxn ang="0">
                    <a:pos x="514" y="54"/>
                  </a:cxn>
                  <a:cxn ang="0">
                    <a:pos x="562" y="94"/>
                  </a:cxn>
                  <a:cxn ang="0">
                    <a:pos x="602" y="142"/>
                  </a:cxn>
                  <a:cxn ang="0">
                    <a:pos x="634" y="198"/>
                  </a:cxn>
                  <a:cxn ang="0">
                    <a:pos x="652" y="258"/>
                  </a:cxn>
                  <a:cxn ang="0">
                    <a:pos x="660" y="324"/>
                  </a:cxn>
                  <a:cxn ang="0">
                    <a:pos x="658" y="358"/>
                  </a:cxn>
                  <a:cxn ang="0">
                    <a:pos x="644" y="420"/>
                  </a:cxn>
                  <a:cxn ang="0">
                    <a:pos x="620" y="478"/>
                  </a:cxn>
                  <a:cxn ang="0">
                    <a:pos x="584" y="530"/>
                  </a:cxn>
                  <a:cxn ang="0">
                    <a:pos x="538" y="574"/>
                  </a:cxn>
                  <a:cxn ang="0">
                    <a:pos x="486" y="610"/>
                  </a:cxn>
                  <a:cxn ang="0">
                    <a:pos x="428" y="634"/>
                  </a:cxn>
                  <a:cxn ang="0">
                    <a:pos x="364" y="646"/>
                  </a:cxn>
                  <a:cxn ang="0">
                    <a:pos x="330" y="648"/>
                  </a:cxn>
                  <a:cxn ang="0">
                    <a:pos x="264" y="642"/>
                  </a:cxn>
                  <a:cxn ang="0">
                    <a:pos x="202" y="622"/>
                  </a:cxn>
                  <a:cxn ang="0">
                    <a:pos x="146" y="592"/>
                  </a:cxn>
                  <a:cxn ang="0">
                    <a:pos x="96" y="554"/>
                  </a:cxn>
                  <a:cxn ang="0">
                    <a:pos x="56" y="506"/>
                  </a:cxn>
                  <a:cxn ang="0">
                    <a:pos x="26" y="450"/>
                  </a:cxn>
                  <a:cxn ang="0">
                    <a:pos x="6" y="390"/>
                  </a:cxn>
                  <a:cxn ang="0">
                    <a:pos x="0" y="324"/>
                  </a:cxn>
                  <a:cxn ang="0">
                    <a:pos x="2" y="290"/>
                  </a:cxn>
                  <a:cxn ang="0">
                    <a:pos x="14" y="228"/>
                  </a:cxn>
                  <a:cxn ang="0">
                    <a:pos x="40" y="170"/>
                  </a:cxn>
                  <a:cxn ang="0">
                    <a:pos x="76" y="118"/>
                  </a:cxn>
                  <a:cxn ang="0">
                    <a:pos x="120" y="74"/>
                  </a:cxn>
                  <a:cxn ang="0">
                    <a:pos x="172" y="38"/>
                  </a:cxn>
                  <a:cxn ang="0">
                    <a:pos x="232" y="14"/>
                  </a:cxn>
                  <a:cxn ang="0">
                    <a:pos x="296" y="0"/>
                  </a:cxn>
                  <a:cxn ang="0">
                    <a:pos x="330" y="0"/>
                  </a:cxn>
                </a:cxnLst>
                <a:rect l="0" t="0" r="r" b="b"/>
                <a:pathLst>
                  <a:path w="660" h="648">
                    <a:moveTo>
                      <a:pt x="330" y="0"/>
                    </a:moveTo>
                    <a:lnTo>
                      <a:pt x="330" y="0"/>
                    </a:lnTo>
                    <a:lnTo>
                      <a:pt x="364" y="0"/>
                    </a:lnTo>
                    <a:lnTo>
                      <a:pt x="396" y="6"/>
                    </a:lnTo>
                    <a:lnTo>
                      <a:pt x="428" y="14"/>
                    </a:lnTo>
                    <a:lnTo>
                      <a:pt x="458" y="24"/>
                    </a:lnTo>
                    <a:lnTo>
                      <a:pt x="486" y="38"/>
                    </a:lnTo>
                    <a:lnTo>
                      <a:pt x="514" y="54"/>
                    </a:lnTo>
                    <a:lnTo>
                      <a:pt x="538" y="74"/>
                    </a:lnTo>
                    <a:lnTo>
                      <a:pt x="562" y="94"/>
                    </a:lnTo>
                    <a:lnTo>
                      <a:pt x="584" y="118"/>
                    </a:lnTo>
                    <a:lnTo>
                      <a:pt x="602" y="142"/>
                    </a:lnTo>
                    <a:lnTo>
                      <a:pt x="620" y="170"/>
                    </a:lnTo>
                    <a:lnTo>
                      <a:pt x="634" y="198"/>
                    </a:lnTo>
                    <a:lnTo>
                      <a:pt x="644" y="228"/>
                    </a:lnTo>
                    <a:lnTo>
                      <a:pt x="652" y="258"/>
                    </a:lnTo>
                    <a:lnTo>
                      <a:pt x="658" y="290"/>
                    </a:lnTo>
                    <a:lnTo>
                      <a:pt x="660" y="324"/>
                    </a:lnTo>
                    <a:lnTo>
                      <a:pt x="660" y="324"/>
                    </a:lnTo>
                    <a:lnTo>
                      <a:pt x="658" y="358"/>
                    </a:lnTo>
                    <a:lnTo>
                      <a:pt x="652" y="390"/>
                    </a:lnTo>
                    <a:lnTo>
                      <a:pt x="644" y="420"/>
                    </a:lnTo>
                    <a:lnTo>
                      <a:pt x="634" y="450"/>
                    </a:lnTo>
                    <a:lnTo>
                      <a:pt x="620" y="478"/>
                    </a:lnTo>
                    <a:lnTo>
                      <a:pt x="602" y="506"/>
                    </a:lnTo>
                    <a:lnTo>
                      <a:pt x="584" y="530"/>
                    </a:lnTo>
                    <a:lnTo>
                      <a:pt x="562" y="554"/>
                    </a:lnTo>
                    <a:lnTo>
                      <a:pt x="538" y="574"/>
                    </a:lnTo>
                    <a:lnTo>
                      <a:pt x="514" y="592"/>
                    </a:lnTo>
                    <a:lnTo>
                      <a:pt x="486" y="610"/>
                    </a:lnTo>
                    <a:lnTo>
                      <a:pt x="458" y="622"/>
                    </a:lnTo>
                    <a:lnTo>
                      <a:pt x="428" y="634"/>
                    </a:lnTo>
                    <a:lnTo>
                      <a:pt x="396" y="642"/>
                    </a:lnTo>
                    <a:lnTo>
                      <a:pt x="364" y="646"/>
                    </a:lnTo>
                    <a:lnTo>
                      <a:pt x="330" y="648"/>
                    </a:lnTo>
                    <a:lnTo>
                      <a:pt x="330" y="648"/>
                    </a:lnTo>
                    <a:lnTo>
                      <a:pt x="296" y="646"/>
                    </a:lnTo>
                    <a:lnTo>
                      <a:pt x="264" y="642"/>
                    </a:lnTo>
                    <a:lnTo>
                      <a:pt x="232" y="634"/>
                    </a:lnTo>
                    <a:lnTo>
                      <a:pt x="202" y="622"/>
                    </a:lnTo>
                    <a:lnTo>
                      <a:pt x="172" y="610"/>
                    </a:lnTo>
                    <a:lnTo>
                      <a:pt x="146" y="592"/>
                    </a:lnTo>
                    <a:lnTo>
                      <a:pt x="120" y="574"/>
                    </a:lnTo>
                    <a:lnTo>
                      <a:pt x="96" y="554"/>
                    </a:lnTo>
                    <a:lnTo>
                      <a:pt x="76" y="530"/>
                    </a:lnTo>
                    <a:lnTo>
                      <a:pt x="56" y="506"/>
                    </a:lnTo>
                    <a:lnTo>
                      <a:pt x="40" y="478"/>
                    </a:lnTo>
                    <a:lnTo>
                      <a:pt x="26" y="450"/>
                    </a:lnTo>
                    <a:lnTo>
                      <a:pt x="14" y="420"/>
                    </a:lnTo>
                    <a:lnTo>
                      <a:pt x="6" y="390"/>
                    </a:lnTo>
                    <a:lnTo>
                      <a:pt x="2" y="358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2" y="290"/>
                    </a:lnTo>
                    <a:lnTo>
                      <a:pt x="6" y="258"/>
                    </a:lnTo>
                    <a:lnTo>
                      <a:pt x="14" y="228"/>
                    </a:lnTo>
                    <a:lnTo>
                      <a:pt x="26" y="198"/>
                    </a:lnTo>
                    <a:lnTo>
                      <a:pt x="40" y="170"/>
                    </a:lnTo>
                    <a:lnTo>
                      <a:pt x="56" y="142"/>
                    </a:lnTo>
                    <a:lnTo>
                      <a:pt x="76" y="118"/>
                    </a:lnTo>
                    <a:lnTo>
                      <a:pt x="96" y="94"/>
                    </a:lnTo>
                    <a:lnTo>
                      <a:pt x="120" y="74"/>
                    </a:lnTo>
                    <a:lnTo>
                      <a:pt x="146" y="54"/>
                    </a:lnTo>
                    <a:lnTo>
                      <a:pt x="172" y="38"/>
                    </a:lnTo>
                    <a:lnTo>
                      <a:pt x="202" y="24"/>
                    </a:lnTo>
                    <a:lnTo>
                      <a:pt x="232" y="14"/>
                    </a:lnTo>
                    <a:lnTo>
                      <a:pt x="264" y="6"/>
                    </a:lnTo>
                    <a:lnTo>
                      <a:pt x="296" y="0"/>
                    </a:lnTo>
                    <a:lnTo>
                      <a:pt x="330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E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16">
                <a:extLst>
                  <a:ext uri="{FF2B5EF4-FFF2-40B4-BE49-F238E27FC236}">
                    <a16:creationId xmlns:a16="http://schemas.microsoft.com/office/drawing/2014/main" id="{1FFBAA37-8628-438D-99F5-F8C335175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396"/>
                <a:ext cx="662" cy="652"/>
              </a:xfrm>
              <a:custGeom>
                <a:avLst/>
                <a:gdLst/>
                <a:ahLst/>
                <a:cxnLst>
                  <a:cxn ang="0">
                    <a:pos x="330" y="0"/>
                  </a:cxn>
                  <a:cxn ang="0">
                    <a:pos x="398" y="6"/>
                  </a:cxn>
                  <a:cxn ang="0">
                    <a:pos x="460" y="24"/>
                  </a:cxn>
                  <a:cxn ang="0">
                    <a:pos x="516" y="54"/>
                  </a:cxn>
                  <a:cxn ang="0">
                    <a:pos x="564" y="94"/>
                  </a:cxn>
                  <a:cxn ang="0">
                    <a:pos x="606" y="144"/>
                  </a:cxn>
                  <a:cxn ang="0">
                    <a:pos x="636" y="198"/>
                  </a:cxn>
                  <a:cxn ang="0">
                    <a:pos x="654" y="260"/>
                  </a:cxn>
                  <a:cxn ang="0">
                    <a:pos x="662" y="326"/>
                  </a:cxn>
                  <a:cxn ang="0">
                    <a:pos x="660" y="358"/>
                  </a:cxn>
                  <a:cxn ang="0">
                    <a:pos x="646" y="422"/>
                  </a:cxn>
                  <a:cxn ang="0">
                    <a:pos x="622" y="480"/>
                  </a:cxn>
                  <a:cxn ang="0">
                    <a:pos x="586" y="532"/>
                  </a:cxn>
                  <a:cxn ang="0">
                    <a:pos x="540" y="576"/>
                  </a:cxn>
                  <a:cxn ang="0">
                    <a:pos x="488" y="612"/>
                  </a:cxn>
                  <a:cxn ang="0">
                    <a:pos x="428" y="636"/>
                  </a:cxn>
                  <a:cxn ang="0">
                    <a:pos x="364" y="650"/>
                  </a:cxn>
                  <a:cxn ang="0">
                    <a:pos x="330" y="652"/>
                  </a:cxn>
                  <a:cxn ang="0">
                    <a:pos x="264" y="644"/>
                  </a:cxn>
                  <a:cxn ang="0">
                    <a:pos x="202" y="626"/>
                  </a:cxn>
                  <a:cxn ang="0">
                    <a:pos x="146" y="596"/>
                  </a:cxn>
                  <a:cxn ang="0">
                    <a:pos x="96" y="556"/>
                  </a:cxn>
                  <a:cxn ang="0">
                    <a:pos x="56" y="508"/>
                  </a:cxn>
                  <a:cxn ang="0">
                    <a:pos x="26" y="452"/>
                  </a:cxn>
                  <a:cxn ang="0">
                    <a:pos x="6" y="390"/>
                  </a:cxn>
                  <a:cxn ang="0">
                    <a:pos x="0" y="326"/>
                  </a:cxn>
                  <a:cxn ang="0">
                    <a:pos x="0" y="292"/>
                  </a:cxn>
                  <a:cxn ang="0">
                    <a:pos x="14" y="228"/>
                  </a:cxn>
                  <a:cxn ang="0">
                    <a:pos x="40" y="170"/>
                  </a:cxn>
                  <a:cxn ang="0">
                    <a:pos x="76" y="118"/>
                  </a:cxn>
                  <a:cxn ang="0">
                    <a:pos x="120" y="74"/>
                  </a:cxn>
                  <a:cxn ang="0">
                    <a:pos x="172" y="38"/>
                  </a:cxn>
                  <a:cxn ang="0">
                    <a:pos x="232" y="14"/>
                  </a:cxn>
                  <a:cxn ang="0">
                    <a:pos x="296" y="0"/>
                  </a:cxn>
                  <a:cxn ang="0">
                    <a:pos x="330" y="0"/>
                  </a:cxn>
                </a:cxnLst>
                <a:rect l="0" t="0" r="r" b="b"/>
                <a:pathLst>
                  <a:path w="662" h="652">
                    <a:moveTo>
                      <a:pt x="330" y="0"/>
                    </a:moveTo>
                    <a:lnTo>
                      <a:pt x="330" y="0"/>
                    </a:lnTo>
                    <a:lnTo>
                      <a:pt x="364" y="0"/>
                    </a:lnTo>
                    <a:lnTo>
                      <a:pt x="398" y="6"/>
                    </a:lnTo>
                    <a:lnTo>
                      <a:pt x="428" y="14"/>
                    </a:lnTo>
                    <a:lnTo>
                      <a:pt x="460" y="24"/>
                    </a:lnTo>
                    <a:lnTo>
                      <a:pt x="488" y="38"/>
                    </a:lnTo>
                    <a:lnTo>
                      <a:pt x="516" y="54"/>
                    </a:lnTo>
                    <a:lnTo>
                      <a:pt x="540" y="74"/>
                    </a:lnTo>
                    <a:lnTo>
                      <a:pt x="564" y="94"/>
                    </a:lnTo>
                    <a:lnTo>
                      <a:pt x="586" y="118"/>
                    </a:lnTo>
                    <a:lnTo>
                      <a:pt x="606" y="144"/>
                    </a:lnTo>
                    <a:lnTo>
                      <a:pt x="622" y="170"/>
                    </a:lnTo>
                    <a:lnTo>
                      <a:pt x="636" y="198"/>
                    </a:lnTo>
                    <a:lnTo>
                      <a:pt x="646" y="228"/>
                    </a:lnTo>
                    <a:lnTo>
                      <a:pt x="654" y="260"/>
                    </a:lnTo>
                    <a:lnTo>
                      <a:pt x="660" y="292"/>
                    </a:lnTo>
                    <a:lnTo>
                      <a:pt x="662" y="326"/>
                    </a:lnTo>
                    <a:lnTo>
                      <a:pt x="662" y="326"/>
                    </a:lnTo>
                    <a:lnTo>
                      <a:pt x="660" y="358"/>
                    </a:lnTo>
                    <a:lnTo>
                      <a:pt x="654" y="390"/>
                    </a:lnTo>
                    <a:lnTo>
                      <a:pt x="646" y="422"/>
                    </a:lnTo>
                    <a:lnTo>
                      <a:pt x="636" y="452"/>
                    </a:lnTo>
                    <a:lnTo>
                      <a:pt x="622" y="480"/>
                    </a:lnTo>
                    <a:lnTo>
                      <a:pt x="606" y="508"/>
                    </a:lnTo>
                    <a:lnTo>
                      <a:pt x="586" y="532"/>
                    </a:lnTo>
                    <a:lnTo>
                      <a:pt x="564" y="556"/>
                    </a:lnTo>
                    <a:lnTo>
                      <a:pt x="540" y="576"/>
                    </a:lnTo>
                    <a:lnTo>
                      <a:pt x="516" y="596"/>
                    </a:lnTo>
                    <a:lnTo>
                      <a:pt x="488" y="612"/>
                    </a:lnTo>
                    <a:lnTo>
                      <a:pt x="460" y="626"/>
                    </a:lnTo>
                    <a:lnTo>
                      <a:pt x="428" y="636"/>
                    </a:lnTo>
                    <a:lnTo>
                      <a:pt x="398" y="644"/>
                    </a:lnTo>
                    <a:lnTo>
                      <a:pt x="364" y="650"/>
                    </a:lnTo>
                    <a:lnTo>
                      <a:pt x="330" y="652"/>
                    </a:lnTo>
                    <a:lnTo>
                      <a:pt x="330" y="652"/>
                    </a:lnTo>
                    <a:lnTo>
                      <a:pt x="296" y="650"/>
                    </a:lnTo>
                    <a:lnTo>
                      <a:pt x="264" y="644"/>
                    </a:lnTo>
                    <a:lnTo>
                      <a:pt x="232" y="636"/>
                    </a:lnTo>
                    <a:lnTo>
                      <a:pt x="202" y="626"/>
                    </a:lnTo>
                    <a:lnTo>
                      <a:pt x="172" y="612"/>
                    </a:lnTo>
                    <a:lnTo>
                      <a:pt x="146" y="596"/>
                    </a:lnTo>
                    <a:lnTo>
                      <a:pt x="120" y="576"/>
                    </a:lnTo>
                    <a:lnTo>
                      <a:pt x="96" y="556"/>
                    </a:lnTo>
                    <a:lnTo>
                      <a:pt x="76" y="532"/>
                    </a:lnTo>
                    <a:lnTo>
                      <a:pt x="56" y="508"/>
                    </a:lnTo>
                    <a:lnTo>
                      <a:pt x="40" y="480"/>
                    </a:lnTo>
                    <a:lnTo>
                      <a:pt x="26" y="452"/>
                    </a:lnTo>
                    <a:lnTo>
                      <a:pt x="14" y="422"/>
                    </a:lnTo>
                    <a:lnTo>
                      <a:pt x="6" y="390"/>
                    </a:lnTo>
                    <a:lnTo>
                      <a:pt x="0" y="358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2"/>
                    </a:lnTo>
                    <a:lnTo>
                      <a:pt x="6" y="260"/>
                    </a:lnTo>
                    <a:lnTo>
                      <a:pt x="14" y="228"/>
                    </a:lnTo>
                    <a:lnTo>
                      <a:pt x="26" y="198"/>
                    </a:lnTo>
                    <a:lnTo>
                      <a:pt x="40" y="170"/>
                    </a:lnTo>
                    <a:lnTo>
                      <a:pt x="56" y="144"/>
                    </a:lnTo>
                    <a:lnTo>
                      <a:pt x="76" y="118"/>
                    </a:lnTo>
                    <a:lnTo>
                      <a:pt x="96" y="94"/>
                    </a:lnTo>
                    <a:lnTo>
                      <a:pt x="120" y="74"/>
                    </a:lnTo>
                    <a:lnTo>
                      <a:pt x="146" y="54"/>
                    </a:lnTo>
                    <a:lnTo>
                      <a:pt x="172" y="38"/>
                    </a:lnTo>
                    <a:lnTo>
                      <a:pt x="202" y="24"/>
                    </a:lnTo>
                    <a:lnTo>
                      <a:pt x="232" y="14"/>
                    </a:lnTo>
                    <a:lnTo>
                      <a:pt x="264" y="6"/>
                    </a:lnTo>
                    <a:lnTo>
                      <a:pt x="296" y="0"/>
                    </a:lnTo>
                    <a:lnTo>
                      <a:pt x="330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17">
                <a:extLst>
                  <a:ext uri="{FF2B5EF4-FFF2-40B4-BE49-F238E27FC236}">
                    <a16:creationId xmlns:a16="http://schemas.microsoft.com/office/drawing/2014/main" id="{7CE46004-ADEC-463A-BEF3-359D75871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1392"/>
                <a:ext cx="666" cy="656"/>
              </a:xfrm>
              <a:custGeom>
                <a:avLst/>
                <a:gdLst/>
                <a:ahLst/>
                <a:cxnLst>
                  <a:cxn ang="0">
                    <a:pos x="334" y="0"/>
                  </a:cxn>
                  <a:cxn ang="0">
                    <a:pos x="400" y="8"/>
                  </a:cxn>
                  <a:cxn ang="0">
                    <a:pos x="462" y="26"/>
                  </a:cxn>
                  <a:cxn ang="0">
                    <a:pos x="520" y="58"/>
                  </a:cxn>
                  <a:cxn ang="0">
                    <a:pos x="568" y="98"/>
                  </a:cxn>
                  <a:cxn ang="0">
                    <a:pos x="610" y="146"/>
                  </a:cxn>
                  <a:cxn ang="0">
                    <a:pos x="640" y="202"/>
                  </a:cxn>
                  <a:cxn ang="0">
                    <a:pos x="660" y="262"/>
                  </a:cxn>
                  <a:cxn ang="0">
                    <a:pos x="666" y="328"/>
                  </a:cxn>
                  <a:cxn ang="0">
                    <a:pos x="664" y="362"/>
                  </a:cxn>
                  <a:cxn ang="0">
                    <a:pos x="652" y="426"/>
                  </a:cxn>
                  <a:cxn ang="0">
                    <a:pos x="626" y="484"/>
                  </a:cxn>
                  <a:cxn ang="0">
                    <a:pos x="590" y="538"/>
                  </a:cxn>
                  <a:cxn ang="0">
                    <a:pos x="546" y="582"/>
                  </a:cxn>
                  <a:cxn ang="0">
                    <a:pos x="492" y="618"/>
                  </a:cxn>
                  <a:cxn ang="0">
                    <a:pos x="432" y="642"/>
                  </a:cxn>
                  <a:cxn ang="0">
                    <a:pos x="368" y="656"/>
                  </a:cxn>
                  <a:cxn ang="0">
                    <a:pos x="334" y="656"/>
                  </a:cxn>
                  <a:cxn ang="0">
                    <a:pos x="266" y="650"/>
                  </a:cxn>
                  <a:cxn ang="0">
                    <a:pos x="204" y="630"/>
                  </a:cxn>
                  <a:cxn ang="0">
                    <a:pos x="148" y="600"/>
                  </a:cxn>
                  <a:cxn ang="0">
                    <a:pos x="98" y="560"/>
                  </a:cxn>
                  <a:cxn ang="0">
                    <a:pos x="58" y="512"/>
                  </a:cxn>
                  <a:cxn ang="0">
                    <a:pos x="26" y="456"/>
                  </a:cxn>
                  <a:cxn ang="0">
                    <a:pos x="8" y="394"/>
                  </a:cxn>
                  <a:cxn ang="0">
                    <a:pos x="0" y="328"/>
                  </a:cxn>
                  <a:cxn ang="0">
                    <a:pos x="2" y="296"/>
                  </a:cxn>
                  <a:cxn ang="0">
                    <a:pos x="16" y="232"/>
                  </a:cxn>
                  <a:cxn ang="0">
                    <a:pos x="40" y="172"/>
                  </a:cxn>
                  <a:cxn ang="0">
                    <a:pos x="76" y="120"/>
                  </a:cxn>
                  <a:cxn ang="0">
                    <a:pos x="122" y="76"/>
                  </a:cxn>
                  <a:cxn ang="0">
                    <a:pos x="176" y="40"/>
                  </a:cxn>
                  <a:cxn ang="0">
                    <a:pos x="234" y="16"/>
                  </a:cxn>
                  <a:cxn ang="0">
                    <a:pos x="300" y="2"/>
                  </a:cxn>
                  <a:cxn ang="0">
                    <a:pos x="334" y="0"/>
                  </a:cxn>
                </a:cxnLst>
                <a:rect l="0" t="0" r="r" b="b"/>
                <a:pathLst>
                  <a:path w="666" h="656">
                    <a:moveTo>
                      <a:pt x="334" y="0"/>
                    </a:moveTo>
                    <a:lnTo>
                      <a:pt x="334" y="0"/>
                    </a:lnTo>
                    <a:lnTo>
                      <a:pt x="368" y="2"/>
                    </a:lnTo>
                    <a:lnTo>
                      <a:pt x="400" y="8"/>
                    </a:lnTo>
                    <a:lnTo>
                      <a:pt x="432" y="16"/>
                    </a:lnTo>
                    <a:lnTo>
                      <a:pt x="462" y="26"/>
                    </a:lnTo>
                    <a:lnTo>
                      <a:pt x="492" y="40"/>
                    </a:lnTo>
                    <a:lnTo>
                      <a:pt x="520" y="58"/>
                    </a:lnTo>
                    <a:lnTo>
                      <a:pt x="546" y="76"/>
                    </a:lnTo>
                    <a:lnTo>
                      <a:pt x="568" y="98"/>
                    </a:lnTo>
                    <a:lnTo>
                      <a:pt x="590" y="120"/>
                    </a:lnTo>
                    <a:lnTo>
                      <a:pt x="610" y="146"/>
                    </a:lnTo>
                    <a:lnTo>
                      <a:pt x="626" y="172"/>
                    </a:lnTo>
                    <a:lnTo>
                      <a:pt x="640" y="202"/>
                    </a:lnTo>
                    <a:lnTo>
                      <a:pt x="652" y="232"/>
                    </a:lnTo>
                    <a:lnTo>
                      <a:pt x="660" y="262"/>
                    </a:lnTo>
                    <a:lnTo>
                      <a:pt x="664" y="296"/>
                    </a:lnTo>
                    <a:lnTo>
                      <a:pt x="666" y="328"/>
                    </a:lnTo>
                    <a:lnTo>
                      <a:pt x="666" y="328"/>
                    </a:lnTo>
                    <a:lnTo>
                      <a:pt x="664" y="362"/>
                    </a:lnTo>
                    <a:lnTo>
                      <a:pt x="660" y="394"/>
                    </a:lnTo>
                    <a:lnTo>
                      <a:pt x="652" y="426"/>
                    </a:lnTo>
                    <a:lnTo>
                      <a:pt x="640" y="456"/>
                    </a:lnTo>
                    <a:lnTo>
                      <a:pt x="626" y="484"/>
                    </a:lnTo>
                    <a:lnTo>
                      <a:pt x="610" y="512"/>
                    </a:lnTo>
                    <a:lnTo>
                      <a:pt x="590" y="538"/>
                    </a:lnTo>
                    <a:lnTo>
                      <a:pt x="568" y="560"/>
                    </a:lnTo>
                    <a:lnTo>
                      <a:pt x="546" y="582"/>
                    </a:lnTo>
                    <a:lnTo>
                      <a:pt x="520" y="600"/>
                    </a:lnTo>
                    <a:lnTo>
                      <a:pt x="492" y="618"/>
                    </a:lnTo>
                    <a:lnTo>
                      <a:pt x="462" y="630"/>
                    </a:lnTo>
                    <a:lnTo>
                      <a:pt x="432" y="642"/>
                    </a:lnTo>
                    <a:lnTo>
                      <a:pt x="400" y="650"/>
                    </a:lnTo>
                    <a:lnTo>
                      <a:pt x="368" y="656"/>
                    </a:lnTo>
                    <a:lnTo>
                      <a:pt x="334" y="656"/>
                    </a:lnTo>
                    <a:lnTo>
                      <a:pt x="334" y="656"/>
                    </a:lnTo>
                    <a:lnTo>
                      <a:pt x="300" y="656"/>
                    </a:lnTo>
                    <a:lnTo>
                      <a:pt x="266" y="650"/>
                    </a:lnTo>
                    <a:lnTo>
                      <a:pt x="234" y="642"/>
                    </a:lnTo>
                    <a:lnTo>
                      <a:pt x="204" y="630"/>
                    </a:lnTo>
                    <a:lnTo>
                      <a:pt x="176" y="618"/>
                    </a:lnTo>
                    <a:lnTo>
                      <a:pt x="148" y="600"/>
                    </a:lnTo>
                    <a:lnTo>
                      <a:pt x="122" y="582"/>
                    </a:lnTo>
                    <a:lnTo>
                      <a:pt x="98" y="560"/>
                    </a:lnTo>
                    <a:lnTo>
                      <a:pt x="76" y="538"/>
                    </a:lnTo>
                    <a:lnTo>
                      <a:pt x="58" y="512"/>
                    </a:lnTo>
                    <a:lnTo>
                      <a:pt x="40" y="484"/>
                    </a:lnTo>
                    <a:lnTo>
                      <a:pt x="26" y="456"/>
                    </a:lnTo>
                    <a:lnTo>
                      <a:pt x="16" y="426"/>
                    </a:lnTo>
                    <a:lnTo>
                      <a:pt x="8" y="394"/>
                    </a:lnTo>
                    <a:lnTo>
                      <a:pt x="2" y="362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2" y="296"/>
                    </a:lnTo>
                    <a:lnTo>
                      <a:pt x="8" y="262"/>
                    </a:lnTo>
                    <a:lnTo>
                      <a:pt x="16" y="232"/>
                    </a:lnTo>
                    <a:lnTo>
                      <a:pt x="26" y="202"/>
                    </a:lnTo>
                    <a:lnTo>
                      <a:pt x="40" y="172"/>
                    </a:lnTo>
                    <a:lnTo>
                      <a:pt x="58" y="146"/>
                    </a:lnTo>
                    <a:lnTo>
                      <a:pt x="76" y="120"/>
                    </a:lnTo>
                    <a:lnTo>
                      <a:pt x="98" y="98"/>
                    </a:lnTo>
                    <a:lnTo>
                      <a:pt x="122" y="76"/>
                    </a:lnTo>
                    <a:lnTo>
                      <a:pt x="148" y="58"/>
                    </a:lnTo>
                    <a:lnTo>
                      <a:pt x="176" y="40"/>
                    </a:lnTo>
                    <a:lnTo>
                      <a:pt x="204" y="26"/>
                    </a:lnTo>
                    <a:lnTo>
                      <a:pt x="234" y="16"/>
                    </a:lnTo>
                    <a:lnTo>
                      <a:pt x="266" y="8"/>
                    </a:lnTo>
                    <a:lnTo>
                      <a:pt x="300" y="2"/>
                    </a:lnTo>
                    <a:lnTo>
                      <a:pt x="334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18">
                <a:extLst>
                  <a:ext uri="{FF2B5EF4-FFF2-40B4-BE49-F238E27FC236}">
                    <a16:creationId xmlns:a16="http://schemas.microsoft.com/office/drawing/2014/main" id="{FFE2F46B-9777-48E5-AF93-481B86702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1390"/>
                <a:ext cx="668" cy="660"/>
              </a:xfrm>
              <a:custGeom>
                <a:avLst/>
                <a:gdLst/>
                <a:ahLst/>
                <a:cxnLst>
                  <a:cxn ang="0">
                    <a:pos x="334" y="0"/>
                  </a:cxn>
                  <a:cxn ang="0">
                    <a:pos x="402" y="8"/>
                  </a:cxn>
                  <a:cxn ang="0">
                    <a:pos x="464" y="26"/>
                  </a:cxn>
                  <a:cxn ang="0">
                    <a:pos x="522" y="58"/>
                  </a:cxn>
                  <a:cxn ang="0">
                    <a:pos x="570" y="98"/>
                  </a:cxn>
                  <a:cxn ang="0">
                    <a:pos x="612" y="146"/>
                  </a:cxn>
                  <a:cxn ang="0">
                    <a:pos x="642" y="202"/>
                  </a:cxn>
                  <a:cxn ang="0">
                    <a:pos x="662" y="264"/>
                  </a:cxn>
                  <a:cxn ang="0">
                    <a:pos x="668" y="330"/>
                  </a:cxn>
                  <a:cxn ang="0">
                    <a:pos x="668" y="364"/>
                  </a:cxn>
                  <a:cxn ang="0">
                    <a:pos x="654" y="428"/>
                  </a:cxn>
                  <a:cxn ang="0">
                    <a:pos x="628" y="488"/>
                  </a:cxn>
                  <a:cxn ang="0">
                    <a:pos x="592" y="540"/>
                  </a:cxn>
                  <a:cxn ang="0">
                    <a:pos x="548" y="584"/>
                  </a:cxn>
                  <a:cxn ang="0">
                    <a:pos x="494" y="620"/>
                  </a:cxn>
                  <a:cxn ang="0">
                    <a:pos x="434" y="646"/>
                  </a:cxn>
                  <a:cxn ang="0">
                    <a:pos x="368" y="658"/>
                  </a:cxn>
                  <a:cxn ang="0">
                    <a:pos x="334" y="660"/>
                  </a:cxn>
                  <a:cxn ang="0">
                    <a:pos x="268" y="654"/>
                  </a:cxn>
                  <a:cxn ang="0">
                    <a:pos x="204" y="634"/>
                  </a:cxn>
                  <a:cxn ang="0">
                    <a:pos x="148" y="604"/>
                  </a:cxn>
                  <a:cxn ang="0">
                    <a:pos x="98" y="564"/>
                  </a:cxn>
                  <a:cxn ang="0">
                    <a:pos x="58" y="514"/>
                  </a:cxn>
                  <a:cxn ang="0">
                    <a:pos x="26" y="458"/>
                  </a:cxn>
                  <a:cxn ang="0">
                    <a:pos x="6" y="396"/>
                  </a:cxn>
                  <a:cxn ang="0">
                    <a:pos x="0" y="330"/>
                  </a:cxn>
                  <a:cxn ang="0">
                    <a:pos x="2" y="296"/>
                  </a:cxn>
                  <a:cxn ang="0">
                    <a:pos x="14" y="232"/>
                  </a:cxn>
                  <a:cxn ang="0">
                    <a:pos x="40" y="174"/>
                  </a:cxn>
                  <a:cxn ang="0">
                    <a:pos x="76" y="120"/>
                  </a:cxn>
                  <a:cxn ang="0">
                    <a:pos x="122" y="76"/>
                  </a:cxn>
                  <a:cxn ang="0">
                    <a:pos x="176" y="40"/>
                  </a:cxn>
                  <a:cxn ang="0">
                    <a:pos x="236" y="16"/>
                  </a:cxn>
                  <a:cxn ang="0">
                    <a:pos x="300" y="2"/>
                  </a:cxn>
                  <a:cxn ang="0">
                    <a:pos x="334" y="0"/>
                  </a:cxn>
                </a:cxnLst>
                <a:rect l="0" t="0" r="r" b="b"/>
                <a:pathLst>
                  <a:path w="668" h="660">
                    <a:moveTo>
                      <a:pt x="334" y="0"/>
                    </a:moveTo>
                    <a:lnTo>
                      <a:pt x="334" y="0"/>
                    </a:lnTo>
                    <a:lnTo>
                      <a:pt x="368" y="2"/>
                    </a:lnTo>
                    <a:lnTo>
                      <a:pt x="402" y="8"/>
                    </a:lnTo>
                    <a:lnTo>
                      <a:pt x="434" y="16"/>
                    </a:lnTo>
                    <a:lnTo>
                      <a:pt x="464" y="26"/>
                    </a:lnTo>
                    <a:lnTo>
                      <a:pt x="494" y="40"/>
                    </a:lnTo>
                    <a:lnTo>
                      <a:pt x="522" y="58"/>
                    </a:lnTo>
                    <a:lnTo>
                      <a:pt x="548" y="76"/>
                    </a:lnTo>
                    <a:lnTo>
                      <a:pt x="570" y="98"/>
                    </a:lnTo>
                    <a:lnTo>
                      <a:pt x="592" y="120"/>
                    </a:lnTo>
                    <a:lnTo>
                      <a:pt x="612" y="146"/>
                    </a:lnTo>
                    <a:lnTo>
                      <a:pt x="628" y="174"/>
                    </a:lnTo>
                    <a:lnTo>
                      <a:pt x="642" y="202"/>
                    </a:lnTo>
                    <a:lnTo>
                      <a:pt x="654" y="232"/>
                    </a:lnTo>
                    <a:lnTo>
                      <a:pt x="662" y="264"/>
                    </a:lnTo>
                    <a:lnTo>
                      <a:pt x="668" y="296"/>
                    </a:lnTo>
                    <a:lnTo>
                      <a:pt x="668" y="330"/>
                    </a:lnTo>
                    <a:lnTo>
                      <a:pt x="668" y="330"/>
                    </a:lnTo>
                    <a:lnTo>
                      <a:pt x="668" y="364"/>
                    </a:lnTo>
                    <a:lnTo>
                      <a:pt x="662" y="396"/>
                    </a:lnTo>
                    <a:lnTo>
                      <a:pt x="654" y="428"/>
                    </a:lnTo>
                    <a:lnTo>
                      <a:pt x="642" y="458"/>
                    </a:lnTo>
                    <a:lnTo>
                      <a:pt x="628" y="488"/>
                    </a:lnTo>
                    <a:lnTo>
                      <a:pt x="612" y="514"/>
                    </a:lnTo>
                    <a:lnTo>
                      <a:pt x="592" y="540"/>
                    </a:lnTo>
                    <a:lnTo>
                      <a:pt x="570" y="564"/>
                    </a:lnTo>
                    <a:lnTo>
                      <a:pt x="548" y="584"/>
                    </a:lnTo>
                    <a:lnTo>
                      <a:pt x="522" y="604"/>
                    </a:lnTo>
                    <a:lnTo>
                      <a:pt x="494" y="620"/>
                    </a:lnTo>
                    <a:lnTo>
                      <a:pt x="464" y="634"/>
                    </a:lnTo>
                    <a:lnTo>
                      <a:pt x="434" y="646"/>
                    </a:lnTo>
                    <a:lnTo>
                      <a:pt x="402" y="654"/>
                    </a:lnTo>
                    <a:lnTo>
                      <a:pt x="368" y="658"/>
                    </a:lnTo>
                    <a:lnTo>
                      <a:pt x="334" y="660"/>
                    </a:lnTo>
                    <a:lnTo>
                      <a:pt x="334" y="660"/>
                    </a:lnTo>
                    <a:lnTo>
                      <a:pt x="300" y="658"/>
                    </a:lnTo>
                    <a:lnTo>
                      <a:pt x="268" y="654"/>
                    </a:lnTo>
                    <a:lnTo>
                      <a:pt x="236" y="646"/>
                    </a:lnTo>
                    <a:lnTo>
                      <a:pt x="204" y="634"/>
                    </a:lnTo>
                    <a:lnTo>
                      <a:pt x="176" y="620"/>
                    </a:lnTo>
                    <a:lnTo>
                      <a:pt x="148" y="604"/>
                    </a:lnTo>
                    <a:lnTo>
                      <a:pt x="122" y="584"/>
                    </a:lnTo>
                    <a:lnTo>
                      <a:pt x="98" y="564"/>
                    </a:lnTo>
                    <a:lnTo>
                      <a:pt x="76" y="540"/>
                    </a:lnTo>
                    <a:lnTo>
                      <a:pt x="58" y="514"/>
                    </a:lnTo>
                    <a:lnTo>
                      <a:pt x="40" y="488"/>
                    </a:lnTo>
                    <a:lnTo>
                      <a:pt x="26" y="458"/>
                    </a:lnTo>
                    <a:lnTo>
                      <a:pt x="14" y="428"/>
                    </a:lnTo>
                    <a:lnTo>
                      <a:pt x="6" y="396"/>
                    </a:lnTo>
                    <a:lnTo>
                      <a:pt x="2" y="364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296"/>
                    </a:lnTo>
                    <a:lnTo>
                      <a:pt x="6" y="264"/>
                    </a:lnTo>
                    <a:lnTo>
                      <a:pt x="14" y="232"/>
                    </a:lnTo>
                    <a:lnTo>
                      <a:pt x="26" y="202"/>
                    </a:lnTo>
                    <a:lnTo>
                      <a:pt x="40" y="174"/>
                    </a:lnTo>
                    <a:lnTo>
                      <a:pt x="58" y="146"/>
                    </a:lnTo>
                    <a:lnTo>
                      <a:pt x="76" y="120"/>
                    </a:lnTo>
                    <a:lnTo>
                      <a:pt x="98" y="98"/>
                    </a:lnTo>
                    <a:lnTo>
                      <a:pt x="122" y="76"/>
                    </a:lnTo>
                    <a:lnTo>
                      <a:pt x="148" y="58"/>
                    </a:lnTo>
                    <a:lnTo>
                      <a:pt x="176" y="40"/>
                    </a:lnTo>
                    <a:lnTo>
                      <a:pt x="204" y="26"/>
                    </a:lnTo>
                    <a:lnTo>
                      <a:pt x="236" y="16"/>
                    </a:lnTo>
                    <a:lnTo>
                      <a:pt x="268" y="8"/>
                    </a:lnTo>
                    <a:lnTo>
                      <a:pt x="300" y="2"/>
                    </a:lnTo>
                    <a:lnTo>
                      <a:pt x="334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FFC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19">
                <a:extLst>
                  <a:ext uri="{FF2B5EF4-FFF2-40B4-BE49-F238E27FC236}">
                    <a16:creationId xmlns:a16="http://schemas.microsoft.com/office/drawing/2014/main" id="{46C0B91B-8DAA-4658-8F13-E5C514AB9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388"/>
                <a:ext cx="672" cy="662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404" y="8"/>
                  </a:cxn>
                  <a:cxn ang="0">
                    <a:pos x="466" y="26"/>
                  </a:cxn>
                  <a:cxn ang="0">
                    <a:pos x="524" y="58"/>
                  </a:cxn>
                  <a:cxn ang="0">
                    <a:pos x="572" y="98"/>
                  </a:cxn>
                  <a:cxn ang="0">
                    <a:pos x="614" y="146"/>
                  </a:cxn>
                  <a:cxn ang="0">
                    <a:pos x="646" y="204"/>
                  </a:cxn>
                  <a:cxn ang="0">
                    <a:pos x="664" y="266"/>
                  </a:cxn>
                  <a:cxn ang="0">
                    <a:pos x="672" y="332"/>
                  </a:cxn>
                  <a:cxn ang="0">
                    <a:pos x="670" y="366"/>
                  </a:cxn>
                  <a:cxn ang="0">
                    <a:pos x="656" y="430"/>
                  </a:cxn>
                  <a:cxn ang="0">
                    <a:pos x="630" y="490"/>
                  </a:cxn>
                  <a:cxn ang="0">
                    <a:pos x="594" y="542"/>
                  </a:cxn>
                  <a:cxn ang="0">
                    <a:pos x="550" y="588"/>
                  </a:cxn>
                  <a:cxn ang="0">
                    <a:pos x="496" y="622"/>
                  </a:cxn>
                  <a:cxn ang="0">
                    <a:pos x="436" y="648"/>
                  </a:cxn>
                  <a:cxn ang="0">
                    <a:pos x="370" y="662"/>
                  </a:cxn>
                  <a:cxn ang="0">
                    <a:pos x="336" y="662"/>
                  </a:cxn>
                  <a:cxn ang="0">
                    <a:pos x="268" y="656"/>
                  </a:cxn>
                  <a:cxn ang="0">
                    <a:pos x="204" y="636"/>
                  </a:cxn>
                  <a:cxn ang="0">
                    <a:pos x="148" y="606"/>
                  </a:cxn>
                  <a:cxn ang="0">
                    <a:pos x="98" y="566"/>
                  </a:cxn>
                  <a:cxn ang="0">
                    <a:pos x="56" y="516"/>
                  </a:cxn>
                  <a:cxn ang="0">
                    <a:pos x="26" y="460"/>
                  </a:cxn>
                  <a:cxn ang="0">
                    <a:pos x="6" y="398"/>
                  </a:cxn>
                  <a:cxn ang="0">
                    <a:pos x="0" y="332"/>
                  </a:cxn>
                  <a:cxn ang="0">
                    <a:pos x="0" y="298"/>
                  </a:cxn>
                  <a:cxn ang="0">
                    <a:pos x="14" y="234"/>
                  </a:cxn>
                  <a:cxn ang="0">
                    <a:pos x="40" y="174"/>
                  </a:cxn>
                  <a:cxn ang="0">
                    <a:pos x="76" y="122"/>
                  </a:cxn>
                  <a:cxn ang="0">
                    <a:pos x="122" y="76"/>
                  </a:cxn>
                  <a:cxn ang="0">
                    <a:pos x="176" y="40"/>
                  </a:cxn>
                  <a:cxn ang="0">
                    <a:pos x="236" y="16"/>
                  </a:cxn>
                  <a:cxn ang="0">
                    <a:pos x="302" y="2"/>
                  </a:cxn>
                  <a:cxn ang="0">
                    <a:pos x="336" y="0"/>
                  </a:cxn>
                </a:cxnLst>
                <a:rect l="0" t="0" r="r" b="b"/>
                <a:pathLst>
                  <a:path w="672" h="662">
                    <a:moveTo>
                      <a:pt x="336" y="0"/>
                    </a:moveTo>
                    <a:lnTo>
                      <a:pt x="336" y="0"/>
                    </a:lnTo>
                    <a:lnTo>
                      <a:pt x="370" y="2"/>
                    </a:lnTo>
                    <a:lnTo>
                      <a:pt x="404" y="8"/>
                    </a:lnTo>
                    <a:lnTo>
                      <a:pt x="436" y="16"/>
                    </a:lnTo>
                    <a:lnTo>
                      <a:pt x="466" y="26"/>
                    </a:lnTo>
                    <a:lnTo>
                      <a:pt x="496" y="40"/>
                    </a:lnTo>
                    <a:lnTo>
                      <a:pt x="524" y="58"/>
                    </a:lnTo>
                    <a:lnTo>
                      <a:pt x="550" y="76"/>
                    </a:lnTo>
                    <a:lnTo>
                      <a:pt x="572" y="98"/>
                    </a:lnTo>
                    <a:lnTo>
                      <a:pt x="594" y="122"/>
                    </a:lnTo>
                    <a:lnTo>
                      <a:pt x="614" y="146"/>
                    </a:lnTo>
                    <a:lnTo>
                      <a:pt x="630" y="174"/>
                    </a:lnTo>
                    <a:lnTo>
                      <a:pt x="646" y="204"/>
                    </a:lnTo>
                    <a:lnTo>
                      <a:pt x="656" y="234"/>
                    </a:lnTo>
                    <a:lnTo>
                      <a:pt x="664" y="266"/>
                    </a:lnTo>
                    <a:lnTo>
                      <a:pt x="670" y="298"/>
                    </a:lnTo>
                    <a:lnTo>
                      <a:pt x="672" y="332"/>
                    </a:lnTo>
                    <a:lnTo>
                      <a:pt x="672" y="332"/>
                    </a:lnTo>
                    <a:lnTo>
                      <a:pt x="670" y="366"/>
                    </a:lnTo>
                    <a:lnTo>
                      <a:pt x="664" y="398"/>
                    </a:lnTo>
                    <a:lnTo>
                      <a:pt x="656" y="430"/>
                    </a:lnTo>
                    <a:lnTo>
                      <a:pt x="646" y="460"/>
                    </a:lnTo>
                    <a:lnTo>
                      <a:pt x="630" y="490"/>
                    </a:lnTo>
                    <a:lnTo>
                      <a:pt x="614" y="516"/>
                    </a:lnTo>
                    <a:lnTo>
                      <a:pt x="594" y="542"/>
                    </a:lnTo>
                    <a:lnTo>
                      <a:pt x="572" y="566"/>
                    </a:lnTo>
                    <a:lnTo>
                      <a:pt x="550" y="588"/>
                    </a:lnTo>
                    <a:lnTo>
                      <a:pt x="524" y="606"/>
                    </a:lnTo>
                    <a:lnTo>
                      <a:pt x="496" y="622"/>
                    </a:lnTo>
                    <a:lnTo>
                      <a:pt x="466" y="636"/>
                    </a:lnTo>
                    <a:lnTo>
                      <a:pt x="436" y="648"/>
                    </a:lnTo>
                    <a:lnTo>
                      <a:pt x="404" y="656"/>
                    </a:lnTo>
                    <a:lnTo>
                      <a:pt x="370" y="662"/>
                    </a:lnTo>
                    <a:lnTo>
                      <a:pt x="336" y="662"/>
                    </a:lnTo>
                    <a:lnTo>
                      <a:pt x="336" y="662"/>
                    </a:lnTo>
                    <a:lnTo>
                      <a:pt x="302" y="662"/>
                    </a:lnTo>
                    <a:lnTo>
                      <a:pt x="268" y="656"/>
                    </a:lnTo>
                    <a:lnTo>
                      <a:pt x="236" y="648"/>
                    </a:lnTo>
                    <a:lnTo>
                      <a:pt x="204" y="636"/>
                    </a:lnTo>
                    <a:lnTo>
                      <a:pt x="176" y="622"/>
                    </a:lnTo>
                    <a:lnTo>
                      <a:pt x="148" y="606"/>
                    </a:lnTo>
                    <a:lnTo>
                      <a:pt x="122" y="588"/>
                    </a:lnTo>
                    <a:lnTo>
                      <a:pt x="98" y="566"/>
                    </a:lnTo>
                    <a:lnTo>
                      <a:pt x="76" y="542"/>
                    </a:lnTo>
                    <a:lnTo>
                      <a:pt x="56" y="516"/>
                    </a:lnTo>
                    <a:lnTo>
                      <a:pt x="40" y="490"/>
                    </a:lnTo>
                    <a:lnTo>
                      <a:pt x="26" y="460"/>
                    </a:lnTo>
                    <a:lnTo>
                      <a:pt x="14" y="430"/>
                    </a:lnTo>
                    <a:lnTo>
                      <a:pt x="6" y="398"/>
                    </a:lnTo>
                    <a:lnTo>
                      <a:pt x="0" y="36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298"/>
                    </a:lnTo>
                    <a:lnTo>
                      <a:pt x="6" y="266"/>
                    </a:lnTo>
                    <a:lnTo>
                      <a:pt x="14" y="234"/>
                    </a:lnTo>
                    <a:lnTo>
                      <a:pt x="26" y="204"/>
                    </a:lnTo>
                    <a:lnTo>
                      <a:pt x="40" y="174"/>
                    </a:lnTo>
                    <a:lnTo>
                      <a:pt x="56" y="146"/>
                    </a:lnTo>
                    <a:lnTo>
                      <a:pt x="76" y="122"/>
                    </a:lnTo>
                    <a:lnTo>
                      <a:pt x="98" y="98"/>
                    </a:lnTo>
                    <a:lnTo>
                      <a:pt x="122" y="76"/>
                    </a:lnTo>
                    <a:lnTo>
                      <a:pt x="148" y="58"/>
                    </a:lnTo>
                    <a:lnTo>
                      <a:pt x="176" y="40"/>
                    </a:lnTo>
                    <a:lnTo>
                      <a:pt x="204" y="26"/>
                    </a:lnTo>
                    <a:lnTo>
                      <a:pt x="236" y="16"/>
                    </a:lnTo>
                    <a:lnTo>
                      <a:pt x="268" y="8"/>
                    </a:lnTo>
                    <a:lnTo>
                      <a:pt x="302" y="2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FB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20">
                <a:extLst>
                  <a:ext uri="{FF2B5EF4-FFF2-40B4-BE49-F238E27FC236}">
                    <a16:creationId xmlns:a16="http://schemas.microsoft.com/office/drawing/2014/main" id="{BFA98970-812F-457E-9240-EF47E7617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1386"/>
                <a:ext cx="676" cy="666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406" y="8"/>
                  </a:cxn>
                  <a:cxn ang="0">
                    <a:pos x="470" y="26"/>
                  </a:cxn>
                  <a:cxn ang="0">
                    <a:pos x="528" y="58"/>
                  </a:cxn>
                  <a:cxn ang="0">
                    <a:pos x="578" y="98"/>
                  </a:cxn>
                  <a:cxn ang="0">
                    <a:pos x="618" y="148"/>
                  </a:cxn>
                  <a:cxn ang="0">
                    <a:pos x="650" y="204"/>
                  </a:cxn>
                  <a:cxn ang="0">
                    <a:pos x="670" y="266"/>
                  </a:cxn>
                  <a:cxn ang="0">
                    <a:pos x="676" y="334"/>
                  </a:cxn>
                  <a:cxn ang="0">
                    <a:pos x="674" y="368"/>
                  </a:cxn>
                  <a:cxn ang="0">
                    <a:pos x="662" y="432"/>
                  </a:cxn>
                  <a:cxn ang="0">
                    <a:pos x="636" y="492"/>
                  </a:cxn>
                  <a:cxn ang="0">
                    <a:pos x="598" y="544"/>
                  </a:cxn>
                  <a:cxn ang="0">
                    <a:pos x="554" y="590"/>
                  </a:cxn>
                  <a:cxn ang="0">
                    <a:pos x="500" y="626"/>
                  </a:cxn>
                  <a:cxn ang="0">
                    <a:pos x="438" y="652"/>
                  </a:cxn>
                  <a:cxn ang="0">
                    <a:pos x="372" y="664"/>
                  </a:cxn>
                  <a:cxn ang="0">
                    <a:pos x="338" y="666"/>
                  </a:cxn>
                  <a:cxn ang="0">
                    <a:pos x="270" y="660"/>
                  </a:cxn>
                  <a:cxn ang="0">
                    <a:pos x="208" y="640"/>
                  </a:cxn>
                  <a:cxn ang="0">
                    <a:pos x="150" y="610"/>
                  </a:cxn>
                  <a:cxn ang="0">
                    <a:pos x="100" y="568"/>
                  </a:cxn>
                  <a:cxn ang="0">
                    <a:pos x="58" y="520"/>
                  </a:cxn>
                  <a:cxn ang="0">
                    <a:pos x="28" y="462"/>
                  </a:cxn>
                  <a:cxn ang="0">
                    <a:pos x="8" y="400"/>
                  </a:cxn>
                  <a:cxn ang="0">
                    <a:pos x="0" y="334"/>
                  </a:cxn>
                  <a:cxn ang="0">
                    <a:pos x="2" y="300"/>
                  </a:cxn>
                  <a:cxn ang="0">
                    <a:pos x="16" y="234"/>
                  </a:cxn>
                  <a:cxn ang="0">
                    <a:pos x="42" y="174"/>
                  </a:cxn>
                  <a:cxn ang="0">
                    <a:pos x="78" y="122"/>
                  </a:cxn>
                  <a:cxn ang="0">
                    <a:pos x="124" y="76"/>
                  </a:cxn>
                  <a:cxn ang="0">
                    <a:pos x="178" y="40"/>
                  </a:cxn>
                  <a:cxn ang="0">
                    <a:pos x="238" y="16"/>
                  </a:cxn>
                  <a:cxn ang="0">
                    <a:pos x="304" y="2"/>
                  </a:cxn>
                  <a:cxn ang="0">
                    <a:pos x="338" y="0"/>
                  </a:cxn>
                </a:cxnLst>
                <a:rect l="0" t="0" r="r" b="b"/>
                <a:pathLst>
                  <a:path w="676" h="666">
                    <a:moveTo>
                      <a:pt x="338" y="0"/>
                    </a:moveTo>
                    <a:lnTo>
                      <a:pt x="338" y="0"/>
                    </a:lnTo>
                    <a:lnTo>
                      <a:pt x="372" y="2"/>
                    </a:lnTo>
                    <a:lnTo>
                      <a:pt x="406" y="8"/>
                    </a:lnTo>
                    <a:lnTo>
                      <a:pt x="438" y="16"/>
                    </a:lnTo>
                    <a:lnTo>
                      <a:pt x="470" y="26"/>
                    </a:lnTo>
                    <a:lnTo>
                      <a:pt x="500" y="40"/>
                    </a:lnTo>
                    <a:lnTo>
                      <a:pt x="528" y="58"/>
                    </a:lnTo>
                    <a:lnTo>
                      <a:pt x="554" y="76"/>
                    </a:lnTo>
                    <a:lnTo>
                      <a:pt x="578" y="98"/>
                    </a:lnTo>
                    <a:lnTo>
                      <a:pt x="598" y="122"/>
                    </a:lnTo>
                    <a:lnTo>
                      <a:pt x="618" y="148"/>
                    </a:lnTo>
                    <a:lnTo>
                      <a:pt x="636" y="174"/>
                    </a:lnTo>
                    <a:lnTo>
                      <a:pt x="650" y="204"/>
                    </a:lnTo>
                    <a:lnTo>
                      <a:pt x="662" y="234"/>
                    </a:lnTo>
                    <a:lnTo>
                      <a:pt x="670" y="266"/>
                    </a:lnTo>
                    <a:lnTo>
                      <a:pt x="674" y="300"/>
                    </a:lnTo>
                    <a:lnTo>
                      <a:pt x="676" y="334"/>
                    </a:lnTo>
                    <a:lnTo>
                      <a:pt x="676" y="334"/>
                    </a:lnTo>
                    <a:lnTo>
                      <a:pt x="674" y="368"/>
                    </a:lnTo>
                    <a:lnTo>
                      <a:pt x="670" y="400"/>
                    </a:lnTo>
                    <a:lnTo>
                      <a:pt x="662" y="432"/>
                    </a:lnTo>
                    <a:lnTo>
                      <a:pt x="650" y="462"/>
                    </a:lnTo>
                    <a:lnTo>
                      <a:pt x="636" y="492"/>
                    </a:lnTo>
                    <a:lnTo>
                      <a:pt x="618" y="520"/>
                    </a:lnTo>
                    <a:lnTo>
                      <a:pt x="598" y="544"/>
                    </a:lnTo>
                    <a:lnTo>
                      <a:pt x="578" y="568"/>
                    </a:lnTo>
                    <a:lnTo>
                      <a:pt x="554" y="590"/>
                    </a:lnTo>
                    <a:lnTo>
                      <a:pt x="528" y="610"/>
                    </a:lnTo>
                    <a:lnTo>
                      <a:pt x="500" y="626"/>
                    </a:lnTo>
                    <a:lnTo>
                      <a:pt x="470" y="640"/>
                    </a:lnTo>
                    <a:lnTo>
                      <a:pt x="438" y="652"/>
                    </a:lnTo>
                    <a:lnTo>
                      <a:pt x="406" y="660"/>
                    </a:lnTo>
                    <a:lnTo>
                      <a:pt x="372" y="664"/>
                    </a:lnTo>
                    <a:lnTo>
                      <a:pt x="338" y="666"/>
                    </a:lnTo>
                    <a:lnTo>
                      <a:pt x="338" y="666"/>
                    </a:lnTo>
                    <a:lnTo>
                      <a:pt x="304" y="664"/>
                    </a:lnTo>
                    <a:lnTo>
                      <a:pt x="270" y="660"/>
                    </a:lnTo>
                    <a:lnTo>
                      <a:pt x="238" y="652"/>
                    </a:lnTo>
                    <a:lnTo>
                      <a:pt x="208" y="640"/>
                    </a:lnTo>
                    <a:lnTo>
                      <a:pt x="178" y="626"/>
                    </a:lnTo>
                    <a:lnTo>
                      <a:pt x="150" y="610"/>
                    </a:lnTo>
                    <a:lnTo>
                      <a:pt x="124" y="590"/>
                    </a:lnTo>
                    <a:lnTo>
                      <a:pt x="100" y="568"/>
                    </a:lnTo>
                    <a:lnTo>
                      <a:pt x="78" y="544"/>
                    </a:lnTo>
                    <a:lnTo>
                      <a:pt x="58" y="520"/>
                    </a:lnTo>
                    <a:lnTo>
                      <a:pt x="42" y="492"/>
                    </a:lnTo>
                    <a:lnTo>
                      <a:pt x="28" y="462"/>
                    </a:lnTo>
                    <a:lnTo>
                      <a:pt x="16" y="432"/>
                    </a:lnTo>
                    <a:lnTo>
                      <a:pt x="8" y="400"/>
                    </a:lnTo>
                    <a:lnTo>
                      <a:pt x="2" y="368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2" y="300"/>
                    </a:lnTo>
                    <a:lnTo>
                      <a:pt x="8" y="266"/>
                    </a:lnTo>
                    <a:lnTo>
                      <a:pt x="16" y="234"/>
                    </a:lnTo>
                    <a:lnTo>
                      <a:pt x="28" y="204"/>
                    </a:lnTo>
                    <a:lnTo>
                      <a:pt x="42" y="174"/>
                    </a:lnTo>
                    <a:lnTo>
                      <a:pt x="58" y="148"/>
                    </a:lnTo>
                    <a:lnTo>
                      <a:pt x="78" y="122"/>
                    </a:lnTo>
                    <a:lnTo>
                      <a:pt x="100" y="98"/>
                    </a:lnTo>
                    <a:lnTo>
                      <a:pt x="124" y="76"/>
                    </a:lnTo>
                    <a:lnTo>
                      <a:pt x="150" y="58"/>
                    </a:lnTo>
                    <a:lnTo>
                      <a:pt x="178" y="40"/>
                    </a:lnTo>
                    <a:lnTo>
                      <a:pt x="208" y="26"/>
                    </a:lnTo>
                    <a:lnTo>
                      <a:pt x="238" y="16"/>
                    </a:lnTo>
                    <a:lnTo>
                      <a:pt x="270" y="8"/>
                    </a:lnTo>
                    <a:lnTo>
                      <a:pt x="304" y="2"/>
                    </a:lnTo>
                    <a:lnTo>
                      <a:pt x="338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21">
                <a:extLst>
                  <a:ext uri="{FF2B5EF4-FFF2-40B4-BE49-F238E27FC236}">
                    <a16:creationId xmlns:a16="http://schemas.microsoft.com/office/drawing/2014/main" id="{D11B8F9F-2AD8-41A2-B7A5-A83FA5E1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384"/>
                <a:ext cx="678" cy="670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08" y="8"/>
                  </a:cxn>
                  <a:cxn ang="0">
                    <a:pos x="472" y="26"/>
                  </a:cxn>
                  <a:cxn ang="0">
                    <a:pos x="528" y="58"/>
                  </a:cxn>
                  <a:cxn ang="0">
                    <a:pos x="580" y="98"/>
                  </a:cxn>
                  <a:cxn ang="0">
                    <a:pos x="620" y="148"/>
                  </a:cxn>
                  <a:cxn ang="0">
                    <a:pos x="652" y="204"/>
                  </a:cxn>
                  <a:cxn ang="0">
                    <a:pos x="672" y="268"/>
                  </a:cxn>
                  <a:cxn ang="0">
                    <a:pos x="678" y="334"/>
                  </a:cxn>
                  <a:cxn ang="0">
                    <a:pos x="678" y="368"/>
                  </a:cxn>
                  <a:cxn ang="0">
                    <a:pos x="664" y="434"/>
                  </a:cxn>
                  <a:cxn ang="0">
                    <a:pos x="638" y="494"/>
                  </a:cxn>
                  <a:cxn ang="0">
                    <a:pos x="602" y="548"/>
                  </a:cxn>
                  <a:cxn ang="0">
                    <a:pos x="556" y="592"/>
                  </a:cxn>
                  <a:cxn ang="0">
                    <a:pos x="500" y="628"/>
                  </a:cxn>
                  <a:cxn ang="0">
                    <a:pos x="440" y="654"/>
                  </a:cxn>
                  <a:cxn ang="0">
                    <a:pos x="374" y="668"/>
                  </a:cxn>
                  <a:cxn ang="0">
                    <a:pos x="340" y="670"/>
                  </a:cxn>
                  <a:cxn ang="0">
                    <a:pos x="272" y="662"/>
                  </a:cxn>
                  <a:cxn ang="0">
                    <a:pos x="208" y="642"/>
                  </a:cxn>
                  <a:cxn ang="0">
                    <a:pos x="150" y="612"/>
                  </a:cxn>
                  <a:cxn ang="0">
                    <a:pos x="100" y="572"/>
                  </a:cxn>
                  <a:cxn ang="0">
                    <a:pos x="58" y="522"/>
                  </a:cxn>
                  <a:cxn ang="0">
                    <a:pos x="26" y="464"/>
                  </a:cxn>
                  <a:cxn ang="0">
                    <a:pos x="6" y="402"/>
                  </a:cxn>
                  <a:cxn ang="0">
                    <a:pos x="0" y="334"/>
                  </a:cxn>
                  <a:cxn ang="0">
                    <a:pos x="2" y="300"/>
                  </a:cxn>
                  <a:cxn ang="0">
                    <a:pos x="16" y="236"/>
                  </a:cxn>
                  <a:cxn ang="0">
                    <a:pos x="40" y="176"/>
                  </a:cxn>
                  <a:cxn ang="0">
                    <a:pos x="78" y="122"/>
                  </a:cxn>
                  <a:cxn ang="0">
                    <a:pos x="124" y="76"/>
                  </a:cxn>
                  <a:cxn ang="0">
                    <a:pos x="178" y="40"/>
                  </a:cxn>
                  <a:cxn ang="0">
                    <a:pos x="238" y="16"/>
                  </a:cxn>
                  <a:cxn ang="0">
                    <a:pos x="304" y="2"/>
                  </a:cxn>
                  <a:cxn ang="0">
                    <a:pos x="340" y="0"/>
                  </a:cxn>
                </a:cxnLst>
                <a:rect l="0" t="0" r="r" b="b"/>
                <a:pathLst>
                  <a:path w="678" h="670">
                    <a:moveTo>
                      <a:pt x="340" y="0"/>
                    </a:moveTo>
                    <a:lnTo>
                      <a:pt x="340" y="0"/>
                    </a:lnTo>
                    <a:lnTo>
                      <a:pt x="374" y="2"/>
                    </a:lnTo>
                    <a:lnTo>
                      <a:pt x="408" y="8"/>
                    </a:lnTo>
                    <a:lnTo>
                      <a:pt x="440" y="16"/>
                    </a:lnTo>
                    <a:lnTo>
                      <a:pt x="472" y="26"/>
                    </a:lnTo>
                    <a:lnTo>
                      <a:pt x="500" y="40"/>
                    </a:lnTo>
                    <a:lnTo>
                      <a:pt x="528" y="58"/>
                    </a:lnTo>
                    <a:lnTo>
                      <a:pt x="556" y="76"/>
                    </a:lnTo>
                    <a:lnTo>
                      <a:pt x="580" y="98"/>
                    </a:lnTo>
                    <a:lnTo>
                      <a:pt x="602" y="122"/>
                    </a:lnTo>
                    <a:lnTo>
                      <a:pt x="620" y="148"/>
                    </a:lnTo>
                    <a:lnTo>
                      <a:pt x="638" y="176"/>
                    </a:lnTo>
                    <a:lnTo>
                      <a:pt x="652" y="204"/>
                    </a:lnTo>
                    <a:lnTo>
                      <a:pt x="664" y="236"/>
                    </a:lnTo>
                    <a:lnTo>
                      <a:pt x="672" y="268"/>
                    </a:lnTo>
                    <a:lnTo>
                      <a:pt x="678" y="300"/>
                    </a:lnTo>
                    <a:lnTo>
                      <a:pt x="678" y="334"/>
                    </a:lnTo>
                    <a:lnTo>
                      <a:pt x="678" y="334"/>
                    </a:lnTo>
                    <a:lnTo>
                      <a:pt x="678" y="368"/>
                    </a:lnTo>
                    <a:lnTo>
                      <a:pt x="672" y="402"/>
                    </a:lnTo>
                    <a:lnTo>
                      <a:pt x="664" y="434"/>
                    </a:lnTo>
                    <a:lnTo>
                      <a:pt x="652" y="464"/>
                    </a:lnTo>
                    <a:lnTo>
                      <a:pt x="638" y="494"/>
                    </a:lnTo>
                    <a:lnTo>
                      <a:pt x="620" y="522"/>
                    </a:lnTo>
                    <a:lnTo>
                      <a:pt x="602" y="548"/>
                    </a:lnTo>
                    <a:lnTo>
                      <a:pt x="580" y="572"/>
                    </a:lnTo>
                    <a:lnTo>
                      <a:pt x="556" y="592"/>
                    </a:lnTo>
                    <a:lnTo>
                      <a:pt x="528" y="612"/>
                    </a:lnTo>
                    <a:lnTo>
                      <a:pt x="500" y="628"/>
                    </a:lnTo>
                    <a:lnTo>
                      <a:pt x="472" y="642"/>
                    </a:lnTo>
                    <a:lnTo>
                      <a:pt x="440" y="654"/>
                    </a:lnTo>
                    <a:lnTo>
                      <a:pt x="408" y="662"/>
                    </a:lnTo>
                    <a:lnTo>
                      <a:pt x="374" y="668"/>
                    </a:lnTo>
                    <a:lnTo>
                      <a:pt x="340" y="670"/>
                    </a:lnTo>
                    <a:lnTo>
                      <a:pt x="340" y="670"/>
                    </a:lnTo>
                    <a:lnTo>
                      <a:pt x="304" y="668"/>
                    </a:lnTo>
                    <a:lnTo>
                      <a:pt x="272" y="662"/>
                    </a:lnTo>
                    <a:lnTo>
                      <a:pt x="238" y="654"/>
                    </a:lnTo>
                    <a:lnTo>
                      <a:pt x="208" y="642"/>
                    </a:lnTo>
                    <a:lnTo>
                      <a:pt x="178" y="628"/>
                    </a:lnTo>
                    <a:lnTo>
                      <a:pt x="150" y="612"/>
                    </a:lnTo>
                    <a:lnTo>
                      <a:pt x="124" y="592"/>
                    </a:lnTo>
                    <a:lnTo>
                      <a:pt x="100" y="572"/>
                    </a:lnTo>
                    <a:lnTo>
                      <a:pt x="78" y="548"/>
                    </a:lnTo>
                    <a:lnTo>
                      <a:pt x="58" y="522"/>
                    </a:lnTo>
                    <a:lnTo>
                      <a:pt x="40" y="494"/>
                    </a:lnTo>
                    <a:lnTo>
                      <a:pt x="26" y="464"/>
                    </a:lnTo>
                    <a:lnTo>
                      <a:pt x="16" y="434"/>
                    </a:lnTo>
                    <a:lnTo>
                      <a:pt x="6" y="402"/>
                    </a:lnTo>
                    <a:lnTo>
                      <a:pt x="2" y="368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2" y="300"/>
                    </a:lnTo>
                    <a:lnTo>
                      <a:pt x="6" y="268"/>
                    </a:lnTo>
                    <a:lnTo>
                      <a:pt x="16" y="236"/>
                    </a:lnTo>
                    <a:lnTo>
                      <a:pt x="26" y="204"/>
                    </a:lnTo>
                    <a:lnTo>
                      <a:pt x="40" y="176"/>
                    </a:lnTo>
                    <a:lnTo>
                      <a:pt x="58" y="148"/>
                    </a:lnTo>
                    <a:lnTo>
                      <a:pt x="78" y="122"/>
                    </a:lnTo>
                    <a:lnTo>
                      <a:pt x="100" y="98"/>
                    </a:lnTo>
                    <a:lnTo>
                      <a:pt x="124" y="76"/>
                    </a:lnTo>
                    <a:lnTo>
                      <a:pt x="150" y="58"/>
                    </a:lnTo>
                    <a:lnTo>
                      <a:pt x="178" y="40"/>
                    </a:lnTo>
                    <a:lnTo>
                      <a:pt x="208" y="26"/>
                    </a:lnTo>
                    <a:lnTo>
                      <a:pt x="238" y="16"/>
                    </a:lnTo>
                    <a:lnTo>
                      <a:pt x="272" y="8"/>
                    </a:lnTo>
                    <a:lnTo>
                      <a:pt x="304" y="2"/>
                    </a:lnTo>
                    <a:lnTo>
                      <a:pt x="340" y="0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22">
                <a:extLst>
                  <a:ext uri="{FF2B5EF4-FFF2-40B4-BE49-F238E27FC236}">
                    <a16:creationId xmlns:a16="http://schemas.microsoft.com/office/drawing/2014/main" id="{90514C83-67C5-49BE-9EDD-D1F63736D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1382"/>
                <a:ext cx="682" cy="672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08" y="8"/>
                  </a:cxn>
                  <a:cxn ang="0">
                    <a:pos x="472" y="26"/>
                  </a:cxn>
                  <a:cxn ang="0">
                    <a:pos x="530" y="58"/>
                  </a:cxn>
                  <a:cxn ang="0">
                    <a:pos x="582" y="98"/>
                  </a:cxn>
                  <a:cxn ang="0">
                    <a:pos x="624" y="148"/>
                  </a:cxn>
                  <a:cxn ang="0">
                    <a:pos x="654" y="206"/>
                  </a:cxn>
                  <a:cxn ang="0">
                    <a:pos x="674" y="268"/>
                  </a:cxn>
                  <a:cxn ang="0">
                    <a:pos x="682" y="336"/>
                  </a:cxn>
                  <a:cxn ang="0">
                    <a:pos x="680" y="370"/>
                  </a:cxn>
                  <a:cxn ang="0">
                    <a:pos x="666" y="436"/>
                  </a:cxn>
                  <a:cxn ang="0">
                    <a:pos x="640" y="496"/>
                  </a:cxn>
                  <a:cxn ang="0">
                    <a:pos x="604" y="550"/>
                  </a:cxn>
                  <a:cxn ang="0">
                    <a:pos x="558" y="596"/>
                  </a:cxn>
                  <a:cxn ang="0">
                    <a:pos x="502" y="632"/>
                  </a:cxn>
                  <a:cxn ang="0">
                    <a:pos x="442" y="658"/>
                  </a:cxn>
                  <a:cxn ang="0">
                    <a:pos x="376" y="670"/>
                  </a:cxn>
                  <a:cxn ang="0">
                    <a:pos x="340" y="672"/>
                  </a:cxn>
                  <a:cxn ang="0">
                    <a:pos x="272" y="666"/>
                  </a:cxn>
                  <a:cxn ang="0">
                    <a:pos x="208" y="646"/>
                  </a:cxn>
                  <a:cxn ang="0">
                    <a:pos x="150" y="614"/>
                  </a:cxn>
                  <a:cxn ang="0">
                    <a:pos x="100" y="574"/>
                  </a:cxn>
                  <a:cxn ang="0">
                    <a:pos x="58" y="524"/>
                  </a:cxn>
                  <a:cxn ang="0">
                    <a:pos x="26" y="466"/>
                  </a:cxn>
                  <a:cxn ang="0">
                    <a:pos x="6" y="404"/>
                  </a:cxn>
                  <a:cxn ang="0">
                    <a:pos x="0" y="336"/>
                  </a:cxn>
                  <a:cxn ang="0">
                    <a:pos x="0" y="302"/>
                  </a:cxn>
                  <a:cxn ang="0">
                    <a:pos x="14" y="236"/>
                  </a:cxn>
                  <a:cxn ang="0">
                    <a:pos x="40" y="176"/>
                  </a:cxn>
                  <a:cxn ang="0">
                    <a:pos x="78" y="122"/>
                  </a:cxn>
                  <a:cxn ang="0">
                    <a:pos x="124" y="78"/>
                  </a:cxn>
                  <a:cxn ang="0">
                    <a:pos x="178" y="40"/>
                  </a:cxn>
                  <a:cxn ang="0">
                    <a:pos x="240" y="16"/>
                  </a:cxn>
                  <a:cxn ang="0">
                    <a:pos x="306" y="2"/>
                  </a:cxn>
                  <a:cxn ang="0">
                    <a:pos x="340" y="0"/>
                  </a:cxn>
                </a:cxnLst>
                <a:rect l="0" t="0" r="r" b="b"/>
                <a:pathLst>
                  <a:path w="682" h="672">
                    <a:moveTo>
                      <a:pt x="340" y="0"/>
                    </a:moveTo>
                    <a:lnTo>
                      <a:pt x="340" y="0"/>
                    </a:lnTo>
                    <a:lnTo>
                      <a:pt x="376" y="2"/>
                    </a:lnTo>
                    <a:lnTo>
                      <a:pt x="408" y="8"/>
                    </a:lnTo>
                    <a:lnTo>
                      <a:pt x="442" y="16"/>
                    </a:lnTo>
                    <a:lnTo>
                      <a:pt x="472" y="26"/>
                    </a:lnTo>
                    <a:lnTo>
                      <a:pt x="502" y="40"/>
                    </a:lnTo>
                    <a:lnTo>
                      <a:pt x="530" y="58"/>
                    </a:lnTo>
                    <a:lnTo>
                      <a:pt x="558" y="78"/>
                    </a:lnTo>
                    <a:lnTo>
                      <a:pt x="582" y="98"/>
                    </a:lnTo>
                    <a:lnTo>
                      <a:pt x="604" y="122"/>
                    </a:lnTo>
                    <a:lnTo>
                      <a:pt x="624" y="148"/>
                    </a:lnTo>
                    <a:lnTo>
                      <a:pt x="640" y="176"/>
                    </a:lnTo>
                    <a:lnTo>
                      <a:pt x="654" y="206"/>
                    </a:lnTo>
                    <a:lnTo>
                      <a:pt x="666" y="236"/>
                    </a:lnTo>
                    <a:lnTo>
                      <a:pt x="674" y="268"/>
                    </a:lnTo>
                    <a:lnTo>
                      <a:pt x="680" y="302"/>
                    </a:lnTo>
                    <a:lnTo>
                      <a:pt x="682" y="336"/>
                    </a:lnTo>
                    <a:lnTo>
                      <a:pt x="682" y="336"/>
                    </a:lnTo>
                    <a:lnTo>
                      <a:pt x="680" y="370"/>
                    </a:lnTo>
                    <a:lnTo>
                      <a:pt x="674" y="404"/>
                    </a:lnTo>
                    <a:lnTo>
                      <a:pt x="666" y="436"/>
                    </a:lnTo>
                    <a:lnTo>
                      <a:pt x="654" y="466"/>
                    </a:lnTo>
                    <a:lnTo>
                      <a:pt x="640" y="496"/>
                    </a:lnTo>
                    <a:lnTo>
                      <a:pt x="624" y="524"/>
                    </a:lnTo>
                    <a:lnTo>
                      <a:pt x="604" y="550"/>
                    </a:lnTo>
                    <a:lnTo>
                      <a:pt x="582" y="574"/>
                    </a:lnTo>
                    <a:lnTo>
                      <a:pt x="558" y="596"/>
                    </a:lnTo>
                    <a:lnTo>
                      <a:pt x="530" y="614"/>
                    </a:lnTo>
                    <a:lnTo>
                      <a:pt x="502" y="632"/>
                    </a:lnTo>
                    <a:lnTo>
                      <a:pt x="472" y="646"/>
                    </a:lnTo>
                    <a:lnTo>
                      <a:pt x="442" y="658"/>
                    </a:lnTo>
                    <a:lnTo>
                      <a:pt x="408" y="666"/>
                    </a:lnTo>
                    <a:lnTo>
                      <a:pt x="376" y="670"/>
                    </a:lnTo>
                    <a:lnTo>
                      <a:pt x="340" y="672"/>
                    </a:lnTo>
                    <a:lnTo>
                      <a:pt x="340" y="672"/>
                    </a:lnTo>
                    <a:lnTo>
                      <a:pt x="306" y="670"/>
                    </a:lnTo>
                    <a:lnTo>
                      <a:pt x="272" y="666"/>
                    </a:lnTo>
                    <a:lnTo>
                      <a:pt x="240" y="658"/>
                    </a:lnTo>
                    <a:lnTo>
                      <a:pt x="208" y="646"/>
                    </a:lnTo>
                    <a:lnTo>
                      <a:pt x="178" y="632"/>
                    </a:lnTo>
                    <a:lnTo>
                      <a:pt x="150" y="614"/>
                    </a:lnTo>
                    <a:lnTo>
                      <a:pt x="124" y="596"/>
                    </a:lnTo>
                    <a:lnTo>
                      <a:pt x="100" y="574"/>
                    </a:lnTo>
                    <a:lnTo>
                      <a:pt x="78" y="550"/>
                    </a:lnTo>
                    <a:lnTo>
                      <a:pt x="58" y="524"/>
                    </a:lnTo>
                    <a:lnTo>
                      <a:pt x="40" y="496"/>
                    </a:lnTo>
                    <a:lnTo>
                      <a:pt x="26" y="466"/>
                    </a:lnTo>
                    <a:lnTo>
                      <a:pt x="14" y="436"/>
                    </a:lnTo>
                    <a:lnTo>
                      <a:pt x="6" y="404"/>
                    </a:lnTo>
                    <a:lnTo>
                      <a:pt x="0" y="370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0" y="302"/>
                    </a:lnTo>
                    <a:lnTo>
                      <a:pt x="6" y="268"/>
                    </a:lnTo>
                    <a:lnTo>
                      <a:pt x="14" y="236"/>
                    </a:lnTo>
                    <a:lnTo>
                      <a:pt x="26" y="206"/>
                    </a:lnTo>
                    <a:lnTo>
                      <a:pt x="40" y="176"/>
                    </a:lnTo>
                    <a:lnTo>
                      <a:pt x="58" y="148"/>
                    </a:lnTo>
                    <a:lnTo>
                      <a:pt x="78" y="122"/>
                    </a:lnTo>
                    <a:lnTo>
                      <a:pt x="100" y="98"/>
                    </a:lnTo>
                    <a:lnTo>
                      <a:pt x="124" y="78"/>
                    </a:lnTo>
                    <a:lnTo>
                      <a:pt x="150" y="58"/>
                    </a:lnTo>
                    <a:lnTo>
                      <a:pt x="178" y="40"/>
                    </a:lnTo>
                    <a:lnTo>
                      <a:pt x="208" y="26"/>
                    </a:lnTo>
                    <a:lnTo>
                      <a:pt x="240" y="16"/>
                    </a:lnTo>
                    <a:lnTo>
                      <a:pt x="272" y="8"/>
                    </a:lnTo>
                    <a:lnTo>
                      <a:pt x="306" y="2"/>
                    </a:lnTo>
                    <a:lnTo>
                      <a:pt x="340" y="0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23">
                <a:extLst>
                  <a:ext uri="{FF2B5EF4-FFF2-40B4-BE49-F238E27FC236}">
                    <a16:creationId xmlns:a16="http://schemas.microsoft.com/office/drawing/2014/main" id="{E3F42A3A-700F-4DD5-AB4F-56EDADAEE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1380"/>
                <a:ext cx="686" cy="676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412" y="6"/>
                  </a:cxn>
                  <a:cxn ang="0">
                    <a:pos x="476" y="26"/>
                  </a:cxn>
                  <a:cxn ang="0">
                    <a:pos x="534" y="58"/>
                  </a:cxn>
                  <a:cxn ang="0">
                    <a:pos x="586" y="100"/>
                  </a:cxn>
                  <a:cxn ang="0">
                    <a:pos x="628" y="150"/>
                  </a:cxn>
                  <a:cxn ang="0">
                    <a:pos x="660" y="206"/>
                  </a:cxn>
                  <a:cxn ang="0">
                    <a:pos x="680" y="270"/>
                  </a:cxn>
                  <a:cxn ang="0">
                    <a:pos x="686" y="338"/>
                  </a:cxn>
                  <a:cxn ang="0">
                    <a:pos x="684" y="372"/>
                  </a:cxn>
                  <a:cxn ang="0">
                    <a:pos x="670" y="438"/>
                  </a:cxn>
                  <a:cxn ang="0">
                    <a:pos x="644" y="498"/>
                  </a:cxn>
                  <a:cxn ang="0">
                    <a:pos x="608" y="552"/>
                  </a:cxn>
                  <a:cxn ang="0">
                    <a:pos x="562" y="598"/>
                  </a:cxn>
                  <a:cxn ang="0">
                    <a:pos x="506" y="634"/>
                  </a:cxn>
                  <a:cxn ang="0">
                    <a:pos x="446" y="660"/>
                  </a:cxn>
                  <a:cxn ang="0">
                    <a:pos x="378" y="674"/>
                  </a:cxn>
                  <a:cxn ang="0">
                    <a:pos x="344" y="676"/>
                  </a:cxn>
                  <a:cxn ang="0">
                    <a:pos x="274" y="668"/>
                  </a:cxn>
                  <a:cxn ang="0">
                    <a:pos x="210" y="648"/>
                  </a:cxn>
                  <a:cxn ang="0">
                    <a:pos x="152" y="618"/>
                  </a:cxn>
                  <a:cxn ang="0">
                    <a:pos x="102" y="576"/>
                  </a:cxn>
                  <a:cxn ang="0">
                    <a:pos x="60" y="526"/>
                  </a:cxn>
                  <a:cxn ang="0">
                    <a:pos x="28" y="468"/>
                  </a:cxn>
                  <a:cxn ang="0">
                    <a:pos x="8" y="406"/>
                  </a:cxn>
                  <a:cxn ang="0">
                    <a:pos x="0" y="338"/>
                  </a:cxn>
                  <a:cxn ang="0">
                    <a:pos x="2" y="304"/>
                  </a:cxn>
                  <a:cxn ang="0">
                    <a:pos x="16" y="238"/>
                  </a:cxn>
                  <a:cxn ang="0">
                    <a:pos x="42" y="176"/>
                  </a:cxn>
                  <a:cxn ang="0">
                    <a:pos x="78" y="124"/>
                  </a:cxn>
                  <a:cxn ang="0">
                    <a:pos x="126" y="78"/>
                  </a:cxn>
                  <a:cxn ang="0">
                    <a:pos x="180" y="40"/>
                  </a:cxn>
                  <a:cxn ang="0">
                    <a:pos x="242" y="16"/>
                  </a:cxn>
                  <a:cxn ang="0">
                    <a:pos x="308" y="2"/>
                  </a:cxn>
                  <a:cxn ang="0">
                    <a:pos x="344" y="0"/>
                  </a:cxn>
                </a:cxnLst>
                <a:rect l="0" t="0" r="r" b="b"/>
                <a:pathLst>
                  <a:path w="686" h="676">
                    <a:moveTo>
                      <a:pt x="344" y="0"/>
                    </a:moveTo>
                    <a:lnTo>
                      <a:pt x="344" y="0"/>
                    </a:lnTo>
                    <a:lnTo>
                      <a:pt x="378" y="2"/>
                    </a:lnTo>
                    <a:lnTo>
                      <a:pt x="412" y="6"/>
                    </a:lnTo>
                    <a:lnTo>
                      <a:pt x="446" y="16"/>
                    </a:lnTo>
                    <a:lnTo>
                      <a:pt x="476" y="26"/>
                    </a:lnTo>
                    <a:lnTo>
                      <a:pt x="506" y="40"/>
                    </a:lnTo>
                    <a:lnTo>
                      <a:pt x="534" y="58"/>
                    </a:lnTo>
                    <a:lnTo>
                      <a:pt x="562" y="78"/>
                    </a:lnTo>
                    <a:lnTo>
                      <a:pt x="586" y="100"/>
                    </a:lnTo>
                    <a:lnTo>
                      <a:pt x="608" y="124"/>
                    </a:lnTo>
                    <a:lnTo>
                      <a:pt x="628" y="150"/>
                    </a:lnTo>
                    <a:lnTo>
                      <a:pt x="644" y="176"/>
                    </a:lnTo>
                    <a:lnTo>
                      <a:pt x="660" y="206"/>
                    </a:lnTo>
                    <a:lnTo>
                      <a:pt x="670" y="238"/>
                    </a:lnTo>
                    <a:lnTo>
                      <a:pt x="680" y="270"/>
                    </a:lnTo>
                    <a:lnTo>
                      <a:pt x="684" y="304"/>
                    </a:lnTo>
                    <a:lnTo>
                      <a:pt x="686" y="338"/>
                    </a:lnTo>
                    <a:lnTo>
                      <a:pt x="686" y="338"/>
                    </a:lnTo>
                    <a:lnTo>
                      <a:pt x="684" y="372"/>
                    </a:lnTo>
                    <a:lnTo>
                      <a:pt x="680" y="406"/>
                    </a:lnTo>
                    <a:lnTo>
                      <a:pt x="670" y="438"/>
                    </a:lnTo>
                    <a:lnTo>
                      <a:pt x="660" y="468"/>
                    </a:lnTo>
                    <a:lnTo>
                      <a:pt x="644" y="498"/>
                    </a:lnTo>
                    <a:lnTo>
                      <a:pt x="628" y="526"/>
                    </a:lnTo>
                    <a:lnTo>
                      <a:pt x="608" y="552"/>
                    </a:lnTo>
                    <a:lnTo>
                      <a:pt x="586" y="576"/>
                    </a:lnTo>
                    <a:lnTo>
                      <a:pt x="562" y="598"/>
                    </a:lnTo>
                    <a:lnTo>
                      <a:pt x="534" y="618"/>
                    </a:lnTo>
                    <a:lnTo>
                      <a:pt x="506" y="634"/>
                    </a:lnTo>
                    <a:lnTo>
                      <a:pt x="476" y="648"/>
                    </a:lnTo>
                    <a:lnTo>
                      <a:pt x="446" y="660"/>
                    </a:lnTo>
                    <a:lnTo>
                      <a:pt x="412" y="668"/>
                    </a:lnTo>
                    <a:lnTo>
                      <a:pt x="378" y="674"/>
                    </a:lnTo>
                    <a:lnTo>
                      <a:pt x="344" y="676"/>
                    </a:lnTo>
                    <a:lnTo>
                      <a:pt x="344" y="676"/>
                    </a:lnTo>
                    <a:lnTo>
                      <a:pt x="308" y="674"/>
                    </a:lnTo>
                    <a:lnTo>
                      <a:pt x="274" y="668"/>
                    </a:lnTo>
                    <a:lnTo>
                      <a:pt x="242" y="660"/>
                    </a:lnTo>
                    <a:lnTo>
                      <a:pt x="210" y="648"/>
                    </a:lnTo>
                    <a:lnTo>
                      <a:pt x="180" y="634"/>
                    </a:lnTo>
                    <a:lnTo>
                      <a:pt x="152" y="618"/>
                    </a:lnTo>
                    <a:lnTo>
                      <a:pt x="126" y="598"/>
                    </a:lnTo>
                    <a:lnTo>
                      <a:pt x="102" y="576"/>
                    </a:lnTo>
                    <a:lnTo>
                      <a:pt x="78" y="552"/>
                    </a:lnTo>
                    <a:lnTo>
                      <a:pt x="60" y="526"/>
                    </a:lnTo>
                    <a:lnTo>
                      <a:pt x="42" y="498"/>
                    </a:lnTo>
                    <a:lnTo>
                      <a:pt x="28" y="468"/>
                    </a:lnTo>
                    <a:lnTo>
                      <a:pt x="16" y="438"/>
                    </a:lnTo>
                    <a:lnTo>
                      <a:pt x="8" y="406"/>
                    </a:lnTo>
                    <a:lnTo>
                      <a:pt x="2" y="372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2" y="304"/>
                    </a:lnTo>
                    <a:lnTo>
                      <a:pt x="8" y="270"/>
                    </a:lnTo>
                    <a:lnTo>
                      <a:pt x="16" y="238"/>
                    </a:lnTo>
                    <a:lnTo>
                      <a:pt x="28" y="206"/>
                    </a:lnTo>
                    <a:lnTo>
                      <a:pt x="42" y="176"/>
                    </a:lnTo>
                    <a:lnTo>
                      <a:pt x="60" y="150"/>
                    </a:lnTo>
                    <a:lnTo>
                      <a:pt x="78" y="124"/>
                    </a:lnTo>
                    <a:lnTo>
                      <a:pt x="102" y="100"/>
                    </a:lnTo>
                    <a:lnTo>
                      <a:pt x="126" y="78"/>
                    </a:lnTo>
                    <a:lnTo>
                      <a:pt x="152" y="58"/>
                    </a:lnTo>
                    <a:lnTo>
                      <a:pt x="180" y="40"/>
                    </a:lnTo>
                    <a:lnTo>
                      <a:pt x="210" y="26"/>
                    </a:lnTo>
                    <a:lnTo>
                      <a:pt x="242" y="16"/>
                    </a:lnTo>
                    <a:lnTo>
                      <a:pt x="274" y="6"/>
                    </a:lnTo>
                    <a:lnTo>
                      <a:pt x="308" y="2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FF9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24">
                <a:extLst>
                  <a:ext uri="{FF2B5EF4-FFF2-40B4-BE49-F238E27FC236}">
                    <a16:creationId xmlns:a16="http://schemas.microsoft.com/office/drawing/2014/main" id="{70B8C583-014F-4544-B467-65798CF30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1378"/>
                <a:ext cx="688" cy="678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414" y="6"/>
                  </a:cxn>
                  <a:cxn ang="0">
                    <a:pos x="478" y="26"/>
                  </a:cxn>
                  <a:cxn ang="0">
                    <a:pos x="536" y="58"/>
                  </a:cxn>
                  <a:cxn ang="0">
                    <a:pos x="588" y="100"/>
                  </a:cxn>
                  <a:cxn ang="0">
                    <a:pos x="630" y="150"/>
                  </a:cxn>
                  <a:cxn ang="0">
                    <a:pos x="662" y="208"/>
                  </a:cxn>
                  <a:cxn ang="0">
                    <a:pos x="682" y="270"/>
                  </a:cxn>
                  <a:cxn ang="0">
                    <a:pos x="688" y="340"/>
                  </a:cxn>
                  <a:cxn ang="0">
                    <a:pos x="688" y="374"/>
                  </a:cxn>
                  <a:cxn ang="0">
                    <a:pos x="674" y="440"/>
                  </a:cxn>
                  <a:cxn ang="0">
                    <a:pos x="648" y="500"/>
                  </a:cxn>
                  <a:cxn ang="0">
                    <a:pos x="610" y="554"/>
                  </a:cxn>
                  <a:cxn ang="0">
                    <a:pos x="564" y="600"/>
                  </a:cxn>
                  <a:cxn ang="0">
                    <a:pos x="508" y="638"/>
                  </a:cxn>
                  <a:cxn ang="0">
                    <a:pos x="446" y="664"/>
                  </a:cxn>
                  <a:cxn ang="0">
                    <a:pos x="380" y="676"/>
                  </a:cxn>
                  <a:cxn ang="0">
                    <a:pos x="344" y="678"/>
                  </a:cxn>
                  <a:cxn ang="0">
                    <a:pos x="276" y="672"/>
                  </a:cxn>
                  <a:cxn ang="0">
                    <a:pos x="210" y="652"/>
                  </a:cxn>
                  <a:cxn ang="0">
                    <a:pos x="152" y="620"/>
                  </a:cxn>
                  <a:cxn ang="0">
                    <a:pos x="100" y="578"/>
                  </a:cxn>
                  <a:cxn ang="0">
                    <a:pos x="58" y="528"/>
                  </a:cxn>
                  <a:cxn ang="0">
                    <a:pos x="26" y="472"/>
                  </a:cxn>
                  <a:cxn ang="0">
                    <a:pos x="6" y="408"/>
                  </a:cxn>
                  <a:cxn ang="0">
                    <a:pos x="0" y="340"/>
                  </a:cxn>
                  <a:cxn ang="0">
                    <a:pos x="2" y="304"/>
                  </a:cxn>
                  <a:cxn ang="0">
                    <a:pos x="16" y="238"/>
                  </a:cxn>
                  <a:cxn ang="0">
                    <a:pos x="42" y="178"/>
                  </a:cxn>
                  <a:cxn ang="0">
                    <a:pos x="78" y="124"/>
                  </a:cxn>
                  <a:cxn ang="0">
                    <a:pos x="126" y="78"/>
                  </a:cxn>
                  <a:cxn ang="0">
                    <a:pos x="180" y="40"/>
                  </a:cxn>
                  <a:cxn ang="0">
                    <a:pos x="242" y="16"/>
                  </a:cxn>
                  <a:cxn ang="0">
                    <a:pos x="310" y="2"/>
                  </a:cxn>
                  <a:cxn ang="0">
                    <a:pos x="344" y="0"/>
                  </a:cxn>
                </a:cxnLst>
                <a:rect l="0" t="0" r="r" b="b"/>
                <a:pathLst>
                  <a:path w="688" h="678">
                    <a:moveTo>
                      <a:pt x="344" y="0"/>
                    </a:moveTo>
                    <a:lnTo>
                      <a:pt x="344" y="0"/>
                    </a:lnTo>
                    <a:lnTo>
                      <a:pt x="380" y="2"/>
                    </a:lnTo>
                    <a:lnTo>
                      <a:pt x="414" y="6"/>
                    </a:lnTo>
                    <a:lnTo>
                      <a:pt x="446" y="16"/>
                    </a:lnTo>
                    <a:lnTo>
                      <a:pt x="478" y="26"/>
                    </a:lnTo>
                    <a:lnTo>
                      <a:pt x="508" y="40"/>
                    </a:lnTo>
                    <a:lnTo>
                      <a:pt x="536" y="58"/>
                    </a:lnTo>
                    <a:lnTo>
                      <a:pt x="564" y="78"/>
                    </a:lnTo>
                    <a:lnTo>
                      <a:pt x="588" y="100"/>
                    </a:lnTo>
                    <a:lnTo>
                      <a:pt x="610" y="124"/>
                    </a:lnTo>
                    <a:lnTo>
                      <a:pt x="630" y="150"/>
                    </a:lnTo>
                    <a:lnTo>
                      <a:pt x="648" y="178"/>
                    </a:lnTo>
                    <a:lnTo>
                      <a:pt x="662" y="208"/>
                    </a:lnTo>
                    <a:lnTo>
                      <a:pt x="674" y="238"/>
                    </a:lnTo>
                    <a:lnTo>
                      <a:pt x="682" y="270"/>
                    </a:lnTo>
                    <a:lnTo>
                      <a:pt x="688" y="304"/>
                    </a:lnTo>
                    <a:lnTo>
                      <a:pt x="688" y="340"/>
                    </a:lnTo>
                    <a:lnTo>
                      <a:pt x="688" y="340"/>
                    </a:lnTo>
                    <a:lnTo>
                      <a:pt x="688" y="374"/>
                    </a:lnTo>
                    <a:lnTo>
                      <a:pt x="682" y="408"/>
                    </a:lnTo>
                    <a:lnTo>
                      <a:pt x="674" y="440"/>
                    </a:lnTo>
                    <a:lnTo>
                      <a:pt x="662" y="472"/>
                    </a:lnTo>
                    <a:lnTo>
                      <a:pt x="648" y="500"/>
                    </a:lnTo>
                    <a:lnTo>
                      <a:pt x="630" y="528"/>
                    </a:lnTo>
                    <a:lnTo>
                      <a:pt x="610" y="554"/>
                    </a:lnTo>
                    <a:lnTo>
                      <a:pt x="588" y="578"/>
                    </a:lnTo>
                    <a:lnTo>
                      <a:pt x="564" y="600"/>
                    </a:lnTo>
                    <a:lnTo>
                      <a:pt x="536" y="620"/>
                    </a:lnTo>
                    <a:lnTo>
                      <a:pt x="508" y="638"/>
                    </a:lnTo>
                    <a:lnTo>
                      <a:pt x="478" y="652"/>
                    </a:lnTo>
                    <a:lnTo>
                      <a:pt x="446" y="664"/>
                    </a:lnTo>
                    <a:lnTo>
                      <a:pt x="414" y="672"/>
                    </a:lnTo>
                    <a:lnTo>
                      <a:pt x="380" y="676"/>
                    </a:lnTo>
                    <a:lnTo>
                      <a:pt x="344" y="678"/>
                    </a:lnTo>
                    <a:lnTo>
                      <a:pt x="344" y="678"/>
                    </a:lnTo>
                    <a:lnTo>
                      <a:pt x="310" y="676"/>
                    </a:lnTo>
                    <a:lnTo>
                      <a:pt x="276" y="672"/>
                    </a:lnTo>
                    <a:lnTo>
                      <a:pt x="242" y="664"/>
                    </a:lnTo>
                    <a:lnTo>
                      <a:pt x="210" y="652"/>
                    </a:lnTo>
                    <a:lnTo>
                      <a:pt x="180" y="638"/>
                    </a:lnTo>
                    <a:lnTo>
                      <a:pt x="152" y="620"/>
                    </a:lnTo>
                    <a:lnTo>
                      <a:pt x="126" y="600"/>
                    </a:lnTo>
                    <a:lnTo>
                      <a:pt x="100" y="578"/>
                    </a:lnTo>
                    <a:lnTo>
                      <a:pt x="78" y="554"/>
                    </a:lnTo>
                    <a:lnTo>
                      <a:pt x="58" y="528"/>
                    </a:lnTo>
                    <a:lnTo>
                      <a:pt x="42" y="500"/>
                    </a:lnTo>
                    <a:lnTo>
                      <a:pt x="26" y="472"/>
                    </a:lnTo>
                    <a:lnTo>
                      <a:pt x="16" y="440"/>
                    </a:lnTo>
                    <a:lnTo>
                      <a:pt x="6" y="408"/>
                    </a:lnTo>
                    <a:lnTo>
                      <a:pt x="2" y="37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2" y="304"/>
                    </a:lnTo>
                    <a:lnTo>
                      <a:pt x="6" y="270"/>
                    </a:lnTo>
                    <a:lnTo>
                      <a:pt x="16" y="238"/>
                    </a:lnTo>
                    <a:lnTo>
                      <a:pt x="26" y="208"/>
                    </a:lnTo>
                    <a:lnTo>
                      <a:pt x="42" y="178"/>
                    </a:lnTo>
                    <a:lnTo>
                      <a:pt x="58" y="150"/>
                    </a:lnTo>
                    <a:lnTo>
                      <a:pt x="78" y="124"/>
                    </a:lnTo>
                    <a:lnTo>
                      <a:pt x="100" y="100"/>
                    </a:lnTo>
                    <a:lnTo>
                      <a:pt x="126" y="78"/>
                    </a:lnTo>
                    <a:lnTo>
                      <a:pt x="152" y="58"/>
                    </a:lnTo>
                    <a:lnTo>
                      <a:pt x="180" y="40"/>
                    </a:lnTo>
                    <a:lnTo>
                      <a:pt x="210" y="26"/>
                    </a:lnTo>
                    <a:lnTo>
                      <a:pt x="242" y="16"/>
                    </a:lnTo>
                    <a:lnTo>
                      <a:pt x="276" y="6"/>
                    </a:lnTo>
                    <a:lnTo>
                      <a:pt x="310" y="2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25">
                <a:extLst>
                  <a:ext uri="{FF2B5EF4-FFF2-40B4-BE49-F238E27FC236}">
                    <a16:creationId xmlns:a16="http://schemas.microsoft.com/office/drawing/2014/main" id="{BCEDAB50-64CA-450F-B028-6270B5DB5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1376"/>
                <a:ext cx="692" cy="682"/>
              </a:xfrm>
              <a:custGeom>
                <a:avLst/>
                <a:gdLst/>
                <a:ahLst/>
                <a:cxnLst>
                  <a:cxn ang="0">
                    <a:pos x="346" y="0"/>
                  </a:cxn>
                  <a:cxn ang="0">
                    <a:pos x="414" y="6"/>
                  </a:cxn>
                  <a:cxn ang="0">
                    <a:pos x="480" y="26"/>
                  </a:cxn>
                  <a:cxn ang="0">
                    <a:pos x="538" y="58"/>
                  </a:cxn>
                  <a:cxn ang="0">
                    <a:pos x="590" y="100"/>
                  </a:cxn>
                  <a:cxn ang="0">
                    <a:pos x="632" y="150"/>
                  </a:cxn>
                  <a:cxn ang="0">
                    <a:pos x="664" y="208"/>
                  </a:cxn>
                  <a:cxn ang="0">
                    <a:pos x="684" y="272"/>
                  </a:cxn>
                  <a:cxn ang="0">
                    <a:pos x="692" y="340"/>
                  </a:cxn>
                  <a:cxn ang="0">
                    <a:pos x="690" y="376"/>
                  </a:cxn>
                  <a:cxn ang="0">
                    <a:pos x="676" y="442"/>
                  </a:cxn>
                  <a:cxn ang="0">
                    <a:pos x="650" y="502"/>
                  </a:cxn>
                  <a:cxn ang="0">
                    <a:pos x="612" y="558"/>
                  </a:cxn>
                  <a:cxn ang="0">
                    <a:pos x="566" y="604"/>
                  </a:cxn>
                  <a:cxn ang="0">
                    <a:pos x="510" y="640"/>
                  </a:cxn>
                  <a:cxn ang="0">
                    <a:pos x="448" y="666"/>
                  </a:cxn>
                  <a:cxn ang="0">
                    <a:pos x="380" y="680"/>
                  </a:cxn>
                  <a:cxn ang="0">
                    <a:pos x="346" y="682"/>
                  </a:cxn>
                  <a:cxn ang="0">
                    <a:pos x="276" y="674"/>
                  </a:cxn>
                  <a:cxn ang="0">
                    <a:pos x="210" y="654"/>
                  </a:cxn>
                  <a:cxn ang="0">
                    <a:pos x="152" y="624"/>
                  </a:cxn>
                  <a:cxn ang="0">
                    <a:pos x="100" y="582"/>
                  </a:cxn>
                  <a:cxn ang="0">
                    <a:pos x="58" y="532"/>
                  </a:cxn>
                  <a:cxn ang="0">
                    <a:pos x="26" y="474"/>
                  </a:cxn>
                  <a:cxn ang="0">
                    <a:pos x="6" y="410"/>
                  </a:cxn>
                  <a:cxn ang="0">
                    <a:pos x="0" y="340"/>
                  </a:cxn>
                  <a:cxn ang="0">
                    <a:pos x="0" y="306"/>
                  </a:cxn>
                  <a:cxn ang="0">
                    <a:pos x="14" y="240"/>
                  </a:cxn>
                  <a:cxn ang="0">
                    <a:pos x="42" y="178"/>
                  </a:cxn>
                  <a:cxn ang="0">
                    <a:pos x="78" y="124"/>
                  </a:cxn>
                  <a:cxn ang="0">
                    <a:pos x="126" y="78"/>
                  </a:cxn>
                  <a:cxn ang="0">
                    <a:pos x="180" y="40"/>
                  </a:cxn>
                  <a:cxn ang="0">
                    <a:pos x="242" y="16"/>
                  </a:cxn>
                  <a:cxn ang="0">
                    <a:pos x="310" y="2"/>
                  </a:cxn>
                  <a:cxn ang="0">
                    <a:pos x="346" y="0"/>
                  </a:cxn>
                </a:cxnLst>
                <a:rect l="0" t="0" r="r" b="b"/>
                <a:pathLst>
                  <a:path w="692" h="682">
                    <a:moveTo>
                      <a:pt x="346" y="0"/>
                    </a:moveTo>
                    <a:lnTo>
                      <a:pt x="346" y="0"/>
                    </a:lnTo>
                    <a:lnTo>
                      <a:pt x="380" y="2"/>
                    </a:lnTo>
                    <a:lnTo>
                      <a:pt x="414" y="6"/>
                    </a:lnTo>
                    <a:lnTo>
                      <a:pt x="448" y="16"/>
                    </a:lnTo>
                    <a:lnTo>
                      <a:pt x="480" y="26"/>
                    </a:lnTo>
                    <a:lnTo>
                      <a:pt x="510" y="40"/>
                    </a:lnTo>
                    <a:lnTo>
                      <a:pt x="538" y="58"/>
                    </a:lnTo>
                    <a:lnTo>
                      <a:pt x="566" y="78"/>
                    </a:lnTo>
                    <a:lnTo>
                      <a:pt x="590" y="100"/>
                    </a:lnTo>
                    <a:lnTo>
                      <a:pt x="612" y="124"/>
                    </a:lnTo>
                    <a:lnTo>
                      <a:pt x="632" y="150"/>
                    </a:lnTo>
                    <a:lnTo>
                      <a:pt x="650" y="178"/>
                    </a:lnTo>
                    <a:lnTo>
                      <a:pt x="664" y="208"/>
                    </a:lnTo>
                    <a:lnTo>
                      <a:pt x="676" y="240"/>
                    </a:lnTo>
                    <a:lnTo>
                      <a:pt x="684" y="272"/>
                    </a:lnTo>
                    <a:lnTo>
                      <a:pt x="690" y="306"/>
                    </a:lnTo>
                    <a:lnTo>
                      <a:pt x="692" y="340"/>
                    </a:lnTo>
                    <a:lnTo>
                      <a:pt x="692" y="340"/>
                    </a:lnTo>
                    <a:lnTo>
                      <a:pt x="690" y="376"/>
                    </a:lnTo>
                    <a:lnTo>
                      <a:pt x="684" y="410"/>
                    </a:lnTo>
                    <a:lnTo>
                      <a:pt x="676" y="442"/>
                    </a:lnTo>
                    <a:lnTo>
                      <a:pt x="664" y="474"/>
                    </a:lnTo>
                    <a:lnTo>
                      <a:pt x="650" y="502"/>
                    </a:lnTo>
                    <a:lnTo>
                      <a:pt x="632" y="532"/>
                    </a:lnTo>
                    <a:lnTo>
                      <a:pt x="612" y="558"/>
                    </a:lnTo>
                    <a:lnTo>
                      <a:pt x="590" y="582"/>
                    </a:lnTo>
                    <a:lnTo>
                      <a:pt x="566" y="604"/>
                    </a:lnTo>
                    <a:lnTo>
                      <a:pt x="538" y="624"/>
                    </a:lnTo>
                    <a:lnTo>
                      <a:pt x="510" y="640"/>
                    </a:lnTo>
                    <a:lnTo>
                      <a:pt x="480" y="654"/>
                    </a:lnTo>
                    <a:lnTo>
                      <a:pt x="448" y="666"/>
                    </a:lnTo>
                    <a:lnTo>
                      <a:pt x="414" y="674"/>
                    </a:lnTo>
                    <a:lnTo>
                      <a:pt x="380" y="680"/>
                    </a:lnTo>
                    <a:lnTo>
                      <a:pt x="346" y="682"/>
                    </a:lnTo>
                    <a:lnTo>
                      <a:pt x="346" y="682"/>
                    </a:lnTo>
                    <a:lnTo>
                      <a:pt x="310" y="680"/>
                    </a:lnTo>
                    <a:lnTo>
                      <a:pt x="276" y="674"/>
                    </a:lnTo>
                    <a:lnTo>
                      <a:pt x="242" y="666"/>
                    </a:lnTo>
                    <a:lnTo>
                      <a:pt x="210" y="654"/>
                    </a:lnTo>
                    <a:lnTo>
                      <a:pt x="180" y="640"/>
                    </a:lnTo>
                    <a:lnTo>
                      <a:pt x="152" y="624"/>
                    </a:lnTo>
                    <a:lnTo>
                      <a:pt x="126" y="604"/>
                    </a:lnTo>
                    <a:lnTo>
                      <a:pt x="100" y="582"/>
                    </a:lnTo>
                    <a:lnTo>
                      <a:pt x="78" y="558"/>
                    </a:lnTo>
                    <a:lnTo>
                      <a:pt x="58" y="532"/>
                    </a:lnTo>
                    <a:lnTo>
                      <a:pt x="42" y="502"/>
                    </a:lnTo>
                    <a:lnTo>
                      <a:pt x="26" y="474"/>
                    </a:lnTo>
                    <a:lnTo>
                      <a:pt x="14" y="442"/>
                    </a:lnTo>
                    <a:lnTo>
                      <a:pt x="6" y="410"/>
                    </a:lnTo>
                    <a:lnTo>
                      <a:pt x="0" y="376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06"/>
                    </a:lnTo>
                    <a:lnTo>
                      <a:pt x="6" y="272"/>
                    </a:lnTo>
                    <a:lnTo>
                      <a:pt x="14" y="240"/>
                    </a:lnTo>
                    <a:lnTo>
                      <a:pt x="26" y="208"/>
                    </a:lnTo>
                    <a:lnTo>
                      <a:pt x="42" y="178"/>
                    </a:lnTo>
                    <a:lnTo>
                      <a:pt x="58" y="150"/>
                    </a:lnTo>
                    <a:lnTo>
                      <a:pt x="78" y="124"/>
                    </a:lnTo>
                    <a:lnTo>
                      <a:pt x="100" y="100"/>
                    </a:lnTo>
                    <a:lnTo>
                      <a:pt x="126" y="78"/>
                    </a:lnTo>
                    <a:lnTo>
                      <a:pt x="152" y="58"/>
                    </a:lnTo>
                    <a:lnTo>
                      <a:pt x="180" y="40"/>
                    </a:lnTo>
                    <a:lnTo>
                      <a:pt x="210" y="26"/>
                    </a:lnTo>
                    <a:lnTo>
                      <a:pt x="242" y="16"/>
                    </a:lnTo>
                    <a:lnTo>
                      <a:pt x="276" y="6"/>
                    </a:lnTo>
                    <a:lnTo>
                      <a:pt x="310" y="2"/>
                    </a:lnTo>
                    <a:lnTo>
                      <a:pt x="346" y="0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FF8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26">
                <a:extLst>
                  <a:ext uri="{FF2B5EF4-FFF2-40B4-BE49-F238E27FC236}">
                    <a16:creationId xmlns:a16="http://schemas.microsoft.com/office/drawing/2014/main" id="{DDFBF1FA-8701-47FD-9F45-7B2918A94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1374"/>
                <a:ext cx="696" cy="684"/>
              </a:xfrm>
              <a:custGeom>
                <a:avLst/>
                <a:gdLst/>
                <a:ahLst/>
                <a:cxnLst>
                  <a:cxn ang="0">
                    <a:pos x="348" y="0"/>
                  </a:cxn>
                  <a:cxn ang="0">
                    <a:pos x="418" y="6"/>
                  </a:cxn>
                  <a:cxn ang="0">
                    <a:pos x="484" y="26"/>
                  </a:cxn>
                  <a:cxn ang="0">
                    <a:pos x="542" y="58"/>
                  </a:cxn>
                  <a:cxn ang="0">
                    <a:pos x="594" y="100"/>
                  </a:cxn>
                  <a:cxn ang="0">
                    <a:pos x="636" y="150"/>
                  </a:cxn>
                  <a:cxn ang="0">
                    <a:pos x="668" y="210"/>
                  </a:cxn>
                  <a:cxn ang="0">
                    <a:pos x="688" y="274"/>
                  </a:cxn>
                  <a:cxn ang="0">
                    <a:pos x="696" y="342"/>
                  </a:cxn>
                  <a:cxn ang="0">
                    <a:pos x="694" y="378"/>
                  </a:cxn>
                  <a:cxn ang="0">
                    <a:pos x="680" y="444"/>
                  </a:cxn>
                  <a:cxn ang="0">
                    <a:pos x="654" y="506"/>
                  </a:cxn>
                  <a:cxn ang="0">
                    <a:pos x="616" y="560"/>
                  </a:cxn>
                  <a:cxn ang="0">
                    <a:pos x="570" y="606"/>
                  </a:cxn>
                  <a:cxn ang="0">
                    <a:pos x="514" y="644"/>
                  </a:cxn>
                  <a:cxn ang="0">
                    <a:pos x="452" y="670"/>
                  </a:cxn>
                  <a:cxn ang="0">
                    <a:pos x="384" y="682"/>
                  </a:cxn>
                  <a:cxn ang="0">
                    <a:pos x="348" y="684"/>
                  </a:cxn>
                  <a:cxn ang="0">
                    <a:pos x="278" y="678"/>
                  </a:cxn>
                  <a:cxn ang="0">
                    <a:pos x="214" y="658"/>
                  </a:cxn>
                  <a:cxn ang="0">
                    <a:pos x="154" y="626"/>
                  </a:cxn>
                  <a:cxn ang="0">
                    <a:pos x="102" y="584"/>
                  </a:cxn>
                  <a:cxn ang="0">
                    <a:pos x="60" y="534"/>
                  </a:cxn>
                  <a:cxn ang="0">
                    <a:pos x="28" y="476"/>
                  </a:cxn>
                  <a:cxn ang="0">
                    <a:pos x="8" y="412"/>
                  </a:cxn>
                  <a:cxn ang="0">
                    <a:pos x="0" y="342"/>
                  </a:cxn>
                  <a:cxn ang="0">
                    <a:pos x="2" y="308"/>
                  </a:cxn>
                  <a:cxn ang="0">
                    <a:pos x="16" y="240"/>
                  </a:cxn>
                  <a:cxn ang="0">
                    <a:pos x="42" y="180"/>
                  </a:cxn>
                  <a:cxn ang="0">
                    <a:pos x="80" y="124"/>
                  </a:cxn>
                  <a:cxn ang="0">
                    <a:pos x="128" y="78"/>
                  </a:cxn>
                  <a:cxn ang="0">
                    <a:pos x="182" y="42"/>
                  </a:cxn>
                  <a:cxn ang="0">
                    <a:pos x="246" y="16"/>
                  </a:cxn>
                  <a:cxn ang="0">
                    <a:pos x="312" y="2"/>
                  </a:cxn>
                  <a:cxn ang="0">
                    <a:pos x="348" y="0"/>
                  </a:cxn>
                </a:cxnLst>
                <a:rect l="0" t="0" r="r" b="b"/>
                <a:pathLst>
                  <a:path w="696" h="684">
                    <a:moveTo>
                      <a:pt x="348" y="0"/>
                    </a:moveTo>
                    <a:lnTo>
                      <a:pt x="348" y="0"/>
                    </a:lnTo>
                    <a:lnTo>
                      <a:pt x="384" y="2"/>
                    </a:lnTo>
                    <a:lnTo>
                      <a:pt x="418" y="6"/>
                    </a:lnTo>
                    <a:lnTo>
                      <a:pt x="452" y="16"/>
                    </a:lnTo>
                    <a:lnTo>
                      <a:pt x="484" y="26"/>
                    </a:lnTo>
                    <a:lnTo>
                      <a:pt x="514" y="42"/>
                    </a:lnTo>
                    <a:lnTo>
                      <a:pt x="542" y="58"/>
                    </a:lnTo>
                    <a:lnTo>
                      <a:pt x="570" y="78"/>
                    </a:lnTo>
                    <a:lnTo>
                      <a:pt x="594" y="100"/>
                    </a:lnTo>
                    <a:lnTo>
                      <a:pt x="616" y="124"/>
                    </a:lnTo>
                    <a:lnTo>
                      <a:pt x="636" y="150"/>
                    </a:lnTo>
                    <a:lnTo>
                      <a:pt x="654" y="180"/>
                    </a:lnTo>
                    <a:lnTo>
                      <a:pt x="668" y="210"/>
                    </a:lnTo>
                    <a:lnTo>
                      <a:pt x="680" y="240"/>
                    </a:lnTo>
                    <a:lnTo>
                      <a:pt x="688" y="274"/>
                    </a:lnTo>
                    <a:lnTo>
                      <a:pt x="694" y="308"/>
                    </a:lnTo>
                    <a:lnTo>
                      <a:pt x="696" y="342"/>
                    </a:lnTo>
                    <a:lnTo>
                      <a:pt x="696" y="342"/>
                    </a:lnTo>
                    <a:lnTo>
                      <a:pt x="694" y="378"/>
                    </a:lnTo>
                    <a:lnTo>
                      <a:pt x="688" y="412"/>
                    </a:lnTo>
                    <a:lnTo>
                      <a:pt x="680" y="444"/>
                    </a:lnTo>
                    <a:lnTo>
                      <a:pt x="668" y="476"/>
                    </a:lnTo>
                    <a:lnTo>
                      <a:pt x="654" y="506"/>
                    </a:lnTo>
                    <a:lnTo>
                      <a:pt x="636" y="534"/>
                    </a:lnTo>
                    <a:lnTo>
                      <a:pt x="616" y="560"/>
                    </a:lnTo>
                    <a:lnTo>
                      <a:pt x="594" y="584"/>
                    </a:lnTo>
                    <a:lnTo>
                      <a:pt x="570" y="606"/>
                    </a:lnTo>
                    <a:lnTo>
                      <a:pt x="542" y="626"/>
                    </a:lnTo>
                    <a:lnTo>
                      <a:pt x="514" y="644"/>
                    </a:lnTo>
                    <a:lnTo>
                      <a:pt x="484" y="658"/>
                    </a:lnTo>
                    <a:lnTo>
                      <a:pt x="452" y="670"/>
                    </a:lnTo>
                    <a:lnTo>
                      <a:pt x="418" y="678"/>
                    </a:lnTo>
                    <a:lnTo>
                      <a:pt x="384" y="682"/>
                    </a:lnTo>
                    <a:lnTo>
                      <a:pt x="348" y="684"/>
                    </a:lnTo>
                    <a:lnTo>
                      <a:pt x="348" y="684"/>
                    </a:lnTo>
                    <a:lnTo>
                      <a:pt x="312" y="682"/>
                    </a:lnTo>
                    <a:lnTo>
                      <a:pt x="278" y="678"/>
                    </a:lnTo>
                    <a:lnTo>
                      <a:pt x="246" y="670"/>
                    </a:lnTo>
                    <a:lnTo>
                      <a:pt x="214" y="658"/>
                    </a:lnTo>
                    <a:lnTo>
                      <a:pt x="182" y="644"/>
                    </a:lnTo>
                    <a:lnTo>
                      <a:pt x="154" y="626"/>
                    </a:lnTo>
                    <a:lnTo>
                      <a:pt x="128" y="606"/>
                    </a:lnTo>
                    <a:lnTo>
                      <a:pt x="102" y="584"/>
                    </a:lnTo>
                    <a:lnTo>
                      <a:pt x="80" y="560"/>
                    </a:lnTo>
                    <a:lnTo>
                      <a:pt x="60" y="534"/>
                    </a:lnTo>
                    <a:lnTo>
                      <a:pt x="42" y="506"/>
                    </a:lnTo>
                    <a:lnTo>
                      <a:pt x="28" y="476"/>
                    </a:lnTo>
                    <a:lnTo>
                      <a:pt x="16" y="444"/>
                    </a:lnTo>
                    <a:lnTo>
                      <a:pt x="8" y="412"/>
                    </a:lnTo>
                    <a:lnTo>
                      <a:pt x="2" y="378"/>
                    </a:lnTo>
                    <a:lnTo>
                      <a:pt x="0" y="342"/>
                    </a:lnTo>
                    <a:lnTo>
                      <a:pt x="0" y="342"/>
                    </a:lnTo>
                    <a:lnTo>
                      <a:pt x="2" y="308"/>
                    </a:lnTo>
                    <a:lnTo>
                      <a:pt x="8" y="274"/>
                    </a:lnTo>
                    <a:lnTo>
                      <a:pt x="16" y="240"/>
                    </a:lnTo>
                    <a:lnTo>
                      <a:pt x="28" y="210"/>
                    </a:lnTo>
                    <a:lnTo>
                      <a:pt x="42" y="180"/>
                    </a:lnTo>
                    <a:lnTo>
                      <a:pt x="60" y="150"/>
                    </a:lnTo>
                    <a:lnTo>
                      <a:pt x="80" y="124"/>
                    </a:lnTo>
                    <a:lnTo>
                      <a:pt x="102" y="100"/>
                    </a:lnTo>
                    <a:lnTo>
                      <a:pt x="128" y="78"/>
                    </a:lnTo>
                    <a:lnTo>
                      <a:pt x="154" y="58"/>
                    </a:lnTo>
                    <a:lnTo>
                      <a:pt x="182" y="42"/>
                    </a:lnTo>
                    <a:lnTo>
                      <a:pt x="214" y="26"/>
                    </a:lnTo>
                    <a:lnTo>
                      <a:pt x="246" y="16"/>
                    </a:lnTo>
                    <a:lnTo>
                      <a:pt x="278" y="6"/>
                    </a:lnTo>
                    <a:lnTo>
                      <a:pt x="312" y="2"/>
                    </a:lnTo>
                    <a:lnTo>
                      <a:pt x="348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FF7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27">
                <a:extLst>
                  <a:ext uri="{FF2B5EF4-FFF2-40B4-BE49-F238E27FC236}">
                    <a16:creationId xmlns:a16="http://schemas.microsoft.com/office/drawing/2014/main" id="{435416F6-DD3B-45B4-857A-D731127A8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" y="1372"/>
                <a:ext cx="698" cy="688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420" y="6"/>
                  </a:cxn>
                  <a:cxn ang="0">
                    <a:pos x="486" y="26"/>
                  </a:cxn>
                  <a:cxn ang="0">
                    <a:pos x="544" y="58"/>
                  </a:cxn>
                  <a:cxn ang="0">
                    <a:pos x="596" y="100"/>
                  </a:cxn>
                  <a:cxn ang="0">
                    <a:pos x="638" y="152"/>
                  </a:cxn>
                  <a:cxn ang="0">
                    <a:pos x="672" y="210"/>
                  </a:cxn>
                  <a:cxn ang="0">
                    <a:pos x="692" y="274"/>
                  </a:cxn>
                  <a:cxn ang="0">
                    <a:pos x="698" y="344"/>
                  </a:cxn>
                  <a:cxn ang="0">
                    <a:pos x="696" y="378"/>
                  </a:cxn>
                  <a:cxn ang="0">
                    <a:pos x="682" y="446"/>
                  </a:cxn>
                  <a:cxn ang="0">
                    <a:pos x="656" y="508"/>
                  </a:cxn>
                  <a:cxn ang="0">
                    <a:pos x="618" y="562"/>
                  </a:cxn>
                  <a:cxn ang="0">
                    <a:pos x="572" y="610"/>
                  </a:cxn>
                  <a:cxn ang="0">
                    <a:pos x="516" y="646"/>
                  </a:cxn>
                  <a:cxn ang="0">
                    <a:pos x="452" y="672"/>
                  </a:cxn>
                  <a:cxn ang="0">
                    <a:pos x="384" y="686"/>
                  </a:cxn>
                  <a:cxn ang="0">
                    <a:pos x="350" y="688"/>
                  </a:cxn>
                  <a:cxn ang="0">
                    <a:pos x="278" y="680"/>
                  </a:cxn>
                  <a:cxn ang="0">
                    <a:pos x="214" y="660"/>
                  </a:cxn>
                  <a:cxn ang="0">
                    <a:pos x="154" y="628"/>
                  </a:cxn>
                  <a:cxn ang="0">
                    <a:pos x="102" y="586"/>
                  </a:cxn>
                  <a:cxn ang="0">
                    <a:pos x="60" y="536"/>
                  </a:cxn>
                  <a:cxn ang="0">
                    <a:pos x="28" y="478"/>
                  </a:cxn>
                  <a:cxn ang="0">
                    <a:pos x="6" y="412"/>
                  </a:cxn>
                  <a:cxn ang="0">
                    <a:pos x="0" y="344"/>
                  </a:cxn>
                  <a:cxn ang="0">
                    <a:pos x="2" y="308"/>
                  </a:cxn>
                  <a:cxn ang="0">
                    <a:pos x="16" y="242"/>
                  </a:cxn>
                  <a:cxn ang="0">
                    <a:pos x="42" y="180"/>
                  </a:cxn>
                  <a:cxn ang="0">
                    <a:pos x="80" y="124"/>
                  </a:cxn>
                  <a:cxn ang="0">
                    <a:pos x="128" y="78"/>
                  </a:cxn>
                  <a:cxn ang="0">
                    <a:pos x="182" y="42"/>
                  </a:cxn>
                  <a:cxn ang="0">
                    <a:pos x="246" y="14"/>
                  </a:cxn>
                  <a:cxn ang="0">
                    <a:pos x="314" y="2"/>
                  </a:cxn>
                  <a:cxn ang="0">
                    <a:pos x="350" y="0"/>
                  </a:cxn>
                </a:cxnLst>
                <a:rect l="0" t="0" r="r" b="b"/>
                <a:pathLst>
                  <a:path w="698" h="688">
                    <a:moveTo>
                      <a:pt x="350" y="0"/>
                    </a:moveTo>
                    <a:lnTo>
                      <a:pt x="350" y="0"/>
                    </a:lnTo>
                    <a:lnTo>
                      <a:pt x="384" y="2"/>
                    </a:lnTo>
                    <a:lnTo>
                      <a:pt x="420" y="6"/>
                    </a:lnTo>
                    <a:lnTo>
                      <a:pt x="452" y="14"/>
                    </a:lnTo>
                    <a:lnTo>
                      <a:pt x="486" y="26"/>
                    </a:lnTo>
                    <a:lnTo>
                      <a:pt x="516" y="42"/>
                    </a:lnTo>
                    <a:lnTo>
                      <a:pt x="544" y="58"/>
                    </a:lnTo>
                    <a:lnTo>
                      <a:pt x="572" y="78"/>
                    </a:lnTo>
                    <a:lnTo>
                      <a:pt x="596" y="100"/>
                    </a:lnTo>
                    <a:lnTo>
                      <a:pt x="618" y="124"/>
                    </a:lnTo>
                    <a:lnTo>
                      <a:pt x="638" y="152"/>
                    </a:lnTo>
                    <a:lnTo>
                      <a:pt x="656" y="180"/>
                    </a:lnTo>
                    <a:lnTo>
                      <a:pt x="672" y="210"/>
                    </a:lnTo>
                    <a:lnTo>
                      <a:pt x="682" y="242"/>
                    </a:lnTo>
                    <a:lnTo>
                      <a:pt x="692" y="274"/>
                    </a:lnTo>
                    <a:lnTo>
                      <a:pt x="696" y="308"/>
                    </a:lnTo>
                    <a:lnTo>
                      <a:pt x="698" y="344"/>
                    </a:lnTo>
                    <a:lnTo>
                      <a:pt x="698" y="344"/>
                    </a:lnTo>
                    <a:lnTo>
                      <a:pt x="696" y="378"/>
                    </a:lnTo>
                    <a:lnTo>
                      <a:pt x="692" y="412"/>
                    </a:lnTo>
                    <a:lnTo>
                      <a:pt x="682" y="446"/>
                    </a:lnTo>
                    <a:lnTo>
                      <a:pt x="672" y="478"/>
                    </a:lnTo>
                    <a:lnTo>
                      <a:pt x="656" y="508"/>
                    </a:lnTo>
                    <a:lnTo>
                      <a:pt x="638" y="536"/>
                    </a:lnTo>
                    <a:lnTo>
                      <a:pt x="618" y="562"/>
                    </a:lnTo>
                    <a:lnTo>
                      <a:pt x="596" y="586"/>
                    </a:lnTo>
                    <a:lnTo>
                      <a:pt x="572" y="610"/>
                    </a:lnTo>
                    <a:lnTo>
                      <a:pt x="544" y="628"/>
                    </a:lnTo>
                    <a:lnTo>
                      <a:pt x="516" y="646"/>
                    </a:lnTo>
                    <a:lnTo>
                      <a:pt x="486" y="660"/>
                    </a:lnTo>
                    <a:lnTo>
                      <a:pt x="452" y="672"/>
                    </a:lnTo>
                    <a:lnTo>
                      <a:pt x="420" y="680"/>
                    </a:lnTo>
                    <a:lnTo>
                      <a:pt x="384" y="686"/>
                    </a:lnTo>
                    <a:lnTo>
                      <a:pt x="350" y="688"/>
                    </a:lnTo>
                    <a:lnTo>
                      <a:pt x="350" y="688"/>
                    </a:lnTo>
                    <a:lnTo>
                      <a:pt x="314" y="686"/>
                    </a:lnTo>
                    <a:lnTo>
                      <a:pt x="278" y="680"/>
                    </a:lnTo>
                    <a:lnTo>
                      <a:pt x="246" y="672"/>
                    </a:lnTo>
                    <a:lnTo>
                      <a:pt x="214" y="660"/>
                    </a:lnTo>
                    <a:lnTo>
                      <a:pt x="182" y="646"/>
                    </a:lnTo>
                    <a:lnTo>
                      <a:pt x="154" y="628"/>
                    </a:lnTo>
                    <a:lnTo>
                      <a:pt x="128" y="610"/>
                    </a:lnTo>
                    <a:lnTo>
                      <a:pt x="102" y="586"/>
                    </a:lnTo>
                    <a:lnTo>
                      <a:pt x="80" y="562"/>
                    </a:lnTo>
                    <a:lnTo>
                      <a:pt x="60" y="536"/>
                    </a:lnTo>
                    <a:lnTo>
                      <a:pt x="42" y="508"/>
                    </a:lnTo>
                    <a:lnTo>
                      <a:pt x="28" y="478"/>
                    </a:lnTo>
                    <a:lnTo>
                      <a:pt x="16" y="446"/>
                    </a:lnTo>
                    <a:lnTo>
                      <a:pt x="6" y="412"/>
                    </a:lnTo>
                    <a:lnTo>
                      <a:pt x="2" y="378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2" y="308"/>
                    </a:lnTo>
                    <a:lnTo>
                      <a:pt x="6" y="274"/>
                    </a:lnTo>
                    <a:lnTo>
                      <a:pt x="16" y="242"/>
                    </a:lnTo>
                    <a:lnTo>
                      <a:pt x="28" y="210"/>
                    </a:lnTo>
                    <a:lnTo>
                      <a:pt x="42" y="180"/>
                    </a:lnTo>
                    <a:lnTo>
                      <a:pt x="60" y="152"/>
                    </a:lnTo>
                    <a:lnTo>
                      <a:pt x="80" y="124"/>
                    </a:lnTo>
                    <a:lnTo>
                      <a:pt x="102" y="100"/>
                    </a:lnTo>
                    <a:lnTo>
                      <a:pt x="128" y="78"/>
                    </a:lnTo>
                    <a:lnTo>
                      <a:pt x="154" y="58"/>
                    </a:lnTo>
                    <a:lnTo>
                      <a:pt x="182" y="42"/>
                    </a:lnTo>
                    <a:lnTo>
                      <a:pt x="214" y="26"/>
                    </a:lnTo>
                    <a:lnTo>
                      <a:pt x="246" y="14"/>
                    </a:lnTo>
                    <a:lnTo>
                      <a:pt x="278" y="6"/>
                    </a:lnTo>
                    <a:lnTo>
                      <a:pt x="314" y="2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7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28">
                <a:extLst>
                  <a:ext uri="{FF2B5EF4-FFF2-40B4-BE49-F238E27FC236}">
                    <a16:creationId xmlns:a16="http://schemas.microsoft.com/office/drawing/2014/main" id="{188C23A8-B1D1-4285-8D7C-77D1C3CFC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1370"/>
                <a:ext cx="702" cy="690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420" y="6"/>
                  </a:cxn>
                  <a:cxn ang="0">
                    <a:pos x="486" y="26"/>
                  </a:cxn>
                  <a:cxn ang="0">
                    <a:pos x="546" y="58"/>
                  </a:cxn>
                  <a:cxn ang="0">
                    <a:pos x="598" y="100"/>
                  </a:cxn>
                  <a:cxn ang="0">
                    <a:pos x="642" y="152"/>
                  </a:cxn>
                  <a:cxn ang="0">
                    <a:pos x="674" y="210"/>
                  </a:cxn>
                  <a:cxn ang="0">
                    <a:pos x="694" y="276"/>
                  </a:cxn>
                  <a:cxn ang="0">
                    <a:pos x="702" y="346"/>
                  </a:cxn>
                  <a:cxn ang="0">
                    <a:pos x="700" y="380"/>
                  </a:cxn>
                  <a:cxn ang="0">
                    <a:pos x="686" y="448"/>
                  </a:cxn>
                  <a:cxn ang="0">
                    <a:pos x="658" y="510"/>
                  </a:cxn>
                  <a:cxn ang="0">
                    <a:pos x="620" y="564"/>
                  </a:cxn>
                  <a:cxn ang="0">
                    <a:pos x="574" y="612"/>
                  </a:cxn>
                  <a:cxn ang="0">
                    <a:pos x="518" y="650"/>
                  </a:cxn>
                  <a:cxn ang="0">
                    <a:pos x="454" y="676"/>
                  </a:cxn>
                  <a:cxn ang="0">
                    <a:pos x="386" y="690"/>
                  </a:cxn>
                  <a:cxn ang="0">
                    <a:pos x="350" y="690"/>
                  </a:cxn>
                  <a:cxn ang="0">
                    <a:pos x="280" y="684"/>
                  </a:cxn>
                  <a:cxn ang="0">
                    <a:pos x="214" y="664"/>
                  </a:cxn>
                  <a:cxn ang="0">
                    <a:pos x="154" y="632"/>
                  </a:cxn>
                  <a:cxn ang="0">
                    <a:pos x="102" y="590"/>
                  </a:cxn>
                  <a:cxn ang="0">
                    <a:pos x="60" y="538"/>
                  </a:cxn>
                  <a:cxn ang="0">
                    <a:pos x="26" y="480"/>
                  </a:cxn>
                  <a:cxn ang="0">
                    <a:pos x="6" y="414"/>
                  </a:cxn>
                  <a:cxn ang="0">
                    <a:pos x="0" y="346"/>
                  </a:cxn>
                  <a:cxn ang="0">
                    <a:pos x="0" y="310"/>
                  </a:cxn>
                  <a:cxn ang="0">
                    <a:pos x="14" y="242"/>
                  </a:cxn>
                  <a:cxn ang="0">
                    <a:pos x="42" y="180"/>
                  </a:cxn>
                  <a:cxn ang="0">
                    <a:pos x="80" y="126"/>
                  </a:cxn>
                  <a:cxn ang="0">
                    <a:pos x="128" y="78"/>
                  </a:cxn>
                  <a:cxn ang="0">
                    <a:pos x="184" y="42"/>
                  </a:cxn>
                  <a:cxn ang="0">
                    <a:pos x="246" y="14"/>
                  </a:cxn>
                  <a:cxn ang="0">
                    <a:pos x="314" y="2"/>
                  </a:cxn>
                  <a:cxn ang="0">
                    <a:pos x="350" y="0"/>
                  </a:cxn>
                </a:cxnLst>
                <a:rect l="0" t="0" r="r" b="b"/>
                <a:pathLst>
                  <a:path w="702" h="690">
                    <a:moveTo>
                      <a:pt x="350" y="0"/>
                    </a:moveTo>
                    <a:lnTo>
                      <a:pt x="350" y="0"/>
                    </a:lnTo>
                    <a:lnTo>
                      <a:pt x="386" y="2"/>
                    </a:lnTo>
                    <a:lnTo>
                      <a:pt x="420" y="6"/>
                    </a:lnTo>
                    <a:lnTo>
                      <a:pt x="454" y="14"/>
                    </a:lnTo>
                    <a:lnTo>
                      <a:pt x="486" y="26"/>
                    </a:lnTo>
                    <a:lnTo>
                      <a:pt x="518" y="42"/>
                    </a:lnTo>
                    <a:lnTo>
                      <a:pt x="546" y="58"/>
                    </a:lnTo>
                    <a:lnTo>
                      <a:pt x="574" y="78"/>
                    </a:lnTo>
                    <a:lnTo>
                      <a:pt x="598" y="100"/>
                    </a:lnTo>
                    <a:lnTo>
                      <a:pt x="620" y="126"/>
                    </a:lnTo>
                    <a:lnTo>
                      <a:pt x="642" y="152"/>
                    </a:lnTo>
                    <a:lnTo>
                      <a:pt x="658" y="180"/>
                    </a:lnTo>
                    <a:lnTo>
                      <a:pt x="674" y="210"/>
                    </a:lnTo>
                    <a:lnTo>
                      <a:pt x="686" y="242"/>
                    </a:lnTo>
                    <a:lnTo>
                      <a:pt x="694" y="276"/>
                    </a:lnTo>
                    <a:lnTo>
                      <a:pt x="700" y="310"/>
                    </a:lnTo>
                    <a:lnTo>
                      <a:pt x="702" y="346"/>
                    </a:lnTo>
                    <a:lnTo>
                      <a:pt x="702" y="346"/>
                    </a:lnTo>
                    <a:lnTo>
                      <a:pt x="700" y="380"/>
                    </a:lnTo>
                    <a:lnTo>
                      <a:pt x="694" y="414"/>
                    </a:lnTo>
                    <a:lnTo>
                      <a:pt x="686" y="448"/>
                    </a:lnTo>
                    <a:lnTo>
                      <a:pt x="674" y="480"/>
                    </a:lnTo>
                    <a:lnTo>
                      <a:pt x="658" y="510"/>
                    </a:lnTo>
                    <a:lnTo>
                      <a:pt x="642" y="538"/>
                    </a:lnTo>
                    <a:lnTo>
                      <a:pt x="620" y="564"/>
                    </a:lnTo>
                    <a:lnTo>
                      <a:pt x="598" y="590"/>
                    </a:lnTo>
                    <a:lnTo>
                      <a:pt x="574" y="612"/>
                    </a:lnTo>
                    <a:lnTo>
                      <a:pt x="546" y="632"/>
                    </a:lnTo>
                    <a:lnTo>
                      <a:pt x="518" y="650"/>
                    </a:lnTo>
                    <a:lnTo>
                      <a:pt x="486" y="664"/>
                    </a:lnTo>
                    <a:lnTo>
                      <a:pt x="454" y="676"/>
                    </a:lnTo>
                    <a:lnTo>
                      <a:pt x="420" y="684"/>
                    </a:lnTo>
                    <a:lnTo>
                      <a:pt x="386" y="690"/>
                    </a:lnTo>
                    <a:lnTo>
                      <a:pt x="350" y="690"/>
                    </a:lnTo>
                    <a:lnTo>
                      <a:pt x="350" y="690"/>
                    </a:lnTo>
                    <a:lnTo>
                      <a:pt x="314" y="690"/>
                    </a:lnTo>
                    <a:lnTo>
                      <a:pt x="280" y="684"/>
                    </a:lnTo>
                    <a:lnTo>
                      <a:pt x="246" y="676"/>
                    </a:lnTo>
                    <a:lnTo>
                      <a:pt x="214" y="664"/>
                    </a:lnTo>
                    <a:lnTo>
                      <a:pt x="184" y="650"/>
                    </a:lnTo>
                    <a:lnTo>
                      <a:pt x="154" y="632"/>
                    </a:lnTo>
                    <a:lnTo>
                      <a:pt x="128" y="612"/>
                    </a:lnTo>
                    <a:lnTo>
                      <a:pt x="102" y="590"/>
                    </a:lnTo>
                    <a:lnTo>
                      <a:pt x="80" y="564"/>
                    </a:lnTo>
                    <a:lnTo>
                      <a:pt x="60" y="538"/>
                    </a:lnTo>
                    <a:lnTo>
                      <a:pt x="42" y="510"/>
                    </a:lnTo>
                    <a:lnTo>
                      <a:pt x="26" y="480"/>
                    </a:lnTo>
                    <a:lnTo>
                      <a:pt x="14" y="448"/>
                    </a:lnTo>
                    <a:lnTo>
                      <a:pt x="6" y="414"/>
                    </a:lnTo>
                    <a:lnTo>
                      <a:pt x="0" y="380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10"/>
                    </a:lnTo>
                    <a:lnTo>
                      <a:pt x="6" y="276"/>
                    </a:lnTo>
                    <a:lnTo>
                      <a:pt x="14" y="242"/>
                    </a:lnTo>
                    <a:lnTo>
                      <a:pt x="26" y="210"/>
                    </a:lnTo>
                    <a:lnTo>
                      <a:pt x="42" y="180"/>
                    </a:lnTo>
                    <a:lnTo>
                      <a:pt x="60" y="152"/>
                    </a:lnTo>
                    <a:lnTo>
                      <a:pt x="80" y="126"/>
                    </a:lnTo>
                    <a:lnTo>
                      <a:pt x="102" y="100"/>
                    </a:lnTo>
                    <a:lnTo>
                      <a:pt x="128" y="78"/>
                    </a:lnTo>
                    <a:lnTo>
                      <a:pt x="154" y="58"/>
                    </a:lnTo>
                    <a:lnTo>
                      <a:pt x="184" y="42"/>
                    </a:lnTo>
                    <a:lnTo>
                      <a:pt x="214" y="26"/>
                    </a:lnTo>
                    <a:lnTo>
                      <a:pt x="246" y="14"/>
                    </a:lnTo>
                    <a:lnTo>
                      <a:pt x="280" y="6"/>
                    </a:lnTo>
                    <a:lnTo>
                      <a:pt x="314" y="2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29">
                <a:extLst>
                  <a:ext uri="{FF2B5EF4-FFF2-40B4-BE49-F238E27FC236}">
                    <a16:creationId xmlns:a16="http://schemas.microsoft.com/office/drawing/2014/main" id="{72DD99DB-7FA9-4158-B982-3B3520485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1376"/>
                <a:ext cx="666" cy="666"/>
              </a:xfrm>
              <a:custGeom>
                <a:avLst/>
                <a:gdLst/>
                <a:ahLst/>
                <a:cxnLst>
                  <a:cxn ang="0">
                    <a:pos x="334" y="0"/>
                  </a:cxn>
                  <a:cxn ang="0">
                    <a:pos x="400" y="6"/>
                  </a:cxn>
                  <a:cxn ang="0">
                    <a:pos x="462" y="26"/>
                  </a:cxn>
                  <a:cxn ang="0">
                    <a:pos x="520" y="58"/>
                  </a:cxn>
                  <a:cxn ang="0">
                    <a:pos x="568" y="98"/>
                  </a:cxn>
                  <a:cxn ang="0">
                    <a:pos x="610" y="148"/>
                  </a:cxn>
                  <a:cxn ang="0">
                    <a:pos x="640" y="204"/>
                  </a:cxn>
                  <a:cxn ang="0">
                    <a:pos x="660" y="266"/>
                  </a:cxn>
                  <a:cxn ang="0">
                    <a:pos x="666" y="332"/>
                  </a:cxn>
                  <a:cxn ang="0">
                    <a:pos x="664" y="366"/>
                  </a:cxn>
                  <a:cxn ang="0">
                    <a:pos x="652" y="432"/>
                  </a:cxn>
                  <a:cxn ang="0">
                    <a:pos x="626" y="490"/>
                  </a:cxn>
                  <a:cxn ang="0">
                    <a:pos x="590" y="544"/>
                  </a:cxn>
                  <a:cxn ang="0">
                    <a:pos x="544" y="590"/>
                  </a:cxn>
                  <a:cxn ang="0">
                    <a:pos x="492" y="624"/>
                  </a:cxn>
                  <a:cxn ang="0">
                    <a:pos x="432" y="650"/>
                  </a:cxn>
                  <a:cxn ang="0">
                    <a:pos x="368" y="664"/>
                  </a:cxn>
                  <a:cxn ang="0">
                    <a:pos x="334" y="666"/>
                  </a:cxn>
                  <a:cxn ang="0">
                    <a:pos x="266" y="658"/>
                  </a:cxn>
                  <a:cxn ang="0">
                    <a:pos x="204" y="640"/>
                  </a:cxn>
                  <a:cxn ang="0">
                    <a:pos x="148" y="608"/>
                  </a:cxn>
                  <a:cxn ang="0">
                    <a:pos x="98" y="568"/>
                  </a:cxn>
                  <a:cxn ang="0">
                    <a:pos x="58" y="518"/>
                  </a:cxn>
                  <a:cxn ang="0">
                    <a:pos x="26" y="462"/>
                  </a:cxn>
                  <a:cxn ang="0">
                    <a:pos x="6" y="400"/>
                  </a:cxn>
                  <a:cxn ang="0">
                    <a:pos x="0" y="332"/>
                  </a:cxn>
                  <a:cxn ang="0">
                    <a:pos x="2" y="298"/>
                  </a:cxn>
                  <a:cxn ang="0">
                    <a:pos x="16" y="234"/>
                  </a:cxn>
                  <a:cxn ang="0">
                    <a:pos x="40" y="174"/>
                  </a:cxn>
                  <a:cxn ang="0">
                    <a:pos x="76" y="122"/>
                  </a:cxn>
                  <a:cxn ang="0">
                    <a:pos x="122" y="76"/>
                  </a:cxn>
                  <a:cxn ang="0">
                    <a:pos x="174" y="40"/>
                  </a:cxn>
                  <a:cxn ang="0">
                    <a:pos x="234" y="16"/>
                  </a:cxn>
                  <a:cxn ang="0">
                    <a:pos x="300" y="2"/>
                  </a:cxn>
                  <a:cxn ang="0">
                    <a:pos x="334" y="0"/>
                  </a:cxn>
                </a:cxnLst>
                <a:rect l="0" t="0" r="r" b="b"/>
                <a:pathLst>
                  <a:path w="666" h="666">
                    <a:moveTo>
                      <a:pt x="334" y="0"/>
                    </a:moveTo>
                    <a:lnTo>
                      <a:pt x="334" y="0"/>
                    </a:lnTo>
                    <a:lnTo>
                      <a:pt x="368" y="2"/>
                    </a:lnTo>
                    <a:lnTo>
                      <a:pt x="400" y="6"/>
                    </a:lnTo>
                    <a:lnTo>
                      <a:pt x="432" y="16"/>
                    </a:lnTo>
                    <a:lnTo>
                      <a:pt x="462" y="26"/>
                    </a:lnTo>
                    <a:lnTo>
                      <a:pt x="492" y="40"/>
                    </a:lnTo>
                    <a:lnTo>
                      <a:pt x="520" y="58"/>
                    </a:lnTo>
                    <a:lnTo>
                      <a:pt x="544" y="76"/>
                    </a:lnTo>
                    <a:lnTo>
                      <a:pt x="568" y="98"/>
                    </a:lnTo>
                    <a:lnTo>
                      <a:pt x="590" y="122"/>
                    </a:lnTo>
                    <a:lnTo>
                      <a:pt x="610" y="148"/>
                    </a:lnTo>
                    <a:lnTo>
                      <a:pt x="626" y="174"/>
                    </a:lnTo>
                    <a:lnTo>
                      <a:pt x="640" y="204"/>
                    </a:lnTo>
                    <a:lnTo>
                      <a:pt x="652" y="234"/>
                    </a:lnTo>
                    <a:lnTo>
                      <a:pt x="660" y="266"/>
                    </a:lnTo>
                    <a:lnTo>
                      <a:pt x="664" y="298"/>
                    </a:lnTo>
                    <a:lnTo>
                      <a:pt x="666" y="332"/>
                    </a:lnTo>
                    <a:lnTo>
                      <a:pt x="666" y="332"/>
                    </a:lnTo>
                    <a:lnTo>
                      <a:pt x="664" y="366"/>
                    </a:lnTo>
                    <a:lnTo>
                      <a:pt x="660" y="400"/>
                    </a:lnTo>
                    <a:lnTo>
                      <a:pt x="652" y="432"/>
                    </a:lnTo>
                    <a:lnTo>
                      <a:pt x="640" y="462"/>
                    </a:lnTo>
                    <a:lnTo>
                      <a:pt x="626" y="490"/>
                    </a:lnTo>
                    <a:lnTo>
                      <a:pt x="610" y="518"/>
                    </a:lnTo>
                    <a:lnTo>
                      <a:pt x="590" y="544"/>
                    </a:lnTo>
                    <a:lnTo>
                      <a:pt x="568" y="568"/>
                    </a:lnTo>
                    <a:lnTo>
                      <a:pt x="544" y="590"/>
                    </a:lnTo>
                    <a:lnTo>
                      <a:pt x="520" y="608"/>
                    </a:lnTo>
                    <a:lnTo>
                      <a:pt x="492" y="624"/>
                    </a:lnTo>
                    <a:lnTo>
                      <a:pt x="462" y="640"/>
                    </a:lnTo>
                    <a:lnTo>
                      <a:pt x="432" y="650"/>
                    </a:lnTo>
                    <a:lnTo>
                      <a:pt x="400" y="658"/>
                    </a:lnTo>
                    <a:lnTo>
                      <a:pt x="368" y="664"/>
                    </a:lnTo>
                    <a:lnTo>
                      <a:pt x="334" y="666"/>
                    </a:lnTo>
                    <a:lnTo>
                      <a:pt x="334" y="666"/>
                    </a:lnTo>
                    <a:lnTo>
                      <a:pt x="300" y="664"/>
                    </a:lnTo>
                    <a:lnTo>
                      <a:pt x="266" y="658"/>
                    </a:lnTo>
                    <a:lnTo>
                      <a:pt x="234" y="650"/>
                    </a:lnTo>
                    <a:lnTo>
                      <a:pt x="204" y="640"/>
                    </a:lnTo>
                    <a:lnTo>
                      <a:pt x="174" y="624"/>
                    </a:lnTo>
                    <a:lnTo>
                      <a:pt x="148" y="608"/>
                    </a:lnTo>
                    <a:lnTo>
                      <a:pt x="122" y="590"/>
                    </a:lnTo>
                    <a:lnTo>
                      <a:pt x="98" y="568"/>
                    </a:lnTo>
                    <a:lnTo>
                      <a:pt x="76" y="544"/>
                    </a:lnTo>
                    <a:lnTo>
                      <a:pt x="58" y="518"/>
                    </a:lnTo>
                    <a:lnTo>
                      <a:pt x="40" y="490"/>
                    </a:lnTo>
                    <a:lnTo>
                      <a:pt x="26" y="462"/>
                    </a:lnTo>
                    <a:lnTo>
                      <a:pt x="16" y="432"/>
                    </a:lnTo>
                    <a:lnTo>
                      <a:pt x="6" y="400"/>
                    </a:lnTo>
                    <a:lnTo>
                      <a:pt x="2" y="36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298"/>
                    </a:lnTo>
                    <a:lnTo>
                      <a:pt x="6" y="266"/>
                    </a:lnTo>
                    <a:lnTo>
                      <a:pt x="16" y="234"/>
                    </a:lnTo>
                    <a:lnTo>
                      <a:pt x="26" y="204"/>
                    </a:lnTo>
                    <a:lnTo>
                      <a:pt x="40" y="174"/>
                    </a:lnTo>
                    <a:lnTo>
                      <a:pt x="58" y="148"/>
                    </a:lnTo>
                    <a:lnTo>
                      <a:pt x="76" y="122"/>
                    </a:lnTo>
                    <a:lnTo>
                      <a:pt x="98" y="98"/>
                    </a:lnTo>
                    <a:lnTo>
                      <a:pt x="122" y="76"/>
                    </a:lnTo>
                    <a:lnTo>
                      <a:pt x="148" y="58"/>
                    </a:lnTo>
                    <a:lnTo>
                      <a:pt x="174" y="40"/>
                    </a:lnTo>
                    <a:lnTo>
                      <a:pt x="204" y="26"/>
                    </a:lnTo>
                    <a:lnTo>
                      <a:pt x="234" y="16"/>
                    </a:lnTo>
                    <a:lnTo>
                      <a:pt x="266" y="6"/>
                    </a:lnTo>
                    <a:lnTo>
                      <a:pt x="300" y="2"/>
                    </a:lnTo>
                    <a:lnTo>
                      <a:pt x="334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FFC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30">
                <a:extLst>
                  <a:ext uri="{FF2B5EF4-FFF2-40B4-BE49-F238E27FC236}">
                    <a16:creationId xmlns:a16="http://schemas.microsoft.com/office/drawing/2014/main" id="{FDEC9832-D3D4-42A2-9492-30AC5E532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1386"/>
                <a:ext cx="650" cy="646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390" y="6"/>
                  </a:cxn>
                  <a:cxn ang="0">
                    <a:pos x="452" y="24"/>
                  </a:cxn>
                  <a:cxn ang="0">
                    <a:pos x="506" y="54"/>
                  </a:cxn>
                  <a:cxn ang="0">
                    <a:pos x="556" y="94"/>
                  </a:cxn>
                  <a:cxn ang="0">
                    <a:pos x="594" y="142"/>
                  </a:cxn>
                  <a:cxn ang="0">
                    <a:pos x="626" y="196"/>
                  </a:cxn>
                  <a:cxn ang="0">
                    <a:pos x="644" y="258"/>
                  </a:cxn>
                  <a:cxn ang="0">
                    <a:pos x="650" y="322"/>
                  </a:cxn>
                  <a:cxn ang="0">
                    <a:pos x="650" y="356"/>
                  </a:cxn>
                  <a:cxn ang="0">
                    <a:pos x="636" y="418"/>
                  </a:cxn>
                  <a:cxn ang="0">
                    <a:pos x="612" y="476"/>
                  </a:cxn>
                  <a:cxn ang="0">
                    <a:pos x="576" y="528"/>
                  </a:cxn>
                  <a:cxn ang="0">
                    <a:pos x="532" y="572"/>
                  </a:cxn>
                  <a:cxn ang="0">
                    <a:pos x="480" y="606"/>
                  </a:cxn>
                  <a:cxn ang="0">
                    <a:pos x="422" y="630"/>
                  </a:cxn>
                  <a:cxn ang="0">
                    <a:pos x="358" y="644"/>
                  </a:cxn>
                  <a:cxn ang="0">
                    <a:pos x="326" y="646"/>
                  </a:cxn>
                  <a:cxn ang="0">
                    <a:pos x="260" y="638"/>
                  </a:cxn>
                  <a:cxn ang="0">
                    <a:pos x="198" y="620"/>
                  </a:cxn>
                  <a:cxn ang="0">
                    <a:pos x="144" y="590"/>
                  </a:cxn>
                  <a:cxn ang="0">
                    <a:pos x="96" y="550"/>
                  </a:cxn>
                  <a:cxn ang="0">
                    <a:pos x="56" y="502"/>
                  </a:cxn>
                  <a:cxn ang="0">
                    <a:pos x="26" y="448"/>
                  </a:cxn>
                  <a:cxn ang="0">
                    <a:pos x="6" y="388"/>
                  </a:cxn>
                  <a:cxn ang="0">
                    <a:pos x="0" y="322"/>
                  </a:cxn>
                  <a:cxn ang="0">
                    <a:pos x="2" y="290"/>
                  </a:cxn>
                  <a:cxn ang="0">
                    <a:pos x="14" y="226"/>
                  </a:cxn>
                  <a:cxn ang="0">
                    <a:pos x="38" y="168"/>
                  </a:cxn>
                  <a:cxn ang="0">
                    <a:pos x="74" y="116"/>
                  </a:cxn>
                  <a:cxn ang="0">
                    <a:pos x="118" y="74"/>
                  </a:cxn>
                  <a:cxn ang="0">
                    <a:pos x="170" y="38"/>
                  </a:cxn>
                  <a:cxn ang="0">
                    <a:pos x="228" y="14"/>
                  </a:cxn>
                  <a:cxn ang="0">
                    <a:pos x="292" y="0"/>
                  </a:cxn>
                  <a:cxn ang="0">
                    <a:pos x="326" y="0"/>
                  </a:cxn>
                </a:cxnLst>
                <a:rect l="0" t="0" r="r" b="b"/>
                <a:pathLst>
                  <a:path w="650" h="646">
                    <a:moveTo>
                      <a:pt x="326" y="0"/>
                    </a:moveTo>
                    <a:lnTo>
                      <a:pt x="326" y="0"/>
                    </a:lnTo>
                    <a:lnTo>
                      <a:pt x="358" y="0"/>
                    </a:lnTo>
                    <a:lnTo>
                      <a:pt x="390" y="6"/>
                    </a:lnTo>
                    <a:lnTo>
                      <a:pt x="422" y="14"/>
                    </a:lnTo>
                    <a:lnTo>
                      <a:pt x="452" y="24"/>
                    </a:lnTo>
                    <a:lnTo>
                      <a:pt x="480" y="38"/>
                    </a:lnTo>
                    <a:lnTo>
                      <a:pt x="506" y="54"/>
                    </a:lnTo>
                    <a:lnTo>
                      <a:pt x="532" y="74"/>
                    </a:lnTo>
                    <a:lnTo>
                      <a:pt x="556" y="94"/>
                    </a:lnTo>
                    <a:lnTo>
                      <a:pt x="576" y="116"/>
                    </a:lnTo>
                    <a:lnTo>
                      <a:pt x="594" y="142"/>
                    </a:lnTo>
                    <a:lnTo>
                      <a:pt x="612" y="168"/>
                    </a:lnTo>
                    <a:lnTo>
                      <a:pt x="626" y="196"/>
                    </a:lnTo>
                    <a:lnTo>
                      <a:pt x="636" y="226"/>
                    </a:lnTo>
                    <a:lnTo>
                      <a:pt x="644" y="258"/>
                    </a:lnTo>
                    <a:lnTo>
                      <a:pt x="650" y="290"/>
                    </a:lnTo>
                    <a:lnTo>
                      <a:pt x="650" y="322"/>
                    </a:lnTo>
                    <a:lnTo>
                      <a:pt x="650" y="322"/>
                    </a:lnTo>
                    <a:lnTo>
                      <a:pt x="650" y="356"/>
                    </a:lnTo>
                    <a:lnTo>
                      <a:pt x="644" y="388"/>
                    </a:lnTo>
                    <a:lnTo>
                      <a:pt x="636" y="418"/>
                    </a:lnTo>
                    <a:lnTo>
                      <a:pt x="626" y="448"/>
                    </a:lnTo>
                    <a:lnTo>
                      <a:pt x="612" y="476"/>
                    </a:lnTo>
                    <a:lnTo>
                      <a:pt x="594" y="502"/>
                    </a:lnTo>
                    <a:lnTo>
                      <a:pt x="576" y="528"/>
                    </a:lnTo>
                    <a:lnTo>
                      <a:pt x="556" y="550"/>
                    </a:lnTo>
                    <a:lnTo>
                      <a:pt x="532" y="572"/>
                    </a:lnTo>
                    <a:lnTo>
                      <a:pt x="506" y="590"/>
                    </a:lnTo>
                    <a:lnTo>
                      <a:pt x="480" y="606"/>
                    </a:lnTo>
                    <a:lnTo>
                      <a:pt x="452" y="620"/>
                    </a:lnTo>
                    <a:lnTo>
                      <a:pt x="422" y="630"/>
                    </a:lnTo>
                    <a:lnTo>
                      <a:pt x="390" y="638"/>
                    </a:lnTo>
                    <a:lnTo>
                      <a:pt x="358" y="644"/>
                    </a:lnTo>
                    <a:lnTo>
                      <a:pt x="326" y="646"/>
                    </a:lnTo>
                    <a:lnTo>
                      <a:pt x="326" y="646"/>
                    </a:lnTo>
                    <a:lnTo>
                      <a:pt x="292" y="644"/>
                    </a:lnTo>
                    <a:lnTo>
                      <a:pt x="260" y="638"/>
                    </a:lnTo>
                    <a:lnTo>
                      <a:pt x="228" y="630"/>
                    </a:lnTo>
                    <a:lnTo>
                      <a:pt x="198" y="620"/>
                    </a:lnTo>
                    <a:lnTo>
                      <a:pt x="170" y="606"/>
                    </a:lnTo>
                    <a:lnTo>
                      <a:pt x="144" y="590"/>
                    </a:lnTo>
                    <a:lnTo>
                      <a:pt x="118" y="572"/>
                    </a:lnTo>
                    <a:lnTo>
                      <a:pt x="96" y="550"/>
                    </a:lnTo>
                    <a:lnTo>
                      <a:pt x="74" y="528"/>
                    </a:lnTo>
                    <a:lnTo>
                      <a:pt x="56" y="502"/>
                    </a:lnTo>
                    <a:lnTo>
                      <a:pt x="38" y="476"/>
                    </a:lnTo>
                    <a:lnTo>
                      <a:pt x="26" y="448"/>
                    </a:lnTo>
                    <a:lnTo>
                      <a:pt x="14" y="418"/>
                    </a:lnTo>
                    <a:lnTo>
                      <a:pt x="6" y="388"/>
                    </a:lnTo>
                    <a:lnTo>
                      <a:pt x="2" y="356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" y="290"/>
                    </a:lnTo>
                    <a:lnTo>
                      <a:pt x="6" y="258"/>
                    </a:lnTo>
                    <a:lnTo>
                      <a:pt x="14" y="226"/>
                    </a:lnTo>
                    <a:lnTo>
                      <a:pt x="26" y="196"/>
                    </a:lnTo>
                    <a:lnTo>
                      <a:pt x="38" y="168"/>
                    </a:lnTo>
                    <a:lnTo>
                      <a:pt x="56" y="142"/>
                    </a:lnTo>
                    <a:lnTo>
                      <a:pt x="74" y="116"/>
                    </a:lnTo>
                    <a:lnTo>
                      <a:pt x="96" y="94"/>
                    </a:lnTo>
                    <a:lnTo>
                      <a:pt x="118" y="74"/>
                    </a:lnTo>
                    <a:lnTo>
                      <a:pt x="144" y="54"/>
                    </a:lnTo>
                    <a:lnTo>
                      <a:pt x="170" y="38"/>
                    </a:lnTo>
                    <a:lnTo>
                      <a:pt x="198" y="24"/>
                    </a:lnTo>
                    <a:lnTo>
                      <a:pt x="228" y="14"/>
                    </a:lnTo>
                    <a:lnTo>
                      <a:pt x="260" y="6"/>
                    </a:lnTo>
                    <a:lnTo>
                      <a:pt x="292" y="0"/>
                    </a:lnTo>
                    <a:lnTo>
                      <a:pt x="326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FFC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31">
                <a:extLst>
                  <a:ext uri="{FF2B5EF4-FFF2-40B4-BE49-F238E27FC236}">
                    <a16:creationId xmlns:a16="http://schemas.microsoft.com/office/drawing/2014/main" id="{ED57AA72-B0A7-49D8-8727-874132E15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1394"/>
                <a:ext cx="636" cy="626"/>
              </a:xfrm>
              <a:custGeom>
                <a:avLst/>
                <a:gdLst/>
                <a:ahLst/>
                <a:cxnLst>
                  <a:cxn ang="0">
                    <a:pos x="318" y="0"/>
                  </a:cxn>
                  <a:cxn ang="0">
                    <a:pos x="382" y="6"/>
                  </a:cxn>
                  <a:cxn ang="0">
                    <a:pos x="440" y="26"/>
                  </a:cxn>
                  <a:cxn ang="0">
                    <a:pos x="494" y="54"/>
                  </a:cxn>
                  <a:cxn ang="0">
                    <a:pos x="542" y="92"/>
                  </a:cxn>
                  <a:cxn ang="0">
                    <a:pos x="580" y="138"/>
                  </a:cxn>
                  <a:cxn ang="0">
                    <a:pos x="610" y="192"/>
                  </a:cxn>
                  <a:cxn ang="0">
                    <a:pos x="628" y="250"/>
                  </a:cxn>
                  <a:cxn ang="0">
                    <a:pos x="636" y="314"/>
                  </a:cxn>
                  <a:cxn ang="0">
                    <a:pos x="634" y="346"/>
                  </a:cxn>
                  <a:cxn ang="0">
                    <a:pos x="620" y="406"/>
                  </a:cxn>
                  <a:cxn ang="0">
                    <a:pos x="596" y="462"/>
                  </a:cxn>
                  <a:cxn ang="0">
                    <a:pos x="562" y="512"/>
                  </a:cxn>
                  <a:cxn ang="0">
                    <a:pos x="520" y="556"/>
                  </a:cxn>
                  <a:cxn ang="0">
                    <a:pos x="468" y="588"/>
                  </a:cxn>
                  <a:cxn ang="0">
                    <a:pos x="412" y="612"/>
                  </a:cxn>
                  <a:cxn ang="0">
                    <a:pos x="350" y="626"/>
                  </a:cxn>
                  <a:cxn ang="0">
                    <a:pos x="318" y="626"/>
                  </a:cxn>
                  <a:cxn ang="0">
                    <a:pos x="254" y="620"/>
                  </a:cxn>
                  <a:cxn ang="0">
                    <a:pos x="194" y="602"/>
                  </a:cxn>
                  <a:cxn ang="0">
                    <a:pos x="140" y="574"/>
                  </a:cxn>
                  <a:cxn ang="0">
                    <a:pos x="92" y="534"/>
                  </a:cxn>
                  <a:cxn ang="0">
                    <a:pos x="54" y="488"/>
                  </a:cxn>
                  <a:cxn ang="0">
                    <a:pos x="24" y="436"/>
                  </a:cxn>
                  <a:cxn ang="0">
                    <a:pos x="6" y="376"/>
                  </a:cxn>
                  <a:cxn ang="0">
                    <a:pos x="0" y="314"/>
                  </a:cxn>
                  <a:cxn ang="0">
                    <a:pos x="0" y="282"/>
                  </a:cxn>
                  <a:cxn ang="0">
                    <a:pos x="14" y="220"/>
                  </a:cxn>
                  <a:cxn ang="0">
                    <a:pos x="38" y="164"/>
                  </a:cxn>
                  <a:cxn ang="0">
                    <a:pos x="72" y="114"/>
                  </a:cxn>
                  <a:cxn ang="0">
                    <a:pos x="114" y="72"/>
                  </a:cxn>
                  <a:cxn ang="0">
                    <a:pos x="166" y="38"/>
                  </a:cxn>
                  <a:cxn ang="0">
                    <a:pos x="222" y="14"/>
                  </a:cxn>
                  <a:cxn ang="0">
                    <a:pos x="284" y="2"/>
                  </a:cxn>
                  <a:cxn ang="0">
                    <a:pos x="318" y="0"/>
                  </a:cxn>
                </a:cxnLst>
                <a:rect l="0" t="0" r="r" b="b"/>
                <a:pathLst>
                  <a:path w="636" h="626">
                    <a:moveTo>
                      <a:pt x="318" y="0"/>
                    </a:moveTo>
                    <a:lnTo>
                      <a:pt x="318" y="0"/>
                    </a:lnTo>
                    <a:lnTo>
                      <a:pt x="350" y="2"/>
                    </a:lnTo>
                    <a:lnTo>
                      <a:pt x="382" y="6"/>
                    </a:lnTo>
                    <a:lnTo>
                      <a:pt x="412" y="14"/>
                    </a:lnTo>
                    <a:lnTo>
                      <a:pt x="440" y="26"/>
                    </a:lnTo>
                    <a:lnTo>
                      <a:pt x="468" y="38"/>
                    </a:lnTo>
                    <a:lnTo>
                      <a:pt x="494" y="54"/>
                    </a:lnTo>
                    <a:lnTo>
                      <a:pt x="520" y="72"/>
                    </a:lnTo>
                    <a:lnTo>
                      <a:pt x="542" y="92"/>
                    </a:lnTo>
                    <a:lnTo>
                      <a:pt x="562" y="114"/>
                    </a:lnTo>
                    <a:lnTo>
                      <a:pt x="580" y="138"/>
                    </a:lnTo>
                    <a:lnTo>
                      <a:pt x="596" y="164"/>
                    </a:lnTo>
                    <a:lnTo>
                      <a:pt x="610" y="192"/>
                    </a:lnTo>
                    <a:lnTo>
                      <a:pt x="620" y="220"/>
                    </a:lnTo>
                    <a:lnTo>
                      <a:pt x="628" y="250"/>
                    </a:lnTo>
                    <a:lnTo>
                      <a:pt x="634" y="282"/>
                    </a:lnTo>
                    <a:lnTo>
                      <a:pt x="636" y="314"/>
                    </a:lnTo>
                    <a:lnTo>
                      <a:pt x="636" y="314"/>
                    </a:lnTo>
                    <a:lnTo>
                      <a:pt x="634" y="346"/>
                    </a:lnTo>
                    <a:lnTo>
                      <a:pt x="628" y="376"/>
                    </a:lnTo>
                    <a:lnTo>
                      <a:pt x="620" y="406"/>
                    </a:lnTo>
                    <a:lnTo>
                      <a:pt x="610" y="436"/>
                    </a:lnTo>
                    <a:lnTo>
                      <a:pt x="596" y="462"/>
                    </a:lnTo>
                    <a:lnTo>
                      <a:pt x="580" y="488"/>
                    </a:lnTo>
                    <a:lnTo>
                      <a:pt x="562" y="512"/>
                    </a:lnTo>
                    <a:lnTo>
                      <a:pt x="542" y="534"/>
                    </a:lnTo>
                    <a:lnTo>
                      <a:pt x="520" y="556"/>
                    </a:lnTo>
                    <a:lnTo>
                      <a:pt x="494" y="574"/>
                    </a:lnTo>
                    <a:lnTo>
                      <a:pt x="468" y="588"/>
                    </a:lnTo>
                    <a:lnTo>
                      <a:pt x="440" y="602"/>
                    </a:lnTo>
                    <a:lnTo>
                      <a:pt x="412" y="612"/>
                    </a:lnTo>
                    <a:lnTo>
                      <a:pt x="382" y="620"/>
                    </a:lnTo>
                    <a:lnTo>
                      <a:pt x="350" y="626"/>
                    </a:lnTo>
                    <a:lnTo>
                      <a:pt x="318" y="626"/>
                    </a:lnTo>
                    <a:lnTo>
                      <a:pt x="318" y="626"/>
                    </a:lnTo>
                    <a:lnTo>
                      <a:pt x="284" y="626"/>
                    </a:lnTo>
                    <a:lnTo>
                      <a:pt x="254" y="620"/>
                    </a:lnTo>
                    <a:lnTo>
                      <a:pt x="222" y="612"/>
                    </a:lnTo>
                    <a:lnTo>
                      <a:pt x="194" y="602"/>
                    </a:lnTo>
                    <a:lnTo>
                      <a:pt x="166" y="588"/>
                    </a:lnTo>
                    <a:lnTo>
                      <a:pt x="140" y="574"/>
                    </a:lnTo>
                    <a:lnTo>
                      <a:pt x="114" y="556"/>
                    </a:lnTo>
                    <a:lnTo>
                      <a:pt x="92" y="534"/>
                    </a:lnTo>
                    <a:lnTo>
                      <a:pt x="72" y="512"/>
                    </a:lnTo>
                    <a:lnTo>
                      <a:pt x="54" y="488"/>
                    </a:lnTo>
                    <a:lnTo>
                      <a:pt x="38" y="462"/>
                    </a:lnTo>
                    <a:lnTo>
                      <a:pt x="24" y="436"/>
                    </a:lnTo>
                    <a:lnTo>
                      <a:pt x="14" y="406"/>
                    </a:lnTo>
                    <a:lnTo>
                      <a:pt x="6" y="376"/>
                    </a:lnTo>
                    <a:lnTo>
                      <a:pt x="0" y="346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282"/>
                    </a:lnTo>
                    <a:lnTo>
                      <a:pt x="6" y="250"/>
                    </a:lnTo>
                    <a:lnTo>
                      <a:pt x="14" y="220"/>
                    </a:lnTo>
                    <a:lnTo>
                      <a:pt x="24" y="192"/>
                    </a:lnTo>
                    <a:lnTo>
                      <a:pt x="38" y="164"/>
                    </a:lnTo>
                    <a:lnTo>
                      <a:pt x="54" y="138"/>
                    </a:lnTo>
                    <a:lnTo>
                      <a:pt x="72" y="114"/>
                    </a:lnTo>
                    <a:lnTo>
                      <a:pt x="92" y="92"/>
                    </a:lnTo>
                    <a:lnTo>
                      <a:pt x="114" y="72"/>
                    </a:lnTo>
                    <a:lnTo>
                      <a:pt x="140" y="54"/>
                    </a:lnTo>
                    <a:lnTo>
                      <a:pt x="166" y="38"/>
                    </a:lnTo>
                    <a:lnTo>
                      <a:pt x="194" y="26"/>
                    </a:lnTo>
                    <a:lnTo>
                      <a:pt x="222" y="14"/>
                    </a:lnTo>
                    <a:lnTo>
                      <a:pt x="254" y="6"/>
                    </a:lnTo>
                    <a:lnTo>
                      <a:pt x="284" y="2"/>
                    </a:lnTo>
                    <a:lnTo>
                      <a:pt x="318" y="0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FC70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32">
                <a:extLst>
                  <a:ext uri="{FF2B5EF4-FFF2-40B4-BE49-F238E27FC236}">
                    <a16:creationId xmlns:a16="http://schemas.microsoft.com/office/drawing/2014/main" id="{A821EE48-8757-40EE-80FF-F1928E7F4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1404"/>
                <a:ext cx="622" cy="606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374" y="6"/>
                  </a:cxn>
                  <a:cxn ang="0">
                    <a:pos x="432" y="24"/>
                  </a:cxn>
                  <a:cxn ang="0">
                    <a:pos x="484" y="52"/>
                  </a:cxn>
                  <a:cxn ang="0">
                    <a:pos x="530" y="88"/>
                  </a:cxn>
                  <a:cxn ang="0">
                    <a:pos x="568" y="134"/>
                  </a:cxn>
                  <a:cxn ang="0">
                    <a:pos x="598" y="186"/>
                  </a:cxn>
                  <a:cxn ang="0">
                    <a:pos x="616" y="242"/>
                  </a:cxn>
                  <a:cxn ang="0">
                    <a:pos x="622" y="304"/>
                  </a:cxn>
                  <a:cxn ang="0">
                    <a:pos x="620" y="334"/>
                  </a:cxn>
                  <a:cxn ang="0">
                    <a:pos x="608" y="394"/>
                  </a:cxn>
                  <a:cxn ang="0">
                    <a:pos x="584" y="448"/>
                  </a:cxn>
                  <a:cxn ang="0">
                    <a:pos x="550" y="496"/>
                  </a:cxn>
                  <a:cxn ang="0">
                    <a:pos x="508" y="538"/>
                  </a:cxn>
                  <a:cxn ang="0">
                    <a:pos x="458" y="570"/>
                  </a:cxn>
                  <a:cxn ang="0">
                    <a:pos x="404" y="594"/>
                  </a:cxn>
                  <a:cxn ang="0">
                    <a:pos x="342" y="606"/>
                  </a:cxn>
                  <a:cxn ang="0">
                    <a:pos x="312" y="606"/>
                  </a:cxn>
                  <a:cxn ang="0">
                    <a:pos x="248" y="600"/>
                  </a:cxn>
                  <a:cxn ang="0">
                    <a:pos x="190" y="582"/>
                  </a:cxn>
                  <a:cxn ang="0">
                    <a:pos x="138" y="554"/>
                  </a:cxn>
                  <a:cxn ang="0">
                    <a:pos x="92" y="518"/>
                  </a:cxn>
                  <a:cxn ang="0">
                    <a:pos x="54" y="472"/>
                  </a:cxn>
                  <a:cxn ang="0">
                    <a:pos x="24" y="422"/>
                  </a:cxn>
                  <a:cxn ang="0">
                    <a:pos x="6" y="364"/>
                  </a:cxn>
                  <a:cxn ang="0">
                    <a:pos x="0" y="304"/>
                  </a:cxn>
                  <a:cxn ang="0">
                    <a:pos x="2" y="272"/>
                  </a:cxn>
                  <a:cxn ang="0">
                    <a:pos x="14" y="212"/>
                  </a:cxn>
                  <a:cxn ang="0">
                    <a:pos x="38" y="158"/>
                  </a:cxn>
                  <a:cxn ang="0">
                    <a:pos x="72" y="110"/>
                  </a:cxn>
                  <a:cxn ang="0">
                    <a:pos x="114" y="68"/>
                  </a:cxn>
                  <a:cxn ang="0">
                    <a:pos x="164" y="36"/>
                  </a:cxn>
                  <a:cxn ang="0">
                    <a:pos x="218" y="14"/>
                  </a:cxn>
                  <a:cxn ang="0">
                    <a:pos x="280" y="0"/>
                  </a:cxn>
                  <a:cxn ang="0">
                    <a:pos x="312" y="0"/>
                  </a:cxn>
                </a:cxnLst>
                <a:rect l="0" t="0" r="r" b="b"/>
                <a:pathLst>
                  <a:path w="622" h="606">
                    <a:moveTo>
                      <a:pt x="312" y="0"/>
                    </a:moveTo>
                    <a:lnTo>
                      <a:pt x="312" y="0"/>
                    </a:lnTo>
                    <a:lnTo>
                      <a:pt x="342" y="0"/>
                    </a:lnTo>
                    <a:lnTo>
                      <a:pt x="374" y="6"/>
                    </a:lnTo>
                    <a:lnTo>
                      <a:pt x="404" y="14"/>
                    </a:lnTo>
                    <a:lnTo>
                      <a:pt x="432" y="24"/>
                    </a:lnTo>
                    <a:lnTo>
                      <a:pt x="458" y="36"/>
                    </a:lnTo>
                    <a:lnTo>
                      <a:pt x="484" y="52"/>
                    </a:lnTo>
                    <a:lnTo>
                      <a:pt x="508" y="68"/>
                    </a:lnTo>
                    <a:lnTo>
                      <a:pt x="530" y="88"/>
                    </a:lnTo>
                    <a:lnTo>
                      <a:pt x="550" y="110"/>
                    </a:lnTo>
                    <a:lnTo>
                      <a:pt x="568" y="134"/>
                    </a:lnTo>
                    <a:lnTo>
                      <a:pt x="584" y="158"/>
                    </a:lnTo>
                    <a:lnTo>
                      <a:pt x="598" y="186"/>
                    </a:lnTo>
                    <a:lnTo>
                      <a:pt x="608" y="212"/>
                    </a:lnTo>
                    <a:lnTo>
                      <a:pt x="616" y="242"/>
                    </a:lnTo>
                    <a:lnTo>
                      <a:pt x="620" y="272"/>
                    </a:lnTo>
                    <a:lnTo>
                      <a:pt x="622" y="304"/>
                    </a:lnTo>
                    <a:lnTo>
                      <a:pt x="622" y="304"/>
                    </a:lnTo>
                    <a:lnTo>
                      <a:pt x="620" y="334"/>
                    </a:lnTo>
                    <a:lnTo>
                      <a:pt x="616" y="364"/>
                    </a:lnTo>
                    <a:lnTo>
                      <a:pt x="608" y="394"/>
                    </a:lnTo>
                    <a:lnTo>
                      <a:pt x="598" y="422"/>
                    </a:lnTo>
                    <a:lnTo>
                      <a:pt x="584" y="448"/>
                    </a:lnTo>
                    <a:lnTo>
                      <a:pt x="568" y="472"/>
                    </a:lnTo>
                    <a:lnTo>
                      <a:pt x="550" y="496"/>
                    </a:lnTo>
                    <a:lnTo>
                      <a:pt x="530" y="518"/>
                    </a:lnTo>
                    <a:lnTo>
                      <a:pt x="508" y="538"/>
                    </a:lnTo>
                    <a:lnTo>
                      <a:pt x="484" y="554"/>
                    </a:lnTo>
                    <a:lnTo>
                      <a:pt x="458" y="570"/>
                    </a:lnTo>
                    <a:lnTo>
                      <a:pt x="432" y="582"/>
                    </a:lnTo>
                    <a:lnTo>
                      <a:pt x="404" y="594"/>
                    </a:lnTo>
                    <a:lnTo>
                      <a:pt x="374" y="600"/>
                    </a:lnTo>
                    <a:lnTo>
                      <a:pt x="342" y="606"/>
                    </a:lnTo>
                    <a:lnTo>
                      <a:pt x="312" y="606"/>
                    </a:lnTo>
                    <a:lnTo>
                      <a:pt x="312" y="606"/>
                    </a:lnTo>
                    <a:lnTo>
                      <a:pt x="280" y="606"/>
                    </a:lnTo>
                    <a:lnTo>
                      <a:pt x="248" y="600"/>
                    </a:lnTo>
                    <a:lnTo>
                      <a:pt x="218" y="594"/>
                    </a:lnTo>
                    <a:lnTo>
                      <a:pt x="190" y="582"/>
                    </a:lnTo>
                    <a:lnTo>
                      <a:pt x="164" y="570"/>
                    </a:lnTo>
                    <a:lnTo>
                      <a:pt x="138" y="554"/>
                    </a:lnTo>
                    <a:lnTo>
                      <a:pt x="114" y="538"/>
                    </a:lnTo>
                    <a:lnTo>
                      <a:pt x="92" y="518"/>
                    </a:lnTo>
                    <a:lnTo>
                      <a:pt x="72" y="496"/>
                    </a:lnTo>
                    <a:lnTo>
                      <a:pt x="54" y="472"/>
                    </a:lnTo>
                    <a:lnTo>
                      <a:pt x="38" y="448"/>
                    </a:lnTo>
                    <a:lnTo>
                      <a:pt x="24" y="422"/>
                    </a:lnTo>
                    <a:lnTo>
                      <a:pt x="14" y="394"/>
                    </a:lnTo>
                    <a:lnTo>
                      <a:pt x="6" y="364"/>
                    </a:lnTo>
                    <a:lnTo>
                      <a:pt x="2" y="334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2" y="272"/>
                    </a:lnTo>
                    <a:lnTo>
                      <a:pt x="6" y="242"/>
                    </a:lnTo>
                    <a:lnTo>
                      <a:pt x="14" y="212"/>
                    </a:lnTo>
                    <a:lnTo>
                      <a:pt x="24" y="186"/>
                    </a:lnTo>
                    <a:lnTo>
                      <a:pt x="38" y="158"/>
                    </a:lnTo>
                    <a:lnTo>
                      <a:pt x="54" y="134"/>
                    </a:lnTo>
                    <a:lnTo>
                      <a:pt x="72" y="110"/>
                    </a:lnTo>
                    <a:lnTo>
                      <a:pt x="92" y="88"/>
                    </a:lnTo>
                    <a:lnTo>
                      <a:pt x="114" y="68"/>
                    </a:lnTo>
                    <a:lnTo>
                      <a:pt x="138" y="52"/>
                    </a:lnTo>
                    <a:lnTo>
                      <a:pt x="164" y="36"/>
                    </a:lnTo>
                    <a:lnTo>
                      <a:pt x="190" y="24"/>
                    </a:lnTo>
                    <a:lnTo>
                      <a:pt x="218" y="14"/>
                    </a:lnTo>
                    <a:lnTo>
                      <a:pt x="248" y="6"/>
                    </a:lnTo>
                    <a:lnTo>
                      <a:pt x="280" y="0"/>
                    </a:lnTo>
                    <a:lnTo>
                      <a:pt x="312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CCA0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33">
                <a:extLst>
                  <a:ext uri="{FF2B5EF4-FFF2-40B4-BE49-F238E27FC236}">
                    <a16:creationId xmlns:a16="http://schemas.microsoft.com/office/drawing/2014/main" id="{3221DE91-D070-47F6-8832-1C20176C4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1412"/>
                <a:ext cx="606" cy="588"/>
              </a:xfrm>
              <a:custGeom>
                <a:avLst/>
                <a:gdLst/>
                <a:ahLst/>
                <a:cxnLst>
                  <a:cxn ang="0">
                    <a:pos x="302" y="0"/>
                  </a:cxn>
                  <a:cxn ang="0">
                    <a:pos x="364" y="6"/>
                  </a:cxn>
                  <a:cxn ang="0">
                    <a:pos x="420" y="24"/>
                  </a:cxn>
                  <a:cxn ang="0">
                    <a:pos x="472" y="50"/>
                  </a:cxn>
                  <a:cxn ang="0">
                    <a:pos x="518" y="86"/>
                  </a:cxn>
                  <a:cxn ang="0">
                    <a:pos x="554" y="130"/>
                  </a:cxn>
                  <a:cxn ang="0">
                    <a:pos x="582" y="180"/>
                  </a:cxn>
                  <a:cxn ang="0">
                    <a:pos x="600" y="236"/>
                  </a:cxn>
                  <a:cxn ang="0">
                    <a:pos x="606" y="294"/>
                  </a:cxn>
                  <a:cxn ang="0">
                    <a:pos x="604" y="324"/>
                  </a:cxn>
                  <a:cxn ang="0">
                    <a:pos x="592" y="382"/>
                  </a:cxn>
                  <a:cxn ang="0">
                    <a:pos x="570" y="434"/>
                  </a:cxn>
                  <a:cxn ang="0">
                    <a:pos x="536" y="482"/>
                  </a:cxn>
                  <a:cxn ang="0">
                    <a:pos x="496" y="522"/>
                  </a:cxn>
                  <a:cxn ang="0">
                    <a:pos x="448" y="552"/>
                  </a:cxn>
                  <a:cxn ang="0">
                    <a:pos x="392" y="576"/>
                  </a:cxn>
                  <a:cxn ang="0">
                    <a:pos x="334" y="588"/>
                  </a:cxn>
                  <a:cxn ang="0">
                    <a:pos x="302" y="588"/>
                  </a:cxn>
                  <a:cxn ang="0">
                    <a:pos x="242" y="582"/>
                  </a:cxn>
                  <a:cxn ang="0">
                    <a:pos x="186" y="566"/>
                  </a:cxn>
                  <a:cxn ang="0">
                    <a:pos x="134" y="538"/>
                  </a:cxn>
                  <a:cxn ang="0">
                    <a:pos x="88" y="502"/>
                  </a:cxn>
                  <a:cxn ang="0">
                    <a:pos x="52" y="458"/>
                  </a:cxn>
                  <a:cxn ang="0">
                    <a:pos x="24" y="408"/>
                  </a:cxn>
                  <a:cxn ang="0">
                    <a:pos x="6" y="354"/>
                  </a:cxn>
                  <a:cxn ang="0">
                    <a:pos x="0" y="294"/>
                  </a:cxn>
                  <a:cxn ang="0">
                    <a:pos x="2" y="264"/>
                  </a:cxn>
                  <a:cxn ang="0">
                    <a:pos x="14" y="208"/>
                  </a:cxn>
                  <a:cxn ang="0">
                    <a:pos x="36" y="154"/>
                  </a:cxn>
                  <a:cxn ang="0">
                    <a:pos x="70" y="108"/>
                  </a:cxn>
                  <a:cxn ang="0">
                    <a:pos x="110" y="68"/>
                  </a:cxn>
                  <a:cxn ang="0">
                    <a:pos x="158" y="36"/>
                  </a:cxn>
                  <a:cxn ang="0">
                    <a:pos x="214" y="14"/>
                  </a:cxn>
                  <a:cxn ang="0">
                    <a:pos x="272" y="2"/>
                  </a:cxn>
                  <a:cxn ang="0">
                    <a:pos x="302" y="0"/>
                  </a:cxn>
                </a:cxnLst>
                <a:rect l="0" t="0" r="r" b="b"/>
                <a:pathLst>
                  <a:path w="606" h="588">
                    <a:moveTo>
                      <a:pt x="302" y="0"/>
                    </a:moveTo>
                    <a:lnTo>
                      <a:pt x="302" y="0"/>
                    </a:lnTo>
                    <a:lnTo>
                      <a:pt x="334" y="2"/>
                    </a:lnTo>
                    <a:lnTo>
                      <a:pt x="364" y="6"/>
                    </a:lnTo>
                    <a:lnTo>
                      <a:pt x="392" y="14"/>
                    </a:lnTo>
                    <a:lnTo>
                      <a:pt x="420" y="24"/>
                    </a:lnTo>
                    <a:lnTo>
                      <a:pt x="448" y="36"/>
                    </a:lnTo>
                    <a:lnTo>
                      <a:pt x="472" y="50"/>
                    </a:lnTo>
                    <a:lnTo>
                      <a:pt x="496" y="68"/>
                    </a:lnTo>
                    <a:lnTo>
                      <a:pt x="518" y="86"/>
                    </a:lnTo>
                    <a:lnTo>
                      <a:pt x="536" y="108"/>
                    </a:lnTo>
                    <a:lnTo>
                      <a:pt x="554" y="130"/>
                    </a:lnTo>
                    <a:lnTo>
                      <a:pt x="570" y="154"/>
                    </a:lnTo>
                    <a:lnTo>
                      <a:pt x="582" y="180"/>
                    </a:lnTo>
                    <a:lnTo>
                      <a:pt x="592" y="208"/>
                    </a:lnTo>
                    <a:lnTo>
                      <a:pt x="600" y="236"/>
                    </a:lnTo>
                    <a:lnTo>
                      <a:pt x="604" y="264"/>
                    </a:lnTo>
                    <a:lnTo>
                      <a:pt x="606" y="294"/>
                    </a:lnTo>
                    <a:lnTo>
                      <a:pt x="606" y="294"/>
                    </a:lnTo>
                    <a:lnTo>
                      <a:pt x="604" y="324"/>
                    </a:lnTo>
                    <a:lnTo>
                      <a:pt x="600" y="354"/>
                    </a:lnTo>
                    <a:lnTo>
                      <a:pt x="592" y="382"/>
                    </a:lnTo>
                    <a:lnTo>
                      <a:pt x="582" y="408"/>
                    </a:lnTo>
                    <a:lnTo>
                      <a:pt x="570" y="434"/>
                    </a:lnTo>
                    <a:lnTo>
                      <a:pt x="554" y="458"/>
                    </a:lnTo>
                    <a:lnTo>
                      <a:pt x="536" y="482"/>
                    </a:lnTo>
                    <a:lnTo>
                      <a:pt x="518" y="502"/>
                    </a:lnTo>
                    <a:lnTo>
                      <a:pt x="496" y="522"/>
                    </a:lnTo>
                    <a:lnTo>
                      <a:pt x="472" y="538"/>
                    </a:lnTo>
                    <a:lnTo>
                      <a:pt x="448" y="552"/>
                    </a:lnTo>
                    <a:lnTo>
                      <a:pt x="420" y="566"/>
                    </a:lnTo>
                    <a:lnTo>
                      <a:pt x="392" y="576"/>
                    </a:lnTo>
                    <a:lnTo>
                      <a:pt x="364" y="582"/>
                    </a:lnTo>
                    <a:lnTo>
                      <a:pt x="334" y="588"/>
                    </a:lnTo>
                    <a:lnTo>
                      <a:pt x="302" y="588"/>
                    </a:lnTo>
                    <a:lnTo>
                      <a:pt x="302" y="588"/>
                    </a:lnTo>
                    <a:lnTo>
                      <a:pt x="272" y="588"/>
                    </a:lnTo>
                    <a:lnTo>
                      <a:pt x="242" y="582"/>
                    </a:lnTo>
                    <a:lnTo>
                      <a:pt x="214" y="576"/>
                    </a:lnTo>
                    <a:lnTo>
                      <a:pt x="186" y="566"/>
                    </a:lnTo>
                    <a:lnTo>
                      <a:pt x="158" y="552"/>
                    </a:lnTo>
                    <a:lnTo>
                      <a:pt x="134" y="538"/>
                    </a:lnTo>
                    <a:lnTo>
                      <a:pt x="110" y="522"/>
                    </a:lnTo>
                    <a:lnTo>
                      <a:pt x="88" y="502"/>
                    </a:lnTo>
                    <a:lnTo>
                      <a:pt x="70" y="482"/>
                    </a:lnTo>
                    <a:lnTo>
                      <a:pt x="52" y="458"/>
                    </a:lnTo>
                    <a:lnTo>
                      <a:pt x="36" y="434"/>
                    </a:lnTo>
                    <a:lnTo>
                      <a:pt x="24" y="408"/>
                    </a:lnTo>
                    <a:lnTo>
                      <a:pt x="14" y="382"/>
                    </a:lnTo>
                    <a:lnTo>
                      <a:pt x="6" y="354"/>
                    </a:lnTo>
                    <a:lnTo>
                      <a:pt x="2" y="324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2" y="264"/>
                    </a:lnTo>
                    <a:lnTo>
                      <a:pt x="6" y="236"/>
                    </a:lnTo>
                    <a:lnTo>
                      <a:pt x="14" y="208"/>
                    </a:lnTo>
                    <a:lnTo>
                      <a:pt x="24" y="180"/>
                    </a:lnTo>
                    <a:lnTo>
                      <a:pt x="36" y="154"/>
                    </a:lnTo>
                    <a:lnTo>
                      <a:pt x="52" y="130"/>
                    </a:lnTo>
                    <a:lnTo>
                      <a:pt x="70" y="108"/>
                    </a:lnTo>
                    <a:lnTo>
                      <a:pt x="88" y="86"/>
                    </a:lnTo>
                    <a:lnTo>
                      <a:pt x="110" y="68"/>
                    </a:lnTo>
                    <a:lnTo>
                      <a:pt x="134" y="50"/>
                    </a:lnTo>
                    <a:lnTo>
                      <a:pt x="158" y="36"/>
                    </a:lnTo>
                    <a:lnTo>
                      <a:pt x="186" y="24"/>
                    </a:lnTo>
                    <a:lnTo>
                      <a:pt x="214" y="14"/>
                    </a:lnTo>
                    <a:lnTo>
                      <a:pt x="242" y="6"/>
                    </a:lnTo>
                    <a:lnTo>
                      <a:pt x="272" y="2"/>
                    </a:lnTo>
                    <a:lnTo>
                      <a:pt x="302" y="0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FCCE0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34">
                <a:extLst>
                  <a:ext uri="{FF2B5EF4-FFF2-40B4-BE49-F238E27FC236}">
                    <a16:creationId xmlns:a16="http://schemas.microsoft.com/office/drawing/2014/main" id="{A77EC153-6ADF-42C8-9A72-038466073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1422"/>
                <a:ext cx="590" cy="568"/>
              </a:xfrm>
              <a:custGeom>
                <a:avLst/>
                <a:gdLst/>
                <a:ahLst/>
                <a:cxnLst>
                  <a:cxn ang="0">
                    <a:pos x="294" y="0"/>
                  </a:cxn>
                  <a:cxn ang="0">
                    <a:pos x="354" y="6"/>
                  </a:cxn>
                  <a:cxn ang="0">
                    <a:pos x="410" y="22"/>
                  </a:cxn>
                  <a:cxn ang="0">
                    <a:pos x="460" y="48"/>
                  </a:cxn>
                  <a:cxn ang="0">
                    <a:pos x="504" y="84"/>
                  </a:cxn>
                  <a:cxn ang="0">
                    <a:pos x="540" y="126"/>
                  </a:cxn>
                  <a:cxn ang="0">
                    <a:pos x="568" y="174"/>
                  </a:cxn>
                  <a:cxn ang="0">
                    <a:pos x="584" y="226"/>
                  </a:cxn>
                  <a:cxn ang="0">
                    <a:pos x="590" y="284"/>
                  </a:cxn>
                  <a:cxn ang="0">
                    <a:pos x="588" y="312"/>
                  </a:cxn>
                  <a:cxn ang="0">
                    <a:pos x="578" y="368"/>
                  </a:cxn>
                  <a:cxn ang="0">
                    <a:pos x="554" y="420"/>
                  </a:cxn>
                  <a:cxn ang="0">
                    <a:pos x="522" y="464"/>
                  </a:cxn>
                  <a:cxn ang="0">
                    <a:pos x="482" y="504"/>
                  </a:cxn>
                  <a:cxn ang="0">
                    <a:pos x="436" y="534"/>
                  </a:cxn>
                  <a:cxn ang="0">
                    <a:pos x="382" y="556"/>
                  </a:cxn>
                  <a:cxn ang="0">
                    <a:pos x="326" y="566"/>
                  </a:cxn>
                  <a:cxn ang="0">
                    <a:pos x="294" y="568"/>
                  </a:cxn>
                  <a:cxn ang="0">
                    <a:pos x="236" y="562"/>
                  </a:cxn>
                  <a:cxn ang="0">
                    <a:pos x="180" y="546"/>
                  </a:cxn>
                  <a:cxn ang="0">
                    <a:pos x="130" y="520"/>
                  </a:cxn>
                  <a:cxn ang="0">
                    <a:pos x="86" y="484"/>
                  </a:cxn>
                  <a:cxn ang="0">
                    <a:pos x="50" y="442"/>
                  </a:cxn>
                  <a:cxn ang="0">
                    <a:pos x="22" y="394"/>
                  </a:cxn>
                  <a:cxn ang="0">
                    <a:pos x="6" y="342"/>
                  </a:cxn>
                  <a:cxn ang="0">
                    <a:pos x="0" y="284"/>
                  </a:cxn>
                  <a:cxn ang="0">
                    <a:pos x="0" y="254"/>
                  </a:cxn>
                  <a:cxn ang="0">
                    <a:pos x="12" y="200"/>
                  </a:cxn>
                  <a:cxn ang="0">
                    <a:pos x="36" y="148"/>
                  </a:cxn>
                  <a:cxn ang="0">
                    <a:pos x="68" y="104"/>
                  </a:cxn>
                  <a:cxn ang="0">
                    <a:pos x="108" y="64"/>
                  </a:cxn>
                  <a:cxn ang="0">
                    <a:pos x="154" y="34"/>
                  </a:cxn>
                  <a:cxn ang="0">
                    <a:pos x="208" y="12"/>
                  </a:cxn>
                  <a:cxn ang="0">
                    <a:pos x="264" y="2"/>
                  </a:cxn>
                  <a:cxn ang="0">
                    <a:pos x="294" y="0"/>
                  </a:cxn>
                </a:cxnLst>
                <a:rect l="0" t="0" r="r" b="b"/>
                <a:pathLst>
                  <a:path w="590" h="568">
                    <a:moveTo>
                      <a:pt x="294" y="0"/>
                    </a:moveTo>
                    <a:lnTo>
                      <a:pt x="294" y="0"/>
                    </a:lnTo>
                    <a:lnTo>
                      <a:pt x="326" y="2"/>
                    </a:lnTo>
                    <a:lnTo>
                      <a:pt x="354" y="6"/>
                    </a:lnTo>
                    <a:lnTo>
                      <a:pt x="382" y="12"/>
                    </a:lnTo>
                    <a:lnTo>
                      <a:pt x="410" y="22"/>
                    </a:lnTo>
                    <a:lnTo>
                      <a:pt x="436" y="34"/>
                    </a:lnTo>
                    <a:lnTo>
                      <a:pt x="460" y="48"/>
                    </a:lnTo>
                    <a:lnTo>
                      <a:pt x="482" y="64"/>
                    </a:lnTo>
                    <a:lnTo>
                      <a:pt x="504" y="84"/>
                    </a:lnTo>
                    <a:lnTo>
                      <a:pt x="522" y="104"/>
                    </a:lnTo>
                    <a:lnTo>
                      <a:pt x="540" y="126"/>
                    </a:lnTo>
                    <a:lnTo>
                      <a:pt x="554" y="148"/>
                    </a:lnTo>
                    <a:lnTo>
                      <a:pt x="568" y="174"/>
                    </a:lnTo>
                    <a:lnTo>
                      <a:pt x="578" y="200"/>
                    </a:lnTo>
                    <a:lnTo>
                      <a:pt x="584" y="226"/>
                    </a:lnTo>
                    <a:lnTo>
                      <a:pt x="588" y="254"/>
                    </a:lnTo>
                    <a:lnTo>
                      <a:pt x="590" y="284"/>
                    </a:lnTo>
                    <a:lnTo>
                      <a:pt x="590" y="284"/>
                    </a:lnTo>
                    <a:lnTo>
                      <a:pt x="588" y="312"/>
                    </a:lnTo>
                    <a:lnTo>
                      <a:pt x="584" y="342"/>
                    </a:lnTo>
                    <a:lnTo>
                      <a:pt x="578" y="368"/>
                    </a:lnTo>
                    <a:lnTo>
                      <a:pt x="568" y="394"/>
                    </a:lnTo>
                    <a:lnTo>
                      <a:pt x="554" y="420"/>
                    </a:lnTo>
                    <a:lnTo>
                      <a:pt x="540" y="442"/>
                    </a:lnTo>
                    <a:lnTo>
                      <a:pt x="522" y="464"/>
                    </a:lnTo>
                    <a:lnTo>
                      <a:pt x="504" y="484"/>
                    </a:lnTo>
                    <a:lnTo>
                      <a:pt x="482" y="504"/>
                    </a:lnTo>
                    <a:lnTo>
                      <a:pt x="460" y="520"/>
                    </a:lnTo>
                    <a:lnTo>
                      <a:pt x="436" y="534"/>
                    </a:lnTo>
                    <a:lnTo>
                      <a:pt x="410" y="546"/>
                    </a:lnTo>
                    <a:lnTo>
                      <a:pt x="382" y="556"/>
                    </a:lnTo>
                    <a:lnTo>
                      <a:pt x="354" y="562"/>
                    </a:lnTo>
                    <a:lnTo>
                      <a:pt x="326" y="566"/>
                    </a:lnTo>
                    <a:lnTo>
                      <a:pt x="294" y="568"/>
                    </a:lnTo>
                    <a:lnTo>
                      <a:pt x="294" y="568"/>
                    </a:lnTo>
                    <a:lnTo>
                      <a:pt x="264" y="566"/>
                    </a:lnTo>
                    <a:lnTo>
                      <a:pt x="236" y="562"/>
                    </a:lnTo>
                    <a:lnTo>
                      <a:pt x="208" y="556"/>
                    </a:lnTo>
                    <a:lnTo>
                      <a:pt x="180" y="546"/>
                    </a:lnTo>
                    <a:lnTo>
                      <a:pt x="154" y="534"/>
                    </a:lnTo>
                    <a:lnTo>
                      <a:pt x="130" y="520"/>
                    </a:lnTo>
                    <a:lnTo>
                      <a:pt x="108" y="504"/>
                    </a:lnTo>
                    <a:lnTo>
                      <a:pt x="86" y="484"/>
                    </a:lnTo>
                    <a:lnTo>
                      <a:pt x="68" y="464"/>
                    </a:lnTo>
                    <a:lnTo>
                      <a:pt x="50" y="442"/>
                    </a:lnTo>
                    <a:lnTo>
                      <a:pt x="36" y="420"/>
                    </a:lnTo>
                    <a:lnTo>
                      <a:pt x="22" y="394"/>
                    </a:lnTo>
                    <a:lnTo>
                      <a:pt x="12" y="368"/>
                    </a:lnTo>
                    <a:lnTo>
                      <a:pt x="6" y="342"/>
                    </a:lnTo>
                    <a:lnTo>
                      <a:pt x="0" y="312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6" y="226"/>
                    </a:lnTo>
                    <a:lnTo>
                      <a:pt x="12" y="200"/>
                    </a:lnTo>
                    <a:lnTo>
                      <a:pt x="22" y="174"/>
                    </a:lnTo>
                    <a:lnTo>
                      <a:pt x="36" y="148"/>
                    </a:lnTo>
                    <a:lnTo>
                      <a:pt x="50" y="126"/>
                    </a:lnTo>
                    <a:lnTo>
                      <a:pt x="68" y="104"/>
                    </a:lnTo>
                    <a:lnTo>
                      <a:pt x="86" y="84"/>
                    </a:lnTo>
                    <a:lnTo>
                      <a:pt x="108" y="64"/>
                    </a:lnTo>
                    <a:lnTo>
                      <a:pt x="130" y="48"/>
                    </a:lnTo>
                    <a:lnTo>
                      <a:pt x="154" y="34"/>
                    </a:lnTo>
                    <a:lnTo>
                      <a:pt x="180" y="22"/>
                    </a:lnTo>
                    <a:lnTo>
                      <a:pt x="208" y="12"/>
                    </a:lnTo>
                    <a:lnTo>
                      <a:pt x="236" y="6"/>
                    </a:lnTo>
                    <a:lnTo>
                      <a:pt x="264" y="2"/>
                    </a:lnTo>
                    <a:lnTo>
                      <a:pt x="294" y="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FCD1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35">
                <a:extLst>
                  <a:ext uri="{FF2B5EF4-FFF2-40B4-BE49-F238E27FC236}">
                    <a16:creationId xmlns:a16="http://schemas.microsoft.com/office/drawing/2014/main" id="{61A60D08-26AE-40AC-8E51-EFE1D3A7B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430"/>
                <a:ext cx="576" cy="550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346" y="6"/>
                  </a:cxn>
                  <a:cxn ang="0">
                    <a:pos x="400" y="22"/>
                  </a:cxn>
                  <a:cxn ang="0">
                    <a:pos x="450" y="48"/>
                  </a:cxn>
                  <a:cxn ang="0">
                    <a:pos x="492" y="82"/>
                  </a:cxn>
                  <a:cxn ang="0">
                    <a:pos x="528" y="122"/>
                  </a:cxn>
                  <a:cxn ang="0">
                    <a:pos x="554" y="168"/>
                  </a:cxn>
                  <a:cxn ang="0">
                    <a:pos x="570" y="220"/>
                  </a:cxn>
                  <a:cxn ang="0">
                    <a:pos x="576" y="276"/>
                  </a:cxn>
                  <a:cxn ang="0">
                    <a:pos x="576" y="304"/>
                  </a:cxn>
                  <a:cxn ang="0">
                    <a:pos x="564" y="356"/>
                  </a:cxn>
                  <a:cxn ang="0">
                    <a:pos x="542" y="406"/>
                  </a:cxn>
                  <a:cxn ang="0">
                    <a:pos x="510" y="450"/>
                  </a:cxn>
                  <a:cxn ang="0">
                    <a:pos x="472" y="488"/>
                  </a:cxn>
                  <a:cxn ang="0">
                    <a:pos x="426" y="516"/>
                  </a:cxn>
                  <a:cxn ang="0">
                    <a:pos x="374" y="538"/>
                  </a:cxn>
                  <a:cxn ang="0">
                    <a:pos x="318" y="548"/>
                  </a:cxn>
                  <a:cxn ang="0">
                    <a:pos x="288" y="550"/>
                  </a:cxn>
                  <a:cxn ang="0">
                    <a:pos x="230" y="544"/>
                  </a:cxn>
                  <a:cxn ang="0">
                    <a:pos x="176" y="528"/>
                  </a:cxn>
                  <a:cxn ang="0">
                    <a:pos x="128" y="504"/>
                  </a:cxn>
                  <a:cxn ang="0">
                    <a:pos x="86" y="470"/>
                  </a:cxn>
                  <a:cxn ang="0">
                    <a:pos x="50" y="428"/>
                  </a:cxn>
                  <a:cxn ang="0">
                    <a:pos x="24" y="382"/>
                  </a:cxn>
                  <a:cxn ang="0">
                    <a:pos x="6" y="330"/>
                  </a:cxn>
                  <a:cxn ang="0">
                    <a:pos x="0" y="276"/>
                  </a:cxn>
                  <a:cxn ang="0">
                    <a:pos x="2" y="248"/>
                  </a:cxn>
                  <a:cxn ang="0">
                    <a:pos x="14" y="194"/>
                  </a:cxn>
                  <a:cxn ang="0">
                    <a:pos x="36" y="144"/>
                  </a:cxn>
                  <a:cxn ang="0">
                    <a:pos x="66" y="100"/>
                  </a:cxn>
                  <a:cxn ang="0">
                    <a:pos x="106" y="64"/>
                  </a:cxn>
                  <a:cxn ang="0">
                    <a:pos x="152" y="34"/>
                  </a:cxn>
                  <a:cxn ang="0">
                    <a:pos x="204" y="14"/>
                  </a:cxn>
                  <a:cxn ang="0">
                    <a:pos x="260" y="2"/>
                  </a:cxn>
                  <a:cxn ang="0">
                    <a:pos x="288" y="0"/>
                  </a:cxn>
                </a:cxnLst>
                <a:rect l="0" t="0" r="r" b="b"/>
                <a:pathLst>
                  <a:path w="576" h="550">
                    <a:moveTo>
                      <a:pt x="288" y="0"/>
                    </a:moveTo>
                    <a:lnTo>
                      <a:pt x="288" y="0"/>
                    </a:lnTo>
                    <a:lnTo>
                      <a:pt x="318" y="2"/>
                    </a:lnTo>
                    <a:lnTo>
                      <a:pt x="346" y="6"/>
                    </a:lnTo>
                    <a:lnTo>
                      <a:pt x="374" y="14"/>
                    </a:lnTo>
                    <a:lnTo>
                      <a:pt x="400" y="22"/>
                    </a:lnTo>
                    <a:lnTo>
                      <a:pt x="426" y="34"/>
                    </a:lnTo>
                    <a:lnTo>
                      <a:pt x="450" y="48"/>
                    </a:lnTo>
                    <a:lnTo>
                      <a:pt x="472" y="64"/>
                    </a:lnTo>
                    <a:lnTo>
                      <a:pt x="492" y="82"/>
                    </a:lnTo>
                    <a:lnTo>
                      <a:pt x="510" y="100"/>
                    </a:lnTo>
                    <a:lnTo>
                      <a:pt x="528" y="122"/>
                    </a:lnTo>
                    <a:lnTo>
                      <a:pt x="542" y="144"/>
                    </a:lnTo>
                    <a:lnTo>
                      <a:pt x="554" y="168"/>
                    </a:lnTo>
                    <a:lnTo>
                      <a:pt x="564" y="194"/>
                    </a:lnTo>
                    <a:lnTo>
                      <a:pt x="570" y="220"/>
                    </a:lnTo>
                    <a:lnTo>
                      <a:pt x="576" y="248"/>
                    </a:lnTo>
                    <a:lnTo>
                      <a:pt x="576" y="276"/>
                    </a:lnTo>
                    <a:lnTo>
                      <a:pt x="576" y="276"/>
                    </a:lnTo>
                    <a:lnTo>
                      <a:pt x="576" y="304"/>
                    </a:lnTo>
                    <a:lnTo>
                      <a:pt x="570" y="330"/>
                    </a:lnTo>
                    <a:lnTo>
                      <a:pt x="564" y="356"/>
                    </a:lnTo>
                    <a:lnTo>
                      <a:pt x="554" y="382"/>
                    </a:lnTo>
                    <a:lnTo>
                      <a:pt x="542" y="406"/>
                    </a:lnTo>
                    <a:lnTo>
                      <a:pt x="528" y="428"/>
                    </a:lnTo>
                    <a:lnTo>
                      <a:pt x="510" y="450"/>
                    </a:lnTo>
                    <a:lnTo>
                      <a:pt x="492" y="470"/>
                    </a:lnTo>
                    <a:lnTo>
                      <a:pt x="472" y="488"/>
                    </a:lnTo>
                    <a:lnTo>
                      <a:pt x="450" y="504"/>
                    </a:lnTo>
                    <a:lnTo>
                      <a:pt x="426" y="516"/>
                    </a:lnTo>
                    <a:lnTo>
                      <a:pt x="400" y="528"/>
                    </a:lnTo>
                    <a:lnTo>
                      <a:pt x="374" y="538"/>
                    </a:lnTo>
                    <a:lnTo>
                      <a:pt x="346" y="544"/>
                    </a:lnTo>
                    <a:lnTo>
                      <a:pt x="318" y="548"/>
                    </a:lnTo>
                    <a:lnTo>
                      <a:pt x="288" y="550"/>
                    </a:lnTo>
                    <a:lnTo>
                      <a:pt x="288" y="550"/>
                    </a:lnTo>
                    <a:lnTo>
                      <a:pt x="260" y="548"/>
                    </a:lnTo>
                    <a:lnTo>
                      <a:pt x="230" y="544"/>
                    </a:lnTo>
                    <a:lnTo>
                      <a:pt x="204" y="538"/>
                    </a:lnTo>
                    <a:lnTo>
                      <a:pt x="176" y="528"/>
                    </a:lnTo>
                    <a:lnTo>
                      <a:pt x="152" y="516"/>
                    </a:lnTo>
                    <a:lnTo>
                      <a:pt x="128" y="504"/>
                    </a:lnTo>
                    <a:lnTo>
                      <a:pt x="106" y="488"/>
                    </a:lnTo>
                    <a:lnTo>
                      <a:pt x="86" y="470"/>
                    </a:lnTo>
                    <a:lnTo>
                      <a:pt x="66" y="450"/>
                    </a:lnTo>
                    <a:lnTo>
                      <a:pt x="50" y="428"/>
                    </a:lnTo>
                    <a:lnTo>
                      <a:pt x="36" y="406"/>
                    </a:lnTo>
                    <a:lnTo>
                      <a:pt x="24" y="382"/>
                    </a:lnTo>
                    <a:lnTo>
                      <a:pt x="14" y="356"/>
                    </a:lnTo>
                    <a:lnTo>
                      <a:pt x="6" y="330"/>
                    </a:lnTo>
                    <a:lnTo>
                      <a:pt x="2" y="304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2" y="248"/>
                    </a:lnTo>
                    <a:lnTo>
                      <a:pt x="6" y="220"/>
                    </a:lnTo>
                    <a:lnTo>
                      <a:pt x="14" y="194"/>
                    </a:lnTo>
                    <a:lnTo>
                      <a:pt x="24" y="168"/>
                    </a:lnTo>
                    <a:lnTo>
                      <a:pt x="36" y="144"/>
                    </a:lnTo>
                    <a:lnTo>
                      <a:pt x="50" y="122"/>
                    </a:lnTo>
                    <a:lnTo>
                      <a:pt x="66" y="100"/>
                    </a:lnTo>
                    <a:lnTo>
                      <a:pt x="86" y="82"/>
                    </a:lnTo>
                    <a:lnTo>
                      <a:pt x="106" y="64"/>
                    </a:lnTo>
                    <a:lnTo>
                      <a:pt x="128" y="48"/>
                    </a:lnTo>
                    <a:lnTo>
                      <a:pt x="152" y="34"/>
                    </a:lnTo>
                    <a:lnTo>
                      <a:pt x="176" y="22"/>
                    </a:lnTo>
                    <a:lnTo>
                      <a:pt x="204" y="14"/>
                    </a:lnTo>
                    <a:lnTo>
                      <a:pt x="230" y="6"/>
                    </a:lnTo>
                    <a:lnTo>
                      <a:pt x="260" y="2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CD60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37">
                <a:extLst>
                  <a:ext uri="{FF2B5EF4-FFF2-40B4-BE49-F238E27FC236}">
                    <a16:creationId xmlns:a16="http://schemas.microsoft.com/office/drawing/2014/main" id="{A5580068-16C8-4AAD-AB54-5FECA21EF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1448"/>
                <a:ext cx="546" cy="512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328" y="6"/>
                  </a:cxn>
                  <a:cxn ang="0">
                    <a:pos x="378" y="20"/>
                  </a:cxn>
                  <a:cxn ang="0">
                    <a:pos x="426" y="44"/>
                  </a:cxn>
                  <a:cxn ang="0">
                    <a:pos x="466" y="76"/>
                  </a:cxn>
                  <a:cxn ang="0">
                    <a:pos x="498" y="114"/>
                  </a:cxn>
                  <a:cxn ang="0">
                    <a:pos x="524" y="158"/>
                  </a:cxn>
                  <a:cxn ang="0">
                    <a:pos x="540" y="204"/>
                  </a:cxn>
                  <a:cxn ang="0">
                    <a:pos x="546" y="256"/>
                  </a:cxn>
                  <a:cxn ang="0">
                    <a:pos x="544" y="282"/>
                  </a:cxn>
                  <a:cxn ang="0">
                    <a:pos x="534" y="332"/>
                  </a:cxn>
                  <a:cxn ang="0">
                    <a:pos x="512" y="378"/>
                  </a:cxn>
                  <a:cxn ang="0">
                    <a:pos x="484" y="418"/>
                  </a:cxn>
                  <a:cxn ang="0">
                    <a:pos x="446" y="454"/>
                  </a:cxn>
                  <a:cxn ang="0">
                    <a:pos x="402" y="480"/>
                  </a:cxn>
                  <a:cxn ang="0">
                    <a:pos x="354" y="500"/>
                  </a:cxn>
                  <a:cxn ang="0">
                    <a:pos x="300" y="510"/>
                  </a:cxn>
                  <a:cxn ang="0">
                    <a:pos x="272" y="512"/>
                  </a:cxn>
                  <a:cxn ang="0">
                    <a:pos x="218" y="506"/>
                  </a:cxn>
                  <a:cxn ang="0">
                    <a:pos x="166" y="492"/>
                  </a:cxn>
                  <a:cxn ang="0">
                    <a:pos x="120" y="468"/>
                  </a:cxn>
                  <a:cxn ang="0">
                    <a:pos x="80" y="436"/>
                  </a:cxn>
                  <a:cxn ang="0">
                    <a:pos x="46" y="400"/>
                  </a:cxn>
                  <a:cxn ang="0">
                    <a:pos x="22" y="356"/>
                  </a:cxn>
                  <a:cxn ang="0">
                    <a:pos x="6" y="308"/>
                  </a:cxn>
                  <a:cxn ang="0">
                    <a:pos x="0" y="256"/>
                  </a:cxn>
                  <a:cxn ang="0">
                    <a:pos x="2" y="230"/>
                  </a:cxn>
                  <a:cxn ang="0">
                    <a:pos x="12" y="180"/>
                  </a:cxn>
                  <a:cxn ang="0">
                    <a:pos x="32" y="134"/>
                  </a:cxn>
                  <a:cxn ang="0">
                    <a:pos x="62" y="94"/>
                  </a:cxn>
                  <a:cxn ang="0">
                    <a:pos x="100" y="60"/>
                  </a:cxn>
                  <a:cxn ang="0">
                    <a:pos x="142" y="32"/>
                  </a:cxn>
                  <a:cxn ang="0">
                    <a:pos x="192" y="12"/>
                  </a:cxn>
                  <a:cxn ang="0">
                    <a:pos x="244" y="2"/>
                  </a:cxn>
                  <a:cxn ang="0">
                    <a:pos x="272" y="0"/>
                  </a:cxn>
                </a:cxnLst>
                <a:rect l="0" t="0" r="r" b="b"/>
                <a:pathLst>
                  <a:path w="546" h="512">
                    <a:moveTo>
                      <a:pt x="272" y="0"/>
                    </a:moveTo>
                    <a:lnTo>
                      <a:pt x="272" y="0"/>
                    </a:lnTo>
                    <a:lnTo>
                      <a:pt x="300" y="2"/>
                    </a:lnTo>
                    <a:lnTo>
                      <a:pt x="328" y="6"/>
                    </a:lnTo>
                    <a:lnTo>
                      <a:pt x="354" y="12"/>
                    </a:lnTo>
                    <a:lnTo>
                      <a:pt x="378" y="20"/>
                    </a:lnTo>
                    <a:lnTo>
                      <a:pt x="402" y="32"/>
                    </a:lnTo>
                    <a:lnTo>
                      <a:pt x="426" y="44"/>
                    </a:lnTo>
                    <a:lnTo>
                      <a:pt x="446" y="60"/>
                    </a:lnTo>
                    <a:lnTo>
                      <a:pt x="466" y="76"/>
                    </a:lnTo>
                    <a:lnTo>
                      <a:pt x="484" y="94"/>
                    </a:lnTo>
                    <a:lnTo>
                      <a:pt x="498" y="114"/>
                    </a:lnTo>
                    <a:lnTo>
                      <a:pt x="512" y="134"/>
                    </a:lnTo>
                    <a:lnTo>
                      <a:pt x="524" y="158"/>
                    </a:lnTo>
                    <a:lnTo>
                      <a:pt x="534" y="180"/>
                    </a:lnTo>
                    <a:lnTo>
                      <a:pt x="540" y="204"/>
                    </a:lnTo>
                    <a:lnTo>
                      <a:pt x="544" y="230"/>
                    </a:lnTo>
                    <a:lnTo>
                      <a:pt x="546" y="256"/>
                    </a:lnTo>
                    <a:lnTo>
                      <a:pt x="546" y="256"/>
                    </a:lnTo>
                    <a:lnTo>
                      <a:pt x="544" y="282"/>
                    </a:lnTo>
                    <a:lnTo>
                      <a:pt x="540" y="308"/>
                    </a:lnTo>
                    <a:lnTo>
                      <a:pt x="534" y="332"/>
                    </a:lnTo>
                    <a:lnTo>
                      <a:pt x="524" y="356"/>
                    </a:lnTo>
                    <a:lnTo>
                      <a:pt x="512" y="378"/>
                    </a:lnTo>
                    <a:lnTo>
                      <a:pt x="498" y="400"/>
                    </a:lnTo>
                    <a:lnTo>
                      <a:pt x="484" y="418"/>
                    </a:lnTo>
                    <a:lnTo>
                      <a:pt x="466" y="436"/>
                    </a:lnTo>
                    <a:lnTo>
                      <a:pt x="446" y="454"/>
                    </a:lnTo>
                    <a:lnTo>
                      <a:pt x="426" y="468"/>
                    </a:lnTo>
                    <a:lnTo>
                      <a:pt x="402" y="480"/>
                    </a:lnTo>
                    <a:lnTo>
                      <a:pt x="378" y="492"/>
                    </a:lnTo>
                    <a:lnTo>
                      <a:pt x="354" y="500"/>
                    </a:lnTo>
                    <a:lnTo>
                      <a:pt x="328" y="506"/>
                    </a:lnTo>
                    <a:lnTo>
                      <a:pt x="300" y="510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44" y="510"/>
                    </a:lnTo>
                    <a:lnTo>
                      <a:pt x="218" y="506"/>
                    </a:lnTo>
                    <a:lnTo>
                      <a:pt x="192" y="500"/>
                    </a:lnTo>
                    <a:lnTo>
                      <a:pt x="166" y="492"/>
                    </a:lnTo>
                    <a:lnTo>
                      <a:pt x="142" y="480"/>
                    </a:lnTo>
                    <a:lnTo>
                      <a:pt x="120" y="468"/>
                    </a:lnTo>
                    <a:lnTo>
                      <a:pt x="100" y="454"/>
                    </a:lnTo>
                    <a:lnTo>
                      <a:pt x="80" y="436"/>
                    </a:lnTo>
                    <a:lnTo>
                      <a:pt x="62" y="418"/>
                    </a:lnTo>
                    <a:lnTo>
                      <a:pt x="46" y="400"/>
                    </a:lnTo>
                    <a:lnTo>
                      <a:pt x="32" y="378"/>
                    </a:lnTo>
                    <a:lnTo>
                      <a:pt x="22" y="356"/>
                    </a:lnTo>
                    <a:lnTo>
                      <a:pt x="12" y="332"/>
                    </a:lnTo>
                    <a:lnTo>
                      <a:pt x="6" y="308"/>
                    </a:lnTo>
                    <a:lnTo>
                      <a:pt x="2" y="282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2" y="230"/>
                    </a:lnTo>
                    <a:lnTo>
                      <a:pt x="6" y="204"/>
                    </a:lnTo>
                    <a:lnTo>
                      <a:pt x="12" y="180"/>
                    </a:lnTo>
                    <a:lnTo>
                      <a:pt x="22" y="158"/>
                    </a:lnTo>
                    <a:lnTo>
                      <a:pt x="32" y="134"/>
                    </a:lnTo>
                    <a:lnTo>
                      <a:pt x="46" y="114"/>
                    </a:lnTo>
                    <a:lnTo>
                      <a:pt x="62" y="94"/>
                    </a:lnTo>
                    <a:lnTo>
                      <a:pt x="80" y="76"/>
                    </a:lnTo>
                    <a:lnTo>
                      <a:pt x="100" y="60"/>
                    </a:lnTo>
                    <a:lnTo>
                      <a:pt x="120" y="44"/>
                    </a:lnTo>
                    <a:lnTo>
                      <a:pt x="142" y="32"/>
                    </a:lnTo>
                    <a:lnTo>
                      <a:pt x="166" y="20"/>
                    </a:lnTo>
                    <a:lnTo>
                      <a:pt x="192" y="12"/>
                    </a:lnTo>
                    <a:lnTo>
                      <a:pt x="218" y="6"/>
                    </a:lnTo>
                    <a:lnTo>
                      <a:pt x="244" y="2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ADC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38">
                <a:extLst>
                  <a:ext uri="{FF2B5EF4-FFF2-40B4-BE49-F238E27FC236}">
                    <a16:creationId xmlns:a16="http://schemas.microsoft.com/office/drawing/2014/main" id="{3D550B06-0D56-4249-B4E6-838D2C00D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458"/>
                <a:ext cx="530" cy="492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318" y="4"/>
                  </a:cxn>
                  <a:cxn ang="0">
                    <a:pos x="368" y="20"/>
                  </a:cxn>
                  <a:cxn ang="0">
                    <a:pos x="412" y="42"/>
                  </a:cxn>
                  <a:cxn ang="0">
                    <a:pos x="452" y="72"/>
                  </a:cxn>
                  <a:cxn ang="0">
                    <a:pos x="484" y="108"/>
                  </a:cxn>
                  <a:cxn ang="0">
                    <a:pos x="510" y="150"/>
                  </a:cxn>
                  <a:cxn ang="0">
                    <a:pos x="524" y="196"/>
                  </a:cxn>
                  <a:cxn ang="0">
                    <a:pos x="530" y="246"/>
                  </a:cxn>
                  <a:cxn ang="0">
                    <a:pos x="528" y="270"/>
                  </a:cxn>
                  <a:cxn ang="0">
                    <a:pos x="518" y="318"/>
                  </a:cxn>
                  <a:cxn ang="0">
                    <a:pos x="498" y="362"/>
                  </a:cxn>
                  <a:cxn ang="0">
                    <a:pos x="470" y="402"/>
                  </a:cxn>
                  <a:cxn ang="0">
                    <a:pos x="434" y="436"/>
                  </a:cxn>
                  <a:cxn ang="0">
                    <a:pos x="392" y="462"/>
                  </a:cxn>
                  <a:cxn ang="0">
                    <a:pos x="344" y="480"/>
                  </a:cxn>
                  <a:cxn ang="0">
                    <a:pos x="292" y="490"/>
                  </a:cxn>
                  <a:cxn ang="0">
                    <a:pos x="264" y="492"/>
                  </a:cxn>
                  <a:cxn ang="0">
                    <a:pos x="212" y="486"/>
                  </a:cxn>
                  <a:cxn ang="0">
                    <a:pos x="162" y="472"/>
                  </a:cxn>
                  <a:cxn ang="0">
                    <a:pos x="116" y="450"/>
                  </a:cxn>
                  <a:cxn ang="0">
                    <a:pos x="78" y="420"/>
                  </a:cxn>
                  <a:cxn ang="0">
                    <a:pos x="44" y="384"/>
                  </a:cxn>
                  <a:cxn ang="0">
                    <a:pos x="20" y="342"/>
                  </a:cxn>
                  <a:cxn ang="0">
                    <a:pos x="4" y="296"/>
                  </a:cxn>
                  <a:cxn ang="0">
                    <a:pos x="0" y="246"/>
                  </a:cxn>
                  <a:cxn ang="0">
                    <a:pos x="0" y="220"/>
                  </a:cxn>
                  <a:cxn ang="0">
                    <a:pos x="12" y="172"/>
                  </a:cxn>
                  <a:cxn ang="0">
                    <a:pos x="32" y="128"/>
                  </a:cxn>
                  <a:cxn ang="0">
                    <a:pos x="60" y="90"/>
                  </a:cxn>
                  <a:cxn ang="0">
                    <a:pos x="96" y="56"/>
                  </a:cxn>
                  <a:cxn ang="0">
                    <a:pos x="138" y="30"/>
                  </a:cxn>
                  <a:cxn ang="0">
                    <a:pos x="186" y="10"/>
                  </a:cxn>
                  <a:cxn ang="0">
                    <a:pos x="238" y="2"/>
                  </a:cxn>
                  <a:cxn ang="0">
                    <a:pos x="264" y="0"/>
                  </a:cxn>
                </a:cxnLst>
                <a:rect l="0" t="0" r="r" b="b"/>
                <a:pathLst>
                  <a:path w="530" h="492">
                    <a:moveTo>
                      <a:pt x="264" y="0"/>
                    </a:moveTo>
                    <a:lnTo>
                      <a:pt x="264" y="0"/>
                    </a:lnTo>
                    <a:lnTo>
                      <a:pt x="292" y="2"/>
                    </a:lnTo>
                    <a:lnTo>
                      <a:pt x="318" y="4"/>
                    </a:lnTo>
                    <a:lnTo>
                      <a:pt x="344" y="10"/>
                    </a:lnTo>
                    <a:lnTo>
                      <a:pt x="368" y="20"/>
                    </a:lnTo>
                    <a:lnTo>
                      <a:pt x="392" y="30"/>
                    </a:lnTo>
                    <a:lnTo>
                      <a:pt x="412" y="42"/>
                    </a:lnTo>
                    <a:lnTo>
                      <a:pt x="434" y="56"/>
                    </a:lnTo>
                    <a:lnTo>
                      <a:pt x="452" y="72"/>
                    </a:lnTo>
                    <a:lnTo>
                      <a:pt x="470" y="90"/>
                    </a:lnTo>
                    <a:lnTo>
                      <a:pt x="484" y="108"/>
                    </a:lnTo>
                    <a:lnTo>
                      <a:pt x="498" y="128"/>
                    </a:lnTo>
                    <a:lnTo>
                      <a:pt x="510" y="150"/>
                    </a:lnTo>
                    <a:lnTo>
                      <a:pt x="518" y="172"/>
                    </a:lnTo>
                    <a:lnTo>
                      <a:pt x="524" y="196"/>
                    </a:lnTo>
                    <a:lnTo>
                      <a:pt x="528" y="220"/>
                    </a:lnTo>
                    <a:lnTo>
                      <a:pt x="530" y="246"/>
                    </a:lnTo>
                    <a:lnTo>
                      <a:pt x="530" y="246"/>
                    </a:lnTo>
                    <a:lnTo>
                      <a:pt x="528" y="270"/>
                    </a:lnTo>
                    <a:lnTo>
                      <a:pt x="524" y="296"/>
                    </a:lnTo>
                    <a:lnTo>
                      <a:pt x="518" y="318"/>
                    </a:lnTo>
                    <a:lnTo>
                      <a:pt x="510" y="342"/>
                    </a:lnTo>
                    <a:lnTo>
                      <a:pt x="498" y="362"/>
                    </a:lnTo>
                    <a:lnTo>
                      <a:pt x="484" y="384"/>
                    </a:lnTo>
                    <a:lnTo>
                      <a:pt x="470" y="402"/>
                    </a:lnTo>
                    <a:lnTo>
                      <a:pt x="452" y="420"/>
                    </a:lnTo>
                    <a:lnTo>
                      <a:pt x="434" y="436"/>
                    </a:lnTo>
                    <a:lnTo>
                      <a:pt x="412" y="450"/>
                    </a:lnTo>
                    <a:lnTo>
                      <a:pt x="392" y="462"/>
                    </a:lnTo>
                    <a:lnTo>
                      <a:pt x="368" y="472"/>
                    </a:lnTo>
                    <a:lnTo>
                      <a:pt x="344" y="480"/>
                    </a:lnTo>
                    <a:lnTo>
                      <a:pt x="318" y="486"/>
                    </a:lnTo>
                    <a:lnTo>
                      <a:pt x="292" y="490"/>
                    </a:lnTo>
                    <a:lnTo>
                      <a:pt x="264" y="492"/>
                    </a:lnTo>
                    <a:lnTo>
                      <a:pt x="264" y="492"/>
                    </a:lnTo>
                    <a:lnTo>
                      <a:pt x="238" y="490"/>
                    </a:lnTo>
                    <a:lnTo>
                      <a:pt x="212" y="486"/>
                    </a:lnTo>
                    <a:lnTo>
                      <a:pt x="186" y="480"/>
                    </a:lnTo>
                    <a:lnTo>
                      <a:pt x="162" y="472"/>
                    </a:lnTo>
                    <a:lnTo>
                      <a:pt x="138" y="462"/>
                    </a:lnTo>
                    <a:lnTo>
                      <a:pt x="116" y="450"/>
                    </a:lnTo>
                    <a:lnTo>
                      <a:pt x="96" y="436"/>
                    </a:lnTo>
                    <a:lnTo>
                      <a:pt x="78" y="420"/>
                    </a:lnTo>
                    <a:lnTo>
                      <a:pt x="60" y="402"/>
                    </a:lnTo>
                    <a:lnTo>
                      <a:pt x="44" y="384"/>
                    </a:lnTo>
                    <a:lnTo>
                      <a:pt x="32" y="362"/>
                    </a:lnTo>
                    <a:lnTo>
                      <a:pt x="20" y="342"/>
                    </a:lnTo>
                    <a:lnTo>
                      <a:pt x="12" y="318"/>
                    </a:lnTo>
                    <a:lnTo>
                      <a:pt x="4" y="296"/>
                    </a:lnTo>
                    <a:lnTo>
                      <a:pt x="0" y="270"/>
                    </a:lnTo>
                    <a:lnTo>
                      <a:pt x="0" y="246"/>
                    </a:lnTo>
                    <a:lnTo>
                      <a:pt x="0" y="246"/>
                    </a:lnTo>
                    <a:lnTo>
                      <a:pt x="0" y="220"/>
                    </a:lnTo>
                    <a:lnTo>
                      <a:pt x="4" y="196"/>
                    </a:lnTo>
                    <a:lnTo>
                      <a:pt x="12" y="172"/>
                    </a:lnTo>
                    <a:lnTo>
                      <a:pt x="20" y="150"/>
                    </a:lnTo>
                    <a:lnTo>
                      <a:pt x="32" y="128"/>
                    </a:lnTo>
                    <a:lnTo>
                      <a:pt x="44" y="108"/>
                    </a:lnTo>
                    <a:lnTo>
                      <a:pt x="60" y="90"/>
                    </a:lnTo>
                    <a:lnTo>
                      <a:pt x="78" y="72"/>
                    </a:lnTo>
                    <a:lnTo>
                      <a:pt x="96" y="56"/>
                    </a:lnTo>
                    <a:lnTo>
                      <a:pt x="116" y="42"/>
                    </a:lnTo>
                    <a:lnTo>
                      <a:pt x="138" y="30"/>
                    </a:lnTo>
                    <a:lnTo>
                      <a:pt x="162" y="20"/>
                    </a:lnTo>
                    <a:lnTo>
                      <a:pt x="186" y="10"/>
                    </a:lnTo>
                    <a:lnTo>
                      <a:pt x="212" y="4"/>
                    </a:lnTo>
                    <a:lnTo>
                      <a:pt x="238" y="2"/>
                    </a:lnTo>
                    <a:lnTo>
                      <a:pt x="264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FAD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39">
                <a:extLst>
                  <a:ext uri="{FF2B5EF4-FFF2-40B4-BE49-F238E27FC236}">
                    <a16:creationId xmlns:a16="http://schemas.microsoft.com/office/drawing/2014/main" id="{2B33E229-1526-41A4-92E2-E5E8D23AD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466"/>
                <a:ext cx="516" cy="474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0" y="6"/>
                  </a:cxn>
                  <a:cxn ang="0">
                    <a:pos x="358" y="20"/>
                  </a:cxn>
                  <a:cxn ang="0">
                    <a:pos x="402" y="42"/>
                  </a:cxn>
                  <a:cxn ang="0">
                    <a:pos x="440" y="70"/>
                  </a:cxn>
                  <a:cxn ang="0">
                    <a:pos x="472" y="106"/>
                  </a:cxn>
                  <a:cxn ang="0">
                    <a:pos x="496" y="146"/>
                  </a:cxn>
                  <a:cxn ang="0">
                    <a:pos x="512" y="190"/>
                  </a:cxn>
                  <a:cxn ang="0">
                    <a:pos x="516" y="238"/>
                  </a:cxn>
                  <a:cxn ang="0">
                    <a:pos x="516" y="262"/>
                  </a:cxn>
                  <a:cxn ang="0">
                    <a:pos x="504" y="308"/>
                  </a:cxn>
                  <a:cxn ang="0">
                    <a:pos x="486" y="350"/>
                  </a:cxn>
                  <a:cxn ang="0">
                    <a:pos x="458" y="388"/>
                  </a:cxn>
                  <a:cxn ang="0">
                    <a:pos x="422" y="420"/>
                  </a:cxn>
                  <a:cxn ang="0">
                    <a:pos x="382" y="444"/>
                  </a:cxn>
                  <a:cxn ang="0">
                    <a:pos x="336" y="462"/>
                  </a:cxn>
                  <a:cxn ang="0">
                    <a:pos x="284" y="472"/>
                  </a:cxn>
                  <a:cxn ang="0">
                    <a:pos x="258" y="474"/>
                  </a:cxn>
                  <a:cxn ang="0">
                    <a:pos x="206" y="468"/>
                  </a:cxn>
                  <a:cxn ang="0">
                    <a:pos x="158" y="454"/>
                  </a:cxn>
                  <a:cxn ang="0">
                    <a:pos x="114" y="434"/>
                  </a:cxn>
                  <a:cxn ang="0">
                    <a:pos x="76" y="404"/>
                  </a:cxn>
                  <a:cxn ang="0">
                    <a:pos x="44" y="370"/>
                  </a:cxn>
                  <a:cxn ang="0">
                    <a:pos x="22" y="330"/>
                  </a:cxn>
                  <a:cxn ang="0">
                    <a:pos x="6" y="284"/>
                  </a:cxn>
                  <a:cxn ang="0">
                    <a:pos x="0" y="238"/>
                  </a:cxn>
                  <a:cxn ang="0">
                    <a:pos x="2" y="214"/>
                  </a:cxn>
                  <a:cxn ang="0">
                    <a:pos x="12" y="168"/>
                  </a:cxn>
                  <a:cxn ang="0">
                    <a:pos x="32" y="124"/>
                  </a:cxn>
                  <a:cxn ang="0">
                    <a:pos x="60" y="88"/>
                  </a:cxn>
                  <a:cxn ang="0">
                    <a:pos x="94" y="54"/>
                  </a:cxn>
                  <a:cxn ang="0">
                    <a:pos x="136" y="30"/>
                  </a:cxn>
                  <a:cxn ang="0">
                    <a:pos x="182" y="12"/>
                  </a:cxn>
                  <a:cxn ang="0">
                    <a:pos x="232" y="2"/>
                  </a:cxn>
                  <a:cxn ang="0">
                    <a:pos x="258" y="0"/>
                  </a:cxn>
                </a:cxnLst>
                <a:rect l="0" t="0" r="r" b="b"/>
                <a:pathLst>
                  <a:path w="516" h="474">
                    <a:moveTo>
                      <a:pt x="258" y="0"/>
                    </a:moveTo>
                    <a:lnTo>
                      <a:pt x="258" y="0"/>
                    </a:lnTo>
                    <a:lnTo>
                      <a:pt x="284" y="2"/>
                    </a:lnTo>
                    <a:lnTo>
                      <a:pt x="310" y="6"/>
                    </a:lnTo>
                    <a:lnTo>
                      <a:pt x="336" y="12"/>
                    </a:lnTo>
                    <a:lnTo>
                      <a:pt x="358" y="20"/>
                    </a:lnTo>
                    <a:lnTo>
                      <a:pt x="382" y="30"/>
                    </a:lnTo>
                    <a:lnTo>
                      <a:pt x="402" y="42"/>
                    </a:lnTo>
                    <a:lnTo>
                      <a:pt x="422" y="54"/>
                    </a:lnTo>
                    <a:lnTo>
                      <a:pt x="440" y="70"/>
                    </a:lnTo>
                    <a:lnTo>
                      <a:pt x="458" y="88"/>
                    </a:lnTo>
                    <a:lnTo>
                      <a:pt x="472" y="106"/>
                    </a:lnTo>
                    <a:lnTo>
                      <a:pt x="486" y="124"/>
                    </a:lnTo>
                    <a:lnTo>
                      <a:pt x="496" y="146"/>
                    </a:lnTo>
                    <a:lnTo>
                      <a:pt x="504" y="168"/>
                    </a:lnTo>
                    <a:lnTo>
                      <a:pt x="512" y="190"/>
                    </a:lnTo>
                    <a:lnTo>
                      <a:pt x="516" y="214"/>
                    </a:lnTo>
                    <a:lnTo>
                      <a:pt x="516" y="238"/>
                    </a:lnTo>
                    <a:lnTo>
                      <a:pt x="516" y="238"/>
                    </a:lnTo>
                    <a:lnTo>
                      <a:pt x="516" y="262"/>
                    </a:lnTo>
                    <a:lnTo>
                      <a:pt x="512" y="284"/>
                    </a:lnTo>
                    <a:lnTo>
                      <a:pt x="504" y="308"/>
                    </a:lnTo>
                    <a:lnTo>
                      <a:pt x="496" y="330"/>
                    </a:lnTo>
                    <a:lnTo>
                      <a:pt x="486" y="350"/>
                    </a:lnTo>
                    <a:lnTo>
                      <a:pt x="472" y="370"/>
                    </a:lnTo>
                    <a:lnTo>
                      <a:pt x="458" y="388"/>
                    </a:lnTo>
                    <a:lnTo>
                      <a:pt x="440" y="404"/>
                    </a:lnTo>
                    <a:lnTo>
                      <a:pt x="422" y="420"/>
                    </a:lnTo>
                    <a:lnTo>
                      <a:pt x="402" y="434"/>
                    </a:lnTo>
                    <a:lnTo>
                      <a:pt x="382" y="444"/>
                    </a:lnTo>
                    <a:lnTo>
                      <a:pt x="358" y="454"/>
                    </a:lnTo>
                    <a:lnTo>
                      <a:pt x="336" y="462"/>
                    </a:lnTo>
                    <a:lnTo>
                      <a:pt x="310" y="468"/>
                    </a:lnTo>
                    <a:lnTo>
                      <a:pt x="284" y="472"/>
                    </a:lnTo>
                    <a:lnTo>
                      <a:pt x="258" y="474"/>
                    </a:lnTo>
                    <a:lnTo>
                      <a:pt x="258" y="474"/>
                    </a:lnTo>
                    <a:lnTo>
                      <a:pt x="232" y="472"/>
                    </a:lnTo>
                    <a:lnTo>
                      <a:pt x="206" y="468"/>
                    </a:lnTo>
                    <a:lnTo>
                      <a:pt x="182" y="462"/>
                    </a:lnTo>
                    <a:lnTo>
                      <a:pt x="158" y="454"/>
                    </a:lnTo>
                    <a:lnTo>
                      <a:pt x="136" y="444"/>
                    </a:lnTo>
                    <a:lnTo>
                      <a:pt x="114" y="434"/>
                    </a:lnTo>
                    <a:lnTo>
                      <a:pt x="94" y="420"/>
                    </a:lnTo>
                    <a:lnTo>
                      <a:pt x="76" y="404"/>
                    </a:lnTo>
                    <a:lnTo>
                      <a:pt x="60" y="388"/>
                    </a:lnTo>
                    <a:lnTo>
                      <a:pt x="44" y="370"/>
                    </a:lnTo>
                    <a:lnTo>
                      <a:pt x="32" y="350"/>
                    </a:lnTo>
                    <a:lnTo>
                      <a:pt x="22" y="330"/>
                    </a:lnTo>
                    <a:lnTo>
                      <a:pt x="12" y="308"/>
                    </a:lnTo>
                    <a:lnTo>
                      <a:pt x="6" y="284"/>
                    </a:lnTo>
                    <a:lnTo>
                      <a:pt x="2" y="262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14"/>
                    </a:lnTo>
                    <a:lnTo>
                      <a:pt x="6" y="190"/>
                    </a:lnTo>
                    <a:lnTo>
                      <a:pt x="12" y="168"/>
                    </a:lnTo>
                    <a:lnTo>
                      <a:pt x="22" y="146"/>
                    </a:lnTo>
                    <a:lnTo>
                      <a:pt x="32" y="124"/>
                    </a:lnTo>
                    <a:lnTo>
                      <a:pt x="44" y="106"/>
                    </a:lnTo>
                    <a:lnTo>
                      <a:pt x="60" y="88"/>
                    </a:lnTo>
                    <a:lnTo>
                      <a:pt x="76" y="70"/>
                    </a:lnTo>
                    <a:lnTo>
                      <a:pt x="94" y="54"/>
                    </a:lnTo>
                    <a:lnTo>
                      <a:pt x="114" y="42"/>
                    </a:lnTo>
                    <a:lnTo>
                      <a:pt x="136" y="30"/>
                    </a:lnTo>
                    <a:lnTo>
                      <a:pt x="158" y="20"/>
                    </a:lnTo>
                    <a:lnTo>
                      <a:pt x="182" y="12"/>
                    </a:lnTo>
                    <a:lnTo>
                      <a:pt x="206" y="6"/>
                    </a:lnTo>
                    <a:lnTo>
                      <a:pt x="232" y="2"/>
                    </a:lnTo>
                    <a:lnTo>
                      <a:pt x="258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AE31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40">
                <a:extLst>
                  <a:ext uri="{FF2B5EF4-FFF2-40B4-BE49-F238E27FC236}">
                    <a16:creationId xmlns:a16="http://schemas.microsoft.com/office/drawing/2014/main" id="{2FA9F910-0097-422B-BA6C-FB711E1BC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476"/>
                <a:ext cx="500" cy="454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300" y="4"/>
                  </a:cxn>
                  <a:cxn ang="0">
                    <a:pos x="348" y="18"/>
                  </a:cxn>
                  <a:cxn ang="0">
                    <a:pos x="390" y="38"/>
                  </a:cxn>
                  <a:cxn ang="0">
                    <a:pos x="428" y="66"/>
                  </a:cxn>
                  <a:cxn ang="0">
                    <a:pos x="458" y="100"/>
                  </a:cxn>
                  <a:cxn ang="0">
                    <a:pos x="482" y="138"/>
                  </a:cxn>
                  <a:cxn ang="0">
                    <a:pos x="496" y="182"/>
                  </a:cxn>
                  <a:cxn ang="0">
                    <a:pos x="500" y="226"/>
                  </a:cxn>
                  <a:cxn ang="0">
                    <a:pos x="500" y="250"/>
                  </a:cxn>
                  <a:cxn ang="0">
                    <a:pos x="490" y="294"/>
                  </a:cxn>
                  <a:cxn ang="0">
                    <a:pos x="470" y="334"/>
                  </a:cxn>
                  <a:cxn ang="0">
                    <a:pos x="444" y="370"/>
                  </a:cxn>
                  <a:cxn ang="0">
                    <a:pos x="410" y="402"/>
                  </a:cxn>
                  <a:cxn ang="0">
                    <a:pos x="370" y="426"/>
                  </a:cxn>
                  <a:cxn ang="0">
                    <a:pos x="324" y="444"/>
                  </a:cxn>
                  <a:cxn ang="0">
                    <a:pos x="276" y="452"/>
                  </a:cxn>
                  <a:cxn ang="0">
                    <a:pos x="250" y="454"/>
                  </a:cxn>
                  <a:cxn ang="0">
                    <a:pos x="200" y="448"/>
                  </a:cxn>
                  <a:cxn ang="0">
                    <a:pos x="154" y="436"/>
                  </a:cxn>
                  <a:cxn ang="0">
                    <a:pos x="110" y="414"/>
                  </a:cxn>
                  <a:cxn ang="0">
                    <a:pos x="74" y="386"/>
                  </a:cxn>
                  <a:cxn ang="0">
                    <a:pos x="44" y="354"/>
                  </a:cxn>
                  <a:cxn ang="0">
                    <a:pos x="20" y="314"/>
                  </a:cxn>
                  <a:cxn ang="0">
                    <a:pos x="6" y="272"/>
                  </a:cxn>
                  <a:cxn ang="0">
                    <a:pos x="0" y="226"/>
                  </a:cxn>
                  <a:cxn ang="0">
                    <a:pos x="2" y="204"/>
                  </a:cxn>
                  <a:cxn ang="0">
                    <a:pos x="12" y="160"/>
                  </a:cxn>
                  <a:cxn ang="0">
                    <a:pos x="30" y="118"/>
                  </a:cxn>
                  <a:cxn ang="0">
                    <a:pos x="58" y="82"/>
                  </a:cxn>
                  <a:cxn ang="0">
                    <a:pos x="92" y="52"/>
                  </a:cxn>
                  <a:cxn ang="0">
                    <a:pos x="132" y="28"/>
                  </a:cxn>
                  <a:cxn ang="0">
                    <a:pos x="176" y="10"/>
                  </a:cxn>
                  <a:cxn ang="0">
                    <a:pos x="226" y="2"/>
                  </a:cxn>
                  <a:cxn ang="0">
                    <a:pos x="250" y="0"/>
                  </a:cxn>
                </a:cxnLst>
                <a:rect l="0" t="0" r="r" b="b"/>
                <a:pathLst>
                  <a:path w="500" h="454">
                    <a:moveTo>
                      <a:pt x="250" y="0"/>
                    </a:moveTo>
                    <a:lnTo>
                      <a:pt x="250" y="0"/>
                    </a:lnTo>
                    <a:lnTo>
                      <a:pt x="276" y="2"/>
                    </a:lnTo>
                    <a:lnTo>
                      <a:pt x="300" y="4"/>
                    </a:lnTo>
                    <a:lnTo>
                      <a:pt x="324" y="10"/>
                    </a:lnTo>
                    <a:lnTo>
                      <a:pt x="348" y="18"/>
                    </a:lnTo>
                    <a:lnTo>
                      <a:pt x="370" y="28"/>
                    </a:lnTo>
                    <a:lnTo>
                      <a:pt x="390" y="38"/>
                    </a:lnTo>
                    <a:lnTo>
                      <a:pt x="410" y="52"/>
                    </a:lnTo>
                    <a:lnTo>
                      <a:pt x="428" y="66"/>
                    </a:lnTo>
                    <a:lnTo>
                      <a:pt x="444" y="82"/>
                    </a:lnTo>
                    <a:lnTo>
                      <a:pt x="458" y="100"/>
                    </a:lnTo>
                    <a:lnTo>
                      <a:pt x="470" y="118"/>
                    </a:lnTo>
                    <a:lnTo>
                      <a:pt x="482" y="138"/>
                    </a:lnTo>
                    <a:lnTo>
                      <a:pt x="490" y="160"/>
                    </a:lnTo>
                    <a:lnTo>
                      <a:pt x="496" y="182"/>
                    </a:lnTo>
                    <a:lnTo>
                      <a:pt x="500" y="204"/>
                    </a:lnTo>
                    <a:lnTo>
                      <a:pt x="500" y="226"/>
                    </a:lnTo>
                    <a:lnTo>
                      <a:pt x="500" y="226"/>
                    </a:lnTo>
                    <a:lnTo>
                      <a:pt x="500" y="250"/>
                    </a:lnTo>
                    <a:lnTo>
                      <a:pt x="496" y="272"/>
                    </a:lnTo>
                    <a:lnTo>
                      <a:pt x="490" y="294"/>
                    </a:lnTo>
                    <a:lnTo>
                      <a:pt x="482" y="314"/>
                    </a:lnTo>
                    <a:lnTo>
                      <a:pt x="470" y="334"/>
                    </a:lnTo>
                    <a:lnTo>
                      <a:pt x="458" y="354"/>
                    </a:lnTo>
                    <a:lnTo>
                      <a:pt x="444" y="370"/>
                    </a:lnTo>
                    <a:lnTo>
                      <a:pt x="428" y="386"/>
                    </a:lnTo>
                    <a:lnTo>
                      <a:pt x="410" y="402"/>
                    </a:lnTo>
                    <a:lnTo>
                      <a:pt x="390" y="414"/>
                    </a:lnTo>
                    <a:lnTo>
                      <a:pt x="370" y="426"/>
                    </a:lnTo>
                    <a:lnTo>
                      <a:pt x="348" y="436"/>
                    </a:lnTo>
                    <a:lnTo>
                      <a:pt x="324" y="444"/>
                    </a:lnTo>
                    <a:lnTo>
                      <a:pt x="300" y="448"/>
                    </a:lnTo>
                    <a:lnTo>
                      <a:pt x="276" y="452"/>
                    </a:lnTo>
                    <a:lnTo>
                      <a:pt x="250" y="454"/>
                    </a:lnTo>
                    <a:lnTo>
                      <a:pt x="250" y="454"/>
                    </a:lnTo>
                    <a:lnTo>
                      <a:pt x="226" y="452"/>
                    </a:lnTo>
                    <a:lnTo>
                      <a:pt x="200" y="448"/>
                    </a:lnTo>
                    <a:lnTo>
                      <a:pt x="176" y="444"/>
                    </a:lnTo>
                    <a:lnTo>
                      <a:pt x="154" y="436"/>
                    </a:lnTo>
                    <a:lnTo>
                      <a:pt x="132" y="426"/>
                    </a:lnTo>
                    <a:lnTo>
                      <a:pt x="110" y="414"/>
                    </a:lnTo>
                    <a:lnTo>
                      <a:pt x="92" y="402"/>
                    </a:lnTo>
                    <a:lnTo>
                      <a:pt x="74" y="386"/>
                    </a:lnTo>
                    <a:lnTo>
                      <a:pt x="58" y="370"/>
                    </a:lnTo>
                    <a:lnTo>
                      <a:pt x="44" y="354"/>
                    </a:lnTo>
                    <a:lnTo>
                      <a:pt x="30" y="334"/>
                    </a:lnTo>
                    <a:lnTo>
                      <a:pt x="20" y="314"/>
                    </a:lnTo>
                    <a:lnTo>
                      <a:pt x="12" y="294"/>
                    </a:lnTo>
                    <a:lnTo>
                      <a:pt x="6" y="272"/>
                    </a:lnTo>
                    <a:lnTo>
                      <a:pt x="2" y="250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2" y="204"/>
                    </a:lnTo>
                    <a:lnTo>
                      <a:pt x="6" y="182"/>
                    </a:lnTo>
                    <a:lnTo>
                      <a:pt x="12" y="160"/>
                    </a:lnTo>
                    <a:lnTo>
                      <a:pt x="20" y="138"/>
                    </a:lnTo>
                    <a:lnTo>
                      <a:pt x="30" y="118"/>
                    </a:lnTo>
                    <a:lnTo>
                      <a:pt x="44" y="100"/>
                    </a:lnTo>
                    <a:lnTo>
                      <a:pt x="58" y="82"/>
                    </a:lnTo>
                    <a:lnTo>
                      <a:pt x="74" y="66"/>
                    </a:lnTo>
                    <a:lnTo>
                      <a:pt x="92" y="52"/>
                    </a:lnTo>
                    <a:lnTo>
                      <a:pt x="110" y="38"/>
                    </a:lnTo>
                    <a:lnTo>
                      <a:pt x="132" y="28"/>
                    </a:lnTo>
                    <a:lnTo>
                      <a:pt x="154" y="18"/>
                    </a:lnTo>
                    <a:lnTo>
                      <a:pt x="176" y="10"/>
                    </a:lnTo>
                    <a:lnTo>
                      <a:pt x="200" y="4"/>
                    </a:lnTo>
                    <a:lnTo>
                      <a:pt x="226" y="2"/>
                    </a:lnTo>
                    <a:lnTo>
                      <a:pt x="250" y="0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FAE6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41">
                <a:extLst>
                  <a:ext uri="{FF2B5EF4-FFF2-40B4-BE49-F238E27FC236}">
                    <a16:creationId xmlns:a16="http://schemas.microsoft.com/office/drawing/2014/main" id="{7B01761B-A157-4947-9A09-C958E1542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486"/>
                <a:ext cx="486" cy="434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292" y="4"/>
                  </a:cxn>
                  <a:cxn ang="0">
                    <a:pos x="336" y="16"/>
                  </a:cxn>
                  <a:cxn ang="0">
                    <a:pos x="378" y="36"/>
                  </a:cxn>
                  <a:cxn ang="0">
                    <a:pos x="414" y="62"/>
                  </a:cxn>
                  <a:cxn ang="0">
                    <a:pos x="444" y="94"/>
                  </a:cxn>
                  <a:cxn ang="0">
                    <a:pos x="466" y="132"/>
                  </a:cxn>
                  <a:cxn ang="0">
                    <a:pos x="480" y="172"/>
                  </a:cxn>
                  <a:cxn ang="0">
                    <a:pos x="486" y="216"/>
                  </a:cxn>
                  <a:cxn ang="0">
                    <a:pos x="484" y="238"/>
                  </a:cxn>
                  <a:cxn ang="0">
                    <a:pos x="474" y="280"/>
                  </a:cxn>
                  <a:cxn ang="0">
                    <a:pos x="456" y="320"/>
                  </a:cxn>
                  <a:cxn ang="0">
                    <a:pos x="430" y="354"/>
                  </a:cxn>
                  <a:cxn ang="0">
                    <a:pos x="396" y="384"/>
                  </a:cxn>
                  <a:cxn ang="0">
                    <a:pos x="358" y="406"/>
                  </a:cxn>
                  <a:cxn ang="0">
                    <a:pos x="314" y="424"/>
                  </a:cxn>
                  <a:cxn ang="0">
                    <a:pos x="268" y="432"/>
                  </a:cxn>
                  <a:cxn ang="0">
                    <a:pos x="242" y="434"/>
                  </a:cxn>
                  <a:cxn ang="0">
                    <a:pos x="194" y="428"/>
                  </a:cxn>
                  <a:cxn ang="0">
                    <a:pos x="148" y="416"/>
                  </a:cxn>
                  <a:cxn ang="0">
                    <a:pos x="106" y="396"/>
                  </a:cxn>
                  <a:cxn ang="0">
                    <a:pos x="70" y="370"/>
                  </a:cxn>
                  <a:cxn ang="0">
                    <a:pos x="42" y="338"/>
                  </a:cxn>
                  <a:cxn ang="0">
                    <a:pos x="18" y="300"/>
                  </a:cxn>
                  <a:cxn ang="0">
                    <a:pos x="4" y="260"/>
                  </a:cxn>
                  <a:cxn ang="0">
                    <a:pos x="0" y="216"/>
                  </a:cxn>
                  <a:cxn ang="0">
                    <a:pos x="0" y="194"/>
                  </a:cxn>
                  <a:cxn ang="0">
                    <a:pos x="10" y="152"/>
                  </a:cxn>
                  <a:cxn ang="0">
                    <a:pos x="30" y="112"/>
                  </a:cxn>
                  <a:cxn ang="0">
                    <a:pos x="56" y="78"/>
                  </a:cxn>
                  <a:cxn ang="0">
                    <a:pos x="88" y="48"/>
                  </a:cxn>
                  <a:cxn ang="0">
                    <a:pos x="126" y="26"/>
                  </a:cxn>
                  <a:cxn ang="0">
                    <a:pos x="170" y="8"/>
                  </a:cxn>
                  <a:cxn ang="0">
                    <a:pos x="218" y="0"/>
                  </a:cxn>
                  <a:cxn ang="0">
                    <a:pos x="242" y="0"/>
                  </a:cxn>
                </a:cxnLst>
                <a:rect l="0" t="0" r="r" b="b"/>
                <a:pathLst>
                  <a:path w="486" h="434">
                    <a:moveTo>
                      <a:pt x="242" y="0"/>
                    </a:moveTo>
                    <a:lnTo>
                      <a:pt x="242" y="0"/>
                    </a:lnTo>
                    <a:lnTo>
                      <a:pt x="268" y="0"/>
                    </a:lnTo>
                    <a:lnTo>
                      <a:pt x="292" y="4"/>
                    </a:lnTo>
                    <a:lnTo>
                      <a:pt x="314" y="8"/>
                    </a:lnTo>
                    <a:lnTo>
                      <a:pt x="336" y="16"/>
                    </a:lnTo>
                    <a:lnTo>
                      <a:pt x="358" y="26"/>
                    </a:lnTo>
                    <a:lnTo>
                      <a:pt x="378" y="36"/>
                    </a:lnTo>
                    <a:lnTo>
                      <a:pt x="396" y="48"/>
                    </a:lnTo>
                    <a:lnTo>
                      <a:pt x="414" y="62"/>
                    </a:lnTo>
                    <a:lnTo>
                      <a:pt x="430" y="78"/>
                    </a:lnTo>
                    <a:lnTo>
                      <a:pt x="444" y="94"/>
                    </a:lnTo>
                    <a:lnTo>
                      <a:pt x="456" y="112"/>
                    </a:lnTo>
                    <a:lnTo>
                      <a:pt x="466" y="132"/>
                    </a:lnTo>
                    <a:lnTo>
                      <a:pt x="474" y="152"/>
                    </a:lnTo>
                    <a:lnTo>
                      <a:pt x="480" y="172"/>
                    </a:lnTo>
                    <a:lnTo>
                      <a:pt x="484" y="194"/>
                    </a:lnTo>
                    <a:lnTo>
                      <a:pt x="486" y="216"/>
                    </a:lnTo>
                    <a:lnTo>
                      <a:pt x="486" y="216"/>
                    </a:lnTo>
                    <a:lnTo>
                      <a:pt x="484" y="238"/>
                    </a:lnTo>
                    <a:lnTo>
                      <a:pt x="480" y="260"/>
                    </a:lnTo>
                    <a:lnTo>
                      <a:pt x="474" y="280"/>
                    </a:lnTo>
                    <a:lnTo>
                      <a:pt x="466" y="300"/>
                    </a:lnTo>
                    <a:lnTo>
                      <a:pt x="456" y="320"/>
                    </a:lnTo>
                    <a:lnTo>
                      <a:pt x="444" y="338"/>
                    </a:lnTo>
                    <a:lnTo>
                      <a:pt x="430" y="354"/>
                    </a:lnTo>
                    <a:lnTo>
                      <a:pt x="414" y="370"/>
                    </a:lnTo>
                    <a:lnTo>
                      <a:pt x="396" y="384"/>
                    </a:lnTo>
                    <a:lnTo>
                      <a:pt x="378" y="396"/>
                    </a:lnTo>
                    <a:lnTo>
                      <a:pt x="358" y="406"/>
                    </a:lnTo>
                    <a:lnTo>
                      <a:pt x="336" y="416"/>
                    </a:lnTo>
                    <a:lnTo>
                      <a:pt x="314" y="424"/>
                    </a:lnTo>
                    <a:lnTo>
                      <a:pt x="292" y="428"/>
                    </a:lnTo>
                    <a:lnTo>
                      <a:pt x="268" y="432"/>
                    </a:lnTo>
                    <a:lnTo>
                      <a:pt x="242" y="434"/>
                    </a:lnTo>
                    <a:lnTo>
                      <a:pt x="242" y="434"/>
                    </a:lnTo>
                    <a:lnTo>
                      <a:pt x="218" y="432"/>
                    </a:lnTo>
                    <a:lnTo>
                      <a:pt x="194" y="428"/>
                    </a:lnTo>
                    <a:lnTo>
                      <a:pt x="170" y="424"/>
                    </a:lnTo>
                    <a:lnTo>
                      <a:pt x="148" y="416"/>
                    </a:lnTo>
                    <a:lnTo>
                      <a:pt x="126" y="406"/>
                    </a:lnTo>
                    <a:lnTo>
                      <a:pt x="106" y="396"/>
                    </a:lnTo>
                    <a:lnTo>
                      <a:pt x="88" y="384"/>
                    </a:lnTo>
                    <a:lnTo>
                      <a:pt x="70" y="370"/>
                    </a:lnTo>
                    <a:lnTo>
                      <a:pt x="56" y="354"/>
                    </a:lnTo>
                    <a:lnTo>
                      <a:pt x="42" y="338"/>
                    </a:lnTo>
                    <a:lnTo>
                      <a:pt x="30" y="320"/>
                    </a:lnTo>
                    <a:lnTo>
                      <a:pt x="18" y="300"/>
                    </a:lnTo>
                    <a:lnTo>
                      <a:pt x="10" y="280"/>
                    </a:lnTo>
                    <a:lnTo>
                      <a:pt x="4" y="260"/>
                    </a:lnTo>
                    <a:lnTo>
                      <a:pt x="0" y="238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0" y="194"/>
                    </a:lnTo>
                    <a:lnTo>
                      <a:pt x="4" y="172"/>
                    </a:lnTo>
                    <a:lnTo>
                      <a:pt x="10" y="152"/>
                    </a:lnTo>
                    <a:lnTo>
                      <a:pt x="18" y="132"/>
                    </a:lnTo>
                    <a:lnTo>
                      <a:pt x="30" y="112"/>
                    </a:lnTo>
                    <a:lnTo>
                      <a:pt x="42" y="94"/>
                    </a:lnTo>
                    <a:lnTo>
                      <a:pt x="56" y="78"/>
                    </a:lnTo>
                    <a:lnTo>
                      <a:pt x="70" y="62"/>
                    </a:lnTo>
                    <a:lnTo>
                      <a:pt x="88" y="48"/>
                    </a:lnTo>
                    <a:lnTo>
                      <a:pt x="106" y="36"/>
                    </a:lnTo>
                    <a:lnTo>
                      <a:pt x="126" y="26"/>
                    </a:lnTo>
                    <a:lnTo>
                      <a:pt x="148" y="16"/>
                    </a:lnTo>
                    <a:lnTo>
                      <a:pt x="170" y="8"/>
                    </a:lnTo>
                    <a:lnTo>
                      <a:pt x="194" y="4"/>
                    </a:lnTo>
                    <a:lnTo>
                      <a:pt x="218" y="0"/>
                    </a:lnTo>
                    <a:lnTo>
                      <a:pt x="242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FAEB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42">
                <a:extLst>
                  <a:ext uri="{FF2B5EF4-FFF2-40B4-BE49-F238E27FC236}">
                    <a16:creationId xmlns:a16="http://schemas.microsoft.com/office/drawing/2014/main" id="{9F0FD3B0-D39D-4D7C-AAB2-CB96155E1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1494"/>
                <a:ext cx="470" cy="416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82" y="4"/>
                  </a:cxn>
                  <a:cxn ang="0">
                    <a:pos x="326" y="16"/>
                  </a:cxn>
                  <a:cxn ang="0">
                    <a:pos x="366" y="36"/>
                  </a:cxn>
                  <a:cxn ang="0">
                    <a:pos x="400" y="60"/>
                  </a:cxn>
                  <a:cxn ang="0">
                    <a:pos x="430" y="92"/>
                  </a:cxn>
                  <a:cxn ang="0">
                    <a:pos x="452" y="126"/>
                  </a:cxn>
                  <a:cxn ang="0">
                    <a:pos x="464" y="166"/>
                  </a:cxn>
                  <a:cxn ang="0">
                    <a:pos x="470" y="208"/>
                  </a:cxn>
                  <a:cxn ang="0">
                    <a:pos x="468" y="228"/>
                  </a:cxn>
                  <a:cxn ang="0">
                    <a:pos x="460" y="270"/>
                  </a:cxn>
                  <a:cxn ang="0">
                    <a:pos x="442" y="306"/>
                  </a:cxn>
                  <a:cxn ang="0">
                    <a:pos x="416" y="340"/>
                  </a:cxn>
                  <a:cxn ang="0">
                    <a:pos x="384" y="368"/>
                  </a:cxn>
                  <a:cxn ang="0">
                    <a:pos x="346" y="390"/>
                  </a:cxn>
                  <a:cxn ang="0">
                    <a:pos x="304" y="406"/>
                  </a:cxn>
                  <a:cxn ang="0">
                    <a:pos x="258" y="414"/>
                  </a:cxn>
                  <a:cxn ang="0">
                    <a:pos x="234" y="416"/>
                  </a:cxn>
                  <a:cxn ang="0">
                    <a:pos x="188" y="410"/>
                  </a:cxn>
                  <a:cxn ang="0">
                    <a:pos x="144" y="398"/>
                  </a:cxn>
                  <a:cxn ang="0">
                    <a:pos x="104" y="380"/>
                  </a:cxn>
                  <a:cxn ang="0">
                    <a:pos x="68" y="354"/>
                  </a:cxn>
                  <a:cxn ang="0">
                    <a:pos x="40" y="324"/>
                  </a:cxn>
                  <a:cxn ang="0">
                    <a:pos x="18" y="288"/>
                  </a:cxn>
                  <a:cxn ang="0">
                    <a:pos x="4" y="250"/>
                  </a:cxn>
                  <a:cxn ang="0">
                    <a:pos x="0" y="208"/>
                  </a:cxn>
                  <a:cxn ang="0">
                    <a:pos x="0" y="186"/>
                  </a:cxn>
                  <a:cxn ang="0">
                    <a:pos x="10" y="146"/>
                  </a:cxn>
                  <a:cxn ang="0">
                    <a:pos x="28" y="108"/>
                  </a:cxn>
                  <a:cxn ang="0">
                    <a:pos x="54" y="76"/>
                  </a:cxn>
                  <a:cxn ang="0">
                    <a:pos x="84" y="48"/>
                  </a:cxn>
                  <a:cxn ang="0">
                    <a:pos x="122" y="26"/>
                  </a:cxn>
                  <a:cxn ang="0">
                    <a:pos x="164" y="10"/>
                  </a:cxn>
                  <a:cxn ang="0">
                    <a:pos x="210" y="2"/>
                  </a:cxn>
                  <a:cxn ang="0">
                    <a:pos x="234" y="0"/>
                  </a:cxn>
                </a:cxnLst>
                <a:rect l="0" t="0" r="r" b="b"/>
                <a:pathLst>
                  <a:path w="470" h="416">
                    <a:moveTo>
                      <a:pt x="234" y="0"/>
                    </a:moveTo>
                    <a:lnTo>
                      <a:pt x="234" y="0"/>
                    </a:lnTo>
                    <a:lnTo>
                      <a:pt x="258" y="2"/>
                    </a:lnTo>
                    <a:lnTo>
                      <a:pt x="282" y="4"/>
                    </a:lnTo>
                    <a:lnTo>
                      <a:pt x="304" y="10"/>
                    </a:lnTo>
                    <a:lnTo>
                      <a:pt x="326" y="16"/>
                    </a:lnTo>
                    <a:lnTo>
                      <a:pt x="346" y="26"/>
                    </a:lnTo>
                    <a:lnTo>
                      <a:pt x="366" y="36"/>
                    </a:lnTo>
                    <a:lnTo>
                      <a:pt x="384" y="48"/>
                    </a:lnTo>
                    <a:lnTo>
                      <a:pt x="400" y="60"/>
                    </a:lnTo>
                    <a:lnTo>
                      <a:pt x="416" y="76"/>
                    </a:lnTo>
                    <a:lnTo>
                      <a:pt x="430" y="92"/>
                    </a:lnTo>
                    <a:lnTo>
                      <a:pt x="442" y="108"/>
                    </a:lnTo>
                    <a:lnTo>
                      <a:pt x="452" y="126"/>
                    </a:lnTo>
                    <a:lnTo>
                      <a:pt x="460" y="146"/>
                    </a:lnTo>
                    <a:lnTo>
                      <a:pt x="464" y="166"/>
                    </a:lnTo>
                    <a:lnTo>
                      <a:pt x="468" y="186"/>
                    </a:lnTo>
                    <a:lnTo>
                      <a:pt x="470" y="208"/>
                    </a:lnTo>
                    <a:lnTo>
                      <a:pt x="470" y="208"/>
                    </a:lnTo>
                    <a:lnTo>
                      <a:pt x="468" y="228"/>
                    </a:lnTo>
                    <a:lnTo>
                      <a:pt x="464" y="250"/>
                    </a:lnTo>
                    <a:lnTo>
                      <a:pt x="460" y="270"/>
                    </a:lnTo>
                    <a:lnTo>
                      <a:pt x="452" y="288"/>
                    </a:lnTo>
                    <a:lnTo>
                      <a:pt x="442" y="306"/>
                    </a:lnTo>
                    <a:lnTo>
                      <a:pt x="430" y="324"/>
                    </a:lnTo>
                    <a:lnTo>
                      <a:pt x="416" y="340"/>
                    </a:lnTo>
                    <a:lnTo>
                      <a:pt x="400" y="354"/>
                    </a:lnTo>
                    <a:lnTo>
                      <a:pt x="384" y="368"/>
                    </a:lnTo>
                    <a:lnTo>
                      <a:pt x="366" y="380"/>
                    </a:lnTo>
                    <a:lnTo>
                      <a:pt x="346" y="390"/>
                    </a:lnTo>
                    <a:lnTo>
                      <a:pt x="326" y="398"/>
                    </a:lnTo>
                    <a:lnTo>
                      <a:pt x="304" y="406"/>
                    </a:lnTo>
                    <a:lnTo>
                      <a:pt x="282" y="410"/>
                    </a:lnTo>
                    <a:lnTo>
                      <a:pt x="258" y="414"/>
                    </a:lnTo>
                    <a:lnTo>
                      <a:pt x="234" y="416"/>
                    </a:lnTo>
                    <a:lnTo>
                      <a:pt x="234" y="416"/>
                    </a:lnTo>
                    <a:lnTo>
                      <a:pt x="210" y="414"/>
                    </a:lnTo>
                    <a:lnTo>
                      <a:pt x="188" y="410"/>
                    </a:lnTo>
                    <a:lnTo>
                      <a:pt x="164" y="406"/>
                    </a:lnTo>
                    <a:lnTo>
                      <a:pt x="144" y="398"/>
                    </a:lnTo>
                    <a:lnTo>
                      <a:pt x="122" y="390"/>
                    </a:lnTo>
                    <a:lnTo>
                      <a:pt x="104" y="380"/>
                    </a:lnTo>
                    <a:lnTo>
                      <a:pt x="84" y="368"/>
                    </a:lnTo>
                    <a:lnTo>
                      <a:pt x="68" y="354"/>
                    </a:lnTo>
                    <a:lnTo>
                      <a:pt x="54" y="340"/>
                    </a:lnTo>
                    <a:lnTo>
                      <a:pt x="40" y="324"/>
                    </a:lnTo>
                    <a:lnTo>
                      <a:pt x="28" y="306"/>
                    </a:lnTo>
                    <a:lnTo>
                      <a:pt x="18" y="288"/>
                    </a:lnTo>
                    <a:lnTo>
                      <a:pt x="10" y="270"/>
                    </a:lnTo>
                    <a:lnTo>
                      <a:pt x="4" y="250"/>
                    </a:lnTo>
                    <a:lnTo>
                      <a:pt x="0" y="228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186"/>
                    </a:lnTo>
                    <a:lnTo>
                      <a:pt x="4" y="166"/>
                    </a:lnTo>
                    <a:lnTo>
                      <a:pt x="10" y="146"/>
                    </a:lnTo>
                    <a:lnTo>
                      <a:pt x="18" y="126"/>
                    </a:lnTo>
                    <a:lnTo>
                      <a:pt x="28" y="108"/>
                    </a:lnTo>
                    <a:lnTo>
                      <a:pt x="40" y="92"/>
                    </a:lnTo>
                    <a:lnTo>
                      <a:pt x="54" y="76"/>
                    </a:lnTo>
                    <a:lnTo>
                      <a:pt x="68" y="60"/>
                    </a:lnTo>
                    <a:lnTo>
                      <a:pt x="84" y="48"/>
                    </a:lnTo>
                    <a:lnTo>
                      <a:pt x="104" y="36"/>
                    </a:lnTo>
                    <a:lnTo>
                      <a:pt x="122" y="26"/>
                    </a:lnTo>
                    <a:lnTo>
                      <a:pt x="144" y="16"/>
                    </a:lnTo>
                    <a:lnTo>
                      <a:pt x="164" y="10"/>
                    </a:lnTo>
                    <a:lnTo>
                      <a:pt x="188" y="4"/>
                    </a:lnTo>
                    <a:lnTo>
                      <a:pt x="210" y="2"/>
                    </a:lnTo>
                    <a:lnTo>
                      <a:pt x="234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7EA1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43">
                <a:extLst>
                  <a:ext uri="{FF2B5EF4-FFF2-40B4-BE49-F238E27FC236}">
                    <a16:creationId xmlns:a16="http://schemas.microsoft.com/office/drawing/2014/main" id="{D773DE68-A8E1-4E8E-BB91-E0E28B658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1504"/>
                <a:ext cx="456" cy="394"/>
              </a:xfrm>
              <a:custGeom>
                <a:avLst/>
                <a:gdLst/>
                <a:ahLst/>
                <a:cxnLst>
                  <a:cxn ang="0">
                    <a:pos x="228" y="0"/>
                  </a:cxn>
                  <a:cxn ang="0">
                    <a:pos x="274" y="4"/>
                  </a:cxn>
                  <a:cxn ang="0">
                    <a:pos x="316" y="14"/>
                  </a:cxn>
                  <a:cxn ang="0">
                    <a:pos x="356" y="34"/>
                  </a:cxn>
                  <a:cxn ang="0">
                    <a:pos x="390" y="58"/>
                  </a:cxn>
                  <a:cxn ang="0">
                    <a:pos x="418" y="86"/>
                  </a:cxn>
                  <a:cxn ang="0">
                    <a:pos x="438" y="120"/>
                  </a:cxn>
                  <a:cxn ang="0">
                    <a:pos x="452" y="158"/>
                  </a:cxn>
                  <a:cxn ang="0">
                    <a:pos x="456" y="198"/>
                  </a:cxn>
                  <a:cxn ang="0">
                    <a:pos x="454" y="218"/>
                  </a:cxn>
                  <a:cxn ang="0">
                    <a:pos x="446" y="256"/>
                  </a:cxn>
                  <a:cxn ang="0">
                    <a:pos x="428" y="292"/>
                  </a:cxn>
                  <a:cxn ang="0">
                    <a:pos x="404" y="322"/>
                  </a:cxn>
                  <a:cxn ang="0">
                    <a:pos x="374" y="350"/>
                  </a:cxn>
                  <a:cxn ang="0">
                    <a:pos x="336" y="370"/>
                  </a:cxn>
                  <a:cxn ang="0">
                    <a:pos x="296" y="386"/>
                  </a:cxn>
                  <a:cxn ang="0">
                    <a:pos x="252" y="394"/>
                  </a:cxn>
                  <a:cxn ang="0">
                    <a:pos x="228" y="394"/>
                  </a:cxn>
                  <a:cxn ang="0">
                    <a:pos x="182" y="390"/>
                  </a:cxn>
                  <a:cxn ang="0">
                    <a:pos x="140" y="380"/>
                  </a:cxn>
                  <a:cxn ang="0">
                    <a:pos x="102" y="362"/>
                  </a:cxn>
                  <a:cxn ang="0">
                    <a:pos x="68" y="336"/>
                  </a:cxn>
                  <a:cxn ang="0">
                    <a:pos x="40" y="308"/>
                  </a:cxn>
                  <a:cxn ang="0">
                    <a:pos x="18" y="274"/>
                  </a:cxn>
                  <a:cxn ang="0">
                    <a:pos x="6" y="236"/>
                  </a:cxn>
                  <a:cxn ang="0">
                    <a:pos x="0" y="198"/>
                  </a:cxn>
                  <a:cxn ang="0">
                    <a:pos x="2" y="176"/>
                  </a:cxn>
                  <a:cxn ang="0">
                    <a:pos x="10" y="138"/>
                  </a:cxn>
                  <a:cxn ang="0">
                    <a:pos x="28" y="102"/>
                  </a:cxn>
                  <a:cxn ang="0">
                    <a:pos x="52" y="72"/>
                  </a:cxn>
                  <a:cxn ang="0">
                    <a:pos x="84" y="44"/>
                  </a:cxn>
                  <a:cxn ang="0">
                    <a:pos x="120" y="24"/>
                  </a:cxn>
                  <a:cxn ang="0">
                    <a:pos x="160" y="8"/>
                  </a:cxn>
                  <a:cxn ang="0">
                    <a:pos x="206" y="0"/>
                  </a:cxn>
                  <a:cxn ang="0">
                    <a:pos x="228" y="0"/>
                  </a:cxn>
                </a:cxnLst>
                <a:rect l="0" t="0" r="r" b="b"/>
                <a:pathLst>
                  <a:path w="456" h="394">
                    <a:moveTo>
                      <a:pt x="228" y="0"/>
                    </a:moveTo>
                    <a:lnTo>
                      <a:pt x="228" y="0"/>
                    </a:lnTo>
                    <a:lnTo>
                      <a:pt x="252" y="0"/>
                    </a:lnTo>
                    <a:lnTo>
                      <a:pt x="274" y="4"/>
                    </a:lnTo>
                    <a:lnTo>
                      <a:pt x="296" y="8"/>
                    </a:lnTo>
                    <a:lnTo>
                      <a:pt x="316" y="14"/>
                    </a:lnTo>
                    <a:lnTo>
                      <a:pt x="336" y="24"/>
                    </a:lnTo>
                    <a:lnTo>
                      <a:pt x="356" y="34"/>
                    </a:lnTo>
                    <a:lnTo>
                      <a:pt x="374" y="44"/>
                    </a:lnTo>
                    <a:lnTo>
                      <a:pt x="390" y="58"/>
                    </a:lnTo>
                    <a:lnTo>
                      <a:pt x="404" y="72"/>
                    </a:lnTo>
                    <a:lnTo>
                      <a:pt x="418" y="86"/>
                    </a:lnTo>
                    <a:lnTo>
                      <a:pt x="428" y="102"/>
                    </a:lnTo>
                    <a:lnTo>
                      <a:pt x="438" y="120"/>
                    </a:lnTo>
                    <a:lnTo>
                      <a:pt x="446" y="138"/>
                    </a:lnTo>
                    <a:lnTo>
                      <a:pt x="452" y="158"/>
                    </a:lnTo>
                    <a:lnTo>
                      <a:pt x="454" y="176"/>
                    </a:lnTo>
                    <a:lnTo>
                      <a:pt x="456" y="198"/>
                    </a:lnTo>
                    <a:lnTo>
                      <a:pt x="456" y="198"/>
                    </a:lnTo>
                    <a:lnTo>
                      <a:pt x="454" y="218"/>
                    </a:lnTo>
                    <a:lnTo>
                      <a:pt x="452" y="236"/>
                    </a:lnTo>
                    <a:lnTo>
                      <a:pt x="446" y="256"/>
                    </a:lnTo>
                    <a:lnTo>
                      <a:pt x="438" y="274"/>
                    </a:lnTo>
                    <a:lnTo>
                      <a:pt x="428" y="292"/>
                    </a:lnTo>
                    <a:lnTo>
                      <a:pt x="418" y="308"/>
                    </a:lnTo>
                    <a:lnTo>
                      <a:pt x="404" y="322"/>
                    </a:lnTo>
                    <a:lnTo>
                      <a:pt x="390" y="336"/>
                    </a:lnTo>
                    <a:lnTo>
                      <a:pt x="374" y="350"/>
                    </a:lnTo>
                    <a:lnTo>
                      <a:pt x="356" y="362"/>
                    </a:lnTo>
                    <a:lnTo>
                      <a:pt x="336" y="370"/>
                    </a:lnTo>
                    <a:lnTo>
                      <a:pt x="316" y="380"/>
                    </a:lnTo>
                    <a:lnTo>
                      <a:pt x="296" y="386"/>
                    </a:lnTo>
                    <a:lnTo>
                      <a:pt x="274" y="390"/>
                    </a:lnTo>
                    <a:lnTo>
                      <a:pt x="252" y="394"/>
                    </a:lnTo>
                    <a:lnTo>
                      <a:pt x="228" y="394"/>
                    </a:lnTo>
                    <a:lnTo>
                      <a:pt x="228" y="394"/>
                    </a:lnTo>
                    <a:lnTo>
                      <a:pt x="206" y="394"/>
                    </a:lnTo>
                    <a:lnTo>
                      <a:pt x="182" y="390"/>
                    </a:lnTo>
                    <a:lnTo>
                      <a:pt x="160" y="386"/>
                    </a:lnTo>
                    <a:lnTo>
                      <a:pt x="140" y="380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4" y="350"/>
                    </a:lnTo>
                    <a:lnTo>
                      <a:pt x="68" y="336"/>
                    </a:lnTo>
                    <a:lnTo>
                      <a:pt x="52" y="322"/>
                    </a:lnTo>
                    <a:lnTo>
                      <a:pt x="40" y="308"/>
                    </a:lnTo>
                    <a:lnTo>
                      <a:pt x="28" y="292"/>
                    </a:lnTo>
                    <a:lnTo>
                      <a:pt x="18" y="274"/>
                    </a:lnTo>
                    <a:lnTo>
                      <a:pt x="10" y="256"/>
                    </a:lnTo>
                    <a:lnTo>
                      <a:pt x="6" y="236"/>
                    </a:lnTo>
                    <a:lnTo>
                      <a:pt x="2" y="21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2" y="176"/>
                    </a:lnTo>
                    <a:lnTo>
                      <a:pt x="6" y="158"/>
                    </a:lnTo>
                    <a:lnTo>
                      <a:pt x="10" y="138"/>
                    </a:lnTo>
                    <a:lnTo>
                      <a:pt x="18" y="120"/>
                    </a:lnTo>
                    <a:lnTo>
                      <a:pt x="28" y="102"/>
                    </a:lnTo>
                    <a:lnTo>
                      <a:pt x="40" y="86"/>
                    </a:lnTo>
                    <a:lnTo>
                      <a:pt x="52" y="72"/>
                    </a:lnTo>
                    <a:lnTo>
                      <a:pt x="68" y="58"/>
                    </a:lnTo>
                    <a:lnTo>
                      <a:pt x="84" y="44"/>
                    </a:lnTo>
                    <a:lnTo>
                      <a:pt x="102" y="34"/>
                    </a:lnTo>
                    <a:lnTo>
                      <a:pt x="120" y="24"/>
                    </a:lnTo>
                    <a:lnTo>
                      <a:pt x="140" y="14"/>
                    </a:lnTo>
                    <a:lnTo>
                      <a:pt x="160" y="8"/>
                    </a:lnTo>
                    <a:lnTo>
                      <a:pt x="182" y="4"/>
                    </a:lnTo>
                    <a:lnTo>
                      <a:pt x="206" y="0"/>
                    </a:lnTo>
                    <a:lnTo>
                      <a:pt x="228" y="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F7EF1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44">
                <a:extLst>
                  <a:ext uri="{FF2B5EF4-FFF2-40B4-BE49-F238E27FC236}">
                    <a16:creationId xmlns:a16="http://schemas.microsoft.com/office/drawing/2014/main" id="{9D98A056-058D-4C68-847F-A8812F375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512"/>
                <a:ext cx="440" cy="376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64" y="4"/>
                  </a:cxn>
                  <a:cxn ang="0">
                    <a:pos x="306" y="16"/>
                  </a:cxn>
                  <a:cxn ang="0">
                    <a:pos x="344" y="32"/>
                  </a:cxn>
                  <a:cxn ang="0">
                    <a:pos x="376" y="56"/>
                  </a:cxn>
                  <a:cxn ang="0">
                    <a:pos x="402" y="84"/>
                  </a:cxn>
                  <a:cxn ang="0">
                    <a:pos x="424" y="116"/>
                  </a:cxn>
                  <a:cxn ang="0">
                    <a:pos x="436" y="150"/>
                  </a:cxn>
                  <a:cxn ang="0">
                    <a:pos x="440" y="188"/>
                  </a:cxn>
                  <a:cxn ang="0">
                    <a:pos x="440" y="208"/>
                  </a:cxn>
                  <a:cxn ang="0">
                    <a:pos x="430" y="244"/>
                  </a:cxn>
                  <a:cxn ang="0">
                    <a:pos x="414" y="278"/>
                  </a:cxn>
                  <a:cxn ang="0">
                    <a:pos x="390" y="308"/>
                  </a:cxn>
                  <a:cxn ang="0">
                    <a:pos x="360" y="334"/>
                  </a:cxn>
                  <a:cxn ang="0">
                    <a:pos x="326" y="354"/>
                  </a:cxn>
                  <a:cxn ang="0">
                    <a:pos x="286" y="368"/>
                  </a:cxn>
                  <a:cxn ang="0">
                    <a:pos x="242" y="376"/>
                  </a:cxn>
                  <a:cxn ang="0">
                    <a:pos x="220" y="376"/>
                  </a:cxn>
                  <a:cxn ang="0">
                    <a:pos x="176" y="372"/>
                  </a:cxn>
                  <a:cxn ang="0">
                    <a:pos x="134" y="362"/>
                  </a:cxn>
                  <a:cxn ang="0">
                    <a:pos x="98" y="344"/>
                  </a:cxn>
                  <a:cxn ang="0">
                    <a:pos x="64" y="322"/>
                  </a:cxn>
                  <a:cxn ang="0">
                    <a:pos x="38" y="294"/>
                  </a:cxn>
                  <a:cxn ang="0">
                    <a:pos x="18" y="262"/>
                  </a:cxn>
                  <a:cxn ang="0">
                    <a:pos x="4" y="226"/>
                  </a:cxn>
                  <a:cxn ang="0">
                    <a:pos x="0" y="188"/>
                  </a:cxn>
                  <a:cxn ang="0">
                    <a:pos x="2" y="170"/>
                  </a:cxn>
                  <a:cxn ang="0">
                    <a:pos x="10" y="132"/>
                  </a:cxn>
                  <a:cxn ang="0">
                    <a:pos x="26" y="98"/>
                  </a:cxn>
                  <a:cxn ang="0">
                    <a:pos x="50" y="68"/>
                  </a:cxn>
                  <a:cxn ang="0">
                    <a:pos x="80" y="44"/>
                  </a:cxn>
                  <a:cxn ang="0">
                    <a:pos x="116" y="22"/>
                  </a:cxn>
                  <a:cxn ang="0">
                    <a:pos x="154" y="8"/>
                  </a:cxn>
                  <a:cxn ang="0">
                    <a:pos x="198" y="2"/>
                  </a:cxn>
                  <a:cxn ang="0">
                    <a:pos x="220" y="0"/>
                  </a:cxn>
                </a:cxnLst>
                <a:rect l="0" t="0" r="r" b="b"/>
                <a:pathLst>
                  <a:path w="440" h="376">
                    <a:moveTo>
                      <a:pt x="220" y="0"/>
                    </a:moveTo>
                    <a:lnTo>
                      <a:pt x="220" y="0"/>
                    </a:lnTo>
                    <a:lnTo>
                      <a:pt x="242" y="2"/>
                    </a:lnTo>
                    <a:lnTo>
                      <a:pt x="264" y="4"/>
                    </a:lnTo>
                    <a:lnTo>
                      <a:pt x="286" y="8"/>
                    </a:lnTo>
                    <a:lnTo>
                      <a:pt x="306" y="16"/>
                    </a:lnTo>
                    <a:lnTo>
                      <a:pt x="326" y="22"/>
                    </a:lnTo>
                    <a:lnTo>
                      <a:pt x="344" y="32"/>
                    </a:lnTo>
                    <a:lnTo>
                      <a:pt x="360" y="44"/>
                    </a:lnTo>
                    <a:lnTo>
                      <a:pt x="376" y="56"/>
                    </a:lnTo>
                    <a:lnTo>
                      <a:pt x="390" y="68"/>
                    </a:lnTo>
                    <a:lnTo>
                      <a:pt x="402" y="84"/>
                    </a:lnTo>
                    <a:lnTo>
                      <a:pt x="414" y="98"/>
                    </a:lnTo>
                    <a:lnTo>
                      <a:pt x="424" y="116"/>
                    </a:lnTo>
                    <a:lnTo>
                      <a:pt x="430" y="132"/>
                    </a:lnTo>
                    <a:lnTo>
                      <a:pt x="436" y="150"/>
                    </a:lnTo>
                    <a:lnTo>
                      <a:pt x="440" y="170"/>
                    </a:lnTo>
                    <a:lnTo>
                      <a:pt x="440" y="188"/>
                    </a:lnTo>
                    <a:lnTo>
                      <a:pt x="440" y="188"/>
                    </a:lnTo>
                    <a:lnTo>
                      <a:pt x="440" y="208"/>
                    </a:lnTo>
                    <a:lnTo>
                      <a:pt x="436" y="226"/>
                    </a:lnTo>
                    <a:lnTo>
                      <a:pt x="430" y="244"/>
                    </a:lnTo>
                    <a:lnTo>
                      <a:pt x="424" y="262"/>
                    </a:lnTo>
                    <a:lnTo>
                      <a:pt x="414" y="278"/>
                    </a:lnTo>
                    <a:lnTo>
                      <a:pt x="402" y="294"/>
                    </a:lnTo>
                    <a:lnTo>
                      <a:pt x="390" y="308"/>
                    </a:lnTo>
                    <a:lnTo>
                      <a:pt x="376" y="322"/>
                    </a:lnTo>
                    <a:lnTo>
                      <a:pt x="360" y="334"/>
                    </a:lnTo>
                    <a:lnTo>
                      <a:pt x="344" y="344"/>
                    </a:lnTo>
                    <a:lnTo>
                      <a:pt x="326" y="354"/>
                    </a:lnTo>
                    <a:lnTo>
                      <a:pt x="306" y="362"/>
                    </a:lnTo>
                    <a:lnTo>
                      <a:pt x="286" y="368"/>
                    </a:lnTo>
                    <a:lnTo>
                      <a:pt x="264" y="372"/>
                    </a:lnTo>
                    <a:lnTo>
                      <a:pt x="242" y="376"/>
                    </a:lnTo>
                    <a:lnTo>
                      <a:pt x="220" y="376"/>
                    </a:lnTo>
                    <a:lnTo>
                      <a:pt x="220" y="376"/>
                    </a:lnTo>
                    <a:lnTo>
                      <a:pt x="198" y="376"/>
                    </a:lnTo>
                    <a:lnTo>
                      <a:pt x="176" y="372"/>
                    </a:lnTo>
                    <a:lnTo>
                      <a:pt x="154" y="368"/>
                    </a:lnTo>
                    <a:lnTo>
                      <a:pt x="134" y="362"/>
                    </a:lnTo>
                    <a:lnTo>
                      <a:pt x="116" y="354"/>
                    </a:lnTo>
                    <a:lnTo>
                      <a:pt x="98" y="344"/>
                    </a:lnTo>
                    <a:lnTo>
                      <a:pt x="80" y="334"/>
                    </a:lnTo>
                    <a:lnTo>
                      <a:pt x="64" y="322"/>
                    </a:lnTo>
                    <a:lnTo>
                      <a:pt x="50" y="308"/>
                    </a:lnTo>
                    <a:lnTo>
                      <a:pt x="38" y="294"/>
                    </a:lnTo>
                    <a:lnTo>
                      <a:pt x="26" y="278"/>
                    </a:lnTo>
                    <a:lnTo>
                      <a:pt x="18" y="262"/>
                    </a:lnTo>
                    <a:lnTo>
                      <a:pt x="10" y="244"/>
                    </a:lnTo>
                    <a:lnTo>
                      <a:pt x="4" y="226"/>
                    </a:lnTo>
                    <a:lnTo>
                      <a:pt x="2" y="20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2" y="170"/>
                    </a:lnTo>
                    <a:lnTo>
                      <a:pt x="4" y="150"/>
                    </a:lnTo>
                    <a:lnTo>
                      <a:pt x="10" y="132"/>
                    </a:lnTo>
                    <a:lnTo>
                      <a:pt x="18" y="116"/>
                    </a:lnTo>
                    <a:lnTo>
                      <a:pt x="26" y="98"/>
                    </a:lnTo>
                    <a:lnTo>
                      <a:pt x="38" y="84"/>
                    </a:lnTo>
                    <a:lnTo>
                      <a:pt x="50" y="68"/>
                    </a:lnTo>
                    <a:lnTo>
                      <a:pt x="64" y="56"/>
                    </a:lnTo>
                    <a:lnTo>
                      <a:pt x="80" y="44"/>
                    </a:lnTo>
                    <a:lnTo>
                      <a:pt x="98" y="32"/>
                    </a:lnTo>
                    <a:lnTo>
                      <a:pt x="116" y="22"/>
                    </a:lnTo>
                    <a:lnTo>
                      <a:pt x="134" y="16"/>
                    </a:lnTo>
                    <a:lnTo>
                      <a:pt x="154" y="8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220" y="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7F2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45">
                <a:extLst>
                  <a:ext uri="{FF2B5EF4-FFF2-40B4-BE49-F238E27FC236}">
                    <a16:creationId xmlns:a16="http://schemas.microsoft.com/office/drawing/2014/main" id="{9B455FC5-F35A-4CAF-BB8E-71F30A4BA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1522"/>
                <a:ext cx="426" cy="356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256" y="2"/>
                  </a:cxn>
                  <a:cxn ang="0">
                    <a:pos x="294" y="14"/>
                  </a:cxn>
                  <a:cxn ang="0">
                    <a:pos x="332" y="30"/>
                  </a:cxn>
                  <a:cxn ang="0">
                    <a:pos x="362" y="52"/>
                  </a:cxn>
                  <a:cxn ang="0">
                    <a:pos x="388" y="78"/>
                  </a:cxn>
                  <a:cxn ang="0">
                    <a:pos x="408" y="108"/>
                  </a:cxn>
                  <a:cxn ang="0">
                    <a:pos x="420" y="142"/>
                  </a:cxn>
                  <a:cxn ang="0">
                    <a:pos x="426" y="178"/>
                  </a:cxn>
                  <a:cxn ang="0">
                    <a:pos x="424" y="196"/>
                  </a:cxn>
                  <a:cxn ang="0">
                    <a:pos x="416" y="230"/>
                  </a:cxn>
                  <a:cxn ang="0">
                    <a:pos x="400" y="262"/>
                  </a:cxn>
                  <a:cxn ang="0">
                    <a:pos x="376" y="292"/>
                  </a:cxn>
                  <a:cxn ang="0">
                    <a:pos x="348" y="316"/>
                  </a:cxn>
                  <a:cxn ang="0">
                    <a:pos x="314" y="334"/>
                  </a:cxn>
                  <a:cxn ang="0">
                    <a:pos x="276" y="348"/>
                  </a:cxn>
                  <a:cxn ang="0">
                    <a:pos x="234" y="356"/>
                  </a:cxn>
                  <a:cxn ang="0">
                    <a:pos x="212" y="356"/>
                  </a:cxn>
                  <a:cxn ang="0">
                    <a:pos x="170" y="352"/>
                  </a:cxn>
                  <a:cxn ang="0">
                    <a:pos x="130" y="342"/>
                  </a:cxn>
                  <a:cxn ang="0">
                    <a:pos x="94" y="326"/>
                  </a:cxn>
                  <a:cxn ang="0">
                    <a:pos x="62" y="304"/>
                  </a:cxn>
                  <a:cxn ang="0">
                    <a:pos x="36" y="278"/>
                  </a:cxn>
                  <a:cxn ang="0">
                    <a:pos x="16" y="248"/>
                  </a:cxn>
                  <a:cxn ang="0">
                    <a:pos x="4" y="214"/>
                  </a:cxn>
                  <a:cxn ang="0">
                    <a:pos x="0" y="178"/>
                  </a:cxn>
                  <a:cxn ang="0">
                    <a:pos x="0" y="160"/>
                  </a:cxn>
                  <a:cxn ang="0">
                    <a:pos x="10" y="124"/>
                  </a:cxn>
                  <a:cxn ang="0">
                    <a:pos x="26" y="92"/>
                  </a:cxn>
                  <a:cxn ang="0">
                    <a:pos x="48" y="64"/>
                  </a:cxn>
                  <a:cxn ang="0">
                    <a:pos x="78" y="40"/>
                  </a:cxn>
                  <a:cxn ang="0">
                    <a:pos x="112" y="20"/>
                  </a:cxn>
                  <a:cxn ang="0">
                    <a:pos x="150" y="8"/>
                  </a:cxn>
                  <a:cxn ang="0">
                    <a:pos x="190" y="0"/>
                  </a:cxn>
                  <a:cxn ang="0">
                    <a:pos x="212" y="0"/>
                  </a:cxn>
                </a:cxnLst>
                <a:rect l="0" t="0" r="r" b="b"/>
                <a:pathLst>
                  <a:path w="426" h="356">
                    <a:moveTo>
                      <a:pt x="212" y="0"/>
                    </a:moveTo>
                    <a:lnTo>
                      <a:pt x="212" y="0"/>
                    </a:lnTo>
                    <a:lnTo>
                      <a:pt x="234" y="0"/>
                    </a:lnTo>
                    <a:lnTo>
                      <a:pt x="256" y="2"/>
                    </a:lnTo>
                    <a:lnTo>
                      <a:pt x="276" y="8"/>
                    </a:lnTo>
                    <a:lnTo>
                      <a:pt x="294" y="14"/>
                    </a:lnTo>
                    <a:lnTo>
                      <a:pt x="314" y="20"/>
                    </a:lnTo>
                    <a:lnTo>
                      <a:pt x="332" y="30"/>
                    </a:lnTo>
                    <a:lnTo>
                      <a:pt x="348" y="40"/>
                    </a:lnTo>
                    <a:lnTo>
                      <a:pt x="362" y="52"/>
                    </a:lnTo>
                    <a:lnTo>
                      <a:pt x="376" y="64"/>
                    </a:lnTo>
                    <a:lnTo>
                      <a:pt x="388" y="78"/>
                    </a:lnTo>
                    <a:lnTo>
                      <a:pt x="400" y="92"/>
                    </a:lnTo>
                    <a:lnTo>
                      <a:pt x="408" y="108"/>
                    </a:lnTo>
                    <a:lnTo>
                      <a:pt x="416" y="124"/>
                    </a:lnTo>
                    <a:lnTo>
                      <a:pt x="420" y="142"/>
                    </a:lnTo>
                    <a:lnTo>
                      <a:pt x="424" y="160"/>
                    </a:lnTo>
                    <a:lnTo>
                      <a:pt x="426" y="178"/>
                    </a:lnTo>
                    <a:lnTo>
                      <a:pt x="426" y="178"/>
                    </a:lnTo>
                    <a:lnTo>
                      <a:pt x="424" y="196"/>
                    </a:lnTo>
                    <a:lnTo>
                      <a:pt x="420" y="214"/>
                    </a:lnTo>
                    <a:lnTo>
                      <a:pt x="416" y="230"/>
                    </a:lnTo>
                    <a:lnTo>
                      <a:pt x="408" y="248"/>
                    </a:lnTo>
                    <a:lnTo>
                      <a:pt x="400" y="262"/>
                    </a:lnTo>
                    <a:lnTo>
                      <a:pt x="388" y="278"/>
                    </a:lnTo>
                    <a:lnTo>
                      <a:pt x="376" y="292"/>
                    </a:lnTo>
                    <a:lnTo>
                      <a:pt x="362" y="304"/>
                    </a:lnTo>
                    <a:lnTo>
                      <a:pt x="348" y="316"/>
                    </a:lnTo>
                    <a:lnTo>
                      <a:pt x="332" y="326"/>
                    </a:lnTo>
                    <a:lnTo>
                      <a:pt x="314" y="334"/>
                    </a:lnTo>
                    <a:lnTo>
                      <a:pt x="294" y="342"/>
                    </a:lnTo>
                    <a:lnTo>
                      <a:pt x="276" y="348"/>
                    </a:lnTo>
                    <a:lnTo>
                      <a:pt x="256" y="352"/>
                    </a:lnTo>
                    <a:lnTo>
                      <a:pt x="234" y="356"/>
                    </a:lnTo>
                    <a:lnTo>
                      <a:pt x="212" y="356"/>
                    </a:lnTo>
                    <a:lnTo>
                      <a:pt x="212" y="356"/>
                    </a:lnTo>
                    <a:lnTo>
                      <a:pt x="190" y="356"/>
                    </a:lnTo>
                    <a:lnTo>
                      <a:pt x="170" y="352"/>
                    </a:lnTo>
                    <a:lnTo>
                      <a:pt x="150" y="348"/>
                    </a:lnTo>
                    <a:lnTo>
                      <a:pt x="130" y="342"/>
                    </a:lnTo>
                    <a:lnTo>
                      <a:pt x="112" y="334"/>
                    </a:lnTo>
                    <a:lnTo>
                      <a:pt x="94" y="326"/>
                    </a:lnTo>
                    <a:lnTo>
                      <a:pt x="78" y="316"/>
                    </a:lnTo>
                    <a:lnTo>
                      <a:pt x="62" y="304"/>
                    </a:lnTo>
                    <a:lnTo>
                      <a:pt x="48" y="292"/>
                    </a:lnTo>
                    <a:lnTo>
                      <a:pt x="36" y="278"/>
                    </a:lnTo>
                    <a:lnTo>
                      <a:pt x="26" y="262"/>
                    </a:lnTo>
                    <a:lnTo>
                      <a:pt x="16" y="248"/>
                    </a:lnTo>
                    <a:lnTo>
                      <a:pt x="10" y="230"/>
                    </a:lnTo>
                    <a:lnTo>
                      <a:pt x="4" y="214"/>
                    </a:lnTo>
                    <a:lnTo>
                      <a:pt x="0" y="19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60"/>
                    </a:lnTo>
                    <a:lnTo>
                      <a:pt x="4" y="142"/>
                    </a:lnTo>
                    <a:lnTo>
                      <a:pt x="10" y="124"/>
                    </a:lnTo>
                    <a:lnTo>
                      <a:pt x="16" y="108"/>
                    </a:lnTo>
                    <a:lnTo>
                      <a:pt x="26" y="92"/>
                    </a:lnTo>
                    <a:lnTo>
                      <a:pt x="36" y="78"/>
                    </a:lnTo>
                    <a:lnTo>
                      <a:pt x="48" y="64"/>
                    </a:lnTo>
                    <a:lnTo>
                      <a:pt x="62" y="52"/>
                    </a:lnTo>
                    <a:lnTo>
                      <a:pt x="78" y="40"/>
                    </a:lnTo>
                    <a:lnTo>
                      <a:pt x="94" y="30"/>
                    </a:lnTo>
                    <a:lnTo>
                      <a:pt x="112" y="20"/>
                    </a:lnTo>
                    <a:lnTo>
                      <a:pt x="130" y="14"/>
                    </a:lnTo>
                    <a:lnTo>
                      <a:pt x="150" y="8"/>
                    </a:lnTo>
                    <a:lnTo>
                      <a:pt x="170" y="2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46">
                <a:extLst>
                  <a:ext uri="{FF2B5EF4-FFF2-40B4-BE49-F238E27FC236}">
                    <a16:creationId xmlns:a16="http://schemas.microsoft.com/office/drawing/2014/main" id="{4B386403-5253-46F7-9CCF-0C2582AB3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410"/>
                <a:ext cx="144" cy="9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64"/>
                  </a:cxn>
                  <a:cxn ang="0">
                    <a:pos x="2" y="64"/>
                  </a:cxn>
                  <a:cxn ang="0">
                    <a:pos x="12" y="60"/>
                  </a:cxn>
                  <a:cxn ang="0">
                    <a:pos x="24" y="52"/>
                  </a:cxn>
                  <a:cxn ang="0">
                    <a:pos x="32" y="46"/>
                  </a:cxn>
                  <a:cxn ang="0">
                    <a:pos x="42" y="36"/>
                  </a:cxn>
                  <a:cxn ang="0">
                    <a:pos x="42" y="36"/>
                  </a:cxn>
                  <a:cxn ang="0">
                    <a:pos x="58" y="18"/>
                  </a:cxn>
                  <a:cxn ang="0">
                    <a:pos x="72" y="6"/>
                  </a:cxn>
                  <a:cxn ang="0">
                    <a:pos x="80" y="4"/>
                  </a:cxn>
                  <a:cxn ang="0">
                    <a:pos x="86" y="0"/>
                  </a:cxn>
                  <a:cxn ang="0">
                    <a:pos x="92" y="0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106" y="2"/>
                  </a:cxn>
                  <a:cxn ang="0">
                    <a:pos x="112" y="6"/>
                  </a:cxn>
                  <a:cxn ang="0">
                    <a:pos x="118" y="12"/>
                  </a:cxn>
                  <a:cxn ang="0">
                    <a:pos x="122" y="18"/>
                  </a:cxn>
                  <a:cxn ang="0">
                    <a:pos x="130" y="34"/>
                  </a:cxn>
                  <a:cxn ang="0">
                    <a:pos x="138" y="50"/>
                  </a:cxn>
                  <a:cxn ang="0">
                    <a:pos x="138" y="50"/>
                  </a:cxn>
                  <a:cxn ang="0">
                    <a:pos x="142" y="66"/>
                  </a:cxn>
                  <a:cxn ang="0">
                    <a:pos x="144" y="80"/>
                  </a:cxn>
                  <a:cxn ang="0">
                    <a:pos x="144" y="94"/>
                  </a:cxn>
                  <a:cxn ang="0">
                    <a:pos x="144" y="94"/>
                  </a:cxn>
                  <a:cxn ang="0">
                    <a:pos x="132" y="88"/>
                  </a:cxn>
                  <a:cxn ang="0">
                    <a:pos x="104" y="76"/>
                  </a:cxn>
                  <a:cxn ang="0">
                    <a:pos x="88" y="72"/>
                  </a:cxn>
                  <a:cxn ang="0">
                    <a:pos x="70" y="66"/>
                  </a:cxn>
                  <a:cxn ang="0">
                    <a:pos x="56" y="64"/>
                  </a:cxn>
                  <a:cxn ang="0">
                    <a:pos x="46" y="66"/>
                  </a:cxn>
                  <a:cxn ang="0">
                    <a:pos x="46" y="66"/>
                  </a:cxn>
                  <a:cxn ang="0">
                    <a:pos x="36" y="68"/>
                  </a:cxn>
                  <a:cxn ang="0">
                    <a:pos x="28" y="68"/>
                  </a:cxn>
                  <a:cxn ang="0">
                    <a:pos x="14" y="68"/>
                  </a:cxn>
                  <a:cxn ang="0">
                    <a:pos x="4" y="66"/>
                  </a:cxn>
                  <a:cxn ang="0">
                    <a:pos x="0" y="64"/>
                  </a:cxn>
                  <a:cxn ang="0">
                    <a:pos x="0" y="64"/>
                  </a:cxn>
                </a:cxnLst>
                <a:rect l="0" t="0" r="r" b="b"/>
                <a:pathLst>
                  <a:path w="144" h="94">
                    <a:moveTo>
                      <a:pt x="0" y="64"/>
                    </a:moveTo>
                    <a:lnTo>
                      <a:pt x="0" y="64"/>
                    </a:lnTo>
                    <a:lnTo>
                      <a:pt x="2" y="64"/>
                    </a:lnTo>
                    <a:lnTo>
                      <a:pt x="12" y="60"/>
                    </a:lnTo>
                    <a:lnTo>
                      <a:pt x="24" y="52"/>
                    </a:lnTo>
                    <a:lnTo>
                      <a:pt x="32" y="4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58" y="18"/>
                    </a:lnTo>
                    <a:lnTo>
                      <a:pt x="72" y="6"/>
                    </a:lnTo>
                    <a:lnTo>
                      <a:pt x="80" y="4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12" y="6"/>
                    </a:lnTo>
                    <a:lnTo>
                      <a:pt x="118" y="12"/>
                    </a:lnTo>
                    <a:lnTo>
                      <a:pt x="122" y="18"/>
                    </a:lnTo>
                    <a:lnTo>
                      <a:pt x="130" y="34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42" y="66"/>
                    </a:lnTo>
                    <a:lnTo>
                      <a:pt x="144" y="80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32" y="88"/>
                    </a:lnTo>
                    <a:lnTo>
                      <a:pt x="104" y="76"/>
                    </a:lnTo>
                    <a:lnTo>
                      <a:pt x="88" y="72"/>
                    </a:lnTo>
                    <a:lnTo>
                      <a:pt x="70" y="66"/>
                    </a:lnTo>
                    <a:lnTo>
                      <a:pt x="56" y="64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36" y="68"/>
                    </a:lnTo>
                    <a:lnTo>
                      <a:pt x="28" y="68"/>
                    </a:lnTo>
                    <a:lnTo>
                      <a:pt x="14" y="68"/>
                    </a:lnTo>
                    <a:lnTo>
                      <a:pt x="4" y="66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47">
                <a:extLst>
                  <a:ext uri="{FF2B5EF4-FFF2-40B4-BE49-F238E27FC236}">
                    <a16:creationId xmlns:a16="http://schemas.microsoft.com/office/drawing/2014/main" id="{66F53D98-83D0-4C93-8971-B27FD75A0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1434"/>
                <a:ext cx="204" cy="300"/>
              </a:xfrm>
              <a:custGeom>
                <a:avLst/>
                <a:gdLst/>
                <a:ahLst/>
                <a:cxnLst>
                  <a:cxn ang="0">
                    <a:pos x="132" y="300"/>
                  </a:cxn>
                  <a:cxn ang="0">
                    <a:pos x="132" y="300"/>
                  </a:cxn>
                  <a:cxn ang="0">
                    <a:pos x="120" y="292"/>
                  </a:cxn>
                  <a:cxn ang="0">
                    <a:pos x="106" y="286"/>
                  </a:cxn>
                  <a:cxn ang="0">
                    <a:pos x="94" y="284"/>
                  </a:cxn>
                  <a:cxn ang="0">
                    <a:pos x="80" y="282"/>
                  </a:cxn>
                  <a:cxn ang="0">
                    <a:pos x="58" y="280"/>
                  </a:cxn>
                  <a:cxn ang="0">
                    <a:pos x="36" y="284"/>
                  </a:cxn>
                  <a:cxn ang="0">
                    <a:pos x="36" y="284"/>
                  </a:cxn>
                  <a:cxn ang="0">
                    <a:pos x="26" y="270"/>
                  </a:cxn>
                  <a:cxn ang="0">
                    <a:pos x="18" y="254"/>
                  </a:cxn>
                  <a:cxn ang="0">
                    <a:pos x="10" y="238"/>
                  </a:cxn>
                  <a:cxn ang="0">
                    <a:pos x="6" y="218"/>
                  </a:cxn>
                  <a:cxn ang="0">
                    <a:pos x="2" y="198"/>
                  </a:cxn>
                  <a:cxn ang="0">
                    <a:pos x="0" y="176"/>
                  </a:cxn>
                  <a:cxn ang="0">
                    <a:pos x="0" y="156"/>
                  </a:cxn>
                  <a:cxn ang="0">
                    <a:pos x="2" y="132"/>
                  </a:cxn>
                  <a:cxn ang="0">
                    <a:pos x="2" y="132"/>
                  </a:cxn>
                  <a:cxn ang="0">
                    <a:pos x="8" y="102"/>
                  </a:cxn>
                  <a:cxn ang="0">
                    <a:pos x="18" y="74"/>
                  </a:cxn>
                  <a:cxn ang="0">
                    <a:pos x="32" y="50"/>
                  </a:cxn>
                  <a:cxn ang="0">
                    <a:pos x="48" y="30"/>
                  </a:cxn>
                  <a:cxn ang="0">
                    <a:pos x="64" y="16"/>
                  </a:cxn>
                  <a:cxn ang="0">
                    <a:pos x="74" y="10"/>
                  </a:cxn>
                  <a:cxn ang="0">
                    <a:pos x="84" y="4"/>
                  </a:cxn>
                  <a:cxn ang="0">
                    <a:pos x="94" y="2"/>
                  </a:cxn>
                  <a:cxn ang="0">
                    <a:pos x="104" y="0"/>
                  </a:cxn>
                  <a:cxn ang="0">
                    <a:pos x="114" y="0"/>
                  </a:cxn>
                  <a:cxn ang="0">
                    <a:pos x="124" y="2"/>
                  </a:cxn>
                  <a:cxn ang="0">
                    <a:pos x="124" y="2"/>
                  </a:cxn>
                  <a:cxn ang="0">
                    <a:pos x="134" y="4"/>
                  </a:cxn>
                  <a:cxn ang="0">
                    <a:pos x="144" y="10"/>
                  </a:cxn>
                  <a:cxn ang="0">
                    <a:pos x="152" y="16"/>
                  </a:cxn>
                  <a:cxn ang="0">
                    <a:pos x="160" y="22"/>
                  </a:cxn>
                  <a:cxn ang="0">
                    <a:pos x="168" y="32"/>
                  </a:cxn>
                  <a:cxn ang="0">
                    <a:pos x="176" y="40"/>
                  </a:cxn>
                  <a:cxn ang="0">
                    <a:pos x="188" y="62"/>
                  </a:cxn>
                  <a:cxn ang="0">
                    <a:pos x="196" y="88"/>
                  </a:cxn>
                  <a:cxn ang="0">
                    <a:pos x="202" y="116"/>
                  </a:cxn>
                  <a:cxn ang="0">
                    <a:pos x="204" y="148"/>
                  </a:cxn>
                  <a:cxn ang="0">
                    <a:pos x="200" y="178"/>
                  </a:cxn>
                  <a:cxn ang="0">
                    <a:pos x="200" y="178"/>
                  </a:cxn>
                  <a:cxn ang="0">
                    <a:pos x="196" y="200"/>
                  </a:cxn>
                  <a:cxn ang="0">
                    <a:pos x="190" y="218"/>
                  </a:cxn>
                  <a:cxn ang="0">
                    <a:pos x="184" y="236"/>
                  </a:cxn>
                  <a:cxn ang="0">
                    <a:pos x="176" y="252"/>
                  </a:cxn>
                  <a:cxn ang="0">
                    <a:pos x="166" y="268"/>
                  </a:cxn>
                  <a:cxn ang="0">
                    <a:pos x="156" y="280"/>
                  </a:cxn>
                  <a:cxn ang="0">
                    <a:pos x="144" y="292"/>
                  </a:cxn>
                  <a:cxn ang="0">
                    <a:pos x="132" y="300"/>
                  </a:cxn>
                  <a:cxn ang="0">
                    <a:pos x="132" y="300"/>
                  </a:cxn>
                </a:cxnLst>
                <a:rect l="0" t="0" r="r" b="b"/>
                <a:pathLst>
                  <a:path w="204" h="300">
                    <a:moveTo>
                      <a:pt x="132" y="300"/>
                    </a:moveTo>
                    <a:lnTo>
                      <a:pt x="132" y="300"/>
                    </a:lnTo>
                    <a:lnTo>
                      <a:pt x="120" y="292"/>
                    </a:lnTo>
                    <a:lnTo>
                      <a:pt x="106" y="286"/>
                    </a:lnTo>
                    <a:lnTo>
                      <a:pt x="94" y="284"/>
                    </a:lnTo>
                    <a:lnTo>
                      <a:pt x="80" y="282"/>
                    </a:lnTo>
                    <a:lnTo>
                      <a:pt x="58" y="280"/>
                    </a:lnTo>
                    <a:lnTo>
                      <a:pt x="36" y="284"/>
                    </a:lnTo>
                    <a:lnTo>
                      <a:pt x="36" y="284"/>
                    </a:lnTo>
                    <a:lnTo>
                      <a:pt x="26" y="270"/>
                    </a:lnTo>
                    <a:lnTo>
                      <a:pt x="18" y="254"/>
                    </a:lnTo>
                    <a:lnTo>
                      <a:pt x="10" y="238"/>
                    </a:lnTo>
                    <a:lnTo>
                      <a:pt x="6" y="218"/>
                    </a:lnTo>
                    <a:lnTo>
                      <a:pt x="2" y="198"/>
                    </a:lnTo>
                    <a:lnTo>
                      <a:pt x="0" y="176"/>
                    </a:lnTo>
                    <a:lnTo>
                      <a:pt x="0" y="156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8" y="102"/>
                    </a:lnTo>
                    <a:lnTo>
                      <a:pt x="18" y="74"/>
                    </a:lnTo>
                    <a:lnTo>
                      <a:pt x="32" y="50"/>
                    </a:lnTo>
                    <a:lnTo>
                      <a:pt x="48" y="30"/>
                    </a:lnTo>
                    <a:lnTo>
                      <a:pt x="64" y="16"/>
                    </a:lnTo>
                    <a:lnTo>
                      <a:pt x="74" y="10"/>
                    </a:lnTo>
                    <a:lnTo>
                      <a:pt x="84" y="4"/>
                    </a:lnTo>
                    <a:lnTo>
                      <a:pt x="94" y="2"/>
                    </a:lnTo>
                    <a:lnTo>
                      <a:pt x="104" y="0"/>
                    </a:lnTo>
                    <a:lnTo>
                      <a:pt x="114" y="0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34" y="4"/>
                    </a:lnTo>
                    <a:lnTo>
                      <a:pt x="144" y="10"/>
                    </a:lnTo>
                    <a:lnTo>
                      <a:pt x="152" y="16"/>
                    </a:lnTo>
                    <a:lnTo>
                      <a:pt x="160" y="22"/>
                    </a:lnTo>
                    <a:lnTo>
                      <a:pt x="168" y="32"/>
                    </a:lnTo>
                    <a:lnTo>
                      <a:pt x="176" y="40"/>
                    </a:lnTo>
                    <a:lnTo>
                      <a:pt x="188" y="62"/>
                    </a:lnTo>
                    <a:lnTo>
                      <a:pt x="196" y="88"/>
                    </a:lnTo>
                    <a:lnTo>
                      <a:pt x="202" y="116"/>
                    </a:lnTo>
                    <a:lnTo>
                      <a:pt x="204" y="148"/>
                    </a:lnTo>
                    <a:lnTo>
                      <a:pt x="200" y="178"/>
                    </a:lnTo>
                    <a:lnTo>
                      <a:pt x="200" y="178"/>
                    </a:lnTo>
                    <a:lnTo>
                      <a:pt x="196" y="200"/>
                    </a:lnTo>
                    <a:lnTo>
                      <a:pt x="190" y="218"/>
                    </a:lnTo>
                    <a:lnTo>
                      <a:pt x="184" y="236"/>
                    </a:lnTo>
                    <a:lnTo>
                      <a:pt x="176" y="252"/>
                    </a:lnTo>
                    <a:lnTo>
                      <a:pt x="166" y="268"/>
                    </a:lnTo>
                    <a:lnTo>
                      <a:pt x="156" y="280"/>
                    </a:lnTo>
                    <a:lnTo>
                      <a:pt x="144" y="292"/>
                    </a:lnTo>
                    <a:lnTo>
                      <a:pt x="132" y="300"/>
                    </a:lnTo>
                    <a:lnTo>
                      <a:pt x="132" y="30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48">
                <a:extLst>
                  <a:ext uri="{FF2B5EF4-FFF2-40B4-BE49-F238E27FC236}">
                    <a16:creationId xmlns:a16="http://schemas.microsoft.com/office/drawing/2014/main" id="{9657D1BA-0EBE-4481-9D5D-E63DCE5CE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" y="1464"/>
                <a:ext cx="156" cy="280"/>
              </a:xfrm>
              <a:custGeom>
                <a:avLst/>
                <a:gdLst/>
                <a:ahLst/>
                <a:cxnLst>
                  <a:cxn ang="0">
                    <a:pos x="96" y="2"/>
                  </a:cxn>
                  <a:cxn ang="0">
                    <a:pos x="96" y="2"/>
                  </a:cxn>
                  <a:cxn ang="0">
                    <a:pos x="88" y="0"/>
                  </a:cxn>
                  <a:cxn ang="0">
                    <a:pos x="80" y="0"/>
                  </a:cxn>
                  <a:cxn ang="0">
                    <a:pos x="72" y="2"/>
                  </a:cxn>
                  <a:cxn ang="0">
                    <a:pos x="66" y="4"/>
                  </a:cxn>
                  <a:cxn ang="0">
                    <a:pos x="50" y="14"/>
                  </a:cxn>
                  <a:cxn ang="0">
                    <a:pos x="36" y="28"/>
                  </a:cxn>
                  <a:cxn ang="0">
                    <a:pos x="24" y="48"/>
                  </a:cxn>
                  <a:cxn ang="0">
                    <a:pos x="14" y="70"/>
                  </a:cxn>
                  <a:cxn ang="0">
                    <a:pos x="8" y="96"/>
                  </a:cxn>
                  <a:cxn ang="0">
                    <a:pos x="2" y="124"/>
                  </a:cxn>
                  <a:cxn ang="0">
                    <a:pos x="2" y="124"/>
                  </a:cxn>
                  <a:cxn ang="0">
                    <a:pos x="0" y="144"/>
                  </a:cxn>
                  <a:cxn ang="0">
                    <a:pos x="0" y="166"/>
                  </a:cxn>
                  <a:cxn ang="0">
                    <a:pos x="2" y="184"/>
                  </a:cxn>
                  <a:cxn ang="0">
                    <a:pos x="4" y="204"/>
                  </a:cxn>
                  <a:cxn ang="0">
                    <a:pos x="8" y="222"/>
                  </a:cxn>
                  <a:cxn ang="0">
                    <a:pos x="14" y="238"/>
                  </a:cxn>
                  <a:cxn ang="0">
                    <a:pos x="20" y="252"/>
                  </a:cxn>
                  <a:cxn ang="0">
                    <a:pos x="28" y="264"/>
                  </a:cxn>
                  <a:cxn ang="0">
                    <a:pos x="28" y="264"/>
                  </a:cxn>
                  <a:cxn ang="0">
                    <a:pos x="44" y="262"/>
                  </a:cxn>
                  <a:cxn ang="0">
                    <a:pos x="62" y="262"/>
                  </a:cxn>
                  <a:cxn ang="0">
                    <a:pos x="72" y="264"/>
                  </a:cxn>
                  <a:cxn ang="0">
                    <a:pos x="82" y="268"/>
                  </a:cxn>
                  <a:cxn ang="0">
                    <a:pos x="92" y="272"/>
                  </a:cxn>
                  <a:cxn ang="0">
                    <a:pos x="102" y="280"/>
                  </a:cxn>
                  <a:cxn ang="0">
                    <a:pos x="102" y="280"/>
                  </a:cxn>
                  <a:cxn ang="0">
                    <a:pos x="112" y="272"/>
                  </a:cxn>
                  <a:cxn ang="0">
                    <a:pos x="120" y="262"/>
                  </a:cxn>
                  <a:cxn ang="0">
                    <a:pos x="128" y="250"/>
                  </a:cxn>
                  <a:cxn ang="0">
                    <a:pos x="136" y="236"/>
                  </a:cxn>
                  <a:cxn ang="0">
                    <a:pos x="142" y="220"/>
                  </a:cxn>
                  <a:cxn ang="0">
                    <a:pos x="148" y="204"/>
                  </a:cxn>
                  <a:cxn ang="0">
                    <a:pos x="152" y="186"/>
                  </a:cxn>
                  <a:cxn ang="0">
                    <a:pos x="154" y="166"/>
                  </a:cxn>
                  <a:cxn ang="0">
                    <a:pos x="154" y="166"/>
                  </a:cxn>
                  <a:cxn ang="0">
                    <a:pos x="156" y="136"/>
                  </a:cxn>
                  <a:cxn ang="0">
                    <a:pos x="156" y="108"/>
                  </a:cxn>
                  <a:cxn ang="0">
                    <a:pos x="152" y="82"/>
                  </a:cxn>
                  <a:cxn ang="0">
                    <a:pos x="144" y="58"/>
                  </a:cxn>
                  <a:cxn ang="0">
                    <a:pos x="136" y="38"/>
                  </a:cxn>
                  <a:cxn ang="0">
                    <a:pos x="124" y="20"/>
                  </a:cxn>
                  <a:cxn ang="0">
                    <a:pos x="118" y="14"/>
                  </a:cxn>
                  <a:cxn ang="0">
                    <a:pos x="112" y="8"/>
                  </a:cxn>
                  <a:cxn ang="0">
                    <a:pos x="104" y="4"/>
                  </a:cxn>
                  <a:cxn ang="0">
                    <a:pos x="96" y="2"/>
                  </a:cxn>
                  <a:cxn ang="0">
                    <a:pos x="96" y="2"/>
                  </a:cxn>
                </a:cxnLst>
                <a:rect l="0" t="0" r="r" b="b"/>
                <a:pathLst>
                  <a:path w="156" h="280">
                    <a:moveTo>
                      <a:pt x="96" y="2"/>
                    </a:moveTo>
                    <a:lnTo>
                      <a:pt x="96" y="2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72" y="2"/>
                    </a:lnTo>
                    <a:lnTo>
                      <a:pt x="66" y="4"/>
                    </a:lnTo>
                    <a:lnTo>
                      <a:pt x="50" y="14"/>
                    </a:lnTo>
                    <a:lnTo>
                      <a:pt x="36" y="28"/>
                    </a:lnTo>
                    <a:lnTo>
                      <a:pt x="24" y="48"/>
                    </a:lnTo>
                    <a:lnTo>
                      <a:pt x="14" y="70"/>
                    </a:lnTo>
                    <a:lnTo>
                      <a:pt x="8" y="96"/>
                    </a:lnTo>
                    <a:lnTo>
                      <a:pt x="2" y="124"/>
                    </a:lnTo>
                    <a:lnTo>
                      <a:pt x="2" y="124"/>
                    </a:lnTo>
                    <a:lnTo>
                      <a:pt x="0" y="144"/>
                    </a:lnTo>
                    <a:lnTo>
                      <a:pt x="0" y="166"/>
                    </a:lnTo>
                    <a:lnTo>
                      <a:pt x="2" y="184"/>
                    </a:lnTo>
                    <a:lnTo>
                      <a:pt x="4" y="204"/>
                    </a:lnTo>
                    <a:lnTo>
                      <a:pt x="8" y="222"/>
                    </a:lnTo>
                    <a:lnTo>
                      <a:pt x="14" y="238"/>
                    </a:lnTo>
                    <a:lnTo>
                      <a:pt x="20" y="252"/>
                    </a:lnTo>
                    <a:lnTo>
                      <a:pt x="28" y="264"/>
                    </a:lnTo>
                    <a:lnTo>
                      <a:pt x="28" y="264"/>
                    </a:lnTo>
                    <a:lnTo>
                      <a:pt x="44" y="262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82" y="268"/>
                    </a:lnTo>
                    <a:lnTo>
                      <a:pt x="92" y="272"/>
                    </a:lnTo>
                    <a:lnTo>
                      <a:pt x="102" y="280"/>
                    </a:lnTo>
                    <a:lnTo>
                      <a:pt x="102" y="280"/>
                    </a:lnTo>
                    <a:lnTo>
                      <a:pt x="112" y="272"/>
                    </a:lnTo>
                    <a:lnTo>
                      <a:pt x="120" y="262"/>
                    </a:lnTo>
                    <a:lnTo>
                      <a:pt x="128" y="250"/>
                    </a:lnTo>
                    <a:lnTo>
                      <a:pt x="136" y="236"/>
                    </a:lnTo>
                    <a:lnTo>
                      <a:pt x="142" y="220"/>
                    </a:lnTo>
                    <a:lnTo>
                      <a:pt x="148" y="204"/>
                    </a:lnTo>
                    <a:lnTo>
                      <a:pt x="152" y="186"/>
                    </a:lnTo>
                    <a:lnTo>
                      <a:pt x="154" y="166"/>
                    </a:lnTo>
                    <a:lnTo>
                      <a:pt x="154" y="166"/>
                    </a:lnTo>
                    <a:lnTo>
                      <a:pt x="156" y="136"/>
                    </a:lnTo>
                    <a:lnTo>
                      <a:pt x="156" y="108"/>
                    </a:lnTo>
                    <a:lnTo>
                      <a:pt x="152" y="82"/>
                    </a:lnTo>
                    <a:lnTo>
                      <a:pt x="144" y="58"/>
                    </a:lnTo>
                    <a:lnTo>
                      <a:pt x="136" y="38"/>
                    </a:lnTo>
                    <a:lnTo>
                      <a:pt x="124" y="20"/>
                    </a:lnTo>
                    <a:lnTo>
                      <a:pt x="118" y="14"/>
                    </a:lnTo>
                    <a:lnTo>
                      <a:pt x="112" y="8"/>
                    </a:lnTo>
                    <a:lnTo>
                      <a:pt x="104" y="4"/>
                    </a:lnTo>
                    <a:lnTo>
                      <a:pt x="96" y="2"/>
                    </a:lnTo>
                    <a:lnTo>
                      <a:pt x="96" y="2"/>
                    </a:lnTo>
                    <a:close/>
                  </a:path>
                </a:pathLst>
              </a:custGeom>
              <a:solidFill>
                <a:srgbClr val="FF7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49">
                <a:extLst>
                  <a:ext uri="{FF2B5EF4-FFF2-40B4-BE49-F238E27FC236}">
                    <a16:creationId xmlns:a16="http://schemas.microsoft.com/office/drawing/2014/main" id="{8F6A7ACA-C8FE-4F05-ADA8-7B81FBF23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480"/>
                <a:ext cx="138" cy="25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68" y="0"/>
                  </a:cxn>
                  <a:cxn ang="0">
                    <a:pos x="54" y="6"/>
                  </a:cxn>
                  <a:cxn ang="0">
                    <a:pos x="40" y="16"/>
                  </a:cxn>
                  <a:cxn ang="0">
                    <a:pos x="30" y="32"/>
                  </a:cxn>
                  <a:cxn ang="0">
                    <a:pos x="20" y="50"/>
                  </a:cxn>
                  <a:cxn ang="0">
                    <a:pos x="12" y="70"/>
                  </a:cxn>
                  <a:cxn ang="0">
                    <a:pos x="4" y="94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140"/>
                  </a:cxn>
                  <a:cxn ang="0">
                    <a:pos x="0" y="160"/>
                  </a:cxn>
                  <a:cxn ang="0">
                    <a:pos x="2" y="178"/>
                  </a:cxn>
                  <a:cxn ang="0">
                    <a:pos x="6" y="194"/>
                  </a:cxn>
                  <a:cxn ang="0">
                    <a:pos x="10" y="210"/>
                  </a:cxn>
                  <a:cxn ang="0">
                    <a:pos x="16" y="224"/>
                  </a:cxn>
                  <a:cxn ang="0">
                    <a:pos x="24" y="236"/>
                  </a:cxn>
                  <a:cxn ang="0">
                    <a:pos x="32" y="246"/>
                  </a:cxn>
                  <a:cxn ang="0">
                    <a:pos x="32" y="246"/>
                  </a:cxn>
                  <a:cxn ang="0">
                    <a:pos x="42" y="246"/>
                  </a:cxn>
                  <a:cxn ang="0">
                    <a:pos x="54" y="246"/>
                  </a:cxn>
                  <a:cxn ang="0">
                    <a:pos x="68" y="250"/>
                  </a:cxn>
                  <a:cxn ang="0">
                    <a:pos x="80" y="256"/>
                  </a:cxn>
                  <a:cxn ang="0">
                    <a:pos x="80" y="256"/>
                  </a:cxn>
                  <a:cxn ang="0">
                    <a:pos x="90" y="248"/>
                  </a:cxn>
                  <a:cxn ang="0">
                    <a:pos x="100" y="238"/>
                  </a:cxn>
                  <a:cxn ang="0">
                    <a:pos x="108" y="228"/>
                  </a:cxn>
                  <a:cxn ang="0">
                    <a:pos x="116" y="212"/>
                  </a:cxn>
                  <a:cxn ang="0">
                    <a:pos x="124" y="196"/>
                  </a:cxn>
                  <a:cxn ang="0">
                    <a:pos x="130" y="180"/>
                  </a:cxn>
                  <a:cxn ang="0">
                    <a:pos x="134" y="160"/>
                  </a:cxn>
                  <a:cxn ang="0">
                    <a:pos x="136" y="140"/>
                  </a:cxn>
                  <a:cxn ang="0">
                    <a:pos x="136" y="140"/>
                  </a:cxn>
                  <a:cxn ang="0">
                    <a:pos x="138" y="112"/>
                  </a:cxn>
                  <a:cxn ang="0">
                    <a:pos x="136" y="88"/>
                  </a:cxn>
                  <a:cxn ang="0">
                    <a:pos x="132" y="66"/>
                  </a:cxn>
                  <a:cxn ang="0">
                    <a:pos x="126" y="44"/>
                  </a:cxn>
                  <a:cxn ang="0">
                    <a:pos x="116" y="28"/>
                  </a:cxn>
                  <a:cxn ang="0">
                    <a:pos x="106" y="14"/>
                  </a:cxn>
                  <a:cxn ang="0">
                    <a:pos x="94" y="4"/>
                  </a:cxn>
                  <a:cxn ang="0">
                    <a:pos x="88" y="2"/>
                  </a:cxn>
                  <a:cxn ang="0">
                    <a:pos x="80" y="0"/>
                  </a:cxn>
                  <a:cxn ang="0">
                    <a:pos x="80" y="0"/>
                  </a:cxn>
                </a:cxnLst>
                <a:rect l="0" t="0" r="r" b="b"/>
                <a:pathLst>
                  <a:path w="138" h="256">
                    <a:moveTo>
                      <a:pt x="80" y="0"/>
                    </a:moveTo>
                    <a:lnTo>
                      <a:pt x="80" y="0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4" y="6"/>
                    </a:lnTo>
                    <a:lnTo>
                      <a:pt x="40" y="16"/>
                    </a:lnTo>
                    <a:lnTo>
                      <a:pt x="30" y="32"/>
                    </a:lnTo>
                    <a:lnTo>
                      <a:pt x="20" y="50"/>
                    </a:lnTo>
                    <a:lnTo>
                      <a:pt x="12" y="70"/>
                    </a:lnTo>
                    <a:lnTo>
                      <a:pt x="4" y="9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40"/>
                    </a:lnTo>
                    <a:lnTo>
                      <a:pt x="0" y="160"/>
                    </a:lnTo>
                    <a:lnTo>
                      <a:pt x="2" y="178"/>
                    </a:lnTo>
                    <a:lnTo>
                      <a:pt x="6" y="194"/>
                    </a:lnTo>
                    <a:lnTo>
                      <a:pt x="10" y="210"/>
                    </a:lnTo>
                    <a:lnTo>
                      <a:pt x="16" y="224"/>
                    </a:lnTo>
                    <a:lnTo>
                      <a:pt x="24" y="236"/>
                    </a:lnTo>
                    <a:lnTo>
                      <a:pt x="32" y="246"/>
                    </a:lnTo>
                    <a:lnTo>
                      <a:pt x="32" y="246"/>
                    </a:lnTo>
                    <a:lnTo>
                      <a:pt x="42" y="246"/>
                    </a:lnTo>
                    <a:lnTo>
                      <a:pt x="54" y="246"/>
                    </a:lnTo>
                    <a:lnTo>
                      <a:pt x="68" y="250"/>
                    </a:lnTo>
                    <a:lnTo>
                      <a:pt x="80" y="256"/>
                    </a:lnTo>
                    <a:lnTo>
                      <a:pt x="80" y="256"/>
                    </a:lnTo>
                    <a:lnTo>
                      <a:pt x="90" y="248"/>
                    </a:lnTo>
                    <a:lnTo>
                      <a:pt x="100" y="238"/>
                    </a:lnTo>
                    <a:lnTo>
                      <a:pt x="108" y="228"/>
                    </a:lnTo>
                    <a:lnTo>
                      <a:pt x="116" y="212"/>
                    </a:lnTo>
                    <a:lnTo>
                      <a:pt x="124" y="196"/>
                    </a:lnTo>
                    <a:lnTo>
                      <a:pt x="130" y="180"/>
                    </a:lnTo>
                    <a:lnTo>
                      <a:pt x="134" y="160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12"/>
                    </a:lnTo>
                    <a:lnTo>
                      <a:pt x="136" y="88"/>
                    </a:lnTo>
                    <a:lnTo>
                      <a:pt x="132" y="66"/>
                    </a:lnTo>
                    <a:lnTo>
                      <a:pt x="126" y="44"/>
                    </a:lnTo>
                    <a:lnTo>
                      <a:pt x="116" y="28"/>
                    </a:lnTo>
                    <a:lnTo>
                      <a:pt x="106" y="14"/>
                    </a:lnTo>
                    <a:lnTo>
                      <a:pt x="94" y="4"/>
                    </a:lnTo>
                    <a:lnTo>
                      <a:pt x="88" y="2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50">
                <a:extLst>
                  <a:ext uri="{FF2B5EF4-FFF2-40B4-BE49-F238E27FC236}">
                    <a16:creationId xmlns:a16="http://schemas.microsoft.com/office/drawing/2014/main" id="{14B9E67E-8B5C-4582-8FAA-BE53FDFAC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480"/>
                <a:ext cx="138" cy="156"/>
              </a:xfrm>
              <a:custGeom>
                <a:avLst/>
                <a:gdLst/>
                <a:ahLst/>
                <a:cxnLst>
                  <a:cxn ang="0">
                    <a:pos x="78" y="22"/>
                  </a:cxn>
                  <a:cxn ang="0">
                    <a:pos x="78" y="22"/>
                  </a:cxn>
                  <a:cxn ang="0">
                    <a:pos x="86" y="24"/>
                  </a:cxn>
                  <a:cxn ang="0">
                    <a:pos x="92" y="26"/>
                  </a:cxn>
                  <a:cxn ang="0">
                    <a:pos x="104" y="36"/>
                  </a:cxn>
                  <a:cxn ang="0">
                    <a:pos x="114" y="48"/>
                  </a:cxn>
                  <a:cxn ang="0">
                    <a:pos x="122" y="66"/>
                  </a:cxn>
                  <a:cxn ang="0">
                    <a:pos x="128" y="84"/>
                  </a:cxn>
                  <a:cxn ang="0">
                    <a:pos x="132" y="106"/>
                  </a:cxn>
                  <a:cxn ang="0">
                    <a:pos x="134" y="130"/>
                  </a:cxn>
                  <a:cxn ang="0">
                    <a:pos x="134" y="156"/>
                  </a:cxn>
                  <a:cxn ang="0">
                    <a:pos x="134" y="156"/>
                  </a:cxn>
                  <a:cxn ang="0">
                    <a:pos x="136" y="140"/>
                  </a:cxn>
                  <a:cxn ang="0">
                    <a:pos x="136" y="140"/>
                  </a:cxn>
                  <a:cxn ang="0">
                    <a:pos x="138" y="112"/>
                  </a:cxn>
                  <a:cxn ang="0">
                    <a:pos x="136" y="88"/>
                  </a:cxn>
                  <a:cxn ang="0">
                    <a:pos x="132" y="66"/>
                  </a:cxn>
                  <a:cxn ang="0">
                    <a:pos x="126" y="44"/>
                  </a:cxn>
                  <a:cxn ang="0">
                    <a:pos x="116" y="28"/>
                  </a:cxn>
                  <a:cxn ang="0">
                    <a:pos x="106" y="14"/>
                  </a:cxn>
                  <a:cxn ang="0">
                    <a:pos x="94" y="4"/>
                  </a:cxn>
                  <a:cxn ang="0">
                    <a:pos x="88" y="2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68" y="0"/>
                  </a:cxn>
                  <a:cxn ang="0">
                    <a:pos x="54" y="6"/>
                  </a:cxn>
                  <a:cxn ang="0">
                    <a:pos x="40" y="16"/>
                  </a:cxn>
                  <a:cxn ang="0">
                    <a:pos x="30" y="32"/>
                  </a:cxn>
                  <a:cxn ang="0">
                    <a:pos x="20" y="50"/>
                  </a:cxn>
                  <a:cxn ang="0">
                    <a:pos x="12" y="70"/>
                  </a:cxn>
                  <a:cxn ang="0">
                    <a:pos x="4" y="94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6" y="104"/>
                  </a:cxn>
                  <a:cxn ang="0">
                    <a:pos x="12" y="84"/>
                  </a:cxn>
                  <a:cxn ang="0">
                    <a:pos x="20" y="64"/>
                  </a:cxn>
                  <a:cxn ang="0">
                    <a:pos x="30" y="50"/>
                  </a:cxn>
                  <a:cxn ang="0">
                    <a:pos x="42" y="36"/>
                  </a:cxn>
                  <a:cxn ang="0">
                    <a:pos x="54" y="28"/>
                  </a:cxn>
                  <a:cxn ang="0">
                    <a:pos x="66" y="24"/>
                  </a:cxn>
                  <a:cxn ang="0">
                    <a:pos x="78" y="22"/>
                  </a:cxn>
                  <a:cxn ang="0">
                    <a:pos x="78" y="22"/>
                  </a:cxn>
                </a:cxnLst>
                <a:rect l="0" t="0" r="r" b="b"/>
                <a:pathLst>
                  <a:path w="138" h="156">
                    <a:moveTo>
                      <a:pt x="78" y="22"/>
                    </a:moveTo>
                    <a:lnTo>
                      <a:pt x="78" y="22"/>
                    </a:lnTo>
                    <a:lnTo>
                      <a:pt x="86" y="24"/>
                    </a:lnTo>
                    <a:lnTo>
                      <a:pt x="92" y="26"/>
                    </a:lnTo>
                    <a:lnTo>
                      <a:pt x="104" y="36"/>
                    </a:lnTo>
                    <a:lnTo>
                      <a:pt x="114" y="48"/>
                    </a:lnTo>
                    <a:lnTo>
                      <a:pt x="122" y="66"/>
                    </a:lnTo>
                    <a:lnTo>
                      <a:pt x="128" y="84"/>
                    </a:lnTo>
                    <a:lnTo>
                      <a:pt x="132" y="106"/>
                    </a:lnTo>
                    <a:lnTo>
                      <a:pt x="134" y="130"/>
                    </a:lnTo>
                    <a:lnTo>
                      <a:pt x="134" y="156"/>
                    </a:lnTo>
                    <a:lnTo>
                      <a:pt x="134" y="156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12"/>
                    </a:lnTo>
                    <a:lnTo>
                      <a:pt x="136" y="88"/>
                    </a:lnTo>
                    <a:lnTo>
                      <a:pt x="132" y="66"/>
                    </a:lnTo>
                    <a:lnTo>
                      <a:pt x="126" y="44"/>
                    </a:lnTo>
                    <a:lnTo>
                      <a:pt x="116" y="28"/>
                    </a:lnTo>
                    <a:lnTo>
                      <a:pt x="106" y="14"/>
                    </a:lnTo>
                    <a:lnTo>
                      <a:pt x="94" y="4"/>
                    </a:lnTo>
                    <a:lnTo>
                      <a:pt x="88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4" y="6"/>
                    </a:lnTo>
                    <a:lnTo>
                      <a:pt x="40" y="16"/>
                    </a:lnTo>
                    <a:lnTo>
                      <a:pt x="30" y="32"/>
                    </a:lnTo>
                    <a:lnTo>
                      <a:pt x="20" y="50"/>
                    </a:lnTo>
                    <a:lnTo>
                      <a:pt x="12" y="70"/>
                    </a:lnTo>
                    <a:lnTo>
                      <a:pt x="4" y="9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6" y="104"/>
                    </a:lnTo>
                    <a:lnTo>
                      <a:pt x="12" y="84"/>
                    </a:lnTo>
                    <a:lnTo>
                      <a:pt x="20" y="64"/>
                    </a:lnTo>
                    <a:lnTo>
                      <a:pt x="30" y="50"/>
                    </a:lnTo>
                    <a:lnTo>
                      <a:pt x="42" y="36"/>
                    </a:lnTo>
                    <a:lnTo>
                      <a:pt x="54" y="28"/>
                    </a:lnTo>
                    <a:lnTo>
                      <a:pt x="66" y="24"/>
                    </a:lnTo>
                    <a:lnTo>
                      <a:pt x="78" y="22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51">
                <a:extLst>
                  <a:ext uri="{FF2B5EF4-FFF2-40B4-BE49-F238E27FC236}">
                    <a16:creationId xmlns:a16="http://schemas.microsoft.com/office/drawing/2014/main" id="{6E09A721-19B7-4AFE-86E7-E5E8B25B5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1536"/>
                <a:ext cx="92" cy="124"/>
              </a:xfrm>
              <a:custGeom>
                <a:avLst/>
                <a:gdLst/>
                <a:ahLst/>
                <a:cxnLst>
                  <a:cxn ang="0">
                    <a:pos x="92" y="70"/>
                  </a:cxn>
                  <a:cxn ang="0">
                    <a:pos x="92" y="70"/>
                  </a:cxn>
                  <a:cxn ang="0">
                    <a:pos x="88" y="82"/>
                  </a:cxn>
                  <a:cxn ang="0">
                    <a:pos x="84" y="92"/>
                  </a:cxn>
                  <a:cxn ang="0">
                    <a:pos x="78" y="102"/>
                  </a:cxn>
                  <a:cxn ang="0">
                    <a:pos x="72" y="110"/>
                  </a:cxn>
                  <a:cxn ang="0">
                    <a:pos x="64" y="116"/>
                  </a:cxn>
                  <a:cxn ang="0">
                    <a:pos x="56" y="122"/>
                  </a:cxn>
                  <a:cxn ang="0">
                    <a:pos x="46" y="124"/>
                  </a:cxn>
                  <a:cxn ang="0">
                    <a:pos x="36" y="124"/>
                  </a:cxn>
                  <a:cxn ang="0">
                    <a:pos x="36" y="124"/>
                  </a:cxn>
                  <a:cxn ang="0">
                    <a:pos x="28" y="120"/>
                  </a:cxn>
                  <a:cxn ang="0">
                    <a:pos x="20" y="116"/>
                  </a:cxn>
                  <a:cxn ang="0">
                    <a:pos x="12" y="110"/>
                  </a:cxn>
                  <a:cxn ang="0">
                    <a:pos x="8" y="100"/>
                  </a:cxn>
                  <a:cxn ang="0">
                    <a:pos x="2" y="90"/>
                  </a:cxn>
                  <a:cxn ang="0">
                    <a:pos x="0" y="80"/>
                  </a:cxn>
                  <a:cxn ang="0">
                    <a:pos x="0" y="68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4" y="22"/>
                  </a:cxn>
                  <a:cxn ang="0">
                    <a:pos x="20" y="14"/>
                  </a:cxn>
                  <a:cxn ang="0">
                    <a:pos x="28" y="8"/>
                  </a:cxn>
                  <a:cxn ang="0">
                    <a:pos x="36" y="4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4" y="4"/>
                  </a:cxn>
                  <a:cxn ang="0">
                    <a:pos x="72" y="8"/>
                  </a:cxn>
                  <a:cxn ang="0">
                    <a:pos x="80" y="16"/>
                  </a:cxn>
                  <a:cxn ang="0">
                    <a:pos x="84" y="24"/>
                  </a:cxn>
                  <a:cxn ang="0">
                    <a:pos x="90" y="34"/>
                  </a:cxn>
                  <a:cxn ang="0">
                    <a:pos x="92" y="44"/>
                  </a:cxn>
                  <a:cxn ang="0">
                    <a:pos x="92" y="56"/>
                  </a:cxn>
                  <a:cxn ang="0">
                    <a:pos x="92" y="70"/>
                  </a:cxn>
                  <a:cxn ang="0">
                    <a:pos x="92" y="70"/>
                  </a:cxn>
                </a:cxnLst>
                <a:rect l="0" t="0" r="r" b="b"/>
                <a:pathLst>
                  <a:path w="92" h="124">
                    <a:moveTo>
                      <a:pt x="92" y="70"/>
                    </a:moveTo>
                    <a:lnTo>
                      <a:pt x="92" y="70"/>
                    </a:lnTo>
                    <a:lnTo>
                      <a:pt x="88" y="82"/>
                    </a:lnTo>
                    <a:lnTo>
                      <a:pt x="84" y="92"/>
                    </a:lnTo>
                    <a:lnTo>
                      <a:pt x="78" y="102"/>
                    </a:lnTo>
                    <a:lnTo>
                      <a:pt x="72" y="110"/>
                    </a:lnTo>
                    <a:lnTo>
                      <a:pt x="64" y="116"/>
                    </a:lnTo>
                    <a:lnTo>
                      <a:pt x="56" y="122"/>
                    </a:lnTo>
                    <a:lnTo>
                      <a:pt x="46" y="124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28" y="120"/>
                    </a:lnTo>
                    <a:lnTo>
                      <a:pt x="20" y="116"/>
                    </a:lnTo>
                    <a:lnTo>
                      <a:pt x="12" y="110"/>
                    </a:lnTo>
                    <a:lnTo>
                      <a:pt x="8" y="100"/>
                    </a:lnTo>
                    <a:lnTo>
                      <a:pt x="2" y="90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4" y="22"/>
                    </a:lnTo>
                    <a:lnTo>
                      <a:pt x="20" y="14"/>
                    </a:lnTo>
                    <a:lnTo>
                      <a:pt x="28" y="8"/>
                    </a:lnTo>
                    <a:lnTo>
                      <a:pt x="36" y="4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72" y="8"/>
                    </a:lnTo>
                    <a:lnTo>
                      <a:pt x="80" y="16"/>
                    </a:lnTo>
                    <a:lnTo>
                      <a:pt x="84" y="24"/>
                    </a:lnTo>
                    <a:lnTo>
                      <a:pt x="90" y="34"/>
                    </a:lnTo>
                    <a:lnTo>
                      <a:pt x="92" y="44"/>
                    </a:lnTo>
                    <a:lnTo>
                      <a:pt x="92" y="56"/>
                    </a:lnTo>
                    <a:lnTo>
                      <a:pt x="92" y="70"/>
                    </a:lnTo>
                    <a:lnTo>
                      <a:pt x="92" y="70"/>
                    </a:lnTo>
                    <a:close/>
                  </a:path>
                </a:pathLst>
              </a:custGeom>
              <a:solidFill>
                <a:srgbClr val="318A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52">
                <a:extLst>
                  <a:ext uri="{FF2B5EF4-FFF2-40B4-BE49-F238E27FC236}">
                    <a16:creationId xmlns:a16="http://schemas.microsoft.com/office/drawing/2014/main" id="{46DF2AF8-19B4-414B-A1B9-99CF76215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1550"/>
                <a:ext cx="76" cy="98"/>
              </a:xfrm>
              <a:custGeom>
                <a:avLst/>
                <a:gdLst/>
                <a:ahLst/>
                <a:cxnLst>
                  <a:cxn ang="0">
                    <a:pos x="74" y="54"/>
                  </a:cxn>
                  <a:cxn ang="0">
                    <a:pos x="74" y="54"/>
                  </a:cxn>
                  <a:cxn ang="0">
                    <a:pos x="72" y="64"/>
                  </a:cxn>
                  <a:cxn ang="0">
                    <a:pos x="68" y="72"/>
                  </a:cxn>
                  <a:cxn ang="0">
                    <a:pos x="64" y="80"/>
                  </a:cxn>
                  <a:cxn ang="0">
                    <a:pos x="58" y="86"/>
                  </a:cxn>
                  <a:cxn ang="0">
                    <a:pos x="52" y="92"/>
                  </a:cxn>
                  <a:cxn ang="0">
                    <a:pos x="46" y="96"/>
                  </a:cxn>
                  <a:cxn ang="0">
                    <a:pos x="38" y="98"/>
                  </a:cxn>
                  <a:cxn ang="0">
                    <a:pos x="30" y="98"/>
                  </a:cxn>
                  <a:cxn ang="0">
                    <a:pos x="30" y="98"/>
                  </a:cxn>
                  <a:cxn ang="0">
                    <a:pos x="24" y="96"/>
                  </a:cxn>
                  <a:cxn ang="0">
                    <a:pos x="16" y="92"/>
                  </a:cxn>
                  <a:cxn ang="0">
                    <a:pos x="12" y="86"/>
                  </a:cxn>
                  <a:cxn ang="0">
                    <a:pos x="6" y="78"/>
                  </a:cxn>
                  <a:cxn ang="0">
                    <a:pos x="4" y="70"/>
                  </a:cxn>
                  <a:cxn ang="0">
                    <a:pos x="2" y="62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32"/>
                  </a:cxn>
                  <a:cxn ang="0">
                    <a:pos x="8" y="24"/>
                  </a:cxn>
                  <a:cxn ang="0">
                    <a:pos x="12" y="16"/>
                  </a:cxn>
                  <a:cxn ang="0">
                    <a:pos x="18" y="10"/>
                  </a:cxn>
                  <a:cxn ang="0">
                    <a:pos x="24" y="4"/>
                  </a:cxn>
                  <a:cxn ang="0">
                    <a:pos x="30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2" y="2"/>
                  </a:cxn>
                  <a:cxn ang="0">
                    <a:pos x="60" y="6"/>
                  </a:cxn>
                  <a:cxn ang="0">
                    <a:pos x="64" y="10"/>
                  </a:cxn>
                  <a:cxn ang="0">
                    <a:pos x="70" y="18"/>
                  </a:cxn>
                  <a:cxn ang="0">
                    <a:pos x="72" y="26"/>
                  </a:cxn>
                  <a:cxn ang="0">
                    <a:pos x="74" y="34"/>
                  </a:cxn>
                  <a:cxn ang="0">
                    <a:pos x="76" y="44"/>
                  </a:cxn>
                  <a:cxn ang="0">
                    <a:pos x="74" y="54"/>
                  </a:cxn>
                  <a:cxn ang="0">
                    <a:pos x="74" y="54"/>
                  </a:cxn>
                </a:cxnLst>
                <a:rect l="0" t="0" r="r" b="b"/>
                <a:pathLst>
                  <a:path w="76" h="98">
                    <a:moveTo>
                      <a:pt x="74" y="54"/>
                    </a:moveTo>
                    <a:lnTo>
                      <a:pt x="74" y="54"/>
                    </a:lnTo>
                    <a:lnTo>
                      <a:pt x="72" y="64"/>
                    </a:lnTo>
                    <a:lnTo>
                      <a:pt x="68" y="72"/>
                    </a:lnTo>
                    <a:lnTo>
                      <a:pt x="64" y="80"/>
                    </a:lnTo>
                    <a:lnTo>
                      <a:pt x="58" y="86"/>
                    </a:lnTo>
                    <a:lnTo>
                      <a:pt x="52" y="92"/>
                    </a:lnTo>
                    <a:lnTo>
                      <a:pt x="46" y="96"/>
                    </a:lnTo>
                    <a:lnTo>
                      <a:pt x="38" y="98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24" y="96"/>
                    </a:lnTo>
                    <a:lnTo>
                      <a:pt x="16" y="92"/>
                    </a:lnTo>
                    <a:lnTo>
                      <a:pt x="12" y="86"/>
                    </a:lnTo>
                    <a:lnTo>
                      <a:pt x="6" y="78"/>
                    </a:lnTo>
                    <a:lnTo>
                      <a:pt x="4" y="70"/>
                    </a:lnTo>
                    <a:lnTo>
                      <a:pt x="2" y="62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2" y="16"/>
                    </a:lnTo>
                    <a:lnTo>
                      <a:pt x="18" y="10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2" y="2"/>
                    </a:lnTo>
                    <a:lnTo>
                      <a:pt x="60" y="6"/>
                    </a:lnTo>
                    <a:lnTo>
                      <a:pt x="64" y="10"/>
                    </a:lnTo>
                    <a:lnTo>
                      <a:pt x="70" y="18"/>
                    </a:lnTo>
                    <a:lnTo>
                      <a:pt x="72" y="26"/>
                    </a:lnTo>
                    <a:lnTo>
                      <a:pt x="74" y="34"/>
                    </a:lnTo>
                    <a:lnTo>
                      <a:pt x="76" y="44"/>
                    </a:lnTo>
                    <a:lnTo>
                      <a:pt x="74" y="54"/>
                    </a:lnTo>
                    <a:lnTo>
                      <a:pt x="74" y="54"/>
                    </a:lnTo>
                    <a:close/>
                  </a:path>
                </a:pathLst>
              </a:custGeom>
              <a:solidFill>
                <a:srgbClr val="2FB1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53">
                <a:extLst>
                  <a:ext uri="{FF2B5EF4-FFF2-40B4-BE49-F238E27FC236}">
                    <a16:creationId xmlns:a16="http://schemas.microsoft.com/office/drawing/2014/main" id="{A8ED8901-8E3C-47BB-A197-0A4469BBE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570"/>
                <a:ext cx="48" cy="60"/>
              </a:xfrm>
              <a:custGeom>
                <a:avLst/>
                <a:gdLst/>
                <a:ahLst/>
                <a:cxnLst>
                  <a:cxn ang="0">
                    <a:pos x="48" y="34"/>
                  </a:cxn>
                  <a:cxn ang="0">
                    <a:pos x="48" y="34"/>
                  </a:cxn>
                  <a:cxn ang="0">
                    <a:pos x="44" y="46"/>
                  </a:cxn>
                  <a:cxn ang="0">
                    <a:pos x="38" y="54"/>
                  </a:cxn>
                  <a:cxn ang="0">
                    <a:pos x="28" y="60"/>
                  </a:cxn>
                  <a:cxn ang="0">
                    <a:pos x="24" y="60"/>
                  </a:cxn>
                  <a:cxn ang="0">
                    <a:pos x="20" y="60"/>
                  </a:cxn>
                  <a:cxn ang="0">
                    <a:pos x="20" y="60"/>
                  </a:cxn>
                  <a:cxn ang="0">
                    <a:pos x="14" y="60"/>
                  </a:cxn>
                  <a:cxn ang="0">
                    <a:pos x="10" y="56"/>
                  </a:cxn>
                  <a:cxn ang="0">
                    <a:pos x="4" y="50"/>
                  </a:cxn>
                  <a:cxn ang="0">
                    <a:pos x="0" y="38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4" y="16"/>
                  </a:cxn>
                  <a:cxn ang="0">
                    <a:pos x="10" y="6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4" y="2"/>
                  </a:cxn>
                  <a:cxn ang="0">
                    <a:pos x="38" y="4"/>
                  </a:cxn>
                  <a:cxn ang="0">
                    <a:pos x="44" y="12"/>
                  </a:cxn>
                  <a:cxn ang="0">
                    <a:pos x="48" y="22"/>
                  </a:cxn>
                  <a:cxn ang="0">
                    <a:pos x="48" y="34"/>
                  </a:cxn>
                  <a:cxn ang="0">
                    <a:pos x="48" y="34"/>
                  </a:cxn>
                </a:cxnLst>
                <a:rect l="0" t="0" r="r" b="b"/>
                <a:pathLst>
                  <a:path w="48" h="60">
                    <a:moveTo>
                      <a:pt x="48" y="34"/>
                    </a:moveTo>
                    <a:lnTo>
                      <a:pt x="48" y="34"/>
                    </a:lnTo>
                    <a:lnTo>
                      <a:pt x="44" y="46"/>
                    </a:lnTo>
                    <a:lnTo>
                      <a:pt x="38" y="54"/>
                    </a:lnTo>
                    <a:lnTo>
                      <a:pt x="28" y="60"/>
                    </a:lnTo>
                    <a:lnTo>
                      <a:pt x="24" y="6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4" y="50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4" y="12"/>
                    </a:lnTo>
                    <a:lnTo>
                      <a:pt x="48" y="22"/>
                    </a:lnTo>
                    <a:lnTo>
                      <a:pt x="48" y="34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54">
                <a:extLst>
                  <a:ext uri="{FF2B5EF4-FFF2-40B4-BE49-F238E27FC236}">
                    <a16:creationId xmlns:a16="http://schemas.microsoft.com/office/drawing/2014/main" id="{0EBF47BD-C376-4F65-856F-500F9001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1566"/>
                <a:ext cx="18" cy="24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6" y="20"/>
                  </a:cxn>
                  <a:cxn ang="0">
                    <a:pos x="12" y="22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6" y="22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6" y="4"/>
                  </a:cxn>
                  <a:cxn ang="0">
                    <a:pos x="18" y="8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8" y="12"/>
                    </a:lnTo>
                    <a:lnTo>
                      <a:pt x="18" y="16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55">
                <a:extLst>
                  <a:ext uri="{FF2B5EF4-FFF2-40B4-BE49-F238E27FC236}">
                    <a16:creationId xmlns:a16="http://schemas.microsoft.com/office/drawing/2014/main" id="{C52C1133-3BAA-4034-AE17-5D5AE17C6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" y="1614"/>
                <a:ext cx="12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8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6" y="0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56">
                <a:extLst>
                  <a:ext uri="{FF2B5EF4-FFF2-40B4-BE49-F238E27FC236}">
                    <a16:creationId xmlns:a16="http://schemas.microsoft.com/office/drawing/2014/main" id="{10BEF55B-EF0D-4400-B63F-1C78BDE55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1656"/>
                <a:ext cx="178" cy="102"/>
              </a:xfrm>
              <a:custGeom>
                <a:avLst/>
                <a:gdLst/>
                <a:ahLst/>
                <a:cxnLst>
                  <a:cxn ang="0">
                    <a:pos x="178" y="60"/>
                  </a:cxn>
                  <a:cxn ang="0">
                    <a:pos x="178" y="60"/>
                  </a:cxn>
                  <a:cxn ang="0">
                    <a:pos x="174" y="52"/>
                  </a:cxn>
                  <a:cxn ang="0">
                    <a:pos x="168" y="42"/>
                  </a:cxn>
                  <a:cxn ang="0">
                    <a:pos x="160" y="32"/>
                  </a:cxn>
                  <a:cxn ang="0">
                    <a:pos x="150" y="22"/>
                  </a:cxn>
                  <a:cxn ang="0">
                    <a:pos x="138" y="14"/>
                  </a:cxn>
                  <a:cxn ang="0">
                    <a:pos x="122" y="8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58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22" y="8"/>
                  </a:cxn>
                  <a:cxn ang="0">
                    <a:pos x="10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14" y="48"/>
                  </a:cxn>
                  <a:cxn ang="0">
                    <a:pos x="22" y="60"/>
                  </a:cxn>
                  <a:cxn ang="0">
                    <a:pos x="32" y="70"/>
                  </a:cxn>
                  <a:cxn ang="0">
                    <a:pos x="44" y="78"/>
                  </a:cxn>
                  <a:cxn ang="0">
                    <a:pos x="56" y="82"/>
                  </a:cxn>
                  <a:cxn ang="0">
                    <a:pos x="56" y="82"/>
                  </a:cxn>
                  <a:cxn ang="0">
                    <a:pos x="78" y="88"/>
                  </a:cxn>
                  <a:cxn ang="0">
                    <a:pos x="94" y="92"/>
                  </a:cxn>
                  <a:cxn ang="0">
                    <a:pos x="108" y="92"/>
                  </a:cxn>
                  <a:cxn ang="0">
                    <a:pos x="114" y="92"/>
                  </a:cxn>
                  <a:cxn ang="0">
                    <a:pos x="122" y="90"/>
                  </a:cxn>
                  <a:cxn ang="0">
                    <a:pos x="122" y="90"/>
                  </a:cxn>
                  <a:cxn ang="0">
                    <a:pos x="130" y="88"/>
                  </a:cxn>
                  <a:cxn ang="0">
                    <a:pos x="136" y="88"/>
                  </a:cxn>
                  <a:cxn ang="0">
                    <a:pos x="142" y="90"/>
                  </a:cxn>
                  <a:cxn ang="0">
                    <a:pos x="146" y="92"/>
                  </a:cxn>
                  <a:cxn ang="0">
                    <a:pos x="152" y="100"/>
                  </a:cxn>
                  <a:cxn ang="0">
                    <a:pos x="154" y="102"/>
                  </a:cxn>
                  <a:cxn ang="0">
                    <a:pos x="178" y="60"/>
                  </a:cxn>
                </a:cxnLst>
                <a:rect l="0" t="0" r="r" b="b"/>
                <a:pathLst>
                  <a:path w="178" h="102">
                    <a:moveTo>
                      <a:pt x="178" y="60"/>
                    </a:moveTo>
                    <a:lnTo>
                      <a:pt x="178" y="60"/>
                    </a:lnTo>
                    <a:lnTo>
                      <a:pt x="174" y="52"/>
                    </a:lnTo>
                    <a:lnTo>
                      <a:pt x="168" y="42"/>
                    </a:lnTo>
                    <a:lnTo>
                      <a:pt x="160" y="32"/>
                    </a:lnTo>
                    <a:lnTo>
                      <a:pt x="150" y="22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22" y="8"/>
                    </a:lnTo>
                    <a:lnTo>
                      <a:pt x="10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14" y="48"/>
                    </a:lnTo>
                    <a:lnTo>
                      <a:pt x="22" y="60"/>
                    </a:lnTo>
                    <a:lnTo>
                      <a:pt x="32" y="70"/>
                    </a:lnTo>
                    <a:lnTo>
                      <a:pt x="44" y="78"/>
                    </a:lnTo>
                    <a:lnTo>
                      <a:pt x="56" y="82"/>
                    </a:lnTo>
                    <a:lnTo>
                      <a:pt x="56" y="82"/>
                    </a:lnTo>
                    <a:lnTo>
                      <a:pt x="78" y="88"/>
                    </a:lnTo>
                    <a:lnTo>
                      <a:pt x="94" y="92"/>
                    </a:lnTo>
                    <a:lnTo>
                      <a:pt x="108" y="92"/>
                    </a:lnTo>
                    <a:lnTo>
                      <a:pt x="114" y="92"/>
                    </a:lnTo>
                    <a:lnTo>
                      <a:pt x="122" y="90"/>
                    </a:lnTo>
                    <a:lnTo>
                      <a:pt x="122" y="90"/>
                    </a:lnTo>
                    <a:lnTo>
                      <a:pt x="130" y="88"/>
                    </a:lnTo>
                    <a:lnTo>
                      <a:pt x="136" y="88"/>
                    </a:lnTo>
                    <a:lnTo>
                      <a:pt x="142" y="90"/>
                    </a:lnTo>
                    <a:lnTo>
                      <a:pt x="146" y="92"/>
                    </a:lnTo>
                    <a:lnTo>
                      <a:pt x="152" y="100"/>
                    </a:lnTo>
                    <a:lnTo>
                      <a:pt x="154" y="102"/>
                    </a:lnTo>
                    <a:lnTo>
                      <a:pt x="178" y="60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57">
                <a:extLst>
                  <a:ext uri="{FF2B5EF4-FFF2-40B4-BE49-F238E27FC236}">
                    <a16:creationId xmlns:a16="http://schemas.microsoft.com/office/drawing/2014/main" id="{3B143E5A-656C-405D-92B0-5E0BEF936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1652"/>
                <a:ext cx="176" cy="5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18" y="12"/>
                  </a:cxn>
                  <a:cxn ang="0">
                    <a:pos x="38" y="6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0" y="0"/>
                  </a:cxn>
                  <a:cxn ang="0">
                    <a:pos x="104" y="2"/>
                  </a:cxn>
                  <a:cxn ang="0">
                    <a:pos x="120" y="6"/>
                  </a:cxn>
                  <a:cxn ang="0">
                    <a:pos x="134" y="14"/>
                  </a:cxn>
                  <a:cxn ang="0">
                    <a:pos x="148" y="24"/>
                  </a:cxn>
                  <a:cxn ang="0">
                    <a:pos x="162" y="36"/>
                  </a:cxn>
                  <a:cxn ang="0">
                    <a:pos x="176" y="52"/>
                  </a:cxn>
                  <a:cxn ang="0">
                    <a:pos x="176" y="52"/>
                  </a:cxn>
                  <a:cxn ang="0">
                    <a:pos x="166" y="42"/>
                  </a:cxn>
                  <a:cxn ang="0">
                    <a:pos x="154" y="32"/>
                  </a:cxn>
                  <a:cxn ang="0">
                    <a:pos x="136" y="22"/>
                  </a:cxn>
                  <a:cxn ang="0">
                    <a:pos x="124" y="18"/>
                  </a:cxn>
                  <a:cxn ang="0">
                    <a:pos x="112" y="14"/>
                  </a:cxn>
                  <a:cxn ang="0">
                    <a:pos x="96" y="12"/>
                  </a:cxn>
                  <a:cxn ang="0">
                    <a:pos x="80" y="10"/>
                  </a:cxn>
                  <a:cxn ang="0">
                    <a:pos x="64" y="10"/>
                  </a:cxn>
                  <a:cxn ang="0">
                    <a:pos x="44" y="12"/>
                  </a:cxn>
                  <a:cxn ang="0">
                    <a:pos x="22" y="16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176" h="52">
                    <a:moveTo>
                      <a:pt x="0" y="22"/>
                    </a:moveTo>
                    <a:lnTo>
                      <a:pt x="0" y="22"/>
                    </a:lnTo>
                    <a:lnTo>
                      <a:pt x="18" y="12"/>
                    </a:lnTo>
                    <a:lnTo>
                      <a:pt x="38" y="6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0" y="0"/>
                    </a:lnTo>
                    <a:lnTo>
                      <a:pt x="104" y="2"/>
                    </a:lnTo>
                    <a:lnTo>
                      <a:pt x="120" y="6"/>
                    </a:lnTo>
                    <a:lnTo>
                      <a:pt x="134" y="14"/>
                    </a:lnTo>
                    <a:lnTo>
                      <a:pt x="148" y="24"/>
                    </a:lnTo>
                    <a:lnTo>
                      <a:pt x="162" y="36"/>
                    </a:lnTo>
                    <a:lnTo>
                      <a:pt x="176" y="52"/>
                    </a:lnTo>
                    <a:lnTo>
                      <a:pt x="176" y="52"/>
                    </a:lnTo>
                    <a:lnTo>
                      <a:pt x="166" y="42"/>
                    </a:lnTo>
                    <a:lnTo>
                      <a:pt x="154" y="32"/>
                    </a:lnTo>
                    <a:lnTo>
                      <a:pt x="136" y="22"/>
                    </a:lnTo>
                    <a:lnTo>
                      <a:pt x="124" y="18"/>
                    </a:lnTo>
                    <a:lnTo>
                      <a:pt x="112" y="14"/>
                    </a:lnTo>
                    <a:lnTo>
                      <a:pt x="96" y="12"/>
                    </a:lnTo>
                    <a:lnTo>
                      <a:pt x="80" y="10"/>
                    </a:lnTo>
                    <a:lnTo>
                      <a:pt x="64" y="10"/>
                    </a:lnTo>
                    <a:lnTo>
                      <a:pt x="44" y="12"/>
                    </a:lnTo>
                    <a:lnTo>
                      <a:pt x="22" y="16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58">
                <a:extLst>
                  <a:ext uri="{FF2B5EF4-FFF2-40B4-BE49-F238E27FC236}">
                    <a16:creationId xmlns:a16="http://schemas.microsoft.com/office/drawing/2014/main" id="{F464125F-7B2C-4B11-9B32-9049BEA93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106"/>
                <a:ext cx="76" cy="72"/>
              </a:xfrm>
              <a:custGeom>
                <a:avLst/>
                <a:gdLst/>
                <a:ahLst/>
                <a:cxnLst>
                  <a:cxn ang="0">
                    <a:pos x="64" y="10"/>
                  </a:cxn>
                  <a:cxn ang="0">
                    <a:pos x="64" y="10"/>
                  </a:cxn>
                  <a:cxn ang="0">
                    <a:pos x="68" y="14"/>
                  </a:cxn>
                  <a:cxn ang="0">
                    <a:pos x="72" y="22"/>
                  </a:cxn>
                  <a:cxn ang="0">
                    <a:pos x="76" y="36"/>
                  </a:cxn>
                  <a:cxn ang="0">
                    <a:pos x="76" y="36"/>
                  </a:cxn>
                  <a:cxn ang="0">
                    <a:pos x="76" y="40"/>
                  </a:cxn>
                  <a:cxn ang="0">
                    <a:pos x="72" y="48"/>
                  </a:cxn>
                  <a:cxn ang="0">
                    <a:pos x="66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54" y="68"/>
                  </a:cxn>
                  <a:cxn ang="0">
                    <a:pos x="38" y="72"/>
                  </a:cxn>
                  <a:cxn ang="0">
                    <a:pos x="38" y="72"/>
                  </a:cxn>
                  <a:cxn ang="0">
                    <a:pos x="34" y="70"/>
                  </a:cxn>
                  <a:cxn ang="0">
                    <a:pos x="24" y="68"/>
                  </a:cxn>
                  <a:cxn ang="0">
                    <a:pos x="12" y="62"/>
                  </a:cxn>
                  <a:cxn ang="0">
                    <a:pos x="12" y="62"/>
                  </a:cxn>
                  <a:cxn ang="0">
                    <a:pos x="8" y="58"/>
                  </a:cxn>
                  <a:cxn ang="0">
                    <a:pos x="4" y="5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4" y="24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14" y="8"/>
                  </a:cxn>
                  <a:cxn ang="0">
                    <a:pos x="22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2" y="2"/>
                  </a:cxn>
                  <a:cxn ang="0">
                    <a:pos x="52" y="4"/>
                  </a:cxn>
                  <a:cxn ang="0">
                    <a:pos x="64" y="10"/>
                  </a:cxn>
                  <a:cxn ang="0">
                    <a:pos x="64" y="10"/>
                  </a:cxn>
                </a:cxnLst>
                <a:rect l="0" t="0" r="r" b="b"/>
                <a:pathLst>
                  <a:path w="76" h="72">
                    <a:moveTo>
                      <a:pt x="64" y="10"/>
                    </a:moveTo>
                    <a:lnTo>
                      <a:pt x="64" y="10"/>
                    </a:lnTo>
                    <a:lnTo>
                      <a:pt x="68" y="14"/>
                    </a:lnTo>
                    <a:lnTo>
                      <a:pt x="72" y="22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2" y="64"/>
                    </a:lnTo>
                    <a:lnTo>
                      <a:pt x="54" y="68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4" y="70"/>
                    </a:lnTo>
                    <a:lnTo>
                      <a:pt x="24" y="6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8" y="58"/>
                    </a:lnTo>
                    <a:lnTo>
                      <a:pt x="4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4" y="8"/>
                    </a:lnTo>
                    <a:lnTo>
                      <a:pt x="22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52" y="4"/>
                    </a:lnTo>
                    <a:lnTo>
                      <a:pt x="64" y="10"/>
                    </a:lnTo>
                    <a:lnTo>
                      <a:pt x="64" y="1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59">
                <a:extLst>
                  <a:ext uri="{FF2B5EF4-FFF2-40B4-BE49-F238E27FC236}">
                    <a16:creationId xmlns:a16="http://schemas.microsoft.com/office/drawing/2014/main" id="{41B74CD7-3E4C-4AC6-9103-39DF3121B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114"/>
                <a:ext cx="60" cy="58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6"/>
                  </a:cxn>
                  <a:cxn ang="0">
                    <a:pos x="60" y="28"/>
                  </a:cxn>
                  <a:cxn ang="0">
                    <a:pos x="60" y="28"/>
                  </a:cxn>
                  <a:cxn ang="0">
                    <a:pos x="58" y="38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4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20" y="56"/>
                  </a:cxn>
                  <a:cxn ang="0">
                    <a:pos x="8" y="50"/>
                  </a:cxn>
                  <a:cxn ang="0">
                    <a:pos x="8" y="50"/>
                  </a:cxn>
                  <a:cxn ang="0">
                    <a:pos x="4" y="4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8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2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58">
                    <a:moveTo>
                      <a:pt x="50" y="8"/>
                    </a:moveTo>
                    <a:lnTo>
                      <a:pt x="50" y="8"/>
                    </a:lnTo>
                    <a:lnTo>
                      <a:pt x="56" y="1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58" y="38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2" y="54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0" y="56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60">
                <a:extLst>
                  <a:ext uri="{FF2B5EF4-FFF2-40B4-BE49-F238E27FC236}">
                    <a16:creationId xmlns:a16="http://schemas.microsoft.com/office/drawing/2014/main" id="{4DFEFC8A-B014-4532-9169-0BEC1F7B2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114"/>
                <a:ext cx="60" cy="58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8"/>
                  </a:cxn>
                  <a:cxn ang="0">
                    <a:pos x="60" y="28"/>
                  </a:cxn>
                  <a:cxn ang="0">
                    <a:pos x="60" y="28"/>
                  </a:cxn>
                  <a:cxn ang="0">
                    <a:pos x="56" y="38"/>
                  </a:cxn>
                  <a:cxn ang="0">
                    <a:pos x="52" y="48"/>
                  </a:cxn>
                  <a:cxn ang="0">
                    <a:pos x="52" y="48"/>
                  </a:cxn>
                  <a:cxn ang="0">
                    <a:pos x="42" y="54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20" y="54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4" y="4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2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58">
                    <a:moveTo>
                      <a:pt x="50" y="8"/>
                    </a:moveTo>
                    <a:lnTo>
                      <a:pt x="50" y="8"/>
                    </a:lnTo>
                    <a:lnTo>
                      <a:pt x="56" y="1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56" y="3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42" y="54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0" y="54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4" y="4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61">
                <a:extLst>
                  <a:ext uri="{FF2B5EF4-FFF2-40B4-BE49-F238E27FC236}">
                    <a16:creationId xmlns:a16="http://schemas.microsoft.com/office/drawing/2014/main" id="{3E47827F-2AF8-44C4-A89C-CBD7A02B5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154"/>
                <a:ext cx="22" cy="1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2" h="18">
                    <a:moveTo>
                      <a:pt x="0" y="8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62">
                <a:extLst>
                  <a:ext uri="{FF2B5EF4-FFF2-40B4-BE49-F238E27FC236}">
                    <a16:creationId xmlns:a16="http://schemas.microsoft.com/office/drawing/2014/main" id="{3E763B45-2E39-4B73-B2B9-47164FFA5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114"/>
                <a:ext cx="20" cy="2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10" y="2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20">
                    <a:moveTo>
                      <a:pt x="20" y="0"/>
                    </a:moveTo>
                    <a:lnTo>
                      <a:pt x="20" y="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63">
                <a:extLst>
                  <a:ext uri="{FF2B5EF4-FFF2-40B4-BE49-F238E27FC236}">
                    <a16:creationId xmlns:a16="http://schemas.microsoft.com/office/drawing/2014/main" id="{C2B4F466-0868-406C-9E0E-878180073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154"/>
                <a:ext cx="24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12" y="14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4" h="18">
                    <a:moveTo>
                      <a:pt x="0" y="2"/>
                    </a:moveTo>
                    <a:lnTo>
                      <a:pt x="0" y="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2" y="14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64">
                <a:extLst>
                  <a:ext uri="{FF2B5EF4-FFF2-40B4-BE49-F238E27FC236}">
                    <a16:creationId xmlns:a16="http://schemas.microsoft.com/office/drawing/2014/main" id="{08A01ED1-F686-461F-8A0C-4794529EA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130"/>
                <a:ext cx="28" cy="2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6" y="8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8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4" y="24"/>
                  </a:cxn>
                  <a:cxn ang="0">
                    <a:pos x="4" y="2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4" y="4"/>
                    </a:lnTo>
                    <a:lnTo>
                      <a:pt x="26" y="8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8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65">
                <a:extLst>
                  <a:ext uri="{FF2B5EF4-FFF2-40B4-BE49-F238E27FC236}">
                    <a16:creationId xmlns:a16="http://schemas.microsoft.com/office/drawing/2014/main" id="{5EBD71B8-E2C8-4449-B31C-520F2A0FB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110"/>
                <a:ext cx="42" cy="4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0" y="20"/>
                  </a:cxn>
                  <a:cxn ang="0">
                    <a:pos x="42" y="8"/>
                  </a:cxn>
                  <a:cxn ang="0">
                    <a:pos x="24" y="24"/>
                  </a:cxn>
                  <a:cxn ang="0">
                    <a:pos x="36" y="46"/>
                  </a:cxn>
                  <a:cxn ang="0">
                    <a:pos x="22" y="26"/>
                  </a:cxn>
                  <a:cxn ang="0">
                    <a:pos x="0" y="38"/>
                  </a:cxn>
                  <a:cxn ang="0">
                    <a:pos x="18" y="2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42" h="46">
                    <a:moveTo>
                      <a:pt x="6" y="0"/>
                    </a:moveTo>
                    <a:lnTo>
                      <a:pt x="20" y="20"/>
                    </a:lnTo>
                    <a:lnTo>
                      <a:pt x="42" y="8"/>
                    </a:lnTo>
                    <a:lnTo>
                      <a:pt x="24" y="24"/>
                    </a:lnTo>
                    <a:lnTo>
                      <a:pt x="36" y="46"/>
                    </a:lnTo>
                    <a:lnTo>
                      <a:pt x="22" y="26"/>
                    </a:lnTo>
                    <a:lnTo>
                      <a:pt x="0" y="38"/>
                    </a:lnTo>
                    <a:lnTo>
                      <a:pt x="18" y="2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66">
                <a:extLst>
                  <a:ext uri="{FF2B5EF4-FFF2-40B4-BE49-F238E27FC236}">
                    <a16:creationId xmlns:a16="http://schemas.microsoft.com/office/drawing/2014/main" id="{B2B32A6D-8A83-4961-8D9A-0FD8470F4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120"/>
                <a:ext cx="22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12"/>
                  </a:cxn>
                  <a:cxn ang="0">
                    <a:pos x="22" y="6"/>
                  </a:cxn>
                  <a:cxn ang="0">
                    <a:pos x="12" y="14"/>
                  </a:cxn>
                  <a:cxn ang="0">
                    <a:pos x="20" y="26"/>
                  </a:cxn>
                  <a:cxn ang="0">
                    <a:pos x="12" y="14"/>
                  </a:cxn>
                  <a:cxn ang="0">
                    <a:pos x="0" y="22"/>
                  </a:cxn>
                  <a:cxn ang="0">
                    <a:pos x="10" y="1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2" h="26">
                    <a:moveTo>
                      <a:pt x="2" y="0"/>
                    </a:moveTo>
                    <a:lnTo>
                      <a:pt x="12" y="12"/>
                    </a:lnTo>
                    <a:lnTo>
                      <a:pt x="22" y="6"/>
                    </a:lnTo>
                    <a:lnTo>
                      <a:pt x="12" y="14"/>
                    </a:lnTo>
                    <a:lnTo>
                      <a:pt x="20" y="26"/>
                    </a:lnTo>
                    <a:lnTo>
                      <a:pt x="12" y="14"/>
                    </a:lnTo>
                    <a:lnTo>
                      <a:pt x="0" y="22"/>
                    </a:lnTo>
                    <a:lnTo>
                      <a:pt x="10" y="1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67">
                <a:extLst>
                  <a:ext uri="{FF2B5EF4-FFF2-40B4-BE49-F238E27FC236}">
                    <a16:creationId xmlns:a16="http://schemas.microsoft.com/office/drawing/2014/main" id="{28CD9F2A-D0EA-4575-964C-22D490DC3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186"/>
                <a:ext cx="76" cy="70"/>
              </a:xfrm>
              <a:custGeom>
                <a:avLst/>
                <a:gdLst/>
                <a:ahLst/>
                <a:cxnLst>
                  <a:cxn ang="0">
                    <a:pos x="64" y="10"/>
                  </a:cxn>
                  <a:cxn ang="0">
                    <a:pos x="64" y="10"/>
                  </a:cxn>
                  <a:cxn ang="0">
                    <a:pos x="68" y="14"/>
                  </a:cxn>
                  <a:cxn ang="0">
                    <a:pos x="72" y="20"/>
                  </a:cxn>
                  <a:cxn ang="0">
                    <a:pos x="76" y="34"/>
                  </a:cxn>
                  <a:cxn ang="0">
                    <a:pos x="76" y="34"/>
                  </a:cxn>
                  <a:cxn ang="0">
                    <a:pos x="76" y="40"/>
                  </a:cxn>
                  <a:cxn ang="0">
                    <a:pos x="72" y="48"/>
                  </a:cxn>
                  <a:cxn ang="0">
                    <a:pos x="66" y="60"/>
                  </a:cxn>
                  <a:cxn ang="0">
                    <a:pos x="66" y="60"/>
                  </a:cxn>
                  <a:cxn ang="0">
                    <a:pos x="62" y="62"/>
                  </a:cxn>
                  <a:cxn ang="0">
                    <a:pos x="54" y="66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4" y="70"/>
                  </a:cxn>
                  <a:cxn ang="0">
                    <a:pos x="24" y="68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8" y="56"/>
                  </a:cxn>
                  <a:cxn ang="0">
                    <a:pos x="4" y="5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4" y="2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4" y="8"/>
                  </a:cxn>
                  <a:cxn ang="0">
                    <a:pos x="22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64" y="10"/>
                  </a:cxn>
                  <a:cxn ang="0">
                    <a:pos x="64" y="10"/>
                  </a:cxn>
                </a:cxnLst>
                <a:rect l="0" t="0" r="r" b="b"/>
                <a:pathLst>
                  <a:path w="76" h="70">
                    <a:moveTo>
                      <a:pt x="64" y="10"/>
                    </a:moveTo>
                    <a:lnTo>
                      <a:pt x="64" y="10"/>
                    </a:lnTo>
                    <a:lnTo>
                      <a:pt x="68" y="14"/>
                    </a:lnTo>
                    <a:lnTo>
                      <a:pt x="72" y="20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2" y="62"/>
                    </a:lnTo>
                    <a:lnTo>
                      <a:pt x="54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24" y="6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4" y="2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8"/>
                    </a:lnTo>
                    <a:lnTo>
                      <a:pt x="22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4" y="10"/>
                    </a:lnTo>
                    <a:lnTo>
                      <a:pt x="64" y="1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68">
                <a:extLst>
                  <a:ext uri="{FF2B5EF4-FFF2-40B4-BE49-F238E27FC236}">
                    <a16:creationId xmlns:a16="http://schemas.microsoft.com/office/drawing/2014/main" id="{E06B8F6B-DACB-4FAF-A093-78255EEAD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192"/>
                <a:ext cx="60" cy="60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8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6"/>
                  </a:cxn>
                  <a:cxn ang="0">
                    <a:pos x="30" y="60"/>
                  </a:cxn>
                  <a:cxn ang="0">
                    <a:pos x="30" y="60"/>
                  </a:cxn>
                  <a:cxn ang="0">
                    <a:pos x="20" y="56"/>
                  </a:cxn>
                  <a:cxn ang="0">
                    <a:pos x="8" y="52"/>
                  </a:cxn>
                  <a:cxn ang="0">
                    <a:pos x="8" y="52"/>
                  </a:cxn>
                  <a:cxn ang="0">
                    <a:pos x="4" y="42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4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60">
                    <a:moveTo>
                      <a:pt x="50" y="8"/>
                    </a:moveTo>
                    <a:lnTo>
                      <a:pt x="50" y="8"/>
                    </a:lnTo>
                    <a:lnTo>
                      <a:pt x="56" y="18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2" y="5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0" y="56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4" y="4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69">
                <a:extLst>
                  <a:ext uri="{FF2B5EF4-FFF2-40B4-BE49-F238E27FC236}">
                    <a16:creationId xmlns:a16="http://schemas.microsoft.com/office/drawing/2014/main" id="{42E3C226-F6BF-4765-930B-3E9F96701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192"/>
                <a:ext cx="60" cy="58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8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56" y="4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6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20" y="56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4" y="42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4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58">
                    <a:moveTo>
                      <a:pt x="50" y="8"/>
                    </a:moveTo>
                    <a:lnTo>
                      <a:pt x="50" y="8"/>
                    </a:lnTo>
                    <a:lnTo>
                      <a:pt x="56" y="18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56" y="4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2" y="56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0" y="56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4" y="4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70">
                <a:extLst>
                  <a:ext uri="{FF2B5EF4-FFF2-40B4-BE49-F238E27FC236}">
                    <a16:creationId xmlns:a16="http://schemas.microsoft.com/office/drawing/2014/main" id="{DDD0477D-8AFA-43F4-840A-9063E937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232"/>
                <a:ext cx="22" cy="1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18">
                    <a:moveTo>
                      <a:pt x="0" y="1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71">
                <a:extLst>
                  <a:ext uri="{FF2B5EF4-FFF2-40B4-BE49-F238E27FC236}">
                    <a16:creationId xmlns:a16="http://schemas.microsoft.com/office/drawing/2014/main" id="{7D611966-0D23-4A62-9F6B-19C5361C9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192"/>
                <a:ext cx="20" cy="2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6"/>
                  </a:cxn>
                  <a:cxn ang="0">
                    <a:pos x="10" y="4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22">
                    <a:moveTo>
                      <a:pt x="20" y="0"/>
                    </a:moveTo>
                    <a:lnTo>
                      <a:pt x="2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72">
                <a:extLst>
                  <a:ext uri="{FF2B5EF4-FFF2-40B4-BE49-F238E27FC236}">
                    <a16:creationId xmlns:a16="http://schemas.microsoft.com/office/drawing/2014/main" id="{5C49C78F-EAC7-4129-86EF-34F0DF47F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234"/>
                <a:ext cx="24" cy="1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12" y="14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4" h="16">
                    <a:moveTo>
                      <a:pt x="0" y="2"/>
                    </a:moveTo>
                    <a:lnTo>
                      <a:pt x="0" y="2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12" y="14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73">
                <a:extLst>
                  <a:ext uri="{FF2B5EF4-FFF2-40B4-BE49-F238E27FC236}">
                    <a16:creationId xmlns:a16="http://schemas.microsoft.com/office/drawing/2014/main" id="{84DE125C-5D84-4D24-ABA5-0150CEBA6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210"/>
                <a:ext cx="28" cy="26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8" y="12"/>
                  </a:cxn>
                  <a:cxn ang="0">
                    <a:pos x="28" y="12"/>
                  </a:cxn>
                  <a:cxn ang="0">
                    <a:pos x="26" y="18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8" h="26">
                    <a:moveTo>
                      <a:pt x="24" y="4"/>
                    </a:moveTo>
                    <a:lnTo>
                      <a:pt x="24" y="4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74">
                <a:extLst>
                  <a:ext uri="{FF2B5EF4-FFF2-40B4-BE49-F238E27FC236}">
                    <a16:creationId xmlns:a16="http://schemas.microsoft.com/office/drawing/2014/main" id="{8F8CE156-618A-424C-AABD-E5BD22361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190"/>
                <a:ext cx="42" cy="4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0" y="18"/>
                  </a:cxn>
                  <a:cxn ang="0">
                    <a:pos x="42" y="8"/>
                  </a:cxn>
                  <a:cxn ang="0">
                    <a:pos x="24" y="22"/>
                  </a:cxn>
                  <a:cxn ang="0">
                    <a:pos x="36" y="46"/>
                  </a:cxn>
                  <a:cxn ang="0">
                    <a:pos x="22" y="26"/>
                  </a:cxn>
                  <a:cxn ang="0">
                    <a:pos x="0" y="38"/>
                  </a:cxn>
                  <a:cxn ang="0">
                    <a:pos x="18" y="2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42" h="46">
                    <a:moveTo>
                      <a:pt x="6" y="0"/>
                    </a:moveTo>
                    <a:lnTo>
                      <a:pt x="20" y="18"/>
                    </a:lnTo>
                    <a:lnTo>
                      <a:pt x="42" y="8"/>
                    </a:lnTo>
                    <a:lnTo>
                      <a:pt x="24" y="22"/>
                    </a:lnTo>
                    <a:lnTo>
                      <a:pt x="36" y="46"/>
                    </a:lnTo>
                    <a:lnTo>
                      <a:pt x="22" y="26"/>
                    </a:lnTo>
                    <a:lnTo>
                      <a:pt x="0" y="38"/>
                    </a:lnTo>
                    <a:lnTo>
                      <a:pt x="18" y="2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75">
                <a:extLst>
                  <a:ext uri="{FF2B5EF4-FFF2-40B4-BE49-F238E27FC236}">
                    <a16:creationId xmlns:a16="http://schemas.microsoft.com/office/drawing/2014/main" id="{ECFEB376-6F33-4DA1-BD95-511DE34F5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200"/>
                <a:ext cx="22" cy="2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10"/>
                  </a:cxn>
                  <a:cxn ang="0">
                    <a:pos x="22" y="4"/>
                  </a:cxn>
                  <a:cxn ang="0">
                    <a:pos x="12" y="12"/>
                  </a:cxn>
                  <a:cxn ang="0">
                    <a:pos x="20" y="24"/>
                  </a:cxn>
                  <a:cxn ang="0">
                    <a:pos x="12" y="14"/>
                  </a:cxn>
                  <a:cxn ang="0">
                    <a:pos x="0" y="20"/>
                  </a:cxn>
                  <a:cxn ang="0">
                    <a:pos x="10" y="1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2" h="24">
                    <a:moveTo>
                      <a:pt x="2" y="0"/>
                    </a:moveTo>
                    <a:lnTo>
                      <a:pt x="12" y="10"/>
                    </a:lnTo>
                    <a:lnTo>
                      <a:pt x="22" y="4"/>
                    </a:lnTo>
                    <a:lnTo>
                      <a:pt x="12" y="12"/>
                    </a:lnTo>
                    <a:lnTo>
                      <a:pt x="20" y="24"/>
                    </a:lnTo>
                    <a:lnTo>
                      <a:pt x="12" y="14"/>
                    </a:lnTo>
                    <a:lnTo>
                      <a:pt x="0" y="20"/>
                    </a:lnTo>
                    <a:lnTo>
                      <a:pt x="10" y="1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6">
                <a:extLst>
                  <a:ext uri="{FF2B5EF4-FFF2-40B4-BE49-F238E27FC236}">
                    <a16:creationId xmlns:a16="http://schemas.microsoft.com/office/drawing/2014/main" id="{1D01B90A-39C6-4249-A337-45E9C4FE9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024"/>
                <a:ext cx="76" cy="72"/>
              </a:xfrm>
              <a:custGeom>
                <a:avLst/>
                <a:gdLst/>
                <a:ahLst/>
                <a:cxnLst>
                  <a:cxn ang="0">
                    <a:pos x="64" y="10"/>
                  </a:cxn>
                  <a:cxn ang="0">
                    <a:pos x="64" y="10"/>
                  </a:cxn>
                  <a:cxn ang="0">
                    <a:pos x="68" y="14"/>
                  </a:cxn>
                  <a:cxn ang="0">
                    <a:pos x="72" y="22"/>
                  </a:cxn>
                  <a:cxn ang="0">
                    <a:pos x="76" y="34"/>
                  </a:cxn>
                  <a:cxn ang="0">
                    <a:pos x="76" y="34"/>
                  </a:cxn>
                  <a:cxn ang="0">
                    <a:pos x="76" y="40"/>
                  </a:cxn>
                  <a:cxn ang="0">
                    <a:pos x="72" y="48"/>
                  </a:cxn>
                  <a:cxn ang="0">
                    <a:pos x="66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54" y="66"/>
                  </a:cxn>
                  <a:cxn ang="0">
                    <a:pos x="38" y="72"/>
                  </a:cxn>
                  <a:cxn ang="0">
                    <a:pos x="38" y="72"/>
                  </a:cxn>
                  <a:cxn ang="0">
                    <a:pos x="34" y="70"/>
                  </a:cxn>
                  <a:cxn ang="0">
                    <a:pos x="24" y="68"/>
                  </a:cxn>
                  <a:cxn ang="0">
                    <a:pos x="12" y="62"/>
                  </a:cxn>
                  <a:cxn ang="0">
                    <a:pos x="12" y="62"/>
                  </a:cxn>
                  <a:cxn ang="0">
                    <a:pos x="8" y="58"/>
                  </a:cxn>
                  <a:cxn ang="0">
                    <a:pos x="4" y="5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4" y="24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4" y="8"/>
                  </a:cxn>
                  <a:cxn ang="0">
                    <a:pos x="22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2" y="0"/>
                  </a:cxn>
                  <a:cxn ang="0">
                    <a:pos x="52" y="4"/>
                  </a:cxn>
                  <a:cxn ang="0">
                    <a:pos x="64" y="10"/>
                  </a:cxn>
                  <a:cxn ang="0">
                    <a:pos x="64" y="10"/>
                  </a:cxn>
                </a:cxnLst>
                <a:rect l="0" t="0" r="r" b="b"/>
                <a:pathLst>
                  <a:path w="76" h="72">
                    <a:moveTo>
                      <a:pt x="64" y="10"/>
                    </a:moveTo>
                    <a:lnTo>
                      <a:pt x="64" y="10"/>
                    </a:lnTo>
                    <a:lnTo>
                      <a:pt x="68" y="14"/>
                    </a:lnTo>
                    <a:lnTo>
                      <a:pt x="72" y="2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2" y="64"/>
                    </a:lnTo>
                    <a:lnTo>
                      <a:pt x="54" y="66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4" y="70"/>
                    </a:lnTo>
                    <a:lnTo>
                      <a:pt x="24" y="6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8" y="58"/>
                    </a:lnTo>
                    <a:lnTo>
                      <a:pt x="4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8"/>
                    </a:lnTo>
                    <a:lnTo>
                      <a:pt x="22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52" y="4"/>
                    </a:lnTo>
                    <a:lnTo>
                      <a:pt x="64" y="10"/>
                    </a:lnTo>
                    <a:lnTo>
                      <a:pt x="64" y="1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77">
                <a:extLst>
                  <a:ext uri="{FF2B5EF4-FFF2-40B4-BE49-F238E27FC236}">
                    <a16:creationId xmlns:a16="http://schemas.microsoft.com/office/drawing/2014/main" id="{F2B51221-A593-48E0-B2B1-7B1335994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030"/>
                <a:ext cx="60" cy="60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8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6"/>
                  </a:cxn>
                  <a:cxn ang="0">
                    <a:pos x="30" y="60"/>
                  </a:cxn>
                  <a:cxn ang="0">
                    <a:pos x="30" y="60"/>
                  </a:cxn>
                  <a:cxn ang="0">
                    <a:pos x="20" y="56"/>
                  </a:cxn>
                  <a:cxn ang="0">
                    <a:pos x="8" y="52"/>
                  </a:cxn>
                  <a:cxn ang="0">
                    <a:pos x="8" y="52"/>
                  </a:cxn>
                  <a:cxn ang="0">
                    <a:pos x="4" y="42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4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60">
                    <a:moveTo>
                      <a:pt x="50" y="8"/>
                    </a:moveTo>
                    <a:lnTo>
                      <a:pt x="50" y="8"/>
                    </a:lnTo>
                    <a:lnTo>
                      <a:pt x="56" y="18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2" y="5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0" y="56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4" y="4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78">
                <a:extLst>
                  <a:ext uri="{FF2B5EF4-FFF2-40B4-BE49-F238E27FC236}">
                    <a16:creationId xmlns:a16="http://schemas.microsoft.com/office/drawing/2014/main" id="{FF3E195F-3ACE-467D-BA12-D073C9667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032"/>
                <a:ext cx="60" cy="58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6"/>
                  </a:cxn>
                  <a:cxn ang="0">
                    <a:pos x="60" y="28"/>
                  </a:cxn>
                  <a:cxn ang="0">
                    <a:pos x="60" y="28"/>
                  </a:cxn>
                  <a:cxn ang="0">
                    <a:pos x="56" y="38"/>
                  </a:cxn>
                  <a:cxn ang="0">
                    <a:pos x="52" y="48"/>
                  </a:cxn>
                  <a:cxn ang="0">
                    <a:pos x="52" y="48"/>
                  </a:cxn>
                  <a:cxn ang="0">
                    <a:pos x="42" y="54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20" y="54"/>
                  </a:cxn>
                  <a:cxn ang="0">
                    <a:pos x="10" y="48"/>
                  </a:cxn>
                  <a:cxn ang="0">
                    <a:pos x="10" y="48"/>
                  </a:cxn>
                  <a:cxn ang="0">
                    <a:pos x="4" y="4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8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2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58">
                    <a:moveTo>
                      <a:pt x="50" y="8"/>
                    </a:moveTo>
                    <a:lnTo>
                      <a:pt x="50" y="8"/>
                    </a:lnTo>
                    <a:lnTo>
                      <a:pt x="56" y="1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56" y="3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42" y="54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0" y="54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79">
                <a:extLst>
                  <a:ext uri="{FF2B5EF4-FFF2-40B4-BE49-F238E27FC236}">
                    <a16:creationId xmlns:a16="http://schemas.microsoft.com/office/drawing/2014/main" id="{5E67D7E9-9464-4D51-B66A-84B933CED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070"/>
                <a:ext cx="22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20">
                    <a:moveTo>
                      <a:pt x="0" y="1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80">
                <a:extLst>
                  <a:ext uri="{FF2B5EF4-FFF2-40B4-BE49-F238E27FC236}">
                    <a16:creationId xmlns:a16="http://schemas.microsoft.com/office/drawing/2014/main" id="{161FABAE-30FC-4D6C-BC2C-86269C76D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032"/>
                <a:ext cx="20" cy="2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4"/>
                  </a:cxn>
                  <a:cxn ang="0">
                    <a:pos x="10" y="2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20">
                    <a:moveTo>
                      <a:pt x="20" y="0"/>
                    </a:moveTo>
                    <a:lnTo>
                      <a:pt x="20" y="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81">
                <a:extLst>
                  <a:ext uri="{FF2B5EF4-FFF2-40B4-BE49-F238E27FC236}">
                    <a16:creationId xmlns:a16="http://schemas.microsoft.com/office/drawing/2014/main" id="{F9A17D79-21AD-4E8F-9B0B-55B0BB287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072"/>
                <a:ext cx="24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12" y="14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4" h="18">
                    <a:moveTo>
                      <a:pt x="0" y="2"/>
                    </a:moveTo>
                    <a:lnTo>
                      <a:pt x="0" y="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2" y="14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82">
                <a:extLst>
                  <a:ext uri="{FF2B5EF4-FFF2-40B4-BE49-F238E27FC236}">
                    <a16:creationId xmlns:a16="http://schemas.microsoft.com/office/drawing/2014/main" id="{19E929FA-DD65-4E7D-BB9A-3EA94928B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048"/>
                <a:ext cx="28" cy="2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6" y="8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8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4" y="24"/>
                  </a:cxn>
                  <a:cxn ang="0">
                    <a:pos x="4" y="24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4" y="4"/>
                    </a:lnTo>
                    <a:lnTo>
                      <a:pt x="26" y="8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83">
                <a:extLst>
                  <a:ext uri="{FF2B5EF4-FFF2-40B4-BE49-F238E27FC236}">
                    <a16:creationId xmlns:a16="http://schemas.microsoft.com/office/drawing/2014/main" id="{C48C0C2B-8113-44A0-8B30-F7E46F89A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028"/>
                <a:ext cx="42" cy="4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0" y="20"/>
                  </a:cxn>
                  <a:cxn ang="0">
                    <a:pos x="42" y="8"/>
                  </a:cxn>
                  <a:cxn ang="0">
                    <a:pos x="24" y="22"/>
                  </a:cxn>
                  <a:cxn ang="0">
                    <a:pos x="36" y="46"/>
                  </a:cxn>
                  <a:cxn ang="0">
                    <a:pos x="22" y="26"/>
                  </a:cxn>
                  <a:cxn ang="0">
                    <a:pos x="0" y="38"/>
                  </a:cxn>
                  <a:cxn ang="0">
                    <a:pos x="18" y="2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42" h="46">
                    <a:moveTo>
                      <a:pt x="6" y="0"/>
                    </a:moveTo>
                    <a:lnTo>
                      <a:pt x="20" y="20"/>
                    </a:lnTo>
                    <a:lnTo>
                      <a:pt x="42" y="8"/>
                    </a:lnTo>
                    <a:lnTo>
                      <a:pt x="24" y="22"/>
                    </a:lnTo>
                    <a:lnTo>
                      <a:pt x="36" y="46"/>
                    </a:lnTo>
                    <a:lnTo>
                      <a:pt x="22" y="26"/>
                    </a:lnTo>
                    <a:lnTo>
                      <a:pt x="0" y="38"/>
                    </a:lnTo>
                    <a:lnTo>
                      <a:pt x="18" y="2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84">
                <a:extLst>
                  <a:ext uri="{FF2B5EF4-FFF2-40B4-BE49-F238E27FC236}">
                    <a16:creationId xmlns:a16="http://schemas.microsoft.com/office/drawing/2014/main" id="{1266EF85-3F97-4111-8C01-FF790A139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038"/>
                <a:ext cx="22" cy="2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10"/>
                  </a:cxn>
                  <a:cxn ang="0">
                    <a:pos x="22" y="4"/>
                  </a:cxn>
                  <a:cxn ang="0">
                    <a:pos x="12" y="12"/>
                  </a:cxn>
                  <a:cxn ang="0">
                    <a:pos x="20" y="24"/>
                  </a:cxn>
                  <a:cxn ang="0">
                    <a:pos x="12" y="14"/>
                  </a:cxn>
                  <a:cxn ang="0">
                    <a:pos x="0" y="20"/>
                  </a:cxn>
                  <a:cxn ang="0">
                    <a:pos x="10" y="1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2" h="24">
                    <a:moveTo>
                      <a:pt x="2" y="0"/>
                    </a:moveTo>
                    <a:lnTo>
                      <a:pt x="12" y="10"/>
                    </a:lnTo>
                    <a:lnTo>
                      <a:pt x="22" y="4"/>
                    </a:lnTo>
                    <a:lnTo>
                      <a:pt x="12" y="12"/>
                    </a:lnTo>
                    <a:lnTo>
                      <a:pt x="20" y="24"/>
                    </a:lnTo>
                    <a:lnTo>
                      <a:pt x="12" y="14"/>
                    </a:lnTo>
                    <a:lnTo>
                      <a:pt x="0" y="20"/>
                    </a:lnTo>
                    <a:lnTo>
                      <a:pt x="10" y="1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85">
                <a:extLst>
                  <a:ext uri="{FF2B5EF4-FFF2-40B4-BE49-F238E27FC236}">
                    <a16:creationId xmlns:a16="http://schemas.microsoft.com/office/drawing/2014/main" id="{57BFA65A-30CE-493F-8D7B-8722E89CC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1386"/>
                <a:ext cx="144" cy="94"/>
              </a:xfrm>
              <a:custGeom>
                <a:avLst/>
                <a:gdLst/>
                <a:ahLst/>
                <a:cxnLst>
                  <a:cxn ang="0">
                    <a:pos x="144" y="64"/>
                  </a:cxn>
                  <a:cxn ang="0">
                    <a:pos x="144" y="64"/>
                  </a:cxn>
                  <a:cxn ang="0">
                    <a:pos x="142" y="62"/>
                  </a:cxn>
                  <a:cxn ang="0">
                    <a:pos x="134" y="60"/>
                  </a:cxn>
                  <a:cxn ang="0">
                    <a:pos x="120" y="52"/>
                  </a:cxn>
                  <a:cxn ang="0">
                    <a:pos x="112" y="44"/>
                  </a:cxn>
                  <a:cxn ang="0">
                    <a:pos x="104" y="36"/>
                  </a:cxn>
                  <a:cxn ang="0">
                    <a:pos x="104" y="36"/>
                  </a:cxn>
                  <a:cxn ang="0">
                    <a:pos x="86" y="18"/>
                  </a:cxn>
                  <a:cxn ang="0">
                    <a:pos x="72" y="6"/>
                  </a:cxn>
                  <a:cxn ang="0">
                    <a:pos x="66" y="2"/>
                  </a:cxn>
                  <a:cxn ang="0">
                    <a:pos x="58" y="0"/>
                  </a:cxn>
                  <a:cxn ang="0">
                    <a:pos x="52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8" y="2"/>
                  </a:cxn>
                  <a:cxn ang="0">
                    <a:pos x="32" y="6"/>
                  </a:cxn>
                  <a:cxn ang="0">
                    <a:pos x="28" y="12"/>
                  </a:cxn>
                  <a:cxn ang="0">
                    <a:pos x="22" y="18"/>
                  </a:cxn>
                  <a:cxn ang="0">
                    <a:pos x="14" y="32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2" y="64"/>
                  </a:cxn>
                  <a:cxn ang="0">
                    <a:pos x="0" y="80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42" y="76"/>
                  </a:cxn>
                  <a:cxn ang="0">
                    <a:pos x="58" y="70"/>
                  </a:cxn>
                  <a:cxn ang="0">
                    <a:pos x="74" y="66"/>
                  </a:cxn>
                  <a:cxn ang="0">
                    <a:pos x="88" y="64"/>
                  </a:cxn>
                  <a:cxn ang="0">
                    <a:pos x="100" y="64"/>
                  </a:cxn>
                  <a:cxn ang="0">
                    <a:pos x="100" y="64"/>
                  </a:cxn>
                  <a:cxn ang="0">
                    <a:pos x="108" y="68"/>
                  </a:cxn>
                  <a:cxn ang="0">
                    <a:pos x="116" y="68"/>
                  </a:cxn>
                  <a:cxn ang="0">
                    <a:pos x="132" y="68"/>
                  </a:cxn>
                  <a:cxn ang="0">
                    <a:pos x="142" y="64"/>
                  </a:cxn>
                  <a:cxn ang="0">
                    <a:pos x="144" y="64"/>
                  </a:cxn>
                  <a:cxn ang="0">
                    <a:pos x="144" y="64"/>
                  </a:cxn>
                </a:cxnLst>
                <a:rect l="0" t="0" r="r" b="b"/>
                <a:pathLst>
                  <a:path w="144" h="94">
                    <a:moveTo>
                      <a:pt x="144" y="64"/>
                    </a:moveTo>
                    <a:lnTo>
                      <a:pt x="144" y="64"/>
                    </a:lnTo>
                    <a:lnTo>
                      <a:pt x="142" y="62"/>
                    </a:lnTo>
                    <a:lnTo>
                      <a:pt x="134" y="60"/>
                    </a:lnTo>
                    <a:lnTo>
                      <a:pt x="120" y="52"/>
                    </a:lnTo>
                    <a:lnTo>
                      <a:pt x="112" y="44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86" y="18"/>
                    </a:lnTo>
                    <a:lnTo>
                      <a:pt x="72" y="6"/>
                    </a:lnTo>
                    <a:lnTo>
                      <a:pt x="66" y="2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2" y="6"/>
                    </a:lnTo>
                    <a:lnTo>
                      <a:pt x="28" y="12"/>
                    </a:lnTo>
                    <a:lnTo>
                      <a:pt x="22" y="18"/>
                    </a:lnTo>
                    <a:lnTo>
                      <a:pt x="14" y="3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42" y="76"/>
                    </a:lnTo>
                    <a:lnTo>
                      <a:pt x="58" y="70"/>
                    </a:lnTo>
                    <a:lnTo>
                      <a:pt x="74" y="66"/>
                    </a:lnTo>
                    <a:lnTo>
                      <a:pt x="88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8" y="68"/>
                    </a:lnTo>
                    <a:lnTo>
                      <a:pt x="116" y="68"/>
                    </a:lnTo>
                    <a:lnTo>
                      <a:pt x="132" y="68"/>
                    </a:lnTo>
                    <a:lnTo>
                      <a:pt x="142" y="64"/>
                    </a:lnTo>
                    <a:lnTo>
                      <a:pt x="144" y="64"/>
                    </a:lnTo>
                    <a:lnTo>
                      <a:pt x="144" y="64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6">
                <a:extLst>
                  <a:ext uri="{FF2B5EF4-FFF2-40B4-BE49-F238E27FC236}">
                    <a16:creationId xmlns:a16="http://schemas.microsoft.com/office/drawing/2014/main" id="{58456E95-125D-4A9A-A979-A496C452A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1388"/>
                <a:ext cx="134" cy="86"/>
              </a:xfrm>
              <a:custGeom>
                <a:avLst/>
                <a:gdLst/>
                <a:ahLst/>
                <a:cxnLst>
                  <a:cxn ang="0">
                    <a:pos x="2" y="86"/>
                  </a:cxn>
                  <a:cxn ang="0">
                    <a:pos x="2" y="86"/>
                  </a:cxn>
                  <a:cxn ang="0">
                    <a:pos x="0" y="70"/>
                  </a:cxn>
                  <a:cxn ang="0">
                    <a:pos x="0" y="56"/>
                  </a:cxn>
                  <a:cxn ang="0">
                    <a:pos x="2" y="40"/>
                  </a:cxn>
                  <a:cxn ang="0">
                    <a:pos x="6" y="24"/>
                  </a:cxn>
                  <a:cxn ang="0">
                    <a:pos x="10" y="18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28" y="2"/>
                  </a:cxn>
                  <a:cxn ang="0">
                    <a:pos x="36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6" y="0"/>
                  </a:cxn>
                  <a:cxn ang="0">
                    <a:pos x="64" y="2"/>
                  </a:cxn>
                  <a:cxn ang="0">
                    <a:pos x="80" y="10"/>
                  </a:cxn>
                  <a:cxn ang="0">
                    <a:pos x="94" y="16"/>
                  </a:cxn>
                  <a:cxn ang="0">
                    <a:pos x="102" y="16"/>
                  </a:cxn>
                  <a:cxn ang="0">
                    <a:pos x="108" y="16"/>
                  </a:cxn>
                  <a:cxn ang="0">
                    <a:pos x="108" y="16"/>
                  </a:cxn>
                  <a:cxn ang="0">
                    <a:pos x="120" y="16"/>
                  </a:cxn>
                  <a:cxn ang="0">
                    <a:pos x="128" y="18"/>
                  </a:cxn>
                  <a:cxn ang="0">
                    <a:pos x="132" y="24"/>
                  </a:cxn>
                  <a:cxn ang="0">
                    <a:pos x="134" y="30"/>
                  </a:cxn>
                  <a:cxn ang="0">
                    <a:pos x="130" y="36"/>
                  </a:cxn>
                  <a:cxn ang="0">
                    <a:pos x="122" y="40"/>
                  </a:cxn>
                  <a:cxn ang="0">
                    <a:pos x="110" y="42"/>
                  </a:cxn>
                  <a:cxn ang="0">
                    <a:pos x="94" y="38"/>
                  </a:cxn>
                  <a:cxn ang="0">
                    <a:pos x="94" y="38"/>
                  </a:cxn>
                  <a:cxn ang="0">
                    <a:pos x="70" y="32"/>
                  </a:cxn>
                  <a:cxn ang="0">
                    <a:pos x="58" y="28"/>
                  </a:cxn>
                  <a:cxn ang="0">
                    <a:pos x="46" y="28"/>
                  </a:cxn>
                  <a:cxn ang="0">
                    <a:pos x="34" y="28"/>
                  </a:cxn>
                  <a:cxn ang="0">
                    <a:pos x="26" y="30"/>
                  </a:cxn>
                  <a:cxn ang="0">
                    <a:pos x="18" y="36"/>
                  </a:cxn>
                  <a:cxn ang="0">
                    <a:pos x="12" y="46"/>
                  </a:cxn>
                  <a:cxn ang="0">
                    <a:pos x="12" y="46"/>
                  </a:cxn>
                  <a:cxn ang="0">
                    <a:pos x="6" y="66"/>
                  </a:cxn>
                  <a:cxn ang="0">
                    <a:pos x="4" y="78"/>
                  </a:cxn>
                  <a:cxn ang="0">
                    <a:pos x="2" y="86"/>
                  </a:cxn>
                  <a:cxn ang="0">
                    <a:pos x="2" y="86"/>
                  </a:cxn>
                </a:cxnLst>
                <a:rect l="0" t="0" r="r" b="b"/>
                <a:pathLst>
                  <a:path w="134" h="86">
                    <a:moveTo>
                      <a:pt x="2" y="86"/>
                    </a:moveTo>
                    <a:lnTo>
                      <a:pt x="2" y="86"/>
                    </a:lnTo>
                    <a:lnTo>
                      <a:pt x="0" y="70"/>
                    </a:lnTo>
                    <a:lnTo>
                      <a:pt x="0" y="56"/>
                    </a:lnTo>
                    <a:lnTo>
                      <a:pt x="2" y="40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80" y="10"/>
                    </a:lnTo>
                    <a:lnTo>
                      <a:pt x="94" y="16"/>
                    </a:lnTo>
                    <a:lnTo>
                      <a:pt x="102" y="16"/>
                    </a:lnTo>
                    <a:lnTo>
                      <a:pt x="108" y="16"/>
                    </a:lnTo>
                    <a:lnTo>
                      <a:pt x="108" y="16"/>
                    </a:lnTo>
                    <a:lnTo>
                      <a:pt x="120" y="16"/>
                    </a:lnTo>
                    <a:lnTo>
                      <a:pt x="128" y="18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0" y="36"/>
                    </a:lnTo>
                    <a:lnTo>
                      <a:pt x="122" y="40"/>
                    </a:lnTo>
                    <a:lnTo>
                      <a:pt x="110" y="42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70" y="32"/>
                    </a:lnTo>
                    <a:lnTo>
                      <a:pt x="58" y="28"/>
                    </a:lnTo>
                    <a:lnTo>
                      <a:pt x="46" y="28"/>
                    </a:lnTo>
                    <a:lnTo>
                      <a:pt x="34" y="28"/>
                    </a:lnTo>
                    <a:lnTo>
                      <a:pt x="26" y="30"/>
                    </a:lnTo>
                    <a:lnTo>
                      <a:pt x="18" y="3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6" y="66"/>
                    </a:lnTo>
                    <a:lnTo>
                      <a:pt x="4" y="78"/>
                    </a:lnTo>
                    <a:lnTo>
                      <a:pt x="2" y="86"/>
                    </a:lnTo>
                    <a:lnTo>
                      <a:pt x="2" y="86"/>
                    </a:lnTo>
                    <a:close/>
                  </a:path>
                </a:pathLst>
              </a:custGeom>
              <a:solidFill>
                <a:srgbClr val="FA46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7">
                <a:extLst>
                  <a:ext uri="{FF2B5EF4-FFF2-40B4-BE49-F238E27FC236}">
                    <a16:creationId xmlns:a16="http://schemas.microsoft.com/office/drawing/2014/main" id="{AD6834A4-4802-4166-A7EC-C2BCD8C68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1430"/>
                <a:ext cx="204" cy="300"/>
              </a:xfrm>
              <a:custGeom>
                <a:avLst/>
                <a:gdLst/>
                <a:ahLst/>
                <a:cxnLst>
                  <a:cxn ang="0">
                    <a:pos x="72" y="300"/>
                  </a:cxn>
                  <a:cxn ang="0">
                    <a:pos x="72" y="300"/>
                  </a:cxn>
                  <a:cxn ang="0">
                    <a:pos x="84" y="292"/>
                  </a:cxn>
                  <a:cxn ang="0">
                    <a:pos x="98" y="288"/>
                  </a:cxn>
                  <a:cxn ang="0">
                    <a:pos x="110" y="284"/>
                  </a:cxn>
                  <a:cxn ang="0">
                    <a:pos x="122" y="282"/>
                  </a:cxn>
                  <a:cxn ang="0">
                    <a:pos x="146" y="280"/>
                  </a:cxn>
                  <a:cxn ang="0">
                    <a:pos x="166" y="284"/>
                  </a:cxn>
                  <a:cxn ang="0">
                    <a:pos x="166" y="284"/>
                  </a:cxn>
                  <a:cxn ang="0">
                    <a:pos x="176" y="270"/>
                  </a:cxn>
                  <a:cxn ang="0">
                    <a:pos x="186" y="254"/>
                  </a:cxn>
                  <a:cxn ang="0">
                    <a:pos x="192" y="238"/>
                  </a:cxn>
                  <a:cxn ang="0">
                    <a:pos x="198" y="218"/>
                  </a:cxn>
                  <a:cxn ang="0">
                    <a:pos x="202" y="198"/>
                  </a:cxn>
                  <a:cxn ang="0">
                    <a:pos x="204" y="178"/>
                  </a:cxn>
                  <a:cxn ang="0">
                    <a:pos x="204" y="156"/>
                  </a:cxn>
                  <a:cxn ang="0">
                    <a:pos x="202" y="132"/>
                  </a:cxn>
                  <a:cxn ang="0">
                    <a:pos x="202" y="132"/>
                  </a:cxn>
                  <a:cxn ang="0">
                    <a:pos x="196" y="102"/>
                  </a:cxn>
                  <a:cxn ang="0">
                    <a:pos x="184" y="74"/>
                  </a:cxn>
                  <a:cxn ang="0">
                    <a:pos x="172" y="50"/>
                  </a:cxn>
                  <a:cxn ang="0">
                    <a:pos x="156" y="30"/>
                  </a:cxn>
                  <a:cxn ang="0">
                    <a:pos x="138" y="16"/>
                  </a:cxn>
                  <a:cxn ang="0">
                    <a:pos x="130" y="10"/>
                  </a:cxn>
                  <a:cxn ang="0">
                    <a:pos x="120" y="4"/>
                  </a:cxn>
                  <a:cxn ang="0">
                    <a:pos x="110" y="2"/>
                  </a:cxn>
                  <a:cxn ang="0">
                    <a:pos x="100" y="0"/>
                  </a:cxn>
                  <a:cxn ang="0">
                    <a:pos x="90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70" y="4"/>
                  </a:cxn>
                  <a:cxn ang="0">
                    <a:pos x="60" y="10"/>
                  </a:cxn>
                  <a:cxn ang="0">
                    <a:pos x="52" y="16"/>
                  </a:cxn>
                  <a:cxn ang="0">
                    <a:pos x="42" y="22"/>
                  </a:cxn>
                  <a:cxn ang="0">
                    <a:pos x="36" y="32"/>
                  </a:cxn>
                  <a:cxn ang="0">
                    <a:pos x="28" y="40"/>
                  </a:cxn>
                  <a:cxn ang="0">
                    <a:pos x="16" y="64"/>
                  </a:cxn>
                  <a:cxn ang="0">
                    <a:pos x="8" y="88"/>
                  </a:cxn>
                  <a:cxn ang="0">
                    <a:pos x="2" y="116"/>
                  </a:cxn>
                  <a:cxn ang="0">
                    <a:pos x="0" y="148"/>
                  </a:cxn>
                  <a:cxn ang="0">
                    <a:pos x="4" y="178"/>
                  </a:cxn>
                  <a:cxn ang="0">
                    <a:pos x="4" y="178"/>
                  </a:cxn>
                  <a:cxn ang="0">
                    <a:pos x="8" y="200"/>
                  </a:cxn>
                  <a:cxn ang="0">
                    <a:pos x="12" y="218"/>
                  </a:cxn>
                  <a:cxn ang="0">
                    <a:pos x="20" y="236"/>
                  </a:cxn>
                  <a:cxn ang="0">
                    <a:pos x="28" y="252"/>
                  </a:cxn>
                  <a:cxn ang="0">
                    <a:pos x="38" y="268"/>
                  </a:cxn>
                  <a:cxn ang="0">
                    <a:pos x="48" y="280"/>
                  </a:cxn>
                  <a:cxn ang="0">
                    <a:pos x="60" y="292"/>
                  </a:cxn>
                  <a:cxn ang="0">
                    <a:pos x="72" y="300"/>
                  </a:cxn>
                  <a:cxn ang="0">
                    <a:pos x="72" y="300"/>
                  </a:cxn>
                </a:cxnLst>
                <a:rect l="0" t="0" r="r" b="b"/>
                <a:pathLst>
                  <a:path w="204" h="300">
                    <a:moveTo>
                      <a:pt x="72" y="300"/>
                    </a:moveTo>
                    <a:lnTo>
                      <a:pt x="72" y="300"/>
                    </a:lnTo>
                    <a:lnTo>
                      <a:pt x="84" y="292"/>
                    </a:lnTo>
                    <a:lnTo>
                      <a:pt x="98" y="288"/>
                    </a:lnTo>
                    <a:lnTo>
                      <a:pt x="110" y="284"/>
                    </a:lnTo>
                    <a:lnTo>
                      <a:pt x="122" y="282"/>
                    </a:lnTo>
                    <a:lnTo>
                      <a:pt x="146" y="280"/>
                    </a:lnTo>
                    <a:lnTo>
                      <a:pt x="166" y="284"/>
                    </a:lnTo>
                    <a:lnTo>
                      <a:pt x="166" y="284"/>
                    </a:lnTo>
                    <a:lnTo>
                      <a:pt x="176" y="270"/>
                    </a:lnTo>
                    <a:lnTo>
                      <a:pt x="186" y="254"/>
                    </a:lnTo>
                    <a:lnTo>
                      <a:pt x="192" y="238"/>
                    </a:lnTo>
                    <a:lnTo>
                      <a:pt x="198" y="218"/>
                    </a:lnTo>
                    <a:lnTo>
                      <a:pt x="202" y="198"/>
                    </a:lnTo>
                    <a:lnTo>
                      <a:pt x="204" y="178"/>
                    </a:lnTo>
                    <a:lnTo>
                      <a:pt x="204" y="156"/>
                    </a:lnTo>
                    <a:lnTo>
                      <a:pt x="202" y="132"/>
                    </a:lnTo>
                    <a:lnTo>
                      <a:pt x="202" y="132"/>
                    </a:lnTo>
                    <a:lnTo>
                      <a:pt x="196" y="102"/>
                    </a:lnTo>
                    <a:lnTo>
                      <a:pt x="184" y="74"/>
                    </a:lnTo>
                    <a:lnTo>
                      <a:pt x="172" y="50"/>
                    </a:lnTo>
                    <a:lnTo>
                      <a:pt x="156" y="30"/>
                    </a:lnTo>
                    <a:lnTo>
                      <a:pt x="138" y="16"/>
                    </a:lnTo>
                    <a:lnTo>
                      <a:pt x="130" y="10"/>
                    </a:lnTo>
                    <a:lnTo>
                      <a:pt x="120" y="4"/>
                    </a:lnTo>
                    <a:lnTo>
                      <a:pt x="110" y="2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60" y="10"/>
                    </a:lnTo>
                    <a:lnTo>
                      <a:pt x="52" y="16"/>
                    </a:lnTo>
                    <a:lnTo>
                      <a:pt x="42" y="22"/>
                    </a:lnTo>
                    <a:lnTo>
                      <a:pt x="36" y="32"/>
                    </a:lnTo>
                    <a:lnTo>
                      <a:pt x="28" y="40"/>
                    </a:lnTo>
                    <a:lnTo>
                      <a:pt x="16" y="64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0" y="148"/>
                    </a:lnTo>
                    <a:lnTo>
                      <a:pt x="4" y="178"/>
                    </a:lnTo>
                    <a:lnTo>
                      <a:pt x="4" y="178"/>
                    </a:lnTo>
                    <a:lnTo>
                      <a:pt x="8" y="200"/>
                    </a:lnTo>
                    <a:lnTo>
                      <a:pt x="12" y="218"/>
                    </a:lnTo>
                    <a:lnTo>
                      <a:pt x="20" y="236"/>
                    </a:lnTo>
                    <a:lnTo>
                      <a:pt x="28" y="252"/>
                    </a:lnTo>
                    <a:lnTo>
                      <a:pt x="38" y="268"/>
                    </a:lnTo>
                    <a:lnTo>
                      <a:pt x="48" y="280"/>
                    </a:lnTo>
                    <a:lnTo>
                      <a:pt x="60" y="292"/>
                    </a:lnTo>
                    <a:lnTo>
                      <a:pt x="72" y="300"/>
                    </a:lnTo>
                    <a:lnTo>
                      <a:pt x="72" y="30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8">
                <a:extLst>
                  <a:ext uri="{FF2B5EF4-FFF2-40B4-BE49-F238E27FC236}">
                    <a16:creationId xmlns:a16="http://schemas.microsoft.com/office/drawing/2014/main" id="{31C7848F-7A48-4DED-A050-10A180873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1460"/>
                <a:ext cx="154" cy="280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60" y="2"/>
                  </a:cxn>
                  <a:cxn ang="0">
                    <a:pos x="68" y="0"/>
                  </a:cxn>
                  <a:cxn ang="0">
                    <a:pos x="76" y="0"/>
                  </a:cxn>
                  <a:cxn ang="0">
                    <a:pos x="82" y="2"/>
                  </a:cxn>
                  <a:cxn ang="0">
                    <a:pos x="90" y="4"/>
                  </a:cxn>
                  <a:cxn ang="0">
                    <a:pos x="104" y="14"/>
                  </a:cxn>
                  <a:cxn ang="0">
                    <a:pos x="118" y="28"/>
                  </a:cxn>
                  <a:cxn ang="0">
                    <a:pos x="130" y="48"/>
                  </a:cxn>
                  <a:cxn ang="0">
                    <a:pos x="140" y="70"/>
                  </a:cxn>
                  <a:cxn ang="0">
                    <a:pos x="148" y="96"/>
                  </a:cxn>
                  <a:cxn ang="0">
                    <a:pos x="152" y="124"/>
                  </a:cxn>
                  <a:cxn ang="0">
                    <a:pos x="152" y="124"/>
                  </a:cxn>
                  <a:cxn ang="0">
                    <a:pos x="154" y="144"/>
                  </a:cxn>
                  <a:cxn ang="0">
                    <a:pos x="154" y="166"/>
                  </a:cxn>
                  <a:cxn ang="0">
                    <a:pos x="152" y="184"/>
                  </a:cxn>
                  <a:cxn ang="0">
                    <a:pos x="150" y="204"/>
                  </a:cxn>
                  <a:cxn ang="0">
                    <a:pos x="146" y="222"/>
                  </a:cxn>
                  <a:cxn ang="0">
                    <a:pos x="140" y="238"/>
                  </a:cxn>
                  <a:cxn ang="0">
                    <a:pos x="134" y="252"/>
                  </a:cxn>
                  <a:cxn ang="0">
                    <a:pos x="126" y="264"/>
                  </a:cxn>
                  <a:cxn ang="0">
                    <a:pos x="126" y="264"/>
                  </a:cxn>
                  <a:cxn ang="0">
                    <a:pos x="110" y="262"/>
                  </a:cxn>
                  <a:cxn ang="0">
                    <a:pos x="92" y="262"/>
                  </a:cxn>
                  <a:cxn ang="0">
                    <a:pos x="84" y="264"/>
                  </a:cxn>
                  <a:cxn ang="0">
                    <a:pos x="74" y="268"/>
                  </a:cxn>
                  <a:cxn ang="0">
                    <a:pos x="64" y="272"/>
                  </a:cxn>
                  <a:cxn ang="0">
                    <a:pos x="54" y="280"/>
                  </a:cxn>
                  <a:cxn ang="0">
                    <a:pos x="54" y="280"/>
                  </a:cxn>
                  <a:cxn ang="0">
                    <a:pos x="46" y="272"/>
                  </a:cxn>
                  <a:cxn ang="0">
                    <a:pos x="36" y="262"/>
                  </a:cxn>
                  <a:cxn ang="0">
                    <a:pos x="28" y="250"/>
                  </a:cxn>
                  <a:cxn ang="0">
                    <a:pos x="22" y="236"/>
                  </a:cxn>
                  <a:cxn ang="0">
                    <a:pos x="16" y="220"/>
                  </a:cxn>
                  <a:cxn ang="0">
                    <a:pos x="10" y="204"/>
                  </a:cxn>
                  <a:cxn ang="0">
                    <a:pos x="6" y="186"/>
                  </a:cxn>
                  <a:cxn ang="0">
                    <a:pos x="2" y="166"/>
                  </a:cxn>
                  <a:cxn ang="0">
                    <a:pos x="2" y="166"/>
                  </a:cxn>
                  <a:cxn ang="0">
                    <a:pos x="0" y="136"/>
                  </a:cxn>
                  <a:cxn ang="0">
                    <a:pos x="2" y="108"/>
                  </a:cxn>
                  <a:cxn ang="0">
                    <a:pos x="6" y="82"/>
                  </a:cxn>
                  <a:cxn ang="0">
                    <a:pos x="12" y="58"/>
                  </a:cxn>
                  <a:cxn ang="0">
                    <a:pos x="22" y="38"/>
                  </a:cxn>
                  <a:cxn ang="0">
                    <a:pos x="32" y="22"/>
                  </a:cxn>
                  <a:cxn ang="0">
                    <a:pos x="46" y="8"/>
                  </a:cxn>
                  <a:cxn ang="0">
                    <a:pos x="52" y="4"/>
                  </a:cxn>
                  <a:cxn ang="0">
                    <a:pos x="60" y="2"/>
                  </a:cxn>
                  <a:cxn ang="0">
                    <a:pos x="60" y="2"/>
                  </a:cxn>
                </a:cxnLst>
                <a:rect l="0" t="0" r="r" b="b"/>
                <a:pathLst>
                  <a:path w="154" h="280">
                    <a:moveTo>
                      <a:pt x="60" y="2"/>
                    </a:moveTo>
                    <a:lnTo>
                      <a:pt x="60" y="2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82" y="2"/>
                    </a:lnTo>
                    <a:lnTo>
                      <a:pt x="90" y="4"/>
                    </a:lnTo>
                    <a:lnTo>
                      <a:pt x="104" y="14"/>
                    </a:lnTo>
                    <a:lnTo>
                      <a:pt x="118" y="28"/>
                    </a:lnTo>
                    <a:lnTo>
                      <a:pt x="130" y="48"/>
                    </a:lnTo>
                    <a:lnTo>
                      <a:pt x="140" y="70"/>
                    </a:lnTo>
                    <a:lnTo>
                      <a:pt x="148" y="96"/>
                    </a:lnTo>
                    <a:lnTo>
                      <a:pt x="152" y="124"/>
                    </a:lnTo>
                    <a:lnTo>
                      <a:pt x="152" y="124"/>
                    </a:lnTo>
                    <a:lnTo>
                      <a:pt x="154" y="144"/>
                    </a:lnTo>
                    <a:lnTo>
                      <a:pt x="154" y="166"/>
                    </a:lnTo>
                    <a:lnTo>
                      <a:pt x="152" y="184"/>
                    </a:lnTo>
                    <a:lnTo>
                      <a:pt x="150" y="204"/>
                    </a:lnTo>
                    <a:lnTo>
                      <a:pt x="146" y="222"/>
                    </a:lnTo>
                    <a:lnTo>
                      <a:pt x="140" y="238"/>
                    </a:lnTo>
                    <a:lnTo>
                      <a:pt x="134" y="252"/>
                    </a:lnTo>
                    <a:lnTo>
                      <a:pt x="126" y="264"/>
                    </a:lnTo>
                    <a:lnTo>
                      <a:pt x="126" y="264"/>
                    </a:lnTo>
                    <a:lnTo>
                      <a:pt x="110" y="262"/>
                    </a:lnTo>
                    <a:lnTo>
                      <a:pt x="92" y="262"/>
                    </a:lnTo>
                    <a:lnTo>
                      <a:pt x="84" y="264"/>
                    </a:lnTo>
                    <a:lnTo>
                      <a:pt x="74" y="268"/>
                    </a:lnTo>
                    <a:lnTo>
                      <a:pt x="64" y="272"/>
                    </a:lnTo>
                    <a:lnTo>
                      <a:pt x="54" y="280"/>
                    </a:lnTo>
                    <a:lnTo>
                      <a:pt x="54" y="280"/>
                    </a:lnTo>
                    <a:lnTo>
                      <a:pt x="46" y="272"/>
                    </a:lnTo>
                    <a:lnTo>
                      <a:pt x="36" y="262"/>
                    </a:lnTo>
                    <a:lnTo>
                      <a:pt x="28" y="250"/>
                    </a:lnTo>
                    <a:lnTo>
                      <a:pt x="22" y="236"/>
                    </a:lnTo>
                    <a:lnTo>
                      <a:pt x="16" y="220"/>
                    </a:lnTo>
                    <a:lnTo>
                      <a:pt x="10" y="204"/>
                    </a:lnTo>
                    <a:lnTo>
                      <a:pt x="6" y="186"/>
                    </a:lnTo>
                    <a:lnTo>
                      <a:pt x="2" y="166"/>
                    </a:lnTo>
                    <a:lnTo>
                      <a:pt x="2" y="166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6" y="82"/>
                    </a:lnTo>
                    <a:lnTo>
                      <a:pt x="12" y="58"/>
                    </a:lnTo>
                    <a:lnTo>
                      <a:pt x="22" y="38"/>
                    </a:lnTo>
                    <a:lnTo>
                      <a:pt x="32" y="22"/>
                    </a:lnTo>
                    <a:lnTo>
                      <a:pt x="46" y="8"/>
                    </a:lnTo>
                    <a:lnTo>
                      <a:pt x="52" y="4"/>
                    </a:lnTo>
                    <a:lnTo>
                      <a:pt x="60" y="2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FF7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9">
                <a:extLst>
                  <a:ext uri="{FF2B5EF4-FFF2-40B4-BE49-F238E27FC236}">
                    <a16:creationId xmlns:a16="http://schemas.microsoft.com/office/drawing/2014/main" id="{8A862181-90F4-4B2E-BA1B-2B5015481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1476"/>
                <a:ext cx="134" cy="25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68" y="0"/>
                  </a:cxn>
                  <a:cxn ang="0">
                    <a:pos x="82" y="6"/>
                  </a:cxn>
                  <a:cxn ang="0">
                    <a:pos x="94" y="18"/>
                  </a:cxn>
                  <a:cxn ang="0">
                    <a:pos x="106" y="32"/>
                  </a:cxn>
                  <a:cxn ang="0">
                    <a:pos x="116" y="50"/>
                  </a:cxn>
                  <a:cxn ang="0">
                    <a:pos x="124" y="70"/>
                  </a:cxn>
                  <a:cxn ang="0">
                    <a:pos x="130" y="94"/>
                  </a:cxn>
                  <a:cxn ang="0">
                    <a:pos x="134" y="120"/>
                  </a:cxn>
                  <a:cxn ang="0">
                    <a:pos x="134" y="120"/>
                  </a:cxn>
                  <a:cxn ang="0">
                    <a:pos x="134" y="140"/>
                  </a:cxn>
                  <a:cxn ang="0">
                    <a:pos x="134" y="160"/>
                  </a:cxn>
                  <a:cxn ang="0">
                    <a:pos x="132" y="178"/>
                  </a:cxn>
                  <a:cxn ang="0">
                    <a:pos x="128" y="194"/>
                  </a:cxn>
                  <a:cxn ang="0">
                    <a:pos x="124" y="210"/>
                  </a:cxn>
                  <a:cxn ang="0">
                    <a:pos x="118" y="224"/>
                  </a:cxn>
                  <a:cxn ang="0">
                    <a:pos x="112" y="236"/>
                  </a:cxn>
                  <a:cxn ang="0">
                    <a:pos x="104" y="246"/>
                  </a:cxn>
                  <a:cxn ang="0">
                    <a:pos x="104" y="246"/>
                  </a:cxn>
                  <a:cxn ang="0">
                    <a:pos x="92" y="246"/>
                  </a:cxn>
                  <a:cxn ang="0">
                    <a:pos x="80" y="246"/>
                  </a:cxn>
                  <a:cxn ang="0">
                    <a:pos x="68" y="250"/>
                  </a:cxn>
                  <a:cxn ang="0">
                    <a:pos x="56" y="256"/>
                  </a:cxn>
                  <a:cxn ang="0">
                    <a:pos x="56" y="256"/>
                  </a:cxn>
                  <a:cxn ang="0">
                    <a:pos x="46" y="248"/>
                  </a:cxn>
                  <a:cxn ang="0">
                    <a:pos x="36" y="240"/>
                  </a:cxn>
                  <a:cxn ang="0">
                    <a:pos x="28" y="228"/>
                  </a:cxn>
                  <a:cxn ang="0">
                    <a:pos x="20" y="214"/>
                  </a:cxn>
                  <a:cxn ang="0">
                    <a:pos x="12" y="196"/>
                  </a:cxn>
                  <a:cxn ang="0">
                    <a:pos x="8" y="180"/>
                  </a:cxn>
                  <a:cxn ang="0">
                    <a:pos x="4" y="160"/>
                  </a:cxn>
                  <a:cxn ang="0">
                    <a:pos x="0" y="140"/>
                  </a:cxn>
                  <a:cxn ang="0">
                    <a:pos x="0" y="140"/>
                  </a:cxn>
                  <a:cxn ang="0">
                    <a:pos x="0" y="112"/>
                  </a:cxn>
                  <a:cxn ang="0">
                    <a:pos x="2" y="88"/>
                  </a:cxn>
                  <a:cxn ang="0">
                    <a:pos x="6" y="66"/>
                  </a:cxn>
                  <a:cxn ang="0">
                    <a:pos x="12" y="44"/>
                  </a:cxn>
                  <a:cxn ang="0">
                    <a:pos x="20" y="28"/>
                  </a:cxn>
                  <a:cxn ang="0">
                    <a:pos x="30" y="14"/>
                  </a:cxn>
                  <a:cxn ang="0">
                    <a:pos x="42" y="4"/>
                  </a:cxn>
                  <a:cxn ang="0">
                    <a:pos x="48" y="2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134" h="256">
                    <a:moveTo>
                      <a:pt x="56" y="0"/>
                    </a:move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82" y="6"/>
                    </a:lnTo>
                    <a:lnTo>
                      <a:pt x="94" y="18"/>
                    </a:lnTo>
                    <a:lnTo>
                      <a:pt x="106" y="32"/>
                    </a:lnTo>
                    <a:lnTo>
                      <a:pt x="116" y="50"/>
                    </a:lnTo>
                    <a:lnTo>
                      <a:pt x="124" y="70"/>
                    </a:lnTo>
                    <a:lnTo>
                      <a:pt x="130" y="94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34" y="140"/>
                    </a:lnTo>
                    <a:lnTo>
                      <a:pt x="134" y="160"/>
                    </a:lnTo>
                    <a:lnTo>
                      <a:pt x="132" y="178"/>
                    </a:lnTo>
                    <a:lnTo>
                      <a:pt x="128" y="194"/>
                    </a:lnTo>
                    <a:lnTo>
                      <a:pt x="124" y="210"/>
                    </a:lnTo>
                    <a:lnTo>
                      <a:pt x="118" y="224"/>
                    </a:lnTo>
                    <a:lnTo>
                      <a:pt x="112" y="236"/>
                    </a:lnTo>
                    <a:lnTo>
                      <a:pt x="104" y="246"/>
                    </a:lnTo>
                    <a:lnTo>
                      <a:pt x="104" y="246"/>
                    </a:lnTo>
                    <a:lnTo>
                      <a:pt x="92" y="246"/>
                    </a:lnTo>
                    <a:lnTo>
                      <a:pt x="80" y="246"/>
                    </a:lnTo>
                    <a:lnTo>
                      <a:pt x="68" y="250"/>
                    </a:lnTo>
                    <a:lnTo>
                      <a:pt x="56" y="256"/>
                    </a:lnTo>
                    <a:lnTo>
                      <a:pt x="56" y="256"/>
                    </a:lnTo>
                    <a:lnTo>
                      <a:pt x="46" y="248"/>
                    </a:lnTo>
                    <a:lnTo>
                      <a:pt x="36" y="240"/>
                    </a:lnTo>
                    <a:lnTo>
                      <a:pt x="28" y="228"/>
                    </a:lnTo>
                    <a:lnTo>
                      <a:pt x="20" y="214"/>
                    </a:lnTo>
                    <a:lnTo>
                      <a:pt x="12" y="196"/>
                    </a:lnTo>
                    <a:lnTo>
                      <a:pt x="8" y="180"/>
                    </a:lnTo>
                    <a:lnTo>
                      <a:pt x="4" y="16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12"/>
                    </a:lnTo>
                    <a:lnTo>
                      <a:pt x="2" y="88"/>
                    </a:lnTo>
                    <a:lnTo>
                      <a:pt x="6" y="66"/>
                    </a:lnTo>
                    <a:lnTo>
                      <a:pt x="12" y="44"/>
                    </a:lnTo>
                    <a:lnTo>
                      <a:pt x="20" y="28"/>
                    </a:lnTo>
                    <a:lnTo>
                      <a:pt x="30" y="14"/>
                    </a:lnTo>
                    <a:lnTo>
                      <a:pt x="42" y="4"/>
                    </a:lnTo>
                    <a:lnTo>
                      <a:pt x="48" y="2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90">
                <a:extLst>
                  <a:ext uri="{FF2B5EF4-FFF2-40B4-BE49-F238E27FC236}">
                    <a16:creationId xmlns:a16="http://schemas.microsoft.com/office/drawing/2014/main" id="{B9B0CCB7-1F85-4EE9-A327-71BD58163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1476"/>
                <a:ext cx="134" cy="156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58" y="22"/>
                  </a:cxn>
                  <a:cxn ang="0">
                    <a:pos x="52" y="24"/>
                  </a:cxn>
                  <a:cxn ang="0">
                    <a:pos x="44" y="28"/>
                  </a:cxn>
                  <a:cxn ang="0">
                    <a:pos x="34" y="36"/>
                  </a:cxn>
                  <a:cxn ang="0">
                    <a:pos x="24" y="48"/>
                  </a:cxn>
                  <a:cxn ang="0">
                    <a:pos x="16" y="66"/>
                  </a:cxn>
                  <a:cxn ang="0">
                    <a:pos x="8" y="84"/>
                  </a:cxn>
                  <a:cxn ang="0">
                    <a:pos x="4" y="106"/>
                  </a:cxn>
                  <a:cxn ang="0">
                    <a:pos x="2" y="130"/>
                  </a:cxn>
                  <a:cxn ang="0">
                    <a:pos x="2" y="156"/>
                  </a:cxn>
                  <a:cxn ang="0">
                    <a:pos x="2" y="156"/>
                  </a:cxn>
                  <a:cxn ang="0">
                    <a:pos x="0" y="140"/>
                  </a:cxn>
                  <a:cxn ang="0">
                    <a:pos x="0" y="140"/>
                  </a:cxn>
                  <a:cxn ang="0">
                    <a:pos x="0" y="112"/>
                  </a:cxn>
                  <a:cxn ang="0">
                    <a:pos x="2" y="88"/>
                  </a:cxn>
                  <a:cxn ang="0">
                    <a:pos x="6" y="66"/>
                  </a:cxn>
                  <a:cxn ang="0">
                    <a:pos x="12" y="44"/>
                  </a:cxn>
                  <a:cxn ang="0">
                    <a:pos x="20" y="28"/>
                  </a:cxn>
                  <a:cxn ang="0">
                    <a:pos x="30" y="14"/>
                  </a:cxn>
                  <a:cxn ang="0">
                    <a:pos x="42" y="4"/>
                  </a:cxn>
                  <a:cxn ang="0">
                    <a:pos x="48" y="2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68" y="0"/>
                  </a:cxn>
                  <a:cxn ang="0">
                    <a:pos x="82" y="6"/>
                  </a:cxn>
                  <a:cxn ang="0">
                    <a:pos x="94" y="18"/>
                  </a:cxn>
                  <a:cxn ang="0">
                    <a:pos x="106" y="32"/>
                  </a:cxn>
                  <a:cxn ang="0">
                    <a:pos x="116" y="50"/>
                  </a:cxn>
                  <a:cxn ang="0">
                    <a:pos x="124" y="70"/>
                  </a:cxn>
                  <a:cxn ang="0">
                    <a:pos x="130" y="94"/>
                  </a:cxn>
                  <a:cxn ang="0">
                    <a:pos x="134" y="120"/>
                  </a:cxn>
                  <a:cxn ang="0">
                    <a:pos x="134" y="120"/>
                  </a:cxn>
                  <a:cxn ang="0">
                    <a:pos x="134" y="128"/>
                  </a:cxn>
                  <a:cxn ang="0">
                    <a:pos x="134" y="128"/>
                  </a:cxn>
                  <a:cxn ang="0">
                    <a:pos x="128" y="104"/>
                  </a:cxn>
                  <a:cxn ang="0">
                    <a:pos x="122" y="84"/>
                  </a:cxn>
                  <a:cxn ang="0">
                    <a:pos x="114" y="64"/>
                  </a:cxn>
                  <a:cxn ang="0">
                    <a:pos x="104" y="50"/>
                  </a:cxn>
                  <a:cxn ang="0">
                    <a:pos x="94" y="36"/>
                  </a:cxn>
                  <a:cxn ang="0">
                    <a:pos x="82" y="28"/>
                  </a:cxn>
                  <a:cxn ang="0">
                    <a:pos x="70" y="24"/>
                  </a:cxn>
                  <a:cxn ang="0">
                    <a:pos x="58" y="22"/>
                  </a:cxn>
                  <a:cxn ang="0">
                    <a:pos x="58" y="22"/>
                  </a:cxn>
                </a:cxnLst>
                <a:rect l="0" t="0" r="r" b="b"/>
                <a:pathLst>
                  <a:path w="134" h="156">
                    <a:moveTo>
                      <a:pt x="58" y="22"/>
                    </a:moveTo>
                    <a:lnTo>
                      <a:pt x="58" y="22"/>
                    </a:lnTo>
                    <a:lnTo>
                      <a:pt x="52" y="24"/>
                    </a:lnTo>
                    <a:lnTo>
                      <a:pt x="44" y="28"/>
                    </a:lnTo>
                    <a:lnTo>
                      <a:pt x="34" y="36"/>
                    </a:lnTo>
                    <a:lnTo>
                      <a:pt x="24" y="48"/>
                    </a:lnTo>
                    <a:lnTo>
                      <a:pt x="16" y="66"/>
                    </a:lnTo>
                    <a:lnTo>
                      <a:pt x="8" y="84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12"/>
                    </a:lnTo>
                    <a:lnTo>
                      <a:pt x="2" y="88"/>
                    </a:lnTo>
                    <a:lnTo>
                      <a:pt x="6" y="66"/>
                    </a:lnTo>
                    <a:lnTo>
                      <a:pt x="12" y="44"/>
                    </a:lnTo>
                    <a:lnTo>
                      <a:pt x="20" y="28"/>
                    </a:lnTo>
                    <a:lnTo>
                      <a:pt x="30" y="14"/>
                    </a:lnTo>
                    <a:lnTo>
                      <a:pt x="42" y="4"/>
                    </a:lnTo>
                    <a:lnTo>
                      <a:pt x="48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82" y="6"/>
                    </a:lnTo>
                    <a:lnTo>
                      <a:pt x="94" y="18"/>
                    </a:lnTo>
                    <a:lnTo>
                      <a:pt x="106" y="32"/>
                    </a:lnTo>
                    <a:lnTo>
                      <a:pt x="116" y="50"/>
                    </a:lnTo>
                    <a:lnTo>
                      <a:pt x="124" y="70"/>
                    </a:lnTo>
                    <a:lnTo>
                      <a:pt x="130" y="94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28" y="104"/>
                    </a:lnTo>
                    <a:lnTo>
                      <a:pt x="122" y="84"/>
                    </a:lnTo>
                    <a:lnTo>
                      <a:pt x="114" y="64"/>
                    </a:lnTo>
                    <a:lnTo>
                      <a:pt x="104" y="50"/>
                    </a:lnTo>
                    <a:lnTo>
                      <a:pt x="94" y="36"/>
                    </a:lnTo>
                    <a:lnTo>
                      <a:pt x="82" y="28"/>
                    </a:lnTo>
                    <a:lnTo>
                      <a:pt x="70" y="24"/>
                    </a:lnTo>
                    <a:lnTo>
                      <a:pt x="58" y="22"/>
                    </a:lnTo>
                    <a:lnTo>
                      <a:pt x="58" y="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91">
                <a:extLst>
                  <a:ext uri="{FF2B5EF4-FFF2-40B4-BE49-F238E27FC236}">
                    <a16:creationId xmlns:a16="http://schemas.microsoft.com/office/drawing/2014/main" id="{0B86502B-61F3-4D95-94EB-20B9D826A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656"/>
                <a:ext cx="176" cy="9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0" y="58"/>
                  </a:cxn>
                  <a:cxn ang="0">
                    <a:pos x="4" y="50"/>
                  </a:cxn>
                  <a:cxn ang="0">
                    <a:pos x="8" y="42"/>
                  </a:cxn>
                  <a:cxn ang="0">
                    <a:pos x="16" y="32"/>
                  </a:cxn>
                  <a:cxn ang="0">
                    <a:pos x="26" y="22"/>
                  </a:cxn>
                  <a:cxn ang="0">
                    <a:pos x="38" y="12"/>
                  </a:cxn>
                  <a:cxn ang="0">
                    <a:pos x="52" y="6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118" y="0"/>
                  </a:cxn>
                  <a:cxn ang="0">
                    <a:pos x="128" y="0"/>
                  </a:cxn>
                  <a:cxn ang="0">
                    <a:pos x="140" y="2"/>
                  </a:cxn>
                  <a:cxn ang="0">
                    <a:pos x="140" y="2"/>
                  </a:cxn>
                  <a:cxn ang="0">
                    <a:pos x="154" y="6"/>
                  </a:cxn>
                  <a:cxn ang="0">
                    <a:pos x="164" y="12"/>
                  </a:cxn>
                  <a:cxn ang="0">
                    <a:pos x="176" y="18"/>
                  </a:cxn>
                  <a:cxn ang="0">
                    <a:pos x="176" y="18"/>
                  </a:cxn>
                  <a:cxn ang="0">
                    <a:pos x="174" y="26"/>
                  </a:cxn>
                  <a:cxn ang="0">
                    <a:pos x="164" y="46"/>
                  </a:cxn>
                  <a:cxn ang="0">
                    <a:pos x="156" y="56"/>
                  </a:cxn>
                  <a:cxn ang="0">
                    <a:pos x="146" y="66"/>
                  </a:cxn>
                  <a:cxn ang="0">
                    <a:pos x="136" y="72"/>
                  </a:cxn>
                  <a:cxn ang="0">
                    <a:pos x="122" y="78"/>
                  </a:cxn>
                  <a:cxn ang="0">
                    <a:pos x="122" y="78"/>
                  </a:cxn>
                  <a:cxn ang="0">
                    <a:pos x="98" y="84"/>
                  </a:cxn>
                  <a:cxn ang="0">
                    <a:pos x="76" y="92"/>
                  </a:cxn>
                  <a:cxn ang="0">
                    <a:pos x="56" y="98"/>
                  </a:cxn>
                  <a:cxn ang="0">
                    <a:pos x="48" y="98"/>
                  </a:cxn>
                  <a:cxn ang="0">
                    <a:pos x="40" y="96"/>
                  </a:cxn>
                  <a:cxn ang="0">
                    <a:pos x="40" y="96"/>
                  </a:cxn>
                  <a:cxn ang="0">
                    <a:pos x="32" y="92"/>
                  </a:cxn>
                  <a:cxn ang="0">
                    <a:pos x="26" y="86"/>
                  </a:cxn>
                  <a:cxn ang="0">
                    <a:pos x="18" y="72"/>
                  </a:cxn>
                  <a:cxn ang="0">
                    <a:pos x="12" y="60"/>
                  </a:cxn>
                  <a:cxn ang="0">
                    <a:pos x="12" y="54"/>
                  </a:cxn>
                  <a:cxn ang="0">
                    <a:pos x="0" y="58"/>
                  </a:cxn>
                </a:cxnLst>
                <a:rect l="0" t="0" r="r" b="b"/>
                <a:pathLst>
                  <a:path w="176" h="98">
                    <a:moveTo>
                      <a:pt x="0" y="58"/>
                    </a:moveTo>
                    <a:lnTo>
                      <a:pt x="0" y="58"/>
                    </a:lnTo>
                    <a:lnTo>
                      <a:pt x="4" y="50"/>
                    </a:lnTo>
                    <a:lnTo>
                      <a:pt x="8" y="42"/>
                    </a:lnTo>
                    <a:lnTo>
                      <a:pt x="16" y="32"/>
                    </a:lnTo>
                    <a:lnTo>
                      <a:pt x="26" y="22"/>
                    </a:lnTo>
                    <a:lnTo>
                      <a:pt x="38" y="12"/>
                    </a:lnTo>
                    <a:lnTo>
                      <a:pt x="52" y="6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118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54" y="6"/>
                    </a:lnTo>
                    <a:lnTo>
                      <a:pt x="164" y="12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4" y="26"/>
                    </a:lnTo>
                    <a:lnTo>
                      <a:pt x="164" y="46"/>
                    </a:lnTo>
                    <a:lnTo>
                      <a:pt x="156" y="56"/>
                    </a:lnTo>
                    <a:lnTo>
                      <a:pt x="146" y="66"/>
                    </a:lnTo>
                    <a:lnTo>
                      <a:pt x="136" y="72"/>
                    </a:lnTo>
                    <a:lnTo>
                      <a:pt x="122" y="78"/>
                    </a:lnTo>
                    <a:lnTo>
                      <a:pt x="122" y="78"/>
                    </a:lnTo>
                    <a:lnTo>
                      <a:pt x="98" y="84"/>
                    </a:lnTo>
                    <a:lnTo>
                      <a:pt x="76" y="92"/>
                    </a:lnTo>
                    <a:lnTo>
                      <a:pt x="56" y="98"/>
                    </a:lnTo>
                    <a:lnTo>
                      <a:pt x="48" y="98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32" y="92"/>
                    </a:lnTo>
                    <a:lnTo>
                      <a:pt x="26" y="86"/>
                    </a:lnTo>
                    <a:lnTo>
                      <a:pt x="18" y="72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92">
                <a:extLst>
                  <a:ext uri="{FF2B5EF4-FFF2-40B4-BE49-F238E27FC236}">
                    <a16:creationId xmlns:a16="http://schemas.microsoft.com/office/drawing/2014/main" id="{57638E43-8216-4F0D-AD03-A0ED39D84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536"/>
                <a:ext cx="92" cy="12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70"/>
                  </a:cxn>
                  <a:cxn ang="0">
                    <a:pos x="4" y="82"/>
                  </a:cxn>
                  <a:cxn ang="0">
                    <a:pos x="8" y="92"/>
                  </a:cxn>
                  <a:cxn ang="0">
                    <a:pos x="14" y="102"/>
                  </a:cxn>
                  <a:cxn ang="0">
                    <a:pos x="20" y="110"/>
                  </a:cxn>
                  <a:cxn ang="0">
                    <a:pos x="28" y="116"/>
                  </a:cxn>
                  <a:cxn ang="0">
                    <a:pos x="38" y="122"/>
                  </a:cxn>
                  <a:cxn ang="0">
                    <a:pos x="46" y="124"/>
                  </a:cxn>
                  <a:cxn ang="0">
                    <a:pos x="56" y="124"/>
                  </a:cxn>
                  <a:cxn ang="0">
                    <a:pos x="56" y="124"/>
                  </a:cxn>
                  <a:cxn ang="0">
                    <a:pos x="64" y="120"/>
                  </a:cxn>
                  <a:cxn ang="0">
                    <a:pos x="72" y="116"/>
                  </a:cxn>
                  <a:cxn ang="0">
                    <a:pos x="80" y="110"/>
                  </a:cxn>
                  <a:cxn ang="0">
                    <a:pos x="86" y="100"/>
                  </a:cxn>
                  <a:cxn ang="0">
                    <a:pos x="90" y="90"/>
                  </a:cxn>
                  <a:cxn ang="0">
                    <a:pos x="92" y="80"/>
                  </a:cxn>
                  <a:cxn ang="0">
                    <a:pos x="92" y="68"/>
                  </a:cxn>
                  <a:cxn ang="0">
                    <a:pos x="92" y="56"/>
                  </a:cxn>
                  <a:cxn ang="0">
                    <a:pos x="92" y="56"/>
                  </a:cxn>
                  <a:cxn ang="0">
                    <a:pos x="90" y="42"/>
                  </a:cxn>
                  <a:cxn ang="0">
                    <a:pos x="84" y="32"/>
                  </a:cxn>
                  <a:cxn ang="0">
                    <a:pos x="78" y="22"/>
                  </a:cxn>
                  <a:cxn ang="0">
                    <a:pos x="72" y="14"/>
                  </a:cxn>
                  <a:cxn ang="0">
                    <a:pos x="64" y="8"/>
                  </a:cxn>
                  <a:cxn ang="0">
                    <a:pos x="56" y="2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8" y="4"/>
                  </a:cxn>
                  <a:cxn ang="0">
                    <a:pos x="20" y="8"/>
                  </a:cxn>
                  <a:cxn ang="0">
                    <a:pos x="12" y="16"/>
                  </a:cxn>
                  <a:cxn ang="0">
                    <a:pos x="8" y="24"/>
                  </a:cxn>
                  <a:cxn ang="0">
                    <a:pos x="4" y="34"/>
                  </a:cxn>
                  <a:cxn ang="0">
                    <a:pos x="0" y="44"/>
                  </a:cxn>
                  <a:cxn ang="0">
                    <a:pos x="0" y="56"/>
                  </a:cxn>
                  <a:cxn ang="0">
                    <a:pos x="0" y="70"/>
                  </a:cxn>
                  <a:cxn ang="0">
                    <a:pos x="0" y="70"/>
                  </a:cxn>
                </a:cxnLst>
                <a:rect l="0" t="0" r="r" b="b"/>
                <a:pathLst>
                  <a:path w="92" h="124">
                    <a:moveTo>
                      <a:pt x="0" y="70"/>
                    </a:moveTo>
                    <a:lnTo>
                      <a:pt x="0" y="70"/>
                    </a:lnTo>
                    <a:lnTo>
                      <a:pt x="4" y="82"/>
                    </a:lnTo>
                    <a:lnTo>
                      <a:pt x="8" y="92"/>
                    </a:lnTo>
                    <a:lnTo>
                      <a:pt x="14" y="102"/>
                    </a:lnTo>
                    <a:lnTo>
                      <a:pt x="20" y="110"/>
                    </a:lnTo>
                    <a:lnTo>
                      <a:pt x="28" y="116"/>
                    </a:lnTo>
                    <a:lnTo>
                      <a:pt x="38" y="122"/>
                    </a:lnTo>
                    <a:lnTo>
                      <a:pt x="46" y="124"/>
                    </a:lnTo>
                    <a:lnTo>
                      <a:pt x="56" y="124"/>
                    </a:lnTo>
                    <a:lnTo>
                      <a:pt x="56" y="124"/>
                    </a:lnTo>
                    <a:lnTo>
                      <a:pt x="64" y="120"/>
                    </a:lnTo>
                    <a:lnTo>
                      <a:pt x="72" y="116"/>
                    </a:lnTo>
                    <a:lnTo>
                      <a:pt x="80" y="110"/>
                    </a:lnTo>
                    <a:lnTo>
                      <a:pt x="86" y="100"/>
                    </a:lnTo>
                    <a:lnTo>
                      <a:pt x="90" y="90"/>
                    </a:lnTo>
                    <a:lnTo>
                      <a:pt x="92" y="80"/>
                    </a:lnTo>
                    <a:lnTo>
                      <a:pt x="92" y="68"/>
                    </a:lnTo>
                    <a:lnTo>
                      <a:pt x="92" y="56"/>
                    </a:lnTo>
                    <a:lnTo>
                      <a:pt x="92" y="56"/>
                    </a:lnTo>
                    <a:lnTo>
                      <a:pt x="90" y="42"/>
                    </a:lnTo>
                    <a:lnTo>
                      <a:pt x="84" y="32"/>
                    </a:lnTo>
                    <a:lnTo>
                      <a:pt x="78" y="22"/>
                    </a:lnTo>
                    <a:lnTo>
                      <a:pt x="72" y="14"/>
                    </a:lnTo>
                    <a:lnTo>
                      <a:pt x="64" y="8"/>
                    </a:lnTo>
                    <a:lnTo>
                      <a:pt x="56" y="2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318A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93">
                <a:extLst>
                  <a:ext uri="{FF2B5EF4-FFF2-40B4-BE49-F238E27FC236}">
                    <a16:creationId xmlns:a16="http://schemas.microsoft.com/office/drawing/2014/main" id="{6C10384D-03B8-4CBC-98D7-E98515309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" y="1550"/>
                <a:ext cx="76" cy="98"/>
              </a:xfrm>
              <a:custGeom>
                <a:avLst/>
                <a:gdLst/>
                <a:ahLst/>
                <a:cxnLst>
                  <a:cxn ang="0">
                    <a:pos x="2" y="54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8" y="72"/>
                  </a:cxn>
                  <a:cxn ang="0">
                    <a:pos x="12" y="80"/>
                  </a:cxn>
                  <a:cxn ang="0">
                    <a:pos x="18" y="86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38" y="98"/>
                  </a:cxn>
                  <a:cxn ang="0">
                    <a:pos x="46" y="98"/>
                  </a:cxn>
                  <a:cxn ang="0">
                    <a:pos x="46" y="98"/>
                  </a:cxn>
                  <a:cxn ang="0">
                    <a:pos x="54" y="96"/>
                  </a:cxn>
                  <a:cxn ang="0">
                    <a:pos x="60" y="92"/>
                  </a:cxn>
                  <a:cxn ang="0">
                    <a:pos x="64" y="86"/>
                  </a:cxn>
                  <a:cxn ang="0">
                    <a:pos x="70" y="78"/>
                  </a:cxn>
                  <a:cxn ang="0">
                    <a:pos x="72" y="70"/>
                  </a:cxn>
                  <a:cxn ang="0">
                    <a:pos x="74" y="62"/>
                  </a:cxn>
                  <a:cxn ang="0">
                    <a:pos x="76" y="52"/>
                  </a:cxn>
                  <a:cxn ang="0">
                    <a:pos x="74" y="42"/>
                  </a:cxn>
                  <a:cxn ang="0">
                    <a:pos x="74" y="42"/>
                  </a:cxn>
                  <a:cxn ang="0">
                    <a:pos x="72" y="32"/>
                  </a:cxn>
                  <a:cxn ang="0">
                    <a:pos x="68" y="24"/>
                  </a:cxn>
                  <a:cxn ang="0">
                    <a:pos x="64" y="16"/>
                  </a:cxn>
                  <a:cxn ang="0">
                    <a:pos x="58" y="10"/>
                  </a:cxn>
                  <a:cxn ang="0">
                    <a:pos x="52" y="4"/>
                  </a:cxn>
                  <a:cxn ang="0">
                    <a:pos x="46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0"/>
                  </a:cxn>
                  <a:cxn ang="0">
                    <a:pos x="8" y="18"/>
                  </a:cxn>
                  <a:cxn ang="0">
                    <a:pos x="4" y="26"/>
                  </a:cxn>
                  <a:cxn ang="0">
                    <a:pos x="2" y="34"/>
                  </a:cxn>
                  <a:cxn ang="0">
                    <a:pos x="0" y="44"/>
                  </a:cxn>
                  <a:cxn ang="0">
                    <a:pos x="2" y="54"/>
                  </a:cxn>
                  <a:cxn ang="0">
                    <a:pos x="2" y="54"/>
                  </a:cxn>
                </a:cxnLst>
                <a:rect l="0" t="0" r="r" b="b"/>
                <a:pathLst>
                  <a:path w="76" h="98">
                    <a:moveTo>
                      <a:pt x="2" y="54"/>
                    </a:moveTo>
                    <a:lnTo>
                      <a:pt x="2" y="54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38" y="98"/>
                    </a:lnTo>
                    <a:lnTo>
                      <a:pt x="46" y="98"/>
                    </a:lnTo>
                    <a:lnTo>
                      <a:pt x="46" y="98"/>
                    </a:lnTo>
                    <a:lnTo>
                      <a:pt x="54" y="96"/>
                    </a:lnTo>
                    <a:lnTo>
                      <a:pt x="60" y="92"/>
                    </a:lnTo>
                    <a:lnTo>
                      <a:pt x="64" y="86"/>
                    </a:lnTo>
                    <a:lnTo>
                      <a:pt x="70" y="78"/>
                    </a:lnTo>
                    <a:lnTo>
                      <a:pt x="72" y="70"/>
                    </a:lnTo>
                    <a:lnTo>
                      <a:pt x="74" y="62"/>
                    </a:lnTo>
                    <a:lnTo>
                      <a:pt x="76" y="52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2" y="32"/>
                    </a:lnTo>
                    <a:lnTo>
                      <a:pt x="68" y="24"/>
                    </a:lnTo>
                    <a:lnTo>
                      <a:pt x="64" y="16"/>
                    </a:lnTo>
                    <a:lnTo>
                      <a:pt x="58" y="10"/>
                    </a:lnTo>
                    <a:lnTo>
                      <a:pt x="52" y="4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8" y="18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2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2FB1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94">
                <a:extLst>
                  <a:ext uri="{FF2B5EF4-FFF2-40B4-BE49-F238E27FC236}">
                    <a16:creationId xmlns:a16="http://schemas.microsoft.com/office/drawing/2014/main" id="{F6DD9A09-B72E-4CA1-801D-100FE5ED4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1570"/>
                <a:ext cx="48" cy="6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4" y="46"/>
                  </a:cxn>
                  <a:cxn ang="0">
                    <a:pos x="12" y="54"/>
                  </a:cxn>
                  <a:cxn ang="0">
                    <a:pos x="20" y="60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0" y="60"/>
                  </a:cxn>
                  <a:cxn ang="0">
                    <a:pos x="34" y="60"/>
                  </a:cxn>
                  <a:cxn ang="0">
                    <a:pos x="38" y="56"/>
                  </a:cxn>
                  <a:cxn ang="0">
                    <a:pos x="44" y="48"/>
                  </a:cxn>
                  <a:cxn ang="0">
                    <a:pos x="48" y="38"/>
                  </a:cxn>
                  <a:cxn ang="0">
                    <a:pos x="48" y="26"/>
                  </a:cxn>
                  <a:cxn ang="0">
                    <a:pos x="48" y="26"/>
                  </a:cxn>
                  <a:cxn ang="0">
                    <a:pos x="44" y="14"/>
                  </a:cxn>
                  <a:cxn ang="0">
                    <a:pos x="38" y="6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0" y="4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48" h="60">
                    <a:moveTo>
                      <a:pt x="0" y="34"/>
                    </a:moveTo>
                    <a:lnTo>
                      <a:pt x="0" y="34"/>
                    </a:lnTo>
                    <a:lnTo>
                      <a:pt x="4" y="46"/>
                    </a:lnTo>
                    <a:lnTo>
                      <a:pt x="12" y="54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4" y="60"/>
                    </a:lnTo>
                    <a:lnTo>
                      <a:pt x="38" y="56"/>
                    </a:lnTo>
                    <a:lnTo>
                      <a:pt x="44" y="48"/>
                    </a:lnTo>
                    <a:lnTo>
                      <a:pt x="48" y="38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95">
                <a:extLst>
                  <a:ext uri="{FF2B5EF4-FFF2-40B4-BE49-F238E27FC236}">
                    <a16:creationId xmlns:a16="http://schemas.microsoft.com/office/drawing/2014/main" id="{62673113-980A-4407-9779-892B88300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1566"/>
                <a:ext cx="18" cy="2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6" y="22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18" y="1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6"/>
                  </a:cxn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6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18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96">
                <a:extLst>
                  <a:ext uri="{FF2B5EF4-FFF2-40B4-BE49-F238E27FC236}">
                    <a16:creationId xmlns:a16="http://schemas.microsoft.com/office/drawing/2014/main" id="{613E32E1-BE4E-43A8-8DE0-5AEC333C8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614"/>
                <a:ext cx="12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97">
                <a:extLst>
                  <a:ext uri="{FF2B5EF4-FFF2-40B4-BE49-F238E27FC236}">
                    <a16:creationId xmlns:a16="http://schemas.microsoft.com/office/drawing/2014/main" id="{A696D34B-CEBF-4EAE-A7F3-E21C6646A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1404"/>
                <a:ext cx="134" cy="82"/>
              </a:xfrm>
              <a:custGeom>
                <a:avLst/>
                <a:gdLst/>
                <a:ahLst/>
                <a:cxnLst>
                  <a:cxn ang="0">
                    <a:pos x="134" y="82"/>
                  </a:cxn>
                  <a:cxn ang="0">
                    <a:pos x="134" y="82"/>
                  </a:cxn>
                  <a:cxn ang="0">
                    <a:pos x="134" y="66"/>
                  </a:cxn>
                  <a:cxn ang="0">
                    <a:pos x="134" y="52"/>
                  </a:cxn>
                  <a:cxn ang="0">
                    <a:pos x="132" y="36"/>
                  </a:cxn>
                  <a:cxn ang="0">
                    <a:pos x="126" y="20"/>
                  </a:cxn>
                  <a:cxn ang="0">
                    <a:pos x="122" y="14"/>
                  </a:cxn>
                  <a:cxn ang="0">
                    <a:pos x="116" y="8"/>
                  </a:cxn>
                  <a:cxn ang="0">
                    <a:pos x="110" y="4"/>
                  </a:cxn>
                  <a:cxn ang="0">
                    <a:pos x="102" y="2"/>
                  </a:cxn>
                  <a:cxn ang="0">
                    <a:pos x="92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74" y="2"/>
                  </a:cxn>
                  <a:cxn ang="0">
                    <a:pos x="66" y="4"/>
                  </a:cxn>
                  <a:cxn ang="0">
                    <a:pos x="52" y="12"/>
                  </a:cxn>
                  <a:cxn ang="0">
                    <a:pos x="36" y="18"/>
                  </a:cxn>
                  <a:cxn ang="0">
                    <a:pos x="30" y="22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12" y="22"/>
                  </a:cxn>
                  <a:cxn ang="0">
                    <a:pos x="4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10" y="48"/>
                  </a:cxn>
                  <a:cxn ang="0">
                    <a:pos x="22" y="48"/>
                  </a:cxn>
                  <a:cxn ang="0">
                    <a:pos x="40" y="42"/>
                  </a:cxn>
                  <a:cxn ang="0">
                    <a:pos x="40" y="42"/>
                  </a:cxn>
                  <a:cxn ang="0">
                    <a:pos x="64" y="34"/>
                  </a:cxn>
                  <a:cxn ang="0">
                    <a:pos x="76" y="30"/>
                  </a:cxn>
                  <a:cxn ang="0">
                    <a:pos x="86" y="26"/>
                  </a:cxn>
                  <a:cxn ang="0">
                    <a:pos x="98" y="26"/>
                  </a:cxn>
                  <a:cxn ang="0">
                    <a:pos x="106" y="28"/>
                  </a:cxn>
                  <a:cxn ang="0">
                    <a:pos x="114" y="34"/>
                  </a:cxn>
                  <a:cxn ang="0">
                    <a:pos x="120" y="42"/>
                  </a:cxn>
                  <a:cxn ang="0">
                    <a:pos x="120" y="42"/>
                  </a:cxn>
                  <a:cxn ang="0">
                    <a:pos x="128" y="62"/>
                  </a:cxn>
                  <a:cxn ang="0">
                    <a:pos x="132" y="74"/>
                  </a:cxn>
                  <a:cxn ang="0">
                    <a:pos x="134" y="82"/>
                  </a:cxn>
                  <a:cxn ang="0">
                    <a:pos x="134" y="82"/>
                  </a:cxn>
                </a:cxnLst>
                <a:rect l="0" t="0" r="r" b="b"/>
                <a:pathLst>
                  <a:path w="134" h="82">
                    <a:moveTo>
                      <a:pt x="134" y="82"/>
                    </a:moveTo>
                    <a:lnTo>
                      <a:pt x="134" y="82"/>
                    </a:lnTo>
                    <a:lnTo>
                      <a:pt x="134" y="66"/>
                    </a:lnTo>
                    <a:lnTo>
                      <a:pt x="134" y="52"/>
                    </a:lnTo>
                    <a:lnTo>
                      <a:pt x="132" y="36"/>
                    </a:lnTo>
                    <a:lnTo>
                      <a:pt x="126" y="20"/>
                    </a:lnTo>
                    <a:lnTo>
                      <a:pt x="122" y="14"/>
                    </a:lnTo>
                    <a:lnTo>
                      <a:pt x="116" y="8"/>
                    </a:lnTo>
                    <a:lnTo>
                      <a:pt x="110" y="4"/>
                    </a:lnTo>
                    <a:lnTo>
                      <a:pt x="102" y="2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74" y="2"/>
                    </a:lnTo>
                    <a:lnTo>
                      <a:pt x="66" y="4"/>
                    </a:lnTo>
                    <a:lnTo>
                      <a:pt x="52" y="12"/>
                    </a:lnTo>
                    <a:lnTo>
                      <a:pt x="36" y="18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12" y="22"/>
                    </a:lnTo>
                    <a:lnTo>
                      <a:pt x="4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10" y="48"/>
                    </a:lnTo>
                    <a:lnTo>
                      <a:pt x="22" y="48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64" y="34"/>
                    </a:lnTo>
                    <a:lnTo>
                      <a:pt x="76" y="30"/>
                    </a:lnTo>
                    <a:lnTo>
                      <a:pt x="86" y="26"/>
                    </a:lnTo>
                    <a:lnTo>
                      <a:pt x="98" y="26"/>
                    </a:lnTo>
                    <a:lnTo>
                      <a:pt x="106" y="28"/>
                    </a:lnTo>
                    <a:lnTo>
                      <a:pt x="114" y="34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8" y="62"/>
                    </a:lnTo>
                    <a:lnTo>
                      <a:pt x="132" y="74"/>
                    </a:lnTo>
                    <a:lnTo>
                      <a:pt x="134" y="82"/>
                    </a:lnTo>
                    <a:lnTo>
                      <a:pt x="134" y="82"/>
                    </a:lnTo>
                    <a:close/>
                  </a:path>
                </a:pathLst>
              </a:custGeom>
              <a:solidFill>
                <a:srgbClr val="FA46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98">
                <a:extLst>
                  <a:ext uri="{FF2B5EF4-FFF2-40B4-BE49-F238E27FC236}">
                    <a16:creationId xmlns:a16="http://schemas.microsoft.com/office/drawing/2014/main" id="{5F402A9E-0AC3-4BAC-9BA1-192C0DCD9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1186"/>
                <a:ext cx="20" cy="2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20" y="10"/>
                  </a:cxn>
                  <a:cxn ang="0">
                    <a:pos x="20" y="14"/>
                  </a:cxn>
                  <a:cxn ang="0">
                    <a:pos x="18" y="16"/>
                  </a:cxn>
                  <a:cxn ang="0">
                    <a:pos x="14" y="18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18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8" y="2"/>
                  </a:cxn>
                  <a:cxn ang="0">
                    <a:pos x="20" y="6"/>
                  </a:cxn>
                  <a:cxn ang="0">
                    <a:pos x="20" y="10"/>
                  </a:cxn>
                  <a:cxn ang="0">
                    <a:pos x="20" y="10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lnTo>
                      <a:pt x="20" y="10"/>
                    </a:lnTo>
                    <a:lnTo>
                      <a:pt x="20" y="14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6"/>
                    </a:lnTo>
                    <a:lnTo>
                      <a:pt x="20" y="1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99">
                <a:extLst>
                  <a:ext uri="{FF2B5EF4-FFF2-40B4-BE49-F238E27FC236}">
                    <a16:creationId xmlns:a16="http://schemas.microsoft.com/office/drawing/2014/main" id="{3C6B478A-BB80-4DD0-AF74-6F538B29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1242"/>
                <a:ext cx="22" cy="20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2" y="10"/>
                  </a:cxn>
                  <a:cxn ang="0">
                    <a:pos x="20" y="14"/>
                  </a:cxn>
                  <a:cxn ang="0">
                    <a:pos x="18" y="18"/>
                  </a:cxn>
                  <a:cxn ang="0">
                    <a:pos x="14" y="2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20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8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0"/>
                  </a:cxn>
                </a:cxnLst>
                <a:rect l="0" t="0" r="r" b="b"/>
                <a:pathLst>
                  <a:path w="22" h="20">
                    <a:moveTo>
                      <a:pt x="22" y="10"/>
                    </a:moveTo>
                    <a:lnTo>
                      <a:pt x="22" y="10"/>
                    </a:lnTo>
                    <a:lnTo>
                      <a:pt x="20" y="14"/>
                    </a:lnTo>
                    <a:lnTo>
                      <a:pt x="18" y="18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200">
                <a:extLst>
                  <a:ext uri="{FF2B5EF4-FFF2-40B4-BE49-F238E27FC236}">
                    <a16:creationId xmlns:a16="http://schemas.microsoft.com/office/drawing/2014/main" id="{405E9A0A-1284-4479-9EB2-29C9BD1BA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290"/>
                <a:ext cx="22" cy="20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2" y="10"/>
                  </a:cxn>
                  <a:cxn ang="0">
                    <a:pos x="22" y="14"/>
                  </a:cxn>
                  <a:cxn ang="0">
                    <a:pos x="20" y="18"/>
                  </a:cxn>
                  <a:cxn ang="0">
                    <a:pos x="16" y="20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8" y="20"/>
                  </a:cxn>
                  <a:cxn ang="0">
                    <a:pos x="4" y="18"/>
                  </a:cxn>
                  <a:cxn ang="0">
                    <a:pos x="2" y="1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2" y="6"/>
                  </a:cxn>
                  <a:cxn ang="0">
                    <a:pos x="22" y="10"/>
                  </a:cxn>
                  <a:cxn ang="0">
                    <a:pos x="22" y="10"/>
                  </a:cxn>
                </a:cxnLst>
                <a:rect l="0" t="0" r="r" b="b"/>
                <a:pathLst>
                  <a:path w="22" h="20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201">
                <a:extLst>
                  <a:ext uri="{FF2B5EF4-FFF2-40B4-BE49-F238E27FC236}">
                    <a16:creationId xmlns:a16="http://schemas.microsoft.com/office/drawing/2014/main" id="{DFE6E43A-57E4-469A-BE35-C3EA69BC8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1190"/>
                <a:ext cx="22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6" y="2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14" y="20"/>
                  </a:cxn>
                  <a:cxn ang="0">
                    <a:pos x="18" y="18"/>
                  </a:cxn>
                  <a:cxn ang="0">
                    <a:pos x="20" y="14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20">
                    <a:moveTo>
                      <a:pt x="0" y="1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0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202">
                <a:extLst>
                  <a:ext uri="{FF2B5EF4-FFF2-40B4-BE49-F238E27FC236}">
                    <a16:creationId xmlns:a16="http://schemas.microsoft.com/office/drawing/2014/main" id="{14039BF1-48AA-4B1A-9908-B1493610F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1248"/>
                <a:ext cx="22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8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16" y="18"/>
                  </a:cxn>
                  <a:cxn ang="0">
                    <a:pos x="20" y="16"/>
                  </a:cxn>
                  <a:cxn ang="0">
                    <a:pos x="22" y="14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20">
                    <a:moveTo>
                      <a:pt x="0" y="10"/>
                    </a:moveTo>
                    <a:lnTo>
                      <a:pt x="0" y="10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203">
                <a:extLst>
                  <a:ext uri="{FF2B5EF4-FFF2-40B4-BE49-F238E27FC236}">
                    <a16:creationId xmlns:a16="http://schemas.microsoft.com/office/drawing/2014/main" id="{AC3CE678-33AE-4843-818A-335FDEAFD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1296"/>
                <a:ext cx="22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6" y="18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14" y="18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20">
                    <a:moveTo>
                      <a:pt x="0" y="1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4" y="18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204">
                <a:extLst>
                  <a:ext uri="{FF2B5EF4-FFF2-40B4-BE49-F238E27FC236}">
                    <a16:creationId xmlns:a16="http://schemas.microsoft.com/office/drawing/2014/main" id="{7E755A0F-9073-4CE5-A2FB-32C4CE48F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1650"/>
                <a:ext cx="176" cy="54"/>
              </a:xfrm>
              <a:custGeom>
                <a:avLst/>
                <a:gdLst/>
                <a:ahLst/>
                <a:cxnLst>
                  <a:cxn ang="0">
                    <a:pos x="176" y="24"/>
                  </a:cxn>
                  <a:cxn ang="0">
                    <a:pos x="176" y="24"/>
                  </a:cxn>
                  <a:cxn ang="0">
                    <a:pos x="158" y="14"/>
                  </a:cxn>
                  <a:cxn ang="0">
                    <a:pos x="138" y="6"/>
                  </a:cxn>
                  <a:cxn ang="0">
                    <a:pos x="114" y="2"/>
                  </a:cxn>
                  <a:cxn ang="0">
                    <a:pos x="100" y="0"/>
                  </a:cxn>
                  <a:cxn ang="0">
                    <a:pos x="86" y="0"/>
                  </a:cxn>
                  <a:cxn ang="0">
                    <a:pos x="70" y="2"/>
                  </a:cxn>
                  <a:cxn ang="0">
                    <a:pos x="56" y="8"/>
                  </a:cxn>
                  <a:cxn ang="0">
                    <a:pos x="42" y="14"/>
                  </a:cxn>
                  <a:cxn ang="0">
                    <a:pos x="26" y="24"/>
                  </a:cxn>
                  <a:cxn ang="0">
                    <a:pos x="12" y="38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10" y="44"/>
                  </a:cxn>
                  <a:cxn ang="0">
                    <a:pos x="22" y="34"/>
                  </a:cxn>
                  <a:cxn ang="0">
                    <a:pos x="40" y="24"/>
                  </a:cxn>
                  <a:cxn ang="0">
                    <a:pos x="52" y="20"/>
                  </a:cxn>
                  <a:cxn ang="0">
                    <a:pos x="64" y="16"/>
                  </a:cxn>
                  <a:cxn ang="0">
                    <a:pos x="78" y="14"/>
                  </a:cxn>
                  <a:cxn ang="0">
                    <a:pos x="94" y="12"/>
                  </a:cxn>
                  <a:cxn ang="0">
                    <a:pos x="112" y="12"/>
                  </a:cxn>
                  <a:cxn ang="0">
                    <a:pos x="132" y="14"/>
                  </a:cxn>
                  <a:cxn ang="0">
                    <a:pos x="152" y="18"/>
                  </a:cxn>
                  <a:cxn ang="0">
                    <a:pos x="176" y="24"/>
                  </a:cxn>
                  <a:cxn ang="0">
                    <a:pos x="176" y="24"/>
                  </a:cxn>
                </a:cxnLst>
                <a:rect l="0" t="0" r="r" b="b"/>
                <a:pathLst>
                  <a:path w="176" h="54">
                    <a:moveTo>
                      <a:pt x="176" y="24"/>
                    </a:moveTo>
                    <a:lnTo>
                      <a:pt x="176" y="24"/>
                    </a:lnTo>
                    <a:lnTo>
                      <a:pt x="158" y="14"/>
                    </a:lnTo>
                    <a:lnTo>
                      <a:pt x="138" y="6"/>
                    </a:lnTo>
                    <a:lnTo>
                      <a:pt x="114" y="2"/>
                    </a:lnTo>
                    <a:lnTo>
                      <a:pt x="100" y="0"/>
                    </a:lnTo>
                    <a:lnTo>
                      <a:pt x="86" y="0"/>
                    </a:lnTo>
                    <a:lnTo>
                      <a:pt x="70" y="2"/>
                    </a:lnTo>
                    <a:lnTo>
                      <a:pt x="56" y="8"/>
                    </a:lnTo>
                    <a:lnTo>
                      <a:pt x="42" y="14"/>
                    </a:lnTo>
                    <a:lnTo>
                      <a:pt x="26" y="24"/>
                    </a:lnTo>
                    <a:lnTo>
                      <a:pt x="12" y="3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0" y="44"/>
                    </a:lnTo>
                    <a:lnTo>
                      <a:pt x="22" y="34"/>
                    </a:lnTo>
                    <a:lnTo>
                      <a:pt x="40" y="24"/>
                    </a:lnTo>
                    <a:lnTo>
                      <a:pt x="52" y="20"/>
                    </a:lnTo>
                    <a:lnTo>
                      <a:pt x="64" y="16"/>
                    </a:lnTo>
                    <a:lnTo>
                      <a:pt x="78" y="14"/>
                    </a:lnTo>
                    <a:lnTo>
                      <a:pt x="94" y="12"/>
                    </a:lnTo>
                    <a:lnTo>
                      <a:pt x="112" y="12"/>
                    </a:lnTo>
                    <a:lnTo>
                      <a:pt x="132" y="14"/>
                    </a:lnTo>
                    <a:lnTo>
                      <a:pt x="152" y="18"/>
                    </a:lnTo>
                    <a:lnTo>
                      <a:pt x="176" y="24"/>
                    </a:lnTo>
                    <a:lnTo>
                      <a:pt x="176" y="24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205">
                <a:extLst>
                  <a:ext uri="{FF2B5EF4-FFF2-40B4-BE49-F238E27FC236}">
                    <a16:creationId xmlns:a16="http://schemas.microsoft.com/office/drawing/2014/main" id="{D99159A4-DD09-4B1D-9F99-A7C750A5F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670"/>
                <a:ext cx="82" cy="50"/>
              </a:xfrm>
              <a:custGeom>
                <a:avLst/>
                <a:gdLst/>
                <a:ahLst/>
                <a:cxnLst>
                  <a:cxn ang="0">
                    <a:pos x="82" y="24"/>
                  </a:cxn>
                  <a:cxn ang="0">
                    <a:pos x="82" y="24"/>
                  </a:cxn>
                  <a:cxn ang="0">
                    <a:pos x="82" y="30"/>
                  </a:cxn>
                  <a:cxn ang="0">
                    <a:pos x="80" y="34"/>
                  </a:cxn>
                  <a:cxn ang="0">
                    <a:pos x="76" y="40"/>
                  </a:cxn>
                  <a:cxn ang="0">
                    <a:pos x="70" y="42"/>
                  </a:cxn>
                  <a:cxn ang="0">
                    <a:pos x="58" y="48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24" y="48"/>
                  </a:cxn>
                  <a:cxn ang="0">
                    <a:pos x="12" y="42"/>
                  </a:cxn>
                  <a:cxn ang="0">
                    <a:pos x="6" y="40"/>
                  </a:cxn>
                  <a:cxn ang="0">
                    <a:pos x="2" y="34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6" y="10"/>
                  </a:cxn>
                  <a:cxn ang="0">
                    <a:pos x="12" y="6"/>
                  </a:cxn>
                  <a:cxn ang="0">
                    <a:pos x="24" y="2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58" y="2"/>
                  </a:cxn>
                  <a:cxn ang="0">
                    <a:pos x="70" y="6"/>
                  </a:cxn>
                  <a:cxn ang="0">
                    <a:pos x="76" y="10"/>
                  </a:cxn>
                  <a:cxn ang="0">
                    <a:pos x="80" y="14"/>
                  </a:cxn>
                  <a:cxn ang="0">
                    <a:pos x="82" y="20"/>
                  </a:cxn>
                  <a:cxn ang="0">
                    <a:pos x="82" y="24"/>
                  </a:cxn>
                  <a:cxn ang="0">
                    <a:pos x="82" y="24"/>
                  </a:cxn>
                </a:cxnLst>
                <a:rect l="0" t="0" r="r" b="b"/>
                <a:pathLst>
                  <a:path w="82" h="50">
                    <a:moveTo>
                      <a:pt x="82" y="24"/>
                    </a:moveTo>
                    <a:lnTo>
                      <a:pt x="82" y="24"/>
                    </a:lnTo>
                    <a:lnTo>
                      <a:pt x="82" y="30"/>
                    </a:lnTo>
                    <a:lnTo>
                      <a:pt x="80" y="34"/>
                    </a:lnTo>
                    <a:lnTo>
                      <a:pt x="76" y="40"/>
                    </a:lnTo>
                    <a:lnTo>
                      <a:pt x="70" y="42"/>
                    </a:lnTo>
                    <a:lnTo>
                      <a:pt x="58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24" y="48"/>
                    </a:lnTo>
                    <a:lnTo>
                      <a:pt x="12" y="42"/>
                    </a:lnTo>
                    <a:lnTo>
                      <a:pt x="6" y="40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6" y="10"/>
                    </a:lnTo>
                    <a:lnTo>
                      <a:pt x="12" y="6"/>
                    </a:lnTo>
                    <a:lnTo>
                      <a:pt x="2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8" y="2"/>
                    </a:lnTo>
                    <a:lnTo>
                      <a:pt x="70" y="6"/>
                    </a:lnTo>
                    <a:lnTo>
                      <a:pt x="76" y="10"/>
                    </a:lnTo>
                    <a:lnTo>
                      <a:pt x="80" y="14"/>
                    </a:lnTo>
                    <a:lnTo>
                      <a:pt x="82" y="20"/>
                    </a:lnTo>
                    <a:lnTo>
                      <a:pt x="82" y="24"/>
                    </a:lnTo>
                    <a:lnTo>
                      <a:pt x="82" y="24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206">
                <a:extLst>
                  <a:ext uri="{FF2B5EF4-FFF2-40B4-BE49-F238E27FC236}">
                    <a16:creationId xmlns:a16="http://schemas.microsoft.com/office/drawing/2014/main" id="{0DEDCF55-1255-4338-8533-1F3A98379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670"/>
                <a:ext cx="82" cy="50"/>
              </a:xfrm>
              <a:custGeom>
                <a:avLst/>
                <a:gdLst/>
                <a:ahLst/>
                <a:cxnLst>
                  <a:cxn ang="0">
                    <a:pos x="82" y="24"/>
                  </a:cxn>
                  <a:cxn ang="0">
                    <a:pos x="82" y="24"/>
                  </a:cxn>
                  <a:cxn ang="0">
                    <a:pos x="80" y="30"/>
                  </a:cxn>
                  <a:cxn ang="0">
                    <a:pos x="78" y="34"/>
                  </a:cxn>
                  <a:cxn ang="0">
                    <a:pos x="74" y="38"/>
                  </a:cxn>
                  <a:cxn ang="0">
                    <a:pos x="70" y="42"/>
                  </a:cxn>
                  <a:cxn ang="0">
                    <a:pos x="56" y="48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26" y="48"/>
                  </a:cxn>
                  <a:cxn ang="0">
                    <a:pos x="12" y="42"/>
                  </a:cxn>
                  <a:cxn ang="0">
                    <a:pos x="8" y="38"/>
                  </a:cxn>
                  <a:cxn ang="0">
                    <a:pos x="4" y="34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4" y="16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26" y="2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56" y="2"/>
                  </a:cxn>
                  <a:cxn ang="0">
                    <a:pos x="70" y="8"/>
                  </a:cxn>
                  <a:cxn ang="0">
                    <a:pos x="74" y="10"/>
                  </a:cxn>
                  <a:cxn ang="0">
                    <a:pos x="78" y="16"/>
                  </a:cxn>
                  <a:cxn ang="0">
                    <a:pos x="80" y="20"/>
                  </a:cxn>
                  <a:cxn ang="0">
                    <a:pos x="82" y="24"/>
                  </a:cxn>
                  <a:cxn ang="0">
                    <a:pos x="82" y="24"/>
                  </a:cxn>
                </a:cxnLst>
                <a:rect l="0" t="0" r="r" b="b"/>
                <a:pathLst>
                  <a:path w="82" h="50">
                    <a:moveTo>
                      <a:pt x="82" y="24"/>
                    </a:moveTo>
                    <a:lnTo>
                      <a:pt x="82" y="24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38"/>
                    </a:lnTo>
                    <a:lnTo>
                      <a:pt x="70" y="42"/>
                    </a:lnTo>
                    <a:lnTo>
                      <a:pt x="56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26" y="48"/>
                    </a:lnTo>
                    <a:lnTo>
                      <a:pt x="12" y="42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6" y="2"/>
                    </a:lnTo>
                    <a:lnTo>
                      <a:pt x="70" y="8"/>
                    </a:lnTo>
                    <a:lnTo>
                      <a:pt x="74" y="10"/>
                    </a:lnTo>
                    <a:lnTo>
                      <a:pt x="78" y="16"/>
                    </a:lnTo>
                    <a:lnTo>
                      <a:pt x="80" y="20"/>
                    </a:lnTo>
                    <a:lnTo>
                      <a:pt x="82" y="24"/>
                    </a:lnTo>
                    <a:lnTo>
                      <a:pt x="82" y="24"/>
                    </a:lnTo>
                    <a:close/>
                  </a:path>
                </a:pathLst>
              </a:custGeom>
              <a:solidFill>
                <a:srgbClr val="F7F5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207">
                <a:extLst>
                  <a:ext uri="{FF2B5EF4-FFF2-40B4-BE49-F238E27FC236}">
                    <a16:creationId xmlns:a16="http://schemas.microsoft.com/office/drawing/2014/main" id="{2CC95D43-EAF6-4AA9-AE43-E3A998575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670"/>
                <a:ext cx="78" cy="50"/>
              </a:xfrm>
              <a:custGeom>
                <a:avLst/>
                <a:gdLst/>
                <a:ahLst/>
                <a:cxnLst>
                  <a:cxn ang="0">
                    <a:pos x="78" y="24"/>
                  </a:cxn>
                  <a:cxn ang="0">
                    <a:pos x="78" y="24"/>
                  </a:cxn>
                  <a:cxn ang="0">
                    <a:pos x="78" y="30"/>
                  </a:cxn>
                  <a:cxn ang="0">
                    <a:pos x="76" y="34"/>
                  </a:cxn>
                  <a:cxn ang="0">
                    <a:pos x="72" y="38"/>
                  </a:cxn>
                  <a:cxn ang="0">
                    <a:pos x="68" y="42"/>
                  </a:cxn>
                  <a:cxn ang="0">
                    <a:pos x="54" y="48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24" y="48"/>
                  </a:cxn>
                  <a:cxn ang="0">
                    <a:pos x="10" y="42"/>
                  </a:cxn>
                  <a:cxn ang="0">
                    <a:pos x="6" y="38"/>
                  </a:cxn>
                  <a:cxn ang="0">
                    <a:pos x="2" y="34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2" y="16"/>
                  </a:cxn>
                  <a:cxn ang="0">
                    <a:pos x="6" y="12"/>
                  </a:cxn>
                  <a:cxn ang="0">
                    <a:pos x="10" y="8"/>
                  </a:cxn>
                  <a:cxn ang="0">
                    <a:pos x="24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54" y="2"/>
                  </a:cxn>
                  <a:cxn ang="0">
                    <a:pos x="68" y="8"/>
                  </a:cxn>
                  <a:cxn ang="0">
                    <a:pos x="72" y="12"/>
                  </a:cxn>
                  <a:cxn ang="0">
                    <a:pos x="76" y="16"/>
                  </a:cxn>
                  <a:cxn ang="0">
                    <a:pos x="78" y="20"/>
                  </a:cxn>
                  <a:cxn ang="0">
                    <a:pos x="78" y="24"/>
                  </a:cxn>
                  <a:cxn ang="0">
                    <a:pos x="78" y="24"/>
                  </a:cxn>
                </a:cxnLst>
                <a:rect l="0" t="0" r="r" b="b"/>
                <a:pathLst>
                  <a:path w="78" h="50">
                    <a:moveTo>
                      <a:pt x="78" y="24"/>
                    </a:moveTo>
                    <a:lnTo>
                      <a:pt x="78" y="24"/>
                    </a:lnTo>
                    <a:lnTo>
                      <a:pt x="78" y="30"/>
                    </a:lnTo>
                    <a:lnTo>
                      <a:pt x="76" y="34"/>
                    </a:lnTo>
                    <a:lnTo>
                      <a:pt x="72" y="38"/>
                    </a:lnTo>
                    <a:lnTo>
                      <a:pt x="68" y="42"/>
                    </a:lnTo>
                    <a:lnTo>
                      <a:pt x="54" y="48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24" y="48"/>
                    </a:lnTo>
                    <a:lnTo>
                      <a:pt x="10" y="42"/>
                    </a:lnTo>
                    <a:lnTo>
                      <a:pt x="6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24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54" y="2"/>
                    </a:lnTo>
                    <a:lnTo>
                      <a:pt x="68" y="8"/>
                    </a:lnTo>
                    <a:lnTo>
                      <a:pt x="72" y="12"/>
                    </a:lnTo>
                    <a:lnTo>
                      <a:pt x="76" y="16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78" y="24"/>
                    </a:lnTo>
                    <a:close/>
                  </a:path>
                </a:pathLst>
              </a:custGeom>
              <a:solidFill>
                <a:srgbClr val="F7F3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208">
                <a:extLst>
                  <a:ext uri="{FF2B5EF4-FFF2-40B4-BE49-F238E27FC236}">
                    <a16:creationId xmlns:a16="http://schemas.microsoft.com/office/drawing/2014/main" id="{E22A8196-DB0D-4356-BBAD-B3EC2C687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672"/>
                <a:ext cx="78" cy="46"/>
              </a:xfrm>
              <a:custGeom>
                <a:avLst/>
                <a:gdLst/>
                <a:ahLst/>
                <a:cxnLst>
                  <a:cxn ang="0">
                    <a:pos x="78" y="22"/>
                  </a:cxn>
                  <a:cxn ang="0">
                    <a:pos x="78" y="22"/>
                  </a:cxn>
                  <a:cxn ang="0">
                    <a:pos x="76" y="28"/>
                  </a:cxn>
                  <a:cxn ang="0">
                    <a:pos x="74" y="32"/>
                  </a:cxn>
                  <a:cxn ang="0">
                    <a:pos x="66" y="40"/>
                  </a:cxn>
                  <a:cxn ang="0">
                    <a:pos x="54" y="44"/>
                  </a:cxn>
                  <a:cxn ang="0">
                    <a:pos x="38" y="46"/>
                  </a:cxn>
                  <a:cxn ang="0">
                    <a:pos x="38" y="46"/>
                  </a:cxn>
                  <a:cxn ang="0">
                    <a:pos x="24" y="44"/>
                  </a:cxn>
                  <a:cxn ang="0">
                    <a:pos x="12" y="40"/>
                  </a:cxn>
                  <a:cxn ang="0">
                    <a:pos x="4" y="32"/>
                  </a:cxn>
                  <a:cxn ang="0">
                    <a:pos x="0" y="2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4" y="14"/>
                  </a:cxn>
                  <a:cxn ang="0">
                    <a:pos x="12" y="6"/>
                  </a:cxn>
                  <a:cxn ang="0">
                    <a:pos x="24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54" y="0"/>
                  </a:cxn>
                  <a:cxn ang="0">
                    <a:pos x="66" y="6"/>
                  </a:cxn>
                  <a:cxn ang="0">
                    <a:pos x="74" y="14"/>
                  </a:cxn>
                  <a:cxn ang="0">
                    <a:pos x="76" y="18"/>
                  </a:cxn>
                  <a:cxn ang="0">
                    <a:pos x="78" y="22"/>
                  </a:cxn>
                  <a:cxn ang="0">
                    <a:pos x="78" y="22"/>
                  </a:cxn>
                </a:cxnLst>
                <a:rect l="0" t="0" r="r" b="b"/>
                <a:pathLst>
                  <a:path w="78" h="46">
                    <a:moveTo>
                      <a:pt x="78" y="22"/>
                    </a:moveTo>
                    <a:lnTo>
                      <a:pt x="78" y="22"/>
                    </a:lnTo>
                    <a:lnTo>
                      <a:pt x="76" y="28"/>
                    </a:lnTo>
                    <a:lnTo>
                      <a:pt x="74" y="32"/>
                    </a:lnTo>
                    <a:lnTo>
                      <a:pt x="66" y="40"/>
                    </a:lnTo>
                    <a:lnTo>
                      <a:pt x="54" y="44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24" y="44"/>
                    </a:lnTo>
                    <a:lnTo>
                      <a:pt x="12" y="40"/>
                    </a:lnTo>
                    <a:lnTo>
                      <a:pt x="4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12" y="6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54" y="0"/>
                    </a:lnTo>
                    <a:lnTo>
                      <a:pt x="66" y="6"/>
                    </a:lnTo>
                    <a:lnTo>
                      <a:pt x="74" y="14"/>
                    </a:lnTo>
                    <a:lnTo>
                      <a:pt x="76" y="18"/>
                    </a:lnTo>
                    <a:lnTo>
                      <a:pt x="78" y="22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rgbClr val="F7F0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Freeform 210">
              <a:extLst>
                <a:ext uri="{FF2B5EF4-FFF2-40B4-BE49-F238E27FC236}">
                  <a16:creationId xmlns:a16="http://schemas.microsoft.com/office/drawing/2014/main" id="{CB532907-1BFB-4236-8CAF-20EF9B8A8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1672"/>
              <a:ext cx="76" cy="46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76" y="22"/>
                </a:cxn>
                <a:cxn ang="0">
                  <a:pos x="76" y="28"/>
                </a:cxn>
                <a:cxn ang="0">
                  <a:pos x="74" y="32"/>
                </a:cxn>
                <a:cxn ang="0">
                  <a:pos x="66" y="40"/>
                </a:cxn>
                <a:cxn ang="0">
                  <a:pos x="54" y="44"/>
                </a:cxn>
                <a:cxn ang="0">
                  <a:pos x="38" y="46"/>
                </a:cxn>
                <a:cxn ang="0">
                  <a:pos x="38" y="46"/>
                </a:cxn>
                <a:cxn ang="0">
                  <a:pos x="24" y="44"/>
                </a:cxn>
                <a:cxn ang="0">
                  <a:pos x="12" y="40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12" y="6"/>
                </a:cxn>
                <a:cxn ang="0">
                  <a:pos x="24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4" y="2"/>
                </a:cxn>
                <a:cxn ang="0">
                  <a:pos x="66" y="6"/>
                </a:cxn>
                <a:cxn ang="0">
                  <a:pos x="74" y="14"/>
                </a:cxn>
                <a:cxn ang="0">
                  <a:pos x="76" y="18"/>
                </a:cxn>
                <a:cxn ang="0">
                  <a:pos x="76" y="22"/>
                </a:cxn>
                <a:cxn ang="0">
                  <a:pos x="76" y="22"/>
                </a:cxn>
              </a:cxnLst>
              <a:rect l="0" t="0" r="r" b="b"/>
              <a:pathLst>
                <a:path w="76" h="46">
                  <a:moveTo>
                    <a:pt x="76" y="22"/>
                  </a:moveTo>
                  <a:lnTo>
                    <a:pt x="76" y="22"/>
                  </a:lnTo>
                  <a:lnTo>
                    <a:pt x="76" y="28"/>
                  </a:lnTo>
                  <a:lnTo>
                    <a:pt x="74" y="32"/>
                  </a:lnTo>
                  <a:lnTo>
                    <a:pt x="66" y="40"/>
                  </a:lnTo>
                  <a:lnTo>
                    <a:pt x="54" y="44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24" y="44"/>
                  </a:lnTo>
                  <a:lnTo>
                    <a:pt x="12" y="40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4" y="2"/>
                  </a:lnTo>
                  <a:lnTo>
                    <a:pt x="66" y="6"/>
                  </a:lnTo>
                  <a:lnTo>
                    <a:pt x="74" y="14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rgbClr val="F7EE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1">
              <a:extLst>
                <a:ext uri="{FF2B5EF4-FFF2-40B4-BE49-F238E27FC236}">
                  <a16:creationId xmlns:a16="http://schemas.microsoft.com/office/drawing/2014/main" id="{DD069254-1EAE-44F1-9837-E4C20D55F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672"/>
              <a:ext cx="74" cy="46"/>
            </a:xfrm>
            <a:custGeom>
              <a:avLst/>
              <a:gdLst/>
              <a:ahLst/>
              <a:cxnLst>
                <a:cxn ang="0">
                  <a:pos x="74" y="22"/>
                </a:cxn>
                <a:cxn ang="0">
                  <a:pos x="74" y="22"/>
                </a:cxn>
                <a:cxn ang="0">
                  <a:pos x="74" y="28"/>
                </a:cxn>
                <a:cxn ang="0">
                  <a:pos x="72" y="32"/>
                </a:cxn>
                <a:cxn ang="0">
                  <a:pos x="64" y="38"/>
                </a:cxn>
                <a:cxn ang="0">
                  <a:pos x="52" y="44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22" y="44"/>
                </a:cxn>
                <a:cxn ang="0">
                  <a:pos x="10" y="38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52" y="2"/>
                </a:cxn>
                <a:cxn ang="0">
                  <a:pos x="64" y="6"/>
                </a:cxn>
                <a:cxn ang="0">
                  <a:pos x="72" y="14"/>
                </a:cxn>
                <a:cxn ang="0">
                  <a:pos x="74" y="18"/>
                </a:cxn>
                <a:cxn ang="0">
                  <a:pos x="74" y="22"/>
                </a:cxn>
                <a:cxn ang="0">
                  <a:pos x="74" y="22"/>
                </a:cxn>
              </a:cxnLst>
              <a:rect l="0" t="0" r="r" b="b"/>
              <a:pathLst>
                <a:path w="74" h="46">
                  <a:moveTo>
                    <a:pt x="74" y="22"/>
                  </a:moveTo>
                  <a:lnTo>
                    <a:pt x="74" y="22"/>
                  </a:lnTo>
                  <a:lnTo>
                    <a:pt x="74" y="28"/>
                  </a:lnTo>
                  <a:lnTo>
                    <a:pt x="72" y="32"/>
                  </a:lnTo>
                  <a:lnTo>
                    <a:pt x="64" y="38"/>
                  </a:lnTo>
                  <a:lnTo>
                    <a:pt x="52" y="44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2" y="44"/>
                  </a:lnTo>
                  <a:lnTo>
                    <a:pt x="10" y="38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64" y="6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7EC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2">
              <a:extLst>
                <a:ext uri="{FF2B5EF4-FFF2-40B4-BE49-F238E27FC236}">
                  <a16:creationId xmlns:a16="http://schemas.microsoft.com/office/drawing/2014/main" id="{8E5BE218-A210-46C7-ABB5-863715067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672"/>
              <a:ext cx="74" cy="44"/>
            </a:xfrm>
            <a:custGeom>
              <a:avLst/>
              <a:gdLst/>
              <a:ahLst/>
              <a:cxnLst>
                <a:cxn ang="0">
                  <a:pos x="74" y="22"/>
                </a:cxn>
                <a:cxn ang="0">
                  <a:pos x="74" y="22"/>
                </a:cxn>
                <a:cxn ang="0">
                  <a:pos x="72" y="28"/>
                </a:cxn>
                <a:cxn ang="0">
                  <a:pos x="70" y="32"/>
                </a:cxn>
                <a:cxn ang="0">
                  <a:pos x="62" y="38"/>
                </a:cxn>
                <a:cxn ang="0">
                  <a:pos x="50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22" y="44"/>
                </a:cxn>
                <a:cxn ang="0">
                  <a:pos x="12" y="38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12" y="8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50" y="2"/>
                </a:cxn>
                <a:cxn ang="0">
                  <a:pos x="62" y="8"/>
                </a:cxn>
                <a:cxn ang="0">
                  <a:pos x="70" y="14"/>
                </a:cxn>
                <a:cxn ang="0">
                  <a:pos x="72" y="18"/>
                </a:cxn>
                <a:cxn ang="0">
                  <a:pos x="74" y="22"/>
                </a:cxn>
                <a:cxn ang="0">
                  <a:pos x="74" y="22"/>
                </a:cxn>
              </a:cxnLst>
              <a:rect l="0" t="0" r="r" b="b"/>
              <a:pathLst>
                <a:path w="74" h="44">
                  <a:moveTo>
                    <a:pt x="74" y="22"/>
                  </a:moveTo>
                  <a:lnTo>
                    <a:pt x="74" y="22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62" y="38"/>
                  </a:lnTo>
                  <a:lnTo>
                    <a:pt x="5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22" y="44"/>
                  </a:lnTo>
                  <a:lnTo>
                    <a:pt x="12" y="38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12" y="8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0" y="2"/>
                  </a:lnTo>
                  <a:lnTo>
                    <a:pt x="62" y="8"/>
                  </a:lnTo>
                  <a:lnTo>
                    <a:pt x="70" y="14"/>
                  </a:lnTo>
                  <a:lnTo>
                    <a:pt x="72" y="18"/>
                  </a:lnTo>
                  <a:lnTo>
                    <a:pt x="74" y="2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7EA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3">
              <a:extLst>
                <a:ext uri="{FF2B5EF4-FFF2-40B4-BE49-F238E27FC236}">
                  <a16:creationId xmlns:a16="http://schemas.microsoft.com/office/drawing/2014/main" id="{BBE315D1-CF92-4F1F-B752-8BEC0278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1674"/>
              <a:ext cx="70" cy="42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70" y="20"/>
                </a:cxn>
                <a:cxn ang="0">
                  <a:pos x="70" y="26"/>
                </a:cxn>
                <a:cxn ang="0">
                  <a:pos x="68" y="30"/>
                </a:cxn>
                <a:cxn ang="0">
                  <a:pos x="60" y="36"/>
                </a:cxn>
                <a:cxn ang="0">
                  <a:pos x="48" y="4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6"/>
                </a:cxn>
                <a:cxn ang="0">
                  <a:pos x="68" y="12"/>
                </a:cxn>
                <a:cxn ang="0">
                  <a:pos x="70" y="16"/>
                </a:cxn>
                <a:cxn ang="0">
                  <a:pos x="70" y="20"/>
                </a:cxn>
                <a:cxn ang="0">
                  <a:pos x="70" y="20"/>
                </a:cxn>
              </a:cxnLst>
              <a:rect l="0" t="0" r="r" b="b"/>
              <a:pathLst>
                <a:path w="70" h="42">
                  <a:moveTo>
                    <a:pt x="70" y="20"/>
                  </a:moveTo>
                  <a:lnTo>
                    <a:pt x="70" y="20"/>
                  </a:lnTo>
                  <a:lnTo>
                    <a:pt x="70" y="26"/>
                  </a:lnTo>
                  <a:lnTo>
                    <a:pt x="68" y="30"/>
                  </a:lnTo>
                  <a:lnTo>
                    <a:pt x="60" y="36"/>
                  </a:lnTo>
                  <a:lnTo>
                    <a:pt x="48" y="4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F7E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4">
              <a:extLst>
                <a:ext uri="{FF2B5EF4-FFF2-40B4-BE49-F238E27FC236}">
                  <a16:creationId xmlns:a16="http://schemas.microsoft.com/office/drawing/2014/main" id="{06159843-C49A-4706-B04E-AEE226BAB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1674"/>
              <a:ext cx="70" cy="42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70" y="20"/>
                </a:cxn>
                <a:cxn ang="0">
                  <a:pos x="68" y="26"/>
                </a:cxn>
                <a:cxn ang="0">
                  <a:pos x="66" y="28"/>
                </a:cxn>
                <a:cxn ang="0">
                  <a:pos x="60" y="36"/>
                </a:cxn>
                <a:cxn ang="0">
                  <a:pos x="48" y="4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4" y="28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4" y="12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6"/>
                </a:cxn>
                <a:cxn ang="0">
                  <a:pos x="66" y="12"/>
                </a:cxn>
                <a:cxn ang="0">
                  <a:pos x="68" y="16"/>
                </a:cxn>
                <a:cxn ang="0">
                  <a:pos x="70" y="20"/>
                </a:cxn>
                <a:cxn ang="0">
                  <a:pos x="70" y="20"/>
                </a:cxn>
              </a:cxnLst>
              <a:rect l="0" t="0" r="r" b="b"/>
              <a:pathLst>
                <a:path w="70" h="42">
                  <a:moveTo>
                    <a:pt x="70" y="20"/>
                  </a:moveTo>
                  <a:lnTo>
                    <a:pt x="70" y="20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0" y="36"/>
                  </a:lnTo>
                  <a:lnTo>
                    <a:pt x="48" y="4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70" y="2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F7E5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5">
              <a:extLst>
                <a:ext uri="{FF2B5EF4-FFF2-40B4-BE49-F238E27FC236}">
                  <a16:creationId xmlns:a16="http://schemas.microsoft.com/office/drawing/2014/main" id="{1707BB0D-9720-421A-B561-0C23A2A54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1674"/>
              <a:ext cx="66" cy="42"/>
            </a:xfrm>
            <a:custGeom>
              <a:avLst/>
              <a:gdLst/>
              <a:ahLst/>
              <a:cxnLst>
                <a:cxn ang="0">
                  <a:pos x="66" y="20"/>
                </a:cxn>
                <a:cxn ang="0">
                  <a:pos x="66" y="20"/>
                </a:cxn>
                <a:cxn ang="0">
                  <a:pos x="66" y="24"/>
                </a:cxn>
                <a:cxn ang="0">
                  <a:pos x="64" y="28"/>
                </a:cxn>
                <a:cxn ang="0">
                  <a:pos x="56" y="36"/>
                </a:cxn>
                <a:cxn ang="0">
                  <a:pos x="46" y="40"/>
                </a:cxn>
                <a:cxn ang="0">
                  <a:pos x="32" y="42"/>
                </a:cxn>
                <a:cxn ang="0">
                  <a:pos x="32" y="42"/>
                </a:cxn>
                <a:cxn ang="0">
                  <a:pos x="20" y="40"/>
                </a:cxn>
                <a:cxn ang="0">
                  <a:pos x="10" y="36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0" y="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6" y="2"/>
                </a:cxn>
                <a:cxn ang="0">
                  <a:pos x="56" y="6"/>
                </a:cxn>
                <a:cxn ang="0">
                  <a:pos x="64" y="12"/>
                </a:cxn>
                <a:cxn ang="0">
                  <a:pos x="66" y="16"/>
                </a:cxn>
                <a:cxn ang="0">
                  <a:pos x="66" y="20"/>
                </a:cxn>
                <a:cxn ang="0">
                  <a:pos x="66" y="20"/>
                </a:cxn>
              </a:cxnLst>
              <a:rect l="0" t="0" r="r" b="b"/>
              <a:pathLst>
                <a:path w="66" h="42">
                  <a:moveTo>
                    <a:pt x="66" y="20"/>
                  </a:moveTo>
                  <a:lnTo>
                    <a:pt x="66" y="20"/>
                  </a:lnTo>
                  <a:lnTo>
                    <a:pt x="66" y="24"/>
                  </a:lnTo>
                  <a:lnTo>
                    <a:pt x="64" y="28"/>
                  </a:lnTo>
                  <a:lnTo>
                    <a:pt x="56" y="36"/>
                  </a:lnTo>
                  <a:lnTo>
                    <a:pt x="46" y="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20" y="40"/>
                  </a:lnTo>
                  <a:lnTo>
                    <a:pt x="10" y="36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2"/>
                  </a:lnTo>
                  <a:lnTo>
                    <a:pt x="56" y="6"/>
                  </a:lnTo>
                  <a:lnTo>
                    <a:pt x="64" y="12"/>
                  </a:lnTo>
                  <a:lnTo>
                    <a:pt x="66" y="16"/>
                  </a:lnTo>
                  <a:lnTo>
                    <a:pt x="66" y="20"/>
                  </a:lnTo>
                  <a:lnTo>
                    <a:pt x="66" y="20"/>
                  </a:lnTo>
                  <a:close/>
                </a:path>
              </a:pathLst>
            </a:custGeom>
            <a:solidFill>
              <a:srgbClr val="F7E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6">
              <a:extLst>
                <a:ext uri="{FF2B5EF4-FFF2-40B4-BE49-F238E27FC236}">
                  <a16:creationId xmlns:a16="http://schemas.microsoft.com/office/drawing/2014/main" id="{E2872A82-A58D-46B4-89B0-F2F96988B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1676"/>
              <a:ext cx="66" cy="3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66" y="18"/>
                </a:cxn>
                <a:cxn ang="0">
                  <a:pos x="64" y="22"/>
                </a:cxn>
                <a:cxn ang="0">
                  <a:pos x="62" y="26"/>
                </a:cxn>
                <a:cxn ang="0">
                  <a:pos x="56" y="32"/>
                </a:cxn>
                <a:cxn ang="0">
                  <a:pos x="46" y="38"/>
                </a:cxn>
                <a:cxn ang="0">
                  <a:pos x="32" y="38"/>
                </a:cxn>
                <a:cxn ang="0">
                  <a:pos x="32" y="38"/>
                </a:cxn>
                <a:cxn ang="0">
                  <a:pos x="20" y="38"/>
                </a:cxn>
                <a:cxn ang="0">
                  <a:pos x="10" y="32"/>
                </a:cxn>
                <a:cxn ang="0">
                  <a:pos x="4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10" y="4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6" y="0"/>
                </a:cxn>
                <a:cxn ang="0">
                  <a:pos x="56" y="4"/>
                </a:cxn>
                <a:cxn ang="0">
                  <a:pos x="62" y="12"/>
                </a:cxn>
                <a:cxn ang="0">
                  <a:pos x="64" y="14"/>
                </a:cxn>
                <a:cxn ang="0">
                  <a:pos x="66" y="18"/>
                </a:cxn>
                <a:cxn ang="0">
                  <a:pos x="66" y="18"/>
                </a:cxn>
              </a:cxnLst>
              <a:rect l="0" t="0" r="r" b="b"/>
              <a:pathLst>
                <a:path w="66" h="38">
                  <a:moveTo>
                    <a:pt x="66" y="18"/>
                  </a:moveTo>
                  <a:lnTo>
                    <a:pt x="66" y="18"/>
                  </a:lnTo>
                  <a:lnTo>
                    <a:pt x="64" y="22"/>
                  </a:lnTo>
                  <a:lnTo>
                    <a:pt x="62" y="26"/>
                  </a:lnTo>
                  <a:lnTo>
                    <a:pt x="56" y="32"/>
                  </a:lnTo>
                  <a:lnTo>
                    <a:pt x="46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0" y="38"/>
                  </a:lnTo>
                  <a:lnTo>
                    <a:pt x="10" y="32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6" y="4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6" y="1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7E2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7">
              <a:extLst>
                <a:ext uri="{FF2B5EF4-FFF2-40B4-BE49-F238E27FC236}">
                  <a16:creationId xmlns:a16="http://schemas.microsoft.com/office/drawing/2014/main" id="{7DCA049F-2D13-4B18-B3CF-20FA9B47F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1676"/>
              <a:ext cx="62" cy="38"/>
            </a:xfrm>
            <a:custGeom>
              <a:avLst/>
              <a:gdLst/>
              <a:ahLst/>
              <a:cxnLst>
                <a:cxn ang="0">
                  <a:pos x="62" y="18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0" y="26"/>
                </a:cxn>
                <a:cxn ang="0">
                  <a:pos x="54" y="32"/>
                </a:cxn>
                <a:cxn ang="0">
                  <a:pos x="44" y="36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18" y="36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4" y="2"/>
                </a:cxn>
                <a:cxn ang="0">
                  <a:pos x="54" y="6"/>
                </a:cxn>
                <a:cxn ang="0">
                  <a:pos x="60" y="12"/>
                </a:cxn>
                <a:cxn ang="0">
                  <a:pos x="62" y="14"/>
                </a:cxn>
                <a:cxn ang="0">
                  <a:pos x="62" y="18"/>
                </a:cxn>
                <a:cxn ang="0">
                  <a:pos x="62" y="18"/>
                </a:cxn>
              </a:cxnLst>
              <a:rect l="0" t="0" r="r" b="b"/>
              <a:pathLst>
                <a:path w="62" h="38">
                  <a:moveTo>
                    <a:pt x="62" y="18"/>
                  </a:moveTo>
                  <a:lnTo>
                    <a:pt x="62" y="18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4" y="32"/>
                  </a:lnTo>
                  <a:lnTo>
                    <a:pt x="44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4" y="2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2" y="18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F7DF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8">
              <a:extLst>
                <a:ext uri="{FF2B5EF4-FFF2-40B4-BE49-F238E27FC236}">
                  <a16:creationId xmlns:a16="http://schemas.microsoft.com/office/drawing/2014/main" id="{391AFB8F-B7F8-4FAA-A498-A34BAA2DB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1676"/>
              <a:ext cx="62" cy="38"/>
            </a:xfrm>
            <a:custGeom>
              <a:avLst/>
              <a:gdLst/>
              <a:ahLst/>
              <a:cxnLst>
                <a:cxn ang="0">
                  <a:pos x="62" y="18"/>
                </a:cxn>
                <a:cxn ang="0">
                  <a:pos x="62" y="18"/>
                </a:cxn>
                <a:cxn ang="0">
                  <a:pos x="60" y="22"/>
                </a:cxn>
                <a:cxn ang="0">
                  <a:pos x="60" y="26"/>
                </a:cxn>
                <a:cxn ang="0">
                  <a:pos x="52" y="32"/>
                </a:cxn>
                <a:cxn ang="0">
                  <a:pos x="42" y="36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18" y="36"/>
                </a:cxn>
                <a:cxn ang="0">
                  <a:pos x="10" y="3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18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2" y="2"/>
                </a:cxn>
                <a:cxn ang="0">
                  <a:pos x="52" y="6"/>
                </a:cxn>
                <a:cxn ang="0">
                  <a:pos x="60" y="12"/>
                </a:cxn>
                <a:cxn ang="0">
                  <a:pos x="60" y="16"/>
                </a:cxn>
                <a:cxn ang="0">
                  <a:pos x="62" y="18"/>
                </a:cxn>
                <a:cxn ang="0">
                  <a:pos x="62" y="18"/>
                </a:cxn>
              </a:cxnLst>
              <a:rect l="0" t="0" r="r" b="b"/>
              <a:pathLst>
                <a:path w="62" h="38">
                  <a:moveTo>
                    <a:pt x="62" y="18"/>
                  </a:moveTo>
                  <a:lnTo>
                    <a:pt x="62" y="18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52" y="32"/>
                  </a:lnTo>
                  <a:lnTo>
                    <a:pt x="42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18" y="36"/>
                  </a:lnTo>
                  <a:lnTo>
                    <a:pt x="10" y="3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2" y="6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F7DD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9">
              <a:extLst>
                <a:ext uri="{FF2B5EF4-FFF2-40B4-BE49-F238E27FC236}">
                  <a16:creationId xmlns:a16="http://schemas.microsoft.com/office/drawing/2014/main" id="{F4BD8ACC-6221-406C-9AD7-5D0E636E4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676"/>
              <a:ext cx="58" cy="36"/>
            </a:xfrm>
            <a:custGeom>
              <a:avLst/>
              <a:gdLst/>
              <a:ahLst/>
              <a:cxnLst>
                <a:cxn ang="0">
                  <a:pos x="58" y="18"/>
                </a:cxn>
                <a:cxn ang="0">
                  <a:pos x="58" y="18"/>
                </a:cxn>
                <a:cxn ang="0">
                  <a:pos x="56" y="26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28" y="36"/>
                </a:cxn>
                <a:cxn ang="0">
                  <a:pos x="28" y="36"/>
                </a:cxn>
                <a:cxn ang="0">
                  <a:pos x="18" y="36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2"/>
                </a:cxn>
                <a:cxn ang="0">
                  <a:pos x="50" y="6"/>
                </a:cxn>
                <a:cxn ang="0">
                  <a:pos x="56" y="12"/>
                </a:cxn>
                <a:cxn ang="0">
                  <a:pos x="58" y="18"/>
                </a:cxn>
                <a:cxn ang="0">
                  <a:pos x="58" y="18"/>
                </a:cxn>
              </a:cxnLst>
              <a:rect l="0" t="0" r="r" b="b"/>
              <a:pathLst>
                <a:path w="58" h="36">
                  <a:moveTo>
                    <a:pt x="58" y="18"/>
                  </a:moveTo>
                  <a:lnTo>
                    <a:pt x="58" y="18"/>
                  </a:lnTo>
                  <a:lnTo>
                    <a:pt x="56" y="26"/>
                  </a:lnTo>
                  <a:lnTo>
                    <a:pt x="50" y="32"/>
                  </a:lnTo>
                  <a:lnTo>
                    <a:pt x="40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6"/>
                  </a:lnTo>
                  <a:lnTo>
                    <a:pt x="56" y="12"/>
                  </a:lnTo>
                  <a:lnTo>
                    <a:pt x="58" y="18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F7D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0">
              <a:extLst>
                <a:ext uri="{FF2B5EF4-FFF2-40B4-BE49-F238E27FC236}">
                  <a16:creationId xmlns:a16="http://schemas.microsoft.com/office/drawing/2014/main" id="{400296C8-D158-449D-AAFD-5521DA74F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678"/>
              <a:ext cx="58" cy="3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58" y="16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0" y="34"/>
                </a:cxn>
                <a:cxn ang="0">
                  <a:pos x="28" y="34"/>
                </a:cxn>
                <a:cxn ang="0">
                  <a:pos x="28" y="34"/>
                </a:cxn>
                <a:cxn ang="0">
                  <a:pos x="18" y="34"/>
                </a:cxn>
                <a:cxn ang="0">
                  <a:pos x="8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0" y="4"/>
                </a:cxn>
                <a:cxn ang="0">
                  <a:pos x="56" y="1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58" y="16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18" y="34"/>
                  </a:lnTo>
                  <a:lnTo>
                    <a:pt x="8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4"/>
                  </a:lnTo>
                  <a:lnTo>
                    <a:pt x="56" y="1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F7D9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1">
              <a:extLst>
                <a:ext uri="{FF2B5EF4-FFF2-40B4-BE49-F238E27FC236}">
                  <a16:creationId xmlns:a16="http://schemas.microsoft.com/office/drawing/2014/main" id="{A3604B13-CC9F-4897-B27D-9B82A6D22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1678"/>
              <a:ext cx="54" cy="34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6"/>
                </a:cxn>
                <a:cxn ang="0">
                  <a:pos x="52" y="24"/>
                </a:cxn>
                <a:cxn ang="0">
                  <a:pos x="46" y="28"/>
                </a:cxn>
                <a:cxn ang="0">
                  <a:pos x="38" y="32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2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8" y="2"/>
                </a:cxn>
                <a:cxn ang="0">
                  <a:pos x="46" y="4"/>
                </a:cxn>
                <a:cxn ang="0">
                  <a:pos x="52" y="10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54" h="34">
                  <a:moveTo>
                    <a:pt x="54" y="16"/>
                  </a:moveTo>
                  <a:lnTo>
                    <a:pt x="54" y="16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38" y="3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6" y="32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7D7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2">
              <a:extLst>
                <a:ext uri="{FF2B5EF4-FFF2-40B4-BE49-F238E27FC236}">
                  <a16:creationId xmlns:a16="http://schemas.microsoft.com/office/drawing/2014/main" id="{738FF460-B5B5-4210-B3E4-8526E213F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1678"/>
              <a:ext cx="54" cy="34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6"/>
                </a:cxn>
                <a:cxn ang="0">
                  <a:pos x="52" y="24"/>
                </a:cxn>
                <a:cxn ang="0">
                  <a:pos x="46" y="28"/>
                </a:cxn>
                <a:cxn ang="0">
                  <a:pos x="38" y="32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2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6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8" y="2"/>
                </a:cxn>
                <a:cxn ang="0">
                  <a:pos x="46" y="6"/>
                </a:cxn>
                <a:cxn ang="0">
                  <a:pos x="52" y="10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54" h="34">
                  <a:moveTo>
                    <a:pt x="54" y="16"/>
                  </a:moveTo>
                  <a:lnTo>
                    <a:pt x="54" y="16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38" y="3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6" y="32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7D4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3">
              <a:extLst>
                <a:ext uri="{FF2B5EF4-FFF2-40B4-BE49-F238E27FC236}">
                  <a16:creationId xmlns:a16="http://schemas.microsoft.com/office/drawing/2014/main" id="{C3239E3F-B057-4130-95CD-37DDD9BD1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670"/>
              <a:ext cx="82" cy="5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82" y="24"/>
                </a:cxn>
                <a:cxn ang="0">
                  <a:pos x="82" y="30"/>
                </a:cxn>
                <a:cxn ang="0">
                  <a:pos x="80" y="34"/>
                </a:cxn>
                <a:cxn ang="0">
                  <a:pos x="76" y="40"/>
                </a:cxn>
                <a:cxn ang="0">
                  <a:pos x="70" y="42"/>
                </a:cxn>
                <a:cxn ang="0">
                  <a:pos x="58" y="48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24" y="48"/>
                </a:cxn>
                <a:cxn ang="0">
                  <a:pos x="12" y="42"/>
                </a:cxn>
                <a:cxn ang="0">
                  <a:pos x="6" y="40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10"/>
                </a:cxn>
                <a:cxn ang="0">
                  <a:pos x="12" y="6"/>
                </a:cxn>
                <a:cxn ang="0">
                  <a:pos x="24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2"/>
                </a:cxn>
                <a:cxn ang="0">
                  <a:pos x="70" y="6"/>
                </a:cxn>
                <a:cxn ang="0">
                  <a:pos x="76" y="10"/>
                </a:cxn>
                <a:cxn ang="0">
                  <a:pos x="80" y="14"/>
                </a:cxn>
                <a:cxn ang="0">
                  <a:pos x="82" y="20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50">
                  <a:moveTo>
                    <a:pt x="82" y="24"/>
                  </a:moveTo>
                  <a:lnTo>
                    <a:pt x="82" y="24"/>
                  </a:lnTo>
                  <a:lnTo>
                    <a:pt x="82" y="30"/>
                  </a:lnTo>
                  <a:lnTo>
                    <a:pt x="80" y="34"/>
                  </a:lnTo>
                  <a:lnTo>
                    <a:pt x="76" y="40"/>
                  </a:lnTo>
                  <a:lnTo>
                    <a:pt x="70" y="42"/>
                  </a:lnTo>
                  <a:lnTo>
                    <a:pt x="58" y="48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24" y="48"/>
                  </a:lnTo>
                  <a:lnTo>
                    <a:pt x="12" y="42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2"/>
                  </a:lnTo>
                  <a:lnTo>
                    <a:pt x="70" y="6"/>
                  </a:lnTo>
                  <a:lnTo>
                    <a:pt x="76" y="10"/>
                  </a:lnTo>
                  <a:lnTo>
                    <a:pt x="80" y="14"/>
                  </a:lnTo>
                  <a:lnTo>
                    <a:pt x="82" y="20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4">
              <a:extLst>
                <a:ext uri="{FF2B5EF4-FFF2-40B4-BE49-F238E27FC236}">
                  <a16:creationId xmlns:a16="http://schemas.microsoft.com/office/drawing/2014/main" id="{B3B99CE1-E883-4647-AFA4-A719B42A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670"/>
              <a:ext cx="82" cy="5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82" y="24"/>
                </a:cxn>
                <a:cxn ang="0">
                  <a:pos x="80" y="30"/>
                </a:cxn>
                <a:cxn ang="0">
                  <a:pos x="78" y="34"/>
                </a:cxn>
                <a:cxn ang="0">
                  <a:pos x="74" y="38"/>
                </a:cxn>
                <a:cxn ang="0">
                  <a:pos x="70" y="42"/>
                </a:cxn>
                <a:cxn ang="0">
                  <a:pos x="56" y="48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26" y="48"/>
                </a:cxn>
                <a:cxn ang="0">
                  <a:pos x="12" y="42"/>
                </a:cxn>
                <a:cxn ang="0">
                  <a:pos x="8" y="38"/>
                </a:cxn>
                <a:cxn ang="0">
                  <a:pos x="4" y="34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26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6" y="2"/>
                </a:cxn>
                <a:cxn ang="0">
                  <a:pos x="70" y="8"/>
                </a:cxn>
                <a:cxn ang="0">
                  <a:pos x="74" y="10"/>
                </a:cxn>
                <a:cxn ang="0">
                  <a:pos x="78" y="16"/>
                </a:cxn>
                <a:cxn ang="0">
                  <a:pos x="80" y="20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50">
                  <a:moveTo>
                    <a:pt x="82" y="24"/>
                  </a:moveTo>
                  <a:lnTo>
                    <a:pt x="82" y="24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56" y="48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26" y="48"/>
                  </a:lnTo>
                  <a:lnTo>
                    <a:pt x="12" y="42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70" y="8"/>
                  </a:lnTo>
                  <a:lnTo>
                    <a:pt x="74" y="10"/>
                  </a:lnTo>
                  <a:lnTo>
                    <a:pt x="78" y="16"/>
                  </a:lnTo>
                  <a:lnTo>
                    <a:pt x="80" y="20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F7F5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5">
              <a:extLst>
                <a:ext uri="{FF2B5EF4-FFF2-40B4-BE49-F238E27FC236}">
                  <a16:creationId xmlns:a16="http://schemas.microsoft.com/office/drawing/2014/main" id="{DB685ED6-FBEE-422D-9B5C-2AA34689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670"/>
              <a:ext cx="78" cy="50"/>
            </a:xfrm>
            <a:custGeom>
              <a:avLst/>
              <a:gdLst/>
              <a:ahLst/>
              <a:cxnLst>
                <a:cxn ang="0">
                  <a:pos x="78" y="24"/>
                </a:cxn>
                <a:cxn ang="0">
                  <a:pos x="78" y="24"/>
                </a:cxn>
                <a:cxn ang="0">
                  <a:pos x="78" y="30"/>
                </a:cxn>
                <a:cxn ang="0">
                  <a:pos x="76" y="34"/>
                </a:cxn>
                <a:cxn ang="0">
                  <a:pos x="72" y="38"/>
                </a:cxn>
                <a:cxn ang="0">
                  <a:pos x="68" y="42"/>
                </a:cxn>
                <a:cxn ang="0">
                  <a:pos x="54" y="48"/>
                </a:cxn>
                <a:cxn ang="0">
                  <a:pos x="38" y="50"/>
                </a:cxn>
                <a:cxn ang="0">
                  <a:pos x="38" y="50"/>
                </a:cxn>
                <a:cxn ang="0">
                  <a:pos x="24" y="48"/>
                </a:cxn>
                <a:cxn ang="0">
                  <a:pos x="10" y="42"/>
                </a:cxn>
                <a:cxn ang="0">
                  <a:pos x="6" y="38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24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4" y="2"/>
                </a:cxn>
                <a:cxn ang="0">
                  <a:pos x="68" y="8"/>
                </a:cxn>
                <a:cxn ang="0">
                  <a:pos x="72" y="12"/>
                </a:cxn>
                <a:cxn ang="0">
                  <a:pos x="76" y="16"/>
                </a:cxn>
                <a:cxn ang="0">
                  <a:pos x="78" y="20"/>
                </a:cxn>
                <a:cxn ang="0">
                  <a:pos x="78" y="24"/>
                </a:cxn>
                <a:cxn ang="0">
                  <a:pos x="78" y="24"/>
                </a:cxn>
              </a:cxnLst>
              <a:rect l="0" t="0" r="r" b="b"/>
              <a:pathLst>
                <a:path w="78" h="50">
                  <a:moveTo>
                    <a:pt x="78" y="24"/>
                  </a:moveTo>
                  <a:lnTo>
                    <a:pt x="78" y="24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72" y="38"/>
                  </a:lnTo>
                  <a:lnTo>
                    <a:pt x="68" y="42"/>
                  </a:lnTo>
                  <a:lnTo>
                    <a:pt x="54" y="4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4" y="48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4" y="2"/>
                  </a:lnTo>
                  <a:lnTo>
                    <a:pt x="68" y="8"/>
                  </a:lnTo>
                  <a:lnTo>
                    <a:pt x="72" y="12"/>
                  </a:lnTo>
                  <a:lnTo>
                    <a:pt x="76" y="16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F7F3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6">
              <a:extLst>
                <a:ext uri="{FF2B5EF4-FFF2-40B4-BE49-F238E27FC236}">
                  <a16:creationId xmlns:a16="http://schemas.microsoft.com/office/drawing/2014/main" id="{C07304E5-D8E9-4CBA-924D-033BEC0F1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672"/>
              <a:ext cx="78" cy="46"/>
            </a:xfrm>
            <a:custGeom>
              <a:avLst/>
              <a:gdLst/>
              <a:ahLst/>
              <a:cxnLst>
                <a:cxn ang="0">
                  <a:pos x="78" y="22"/>
                </a:cxn>
                <a:cxn ang="0">
                  <a:pos x="78" y="22"/>
                </a:cxn>
                <a:cxn ang="0">
                  <a:pos x="78" y="28"/>
                </a:cxn>
                <a:cxn ang="0">
                  <a:pos x="74" y="32"/>
                </a:cxn>
                <a:cxn ang="0">
                  <a:pos x="66" y="40"/>
                </a:cxn>
                <a:cxn ang="0">
                  <a:pos x="54" y="44"/>
                </a:cxn>
                <a:cxn ang="0">
                  <a:pos x="38" y="46"/>
                </a:cxn>
                <a:cxn ang="0">
                  <a:pos x="38" y="46"/>
                </a:cxn>
                <a:cxn ang="0">
                  <a:pos x="24" y="44"/>
                </a:cxn>
                <a:cxn ang="0">
                  <a:pos x="12" y="40"/>
                </a:cxn>
                <a:cxn ang="0">
                  <a:pos x="4" y="32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4" y="14"/>
                </a:cxn>
                <a:cxn ang="0">
                  <a:pos x="12" y="6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4" y="0"/>
                </a:cxn>
                <a:cxn ang="0">
                  <a:pos x="66" y="6"/>
                </a:cxn>
                <a:cxn ang="0">
                  <a:pos x="74" y="14"/>
                </a:cxn>
                <a:cxn ang="0">
                  <a:pos x="78" y="18"/>
                </a:cxn>
                <a:cxn ang="0">
                  <a:pos x="78" y="22"/>
                </a:cxn>
                <a:cxn ang="0">
                  <a:pos x="78" y="22"/>
                </a:cxn>
              </a:cxnLst>
              <a:rect l="0" t="0" r="r" b="b"/>
              <a:pathLst>
                <a:path w="78" h="46">
                  <a:moveTo>
                    <a:pt x="78" y="22"/>
                  </a:moveTo>
                  <a:lnTo>
                    <a:pt x="78" y="22"/>
                  </a:lnTo>
                  <a:lnTo>
                    <a:pt x="78" y="28"/>
                  </a:lnTo>
                  <a:lnTo>
                    <a:pt x="74" y="32"/>
                  </a:lnTo>
                  <a:lnTo>
                    <a:pt x="66" y="40"/>
                  </a:lnTo>
                  <a:lnTo>
                    <a:pt x="54" y="44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24" y="44"/>
                  </a:lnTo>
                  <a:lnTo>
                    <a:pt x="12" y="40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66" y="6"/>
                  </a:lnTo>
                  <a:lnTo>
                    <a:pt x="74" y="14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close/>
                </a:path>
              </a:pathLst>
            </a:custGeom>
            <a:solidFill>
              <a:srgbClr val="F7F0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7">
              <a:extLst>
                <a:ext uri="{FF2B5EF4-FFF2-40B4-BE49-F238E27FC236}">
                  <a16:creationId xmlns:a16="http://schemas.microsoft.com/office/drawing/2014/main" id="{42EC6D82-CC4D-45A4-B31E-F364DDEEC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672"/>
              <a:ext cx="76" cy="46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76" y="22"/>
                </a:cxn>
                <a:cxn ang="0">
                  <a:pos x="76" y="28"/>
                </a:cxn>
                <a:cxn ang="0">
                  <a:pos x="74" y="32"/>
                </a:cxn>
                <a:cxn ang="0">
                  <a:pos x="66" y="40"/>
                </a:cxn>
                <a:cxn ang="0">
                  <a:pos x="54" y="44"/>
                </a:cxn>
                <a:cxn ang="0">
                  <a:pos x="38" y="46"/>
                </a:cxn>
                <a:cxn ang="0">
                  <a:pos x="38" y="46"/>
                </a:cxn>
                <a:cxn ang="0">
                  <a:pos x="24" y="44"/>
                </a:cxn>
                <a:cxn ang="0">
                  <a:pos x="12" y="40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12" y="6"/>
                </a:cxn>
                <a:cxn ang="0">
                  <a:pos x="24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4" y="2"/>
                </a:cxn>
                <a:cxn ang="0">
                  <a:pos x="66" y="6"/>
                </a:cxn>
                <a:cxn ang="0">
                  <a:pos x="74" y="14"/>
                </a:cxn>
                <a:cxn ang="0">
                  <a:pos x="76" y="18"/>
                </a:cxn>
                <a:cxn ang="0">
                  <a:pos x="76" y="22"/>
                </a:cxn>
                <a:cxn ang="0">
                  <a:pos x="76" y="22"/>
                </a:cxn>
              </a:cxnLst>
              <a:rect l="0" t="0" r="r" b="b"/>
              <a:pathLst>
                <a:path w="76" h="46">
                  <a:moveTo>
                    <a:pt x="76" y="22"/>
                  </a:moveTo>
                  <a:lnTo>
                    <a:pt x="76" y="22"/>
                  </a:lnTo>
                  <a:lnTo>
                    <a:pt x="76" y="28"/>
                  </a:lnTo>
                  <a:lnTo>
                    <a:pt x="74" y="32"/>
                  </a:lnTo>
                  <a:lnTo>
                    <a:pt x="66" y="40"/>
                  </a:lnTo>
                  <a:lnTo>
                    <a:pt x="54" y="44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24" y="44"/>
                  </a:lnTo>
                  <a:lnTo>
                    <a:pt x="12" y="40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4" y="2"/>
                  </a:lnTo>
                  <a:lnTo>
                    <a:pt x="66" y="6"/>
                  </a:lnTo>
                  <a:lnTo>
                    <a:pt x="74" y="14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rgbClr val="F7EE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8">
              <a:extLst>
                <a:ext uri="{FF2B5EF4-FFF2-40B4-BE49-F238E27FC236}">
                  <a16:creationId xmlns:a16="http://schemas.microsoft.com/office/drawing/2014/main" id="{A518F06C-075F-495B-99AC-BD1B1C732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672"/>
              <a:ext cx="74" cy="46"/>
            </a:xfrm>
            <a:custGeom>
              <a:avLst/>
              <a:gdLst/>
              <a:ahLst/>
              <a:cxnLst>
                <a:cxn ang="0">
                  <a:pos x="74" y="22"/>
                </a:cxn>
                <a:cxn ang="0">
                  <a:pos x="74" y="22"/>
                </a:cxn>
                <a:cxn ang="0">
                  <a:pos x="74" y="28"/>
                </a:cxn>
                <a:cxn ang="0">
                  <a:pos x="72" y="32"/>
                </a:cxn>
                <a:cxn ang="0">
                  <a:pos x="64" y="38"/>
                </a:cxn>
                <a:cxn ang="0">
                  <a:pos x="52" y="44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22" y="44"/>
                </a:cxn>
                <a:cxn ang="0">
                  <a:pos x="10" y="38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52" y="2"/>
                </a:cxn>
                <a:cxn ang="0">
                  <a:pos x="64" y="6"/>
                </a:cxn>
                <a:cxn ang="0">
                  <a:pos x="72" y="14"/>
                </a:cxn>
                <a:cxn ang="0">
                  <a:pos x="74" y="18"/>
                </a:cxn>
                <a:cxn ang="0">
                  <a:pos x="74" y="22"/>
                </a:cxn>
                <a:cxn ang="0">
                  <a:pos x="74" y="22"/>
                </a:cxn>
              </a:cxnLst>
              <a:rect l="0" t="0" r="r" b="b"/>
              <a:pathLst>
                <a:path w="74" h="46">
                  <a:moveTo>
                    <a:pt x="74" y="22"/>
                  </a:moveTo>
                  <a:lnTo>
                    <a:pt x="74" y="22"/>
                  </a:lnTo>
                  <a:lnTo>
                    <a:pt x="74" y="28"/>
                  </a:lnTo>
                  <a:lnTo>
                    <a:pt x="72" y="32"/>
                  </a:lnTo>
                  <a:lnTo>
                    <a:pt x="64" y="38"/>
                  </a:lnTo>
                  <a:lnTo>
                    <a:pt x="52" y="44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2" y="44"/>
                  </a:lnTo>
                  <a:lnTo>
                    <a:pt x="10" y="38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64" y="6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7EC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9">
              <a:extLst>
                <a:ext uri="{FF2B5EF4-FFF2-40B4-BE49-F238E27FC236}">
                  <a16:creationId xmlns:a16="http://schemas.microsoft.com/office/drawing/2014/main" id="{2C7C4A6D-AD93-4F28-B37F-B726AA7CE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672"/>
              <a:ext cx="74" cy="44"/>
            </a:xfrm>
            <a:custGeom>
              <a:avLst/>
              <a:gdLst/>
              <a:ahLst/>
              <a:cxnLst>
                <a:cxn ang="0">
                  <a:pos x="74" y="22"/>
                </a:cxn>
                <a:cxn ang="0">
                  <a:pos x="74" y="22"/>
                </a:cxn>
                <a:cxn ang="0">
                  <a:pos x="72" y="28"/>
                </a:cxn>
                <a:cxn ang="0">
                  <a:pos x="70" y="32"/>
                </a:cxn>
                <a:cxn ang="0">
                  <a:pos x="62" y="38"/>
                </a:cxn>
                <a:cxn ang="0">
                  <a:pos x="50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22" y="44"/>
                </a:cxn>
                <a:cxn ang="0">
                  <a:pos x="12" y="38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12" y="8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50" y="2"/>
                </a:cxn>
                <a:cxn ang="0">
                  <a:pos x="62" y="8"/>
                </a:cxn>
                <a:cxn ang="0">
                  <a:pos x="70" y="14"/>
                </a:cxn>
                <a:cxn ang="0">
                  <a:pos x="72" y="18"/>
                </a:cxn>
                <a:cxn ang="0">
                  <a:pos x="74" y="22"/>
                </a:cxn>
                <a:cxn ang="0">
                  <a:pos x="74" y="22"/>
                </a:cxn>
              </a:cxnLst>
              <a:rect l="0" t="0" r="r" b="b"/>
              <a:pathLst>
                <a:path w="74" h="44">
                  <a:moveTo>
                    <a:pt x="74" y="22"/>
                  </a:moveTo>
                  <a:lnTo>
                    <a:pt x="74" y="22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62" y="38"/>
                  </a:lnTo>
                  <a:lnTo>
                    <a:pt x="5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22" y="44"/>
                  </a:lnTo>
                  <a:lnTo>
                    <a:pt x="12" y="38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12" y="8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0" y="2"/>
                  </a:lnTo>
                  <a:lnTo>
                    <a:pt x="62" y="8"/>
                  </a:lnTo>
                  <a:lnTo>
                    <a:pt x="70" y="14"/>
                  </a:lnTo>
                  <a:lnTo>
                    <a:pt x="72" y="18"/>
                  </a:lnTo>
                  <a:lnTo>
                    <a:pt x="74" y="2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7EA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0">
              <a:extLst>
                <a:ext uri="{FF2B5EF4-FFF2-40B4-BE49-F238E27FC236}">
                  <a16:creationId xmlns:a16="http://schemas.microsoft.com/office/drawing/2014/main" id="{FC828BCF-7C22-4328-97AC-3741F9F1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674"/>
              <a:ext cx="70" cy="42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70" y="20"/>
                </a:cxn>
                <a:cxn ang="0">
                  <a:pos x="70" y="26"/>
                </a:cxn>
                <a:cxn ang="0">
                  <a:pos x="68" y="30"/>
                </a:cxn>
                <a:cxn ang="0">
                  <a:pos x="60" y="36"/>
                </a:cxn>
                <a:cxn ang="0">
                  <a:pos x="48" y="4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6"/>
                </a:cxn>
                <a:cxn ang="0">
                  <a:pos x="68" y="12"/>
                </a:cxn>
                <a:cxn ang="0">
                  <a:pos x="70" y="16"/>
                </a:cxn>
                <a:cxn ang="0">
                  <a:pos x="70" y="20"/>
                </a:cxn>
                <a:cxn ang="0">
                  <a:pos x="70" y="20"/>
                </a:cxn>
              </a:cxnLst>
              <a:rect l="0" t="0" r="r" b="b"/>
              <a:pathLst>
                <a:path w="70" h="42">
                  <a:moveTo>
                    <a:pt x="70" y="20"/>
                  </a:moveTo>
                  <a:lnTo>
                    <a:pt x="70" y="20"/>
                  </a:lnTo>
                  <a:lnTo>
                    <a:pt x="70" y="26"/>
                  </a:lnTo>
                  <a:lnTo>
                    <a:pt x="68" y="30"/>
                  </a:lnTo>
                  <a:lnTo>
                    <a:pt x="60" y="36"/>
                  </a:lnTo>
                  <a:lnTo>
                    <a:pt x="48" y="4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F7E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1">
              <a:extLst>
                <a:ext uri="{FF2B5EF4-FFF2-40B4-BE49-F238E27FC236}">
                  <a16:creationId xmlns:a16="http://schemas.microsoft.com/office/drawing/2014/main" id="{674B307A-4735-4A42-B5A1-D5A5E641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674"/>
              <a:ext cx="70" cy="42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70" y="20"/>
                </a:cxn>
                <a:cxn ang="0">
                  <a:pos x="68" y="26"/>
                </a:cxn>
                <a:cxn ang="0">
                  <a:pos x="66" y="28"/>
                </a:cxn>
                <a:cxn ang="0">
                  <a:pos x="60" y="36"/>
                </a:cxn>
                <a:cxn ang="0">
                  <a:pos x="48" y="4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4" y="28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4" y="12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6"/>
                </a:cxn>
                <a:cxn ang="0">
                  <a:pos x="66" y="12"/>
                </a:cxn>
                <a:cxn ang="0">
                  <a:pos x="68" y="16"/>
                </a:cxn>
                <a:cxn ang="0">
                  <a:pos x="70" y="20"/>
                </a:cxn>
                <a:cxn ang="0">
                  <a:pos x="70" y="20"/>
                </a:cxn>
              </a:cxnLst>
              <a:rect l="0" t="0" r="r" b="b"/>
              <a:pathLst>
                <a:path w="70" h="42">
                  <a:moveTo>
                    <a:pt x="70" y="20"/>
                  </a:moveTo>
                  <a:lnTo>
                    <a:pt x="70" y="20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0" y="36"/>
                  </a:lnTo>
                  <a:lnTo>
                    <a:pt x="48" y="4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70" y="2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F7E5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2">
              <a:extLst>
                <a:ext uri="{FF2B5EF4-FFF2-40B4-BE49-F238E27FC236}">
                  <a16:creationId xmlns:a16="http://schemas.microsoft.com/office/drawing/2014/main" id="{61B7178D-21D6-43ED-BFA4-4F176F0FA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1674"/>
              <a:ext cx="66" cy="42"/>
            </a:xfrm>
            <a:custGeom>
              <a:avLst/>
              <a:gdLst/>
              <a:ahLst/>
              <a:cxnLst>
                <a:cxn ang="0">
                  <a:pos x="66" y="20"/>
                </a:cxn>
                <a:cxn ang="0">
                  <a:pos x="66" y="20"/>
                </a:cxn>
                <a:cxn ang="0">
                  <a:pos x="66" y="24"/>
                </a:cxn>
                <a:cxn ang="0">
                  <a:pos x="64" y="28"/>
                </a:cxn>
                <a:cxn ang="0">
                  <a:pos x="56" y="36"/>
                </a:cxn>
                <a:cxn ang="0">
                  <a:pos x="46" y="40"/>
                </a:cxn>
                <a:cxn ang="0">
                  <a:pos x="32" y="42"/>
                </a:cxn>
                <a:cxn ang="0">
                  <a:pos x="32" y="42"/>
                </a:cxn>
                <a:cxn ang="0">
                  <a:pos x="20" y="40"/>
                </a:cxn>
                <a:cxn ang="0">
                  <a:pos x="10" y="36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0" y="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6" y="2"/>
                </a:cxn>
                <a:cxn ang="0">
                  <a:pos x="56" y="6"/>
                </a:cxn>
                <a:cxn ang="0">
                  <a:pos x="64" y="12"/>
                </a:cxn>
                <a:cxn ang="0">
                  <a:pos x="66" y="16"/>
                </a:cxn>
                <a:cxn ang="0">
                  <a:pos x="66" y="20"/>
                </a:cxn>
                <a:cxn ang="0">
                  <a:pos x="66" y="20"/>
                </a:cxn>
              </a:cxnLst>
              <a:rect l="0" t="0" r="r" b="b"/>
              <a:pathLst>
                <a:path w="66" h="42">
                  <a:moveTo>
                    <a:pt x="66" y="20"/>
                  </a:moveTo>
                  <a:lnTo>
                    <a:pt x="66" y="20"/>
                  </a:lnTo>
                  <a:lnTo>
                    <a:pt x="66" y="24"/>
                  </a:lnTo>
                  <a:lnTo>
                    <a:pt x="64" y="28"/>
                  </a:lnTo>
                  <a:lnTo>
                    <a:pt x="56" y="36"/>
                  </a:lnTo>
                  <a:lnTo>
                    <a:pt x="46" y="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20" y="40"/>
                  </a:lnTo>
                  <a:lnTo>
                    <a:pt x="10" y="36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2"/>
                  </a:lnTo>
                  <a:lnTo>
                    <a:pt x="56" y="6"/>
                  </a:lnTo>
                  <a:lnTo>
                    <a:pt x="64" y="12"/>
                  </a:lnTo>
                  <a:lnTo>
                    <a:pt x="66" y="16"/>
                  </a:lnTo>
                  <a:lnTo>
                    <a:pt x="66" y="20"/>
                  </a:lnTo>
                  <a:lnTo>
                    <a:pt x="66" y="20"/>
                  </a:lnTo>
                  <a:close/>
                </a:path>
              </a:pathLst>
            </a:custGeom>
            <a:solidFill>
              <a:srgbClr val="F7E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3">
              <a:extLst>
                <a:ext uri="{FF2B5EF4-FFF2-40B4-BE49-F238E27FC236}">
                  <a16:creationId xmlns:a16="http://schemas.microsoft.com/office/drawing/2014/main" id="{DBB4D488-3D8E-4BF4-8A4D-A4972BBB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1676"/>
              <a:ext cx="66" cy="3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66" y="18"/>
                </a:cxn>
                <a:cxn ang="0">
                  <a:pos x="64" y="22"/>
                </a:cxn>
                <a:cxn ang="0">
                  <a:pos x="62" y="26"/>
                </a:cxn>
                <a:cxn ang="0">
                  <a:pos x="56" y="32"/>
                </a:cxn>
                <a:cxn ang="0">
                  <a:pos x="46" y="38"/>
                </a:cxn>
                <a:cxn ang="0">
                  <a:pos x="32" y="38"/>
                </a:cxn>
                <a:cxn ang="0">
                  <a:pos x="32" y="38"/>
                </a:cxn>
                <a:cxn ang="0">
                  <a:pos x="20" y="38"/>
                </a:cxn>
                <a:cxn ang="0">
                  <a:pos x="10" y="32"/>
                </a:cxn>
                <a:cxn ang="0">
                  <a:pos x="4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10" y="4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6" y="0"/>
                </a:cxn>
                <a:cxn ang="0">
                  <a:pos x="56" y="4"/>
                </a:cxn>
                <a:cxn ang="0">
                  <a:pos x="62" y="12"/>
                </a:cxn>
                <a:cxn ang="0">
                  <a:pos x="64" y="14"/>
                </a:cxn>
                <a:cxn ang="0">
                  <a:pos x="66" y="18"/>
                </a:cxn>
                <a:cxn ang="0">
                  <a:pos x="66" y="18"/>
                </a:cxn>
              </a:cxnLst>
              <a:rect l="0" t="0" r="r" b="b"/>
              <a:pathLst>
                <a:path w="66" h="38">
                  <a:moveTo>
                    <a:pt x="66" y="18"/>
                  </a:moveTo>
                  <a:lnTo>
                    <a:pt x="66" y="18"/>
                  </a:lnTo>
                  <a:lnTo>
                    <a:pt x="64" y="22"/>
                  </a:lnTo>
                  <a:lnTo>
                    <a:pt x="62" y="26"/>
                  </a:lnTo>
                  <a:lnTo>
                    <a:pt x="56" y="32"/>
                  </a:lnTo>
                  <a:lnTo>
                    <a:pt x="46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0" y="38"/>
                  </a:lnTo>
                  <a:lnTo>
                    <a:pt x="10" y="32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6" y="4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6" y="1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7E2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4">
              <a:extLst>
                <a:ext uri="{FF2B5EF4-FFF2-40B4-BE49-F238E27FC236}">
                  <a16:creationId xmlns:a16="http://schemas.microsoft.com/office/drawing/2014/main" id="{FAE6BFE4-3A46-4495-88D1-F63BDA723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1676"/>
              <a:ext cx="62" cy="38"/>
            </a:xfrm>
            <a:custGeom>
              <a:avLst/>
              <a:gdLst/>
              <a:ahLst/>
              <a:cxnLst>
                <a:cxn ang="0">
                  <a:pos x="62" y="18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0" y="26"/>
                </a:cxn>
                <a:cxn ang="0">
                  <a:pos x="54" y="32"/>
                </a:cxn>
                <a:cxn ang="0">
                  <a:pos x="44" y="36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18" y="36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4" y="2"/>
                </a:cxn>
                <a:cxn ang="0">
                  <a:pos x="54" y="6"/>
                </a:cxn>
                <a:cxn ang="0">
                  <a:pos x="60" y="12"/>
                </a:cxn>
                <a:cxn ang="0">
                  <a:pos x="62" y="14"/>
                </a:cxn>
                <a:cxn ang="0">
                  <a:pos x="62" y="18"/>
                </a:cxn>
                <a:cxn ang="0">
                  <a:pos x="62" y="18"/>
                </a:cxn>
              </a:cxnLst>
              <a:rect l="0" t="0" r="r" b="b"/>
              <a:pathLst>
                <a:path w="62" h="38">
                  <a:moveTo>
                    <a:pt x="62" y="18"/>
                  </a:moveTo>
                  <a:lnTo>
                    <a:pt x="62" y="18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4" y="32"/>
                  </a:lnTo>
                  <a:lnTo>
                    <a:pt x="44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4" y="2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2" y="18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F7DF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5">
              <a:extLst>
                <a:ext uri="{FF2B5EF4-FFF2-40B4-BE49-F238E27FC236}">
                  <a16:creationId xmlns:a16="http://schemas.microsoft.com/office/drawing/2014/main" id="{6B31F59D-87C0-4458-B8EA-03D37C32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1676"/>
              <a:ext cx="62" cy="38"/>
            </a:xfrm>
            <a:custGeom>
              <a:avLst/>
              <a:gdLst/>
              <a:ahLst/>
              <a:cxnLst>
                <a:cxn ang="0">
                  <a:pos x="62" y="18"/>
                </a:cxn>
                <a:cxn ang="0">
                  <a:pos x="62" y="18"/>
                </a:cxn>
                <a:cxn ang="0">
                  <a:pos x="60" y="22"/>
                </a:cxn>
                <a:cxn ang="0">
                  <a:pos x="60" y="26"/>
                </a:cxn>
                <a:cxn ang="0">
                  <a:pos x="52" y="32"/>
                </a:cxn>
                <a:cxn ang="0">
                  <a:pos x="42" y="36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20" y="36"/>
                </a:cxn>
                <a:cxn ang="0">
                  <a:pos x="10" y="3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0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2" y="2"/>
                </a:cxn>
                <a:cxn ang="0">
                  <a:pos x="52" y="6"/>
                </a:cxn>
                <a:cxn ang="0">
                  <a:pos x="60" y="12"/>
                </a:cxn>
                <a:cxn ang="0">
                  <a:pos x="60" y="16"/>
                </a:cxn>
                <a:cxn ang="0">
                  <a:pos x="62" y="18"/>
                </a:cxn>
                <a:cxn ang="0">
                  <a:pos x="62" y="18"/>
                </a:cxn>
              </a:cxnLst>
              <a:rect l="0" t="0" r="r" b="b"/>
              <a:pathLst>
                <a:path w="62" h="38">
                  <a:moveTo>
                    <a:pt x="62" y="18"/>
                  </a:moveTo>
                  <a:lnTo>
                    <a:pt x="62" y="18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52" y="32"/>
                  </a:lnTo>
                  <a:lnTo>
                    <a:pt x="42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0" y="36"/>
                  </a:lnTo>
                  <a:lnTo>
                    <a:pt x="10" y="3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2" y="6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F7DD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6">
              <a:extLst>
                <a:ext uri="{FF2B5EF4-FFF2-40B4-BE49-F238E27FC236}">
                  <a16:creationId xmlns:a16="http://schemas.microsoft.com/office/drawing/2014/main" id="{56096510-EE34-43B8-AADB-814E09FEA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1676"/>
              <a:ext cx="58" cy="36"/>
            </a:xfrm>
            <a:custGeom>
              <a:avLst/>
              <a:gdLst/>
              <a:ahLst/>
              <a:cxnLst>
                <a:cxn ang="0">
                  <a:pos x="58" y="18"/>
                </a:cxn>
                <a:cxn ang="0">
                  <a:pos x="58" y="18"/>
                </a:cxn>
                <a:cxn ang="0">
                  <a:pos x="56" y="26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28" y="36"/>
                </a:cxn>
                <a:cxn ang="0">
                  <a:pos x="28" y="36"/>
                </a:cxn>
                <a:cxn ang="0">
                  <a:pos x="18" y="36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2"/>
                </a:cxn>
                <a:cxn ang="0">
                  <a:pos x="50" y="6"/>
                </a:cxn>
                <a:cxn ang="0">
                  <a:pos x="56" y="12"/>
                </a:cxn>
                <a:cxn ang="0">
                  <a:pos x="58" y="18"/>
                </a:cxn>
                <a:cxn ang="0">
                  <a:pos x="58" y="18"/>
                </a:cxn>
              </a:cxnLst>
              <a:rect l="0" t="0" r="r" b="b"/>
              <a:pathLst>
                <a:path w="58" h="36">
                  <a:moveTo>
                    <a:pt x="58" y="18"/>
                  </a:moveTo>
                  <a:lnTo>
                    <a:pt x="58" y="18"/>
                  </a:lnTo>
                  <a:lnTo>
                    <a:pt x="56" y="26"/>
                  </a:lnTo>
                  <a:lnTo>
                    <a:pt x="50" y="32"/>
                  </a:lnTo>
                  <a:lnTo>
                    <a:pt x="40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6"/>
                  </a:lnTo>
                  <a:lnTo>
                    <a:pt x="56" y="12"/>
                  </a:lnTo>
                  <a:lnTo>
                    <a:pt x="58" y="18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F7D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7">
              <a:extLst>
                <a:ext uri="{FF2B5EF4-FFF2-40B4-BE49-F238E27FC236}">
                  <a16:creationId xmlns:a16="http://schemas.microsoft.com/office/drawing/2014/main" id="{83C3AE86-8F49-4B5E-A9DE-0C012612A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1678"/>
              <a:ext cx="58" cy="3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58" y="16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0" y="34"/>
                </a:cxn>
                <a:cxn ang="0">
                  <a:pos x="28" y="34"/>
                </a:cxn>
                <a:cxn ang="0">
                  <a:pos x="28" y="34"/>
                </a:cxn>
                <a:cxn ang="0">
                  <a:pos x="18" y="34"/>
                </a:cxn>
                <a:cxn ang="0">
                  <a:pos x="8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0" y="4"/>
                </a:cxn>
                <a:cxn ang="0">
                  <a:pos x="56" y="1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58" y="16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18" y="34"/>
                  </a:lnTo>
                  <a:lnTo>
                    <a:pt x="8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4"/>
                  </a:lnTo>
                  <a:lnTo>
                    <a:pt x="56" y="1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F7D9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8">
              <a:extLst>
                <a:ext uri="{FF2B5EF4-FFF2-40B4-BE49-F238E27FC236}">
                  <a16:creationId xmlns:a16="http://schemas.microsoft.com/office/drawing/2014/main" id="{05213955-3F08-48A8-BD92-E26EB8FDA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1678"/>
              <a:ext cx="54" cy="34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6"/>
                </a:cxn>
                <a:cxn ang="0">
                  <a:pos x="52" y="24"/>
                </a:cxn>
                <a:cxn ang="0">
                  <a:pos x="46" y="28"/>
                </a:cxn>
                <a:cxn ang="0">
                  <a:pos x="38" y="32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2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8" y="2"/>
                </a:cxn>
                <a:cxn ang="0">
                  <a:pos x="46" y="4"/>
                </a:cxn>
                <a:cxn ang="0">
                  <a:pos x="52" y="10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54" h="34">
                  <a:moveTo>
                    <a:pt x="54" y="16"/>
                  </a:moveTo>
                  <a:lnTo>
                    <a:pt x="54" y="16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38" y="3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6" y="32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7D7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9">
              <a:extLst>
                <a:ext uri="{FF2B5EF4-FFF2-40B4-BE49-F238E27FC236}">
                  <a16:creationId xmlns:a16="http://schemas.microsoft.com/office/drawing/2014/main" id="{F8C402EF-B217-43EF-8E6C-A45F83D27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1678"/>
              <a:ext cx="54" cy="34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6"/>
                </a:cxn>
                <a:cxn ang="0">
                  <a:pos x="52" y="24"/>
                </a:cxn>
                <a:cxn ang="0">
                  <a:pos x="46" y="28"/>
                </a:cxn>
                <a:cxn ang="0">
                  <a:pos x="38" y="32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2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6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8" y="2"/>
                </a:cxn>
                <a:cxn ang="0">
                  <a:pos x="46" y="6"/>
                </a:cxn>
                <a:cxn ang="0">
                  <a:pos x="52" y="10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54" h="34">
                  <a:moveTo>
                    <a:pt x="54" y="16"/>
                  </a:moveTo>
                  <a:lnTo>
                    <a:pt x="54" y="16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38" y="3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6" y="32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7D4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0">
              <a:extLst>
                <a:ext uri="{FF2B5EF4-FFF2-40B4-BE49-F238E27FC236}">
                  <a16:creationId xmlns:a16="http://schemas.microsoft.com/office/drawing/2014/main" id="{31B5071B-B8A7-4CC7-872E-20C4F48FE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386"/>
              <a:ext cx="24" cy="24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2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6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1">
              <a:extLst>
                <a:ext uri="{FF2B5EF4-FFF2-40B4-BE49-F238E27FC236}">
                  <a16:creationId xmlns:a16="http://schemas.microsoft.com/office/drawing/2014/main" id="{00766244-C78D-49CB-97EB-5D140804E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1416"/>
              <a:ext cx="12" cy="1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6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3C3CC655-CF69-4D08-B24B-D38B8A36D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1428"/>
              <a:ext cx="32" cy="34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6"/>
                </a:cxn>
                <a:cxn ang="0">
                  <a:pos x="32" y="22"/>
                </a:cxn>
                <a:cxn ang="0">
                  <a:pos x="28" y="28"/>
                </a:cxn>
                <a:cxn ang="0">
                  <a:pos x="22" y="32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10" y="32"/>
                </a:cxn>
                <a:cxn ang="0">
                  <a:pos x="4" y="28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2" y="16"/>
                </a:cxn>
              </a:cxnLst>
              <a:rect l="0" t="0" r="r" b="b"/>
              <a:pathLst>
                <a:path w="32" h="34">
                  <a:moveTo>
                    <a:pt x="32" y="16"/>
                  </a:moveTo>
                  <a:lnTo>
                    <a:pt x="32" y="16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1A6DDCB4-5286-4060-8550-5AEC195C2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386"/>
              <a:ext cx="24" cy="2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8" y="22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2" y="8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4">
              <a:extLst>
                <a:ext uri="{FF2B5EF4-FFF2-40B4-BE49-F238E27FC236}">
                  <a16:creationId xmlns:a16="http://schemas.microsoft.com/office/drawing/2014/main" id="{6E9537E0-E23D-44C6-8A11-78619A03A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1416"/>
              <a:ext cx="12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5">
              <a:extLst>
                <a:ext uri="{FF2B5EF4-FFF2-40B4-BE49-F238E27FC236}">
                  <a16:creationId xmlns:a16="http://schemas.microsoft.com/office/drawing/2014/main" id="{FBA1F6A9-EA8F-414A-92B4-D4FE6B536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428"/>
              <a:ext cx="34" cy="3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6" y="28"/>
                </a:cxn>
                <a:cxn ang="0">
                  <a:pos x="12" y="32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24" y="32"/>
                </a:cxn>
                <a:cxn ang="0">
                  <a:pos x="30" y="28"/>
                </a:cxn>
                <a:cxn ang="0">
                  <a:pos x="34" y="22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4">
                  <a:moveTo>
                    <a:pt x="0" y="16"/>
                  </a:moveTo>
                  <a:lnTo>
                    <a:pt x="0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2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4" y="32"/>
                  </a:lnTo>
                  <a:lnTo>
                    <a:pt x="30" y="28"/>
                  </a:lnTo>
                  <a:lnTo>
                    <a:pt x="34" y="2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6">
              <a:extLst>
                <a:ext uri="{FF2B5EF4-FFF2-40B4-BE49-F238E27FC236}">
                  <a16:creationId xmlns:a16="http://schemas.microsoft.com/office/drawing/2014/main" id="{CB0BA7AB-DAA8-4699-9F2D-D37A482A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148"/>
              <a:ext cx="66" cy="6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2" y="24"/>
                </a:cxn>
                <a:cxn ang="0">
                  <a:pos x="10" y="6"/>
                </a:cxn>
                <a:cxn ang="0">
                  <a:pos x="26" y="24"/>
                </a:cxn>
                <a:cxn ang="0">
                  <a:pos x="0" y="24"/>
                </a:cxn>
                <a:cxn ang="0">
                  <a:pos x="28" y="28"/>
                </a:cxn>
                <a:cxn ang="0">
                  <a:pos x="10" y="50"/>
                </a:cxn>
                <a:cxn ang="0">
                  <a:pos x="32" y="32"/>
                </a:cxn>
                <a:cxn ang="0">
                  <a:pos x="40" y="66"/>
                </a:cxn>
                <a:cxn ang="0">
                  <a:pos x="36" y="32"/>
                </a:cxn>
                <a:cxn ang="0">
                  <a:pos x="58" y="40"/>
                </a:cxn>
                <a:cxn ang="0">
                  <a:pos x="38" y="30"/>
                </a:cxn>
                <a:cxn ang="0">
                  <a:pos x="66" y="24"/>
                </a:cxn>
                <a:cxn ang="0">
                  <a:pos x="38" y="24"/>
                </a:cxn>
                <a:cxn ang="0">
                  <a:pos x="38" y="0"/>
                </a:cxn>
              </a:cxnLst>
              <a:rect l="0" t="0" r="r" b="b"/>
              <a:pathLst>
                <a:path w="66" h="66">
                  <a:moveTo>
                    <a:pt x="38" y="0"/>
                  </a:moveTo>
                  <a:lnTo>
                    <a:pt x="32" y="24"/>
                  </a:lnTo>
                  <a:lnTo>
                    <a:pt x="10" y="6"/>
                  </a:lnTo>
                  <a:lnTo>
                    <a:pt x="26" y="24"/>
                  </a:lnTo>
                  <a:lnTo>
                    <a:pt x="0" y="24"/>
                  </a:lnTo>
                  <a:lnTo>
                    <a:pt x="28" y="28"/>
                  </a:lnTo>
                  <a:lnTo>
                    <a:pt x="10" y="50"/>
                  </a:lnTo>
                  <a:lnTo>
                    <a:pt x="32" y="32"/>
                  </a:lnTo>
                  <a:lnTo>
                    <a:pt x="40" y="66"/>
                  </a:lnTo>
                  <a:lnTo>
                    <a:pt x="36" y="32"/>
                  </a:lnTo>
                  <a:lnTo>
                    <a:pt x="58" y="40"/>
                  </a:lnTo>
                  <a:lnTo>
                    <a:pt x="38" y="30"/>
                  </a:lnTo>
                  <a:lnTo>
                    <a:pt x="66" y="24"/>
                  </a:lnTo>
                  <a:lnTo>
                    <a:pt x="38" y="2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7">
              <a:extLst>
                <a:ext uri="{FF2B5EF4-FFF2-40B4-BE49-F238E27FC236}">
                  <a16:creationId xmlns:a16="http://schemas.microsoft.com/office/drawing/2014/main" id="{2588DF58-15C4-41A4-91D7-EAC238DAB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924"/>
              <a:ext cx="34" cy="32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34" y="16"/>
                </a:cxn>
                <a:cxn ang="0">
                  <a:pos x="32" y="22"/>
                </a:cxn>
                <a:cxn ang="0">
                  <a:pos x="28" y="28"/>
                </a:cxn>
                <a:cxn ang="0">
                  <a:pos x="24" y="30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0" y="30"/>
                </a:cxn>
                <a:cxn ang="0">
                  <a:pos x="6" y="28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4" y="16"/>
                </a:cxn>
                <a:cxn ang="0">
                  <a:pos x="34" y="16"/>
                </a:cxn>
              </a:cxnLst>
              <a:rect l="0" t="0" r="r" b="b"/>
              <a:pathLst>
                <a:path w="34" h="32">
                  <a:moveTo>
                    <a:pt x="34" y="16"/>
                  </a:moveTo>
                  <a:lnTo>
                    <a:pt x="34" y="16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6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2" y="10"/>
                  </a:lnTo>
                  <a:lnTo>
                    <a:pt x="34" y="16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8">
              <a:extLst>
                <a:ext uri="{FF2B5EF4-FFF2-40B4-BE49-F238E27FC236}">
                  <a16:creationId xmlns:a16="http://schemas.microsoft.com/office/drawing/2014/main" id="{B8A73C1D-798A-456B-9F58-E74B7BA45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788"/>
              <a:ext cx="98" cy="94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6"/>
                </a:cxn>
                <a:cxn ang="0">
                  <a:pos x="4" y="32"/>
                </a:cxn>
                <a:cxn ang="0">
                  <a:pos x="10" y="20"/>
                </a:cxn>
                <a:cxn ang="0">
                  <a:pos x="18" y="8"/>
                </a:cxn>
                <a:cxn ang="0">
                  <a:pos x="22" y="4"/>
                </a:cxn>
                <a:cxn ang="0">
                  <a:pos x="28" y="2"/>
                </a:cxn>
                <a:cxn ang="0">
                  <a:pos x="32" y="0"/>
                </a:cxn>
                <a:cxn ang="0">
                  <a:pos x="36" y="2"/>
                </a:cxn>
                <a:cxn ang="0">
                  <a:pos x="42" y="8"/>
                </a:cxn>
                <a:cxn ang="0">
                  <a:pos x="46" y="16"/>
                </a:cxn>
                <a:cxn ang="0">
                  <a:pos x="52" y="26"/>
                </a:cxn>
                <a:cxn ang="0">
                  <a:pos x="56" y="42"/>
                </a:cxn>
                <a:cxn ang="0">
                  <a:pos x="56" y="42"/>
                </a:cxn>
                <a:cxn ang="0">
                  <a:pos x="60" y="30"/>
                </a:cxn>
                <a:cxn ang="0">
                  <a:pos x="62" y="18"/>
                </a:cxn>
                <a:cxn ang="0">
                  <a:pos x="68" y="8"/>
                </a:cxn>
                <a:cxn ang="0">
                  <a:pos x="70" y="4"/>
                </a:cxn>
                <a:cxn ang="0">
                  <a:pos x="72" y="2"/>
                </a:cxn>
                <a:cxn ang="0">
                  <a:pos x="76" y="2"/>
                </a:cxn>
                <a:cxn ang="0">
                  <a:pos x="80" y="4"/>
                </a:cxn>
                <a:cxn ang="0">
                  <a:pos x="84" y="8"/>
                </a:cxn>
                <a:cxn ang="0">
                  <a:pos x="88" y="16"/>
                </a:cxn>
                <a:cxn ang="0">
                  <a:pos x="98" y="44"/>
                </a:cxn>
                <a:cxn ang="0">
                  <a:pos x="98" y="44"/>
                </a:cxn>
                <a:cxn ang="0">
                  <a:pos x="92" y="60"/>
                </a:cxn>
                <a:cxn ang="0">
                  <a:pos x="84" y="74"/>
                </a:cxn>
                <a:cxn ang="0">
                  <a:pos x="78" y="80"/>
                </a:cxn>
                <a:cxn ang="0">
                  <a:pos x="72" y="86"/>
                </a:cxn>
                <a:cxn ang="0">
                  <a:pos x="66" y="92"/>
                </a:cxn>
                <a:cxn ang="0">
                  <a:pos x="60" y="94"/>
                </a:cxn>
                <a:cxn ang="0">
                  <a:pos x="52" y="94"/>
                </a:cxn>
                <a:cxn ang="0">
                  <a:pos x="42" y="92"/>
                </a:cxn>
                <a:cxn ang="0">
                  <a:pos x="32" y="86"/>
                </a:cxn>
                <a:cxn ang="0">
                  <a:pos x="22" y="78"/>
                </a:cxn>
                <a:cxn ang="0">
                  <a:pos x="12" y="64"/>
                </a:cxn>
                <a:cxn ang="0">
                  <a:pos x="0" y="46"/>
                </a:cxn>
                <a:cxn ang="0">
                  <a:pos x="0" y="46"/>
                </a:cxn>
              </a:cxnLst>
              <a:rect l="0" t="0" r="r" b="b"/>
              <a:pathLst>
                <a:path w="98" h="94">
                  <a:moveTo>
                    <a:pt x="0" y="46"/>
                  </a:moveTo>
                  <a:lnTo>
                    <a:pt x="0" y="46"/>
                  </a:lnTo>
                  <a:lnTo>
                    <a:pt x="4" y="32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2" y="8"/>
                  </a:lnTo>
                  <a:lnTo>
                    <a:pt x="46" y="16"/>
                  </a:lnTo>
                  <a:lnTo>
                    <a:pt x="52" y="2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0" y="30"/>
                  </a:lnTo>
                  <a:lnTo>
                    <a:pt x="62" y="18"/>
                  </a:lnTo>
                  <a:lnTo>
                    <a:pt x="68" y="8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8"/>
                  </a:lnTo>
                  <a:lnTo>
                    <a:pt x="88" y="16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2" y="60"/>
                  </a:lnTo>
                  <a:lnTo>
                    <a:pt x="84" y="74"/>
                  </a:lnTo>
                  <a:lnTo>
                    <a:pt x="78" y="80"/>
                  </a:lnTo>
                  <a:lnTo>
                    <a:pt x="72" y="86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42" y="92"/>
                  </a:lnTo>
                  <a:lnTo>
                    <a:pt x="32" y="86"/>
                  </a:lnTo>
                  <a:lnTo>
                    <a:pt x="22" y="78"/>
                  </a:lnTo>
                  <a:lnTo>
                    <a:pt x="12" y="6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220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49">
              <a:extLst>
                <a:ext uri="{FF2B5EF4-FFF2-40B4-BE49-F238E27FC236}">
                  <a16:creationId xmlns:a16="http://schemas.microsoft.com/office/drawing/2014/main" id="{856FEADA-8DCB-4E02-8E4D-9A129A853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738"/>
              <a:ext cx="282" cy="114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88" y="82"/>
                </a:cxn>
                <a:cxn ang="0">
                  <a:pos x="68" y="70"/>
                </a:cxn>
                <a:cxn ang="0">
                  <a:pos x="46" y="52"/>
                </a:cxn>
                <a:cxn ang="0">
                  <a:pos x="22" y="3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22" y="34"/>
                </a:cxn>
                <a:cxn ang="0">
                  <a:pos x="32" y="50"/>
                </a:cxn>
                <a:cxn ang="0">
                  <a:pos x="46" y="64"/>
                </a:cxn>
                <a:cxn ang="0">
                  <a:pos x="62" y="80"/>
                </a:cxn>
                <a:cxn ang="0">
                  <a:pos x="80" y="92"/>
                </a:cxn>
                <a:cxn ang="0">
                  <a:pos x="80" y="92"/>
                </a:cxn>
                <a:cxn ang="0">
                  <a:pos x="100" y="104"/>
                </a:cxn>
                <a:cxn ang="0">
                  <a:pos x="122" y="110"/>
                </a:cxn>
                <a:cxn ang="0">
                  <a:pos x="134" y="112"/>
                </a:cxn>
                <a:cxn ang="0">
                  <a:pos x="144" y="114"/>
                </a:cxn>
                <a:cxn ang="0">
                  <a:pos x="156" y="112"/>
                </a:cxn>
                <a:cxn ang="0">
                  <a:pos x="170" y="110"/>
                </a:cxn>
                <a:cxn ang="0">
                  <a:pos x="182" y="106"/>
                </a:cxn>
                <a:cxn ang="0">
                  <a:pos x="196" y="100"/>
                </a:cxn>
                <a:cxn ang="0">
                  <a:pos x="208" y="90"/>
                </a:cxn>
                <a:cxn ang="0">
                  <a:pos x="222" y="80"/>
                </a:cxn>
                <a:cxn ang="0">
                  <a:pos x="236" y="66"/>
                </a:cxn>
                <a:cxn ang="0">
                  <a:pos x="252" y="50"/>
                </a:cxn>
                <a:cxn ang="0">
                  <a:pos x="266" y="30"/>
                </a:cxn>
                <a:cxn ang="0">
                  <a:pos x="282" y="8"/>
                </a:cxn>
                <a:cxn ang="0">
                  <a:pos x="282" y="8"/>
                </a:cxn>
                <a:cxn ang="0">
                  <a:pos x="268" y="28"/>
                </a:cxn>
                <a:cxn ang="0">
                  <a:pos x="250" y="46"/>
                </a:cxn>
                <a:cxn ang="0">
                  <a:pos x="228" y="66"/>
                </a:cxn>
                <a:cxn ang="0">
                  <a:pos x="214" y="74"/>
                </a:cxn>
                <a:cxn ang="0">
                  <a:pos x="198" y="82"/>
                </a:cxn>
                <a:cxn ang="0">
                  <a:pos x="184" y="88"/>
                </a:cxn>
                <a:cxn ang="0">
                  <a:pos x="166" y="94"/>
                </a:cxn>
                <a:cxn ang="0">
                  <a:pos x="148" y="96"/>
                </a:cxn>
                <a:cxn ang="0">
                  <a:pos x="130" y="94"/>
                </a:cxn>
                <a:cxn ang="0">
                  <a:pos x="110" y="90"/>
                </a:cxn>
                <a:cxn ang="0">
                  <a:pos x="88" y="82"/>
                </a:cxn>
                <a:cxn ang="0">
                  <a:pos x="88" y="82"/>
                </a:cxn>
              </a:cxnLst>
              <a:rect l="0" t="0" r="r" b="b"/>
              <a:pathLst>
                <a:path w="282" h="114">
                  <a:moveTo>
                    <a:pt x="88" y="82"/>
                  </a:moveTo>
                  <a:lnTo>
                    <a:pt x="88" y="82"/>
                  </a:lnTo>
                  <a:lnTo>
                    <a:pt x="68" y="70"/>
                  </a:lnTo>
                  <a:lnTo>
                    <a:pt x="46" y="52"/>
                  </a:lnTo>
                  <a:lnTo>
                    <a:pt x="22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22" y="34"/>
                  </a:lnTo>
                  <a:lnTo>
                    <a:pt x="32" y="50"/>
                  </a:lnTo>
                  <a:lnTo>
                    <a:pt x="46" y="64"/>
                  </a:lnTo>
                  <a:lnTo>
                    <a:pt x="62" y="80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100" y="104"/>
                  </a:lnTo>
                  <a:lnTo>
                    <a:pt x="122" y="110"/>
                  </a:lnTo>
                  <a:lnTo>
                    <a:pt x="134" y="112"/>
                  </a:lnTo>
                  <a:lnTo>
                    <a:pt x="144" y="114"/>
                  </a:lnTo>
                  <a:lnTo>
                    <a:pt x="156" y="112"/>
                  </a:lnTo>
                  <a:lnTo>
                    <a:pt x="170" y="110"/>
                  </a:lnTo>
                  <a:lnTo>
                    <a:pt x="182" y="106"/>
                  </a:lnTo>
                  <a:lnTo>
                    <a:pt x="196" y="100"/>
                  </a:lnTo>
                  <a:lnTo>
                    <a:pt x="208" y="90"/>
                  </a:lnTo>
                  <a:lnTo>
                    <a:pt x="222" y="80"/>
                  </a:lnTo>
                  <a:lnTo>
                    <a:pt x="236" y="66"/>
                  </a:lnTo>
                  <a:lnTo>
                    <a:pt x="252" y="50"/>
                  </a:lnTo>
                  <a:lnTo>
                    <a:pt x="266" y="30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68" y="28"/>
                  </a:lnTo>
                  <a:lnTo>
                    <a:pt x="250" y="46"/>
                  </a:lnTo>
                  <a:lnTo>
                    <a:pt x="228" y="66"/>
                  </a:lnTo>
                  <a:lnTo>
                    <a:pt x="214" y="74"/>
                  </a:lnTo>
                  <a:lnTo>
                    <a:pt x="198" y="82"/>
                  </a:lnTo>
                  <a:lnTo>
                    <a:pt x="184" y="88"/>
                  </a:lnTo>
                  <a:lnTo>
                    <a:pt x="166" y="94"/>
                  </a:lnTo>
                  <a:lnTo>
                    <a:pt x="148" y="96"/>
                  </a:lnTo>
                  <a:lnTo>
                    <a:pt x="130" y="94"/>
                  </a:lnTo>
                  <a:lnTo>
                    <a:pt x="110" y="90"/>
                  </a:lnTo>
                  <a:lnTo>
                    <a:pt x="88" y="82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0">
              <a:extLst>
                <a:ext uri="{FF2B5EF4-FFF2-40B4-BE49-F238E27FC236}">
                  <a16:creationId xmlns:a16="http://schemas.microsoft.com/office/drawing/2014/main" id="{E0F29B29-89F1-4524-B386-77870F3D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748"/>
              <a:ext cx="44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4" y="6"/>
                </a:cxn>
                <a:cxn ang="0">
                  <a:pos x="38" y="10"/>
                </a:cxn>
                <a:cxn ang="0">
                  <a:pos x="42" y="16"/>
                </a:cxn>
                <a:cxn ang="0">
                  <a:pos x="44" y="22"/>
                </a:cxn>
                <a:cxn ang="0">
                  <a:pos x="44" y="30"/>
                </a:cxn>
                <a:cxn ang="0">
                  <a:pos x="44" y="40"/>
                </a:cxn>
                <a:cxn ang="0">
                  <a:pos x="42" y="52"/>
                </a:cxn>
                <a:cxn ang="0">
                  <a:pos x="42" y="52"/>
                </a:cxn>
                <a:cxn ang="0">
                  <a:pos x="42" y="44"/>
                </a:cxn>
                <a:cxn ang="0">
                  <a:pos x="40" y="36"/>
                </a:cxn>
                <a:cxn ang="0">
                  <a:pos x="38" y="26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52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38" y="10"/>
                  </a:lnTo>
                  <a:lnTo>
                    <a:pt x="42" y="16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44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44"/>
                  </a:lnTo>
                  <a:lnTo>
                    <a:pt x="40" y="36"/>
                  </a:lnTo>
                  <a:lnTo>
                    <a:pt x="38" y="26"/>
                  </a:lnTo>
                  <a:lnTo>
                    <a:pt x="32" y="18"/>
                  </a:lnTo>
                  <a:lnTo>
                    <a:pt x="24" y="10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1">
              <a:extLst>
                <a:ext uri="{FF2B5EF4-FFF2-40B4-BE49-F238E27FC236}">
                  <a16:creationId xmlns:a16="http://schemas.microsoft.com/office/drawing/2014/main" id="{057DE2E2-33F6-45A6-915C-9008C55F4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1734"/>
              <a:ext cx="60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2" y="30"/>
                </a:cxn>
                <a:cxn ang="0">
                  <a:pos x="6" y="22"/>
                </a:cxn>
                <a:cxn ang="0">
                  <a:pos x="12" y="12"/>
                </a:cxn>
                <a:cxn ang="0">
                  <a:pos x="20" y="4"/>
                </a:cxn>
                <a:cxn ang="0">
                  <a:pos x="24" y="2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42" y="4"/>
                </a:cxn>
                <a:cxn ang="0">
                  <a:pos x="50" y="8"/>
                </a:cxn>
                <a:cxn ang="0">
                  <a:pos x="60" y="14"/>
                </a:cxn>
                <a:cxn ang="0">
                  <a:pos x="60" y="14"/>
                </a:cxn>
                <a:cxn ang="0">
                  <a:pos x="54" y="12"/>
                </a:cxn>
                <a:cxn ang="0">
                  <a:pos x="48" y="12"/>
                </a:cxn>
                <a:cxn ang="0">
                  <a:pos x="40" y="12"/>
                </a:cxn>
                <a:cxn ang="0">
                  <a:pos x="32" y="14"/>
                </a:cxn>
                <a:cxn ang="0">
                  <a:pos x="22" y="18"/>
                </a:cxn>
                <a:cxn ang="0">
                  <a:pos x="10" y="26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60" h="40">
                  <a:moveTo>
                    <a:pt x="0" y="40"/>
                  </a:moveTo>
                  <a:lnTo>
                    <a:pt x="0" y="40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0" y="12"/>
                  </a:lnTo>
                  <a:lnTo>
                    <a:pt x="32" y="14"/>
                  </a:lnTo>
                  <a:lnTo>
                    <a:pt x="22" y="18"/>
                  </a:lnTo>
                  <a:lnTo>
                    <a:pt x="10" y="26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2">
              <a:extLst>
                <a:ext uri="{FF2B5EF4-FFF2-40B4-BE49-F238E27FC236}">
                  <a16:creationId xmlns:a16="http://schemas.microsoft.com/office/drawing/2014/main" id="{2F04E370-9713-4473-B55B-6EF9A0D83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1464"/>
              <a:ext cx="180" cy="98"/>
            </a:xfrm>
            <a:custGeom>
              <a:avLst/>
              <a:gdLst/>
              <a:ahLst/>
              <a:cxnLst>
                <a:cxn ang="0">
                  <a:pos x="180" y="48"/>
                </a:cxn>
                <a:cxn ang="0">
                  <a:pos x="180" y="48"/>
                </a:cxn>
                <a:cxn ang="0">
                  <a:pos x="174" y="52"/>
                </a:cxn>
                <a:cxn ang="0">
                  <a:pos x="166" y="56"/>
                </a:cxn>
                <a:cxn ang="0">
                  <a:pos x="154" y="56"/>
                </a:cxn>
                <a:cxn ang="0">
                  <a:pos x="154" y="56"/>
                </a:cxn>
                <a:cxn ang="0">
                  <a:pos x="150" y="50"/>
                </a:cxn>
                <a:cxn ang="0">
                  <a:pos x="150" y="50"/>
                </a:cxn>
                <a:cxn ang="0">
                  <a:pos x="154" y="50"/>
                </a:cxn>
                <a:cxn ang="0">
                  <a:pos x="160" y="50"/>
                </a:cxn>
                <a:cxn ang="0">
                  <a:pos x="166" y="44"/>
                </a:cxn>
                <a:cxn ang="0">
                  <a:pos x="174" y="36"/>
                </a:cxn>
                <a:cxn ang="0">
                  <a:pos x="174" y="36"/>
                </a:cxn>
                <a:cxn ang="0">
                  <a:pos x="166" y="40"/>
                </a:cxn>
                <a:cxn ang="0">
                  <a:pos x="160" y="42"/>
                </a:cxn>
                <a:cxn ang="0">
                  <a:pos x="146" y="44"/>
                </a:cxn>
                <a:cxn ang="0">
                  <a:pos x="146" y="44"/>
                </a:cxn>
                <a:cxn ang="0">
                  <a:pos x="142" y="36"/>
                </a:cxn>
                <a:cxn ang="0">
                  <a:pos x="142" y="36"/>
                </a:cxn>
                <a:cxn ang="0">
                  <a:pos x="146" y="36"/>
                </a:cxn>
                <a:cxn ang="0">
                  <a:pos x="150" y="36"/>
                </a:cxn>
                <a:cxn ang="0">
                  <a:pos x="158" y="30"/>
                </a:cxn>
                <a:cxn ang="0">
                  <a:pos x="164" y="22"/>
                </a:cxn>
                <a:cxn ang="0">
                  <a:pos x="164" y="22"/>
                </a:cxn>
                <a:cxn ang="0">
                  <a:pos x="158" y="26"/>
                </a:cxn>
                <a:cxn ang="0">
                  <a:pos x="150" y="28"/>
                </a:cxn>
                <a:cxn ang="0">
                  <a:pos x="138" y="30"/>
                </a:cxn>
                <a:cxn ang="0">
                  <a:pos x="138" y="30"/>
                </a:cxn>
                <a:cxn ang="0">
                  <a:pos x="126" y="18"/>
                </a:cxn>
                <a:cxn ang="0">
                  <a:pos x="116" y="8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80" y="0"/>
                </a:cxn>
                <a:cxn ang="0">
                  <a:pos x="68" y="2"/>
                </a:cxn>
                <a:cxn ang="0">
                  <a:pos x="58" y="6"/>
                </a:cxn>
                <a:cxn ang="0">
                  <a:pos x="48" y="10"/>
                </a:cxn>
                <a:cxn ang="0">
                  <a:pos x="28" y="22"/>
                </a:cxn>
                <a:cxn ang="0">
                  <a:pos x="14" y="34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0" y="32"/>
                </a:cxn>
                <a:cxn ang="0">
                  <a:pos x="40" y="22"/>
                </a:cxn>
                <a:cxn ang="0">
                  <a:pos x="58" y="18"/>
                </a:cxn>
                <a:cxn ang="0">
                  <a:pos x="74" y="16"/>
                </a:cxn>
                <a:cxn ang="0">
                  <a:pos x="90" y="18"/>
                </a:cxn>
                <a:cxn ang="0">
                  <a:pos x="104" y="22"/>
                </a:cxn>
                <a:cxn ang="0">
                  <a:pos x="116" y="28"/>
                </a:cxn>
                <a:cxn ang="0">
                  <a:pos x="128" y="38"/>
                </a:cxn>
                <a:cxn ang="0">
                  <a:pos x="136" y="46"/>
                </a:cxn>
                <a:cxn ang="0">
                  <a:pos x="146" y="58"/>
                </a:cxn>
                <a:cxn ang="0">
                  <a:pos x="158" y="76"/>
                </a:cxn>
                <a:cxn ang="0">
                  <a:pos x="166" y="92"/>
                </a:cxn>
                <a:cxn ang="0">
                  <a:pos x="168" y="98"/>
                </a:cxn>
                <a:cxn ang="0">
                  <a:pos x="168" y="98"/>
                </a:cxn>
                <a:cxn ang="0">
                  <a:pos x="162" y="78"/>
                </a:cxn>
                <a:cxn ang="0">
                  <a:pos x="156" y="62"/>
                </a:cxn>
                <a:cxn ang="0">
                  <a:pos x="156" y="62"/>
                </a:cxn>
                <a:cxn ang="0">
                  <a:pos x="160" y="62"/>
                </a:cxn>
                <a:cxn ang="0">
                  <a:pos x="166" y="62"/>
                </a:cxn>
                <a:cxn ang="0">
                  <a:pos x="174" y="58"/>
                </a:cxn>
                <a:cxn ang="0">
                  <a:pos x="178" y="52"/>
                </a:cxn>
                <a:cxn ang="0">
                  <a:pos x="180" y="48"/>
                </a:cxn>
                <a:cxn ang="0">
                  <a:pos x="180" y="48"/>
                </a:cxn>
              </a:cxnLst>
              <a:rect l="0" t="0" r="r" b="b"/>
              <a:pathLst>
                <a:path w="180" h="98">
                  <a:moveTo>
                    <a:pt x="180" y="48"/>
                  </a:moveTo>
                  <a:lnTo>
                    <a:pt x="180" y="48"/>
                  </a:lnTo>
                  <a:lnTo>
                    <a:pt x="174" y="52"/>
                  </a:lnTo>
                  <a:lnTo>
                    <a:pt x="166" y="56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4" y="50"/>
                  </a:lnTo>
                  <a:lnTo>
                    <a:pt x="160" y="50"/>
                  </a:lnTo>
                  <a:lnTo>
                    <a:pt x="166" y="44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66" y="40"/>
                  </a:lnTo>
                  <a:lnTo>
                    <a:pt x="160" y="42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8" y="30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58" y="26"/>
                  </a:lnTo>
                  <a:lnTo>
                    <a:pt x="150" y="28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26" y="18"/>
                  </a:lnTo>
                  <a:lnTo>
                    <a:pt x="116" y="8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8" y="10"/>
                  </a:lnTo>
                  <a:lnTo>
                    <a:pt x="28" y="22"/>
                  </a:lnTo>
                  <a:lnTo>
                    <a:pt x="14" y="3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0" y="32"/>
                  </a:lnTo>
                  <a:lnTo>
                    <a:pt x="40" y="22"/>
                  </a:lnTo>
                  <a:lnTo>
                    <a:pt x="58" y="18"/>
                  </a:lnTo>
                  <a:lnTo>
                    <a:pt x="74" y="16"/>
                  </a:lnTo>
                  <a:lnTo>
                    <a:pt x="90" y="18"/>
                  </a:lnTo>
                  <a:lnTo>
                    <a:pt x="104" y="22"/>
                  </a:lnTo>
                  <a:lnTo>
                    <a:pt x="116" y="28"/>
                  </a:lnTo>
                  <a:lnTo>
                    <a:pt x="128" y="38"/>
                  </a:lnTo>
                  <a:lnTo>
                    <a:pt x="136" y="46"/>
                  </a:lnTo>
                  <a:lnTo>
                    <a:pt x="146" y="58"/>
                  </a:lnTo>
                  <a:lnTo>
                    <a:pt x="158" y="76"/>
                  </a:lnTo>
                  <a:lnTo>
                    <a:pt x="166" y="92"/>
                  </a:lnTo>
                  <a:lnTo>
                    <a:pt x="168" y="98"/>
                  </a:lnTo>
                  <a:lnTo>
                    <a:pt x="168" y="98"/>
                  </a:lnTo>
                  <a:lnTo>
                    <a:pt x="162" y="78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60" y="62"/>
                  </a:lnTo>
                  <a:lnTo>
                    <a:pt x="166" y="62"/>
                  </a:lnTo>
                  <a:lnTo>
                    <a:pt x="174" y="58"/>
                  </a:lnTo>
                  <a:lnTo>
                    <a:pt x="178" y="52"/>
                  </a:lnTo>
                  <a:lnTo>
                    <a:pt x="180" y="48"/>
                  </a:lnTo>
                  <a:lnTo>
                    <a:pt x="18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3">
              <a:extLst>
                <a:ext uri="{FF2B5EF4-FFF2-40B4-BE49-F238E27FC236}">
                  <a16:creationId xmlns:a16="http://schemas.microsoft.com/office/drawing/2014/main" id="{6F968CE0-6320-4D82-B6A1-0790524B2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56"/>
              <a:ext cx="180" cy="9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8"/>
                </a:cxn>
                <a:cxn ang="0">
                  <a:pos x="6" y="52"/>
                </a:cxn>
                <a:cxn ang="0">
                  <a:pos x="14" y="56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6" y="50"/>
                </a:cxn>
                <a:cxn ang="0">
                  <a:pos x="22" y="50"/>
                </a:cxn>
                <a:cxn ang="0">
                  <a:pos x="14" y="44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4" y="40"/>
                </a:cxn>
                <a:cxn ang="0">
                  <a:pos x="22" y="42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34" y="36"/>
                </a:cxn>
                <a:cxn ang="0">
                  <a:pos x="30" y="34"/>
                </a:cxn>
                <a:cxn ang="0">
                  <a:pos x="24" y="30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24" y="26"/>
                </a:cxn>
                <a:cxn ang="0">
                  <a:pos x="30" y="28"/>
                </a:cxn>
                <a:cxn ang="0">
                  <a:pos x="44" y="30"/>
                </a:cxn>
                <a:cxn ang="0">
                  <a:pos x="44" y="30"/>
                </a:cxn>
                <a:cxn ang="0">
                  <a:pos x="54" y="18"/>
                </a:cxn>
                <a:cxn ang="0">
                  <a:pos x="66" y="8"/>
                </a:cxn>
                <a:cxn ang="0">
                  <a:pos x="78" y="4"/>
                </a:cxn>
                <a:cxn ang="0">
                  <a:pos x="90" y="0"/>
                </a:cxn>
                <a:cxn ang="0">
                  <a:pos x="100" y="0"/>
                </a:cxn>
                <a:cxn ang="0">
                  <a:pos x="112" y="2"/>
                </a:cxn>
                <a:cxn ang="0">
                  <a:pos x="124" y="6"/>
                </a:cxn>
                <a:cxn ang="0">
                  <a:pos x="134" y="10"/>
                </a:cxn>
                <a:cxn ang="0">
                  <a:pos x="152" y="22"/>
                </a:cxn>
                <a:cxn ang="0">
                  <a:pos x="168" y="34"/>
                </a:cxn>
                <a:cxn ang="0">
                  <a:pos x="180" y="48"/>
                </a:cxn>
                <a:cxn ang="0">
                  <a:pos x="180" y="48"/>
                </a:cxn>
                <a:cxn ang="0">
                  <a:pos x="160" y="32"/>
                </a:cxn>
                <a:cxn ang="0">
                  <a:pos x="140" y="22"/>
                </a:cxn>
                <a:cxn ang="0">
                  <a:pos x="122" y="18"/>
                </a:cxn>
                <a:cxn ang="0">
                  <a:pos x="106" y="16"/>
                </a:cxn>
                <a:cxn ang="0">
                  <a:pos x="92" y="18"/>
                </a:cxn>
                <a:cxn ang="0">
                  <a:pos x="78" y="22"/>
                </a:cxn>
                <a:cxn ang="0">
                  <a:pos x="64" y="28"/>
                </a:cxn>
                <a:cxn ang="0">
                  <a:pos x="54" y="38"/>
                </a:cxn>
                <a:cxn ang="0">
                  <a:pos x="44" y="46"/>
                </a:cxn>
                <a:cxn ang="0">
                  <a:pos x="36" y="58"/>
                </a:cxn>
                <a:cxn ang="0">
                  <a:pos x="22" y="76"/>
                </a:cxn>
                <a:cxn ang="0">
                  <a:pos x="14" y="92"/>
                </a:cxn>
                <a:cxn ang="0">
                  <a:pos x="12" y="98"/>
                </a:cxn>
                <a:cxn ang="0">
                  <a:pos x="12" y="98"/>
                </a:cxn>
                <a:cxn ang="0">
                  <a:pos x="18" y="78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0" y="62"/>
                </a:cxn>
                <a:cxn ang="0">
                  <a:pos x="16" y="62"/>
                </a:cxn>
                <a:cxn ang="0">
                  <a:pos x="8" y="58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180" h="98">
                  <a:moveTo>
                    <a:pt x="0" y="48"/>
                  </a:moveTo>
                  <a:lnTo>
                    <a:pt x="0" y="48"/>
                  </a:lnTo>
                  <a:lnTo>
                    <a:pt x="6" y="52"/>
                  </a:lnTo>
                  <a:lnTo>
                    <a:pt x="14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22" y="50"/>
                  </a:lnTo>
                  <a:lnTo>
                    <a:pt x="14" y="4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4" y="40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30" y="34"/>
                  </a:lnTo>
                  <a:lnTo>
                    <a:pt x="24" y="3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4" y="26"/>
                  </a:lnTo>
                  <a:lnTo>
                    <a:pt x="30" y="28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4" y="18"/>
                  </a:lnTo>
                  <a:lnTo>
                    <a:pt x="66" y="8"/>
                  </a:lnTo>
                  <a:lnTo>
                    <a:pt x="78" y="4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12" y="2"/>
                  </a:lnTo>
                  <a:lnTo>
                    <a:pt x="124" y="6"/>
                  </a:lnTo>
                  <a:lnTo>
                    <a:pt x="134" y="10"/>
                  </a:lnTo>
                  <a:lnTo>
                    <a:pt x="152" y="22"/>
                  </a:lnTo>
                  <a:lnTo>
                    <a:pt x="168" y="3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60" y="32"/>
                  </a:lnTo>
                  <a:lnTo>
                    <a:pt x="140" y="22"/>
                  </a:lnTo>
                  <a:lnTo>
                    <a:pt x="122" y="18"/>
                  </a:lnTo>
                  <a:lnTo>
                    <a:pt x="106" y="16"/>
                  </a:lnTo>
                  <a:lnTo>
                    <a:pt x="92" y="18"/>
                  </a:lnTo>
                  <a:lnTo>
                    <a:pt x="78" y="22"/>
                  </a:lnTo>
                  <a:lnTo>
                    <a:pt x="64" y="28"/>
                  </a:lnTo>
                  <a:lnTo>
                    <a:pt x="54" y="38"/>
                  </a:lnTo>
                  <a:lnTo>
                    <a:pt x="44" y="46"/>
                  </a:lnTo>
                  <a:lnTo>
                    <a:pt x="36" y="58"/>
                  </a:lnTo>
                  <a:lnTo>
                    <a:pt x="22" y="76"/>
                  </a:lnTo>
                  <a:lnTo>
                    <a:pt x="14" y="92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8" y="78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16" y="62"/>
                  </a:lnTo>
                  <a:lnTo>
                    <a:pt x="8" y="58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4">
              <a:extLst>
                <a:ext uri="{FF2B5EF4-FFF2-40B4-BE49-F238E27FC236}">
                  <a16:creationId xmlns:a16="http://schemas.microsoft.com/office/drawing/2014/main" id="{C4CFC2A6-3B0C-4288-90BC-2341B575E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1888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5">
              <a:extLst>
                <a:ext uri="{FF2B5EF4-FFF2-40B4-BE49-F238E27FC236}">
                  <a16:creationId xmlns:a16="http://schemas.microsoft.com/office/drawing/2014/main" id="{8C9EE841-E400-40D4-86B7-FB728CFFA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2" y="1258"/>
              <a:ext cx="124" cy="676"/>
            </a:xfrm>
            <a:custGeom>
              <a:avLst/>
              <a:gdLst/>
              <a:ahLst/>
              <a:cxnLst>
                <a:cxn ang="0">
                  <a:pos x="124" y="586"/>
                </a:cxn>
                <a:cxn ang="0">
                  <a:pos x="116" y="574"/>
                </a:cxn>
                <a:cxn ang="0">
                  <a:pos x="106" y="570"/>
                </a:cxn>
                <a:cxn ang="0">
                  <a:pos x="90" y="572"/>
                </a:cxn>
                <a:cxn ang="0">
                  <a:pos x="92" y="572"/>
                </a:cxn>
                <a:cxn ang="0">
                  <a:pos x="100" y="578"/>
                </a:cxn>
                <a:cxn ang="0">
                  <a:pos x="104" y="584"/>
                </a:cxn>
                <a:cxn ang="0">
                  <a:pos x="102" y="590"/>
                </a:cxn>
                <a:cxn ang="0">
                  <a:pos x="88" y="602"/>
                </a:cxn>
                <a:cxn ang="0">
                  <a:pos x="66" y="604"/>
                </a:cxn>
                <a:cxn ang="0">
                  <a:pos x="70" y="588"/>
                </a:cxn>
                <a:cxn ang="0">
                  <a:pos x="82" y="572"/>
                </a:cxn>
                <a:cxn ang="0">
                  <a:pos x="88" y="558"/>
                </a:cxn>
                <a:cxn ang="0">
                  <a:pos x="88" y="546"/>
                </a:cxn>
                <a:cxn ang="0">
                  <a:pos x="76" y="528"/>
                </a:cxn>
                <a:cxn ang="0">
                  <a:pos x="52" y="512"/>
                </a:cxn>
                <a:cxn ang="0">
                  <a:pos x="26" y="502"/>
                </a:cxn>
                <a:cxn ang="0">
                  <a:pos x="10" y="490"/>
                </a:cxn>
                <a:cxn ang="0">
                  <a:pos x="10" y="474"/>
                </a:cxn>
                <a:cxn ang="0">
                  <a:pos x="26" y="452"/>
                </a:cxn>
                <a:cxn ang="0">
                  <a:pos x="60" y="424"/>
                </a:cxn>
                <a:cxn ang="0">
                  <a:pos x="70" y="418"/>
                </a:cxn>
                <a:cxn ang="0">
                  <a:pos x="80" y="404"/>
                </a:cxn>
                <a:cxn ang="0">
                  <a:pos x="80" y="394"/>
                </a:cxn>
                <a:cxn ang="0">
                  <a:pos x="70" y="378"/>
                </a:cxn>
                <a:cxn ang="0">
                  <a:pos x="56" y="358"/>
                </a:cxn>
                <a:cxn ang="0">
                  <a:pos x="56" y="346"/>
                </a:cxn>
                <a:cxn ang="0">
                  <a:pos x="62" y="332"/>
                </a:cxn>
                <a:cxn ang="0">
                  <a:pos x="72" y="320"/>
                </a:cxn>
                <a:cxn ang="0">
                  <a:pos x="86" y="294"/>
                </a:cxn>
                <a:cxn ang="0">
                  <a:pos x="92" y="268"/>
                </a:cxn>
                <a:cxn ang="0">
                  <a:pos x="94" y="228"/>
                </a:cxn>
                <a:cxn ang="0">
                  <a:pos x="80" y="250"/>
                </a:cxn>
                <a:cxn ang="0">
                  <a:pos x="48" y="306"/>
                </a:cxn>
                <a:cxn ang="0">
                  <a:pos x="26" y="360"/>
                </a:cxn>
                <a:cxn ang="0">
                  <a:pos x="8" y="422"/>
                </a:cxn>
                <a:cxn ang="0">
                  <a:pos x="0" y="490"/>
                </a:cxn>
                <a:cxn ang="0">
                  <a:pos x="8" y="562"/>
                </a:cxn>
                <a:cxn ang="0">
                  <a:pos x="18" y="600"/>
                </a:cxn>
                <a:cxn ang="0">
                  <a:pos x="34" y="638"/>
                </a:cxn>
                <a:cxn ang="0">
                  <a:pos x="56" y="676"/>
                </a:cxn>
                <a:cxn ang="0">
                  <a:pos x="68" y="672"/>
                </a:cxn>
                <a:cxn ang="0">
                  <a:pos x="96" y="654"/>
                </a:cxn>
                <a:cxn ang="0">
                  <a:pos x="116" y="634"/>
                </a:cxn>
                <a:cxn ang="0">
                  <a:pos x="112" y="636"/>
                </a:cxn>
                <a:cxn ang="0">
                  <a:pos x="98" y="640"/>
                </a:cxn>
                <a:cxn ang="0">
                  <a:pos x="88" y="640"/>
                </a:cxn>
                <a:cxn ang="0">
                  <a:pos x="72" y="634"/>
                </a:cxn>
                <a:cxn ang="0">
                  <a:pos x="66" y="620"/>
                </a:cxn>
                <a:cxn ang="0">
                  <a:pos x="78" y="622"/>
                </a:cxn>
                <a:cxn ang="0">
                  <a:pos x="100" y="616"/>
                </a:cxn>
                <a:cxn ang="0">
                  <a:pos x="116" y="606"/>
                </a:cxn>
                <a:cxn ang="0">
                  <a:pos x="122" y="594"/>
                </a:cxn>
                <a:cxn ang="0">
                  <a:pos x="124" y="586"/>
                </a:cxn>
                <a:cxn ang="0">
                  <a:pos x="34" y="18"/>
                </a:cxn>
                <a:cxn ang="0">
                  <a:pos x="90" y="44"/>
                </a:cxn>
                <a:cxn ang="0">
                  <a:pos x="108" y="16"/>
                </a:cxn>
                <a:cxn ang="0">
                  <a:pos x="110" y="4"/>
                </a:cxn>
                <a:cxn ang="0">
                  <a:pos x="106" y="0"/>
                </a:cxn>
                <a:cxn ang="0">
                  <a:pos x="86" y="2"/>
                </a:cxn>
                <a:cxn ang="0">
                  <a:pos x="34" y="18"/>
                </a:cxn>
              </a:cxnLst>
              <a:rect l="0" t="0" r="r" b="b"/>
              <a:pathLst>
                <a:path w="124" h="676">
                  <a:moveTo>
                    <a:pt x="124" y="586"/>
                  </a:moveTo>
                  <a:lnTo>
                    <a:pt x="124" y="586"/>
                  </a:lnTo>
                  <a:lnTo>
                    <a:pt x="120" y="580"/>
                  </a:lnTo>
                  <a:lnTo>
                    <a:pt x="116" y="574"/>
                  </a:lnTo>
                  <a:lnTo>
                    <a:pt x="112" y="572"/>
                  </a:lnTo>
                  <a:lnTo>
                    <a:pt x="106" y="570"/>
                  </a:lnTo>
                  <a:lnTo>
                    <a:pt x="94" y="572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92" y="572"/>
                  </a:lnTo>
                  <a:lnTo>
                    <a:pt x="98" y="576"/>
                  </a:lnTo>
                  <a:lnTo>
                    <a:pt x="100" y="578"/>
                  </a:lnTo>
                  <a:lnTo>
                    <a:pt x="102" y="580"/>
                  </a:lnTo>
                  <a:lnTo>
                    <a:pt x="104" y="584"/>
                  </a:lnTo>
                  <a:lnTo>
                    <a:pt x="102" y="590"/>
                  </a:lnTo>
                  <a:lnTo>
                    <a:pt x="102" y="590"/>
                  </a:lnTo>
                  <a:lnTo>
                    <a:pt x="98" y="596"/>
                  </a:lnTo>
                  <a:lnTo>
                    <a:pt x="88" y="602"/>
                  </a:lnTo>
                  <a:lnTo>
                    <a:pt x="78" y="604"/>
                  </a:lnTo>
                  <a:lnTo>
                    <a:pt x="66" y="604"/>
                  </a:lnTo>
                  <a:lnTo>
                    <a:pt x="66" y="604"/>
                  </a:lnTo>
                  <a:lnTo>
                    <a:pt x="70" y="588"/>
                  </a:lnTo>
                  <a:lnTo>
                    <a:pt x="82" y="572"/>
                  </a:lnTo>
                  <a:lnTo>
                    <a:pt x="82" y="572"/>
                  </a:lnTo>
                  <a:lnTo>
                    <a:pt x="86" y="564"/>
                  </a:lnTo>
                  <a:lnTo>
                    <a:pt x="88" y="558"/>
                  </a:lnTo>
                  <a:lnTo>
                    <a:pt x="90" y="552"/>
                  </a:lnTo>
                  <a:lnTo>
                    <a:pt x="88" y="546"/>
                  </a:lnTo>
                  <a:lnTo>
                    <a:pt x="84" y="536"/>
                  </a:lnTo>
                  <a:lnTo>
                    <a:pt x="76" y="528"/>
                  </a:lnTo>
                  <a:lnTo>
                    <a:pt x="66" y="518"/>
                  </a:lnTo>
                  <a:lnTo>
                    <a:pt x="52" y="512"/>
                  </a:lnTo>
                  <a:lnTo>
                    <a:pt x="26" y="502"/>
                  </a:lnTo>
                  <a:lnTo>
                    <a:pt x="26" y="502"/>
                  </a:lnTo>
                  <a:lnTo>
                    <a:pt x="16" y="496"/>
                  </a:lnTo>
                  <a:lnTo>
                    <a:pt x="10" y="490"/>
                  </a:lnTo>
                  <a:lnTo>
                    <a:pt x="8" y="482"/>
                  </a:lnTo>
                  <a:lnTo>
                    <a:pt x="10" y="474"/>
                  </a:lnTo>
                  <a:lnTo>
                    <a:pt x="16" y="462"/>
                  </a:lnTo>
                  <a:lnTo>
                    <a:pt x="26" y="452"/>
                  </a:lnTo>
                  <a:lnTo>
                    <a:pt x="42" y="438"/>
                  </a:lnTo>
                  <a:lnTo>
                    <a:pt x="60" y="424"/>
                  </a:lnTo>
                  <a:lnTo>
                    <a:pt x="60" y="424"/>
                  </a:lnTo>
                  <a:lnTo>
                    <a:pt x="70" y="418"/>
                  </a:lnTo>
                  <a:lnTo>
                    <a:pt x="76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80" y="394"/>
                  </a:lnTo>
                  <a:lnTo>
                    <a:pt x="78" y="388"/>
                  </a:lnTo>
                  <a:lnTo>
                    <a:pt x="70" y="378"/>
                  </a:lnTo>
                  <a:lnTo>
                    <a:pt x="64" y="368"/>
                  </a:lnTo>
                  <a:lnTo>
                    <a:pt x="56" y="358"/>
                  </a:lnTo>
                  <a:lnTo>
                    <a:pt x="56" y="352"/>
                  </a:lnTo>
                  <a:lnTo>
                    <a:pt x="56" y="346"/>
                  </a:lnTo>
                  <a:lnTo>
                    <a:pt x="58" y="340"/>
                  </a:lnTo>
                  <a:lnTo>
                    <a:pt x="62" y="332"/>
                  </a:lnTo>
                  <a:lnTo>
                    <a:pt x="62" y="332"/>
                  </a:lnTo>
                  <a:lnTo>
                    <a:pt x="72" y="320"/>
                  </a:lnTo>
                  <a:lnTo>
                    <a:pt x="80" y="306"/>
                  </a:lnTo>
                  <a:lnTo>
                    <a:pt x="86" y="294"/>
                  </a:lnTo>
                  <a:lnTo>
                    <a:pt x="90" y="280"/>
                  </a:lnTo>
                  <a:lnTo>
                    <a:pt x="92" y="268"/>
                  </a:lnTo>
                  <a:lnTo>
                    <a:pt x="94" y="254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80" y="250"/>
                  </a:lnTo>
                  <a:lnTo>
                    <a:pt x="58" y="284"/>
                  </a:lnTo>
                  <a:lnTo>
                    <a:pt x="48" y="306"/>
                  </a:lnTo>
                  <a:lnTo>
                    <a:pt x="36" y="332"/>
                  </a:lnTo>
                  <a:lnTo>
                    <a:pt x="26" y="360"/>
                  </a:lnTo>
                  <a:lnTo>
                    <a:pt x="16" y="390"/>
                  </a:lnTo>
                  <a:lnTo>
                    <a:pt x="8" y="422"/>
                  </a:lnTo>
                  <a:lnTo>
                    <a:pt x="2" y="456"/>
                  </a:lnTo>
                  <a:lnTo>
                    <a:pt x="0" y="490"/>
                  </a:lnTo>
                  <a:lnTo>
                    <a:pt x="2" y="526"/>
                  </a:lnTo>
                  <a:lnTo>
                    <a:pt x="8" y="562"/>
                  </a:lnTo>
                  <a:lnTo>
                    <a:pt x="12" y="582"/>
                  </a:lnTo>
                  <a:lnTo>
                    <a:pt x="18" y="600"/>
                  </a:lnTo>
                  <a:lnTo>
                    <a:pt x="26" y="618"/>
                  </a:lnTo>
                  <a:lnTo>
                    <a:pt x="34" y="638"/>
                  </a:lnTo>
                  <a:lnTo>
                    <a:pt x="44" y="656"/>
                  </a:lnTo>
                  <a:lnTo>
                    <a:pt x="56" y="676"/>
                  </a:lnTo>
                  <a:lnTo>
                    <a:pt x="56" y="676"/>
                  </a:lnTo>
                  <a:lnTo>
                    <a:pt x="68" y="672"/>
                  </a:lnTo>
                  <a:lnTo>
                    <a:pt x="78" y="666"/>
                  </a:lnTo>
                  <a:lnTo>
                    <a:pt x="96" y="654"/>
                  </a:lnTo>
                  <a:lnTo>
                    <a:pt x="108" y="642"/>
                  </a:lnTo>
                  <a:lnTo>
                    <a:pt x="116" y="634"/>
                  </a:lnTo>
                  <a:lnTo>
                    <a:pt x="116" y="634"/>
                  </a:lnTo>
                  <a:lnTo>
                    <a:pt x="112" y="636"/>
                  </a:lnTo>
                  <a:lnTo>
                    <a:pt x="106" y="638"/>
                  </a:lnTo>
                  <a:lnTo>
                    <a:pt x="98" y="640"/>
                  </a:lnTo>
                  <a:lnTo>
                    <a:pt x="88" y="640"/>
                  </a:lnTo>
                  <a:lnTo>
                    <a:pt x="88" y="640"/>
                  </a:lnTo>
                  <a:lnTo>
                    <a:pt x="80" y="638"/>
                  </a:lnTo>
                  <a:lnTo>
                    <a:pt x="72" y="634"/>
                  </a:lnTo>
                  <a:lnTo>
                    <a:pt x="68" y="628"/>
                  </a:lnTo>
                  <a:lnTo>
                    <a:pt x="66" y="620"/>
                  </a:lnTo>
                  <a:lnTo>
                    <a:pt x="66" y="620"/>
                  </a:lnTo>
                  <a:lnTo>
                    <a:pt x="78" y="622"/>
                  </a:lnTo>
                  <a:lnTo>
                    <a:pt x="90" y="620"/>
                  </a:lnTo>
                  <a:lnTo>
                    <a:pt x="100" y="616"/>
                  </a:lnTo>
                  <a:lnTo>
                    <a:pt x="108" y="612"/>
                  </a:lnTo>
                  <a:lnTo>
                    <a:pt x="116" y="606"/>
                  </a:lnTo>
                  <a:lnTo>
                    <a:pt x="120" y="600"/>
                  </a:lnTo>
                  <a:lnTo>
                    <a:pt x="122" y="594"/>
                  </a:lnTo>
                  <a:lnTo>
                    <a:pt x="124" y="586"/>
                  </a:lnTo>
                  <a:lnTo>
                    <a:pt x="124" y="58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100" y="28"/>
                  </a:lnTo>
                  <a:lnTo>
                    <a:pt x="108" y="16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110" y="2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86" y="2"/>
                  </a:lnTo>
                  <a:lnTo>
                    <a:pt x="64" y="8"/>
                  </a:lnTo>
                  <a:lnTo>
                    <a:pt x="34" y="18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6">
              <a:extLst>
                <a:ext uri="{FF2B5EF4-FFF2-40B4-BE49-F238E27FC236}">
                  <a16:creationId xmlns:a16="http://schemas.microsoft.com/office/drawing/2014/main" id="{338F70E3-34F8-4129-91EC-CE825A73B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1778"/>
              <a:ext cx="74" cy="76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0" y="30"/>
                </a:cxn>
                <a:cxn ang="0">
                  <a:pos x="28" y="18"/>
                </a:cxn>
                <a:cxn ang="0">
                  <a:pos x="36" y="8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6"/>
                </a:cxn>
                <a:cxn ang="0">
                  <a:pos x="12" y="12"/>
                </a:cxn>
                <a:cxn ang="0">
                  <a:pos x="6" y="20"/>
                </a:cxn>
                <a:cxn ang="0">
                  <a:pos x="2" y="28"/>
                </a:cxn>
                <a:cxn ang="0">
                  <a:pos x="0" y="36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4" y="58"/>
                </a:cxn>
                <a:cxn ang="0">
                  <a:pos x="8" y="64"/>
                </a:cxn>
                <a:cxn ang="0">
                  <a:pos x="14" y="68"/>
                </a:cxn>
                <a:cxn ang="0">
                  <a:pos x="26" y="74"/>
                </a:cxn>
                <a:cxn ang="0">
                  <a:pos x="42" y="76"/>
                </a:cxn>
                <a:cxn ang="0">
                  <a:pos x="56" y="76"/>
                </a:cxn>
                <a:cxn ang="0">
                  <a:pos x="66" y="72"/>
                </a:cxn>
                <a:cxn ang="0">
                  <a:pos x="70" y="68"/>
                </a:cxn>
                <a:cxn ang="0">
                  <a:pos x="74" y="64"/>
                </a:cxn>
                <a:cxn ang="0">
                  <a:pos x="74" y="58"/>
                </a:cxn>
                <a:cxn ang="0">
                  <a:pos x="74" y="52"/>
                </a:cxn>
                <a:cxn ang="0">
                  <a:pos x="74" y="52"/>
                </a:cxn>
                <a:cxn ang="0">
                  <a:pos x="72" y="48"/>
                </a:cxn>
                <a:cxn ang="0">
                  <a:pos x="68" y="46"/>
                </a:cxn>
                <a:cxn ang="0">
                  <a:pos x="60" y="44"/>
                </a:cxn>
                <a:cxn ang="0">
                  <a:pos x="54" y="44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56" y="46"/>
                </a:cxn>
                <a:cxn ang="0">
                  <a:pos x="60" y="50"/>
                </a:cxn>
                <a:cxn ang="0">
                  <a:pos x="60" y="52"/>
                </a:cxn>
                <a:cxn ang="0">
                  <a:pos x="60" y="56"/>
                </a:cxn>
                <a:cxn ang="0">
                  <a:pos x="60" y="56"/>
                </a:cxn>
                <a:cxn ang="0">
                  <a:pos x="56" y="60"/>
                </a:cxn>
                <a:cxn ang="0">
                  <a:pos x="50" y="64"/>
                </a:cxn>
                <a:cxn ang="0">
                  <a:pos x="40" y="66"/>
                </a:cxn>
                <a:cxn ang="0">
                  <a:pos x="30" y="64"/>
                </a:cxn>
                <a:cxn ang="0">
                  <a:pos x="30" y="64"/>
                </a:cxn>
                <a:cxn ang="0">
                  <a:pos x="26" y="62"/>
                </a:cxn>
                <a:cxn ang="0">
                  <a:pos x="22" y="60"/>
                </a:cxn>
                <a:cxn ang="0">
                  <a:pos x="18" y="54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20" y="32"/>
                </a:cxn>
                <a:cxn ang="0">
                  <a:pos x="20" y="28"/>
                </a:cxn>
                <a:cxn ang="0">
                  <a:pos x="20" y="30"/>
                </a:cxn>
                <a:cxn ang="0">
                  <a:pos x="20" y="30"/>
                </a:cxn>
              </a:cxnLst>
              <a:rect l="0" t="0" r="r" b="b"/>
              <a:pathLst>
                <a:path w="74" h="76">
                  <a:moveTo>
                    <a:pt x="20" y="30"/>
                  </a:moveTo>
                  <a:lnTo>
                    <a:pt x="20" y="30"/>
                  </a:lnTo>
                  <a:lnTo>
                    <a:pt x="28" y="18"/>
                  </a:lnTo>
                  <a:lnTo>
                    <a:pt x="36" y="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6"/>
                  </a:lnTo>
                  <a:lnTo>
                    <a:pt x="12" y="12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4" y="58"/>
                  </a:lnTo>
                  <a:lnTo>
                    <a:pt x="8" y="64"/>
                  </a:lnTo>
                  <a:lnTo>
                    <a:pt x="14" y="68"/>
                  </a:lnTo>
                  <a:lnTo>
                    <a:pt x="26" y="74"/>
                  </a:lnTo>
                  <a:lnTo>
                    <a:pt x="42" y="76"/>
                  </a:lnTo>
                  <a:lnTo>
                    <a:pt x="56" y="76"/>
                  </a:lnTo>
                  <a:lnTo>
                    <a:pt x="66" y="72"/>
                  </a:lnTo>
                  <a:lnTo>
                    <a:pt x="70" y="68"/>
                  </a:lnTo>
                  <a:lnTo>
                    <a:pt x="74" y="64"/>
                  </a:lnTo>
                  <a:lnTo>
                    <a:pt x="74" y="5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2" y="48"/>
                  </a:lnTo>
                  <a:lnTo>
                    <a:pt x="68" y="46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46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6" y="60"/>
                  </a:lnTo>
                  <a:lnTo>
                    <a:pt x="50" y="64"/>
                  </a:lnTo>
                  <a:lnTo>
                    <a:pt x="40" y="6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6" y="62"/>
                  </a:lnTo>
                  <a:lnTo>
                    <a:pt x="22" y="60"/>
                  </a:lnTo>
                  <a:lnTo>
                    <a:pt x="18" y="54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7">
              <a:extLst>
                <a:ext uri="{FF2B5EF4-FFF2-40B4-BE49-F238E27FC236}">
                  <a16:creationId xmlns:a16="http://schemas.microsoft.com/office/drawing/2014/main" id="{7A425CF8-8D87-47D1-8E11-1A4E44646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1768"/>
              <a:ext cx="52" cy="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6" y="6"/>
                </a:cxn>
                <a:cxn ang="0">
                  <a:pos x="32" y="20"/>
                </a:cxn>
                <a:cxn ang="0">
                  <a:pos x="24" y="28"/>
                </a:cxn>
                <a:cxn ang="0">
                  <a:pos x="20" y="40"/>
                </a:cxn>
                <a:cxn ang="0">
                  <a:pos x="18" y="52"/>
                </a:cxn>
                <a:cxn ang="0">
                  <a:pos x="20" y="64"/>
                </a:cxn>
                <a:cxn ang="0">
                  <a:pos x="20" y="64"/>
                </a:cxn>
                <a:cxn ang="0">
                  <a:pos x="28" y="84"/>
                </a:cxn>
                <a:cxn ang="0">
                  <a:pos x="34" y="94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28" y="96"/>
                </a:cxn>
                <a:cxn ang="0">
                  <a:pos x="18" y="90"/>
                </a:cxn>
                <a:cxn ang="0">
                  <a:pos x="12" y="84"/>
                </a:cxn>
                <a:cxn ang="0">
                  <a:pos x="6" y="76"/>
                </a:cxn>
                <a:cxn ang="0">
                  <a:pos x="2" y="68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2" y="42"/>
                </a:cxn>
                <a:cxn ang="0">
                  <a:pos x="4" y="32"/>
                </a:cxn>
                <a:cxn ang="0">
                  <a:pos x="8" y="24"/>
                </a:cxn>
                <a:cxn ang="0">
                  <a:pos x="12" y="18"/>
                </a:cxn>
                <a:cxn ang="0">
                  <a:pos x="18" y="12"/>
                </a:cxn>
                <a:cxn ang="0">
                  <a:pos x="26" y="6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100">
                  <a:moveTo>
                    <a:pt x="52" y="0"/>
                  </a:moveTo>
                  <a:lnTo>
                    <a:pt x="52" y="0"/>
                  </a:lnTo>
                  <a:lnTo>
                    <a:pt x="46" y="6"/>
                  </a:lnTo>
                  <a:lnTo>
                    <a:pt x="32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8" y="5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84"/>
                  </a:lnTo>
                  <a:lnTo>
                    <a:pt x="34" y="94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28" y="96"/>
                  </a:lnTo>
                  <a:lnTo>
                    <a:pt x="18" y="90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8">
              <a:extLst>
                <a:ext uri="{FF2B5EF4-FFF2-40B4-BE49-F238E27FC236}">
                  <a16:creationId xmlns:a16="http://schemas.microsoft.com/office/drawing/2014/main" id="{74FCA188-12A4-4184-9F6C-DDC038688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764"/>
              <a:ext cx="50" cy="1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0"/>
                </a:cxn>
                <a:cxn ang="0">
                  <a:pos x="44" y="4"/>
                </a:cxn>
                <a:cxn ang="0">
                  <a:pos x="30" y="18"/>
                </a:cxn>
                <a:cxn ang="0">
                  <a:pos x="24" y="28"/>
                </a:cxn>
                <a:cxn ang="0">
                  <a:pos x="18" y="38"/>
                </a:cxn>
                <a:cxn ang="0">
                  <a:pos x="16" y="5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6" y="82"/>
                </a:cxn>
                <a:cxn ang="0">
                  <a:pos x="32" y="94"/>
                </a:cxn>
                <a:cxn ang="0">
                  <a:pos x="36" y="100"/>
                </a:cxn>
                <a:cxn ang="0">
                  <a:pos x="36" y="100"/>
                </a:cxn>
                <a:cxn ang="0">
                  <a:pos x="26" y="96"/>
                </a:cxn>
                <a:cxn ang="0">
                  <a:pos x="18" y="90"/>
                </a:cxn>
                <a:cxn ang="0">
                  <a:pos x="10" y="84"/>
                </a:cxn>
                <a:cxn ang="0">
                  <a:pos x="6" y="76"/>
                </a:cxn>
                <a:cxn ang="0">
                  <a:pos x="2" y="68"/>
                </a:cxn>
                <a:cxn ang="0">
                  <a:pos x="0" y="58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2" y="32"/>
                </a:cxn>
                <a:cxn ang="0">
                  <a:pos x="6" y="24"/>
                </a:cxn>
                <a:cxn ang="0">
                  <a:pos x="12" y="16"/>
                </a:cxn>
                <a:cxn ang="0">
                  <a:pos x="18" y="10"/>
                </a:cxn>
                <a:cxn ang="0">
                  <a:pos x="24" y="4"/>
                </a:cxn>
                <a:cxn ang="0">
                  <a:pos x="32" y="2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0" h="100">
                  <a:moveTo>
                    <a:pt x="50" y="0"/>
                  </a:moveTo>
                  <a:lnTo>
                    <a:pt x="50" y="0"/>
                  </a:lnTo>
                  <a:lnTo>
                    <a:pt x="44" y="4"/>
                  </a:lnTo>
                  <a:lnTo>
                    <a:pt x="30" y="18"/>
                  </a:lnTo>
                  <a:lnTo>
                    <a:pt x="24" y="28"/>
                  </a:lnTo>
                  <a:lnTo>
                    <a:pt x="18" y="38"/>
                  </a:lnTo>
                  <a:lnTo>
                    <a:pt x="16" y="5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6" y="82"/>
                  </a:lnTo>
                  <a:lnTo>
                    <a:pt x="32" y="94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26" y="96"/>
                  </a:lnTo>
                  <a:lnTo>
                    <a:pt x="18" y="90"/>
                  </a:lnTo>
                  <a:lnTo>
                    <a:pt x="10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2" y="16"/>
                  </a:lnTo>
                  <a:lnTo>
                    <a:pt x="18" y="10"/>
                  </a:lnTo>
                  <a:lnTo>
                    <a:pt x="24" y="4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9">
              <a:extLst>
                <a:ext uri="{FF2B5EF4-FFF2-40B4-BE49-F238E27FC236}">
                  <a16:creationId xmlns:a16="http://schemas.microsoft.com/office/drawing/2014/main" id="{E3BBEFAF-3F5F-468F-BD5D-DAEB0A6D6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1764"/>
              <a:ext cx="50" cy="1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0"/>
                </a:cxn>
                <a:cxn ang="0">
                  <a:pos x="44" y="4"/>
                </a:cxn>
                <a:cxn ang="0">
                  <a:pos x="30" y="18"/>
                </a:cxn>
                <a:cxn ang="0">
                  <a:pos x="24" y="28"/>
                </a:cxn>
                <a:cxn ang="0">
                  <a:pos x="20" y="38"/>
                </a:cxn>
                <a:cxn ang="0">
                  <a:pos x="16" y="5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6" y="82"/>
                </a:cxn>
                <a:cxn ang="0">
                  <a:pos x="32" y="94"/>
                </a:cxn>
                <a:cxn ang="0">
                  <a:pos x="36" y="100"/>
                </a:cxn>
                <a:cxn ang="0">
                  <a:pos x="36" y="100"/>
                </a:cxn>
                <a:cxn ang="0">
                  <a:pos x="26" y="96"/>
                </a:cxn>
                <a:cxn ang="0">
                  <a:pos x="18" y="90"/>
                </a:cxn>
                <a:cxn ang="0">
                  <a:pos x="10" y="84"/>
                </a:cxn>
                <a:cxn ang="0">
                  <a:pos x="6" y="76"/>
                </a:cxn>
                <a:cxn ang="0">
                  <a:pos x="2" y="68"/>
                </a:cxn>
                <a:cxn ang="0">
                  <a:pos x="0" y="58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4" y="32"/>
                </a:cxn>
                <a:cxn ang="0">
                  <a:pos x="6" y="24"/>
                </a:cxn>
                <a:cxn ang="0">
                  <a:pos x="12" y="16"/>
                </a:cxn>
                <a:cxn ang="0">
                  <a:pos x="18" y="10"/>
                </a:cxn>
                <a:cxn ang="0">
                  <a:pos x="24" y="4"/>
                </a:cxn>
                <a:cxn ang="0">
                  <a:pos x="32" y="2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0" h="100">
                  <a:moveTo>
                    <a:pt x="50" y="0"/>
                  </a:moveTo>
                  <a:lnTo>
                    <a:pt x="50" y="0"/>
                  </a:lnTo>
                  <a:lnTo>
                    <a:pt x="44" y="4"/>
                  </a:lnTo>
                  <a:lnTo>
                    <a:pt x="30" y="18"/>
                  </a:lnTo>
                  <a:lnTo>
                    <a:pt x="24" y="28"/>
                  </a:lnTo>
                  <a:lnTo>
                    <a:pt x="20" y="38"/>
                  </a:lnTo>
                  <a:lnTo>
                    <a:pt x="16" y="5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6" y="82"/>
                  </a:lnTo>
                  <a:lnTo>
                    <a:pt x="32" y="94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26" y="96"/>
                  </a:lnTo>
                  <a:lnTo>
                    <a:pt x="18" y="90"/>
                  </a:lnTo>
                  <a:lnTo>
                    <a:pt x="10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2"/>
                  </a:lnTo>
                  <a:lnTo>
                    <a:pt x="6" y="24"/>
                  </a:lnTo>
                  <a:lnTo>
                    <a:pt x="12" y="16"/>
                  </a:lnTo>
                  <a:lnTo>
                    <a:pt x="18" y="10"/>
                  </a:lnTo>
                  <a:lnTo>
                    <a:pt x="24" y="4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0">
              <a:extLst>
                <a:ext uri="{FF2B5EF4-FFF2-40B4-BE49-F238E27FC236}">
                  <a16:creationId xmlns:a16="http://schemas.microsoft.com/office/drawing/2014/main" id="{AE0D4C70-1214-4337-A7A7-56D9FA5D8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1606"/>
              <a:ext cx="74" cy="78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0" y="30"/>
                </a:cxn>
                <a:cxn ang="0">
                  <a:pos x="28" y="18"/>
                </a:cxn>
                <a:cxn ang="0">
                  <a:pos x="36" y="8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0"/>
                </a:cxn>
                <a:cxn ang="0">
                  <a:pos x="26" y="2"/>
                </a:cxn>
                <a:cxn ang="0">
                  <a:pos x="18" y="6"/>
                </a:cxn>
                <a:cxn ang="0">
                  <a:pos x="12" y="12"/>
                </a:cxn>
                <a:cxn ang="0">
                  <a:pos x="6" y="20"/>
                </a:cxn>
                <a:cxn ang="0">
                  <a:pos x="2" y="28"/>
                </a:cxn>
                <a:cxn ang="0">
                  <a:pos x="0" y="36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54"/>
                </a:cxn>
                <a:cxn ang="0">
                  <a:pos x="4" y="60"/>
                </a:cxn>
                <a:cxn ang="0">
                  <a:pos x="8" y="64"/>
                </a:cxn>
                <a:cxn ang="0">
                  <a:pos x="14" y="68"/>
                </a:cxn>
                <a:cxn ang="0">
                  <a:pos x="26" y="74"/>
                </a:cxn>
                <a:cxn ang="0">
                  <a:pos x="40" y="78"/>
                </a:cxn>
                <a:cxn ang="0">
                  <a:pos x="54" y="76"/>
                </a:cxn>
                <a:cxn ang="0">
                  <a:pos x="66" y="72"/>
                </a:cxn>
                <a:cxn ang="0">
                  <a:pos x="70" y="68"/>
                </a:cxn>
                <a:cxn ang="0">
                  <a:pos x="72" y="64"/>
                </a:cxn>
                <a:cxn ang="0">
                  <a:pos x="74" y="58"/>
                </a:cxn>
                <a:cxn ang="0">
                  <a:pos x="74" y="52"/>
                </a:cxn>
                <a:cxn ang="0">
                  <a:pos x="74" y="52"/>
                </a:cxn>
                <a:cxn ang="0">
                  <a:pos x="70" y="48"/>
                </a:cxn>
                <a:cxn ang="0">
                  <a:pos x="68" y="46"/>
                </a:cxn>
                <a:cxn ang="0">
                  <a:pos x="64" y="44"/>
                </a:cxn>
                <a:cxn ang="0">
                  <a:pos x="60" y="44"/>
                </a:cxn>
                <a:cxn ang="0">
                  <a:pos x="54" y="44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56" y="46"/>
                </a:cxn>
                <a:cxn ang="0">
                  <a:pos x="60" y="50"/>
                </a:cxn>
                <a:cxn ang="0">
                  <a:pos x="60" y="52"/>
                </a:cxn>
                <a:cxn ang="0">
                  <a:pos x="60" y="56"/>
                </a:cxn>
                <a:cxn ang="0">
                  <a:pos x="60" y="56"/>
                </a:cxn>
                <a:cxn ang="0">
                  <a:pos x="56" y="62"/>
                </a:cxn>
                <a:cxn ang="0">
                  <a:pos x="48" y="64"/>
                </a:cxn>
                <a:cxn ang="0">
                  <a:pos x="40" y="66"/>
                </a:cxn>
                <a:cxn ang="0">
                  <a:pos x="30" y="64"/>
                </a:cxn>
                <a:cxn ang="0">
                  <a:pos x="30" y="64"/>
                </a:cxn>
                <a:cxn ang="0">
                  <a:pos x="24" y="62"/>
                </a:cxn>
                <a:cxn ang="0">
                  <a:pos x="22" y="60"/>
                </a:cxn>
                <a:cxn ang="0">
                  <a:pos x="18" y="54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8" y="38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0" y="30"/>
                </a:cxn>
                <a:cxn ang="0">
                  <a:pos x="20" y="30"/>
                </a:cxn>
              </a:cxnLst>
              <a:rect l="0" t="0" r="r" b="b"/>
              <a:pathLst>
                <a:path w="74" h="78">
                  <a:moveTo>
                    <a:pt x="20" y="30"/>
                  </a:moveTo>
                  <a:lnTo>
                    <a:pt x="20" y="30"/>
                  </a:lnTo>
                  <a:lnTo>
                    <a:pt x="28" y="18"/>
                  </a:lnTo>
                  <a:lnTo>
                    <a:pt x="36" y="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4" y="60"/>
                  </a:lnTo>
                  <a:lnTo>
                    <a:pt x="8" y="64"/>
                  </a:lnTo>
                  <a:lnTo>
                    <a:pt x="14" y="68"/>
                  </a:lnTo>
                  <a:lnTo>
                    <a:pt x="26" y="74"/>
                  </a:lnTo>
                  <a:lnTo>
                    <a:pt x="40" y="78"/>
                  </a:lnTo>
                  <a:lnTo>
                    <a:pt x="54" y="76"/>
                  </a:lnTo>
                  <a:lnTo>
                    <a:pt x="66" y="72"/>
                  </a:lnTo>
                  <a:lnTo>
                    <a:pt x="70" y="68"/>
                  </a:lnTo>
                  <a:lnTo>
                    <a:pt x="72" y="64"/>
                  </a:lnTo>
                  <a:lnTo>
                    <a:pt x="74" y="5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0" y="48"/>
                  </a:lnTo>
                  <a:lnTo>
                    <a:pt x="68" y="46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46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6" y="62"/>
                  </a:lnTo>
                  <a:lnTo>
                    <a:pt x="48" y="64"/>
                  </a:lnTo>
                  <a:lnTo>
                    <a:pt x="40" y="6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4" y="62"/>
                  </a:lnTo>
                  <a:lnTo>
                    <a:pt x="22" y="60"/>
                  </a:lnTo>
                  <a:lnTo>
                    <a:pt x="18" y="5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8" y="38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1">
              <a:extLst>
                <a:ext uri="{FF2B5EF4-FFF2-40B4-BE49-F238E27FC236}">
                  <a16:creationId xmlns:a16="http://schemas.microsoft.com/office/drawing/2014/main" id="{60C4C87E-B4B4-43BC-9FCB-B520B645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1596"/>
              <a:ext cx="52" cy="10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6" y="6"/>
                </a:cxn>
                <a:cxn ang="0">
                  <a:pos x="32" y="20"/>
                </a:cxn>
                <a:cxn ang="0">
                  <a:pos x="24" y="30"/>
                </a:cxn>
                <a:cxn ang="0">
                  <a:pos x="20" y="40"/>
                </a:cxn>
                <a:cxn ang="0">
                  <a:pos x="18" y="52"/>
                </a:cxn>
                <a:cxn ang="0">
                  <a:pos x="20" y="64"/>
                </a:cxn>
                <a:cxn ang="0">
                  <a:pos x="20" y="64"/>
                </a:cxn>
                <a:cxn ang="0">
                  <a:pos x="28" y="84"/>
                </a:cxn>
                <a:cxn ang="0">
                  <a:pos x="32" y="96"/>
                </a:cxn>
                <a:cxn ang="0">
                  <a:pos x="38" y="102"/>
                </a:cxn>
                <a:cxn ang="0">
                  <a:pos x="38" y="102"/>
                </a:cxn>
                <a:cxn ang="0">
                  <a:pos x="26" y="96"/>
                </a:cxn>
                <a:cxn ang="0">
                  <a:pos x="18" y="92"/>
                </a:cxn>
                <a:cxn ang="0">
                  <a:pos x="10" y="84"/>
                </a:cxn>
                <a:cxn ang="0">
                  <a:pos x="6" y="76"/>
                </a:cxn>
                <a:cxn ang="0">
                  <a:pos x="2" y="68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2" y="42"/>
                </a:cxn>
                <a:cxn ang="0">
                  <a:pos x="4" y="34"/>
                </a:cxn>
                <a:cxn ang="0">
                  <a:pos x="8" y="26"/>
                </a:cxn>
                <a:cxn ang="0">
                  <a:pos x="12" y="18"/>
                </a:cxn>
                <a:cxn ang="0">
                  <a:pos x="18" y="12"/>
                </a:cxn>
                <a:cxn ang="0">
                  <a:pos x="26" y="6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102">
                  <a:moveTo>
                    <a:pt x="52" y="0"/>
                  </a:moveTo>
                  <a:lnTo>
                    <a:pt x="52" y="0"/>
                  </a:lnTo>
                  <a:lnTo>
                    <a:pt x="46" y="6"/>
                  </a:lnTo>
                  <a:lnTo>
                    <a:pt x="32" y="20"/>
                  </a:lnTo>
                  <a:lnTo>
                    <a:pt x="24" y="30"/>
                  </a:lnTo>
                  <a:lnTo>
                    <a:pt x="20" y="40"/>
                  </a:lnTo>
                  <a:lnTo>
                    <a:pt x="18" y="5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84"/>
                  </a:lnTo>
                  <a:lnTo>
                    <a:pt x="32" y="96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26" y="96"/>
                  </a:lnTo>
                  <a:lnTo>
                    <a:pt x="18" y="92"/>
                  </a:lnTo>
                  <a:lnTo>
                    <a:pt x="10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6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2">
              <a:extLst>
                <a:ext uri="{FF2B5EF4-FFF2-40B4-BE49-F238E27FC236}">
                  <a16:creationId xmlns:a16="http://schemas.microsoft.com/office/drawing/2014/main" id="{4E403C04-148E-4F31-873C-C5F8F20C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1482"/>
              <a:ext cx="38" cy="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2" y="4"/>
                </a:cxn>
                <a:cxn ang="0">
                  <a:pos x="22" y="14"/>
                </a:cxn>
                <a:cxn ang="0">
                  <a:pos x="18" y="20"/>
                </a:cxn>
                <a:cxn ang="0">
                  <a:pos x="14" y="28"/>
                </a:cxn>
                <a:cxn ang="0">
                  <a:pos x="12" y="36"/>
                </a:cxn>
                <a:cxn ang="0">
                  <a:pos x="14" y="46"/>
                </a:cxn>
                <a:cxn ang="0">
                  <a:pos x="14" y="46"/>
                </a:cxn>
                <a:cxn ang="0">
                  <a:pos x="20" y="60"/>
                </a:cxn>
                <a:cxn ang="0">
                  <a:pos x="24" y="68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8" y="70"/>
                </a:cxn>
                <a:cxn ang="0">
                  <a:pos x="12" y="66"/>
                </a:cxn>
                <a:cxn ang="0">
                  <a:pos x="8" y="60"/>
                </a:cxn>
                <a:cxn ang="0">
                  <a:pos x="4" y="54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0" y="30"/>
                </a:cxn>
                <a:cxn ang="0">
                  <a:pos x="4" y="18"/>
                </a:cxn>
                <a:cxn ang="0">
                  <a:pos x="12" y="8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38" h="72">
                  <a:moveTo>
                    <a:pt x="38" y="0"/>
                  </a:moveTo>
                  <a:lnTo>
                    <a:pt x="38" y="0"/>
                  </a:lnTo>
                  <a:lnTo>
                    <a:pt x="32" y="4"/>
                  </a:lnTo>
                  <a:lnTo>
                    <a:pt x="22" y="14"/>
                  </a:lnTo>
                  <a:lnTo>
                    <a:pt x="18" y="20"/>
                  </a:lnTo>
                  <a:lnTo>
                    <a:pt x="14" y="28"/>
                  </a:lnTo>
                  <a:lnTo>
                    <a:pt x="12" y="3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20" y="60"/>
                  </a:lnTo>
                  <a:lnTo>
                    <a:pt x="24" y="68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4" y="18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3">
              <a:extLst>
                <a:ext uri="{FF2B5EF4-FFF2-40B4-BE49-F238E27FC236}">
                  <a16:creationId xmlns:a16="http://schemas.microsoft.com/office/drawing/2014/main" id="{EBE80FFA-0B40-4167-9E78-61475A81B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1482"/>
              <a:ext cx="38" cy="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4" y="4"/>
                </a:cxn>
                <a:cxn ang="0">
                  <a:pos x="24" y="14"/>
                </a:cxn>
                <a:cxn ang="0">
                  <a:pos x="18" y="20"/>
                </a:cxn>
                <a:cxn ang="0">
                  <a:pos x="14" y="28"/>
                </a:cxn>
                <a:cxn ang="0">
                  <a:pos x="12" y="36"/>
                </a:cxn>
                <a:cxn ang="0">
                  <a:pos x="14" y="46"/>
                </a:cxn>
                <a:cxn ang="0">
                  <a:pos x="14" y="46"/>
                </a:cxn>
                <a:cxn ang="0">
                  <a:pos x="20" y="60"/>
                </a:cxn>
                <a:cxn ang="0">
                  <a:pos x="24" y="68"/>
                </a:cxn>
                <a:cxn ang="0">
                  <a:pos x="28" y="72"/>
                </a:cxn>
                <a:cxn ang="0">
                  <a:pos x="28" y="72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8" y="60"/>
                </a:cxn>
                <a:cxn ang="0">
                  <a:pos x="4" y="54"/>
                </a:cxn>
                <a:cxn ang="0">
                  <a:pos x="2" y="48"/>
                </a:cxn>
                <a:cxn ang="0">
                  <a:pos x="0" y="42"/>
                </a:cxn>
                <a:cxn ang="0">
                  <a:pos x="0" y="30"/>
                </a:cxn>
                <a:cxn ang="0">
                  <a:pos x="6" y="18"/>
                </a:cxn>
                <a:cxn ang="0">
                  <a:pos x="14" y="8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38" h="72">
                  <a:moveTo>
                    <a:pt x="38" y="0"/>
                  </a:moveTo>
                  <a:lnTo>
                    <a:pt x="38" y="0"/>
                  </a:lnTo>
                  <a:lnTo>
                    <a:pt x="34" y="4"/>
                  </a:lnTo>
                  <a:lnTo>
                    <a:pt x="24" y="14"/>
                  </a:lnTo>
                  <a:lnTo>
                    <a:pt x="18" y="20"/>
                  </a:lnTo>
                  <a:lnTo>
                    <a:pt x="14" y="28"/>
                  </a:lnTo>
                  <a:lnTo>
                    <a:pt x="12" y="3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20" y="60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0" y="70"/>
                  </a:lnTo>
                  <a:lnTo>
                    <a:pt x="14" y="66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4">
              <a:extLst>
                <a:ext uri="{FF2B5EF4-FFF2-40B4-BE49-F238E27FC236}">
                  <a16:creationId xmlns:a16="http://schemas.microsoft.com/office/drawing/2014/main" id="{D876F5B0-635B-47F8-9A07-8B25CDBF5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1592"/>
              <a:ext cx="52" cy="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6" y="4"/>
                </a:cxn>
                <a:cxn ang="0">
                  <a:pos x="32" y="18"/>
                </a:cxn>
                <a:cxn ang="0">
                  <a:pos x="26" y="28"/>
                </a:cxn>
                <a:cxn ang="0">
                  <a:pos x="20" y="40"/>
                </a:cxn>
                <a:cxn ang="0">
                  <a:pos x="18" y="52"/>
                </a:cxn>
                <a:cxn ang="0">
                  <a:pos x="20" y="64"/>
                </a:cxn>
                <a:cxn ang="0">
                  <a:pos x="20" y="64"/>
                </a:cxn>
                <a:cxn ang="0">
                  <a:pos x="28" y="84"/>
                </a:cxn>
                <a:cxn ang="0">
                  <a:pos x="34" y="94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28" y="96"/>
                </a:cxn>
                <a:cxn ang="0">
                  <a:pos x="18" y="90"/>
                </a:cxn>
                <a:cxn ang="0">
                  <a:pos x="12" y="84"/>
                </a:cxn>
                <a:cxn ang="0">
                  <a:pos x="6" y="76"/>
                </a:cxn>
                <a:cxn ang="0">
                  <a:pos x="4" y="68"/>
                </a:cxn>
                <a:cxn ang="0">
                  <a:pos x="2" y="58"/>
                </a:cxn>
                <a:cxn ang="0">
                  <a:pos x="0" y="50"/>
                </a:cxn>
                <a:cxn ang="0">
                  <a:pos x="2" y="40"/>
                </a:cxn>
                <a:cxn ang="0">
                  <a:pos x="4" y="32"/>
                </a:cxn>
                <a:cxn ang="0">
                  <a:pos x="8" y="24"/>
                </a:cxn>
                <a:cxn ang="0">
                  <a:pos x="14" y="16"/>
                </a:cxn>
                <a:cxn ang="0">
                  <a:pos x="20" y="10"/>
                </a:cxn>
                <a:cxn ang="0">
                  <a:pos x="26" y="6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100">
                  <a:moveTo>
                    <a:pt x="52" y="0"/>
                  </a:moveTo>
                  <a:lnTo>
                    <a:pt x="52" y="0"/>
                  </a:lnTo>
                  <a:lnTo>
                    <a:pt x="46" y="4"/>
                  </a:lnTo>
                  <a:lnTo>
                    <a:pt x="32" y="18"/>
                  </a:lnTo>
                  <a:lnTo>
                    <a:pt x="26" y="28"/>
                  </a:lnTo>
                  <a:lnTo>
                    <a:pt x="20" y="40"/>
                  </a:lnTo>
                  <a:lnTo>
                    <a:pt x="18" y="5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84"/>
                  </a:lnTo>
                  <a:lnTo>
                    <a:pt x="34" y="94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28" y="96"/>
                  </a:lnTo>
                  <a:lnTo>
                    <a:pt x="18" y="90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5">
              <a:extLst>
                <a:ext uri="{FF2B5EF4-FFF2-40B4-BE49-F238E27FC236}">
                  <a16:creationId xmlns:a16="http://schemas.microsoft.com/office/drawing/2014/main" id="{44895434-226D-45A1-B3F2-F58ED70A9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1592"/>
              <a:ext cx="52" cy="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6" y="4"/>
                </a:cxn>
                <a:cxn ang="0">
                  <a:pos x="32" y="18"/>
                </a:cxn>
                <a:cxn ang="0">
                  <a:pos x="26" y="28"/>
                </a:cxn>
                <a:cxn ang="0">
                  <a:pos x="20" y="40"/>
                </a:cxn>
                <a:cxn ang="0">
                  <a:pos x="18" y="52"/>
                </a:cxn>
                <a:cxn ang="0">
                  <a:pos x="20" y="64"/>
                </a:cxn>
                <a:cxn ang="0">
                  <a:pos x="20" y="64"/>
                </a:cxn>
                <a:cxn ang="0">
                  <a:pos x="28" y="84"/>
                </a:cxn>
                <a:cxn ang="0">
                  <a:pos x="34" y="94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28" y="96"/>
                </a:cxn>
                <a:cxn ang="0">
                  <a:pos x="18" y="90"/>
                </a:cxn>
                <a:cxn ang="0">
                  <a:pos x="12" y="84"/>
                </a:cxn>
                <a:cxn ang="0">
                  <a:pos x="6" y="76"/>
                </a:cxn>
                <a:cxn ang="0">
                  <a:pos x="4" y="68"/>
                </a:cxn>
                <a:cxn ang="0">
                  <a:pos x="2" y="58"/>
                </a:cxn>
                <a:cxn ang="0">
                  <a:pos x="0" y="50"/>
                </a:cxn>
                <a:cxn ang="0">
                  <a:pos x="2" y="40"/>
                </a:cxn>
                <a:cxn ang="0">
                  <a:pos x="4" y="32"/>
                </a:cxn>
                <a:cxn ang="0">
                  <a:pos x="8" y="24"/>
                </a:cxn>
                <a:cxn ang="0">
                  <a:pos x="14" y="16"/>
                </a:cxn>
                <a:cxn ang="0">
                  <a:pos x="20" y="10"/>
                </a:cxn>
                <a:cxn ang="0">
                  <a:pos x="26" y="6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100">
                  <a:moveTo>
                    <a:pt x="52" y="0"/>
                  </a:moveTo>
                  <a:lnTo>
                    <a:pt x="52" y="0"/>
                  </a:lnTo>
                  <a:lnTo>
                    <a:pt x="46" y="4"/>
                  </a:lnTo>
                  <a:lnTo>
                    <a:pt x="32" y="18"/>
                  </a:lnTo>
                  <a:lnTo>
                    <a:pt x="26" y="28"/>
                  </a:lnTo>
                  <a:lnTo>
                    <a:pt x="20" y="40"/>
                  </a:lnTo>
                  <a:lnTo>
                    <a:pt x="18" y="5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84"/>
                  </a:lnTo>
                  <a:lnTo>
                    <a:pt x="34" y="94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28" y="96"/>
                  </a:lnTo>
                  <a:lnTo>
                    <a:pt x="18" y="90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66">
              <a:extLst>
                <a:ext uri="{FF2B5EF4-FFF2-40B4-BE49-F238E27FC236}">
                  <a16:creationId xmlns:a16="http://schemas.microsoft.com/office/drawing/2014/main" id="{ECA8EADA-2162-454A-A444-BA6097346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1482"/>
              <a:ext cx="38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6" y="14"/>
                </a:cxn>
                <a:cxn ang="0">
                  <a:pos x="20" y="20"/>
                </a:cxn>
                <a:cxn ang="0">
                  <a:pos x="24" y="28"/>
                </a:cxn>
                <a:cxn ang="0">
                  <a:pos x="26" y="36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18" y="60"/>
                </a:cxn>
                <a:cxn ang="0">
                  <a:pos x="14" y="68"/>
                </a:cxn>
                <a:cxn ang="0">
                  <a:pos x="10" y="72"/>
                </a:cxn>
                <a:cxn ang="0">
                  <a:pos x="10" y="72"/>
                </a:cxn>
                <a:cxn ang="0">
                  <a:pos x="18" y="70"/>
                </a:cxn>
                <a:cxn ang="0">
                  <a:pos x="24" y="66"/>
                </a:cxn>
                <a:cxn ang="0">
                  <a:pos x="30" y="60"/>
                </a:cxn>
                <a:cxn ang="0">
                  <a:pos x="34" y="54"/>
                </a:cxn>
                <a:cxn ang="0">
                  <a:pos x="36" y="48"/>
                </a:cxn>
                <a:cxn ang="0">
                  <a:pos x="38" y="42"/>
                </a:cxn>
                <a:cxn ang="0">
                  <a:pos x="38" y="30"/>
                </a:cxn>
                <a:cxn ang="0">
                  <a:pos x="32" y="18"/>
                </a:cxn>
                <a:cxn ang="0">
                  <a:pos x="24" y="8"/>
                </a:cxn>
                <a:cxn ang="0">
                  <a:pos x="20" y="4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7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8" y="60"/>
                  </a:lnTo>
                  <a:lnTo>
                    <a:pt x="14" y="68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8" y="7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4" y="54"/>
                  </a:lnTo>
                  <a:lnTo>
                    <a:pt x="36" y="48"/>
                  </a:lnTo>
                  <a:lnTo>
                    <a:pt x="38" y="42"/>
                  </a:lnTo>
                  <a:lnTo>
                    <a:pt x="38" y="30"/>
                  </a:lnTo>
                  <a:lnTo>
                    <a:pt x="32" y="18"/>
                  </a:lnTo>
                  <a:lnTo>
                    <a:pt x="24" y="8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7">
              <a:extLst>
                <a:ext uri="{FF2B5EF4-FFF2-40B4-BE49-F238E27FC236}">
                  <a16:creationId xmlns:a16="http://schemas.microsoft.com/office/drawing/2014/main" id="{E6FE954A-B733-4C73-B4B2-2EA9CB8F81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6" y="1258"/>
              <a:ext cx="122" cy="676"/>
            </a:xfrm>
            <a:custGeom>
              <a:avLst/>
              <a:gdLst/>
              <a:ahLst/>
              <a:cxnLst>
                <a:cxn ang="0">
                  <a:pos x="58" y="620"/>
                </a:cxn>
                <a:cxn ang="0">
                  <a:pos x="50" y="634"/>
                </a:cxn>
                <a:cxn ang="0">
                  <a:pos x="34" y="640"/>
                </a:cxn>
                <a:cxn ang="0">
                  <a:pos x="24" y="640"/>
                </a:cxn>
                <a:cxn ang="0">
                  <a:pos x="10" y="636"/>
                </a:cxn>
                <a:cxn ang="0">
                  <a:pos x="8" y="634"/>
                </a:cxn>
                <a:cxn ang="0">
                  <a:pos x="28" y="654"/>
                </a:cxn>
                <a:cxn ang="0">
                  <a:pos x="54" y="672"/>
                </a:cxn>
                <a:cxn ang="0">
                  <a:pos x="66" y="676"/>
                </a:cxn>
                <a:cxn ang="0">
                  <a:pos x="88" y="638"/>
                </a:cxn>
                <a:cxn ang="0">
                  <a:pos x="104" y="600"/>
                </a:cxn>
                <a:cxn ang="0">
                  <a:pos x="114" y="562"/>
                </a:cxn>
                <a:cxn ang="0">
                  <a:pos x="122" y="490"/>
                </a:cxn>
                <a:cxn ang="0">
                  <a:pos x="114" y="422"/>
                </a:cxn>
                <a:cxn ang="0">
                  <a:pos x="98" y="360"/>
                </a:cxn>
                <a:cxn ang="0">
                  <a:pos x="76" y="306"/>
                </a:cxn>
                <a:cxn ang="0">
                  <a:pos x="42" y="250"/>
                </a:cxn>
                <a:cxn ang="0">
                  <a:pos x="28" y="228"/>
                </a:cxn>
                <a:cxn ang="0">
                  <a:pos x="30" y="268"/>
                </a:cxn>
                <a:cxn ang="0">
                  <a:pos x="38" y="294"/>
                </a:cxn>
                <a:cxn ang="0">
                  <a:pos x="50" y="320"/>
                </a:cxn>
                <a:cxn ang="0">
                  <a:pos x="60" y="332"/>
                </a:cxn>
                <a:cxn ang="0">
                  <a:pos x="66" y="346"/>
                </a:cxn>
                <a:cxn ang="0">
                  <a:pos x="66" y="358"/>
                </a:cxn>
                <a:cxn ang="0">
                  <a:pos x="52" y="378"/>
                </a:cxn>
                <a:cxn ang="0">
                  <a:pos x="42" y="394"/>
                </a:cxn>
                <a:cxn ang="0">
                  <a:pos x="44" y="404"/>
                </a:cxn>
                <a:cxn ang="0">
                  <a:pos x="52" y="418"/>
                </a:cxn>
                <a:cxn ang="0">
                  <a:pos x="62" y="424"/>
                </a:cxn>
                <a:cxn ang="0">
                  <a:pos x="96" y="452"/>
                </a:cxn>
                <a:cxn ang="0">
                  <a:pos x="112" y="474"/>
                </a:cxn>
                <a:cxn ang="0">
                  <a:pos x="112" y="490"/>
                </a:cxn>
                <a:cxn ang="0">
                  <a:pos x="96" y="502"/>
                </a:cxn>
                <a:cxn ang="0">
                  <a:pos x="70" y="512"/>
                </a:cxn>
                <a:cxn ang="0">
                  <a:pos x="46" y="528"/>
                </a:cxn>
                <a:cxn ang="0">
                  <a:pos x="34" y="546"/>
                </a:cxn>
                <a:cxn ang="0">
                  <a:pos x="34" y="558"/>
                </a:cxn>
                <a:cxn ang="0">
                  <a:pos x="40" y="572"/>
                </a:cxn>
                <a:cxn ang="0">
                  <a:pos x="52" y="588"/>
                </a:cxn>
                <a:cxn ang="0">
                  <a:pos x="56" y="604"/>
                </a:cxn>
                <a:cxn ang="0">
                  <a:pos x="34" y="602"/>
                </a:cxn>
                <a:cxn ang="0">
                  <a:pos x="20" y="590"/>
                </a:cxn>
                <a:cxn ang="0">
                  <a:pos x="18" y="584"/>
                </a:cxn>
                <a:cxn ang="0">
                  <a:pos x="22" y="578"/>
                </a:cxn>
                <a:cxn ang="0">
                  <a:pos x="30" y="572"/>
                </a:cxn>
                <a:cxn ang="0">
                  <a:pos x="32" y="572"/>
                </a:cxn>
                <a:cxn ang="0">
                  <a:pos x="18" y="570"/>
                </a:cxn>
                <a:cxn ang="0">
                  <a:pos x="6" y="574"/>
                </a:cxn>
                <a:cxn ang="0">
                  <a:pos x="0" y="586"/>
                </a:cxn>
                <a:cxn ang="0">
                  <a:pos x="0" y="594"/>
                </a:cxn>
                <a:cxn ang="0">
                  <a:pos x="6" y="606"/>
                </a:cxn>
                <a:cxn ang="0">
                  <a:pos x="22" y="616"/>
                </a:cxn>
                <a:cxn ang="0">
                  <a:pos x="44" y="622"/>
                </a:cxn>
                <a:cxn ang="0">
                  <a:pos x="58" y="620"/>
                </a:cxn>
                <a:cxn ang="0">
                  <a:pos x="32" y="44"/>
                </a:cxn>
                <a:cxn ang="0">
                  <a:pos x="88" y="18"/>
                </a:cxn>
                <a:cxn ang="0">
                  <a:pos x="36" y="2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14" y="16"/>
                </a:cxn>
                <a:cxn ang="0">
                  <a:pos x="32" y="44"/>
                </a:cxn>
              </a:cxnLst>
              <a:rect l="0" t="0" r="r" b="b"/>
              <a:pathLst>
                <a:path w="122" h="676">
                  <a:moveTo>
                    <a:pt x="58" y="620"/>
                  </a:moveTo>
                  <a:lnTo>
                    <a:pt x="58" y="620"/>
                  </a:lnTo>
                  <a:lnTo>
                    <a:pt x="54" y="628"/>
                  </a:lnTo>
                  <a:lnTo>
                    <a:pt x="50" y="634"/>
                  </a:lnTo>
                  <a:lnTo>
                    <a:pt x="44" y="638"/>
                  </a:lnTo>
                  <a:lnTo>
                    <a:pt x="34" y="640"/>
                  </a:lnTo>
                  <a:lnTo>
                    <a:pt x="34" y="640"/>
                  </a:lnTo>
                  <a:lnTo>
                    <a:pt x="24" y="640"/>
                  </a:lnTo>
                  <a:lnTo>
                    <a:pt x="16" y="638"/>
                  </a:lnTo>
                  <a:lnTo>
                    <a:pt x="10" y="636"/>
                  </a:lnTo>
                  <a:lnTo>
                    <a:pt x="8" y="634"/>
                  </a:lnTo>
                  <a:lnTo>
                    <a:pt x="8" y="634"/>
                  </a:lnTo>
                  <a:lnTo>
                    <a:pt x="14" y="642"/>
                  </a:lnTo>
                  <a:lnTo>
                    <a:pt x="28" y="654"/>
                  </a:lnTo>
                  <a:lnTo>
                    <a:pt x="44" y="666"/>
                  </a:lnTo>
                  <a:lnTo>
                    <a:pt x="54" y="672"/>
                  </a:lnTo>
                  <a:lnTo>
                    <a:pt x="66" y="676"/>
                  </a:lnTo>
                  <a:lnTo>
                    <a:pt x="66" y="676"/>
                  </a:lnTo>
                  <a:lnTo>
                    <a:pt x="78" y="656"/>
                  </a:lnTo>
                  <a:lnTo>
                    <a:pt x="88" y="638"/>
                  </a:lnTo>
                  <a:lnTo>
                    <a:pt x="96" y="618"/>
                  </a:lnTo>
                  <a:lnTo>
                    <a:pt x="104" y="600"/>
                  </a:lnTo>
                  <a:lnTo>
                    <a:pt x="110" y="582"/>
                  </a:lnTo>
                  <a:lnTo>
                    <a:pt x="114" y="562"/>
                  </a:lnTo>
                  <a:lnTo>
                    <a:pt x="120" y="526"/>
                  </a:lnTo>
                  <a:lnTo>
                    <a:pt x="122" y="490"/>
                  </a:lnTo>
                  <a:lnTo>
                    <a:pt x="120" y="456"/>
                  </a:lnTo>
                  <a:lnTo>
                    <a:pt x="114" y="422"/>
                  </a:lnTo>
                  <a:lnTo>
                    <a:pt x="106" y="390"/>
                  </a:lnTo>
                  <a:lnTo>
                    <a:pt x="98" y="360"/>
                  </a:lnTo>
                  <a:lnTo>
                    <a:pt x="86" y="332"/>
                  </a:lnTo>
                  <a:lnTo>
                    <a:pt x="76" y="306"/>
                  </a:lnTo>
                  <a:lnTo>
                    <a:pt x="64" y="284"/>
                  </a:lnTo>
                  <a:lnTo>
                    <a:pt x="42" y="250"/>
                  </a:lnTo>
                  <a:lnTo>
                    <a:pt x="28" y="228"/>
                  </a:lnTo>
                  <a:lnTo>
                    <a:pt x="28" y="228"/>
                  </a:lnTo>
                  <a:lnTo>
                    <a:pt x="28" y="254"/>
                  </a:lnTo>
                  <a:lnTo>
                    <a:pt x="30" y="268"/>
                  </a:lnTo>
                  <a:lnTo>
                    <a:pt x="32" y="280"/>
                  </a:lnTo>
                  <a:lnTo>
                    <a:pt x="38" y="294"/>
                  </a:lnTo>
                  <a:lnTo>
                    <a:pt x="44" y="306"/>
                  </a:lnTo>
                  <a:lnTo>
                    <a:pt x="50" y="32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4" y="340"/>
                  </a:lnTo>
                  <a:lnTo>
                    <a:pt x="66" y="346"/>
                  </a:lnTo>
                  <a:lnTo>
                    <a:pt x="66" y="352"/>
                  </a:lnTo>
                  <a:lnTo>
                    <a:pt x="66" y="358"/>
                  </a:lnTo>
                  <a:lnTo>
                    <a:pt x="60" y="368"/>
                  </a:lnTo>
                  <a:lnTo>
                    <a:pt x="52" y="378"/>
                  </a:lnTo>
                  <a:lnTo>
                    <a:pt x="44" y="388"/>
                  </a:lnTo>
                  <a:lnTo>
                    <a:pt x="42" y="394"/>
                  </a:lnTo>
                  <a:lnTo>
                    <a:pt x="42" y="400"/>
                  </a:lnTo>
                  <a:lnTo>
                    <a:pt x="44" y="404"/>
                  </a:lnTo>
                  <a:lnTo>
                    <a:pt x="46" y="410"/>
                  </a:lnTo>
                  <a:lnTo>
                    <a:pt x="52" y="418"/>
                  </a:lnTo>
                  <a:lnTo>
                    <a:pt x="62" y="424"/>
                  </a:lnTo>
                  <a:lnTo>
                    <a:pt x="62" y="424"/>
                  </a:lnTo>
                  <a:lnTo>
                    <a:pt x="80" y="438"/>
                  </a:lnTo>
                  <a:lnTo>
                    <a:pt x="96" y="452"/>
                  </a:lnTo>
                  <a:lnTo>
                    <a:pt x="106" y="462"/>
                  </a:lnTo>
                  <a:lnTo>
                    <a:pt x="112" y="474"/>
                  </a:lnTo>
                  <a:lnTo>
                    <a:pt x="114" y="482"/>
                  </a:lnTo>
                  <a:lnTo>
                    <a:pt x="112" y="490"/>
                  </a:lnTo>
                  <a:lnTo>
                    <a:pt x="106" y="496"/>
                  </a:lnTo>
                  <a:lnTo>
                    <a:pt x="96" y="502"/>
                  </a:lnTo>
                  <a:lnTo>
                    <a:pt x="96" y="502"/>
                  </a:lnTo>
                  <a:lnTo>
                    <a:pt x="70" y="512"/>
                  </a:lnTo>
                  <a:lnTo>
                    <a:pt x="58" y="518"/>
                  </a:lnTo>
                  <a:lnTo>
                    <a:pt x="46" y="528"/>
                  </a:lnTo>
                  <a:lnTo>
                    <a:pt x="38" y="536"/>
                  </a:lnTo>
                  <a:lnTo>
                    <a:pt x="34" y="546"/>
                  </a:lnTo>
                  <a:lnTo>
                    <a:pt x="34" y="552"/>
                  </a:lnTo>
                  <a:lnTo>
                    <a:pt x="34" y="558"/>
                  </a:lnTo>
                  <a:lnTo>
                    <a:pt x="36" y="564"/>
                  </a:lnTo>
                  <a:lnTo>
                    <a:pt x="40" y="572"/>
                  </a:lnTo>
                  <a:lnTo>
                    <a:pt x="40" y="572"/>
                  </a:lnTo>
                  <a:lnTo>
                    <a:pt x="52" y="588"/>
                  </a:lnTo>
                  <a:lnTo>
                    <a:pt x="56" y="604"/>
                  </a:lnTo>
                  <a:lnTo>
                    <a:pt x="56" y="604"/>
                  </a:lnTo>
                  <a:lnTo>
                    <a:pt x="44" y="604"/>
                  </a:lnTo>
                  <a:lnTo>
                    <a:pt x="34" y="602"/>
                  </a:lnTo>
                  <a:lnTo>
                    <a:pt x="24" y="596"/>
                  </a:lnTo>
                  <a:lnTo>
                    <a:pt x="20" y="590"/>
                  </a:lnTo>
                  <a:lnTo>
                    <a:pt x="20" y="590"/>
                  </a:lnTo>
                  <a:lnTo>
                    <a:pt x="18" y="584"/>
                  </a:lnTo>
                  <a:lnTo>
                    <a:pt x="20" y="580"/>
                  </a:lnTo>
                  <a:lnTo>
                    <a:pt x="22" y="578"/>
                  </a:lnTo>
                  <a:lnTo>
                    <a:pt x="24" y="576"/>
                  </a:lnTo>
                  <a:lnTo>
                    <a:pt x="30" y="572"/>
                  </a:lnTo>
                  <a:lnTo>
                    <a:pt x="32" y="572"/>
                  </a:lnTo>
                  <a:lnTo>
                    <a:pt x="32" y="572"/>
                  </a:lnTo>
                  <a:lnTo>
                    <a:pt x="28" y="572"/>
                  </a:lnTo>
                  <a:lnTo>
                    <a:pt x="18" y="570"/>
                  </a:lnTo>
                  <a:lnTo>
                    <a:pt x="12" y="572"/>
                  </a:lnTo>
                  <a:lnTo>
                    <a:pt x="6" y="574"/>
                  </a:lnTo>
                  <a:lnTo>
                    <a:pt x="2" y="580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0" y="594"/>
                  </a:lnTo>
                  <a:lnTo>
                    <a:pt x="2" y="600"/>
                  </a:lnTo>
                  <a:lnTo>
                    <a:pt x="6" y="606"/>
                  </a:lnTo>
                  <a:lnTo>
                    <a:pt x="14" y="612"/>
                  </a:lnTo>
                  <a:lnTo>
                    <a:pt x="22" y="616"/>
                  </a:lnTo>
                  <a:lnTo>
                    <a:pt x="32" y="620"/>
                  </a:lnTo>
                  <a:lnTo>
                    <a:pt x="44" y="622"/>
                  </a:lnTo>
                  <a:lnTo>
                    <a:pt x="58" y="620"/>
                  </a:lnTo>
                  <a:lnTo>
                    <a:pt x="58" y="620"/>
                  </a:lnTo>
                  <a:close/>
                  <a:moveTo>
                    <a:pt x="32" y="44"/>
                  </a:moveTo>
                  <a:lnTo>
                    <a:pt x="32" y="44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58" y="8"/>
                  </a:lnTo>
                  <a:lnTo>
                    <a:pt x="36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4" y="16"/>
                  </a:lnTo>
                  <a:lnTo>
                    <a:pt x="22" y="28"/>
                  </a:lnTo>
                  <a:lnTo>
                    <a:pt x="32" y="44"/>
                  </a:lnTo>
                  <a:lnTo>
                    <a:pt x="32" y="4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68">
              <a:extLst>
                <a:ext uri="{FF2B5EF4-FFF2-40B4-BE49-F238E27FC236}">
                  <a16:creationId xmlns:a16="http://schemas.microsoft.com/office/drawing/2014/main" id="{99B2A72E-1E79-4142-91DB-D3A8D92CD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768"/>
              <a:ext cx="52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20" y="20"/>
                </a:cxn>
                <a:cxn ang="0">
                  <a:pos x="28" y="28"/>
                </a:cxn>
                <a:cxn ang="0">
                  <a:pos x="32" y="40"/>
                </a:cxn>
                <a:cxn ang="0">
                  <a:pos x="34" y="52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24" y="84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4" y="90"/>
                </a:cxn>
                <a:cxn ang="0">
                  <a:pos x="40" y="84"/>
                </a:cxn>
                <a:cxn ang="0">
                  <a:pos x="46" y="76"/>
                </a:cxn>
                <a:cxn ang="0">
                  <a:pos x="50" y="68"/>
                </a:cxn>
                <a:cxn ang="0">
                  <a:pos x="52" y="60"/>
                </a:cxn>
                <a:cxn ang="0">
                  <a:pos x="52" y="50"/>
                </a:cxn>
                <a:cxn ang="0">
                  <a:pos x="50" y="42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40" y="18"/>
                </a:cxn>
                <a:cxn ang="0">
                  <a:pos x="34" y="12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10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20" y="20"/>
                  </a:lnTo>
                  <a:lnTo>
                    <a:pt x="28" y="28"/>
                  </a:lnTo>
                  <a:lnTo>
                    <a:pt x="32" y="40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84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4" y="90"/>
                  </a:lnTo>
                  <a:lnTo>
                    <a:pt x="40" y="84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2" y="60"/>
                  </a:lnTo>
                  <a:lnTo>
                    <a:pt x="52" y="50"/>
                  </a:lnTo>
                  <a:lnTo>
                    <a:pt x="50" y="42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40" y="18"/>
                  </a:lnTo>
                  <a:lnTo>
                    <a:pt x="34" y="12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69">
              <a:extLst>
                <a:ext uri="{FF2B5EF4-FFF2-40B4-BE49-F238E27FC236}">
                  <a16:creationId xmlns:a16="http://schemas.microsoft.com/office/drawing/2014/main" id="{14B44600-76E1-4976-9B79-EF0B97A6D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1764"/>
              <a:ext cx="50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20" y="18"/>
                </a:cxn>
                <a:cxn ang="0">
                  <a:pos x="26" y="28"/>
                </a:cxn>
                <a:cxn ang="0">
                  <a:pos x="32" y="38"/>
                </a:cxn>
                <a:cxn ang="0">
                  <a:pos x="34" y="50"/>
                </a:cxn>
                <a:cxn ang="0">
                  <a:pos x="32" y="62"/>
                </a:cxn>
                <a:cxn ang="0">
                  <a:pos x="32" y="62"/>
                </a:cxn>
                <a:cxn ang="0">
                  <a:pos x="24" y="82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2" y="90"/>
                </a:cxn>
                <a:cxn ang="0">
                  <a:pos x="40" y="84"/>
                </a:cxn>
                <a:cxn ang="0">
                  <a:pos x="46" y="76"/>
                </a:cxn>
                <a:cxn ang="0">
                  <a:pos x="48" y="68"/>
                </a:cxn>
                <a:cxn ang="0">
                  <a:pos x="50" y="58"/>
                </a:cxn>
                <a:cxn ang="0">
                  <a:pos x="50" y="50"/>
                </a:cxn>
                <a:cxn ang="0">
                  <a:pos x="50" y="40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38" y="16"/>
                </a:cxn>
                <a:cxn ang="0">
                  <a:pos x="32" y="10"/>
                </a:cxn>
                <a:cxn ang="0">
                  <a:pos x="26" y="4"/>
                </a:cxn>
                <a:cxn ang="0">
                  <a:pos x="18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0" y="18"/>
                  </a:lnTo>
                  <a:lnTo>
                    <a:pt x="26" y="28"/>
                  </a:lnTo>
                  <a:lnTo>
                    <a:pt x="32" y="38"/>
                  </a:lnTo>
                  <a:lnTo>
                    <a:pt x="34" y="5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24" y="82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2" y="90"/>
                  </a:lnTo>
                  <a:lnTo>
                    <a:pt x="40" y="84"/>
                  </a:lnTo>
                  <a:lnTo>
                    <a:pt x="46" y="76"/>
                  </a:lnTo>
                  <a:lnTo>
                    <a:pt x="48" y="68"/>
                  </a:lnTo>
                  <a:lnTo>
                    <a:pt x="50" y="58"/>
                  </a:lnTo>
                  <a:lnTo>
                    <a:pt x="50" y="50"/>
                  </a:lnTo>
                  <a:lnTo>
                    <a:pt x="50" y="40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38" y="16"/>
                  </a:lnTo>
                  <a:lnTo>
                    <a:pt x="32" y="10"/>
                  </a:lnTo>
                  <a:lnTo>
                    <a:pt x="26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0">
              <a:extLst>
                <a:ext uri="{FF2B5EF4-FFF2-40B4-BE49-F238E27FC236}">
                  <a16:creationId xmlns:a16="http://schemas.microsoft.com/office/drawing/2014/main" id="{7747A9D3-1EFB-4358-8C9E-E08A1B123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1764"/>
              <a:ext cx="50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20" y="18"/>
                </a:cxn>
                <a:cxn ang="0">
                  <a:pos x="26" y="28"/>
                </a:cxn>
                <a:cxn ang="0">
                  <a:pos x="32" y="38"/>
                </a:cxn>
                <a:cxn ang="0">
                  <a:pos x="34" y="50"/>
                </a:cxn>
                <a:cxn ang="0">
                  <a:pos x="32" y="62"/>
                </a:cxn>
                <a:cxn ang="0">
                  <a:pos x="32" y="62"/>
                </a:cxn>
                <a:cxn ang="0">
                  <a:pos x="24" y="82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2" y="90"/>
                </a:cxn>
                <a:cxn ang="0">
                  <a:pos x="40" y="84"/>
                </a:cxn>
                <a:cxn ang="0">
                  <a:pos x="44" y="76"/>
                </a:cxn>
                <a:cxn ang="0">
                  <a:pos x="48" y="68"/>
                </a:cxn>
                <a:cxn ang="0">
                  <a:pos x="50" y="58"/>
                </a:cxn>
                <a:cxn ang="0">
                  <a:pos x="50" y="50"/>
                </a:cxn>
                <a:cxn ang="0">
                  <a:pos x="50" y="40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38" y="16"/>
                </a:cxn>
                <a:cxn ang="0">
                  <a:pos x="32" y="10"/>
                </a:cxn>
                <a:cxn ang="0">
                  <a:pos x="26" y="4"/>
                </a:cxn>
                <a:cxn ang="0">
                  <a:pos x="18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0" y="18"/>
                  </a:lnTo>
                  <a:lnTo>
                    <a:pt x="26" y="28"/>
                  </a:lnTo>
                  <a:lnTo>
                    <a:pt x="32" y="38"/>
                  </a:lnTo>
                  <a:lnTo>
                    <a:pt x="34" y="5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24" y="82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2" y="90"/>
                  </a:lnTo>
                  <a:lnTo>
                    <a:pt x="40" y="84"/>
                  </a:lnTo>
                  <a:lnTo>
                    <a:pt x="44" y="76"/>
                  </a:lnTo>
                  <a:lnTo>
                    <a:pt x="48" y="68"/>
                  </a:lnTo>
                  <a:lnTo>
                    <a:pt x="50" y="58"/>
                  </a:lnTo>
                  <a:lnTo>
                    <a:pt x="50" y="50"/>
                  </a:lnTo>
                  <a:lnTo>
                    <a:pt x="50" y="40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38" y="16"/>
                  </a:lnTo>
                  <a:lnTo>
                    <a:pt x="32" y="10"/>
                  </a:lnTo>
                  <a:lnTo>
                    <a:pt x="26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1">
              <a:extLst>
                <a:ext uri="{FF2B5EF4-FFF2-40B4-BE49-F238E27FC236}">
                  <a16:creationId xmlns:a16="http://schemas.microsoft.com/office/drawing/2014/main" id="{0CD36630-0DD5-427A-9260-1F9F37918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1596"/>
              <a:ext cx="52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22" y="20"/>
                </a:cxn>
                <a:cxn ang="0">
                  <a:pos x="28" y="30"/>
                </a:cxn>
                <a:cxn ang="0">
                  <a:pos x="32" y="40"/>
                </a:cxn>
                <a:cxn ang="0">
                  <a:pos x="34" y="52"/>
                </a:cxn>
                <a:cxn ang="0">
                  <a:pos x="34" y="64"/>
                </a:cxn>
                <a:cxn ang="0">
                  <a:pos x="34" y="64"/>
                </a:cxn>
                <a:cxn ang="0">
                  <a:pos x="26" y="84"/>
                </a:cxn>
                <a:cxn ang="0">
                  <a:pos x="20" y="96"/>
                </a:cxn>
                <a:cxn ang="0">
                  <a:pos x="14" y="102"/>
                </a:cxn>
                <a:cxn ang="0">
                  <a:pos x="14" y="102"/>
                </a:cxn>
                <a:cxn ang="0">
                  <a:pos x="26" y="96"/>
                </a:cxn>
                <a:cxn ang="0">
                  <a:pos x="34" y="92"/>
                </a:cxn>
                <a:cxn ang="0">
                  <a:pos x="42" y="84"/>
                </a:cxn>
                <a:cxn ang="0">
                  <a:pos x="46" y="76"/>
                </a:cxn>
                <a:cxn ang="0">
                  <a:pos x="50" y="68"/>
                </a:cxn>
                <a:cxn ang="0">
                  <a:pos x="52" y="60"/>
                </a:cxn>
                <a:cxn ang="0">
                  <a:pos x="52" y="50"/>
                </a:cxn>
                <a:cxn ang="0">
                  <a:pos x="50" y="42"/>
                </a:cxn>
                <a:cxn ang="0">
                  <a:pos x="48" y="34"/>
                </a:cxn>
                <a:cxn ang="0">
                  <a:pos x="44" y="26"/>
                </a:cxn>
                <a:cxn ang="0">
                  <a:pos x="40" y="18"/>
                </a:cxn>
                <a:cxn ang="0">
                  <a:pos x="34" y="12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102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22" y="20"/>
                  </a:lnTo>
                  <a:lnTo>
                    <a:pt x="28" y="30"/>
                  </a:lnTo>
                  <a:lnTo>
                    <a:pt x="32" y="40"/>
                  </a:lnTo>
                  <a:lnTo>
                    <a:pt x="34" y="52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26" y="84"/>
                  </a:lnTo>
                  <a:lnTo>
                    <a:pt x="20" y="96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26" y="96"/>
                  </a:lnTo>
                  <a:lnTo>
                    <a:pt x="34" y="92"/>
                  </a:lnTo>
                  <a:lnTo>
                    <a:pt x="42" y="84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2" y="60"/>
                  </a:lnTo>
                  <a:lnTo>
                    <a:pt x="52" y="50"/>
                  </a:lnTo>
                  <a:lnTo>
                    <a:pt x="50" y="42"/>
                  </a:lnTo>
                  <a:lnTo>
                    <a:pt x="48" y="34"/>
                  </a:lnTo>
                  <a:lnTo>
                    <a:pt x="44" y="26"/>
                  </a:lnTo>
                  <a:lnTo>
                    <a:pt x="40" y="18"/>
                  </a:lnTo>
                  <a:lnTo>
                    <a:pt x="34" y="12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72">
              <a:extLst>
                <a:ext uri="{FF2B5EF4-FFF2-40B4-BE49-F238E27FC236}">
                  <a16:creationId xmlns:a16="http://schemas.microsoft.com/office/drawing/2014/main" id="{8BB17F3A-14CA-4FA4-8B2B-206F98DD1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1592"/>
              <a:ext cx="52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20" y="18"/>
                </a:cxn>
                <a:cxn ang="0">
                  <a:pos x="26" y="28"/>
                </a:cxn>
                <a:cxn ang="0">
                  <a:pos x="32" y="40"/>
                </a:cxn>
                <a:cxn ang="0">
                  <a:pos x="34" y="52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24" y="84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4" y="90"/>
                </a:cxn>
                <a:cxn ang="0">
                  <a:pos x="40" y="84"/>
                </a:cxn>
                <a:cxn ang="0">
                  <a:pos x="46" y="76"/>
                </a:cxn>
                <a:cxn ang="0">
                  <a:pos x="50" y="68"/>
                </a:cxn>
                <a:cxn ang="0">
                  <a:pos x="50" y="58"/>
                </a:cxn>
                <a:cxn ang="0">
                  <a:pos x="52" y="50"/>
                </a:cxn>
                <a:cxn ang="0">
                  <a:pos x="50" y="40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40" y="16"/>
                </a:cxn>
                <a:cxn ang="0">
                  <a:pos x="34" y="10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10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0" y="18"/>
                  </a:lnTo>
                  <a:lnTo>
                    <a:pt x="26" y="28"/>
                  </a:lnTo>
                  <a:lnTo>
                    <a:pt x="32" y="40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84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4" y="90"/>
                  </a:lnTo>
                  <a:lnTo>
                    <a:pt x="40" y="84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0" y="58"/>
                  </a:lnTo>
                  <a:lnTo>
                    <a:pt x="52" y="50"/>
                  </a:lnTo>
                  <a:lnTo>
                    <a:pt x="50" y="40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40" y="16"/>
                  </a:lnTo>
                  <a:lnTo>
                    <a:pt x="34" y="10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3">
              <a:extLst>
                <a:ext uri="{FF2B5EF4-FFF2-40B4-BE49-F238E27FC236}">
                  <a16:creationId xmlns:a16="http://schemas.microsoft.com/office/drawing/2014/main" id="{15FAABA3-A726-4BD3-B219-9492C8EEC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592"/>
              <a:ext cx="52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20" y="18"/>
                </a:cxn>
                <a:cxn ang="0">
                  <a:pos x="26" y="28"/>
                </a:cxn>
                <a:cxn ang="0">
                  <a:pos x="32" y="40"/>
                </a:cxn>
                <a:cxn ang="0">
                  <a:pos x="34" y="52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24" y="84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4" y="90"/>
                </a:cxn>
                <a:cxn ang="0">
                  <a:pos x="40" y="84"/>
                </a:cxn>
                <a:cxn ang="0">
                  <a:pos x="46" y="76"/>
                </a:cxn>
                <a:cxn ang="0">
                  <a:pos x="50" y="68"/>
                </a:cxn>
                <a:cxn ang="0">
                  <a:pos x="50" y="58"/>
                </a:cxn>
                <a:cxn ang="0">
                  <a:pos x="52" y="50"/>
                </a:cxn>
                <a:cxn ang="0">
                  <a:pos x="50" y="40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40" y="16"/>
                </a:cxn>
                <a:cxn ang="0">
                  <a:pos x="34" y="10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10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0" y="18"/>
                  </a:lnTo>
                  <a:lnTo>
                    <a:pt x="26" y="28"/>
                  </a:lnTo>
                  <a:lnTo>
                    <a:pt x="32" y="40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84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4" y="90"/>
                  </a:lnTo>
                  <a:lnTo>
                    <a:pt x="40" y="84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0" y="58"/>
                  </a:lnTo>
                  <a:lnTo>
                    <a:pt x="52" y="50"/>
                  </a:lnTo>
                  <a:lnTo>
                    <a:pt x="50" y="40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40" y="16"/>
                  </a:lnTo>
                  <a:lnTo>
                    <a:pt x="34" y="10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4">
              <a:extLst>
                <a:ext uri="{FF2B5EF4-FFF2-40B4-BE49-F238E27FC236}">
                  <a16:creationId xmlns:a16="http://schemas.microsoft.com/office/drawing/2014/main" id="{EEF52792-D14D-4BB7-BC59-EF16CA1BB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1482"/>
              <a:ext cx="38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6" y="14"/>
                </a:cxn>
                <a:cxn ang="0">
                  <a:pos x="22" y="20"/>
                </a:cxn>
                <a:cxn ang="0">
                  <a:pos x="24" y="28"/>
                </a:cxn>
                <a:cxn ang="0">
                  <a:pos x="26" y="36"/>
                </a:cxn>
                <a:cxn ang="0">
                  <a:pos x="26" y="46"/>
                </a:cxn>
                <a:cxn ang="0">
                  <a:pos x="26" y="46"/>
                </a:cxn>
                <a:cxn ang="0">
                  <a:pos x="20" y="60"/>
                </a:cxn>
                <a:cxn ang="0">
                  <a:pos x="14" y="68"/>
                </a:cxn>
                <a:cxn ang="0">
                  <a:pos x="12" y="72"/>
                </a:cxn>
                <a:cxn ang="0">
                  <a:pos x="12" y="72"/>
                </a:cxn>
                <a:cxn ang="0">
                  <a:pos x="20" y="70"/>
                </a:cxn>
                <a:cxn ang="0">
                  <a:pos x="26" y="66"/>
                </a:cxn>
                <a:cxn ang="0">
                  <a:pos x="32" y="60"/>
                </a:cxn>
                <a:cxn ang="0">
                  <a:pos x="34" y="54"/>
                </a:cxn>
                <a:cxn ang="0">
                  <a:pos x="38" y="48"/>
                </a:cxn>
                <a:cxn ang="0">
                  <a:pos x="38" y="42"/>
                </a:cxn>
                <a:cxn ang="0">
                  <a:pos x="38" y="30"/>
                </a:cxn>
                <a:cxn ang="0">
                  <a:pos x="34" y="18"/>
                </a:cxn>
                <a:cxn ang="0">
                  <a:pos x="26" y="8"/>
                </a:cxn>
                <a:cxn ang="0">
                  <a:pos x="20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72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6" y="14"/>
                  </a:lnTo>
                  <a:lnTo>
                    <a:pt x="22" y="20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60"/>
                  </a:lnTo>
                  <a:lnTo>
                    <a:pt x="14" y="68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20" y="70"/>
                  </a:lnTo>
                  <a:lnTo>
                    <a:pt x="26" y="66"/>
                  </a:lnTo>
                  <a:lnTo>
                    <a:pt x="32" y="60"/>
                  </a:lnTo>
                  <a:lnTo>
                    <a:pt x="34" y="54"/>
                  </a:lnTo>
                  <a:lnTo>
                    <a:pt x="38" y="48"/>
                  </a:lnTo>
                  <a:lnTo>
                    <a:pt x="38" y="42"/>
                  </a:lnTo>
                  <a:lnTo>
                    <a:pt x="38" y="30"/>
                  </a:lnTo>
                  <a:lnTo>
                    <a:pt x="34" y="18"/>
                  </a:lnTo>
                  <a:lnTo>
                    <a:pt x="26" y="8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0" name="TextBox 279">
            <a:extLst>
              <a:ext uri="{FF2B5EF4-FFF2-40B4-BE49-F238E27FC236}">
                <a16:creationId xmlns:a16="http://schemas.microsoft.com/office/drawing/2014/main" id="{3D7250EE-ECC4-40FC-BE50-F71AFC1AB37C}"/>
              </a:ext>
            </a:extLst>
          </p:cNvPr>
          <p:cNvSpPr txBox="1"/>
          <p:nvPr/>
        </p:nvSpPr>
        <p:spPr>
          <a:xfrm>
            <a:off x="4468760" y="5869698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Berenice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1" name="Group 8">
            <a:extLst>
              <a:ext uri="{FF2B5EF4-FFF2-40B4-BE49-F238E27FC236}">
                <a16:creationId xmlns:a16="http://schemas.microsoft.com/office/drawing/2014/main" id="{9466D7DF-45B2-4BD6-87B1-D6FAC62816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44960" y="1219200"/>
            <a:ext cx="1121581" cy="1371600"/>
            <a:chOff x="3488" y="890"/>
            <a:chExt cx="960" cy="1174"/>
          </a:xfrm>
        </p:grpSpPr>
        <p:sp>
          <p:nvSpPr>
            <p:cNvPr id="282" name="AutoShape 7">
              <a:extLst>
                <a:ext uri="{FF2B5EF4-FFF2-40B4-BE49-F238E27FC236}">
                  <a16:creationId xmlns:a16="http://schemas.microsoft.com/office/drawing/2014/main" id="{F502D8DE-E649-45DD-A68E-5DD9D6A6B19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88" y="890"/>
              <a:ext cx="960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3" name="Group 209">
              <a:extLst>
                <a:ext uri="{FF2B5EF4-FFF2-40B4-BE49-F238E27FC236}">
                  <a16:creationId xmlns:a16="http://schemas.microsoft.com/office/drawing/2014/main" id="{3705F1D3-BB98-4E87-81F1-EB802B0D35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894"/>
              <a:ext cx="952" cy="1166"/>
              <a:chOff x="3492" y="894"/>
              <a:chExt cx="952" cy="1166"/>
            </a:xfrm>
          </p:grpSpPr>
          <p:sp>
            <p:nvSpPr>
              <p:cNvPr id="351" name="Freeform 9">
                <a:extLst>
                  <a:ext uri="{FF2B5EF4-FFF2-40B4-BE49-F238E27FC236}">
                    <a16:creationId xmlns:a16="http://schemas.microsoft.com/office/drawing/2014/main" id="{DE3D1B18-EFBD-40CB-B254-665741A12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1426"/>
                <a:ext cx="356" cy="514"/>
              </a:xfrm>
              <a:custGeom>
                <a:avLst/>
                <a:gdLst/>
                <a:ahLst/>
                <a:cxnLst>
                  <a:cxn ang="0">
                    <a:pos x="84" y="112"/>
                  </a:cxn>
                  <a:cxn ang="0">
                    <a:pos x="148" y="118"/>
                  </a:cxn>
                  <a:cxn ang="0">
                    <a:pos x="178" y="132"/>
                  </a:cxn>
                  <a:cxn ang="0">
                    <a:pos x="180" y="156"/>
                  </a:cxn>
                  <a:cxn ang="0">
                    <a:pos x="166" y="182"/>
                  </a:cxn>
                  <a:cxn ang="0">
                    <a:pos x="146" y="216"/>
                  </a:cxn>
                  <a:cxn ang="0">
                    <a:pos x="160" y="246"/>
                  </a:cxn>
                  <a:cxn ang="0">
                    <a:pos x="196" y="274"/>
                  </a:cxn>
                  <a:cxn ang="0">
                    <a:pos x="228" y="308"/>
                  </a:cxn>
                  <a:cxn ang="0">
                    <a:pos x="222" y="332"/>
                  </a:cxn>
                  <a:cxn ang="0">
                    <a:pos x="186" y="348"/>
                  </a:cxn>
                  <a:cxn ang="0">
                    <a:pos x="154" y="372"/>
                  </a:cxn>
                  <a:cxn ang="0">
                    <a:pos x="150" y="394"/>
                  </a:cxn>
                  <a:cxn ang="0">
                    <a:pos x="156" y="406"/>
                  </a:cxn>
                  <a:cxn ang="0">
                    <a:pos x="174" y="444"/>
                  </a:cxn>
                  <a:cxn ang="0">
                    <a:pos x="166" y="468"/>
                  </a:cxn>
                  <a:cxn ang="0">
                    <a:pos x="150" y="474"/>
                  </a:cxn>
                  <a:cxn ang="0">
                    <a:pos x="122" y="468"/>
                  </a:cxn>
                  <a:cxn ang="0">
                    <a:pos x="126" y="474"/>
                  </a:cxn>
                  <a:cxn ang="0">
                    <a:pos x="166" y="506"/>
                  </a:cxn>
                  <a:cxn ang="0">
                    <a:pos x="196" y="514"/>
                  </a:cxn>
                  <a:cxn ang="0">
                    <a:pos x="268" y="496"/>
                  </a:cxn>
                  <a:cxn ang="0">
                    <a:pos x="308" y="472"/>
                  </a:cxn>
                  <a:cxn ang="0">
                    <a:pos x="332" y="440"/>
                  </a:cxn>
                  <a:cxn ang="0">
                    <a:pos x="334" y="400"/>
                  </a:cxn>
                  <a:cxn ang="0">
                    <a:pos x="314" y="356"/>
                  </a:cxn>
                  <a:cxn ang="0">
                    <a:pos x="300" y="316"/>
                  </a:cxn>
                  <a:cxn ang="0">
                    <a:pos x="318" y="300"/>
                  </a:cxn>
                  <a:cxn ang="0">
                    <a:pos x="338" y="280"/>
                  </a:cxn>
                  <a:cxn ang="0">
                    <a:pos x="356" y="232"/>
                  </a:cxn>
                  <a:cxn ang="0">
                    <a:pos x="350" y="196"/>
                  </a:cxn>
                  <a:cxn ang="0">
                    <a:pos x="330" y="176"/>
                  </a:cxn>
                  <a:cxn ang="0">
                    <a:pos x="302" y="160"/>
                  </a:cxn>
                  <a:cxn ang="0">
                    <a:pos x="274" y="132"/>
                  </a:cxn>
                  <a:cxn ang="0">
                    <a:pos x="268" y="90"/>
                  </a:cxn>
                  <a:cxn ang="0">
                    <a:pos x="260" y="62"/>
                  </a:cxn>
                  <a:cxn ang="0">
                    <a:pos x="232" y="30"/>
                  </a:cxn>
                  <a:cxn ang="0">
                    <a:pos x="194" y="12"/>
                  </a:cxn>
                  <a:cxn ang="0">
                    <a:pos x="134" y="0"/>
                  </a:cxn>
                  <a:cxn ang="0">
                    <a:pos x="48" y="12"/>
                  </a:cxn>
                  <a:cxn ang="0">
                    <a:pos x="12" y="34"/>
                  </a:cxn>
                  <a:cxn ang="0">
                    <a:pos x="0" y="54"/>
                  </a:cxn>
                  <a:cxn ang="0">
                    <a:pos x="12" y="76"/>
                  </a:cxn>
                  <a:cxn ang="0">
                    <a:pos x="48" y="100"/>
                  </a:cxn>
                </a:cxnLst>
                <a:rect l="0" t="0" r="r" b="b"/>
                <a:pathLst>
                  <a:path w="356" h="514">
                    <a:moveTo>
                      <a:pt x="66" y="108"/>
                    </a:moveTo>
                    <a:lnTo>
                      <a:pt x="66" y="108"/>
                    </a:lnTo>
                    <a:lnTo>
                      <a:pt x="84" y="112"/>
                    </a:lnTo>
                    <a:lnTo>
                      <a:pt x="106" y="114"/>
                    </a:lnTo>
                    <a:lnTo>
                      <a:pt x="128" y="116"/>
                    </a:lnTo>
                    <a:lnTo>
                      <a:pt x="148" y="118"/>
                    </a:lnTo>
                    <a:lnTo>
                      <a:pt x="166" y="124"/>
                    </a:lnTo>
                    <a:lnTo>
                      <a:pt x="174" y="128"/>
                    </a:lnTo>
                    <a:lnTo>
                      <a:pt x="178" y="132"/>
                    </a:lnTo>
                    <a:lnTo>
                      <a:pt x="182" y="138"/>
                    </a:lnTo>
                    <a:lnTo>
                      <a:pt x="182" y="146"/>
                    </a:lnTo>
                    <a:lnTo>
                      <a:pt x="180" y="156"/>
                    </a:lnTo>
                    <a:lnTo>
                      <a:pt x="174" y="168"/>
                    </a:lnTo>
                    <a:lnTo>
                      <a:pt x="174" y="168"/>
                    </a:lnTo>
                    <a:lnTo>
                      <a:pt x="166" y="182"/>
                    </a:lnTo>
                    <a:lnTo>
                      <a:pt x="158" y="196"/>
                    </a:lnTo>
                    <a:lnTo>
                      <a:pt x="150" y="206"/>
                    </a:lnTo>
                    <a:lnTo>
                      <a:pt x="146" y="216"/>
                    </a:lnTo>
                    <a:lnTo>
                      <a:pt x="146" y="226"/>
                    </a:lnTo>
                    <a:lnTo>
                      <a:pt x="150" y="236"/>
                    </a:lnTo>
                    <a:lnTo>
                      <a:pt x="160" y="246"/>
                    </a:lnTo>
                    <a:lnTo>
                      <a:pt x="176" y="260"/>
                    </a:lnTo>
                    <a:lnTo>
                      <a:pt x="176" y="260"/>
                    </a:lnTo>
                    <a:lnTo>
                      <a:pt x="196" y="274"/>
                    </a:lnTo>
                    <a:lnTo>
                      <a:pt x="210" y="286"/>
                    </a:lnTo>
                    <a:lnTo>
                      <a:pt x="222" y="298"/>
                    </a:lnTo>
                    <a:lnTo>
                      <a:pt x="228" y="308"/>
                    </a:lnTo>
                    <a:lnTo>
                      <a:pt x="230" y="318"/>
                    </a:lnTo>
                    <a:lnTo>
                      <a:pt x="228" y="326"/>
                    </a:lnTo>
                    <a:lnTo>
                      <a:pt x="222" y="332"/>
                    </a:lnTo>
                    <a:lnTo>
                      <a:pt x="212" y="336"/>
                    </a:lnTo>
                    <a:lnTo>
                      <a:pt x="212" y="336"/>
                    </a:lnTo>
                    <a:lnTo>
                      <a:pt x="186" y="348"/>
                    </a:lnTo>
                    <a:lnTo>
                      <a:pt x="172" y="354"/>
                    </a:lnTo>
                    <a:lnTo>
                      <a:pt x="162" y="362"/>
                    </a:lnTo>
                    <a:lnTo>
                      <a:pt x="154" y="372"/>
                    </a:lnTo>
                    <a:lnTo>
                      <a:pt x="150" y="382"/>
                    </a:lnTo>
                    <a:lnTo>
                      <a:pt x="148" y="388"/>
                    </a:lnTo>
                    <a:lnTo>
                      <a:pt x="150" y="394"/>
                    </a:lnTo>
                    <a:lnTo>
                      <a:pt x="152" y="400"/>
                    </a:lnTo>
                    <a:lnTo>
                      <a:pt x="156" y="406"/>
                    </a:lnTo>
                    <a:lnTo>
                      <a:pt x="156" y="406"/>
                    </a:lnTo>
                    <a:lnTo>
                      <a:pt x="164" y="420"/>
                    </a:lnTo>
                    <a:lnTo>
                      <a:pt x="170" y="432"/>
                    </a:lnTo>
                    <a:lnTo>
                      <a:pt x="174" y="444"/>
                    </a:lnTo>
                    <a:lnTo>
                      <a:pt x="174" y="454"/>
                    </a:lnTo>
                    <a:lnTo>
                      <a:pt x="170" y="462"/>
                    </a:lnTo>
                    <a:lnTo>
                      <a:pt x="166" y="468"/>
                    </a:lnTo>
                    <a:lnTo>
                      <a:pt x="160" y="472"/>
                    </a:lnTo>
                    <a:lnTo>
                      <a:pt x="150" y="474"/>
                    </a:lnTo>
                    <a:lnTo>
                      <a:pt x="150" y="474"/>
                    </a:lnTo>
                    <a:lnTo>
                      <a:pt x="134" y="474"/>
                    </a:lnTo>
                    <a:lnTo>
                      <a:pt x="126" y="470"/>
                    </a:lnTo>
                    <a:lnTo>
                      <a:pt x="122" y="468"/>
                    </a:lnTo>
                    <a:lnTo>
                      <a:pt x="120" y="466"/>
                    </a:lnTo>
                    <a:lnTo>
                      <a:pt x="120" y="466"/>
                    </a:lnTo>
                    <a:lnTo>
                      <a:pt x="126" y="474"/>
                    </a:lnTo>
                    <a:lnTo>
                      <a:pt x="142" y="490"/>
                    </a:lnTo>
                    <a:lnTo>
                      <a:pt x="152" y="498"/>
                    </a:lnTo>
                    <a:lnTo>
                      <a:pt x="166" y="506"/>
                    </a:lnTo>
                    <a:lnTo>
                      <a:pt x="180" y="510"/>
                    </a:lnTo>
                    <a:lnTo>
                      <a:pt x="196" y="514"/>
                    </a:lnTo>
                    <a:lnTo>
                      <a:pt x="196" y="514"/>
                    </a:lnTo>
                    <a:lnTo>
                      <a:pt x="216" y="512"/>
                    </a:lnTo>
                    <a:lnTo>
                      <a:pt x="242" y="506"/>
                    </a:lnTo>
                    <a:lnTo>
                      <a:pt x="268" y="496"/>
                    </a:lnTo>
                    <a:lnTo>
                      <a:pt x="282" y="488"/>
                    </a:lnTo>
                    <a:lnTo>
                      <a:pt x="296" y="480"/>
                    </a:lnTo>
                    <a:lnTo>
                      <a:pt x="308" y="472"/>
                    </a:lnTo>
                    <a:lnTo>
                      <a:pt x="318" y="462"/>
                    </a:lnTo>
                    <a:lnTo>
                      <a:pt x="326" y="452"/>
                    </a:lnTo>
                    <a:lnTo>
                      <a:pt x="332" y="440"/>
                    </a:lnTo>
                    <a:lnTo>
                      <a:pt x="336" y="428"/>
                    </a:lnTo>
                    <a:lnTo>
                      <a:pt x="336" y="414"/>
                    </a:lnTo>
                    <a:lnTo>
                      <a:pt x="334" y="400"/>
                    </a:lnTo>
                    <a:lnTo>
                      <a:pt x="328" y="384"/>
                    </a:lnTo>
                    <a:lnTo>
                      <a:pt x="328" y="384"/>
                    </a:lnTo>
                    <a:lnTo>
                      <a:pt x="314" y="356"/>
                    </a:lnTo>
                    <a:lnTo>
                      <a:pt x="304" y="336"/>
                    </a:lnTo>
                    <a:lnTo>
                      <a:pt x="300" y="324"/>
                    </a:lnTo>
                    <a:lnTo>
                      <a:pt x="300" y="316"/>
                    </a:lnTo>
                    <a:lnTo>
                      <a:pt x="302" y="310"/>
                    </a:lnTo>
                    <a:lnTo>
                      <a:pt x="310" y="304"/>
                    </a:lnTo>
                    <a:lnTo>
                      <a:pt x="318" y="300"/>
                    </a:lnTo>
                    <a:lnTo>
                      <a:pt x="328" y="292"/>
                    </a:lnTo>
                    <a:lnTo>
                      <a:pt x="328" y="292"/>
                    </a:lnTo>
                    <a:lnTo>
                      <a:pt x="338" y="280"/>
                    </a:lnTo>
                    <a:lnTo>
                      <a:pt x="346" y="266"/>
                    </a:lnTo>
                    <a:lnTo>
                      <a:pt x="354" y="248"/>
                    </a:lnTo>
                    <a:lnTo>
                      <a:pt x="356" y="232"/>
                    </a:lnTo>
                    <a:lnTo>
                      <a:pt x="356" y="214"/>
                    </a:lnTo>
                    <a:lnTo>
                      <a:pt x="354" y="204"/>
                    </a:lnTo>
                    <a:lnTo>
                      <a:pt x="350" y="196"/>
                    </a:lnTo>
                    <a:lnTo>
                      <a:pt x="344" y="190"/>
                    </a:lnTo>
                    <a:lnTo>
                      <a:pt x="338" y="182"/>
                    </a:lnTo>
                    <a:lnTo>
                      <a:pt x="330" y="176"/>
                    </a:lnTo>
                    <a:lnTo>
                      <a:pt x="320" y="170"/>
                    </a:lnTo>
                    <a:lnTo>
                      <a:pt x="320" y="170"/>
                    </a:lnTo>
                    <a:lnTo>
                      <a:pt x="302" y="160"/>
                    </a:lnTo>
                    <a:lnTo>
                      <a:pt x="288" y="152"/>
                    </a:lnTo>
                    <a:lnTo>
                      <a:pt x="280" y="142"/>
                    </a:lnTo>
                    <a:lnTo>
                      <a:pt x="274" y="132"/>
                    </a:lnTo>
                    <a:lnTo>
                      <a:pt x="272" y="122"/>
                    </a:lnTo>
                    <a:lnTo>
                      <a:pt x="270" y="112"/>
                    </a:lnTo>
                    <a:lnTo>
                      <a:pt x="268" y="90"/>
                    </a:lnTo>
                    <a:lnTo>
                      <a:pt x="268" y="90"/>
                    </a:lnTo>
                    <a:lnTo>
                      <a:pt x="264" y="76"/>
                    </a:lnTo>
                    <a:lnTo>
                      <a:pt x="260" y="62"/>
                    </a:lnTo>
                    <a:lnTo>
                      <a:pt x="252" y="50"/>
                    </a:lnTo>
                    <a:lnTo>
                      <a:pt x="242" y="40"/>
                    </a:lnTo>
                    <a:lnTo>
                      <a:pt x="232" y="30"/>
                    </a:lnTo>
                    <a:lnTo>
                      <a:pt x="220" y="22"/>
                    </a:lnTo>
                    <a:lnTo>
                      <a:pt x="208" y="16"/>
                    </a:lnTo>
                    <a:lnTo>
                      <a:pt x="194" y="12"/>
                    </a:lnTo>
                    <a:lnTo>
                      <a:pt x="180" y="8"/>
                    </a:lnTo>
                    <a:lnTo>
                      <a:pt x="164" y="4"/>
                    </a:lnTo>
                    <a:lnTo>
                      <a:pt x="134" y="0"/>
                    </a:lnTo>
                    <a:lnTo>
                      <a:pt x="104" y="2"/>
                    </a:lnTo>
                    <a:lnTo>
                      <a:pt x="74" y="6"/>
                    </a:lnTo>
                    <a:lnTo>
                      <a:pt x="48" y="12"/>
                    </a:lnTo>
                    <a:lnTo>
                      <a:pt x="28" y="22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6" y="40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6" y="70"/>
                    </a:lnTo>
                    <a:lnTo>
                      <a:pt x="12" y="76"/>
                    </a:lnTo>
                    <a:lnTo>
                      <a:pt x="20" y="84"/>
                    </a:lnTo>
                    <a:lnTo>
                      <a:pt x="32" y="92"/>
                    </a:lnTo>
                    <a:lnTo>
                      <a:pt x="48" y="100"/>
                    </a:lnTo>
                    <a:lnTo>
                      <a:pt x="66" y="108"/>
                    </a:lnTo>
                    <a:lnTo>
                      <a:pt x="66" y="10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10">
                <a:extLst>
                  <a:ext uri="{FF2B5EF4-FFF2-40B4-BE49-F238E27FC236}">
                    <a16:creationId xmlns:a16="http://schemas.microsoft.com/office/drawing/2014/main" id="{2A31D9C6-EBEE-48FA-A012-B33172696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1426"/>
                <a:ext cx="356" cy="514"/>
              </a:xfrm>
              <a:custGeom>
                <a:avLst/>
                <a:gdLst/>
                <a:ahLst/>
                <a:cxnLst>
                  <a:cxn ang="0">
                    <a:pos x="272" y="112"/>
                  </a:cxn>
                  <a:cxn ang="0">
                    <a:pos x="208" y="118"/>
                  </a:cxn>
                  <a:cxn ang="0">
                    <a:pos x="178" y="132"/>
                  </a:cxn>
                  <a:cxn ang="0">
                    <a:pos x="176" y="156"/>
                  </a:cxn>
                  <a:cxn ang="0">
                    <a:pos x="190" y="182"/>
                  </a:cxn>
                  <a:cxn ang="0">
                    <a:pos x="210" y="216"/>
                  </a:cxn>
                  <a:cxn ang="0">
                    <a:pos x="196" y="246"/>
                  </a:cxn>
                  <a:cxn ang="0">
                    <a:pos x="160" y="274"/>
                  </a:cxn>
                  <a:cxn ang="0">
                    <a:pos x="128" y="308"/>
                  </a:cxn>
                  <a:cxn ang="0">
                    <a:pos x="134" y="332"/>
                  </a:cxn>
                  <a:cxn ang="0">
                    <a:pos x="172" y="348"/>
                  </a:cxn>
                  <a:cxn ang="0">
                    <a:pos x="202" y="372"/>
                  </a:cxn>
                  <a:cxn ang="0">
                    <a:pos x="206" y="394"/>
                  </a:cxn>
                  <a:cxn ang="0">
                    <a:pos x="200" y="406"/>
                  </a:cxn>
                  <a:cxn ang="0">
                    <a:pos x="184" y="444"/>
                  </a:cxn>
                  <a:cxn ang="0">
                    <a:pos x="190" y="468"/>
                  </a:cxn>
                  <a:cxn ang="0">
                    <a:pos x="206" y="474"/>
                  </a:cxn>
                  <a:cxn ang="0">
                    <a:pos x="234" y="468"/>
                  </a:cxn>
                  <a:cxn ang="0">
                    <a:pos x="230" y="474"/>
                  </a:cxn>
                  <a:cxn ang="0">
                    <a:pos x="190" y="506"/>
                  </a:cxn>
                  <a:cxn ang="0">
                    <a:pos x="160" y="514"/>
                  </a:cxn>
                  <a:cxn ang="0">
                    <a:pos x="88" y="496"/>
                  </a:cxn>
                  <a:cxn ang="0">
                    <a:pos x="50" y="472"/>
                  </a:cxn>
                  <a:cxn ang="0">
                    <a:pos x="24" y="440"/>
                  </a:cxn>
                  <a:cxn ang="0">
                    <a:pos x="22" y="400"/>
                  </a:cxn>
                  <a:cxn ang="0">
                    <a:pos x="42" y="356"/>
                  </a:cxn>
                  <a:cxn ang="0">
                    <a:pos x="56" y="316"/>
                  </a:cxn>
                  <a:cxn ang="0">
                    <a:pos x="38" y="300"/>
                  </a:cxn>
                  <a:cxn ang="0">
                    <a:pos x="18" y="280"/>
                  </a:cxn>
                  <a:cxn ang="0">
                    <a:pos x="0" y="232"/>
                  </a:cxn>
                  <a:cxn ang="0">
                    <a:pos x="6" y="196"/>
                  </a:cxn>
                  <a:cxn ang="0">
                    <a:pos x="26" y="176"/>
                  </a:cxn>
                  <a:cxn ang="0">
                    <a:pos x="56" y="160"/>
                  </a:cxn>
                  <a:cxn ang="0">
                    <a:pos x="82" y="132"/>
                  </a:cxn>
                  <a:cxn ang="0">
                    <a:pos x="88" y="90"/>
                  </a:cxn>
                  <a:cxn ang="0">
                    <a:pos x="98" y="62"/>
                  </a:cxn>
                  <a:cxn ang="0">
                    <a:pos x="124" y="30"/>
                  </a:cxn>
                  <a:cxn ang="0">
                    <a:pos x="162" y="12"/>
                  </a:cxn>
                  <a:cxn ang="0">
                    <a:pos x="222" y="0"/>
                  </a:cxn>
                  <a:cxn ang="0">
                    <a:pos x="308" y="12"/>
                  </a:cxn>
                  <a:cxn ang="0">
                    <a:pos x="346" y="34"/>
                  </a:cxn>
                  <a:cxn ang="0">
                    <a:pos x="356" y="54"/>
                  </a:cxn>
                  <a:cxn ang="0">
                    <a:pos x="344" y="76"/>
                  </a:cxn>
                  <a:cxn ang="0">
                    <a:pos x="308" y="100"/>
                  </a:cxn>
                </a:cxnLst>
                <a:rect l="0" t="0" r="r" b="b"/>
                <a:pathLst>
                  <a:path w="356" h="514">
                    <a:moveTo>
                      <a:pt x="290" y="108"/>
                    </a:moveTo>
                    <a:lnTo>
                      <a:pt x="290" y="108"/>
                    </a:lnTo>
                    <a:lnTo>
                      <a:pt x="272" y="112"/>
                    </a:lnTo>
                    <a:lnTo>
                      <a:pt x="250" y="114"/>
                    </a:lnTo>
                    <a:lnTo>
                      <a:pt x="228" y="116"/>
                    </a:lnTo>
                    <a:lnTo>
                      <a:pt x="208" y="118"/>
                    </a:lnTo>
                    <a:lnTo>
                      <a:pt x="190" y="124"/>
                    </a:lnTo>
                    <a:lnTo>
                      <a:pt x="184" y="128"/>
                    </a:lnTo>
                    <a:lnTo>
                      <a:pt x="178" y="132"/>
                    </a:lnTo>
                    <a:lnTo>
                      <a:pt x="176" y="138"/>
                    </a:lnTo>
                    <a:lnTo>
                      <a:pt x="174" y="146"/>
                    </a:lnTo>
                    <a:lnTo>
                      <a:pt x="176" y="156"/>
                    </a:lnTo>
                    <a:lnTo>
                      <a:pt x="182" y="168"/>
                    </a:lnTo>
                    <a:lnTo>
                      <a:pt x="182" y="168"/>
                    </a:lnTo>
                    <a:lnTo>
                      <a:pt x="190" y="182"/>
                    </a:lnTo>
                    <a:lnTo>
                      <a:pt x="198" y="196"/>
                    </a:lnTo>
                    <a:lnTo>
                      <a:pt x="206" y="206"/>
                    </a:lnTo>
                    <a:lnTo>
                      <a:pt x="210" y="216"/>
                    </a:lnTo>
                    <a:lnTo>
                      <a:pt x="210" y="226"/>
                    </a:lnTo>
                    <a:lnTo>
                      <a:pt x="206" y="236"/>
                    </a:lnTo>
                    <a:lnTo>
                      <a:pt x="196" y="246"/>
                    </a:lnTo>
                    <a:lnTo>
                      <a:pt x="180" y="260"/>
                    </a:lnTo>
                    <a:lnTo>
                      <a:pt x="180" y="260"/>
                    </a:lnTo>
                    <a:lnTo>
                      <a:pt x="160" y="274"/>
                    </a:lnTo>
                    <a:lnTo>
                      <a:pt x="146" y="286"/>
                    </a:lnTo>
                    <a:lnTo>
                      <a:pt x="134" y="298"/>
                    </a:lnTo>
                    <a:lnTo>
                      <a:pt x="128" y="308"/>
                    </a:lnTo>
                    <a:lnTo>
                      <a:pt x="126" y="318"/>
                    </a:lnTo>
                    <a:lnTo>
                      <a:pt x="128" y="326"/>
                    </a:lnTo>
                    <a:lnTo>
                      <a:pt x="134" y="332"/>
                    </a:lnTo>
                    <a:lnTo>
                      <a:pt x="144" y="336"/>
                    </a:lnTo>
                    <a:lnTo>
                      <a:pt x="144" y="336"/>
                    </a:lnTo>
                    <a:lnTo>
                      <a:pt x="172" y="348"/>
                    </a:lnTo>
                    <a:lnTo>
                      <a:pt x="184" y="354"/>
                    </a:lnTo>
                    <a:lnTo>
                      <a:pt x="194" y="362"/>
                    </a:lnTo>
                    <a:lnTo>
                      <a:pt x="202" y="372"/>
                    </a:lnTo>
                    <a:lnTo>
                      <a:pt x="208" y="382"/>
                    </a:lnTo>
                    <a:lnTo>
                      <a:pt x="208" y="388"/>
                    </a:lnTo>
                    <a:lnTo>
                      <a:pt x="206" y="394"/>
                    </a:lnTo>
                    <a:lnTo>
                      <a:pt x="204" y="400"/>
                    </a:lnTo>
                    <a:lnTo>
                      <a:pt x="200" y="406"/>
                    </a:lnTo>
                    <a:lnTo>
                      <a:pt x="200" y="406"/>
                    </a:lnTo>
                    <a:lnTo>
                      <a:pt x="192" y="420"/>
                    </a:lnTo>
                    <a:lnTo>
                      <a:pt x="186" y="432"/>
                    </a:lnTo>
                    <a:lnTo>
                      <a:pt x="184" y="444"/>
                    </a:lnTo>
                    <a:lnTo>
                      <a:pt x="184" y="454"/>
                    </a:lnTo>
                    <a:lnTo>
                      <a:pt x="186" y="462"/>
                    </a:lnTo>
                    <a:lnTo>
                      <a:pt x="190" y="468"/>
                    </a:lnTo>
                    <a:lnTo>
                      <a:pt x="198" y="472"/>
                    </a:lnTo>
                    <a:lnTo>
                      <a:pt x="206" y="474"/>
                    </a:lnTo>
                    <a:lnTo>
                      <a:pt x="206" y="474"/>
                    </a:lnTo>
                    <a:lnTo>
                      <a:pt x="222" y="474"/>
                    </a:lnTo>
                    <a:lnTo>
                      <a:pt x="230" y="470"/>
                    </a:lnTo>
                    <a:lnTo>
                      <a:pt x="234" y="468"/>
                    </a:lnTo>
                    <a:lnTo>
                      <a:pt x="236" y="466"/>
                    </a:lnTo>
                    <a:lnTo>
                      <a:pt x="236" y="466"/>
                    </a:lnTo>
                    <a:lnTo>
                      <a:pt x="230" y="474"/>
                    </a:lnTo>
                    <a:lnTo>
                      <a:pt x="214" y="490"/>
                    </a:lnTo>
                    <a:lnTo>
                      <a:pt x="204" y="498"/>
                    </a:lnTo>
                    <a:lnTo>
                      <a:pt x="190" y="506"/>
                    </a:lnTo>
                    <a:lnTo>
                      <a:pt x="176" y="510"/>
                    </a:lnTo>
                    <a:lnTo>
                      <a:pt x="160" y="514"/>
                    </a:lnTo>
                    <a:lnTo>
                      <a:pt x="160" y="514"/>
                    </a:lnTo>
                    <a:lnTo>
                      <a:pt x="140" y="512"/>
                    </a:lnTo>
                    <a:lnTo>
                      <a:pt x="114" y="506"/>
                    </a:lnTo>
                    <a:lnTo>
                      <a:pt x="88" y="496"/>
                    </a:lnTo>
                    <a:lnTo>
                      <a:pt x="74" y="488"/>
                    </a:lnTo>
                    <a:lnTo>
                      <a:pt x="60" y="480"/>
                    </a:lnTo>
                    <a:lnTo>
                      <a:pt x="50" y="472"/>
                    </a:lnTo>
                    <a:lnTo>
                      <a:pt x="38" y="462"/>
                    </a:lnTo>
                    <a:lnTo>
                      <a:pt x="30" y="452"/>
                    </a:lnTo>
                    <a:lnTo>
                      <a:pt x="24" y="440"/>
                    </a:lnTo>
                    <a:lnTo>
                      <a:pt x="20" y="428"/>
                    </a:lnTo>
                    <a:lnTo>
                      <a:pt x="20" y="414"/>
                    </a:lnTo>
                    <a:lnTo>
                      <a:pt x="22" y="400"/>
                    </a:lnTo>
                    <a:lnTo>
                      <a:pt x="28" y="384"/>
                    </a:lnTo>
                    <a:lnTo>
                      <a:pt x="28" y="384"/>
                    </a:lnTo>
                    <a:lnTo>
                      <a:pt x="42" y="356"/>
                    </a:lnTo>
                    <a:lnTo>
                      <a:pt x="52" y="336"/>
                    </a:lnTo>
                    <a:lnTo>
                      <a:pt x="56" y="324"/>
                    </a:lnTo>
                    <a:lnTo>
                      <a:pt x="56" y="316"/>
                    </a:lnTo>
                    <a:lnTo>
                      <a:pt x="54" y="310"/>
                    </a:lnTo>
                    <a:lnTo>
                      <a:pt x="48" y="304"/>
                    </a:lnTo>
                    <a:lnTo>
                      <a:pt x="38" y="300"/>
                    </a:lnTo>
                    <a:lnTo>
                      <a:pt x="28" y="292"/>
                    </a:lnTo>
                    <a:lnTo>
                      <a:pt x="28" y="292"/>
                    </a:lnTo>
                    <a:lnTo>
                      <a:pt x="18" y="280"/>
                    </a:lnTo>
                    <a:lnTo>
                      <a:pt x="10" y="266"/>
                    </a:lnTo>
                    <a:lnTo>
                      <a:pt x="4" y="248"/>
                    </a:lnTo>
                    <a:lnTo>
                      <a:pt x="0" y="232"/>
                    </a:lnTo>
                    <a:lnTo>
                      <a:pt x="0" y="214"/>
                    </a:lnTo>
                    <a:lnTo>
                      <a:pt x="2" y="204"/>
                    </a:lnTo>
                    <a:lnTo>
                      <a:pt x="6" y="196"/>
                    </a:lnTo>
                    <a:lnTo>
                      <a:pt x="12" y="190"/>
                    </a:lnTo>
                    <a:lnTo>
                      <a:pt x="18" y="182"/>
                    </a:lnTo>
                    <a:lnTo>
                      <a:pt x="26" y="176"/>
                    </a:lnTo>
                    <a:lnTo>
                      <a:pt x="36" y="170"/>
                    </a:lnTo>
                    <a:lnTo>
                      <a:pt x="36" y="170"/>
                    </a:lnTo>
                    <a:lnTo>
                      <a:pt x="56" y="160"/>
                    </a:lnTo>
                    <a:lnTo>
                      <a:pt x="68" y="152"/>
                    </a:lnTo>
                    <a:lnTo>
                      <a:pt x="76" y="142"/>
                    </a:lnTo>
                    <a:lnTo>
                      <a:pt x="82" y="132"/>
                    </a:lnTo>
                    <a:lnTo>
                      <a:pt x="84" y="122"/>
                    </a:lnTo>
                    <a:lnTo>
                      <a:pt x="86" y="112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92" y="76"/>
                    </a:lnTo>
                    <a:lnTo>
                      <a:pt x="98" y="62"/>
                    </a:lnTo>
                    <a:lnTo>
                      <a:pt x="104" y="50"/>
                    </a:lnTo>
                    <a:lnTo>
                      <a:pt x="114" y="40"/>
                    </a:lnTo>
                    <a:lnTo>
                      <a:pt x="124" y="30"/>
                    </a:lnTo>
                    <a:lnTo>
                      <a:pt x="136" y="22"/>
                    </a:lnTo>
                    <a:lnTo>
                      <a:pt x="148" y="16"/>
                    </a:lnTo>
                    <a:lnTo>
                      <a:pt x="162" y="12"/>
                    </a:lnTo>
                    <a:lnTo>
                      <a:pt x="176" y="8"/>
                    </a:lnTo>
                    <a:lnTo>
                      <a:pt x="192" y="4"/>
                    </a:lnTo>
                    <a:lnTo>
                      <a:pt x="222" y="0"/>
                    </a:lnTo>
                    <a:lnTo>
                      <a:pt x="252" y="2"/>
                    </a:lnTo>
                    <a:lnTo>
                      <a:pt x="282" y="6"/>
                    </a:lnTo>
                    <a:lnTo>
                      <a:pt x="308" y="12"/>
                    </a:lnTo>
                    <a:lnTo>
                      <a:pt x="330" y="22"/>
                    </a:lnTo>
                    <a:lnTo>
                      <a:pt x="338" y="28"/>
                    </a:lnTo>
                    <a:lnTo>
                      <a:pt x="346" y="34"/>
                    </a:lnTo>
                    <a:lnTo>
                      <a:pt x="350" y="40"/>
                    </a:lnTo>
                    <a:lnTo>
                      <a:pt x="354" y="48"/>
                    </a:lnTo>
                    <a:lnTo>
                      <a:pt x="356" y="54"/>
                    </a:lnTo>
                    <a:lnTo>
                      <a:pt x="354" y="62"/>
                    </a:lnTo>
                    <a:lnTo>
                      <a:pt x="350" y="70"/>
                    </a:lnTo>
                    <a:lnTo>
                      <a:pt x="344" y="76"/>
                    </a:lnTo>
                    <a:lnTo>
                      <a:pt x="336" y="84"/>
                    </a:lnTo>
                    <a:lnTo>
                      <a:pt x="324" y="92"/>
                    </a:lnTo>
                    <a:lnTo>
                      <a:pt x="308" y="100"/>
                    </a:lnTo>
                    <a:lnTo>
                      <a:pt x="290" y="108"/>
                    </a:lnTo>
                    <a:lnTo>
                      <a:pt x="290" y="10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11">
                <a:extLst>
                  <a:ext uri="{FF2B5EF4-FFF2-40B4-BE49-F238E27FC236}">
                    <a16:creationId xmlns:a16="http://schemas.microsoft.com/office/drawing/2014/main" id="{1EC619D0-5BD8-4FCD-BDA6-CAA6F3D86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1800"/>
                <a:ext cx="112" cy="8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0"/>
                  </a:cxn>
                  <a:cxn ang="0">
                    <a:pos x="32" y="6"/>
                  </a:cxn>
                  <a:cxn ang="0">
                    <a:pos x="22" y="14"/>
                  </a:cxn>
                  <a:cxn ang="0">
                    <a:pos x="12" y="24"/>
                  </a:cxn>
                  <a:cxn ang="0">
                    <a:pos x="4" y="36"/>
                  </a:cxn>
                  <a:cxn ang="0">
                    <a:pos x="0" y="42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4" y="60"/>
                  </a:cxn>
                  <a:cxn ang="0">
                    <a:pos x="10" y="66"/>
                  </a:cxn>
                  <a:cxn ang="0">
                    <a:pos x="20" y="70"/>
                  </a:cxn>
                  <a:cxn ang="0">
                    <a:pos x="20" y="70"/>
                  </a:cxn>
                  <a:cxn ang="0">
                    <a:pos x="40" y="78"/>
                  </a:cxn>
                  <a:cxn ang="0">
                    <a:pos x="58" y="82"/>
                  </a:cxn>
                  <a:cxn ang="0">
                    <a:pos x="74" y="82"/>
                  </a:cxn>
                  <a:cxn ang="0">
                    <a:pos x="88" y="78"/>
                  </a:cxn>
                  <a:cxn ang="0">
                    <a:pos x="98" y="74"/>
                  </a:cxn>
                  <a:cxn ang="0">
                    <a:pos x="106" y="66"/>
                  </a:cxn>
                  <a:cxn ang="0">
                    <a:pos x="110" y="56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10" y="40"/>
                  </a:cxn>
                  <a:cxn ang="0">
                    <a:pos x="104" y="36"/>
                  </a:cxn>
                  <a:cxn ang="0">
                    <a:pos x="100" y="34"/>
                  </a:cxn>
                  <a:cxn ang="0">
                    <a:pos x="94" y="32"/>
                  </a:cxn>
                  <a:cxn ang="0">
                    <a:pos x="84" y="32"/>
                  </a:cxn>
                  <a:cxn ang="0">
                    <a:pos x="78" y="34"/>
                  </a:cxn>
                  <a:cxn ang="0">
                    <a:pos x="78" y="34"/>
                  </a:cxn>
                  <a:cxn ang="0">
                    <a:pos x="82" y="34"/>
                  </a:cxn>
                  <a:cxn ang="0">
                    <a:pos x="86" y="36"/>
                  </a:cxn>
                  <a:cxn ang="0">
                    <a:pos x="90" y="38"/>
                  </a:cxn>
                  <a:cxn ang="0">
                    <a:pos x="92" y="42"/>
                  </a:cxn>
                  <a:cxn ang="0">
                    <a:pos x="92" y="46"/>
                  </a:cxn>
                  <a:cxn ang="0">
                    <a:pos x="92" y="52"/>
                  </a:cxn>
                  <a:cxn ang="0">
                    <a:pos x="92" y="52"/>
                  </a:cxn>
                  <a:cxn ang="0">
                    <a:pos x="86" y="58"/>
                  </a:cxn>
                  <a:cxn ang="0">
                    <a:pos x="78" y="62"/>
                  </a:cxn>
                  <a:cxn ang="0">
                    <a:pos x="68" y="66"/>
                  </a:cxn>
                  <a:cxn ang="0">
                    <a:pos x="58" y="66"/>
                  </a:cxn>
                  <a:cxn ang="0">
                    <a:pos x="46" y="64"/>
                  </a:cxn>
                  <a:cxn ang="0">
                    <a:pos x="36" y="58"/>
                  </a:cxn>
                  <a:cxn ang="0">
                    <a:pos x="32" y="54"/>
                  </a:cxn>
                  <a:cxn ang="0">
                    <a:pos x="28" y="50"/>
                  </a:cxn>
                  <a:cxn ang="0">
                    <a:pos x="26" y="44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30" y="18"/>
                  </a:cxn>
                  <a:cxn ang="0">
                    <a:pos x="36" y="8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112" h="82">
                    <a:moveTo>
                      <a:pt x="44" y="0"/>
                    </a:moveTo>
                    <a:lnTo>
                      <a:pt x="44" y="0"/>
                    </a:lnTo>
                    <a:lnTo>
                      <a:pt x="32" y="6"/>
                    </a:lnTo>
                    <a:lnTo>
                      <a:pt x="22" y="14"/>
                    </a:lnTo>
                    <a:lnTo>
                      <a:pt x="12" y="24"/>
                    </a:lnTo>
                    <a:lnTo>
                      <a:pt x="4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4"/>
                    </a:lnTo>
                    <a:lnTo>
                      <a:pt x="4" y="60"/>
                    </a:lnTo>
                    <a:lnTo>
                      <a:pt x="10" y="66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40" y="78"/>
                    </a:lnTo>
                    <a:lnTo>
                      <a:pt x="58" y="82"/>
                    </a:lnTo>
                    <a:lnTo>
                      <a:pt x="74" y="82"/>
                    </a:lnTo>
                    <a:lnTo>
                      <a:pt x="88" y="78"/>
                    </a:lnTo>
                    <a:lnTo>
                      <a:pt x="98" y="74"/>
                    </a:lnTo>
                    <a:lnTo>
                      <a:pt x="106" y="66"/>
                    </a:lnTo>
                    <a:lnTo>
                      <a:pt x="110" y="56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4"/>
                    </a:lnTo>
                    <a:lnTo>
                      <a:pt x="94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82" y="34"/>
                    </a:lnTo>
                    <a:lnTo>
                      <a:pt x="86" y="36"/>
                    </a:lnTo>
                    <a:lnTo>
                      <a:pt x="90" y="38"/>
                    </a:lnTo>
                    <a:lnTo>
                      <a:pt x="92" y="42"/>
                    </a:lnTo>
                    <a:lnTo>
                      <a:pt x="92" y="46"/>
                    </a:lnTo>
                    <a:lnTo>
                      <a:pt x="92" y="52"/>
                    </a:lnTo>
                    <a:lnTo>
                      <a:pt x="92" y="52"/>
                    </a:lnTo>
                    <a:lnTo>
                      <a:pt x="86" y="58"/>
                    </a:lnTo>
                    <a:lnTo>
                      <a:pt x="78" y="62"/>
                    </a:lnTo>
                    <a:lnTo>
                      <a:pt x="68" y="66"/>
                    </a:lnTo>
                    <a:lnTo>
                      <a:pt x="58" y="66"/>
                    </a:lnTo>
                    <a:lnTo>
                      <a:pt x="46" y="64"/>
                    </a:lnTo>
                    <a:lnTo>
                      <a:pt x="36" y="58"/>
                    </a:lnTo>
                    <a:lnTo>
                      <a:pt x="32" y="54"/>
                    </a:lnTo>
                    <a:lnTo>
                      <a:pt x="28" y="50"/>
                    </a:lnTo>
                    <a:lnTo>
                      <a:pt x="26" y="4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30" y="18"/>
                    </a:lnTo>
                    <a:lnTo>
                      <a:pt x="36" y="8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12">
                <a:extLst>
                  <a:ext uri="{FF2B5EF4-FFF2-40B4-BE49-F238E27FC236}">
                    <a16:creationId xmlns:a16="http://schemas.microsoft.com/office/drawing/2014/main" id="{8DC30E03-13F4-4FAE-AE72-939C49E99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492"/>
                <a:ext cx="110" cy="32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10" y="0"/>
                  </a:cxn>
                  <a:cxn ang="0">
                    <a:pos x="104" y="4"/>
                  </a:cxn>
                  <a:cxn ang="0">
                    <a:pos x="90" y="12"/>
                  </a:cxn>
                  <a:cxn ang="0">
                    <a:pos x="78" y="16"/>
                  </a:cxn>
                  <a:cxn ang="0">
                    <a:pos x="66" y="20"/>
                  </a:cxn>
                  <a:cxn ang="0">
                    <a:pos x="54" y="20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6" y="16"/>
                  </a:cxn>
                  <a:cxn ang="0">
                    <a:pos x="12" y="20"/>
                  </a:cxn>
                  <a:cxn ang="0">
                    <a:pos x="18" y="24"/>
                  </a:cxn>
                  <a:cxn ang="0">
                    <a:pos x="28" y="28"/>
                  </a:cxn>
                  <a:cxn ang="0">
                    <a:pos x="46" y="32"/>
                  </a:cxn>
                  <a:cxn ang="0">
                    <a:pos x="66" y="30"/>
                  </a:cxn>
                  <a:cxn ang="0">
                    <a:pos x="84" y="26"/>
                  </a:cxn>
                  <a:cxn ang="0">
                    <a:pos x="98" y="20"/>
                  </a:cxn>
                  <a:cxn ang="0">
                    <a:pos x="104" y="16"/>
                  </a:cxn>
                  <a:cxn ang="0">
                    <a:pos x="108" y="10"/>
                  </a:cxn>
                  <a:cxn ang="0">
                    <a:pos x="110" y="6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10" h="32">
                    <a:moveTo>
                      <a:pt x="110" y="0"/>
                    </a:moveTo>
                    <a:lnTo>
                      <a:pt x="110" y="0"/>
                    </a:lnTo>
                    <a:lnTo>
                      <a:pt x="104" y="4"/>
                    </a:lnTo>
                    <a:lnTo>
                      <a:pt x="90" y="12"/>
                    </a:lnTo>
                    <a:lnTo>
                      <a:pt x="78" y="16"/>
                    </a:lnTo>
                    <a:lnTo>
                      <a:pt x="66" y="20"/>
                    </a:lnTo>
                    <a:lnTo>
                      <a:pt x="54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6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16"/>
                    </a:lnTo>
                    <a:lnTo>
                      <a:pt x="12" y="20"/>
                    </a:lnTo>
                    <a:lnTo>
                      <a:pt x="18" y="24"/>
                    </a:lnTo>
                    <a:lnTo>
                      <a:pt x="28" y="28"/>
                    </a:lnTo>
                    <a:lnTo>
                      <a:pt x="46" y="32"/>
                    </a:lnTo>
                    <a:lnTo>
                      <a:pt x="66" y="30"/>
                    </a:lnTo>
                    <a:lnTo>
                      <a:pt x="84" y="26"/>
                    </a:lnTo>
                    <a:lnTo>
                      <a:pt x="98" y="20"/>
                    </a:lnTo>
                    <a:lnTo>
                      <a:pt x="104" y="16"/>
                    </a:lnTo>
                    <a:lnTo>
                      <a:pt x="108" y="10"/>
                    </a:lnTo>
                    <a:lnTo>
                      <a:pt x="110" y="6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A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13">
                <a:extLst>
                  <a:ext uri="{FF2B5EF4-FFF2-40B4-BE49-F238E27FC236}">
                    <a16:creationId xmlns:a16="http://schemas.microsoft.com/office/drawing/2014/main" id="{B673E383-0F8D-45C6-A2B7-DF44A0BC5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894"/>
                <a:ext cx="168" cy="220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100" y="2"/>
                  </a:cxn>
                  <a:cxn ang="0">
                    <a:pos x="116" y="8"/>
                  </a:cxn>
                  <a:cxn ang="0">
                    <a:pos x="130" y="18"/>
                  </a:cxn>
                  <a:cxn ang="0">
                    <a:pos x="142" y="32"/>
                  </a:cxn>
                  <a:cxn ang="0">
                    <a:pos x="152" y="48"/>
                  </a:cxn>
                  <a:cxn ang="0">
                    <a:pos x="160" y="68"/>
                  </a:cxn>
                  <a:cxn ang="0">
                    <a:pos x="166" y="88"/>
                  </a:cxn>
                  <a:cxn ang="0">
                    <a:pos x="168" y="110"/>
                  </a:cxn>
                  <a:cxn ang="0">
                    <a:pos x="168" y="110"/>
                  </a:cxn>
                  <a:cxn ang="0">
                    <a:pos x="166" y="132"/>
                  </a:cxn>
                  <a:cxn ang="0">
                    <a:pos x="160" y="152"/>
                  </a:cxn>
                  <a:cxn ang="0">
                    <a:pos x="152" y="172"/>
                  </a:cxn>
                  <a:cxn ang="0">
                    <a:pos x="142" y="188"/>
                  </a:cxn>
                  <a:cxn ang="0">
                    <a:pos x="130" y="200"/>
                  </a:cxn>
                  <a:cxn ang="0">
                    <a:pos x="116" y="210"/>
                  </a:cxn>
                  <a:cxn ang="0">
                    <a:pos x="100" y="218"/>
                  </a:cxn>
                  <a:cxn ang="0">
                    <a:pos x="84" y="220"/>
                  </a:cxn>
                  <a:cxn ang="0">
                    <a:pos x="84" y="220"/>
                  </a:cxn>
                  <a:cxn ang="0">
                    <a:pos x="66" y="218"/>
                  </a:cxn>
                  <a:cxn ang="0">
                    <a:pos x="52" y="210"/>
                  </a:cxn>
                  <a:cxn ang="0">
                    <a:pos x="38" y="200"/>
                  </a:cxn>
                  <a:cxn ang="0">
                    <a:pos x="24" y="188"/>
                  </a:cxn>
                  <a:cxn ang="0">
                    <a:pos x="14" y="172"/>
                  </a:cxn>
                  <a:cxn ang="0">
                    <a:pos x="6" y="152"/>
                  </a:cxn>
                  <a:cxn ang="0">
                    <a:pos x="2" y="132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2" y="88"/>
                  </a:cxn>
                  <a:cxn ang="0">
                    <a:pos x="6" y="68"/>
                  </a:cxn>
                  <a:cxn ang="0">
                    <a:pos x="14" y="48"/>
                  </a:cxn>
                  <a:cxn ang="0">
                    <a:pos x="24" y="32"/>
                  </a:cxn>
                  <a:cxn ang="0">
                    <a:pos x="38" y="18"/>
                  </a:cxn>
                  <a:cxn ang="0">
                    <a:pos x="52" y="8"/>
                  </a:cxn>
                  <a:cxn ang="0">
                    <a:pos x="66" y="2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168" h="220">
                    <a:moveTo>
                      <a:pt x="84" y="0"/>
                    </a:moveTo>
                    <a:lnTo>
                      <a:pt x="84" y="0"/>
                    </a:lnTo>
                    <a:lnTo>
                      <a:pt x="100" y="2"/>
                    </a:lnTo>
                    <a:lnTo>
                      <a:pt x="116" y="8"/>
                    </a:lnTo>
                    <a:lnTo>
                      <a:pt x="130" y="18"/>
                    </a:lnTo>
                    <a:lnTo>
                      <a:pt x="142" y="32"/>
                    </a:lnTo>
                    <a:lnTo>
                      <a:pt x="152" y="48"/>
                    </a:lnTo>
                    <a:lnTo>
                      <a:pt x="160" y="68"/>
                    </a:lnTo>
                    <a:lnTo>
                      <a:pt x="166" y="88"/>
                    </a:lnTo>
                    <a:lnTo>
                      <a:pt x="168" y="110"/>
                    </a:lnTo>
                    <a:lnTo>
                      <a:pt x="168" y="110"/>
                    </a:lnTo>
                    <a:lnTo>
                      <a:pt x="166" y="132"/>
                    </a:lnTo>
                    <a:lnTo>
                      <a:pt x="160" y="152"/>
                    </a:lnTo>
                    <a:lnTo>
                      <a:pt x="152" y="172"/>
                    </a:lnTo>
                    <a:lnTo>
                      <a:pt x="142" y="188"/>
                    </a:lnTo>
                    <a:lnTo>
                      <a:pt x="130" y="200"/>
                    </a:lnTo>
                    <a:lnTo>
                      <a:pt x="116" y="210"/>
                    </a:lnTo>
                    <a:lnTo>
                      <a:pt x="100" y="218"/>
                    </a:lnTo>
                    <a:lnTo>
                      <a:pt x="84" y="220"/>
                    </a:lnTo>
                    <a:lnTo>
                      <a:pt x="84" y="220"/>
                    </a:lnTo>
                    <a:lnTo>
                      <a:pt x="66" y="218"/>
                    </a:lnTo>
                    <a:lnTo>
                      <a:pt x="52" y="210"/>
                    </a:lnTo>
                    <a:lnTo>
                      <a:pt x="38" y="200"/>
                    </a:lnTo>
                    <a:lnTo>
                      <a:pt x="24" y="188"/>
                    </a:lnTo>
                    <a:lnTo>
                      <a:pt x="14" y="172"/>
                    </a:lnTo>
                    <a:lnTo>
                      <a:pt x="6" y="152"/>
                    </a:lnTo>
                    <a:lnTo>
                      <a:pt x="2" y="132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6" y="68"/>
                    </a:lnTo>
                    <a:lnTo>
                      <a:pt x="14" y="48"/>
                    </a:lnTo>
                    <a:lnTo>
                      <a:pt x="24" y="32"/>
                    </a:lnTo>
                    <a:lnTo>
                      <a:pt x="38" y="18"/>
                    </a:lnTo>
                    <a:lnTo>
                      <a:pt x="52" y="8"/>
                    </a:lnTo>
                    <a:lnTo>
                      <a:pt x="66" y="2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14">
                <a:extLst>
                  <a:ext uri="{FF2B5EF4-FFF2-40B4-BE49-F238E27FC236}">
                    <a16:creationId xmlns:a16="http://schemas.microsoft.com/office/drawing/2014/main" id="{5DF19129-0791-4A24-8E68-881CEFB90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902"/>
                <a:ext cx="152" cy="204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0"/>
                  </a:cxn>
                  <a:cxn ang="0">
                    <a:pos x="90" y="2"/>
                  </a:cxn>
                  <a:cxn ang="0">
                    <a:pos x="106" y="8"/>
                  </a:cxn>
                  <a:cxn ang="0">
                    <a:pos x="118" y="18"/>
                  </a:cxn>
                  <a:cxn ang="0">
                    <a:pos x="130" y="30"/>
                  </a:cxn>
                  <a:cxn ang="0">
                    <a:pos x="138" y="44"/>
                  </a:cxn>
                  <a:cxn ang="0">
                    <a:pos x="146" y="62"/>
                  </a:cxn>
                  <a:cxn ang="0">
                    <a:pos x="150" y="82"/>
                  </a:cxn>
                  <a:cxn ang="0">
                    <a:pos x="152" y="102"/>
                  </a:cxn>
                  <a:cxn ang="0">
                    <a:pos x="152" y="102"/>
                  </a:cxn>
                  <a:cxn ang="0">
                    <a:pos x="150" y="122"/>
                  </a:cxn>
                  <a:cxn ang="0">
                    <a:pos x="146" y="142"/>
                  </a:cxn>
                  <a:cxn ang="0">
                    <a:pos x="138" y="158"/>
                  </a:cxn>
                  <a:cxn ang="0">
                    <a:pos x="130" y="174"/>
                  </a:cxn>
                  <a:cxn ang="0">
                    <a:pos x="118" y="186"/>
                  </a:cxn>
                  <a:cxn ang="0">
                    <a:pos x="106" y="196"/>
                  </a:cxn>
                  <a:cxn ang="0">
                    <a:pos x="90" y="202"/>
                  </a:cxn>
                  <a:cxn ang="0">
                    <a:pos x="76" y="204"/>
                  </a:cxn>
                  <a:cxn ang="0">
                    <a:pos x="76" y="204"/>
                  </a:cxn>
                  <a:cxn ang="0">
                    <a:pos x="60" y="202"/>
                  </a:cxn>
                  <a:cxn ang="0">
                    <a:pos x="46" y="196"/>
                  </a:cxn>
                  <a:cxn ang="0">
                    <a:pos x="34" y="186"/>
                  </a:cxn>
                  <a:cxn ang="0">
                    <a:pos x="22" y="174"/>
                  </a:cxn>
                  <a:cxn ang="0">
                    <a:pos x="14" y="158"/>
                  </a:cxn>
                  <a:cxn ang="0">
                    <a:pos x="6" y="142"/>
                  </a:cxn>
                  <a:cxn ang="0">
                    <a:pos x="2" y="12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82"/>
                  </a:cxn>
                  <a:cxn ang="0">
                    <a:pos x="6" y="62"/>
                  </a:cxn>
                  <a:cxn ang="0">
                    <a:pos x="14" y="44"/>
                  </a:cxn>
                  <a:cxn ang="0">
                    <a:pos x="22" y="30"/>
                  </a:cxn>
                  <a:cxn ang="0">
                    <a:pos x="34" y="18"/>
                  </a:cxn>
                  <a:cxn ang="0">
                    <a:pos x="46" y="8"/>
                  </a:cxn>
                  <a:cxn ang="0">
                    <a:pos x="60" y="2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152" h="204">
                    <a:moveTo>
                      <a:pt x="76" y="0"/>
                    </a:moveTo>
                    <a:lnTo>
                      <a:pt x="76" y="0"/>
                    </a:lnTo>
                    <a:lnTo>
                      <a:pt x="90" y="2"/>
                    </a:lnTo>
                    <a:lnTo>
                      <a:pt x="106" y="8"/>
                    </a:lnTo>
                    <a:lnTo>
                      <a:pt x="118" y="18"/>
                    </a:lnTo>
                    <a:lnTo>
                      <a:pt x="130" y="30"/>
                    </a:lnTo>
                    <a:lnTo>
                      <a:pt x="138" y="44"/>
                    </a:lnTo>
                    <a:lnTo>
                      <a:pt x="146" y="62"/>
                    </a:lnTo>
                    <a:lnTo>
                      <a:pt x="150" y="82"/>
                    </a:lnTo>
                    <a:lnTo>
                      <a:pt x="152" y="102"/>
                    </a:lnTo>
                    <a:lnTo>
                      <a:pt x="152" y="102"/>
                    </a:lnTo>
                    <a:lnTo>
                      <a:pt x="150" y="122"/>
                    </a:lnTo>
                    <a:lnTo>
                      <a:pt x="146" y="142"/>
                    </a:lnTo>
                    <a:lnTo>
                      <a:pt x="138" y="158"/>
                    </a:lnTo>
                    <a:lnTo>
                      <a:pt x="130" y="174"/>
                    </a:lnTo>
                    <a:lnTo>
                      <a:pt x="118" y="186"/>
                    </a:lnTo>
                    <a:lnTo>
                      <a:pt x="106" y="196"/>
                    </a:lnTo>
                    <a:lnTo>
                      <a:pt x="90" y="202"/>
                    </a:lnTo>
                    <a:lnTo>
                      <a:pt x="76" y="204"/>
                    </a:lnTo>
                    <a:lnTo>
                      <a:pt x="76" y="204"/>
                    </a:lnTo>
                    <a:lnTo>
                      <a:pt x="60" y="202"/>
                    </a:lnTo>
                    <a:lnTo>
                      <a:pt x="46" y="196"/>
                    </a:lnTo>
                    <a:lnTo>
                      <a:pt x="34" y="186"/>
                    </a:lnTo>
                    <a:lnTo>
                      <a:pt x="22" y="174"/>
                    </a:lnTo>
                    <a:lnTo>
                      <a:pt x="14" y="158"/>
                    </a:lnTo>
                    <a:lnTo>
                      <a:pt x="6" y="142"/>
                    </a:lnTo>
                    <a:lnTo>
                      <a:pt x="2" y="12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82"/>
                    </a:lnTo>
                    <a:lnTo>
                      <a:pt x="6" y="62"/>
                    </a:lnTo>
                    <a:lnTo>
                      <a:pt x="14" y="44"/>
                    </a:lnTo>
                    <a:lnTo>
                      <a:pt x="22" y="30"/>
                    </a:lnTo>
                    <a:lnTo>
                      <a:pt x="34" y="18"/>
                    </a:lnTo>
                    <a:lnTo>
                      <a:pt x="46" y="8"/>
                    </a:lnTo>
                    <a:lnTo>
                      <a:pt x="60" y="2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15">
                <a:extLst>
                  <a:ext uri="{FF2B5EF4-FFF2-40B4-BE49-F238E27FC236}">
                    <a16:creationId xmlns:a16="http://schemas.microsoft.com/office/drawing/2014/main" id="{E51B77B6-AEC2-4543-A82A-E060F92B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902"/>
                <a:ext cx="144" cy="19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0"/>
                  </a:cxn>
                  <a:cxn ang="0">
                    <a:pos x="86" y="2"/>
                  </a:cxn>
                  <a:cxn ang="0">
                    <a:pos x="100" y="8"/>
                  </a:cxn>
                  <a:cxn ang="0">
                    <a:pos x="112" y="18"/>
                  </a:cxn>
                  <a:cxn ang="0">
                    <a:pos x="122" y="30"/>
                  </a:cxn>
                  <a:cxn ang="0">
                    <a:pos x="132" y="44"/>
                  </a:cxn>
                  <a:cxn ang="0">
                    <a:pos x="138" y="60"/>
                  </a:cxn>
                  <a:cxn ang="0">
                    <a:pos x="142" y="78"/>
                  </a:cxn>
                  <a:cxn ang="0">
                    <a:pos x="144" y="98"/>
                  </a:cxn>
                  <a:cxn ang="0">
                    <a:pos x="144" y="98"/>
                  </a:cxn>
                  <a:cxn ang="0">
                    <a:pos x="142" y="118"/>
                  </a:cxn>
                  <a:cxn ang="0">
                    <a:pos x="138" y="136"/>
                  </a:cxn>
                  <a:cxn ang="0">
                    <a:pos x="132" y="152"/>
                  </a:cxn>
                  <a:cxn ang="0">
                    <a:pos x="122" y="166"/>
                  </a:cxn>
                  <a:cxn ang="0">
                    <a:pos x="112" y="178"/>
                  </a:cxn>
                  <a:cxn ang="0">
                    <a:pos x="100" y="188"/>
                  </a:cxn>
                  <a:cxn ang="0">
                    <a:pos x="86" y="194"/>
                  </a:cxn>
                  <a:cxn ang="0">
                    <a:pos x="72" y="196"/>
                  </a:cxn>
                  <a:cxn ang="0">
                    <a:pos x="72" y="196"/>
                  </a:cxn>
                  <a:cxn ang="0">
                    <a:pos x="58" y="194"/>
                  </a:cxn>
                  <a:cxn ang="0">
                    <a:pos x="44" y="188"/>
                  </a:cxn>
                  <a:cxn ang="0">
                    <a:pos x="32" y="178"/>
                  </a:cxn>
                  <a:cxn ang="0">
                    <a:pos x="20" y="166"/>
                  </a:cxn>
                  <a:cxn ang="0">
                    <a:pos x="12" y="152"/>
                  </a:cxn>
                  <a:cxn ang="0">
                    <a:pos x="6" y="136"/>
                  </a:cxn>
                  <a:cxn ang="0">
                    <a:pos x="0" y="118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78"/>
                  </a:cxn>
                  <a:cxn ang="0">
                    <a:pos x="6" y="60"/>
                  </a:cxn>
                  <a:cxn ang="0">
                    <a:pos x="12" y="44"/>
                  </a:cxn>
                  <a:cxn ang="0">
                    <a:pos x="20" y="30"/>
                  </a:cxn>
                  <a:cxn ang="0">
                    <a:pos x="32" y="18"/>
                  </a:cxn>
                  <a:cxn ang="0">
                    <a:pos x="44" y="8"/>
                  </a:cxn>
                  <a:cxn ang="0">
                    <a:pos x="58" y="2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144" h="196">
                    <a:moveTo>
                      <a:pt x="72" y="0"/>
                    </a:moveTo>
                    <a:lnTo>
                      <a:pt x="72" y="0"/>
                    </a:lnTo>
                    <a:lnTo>
                      <a:pt x="86" y="2"/>
                    </a:lnTo>
                    <a:lnTo>
                      <a:pt x="100" y="8"/>
                    </a:lnTo>
                    <a:lnTo>
                      <a:pt x="112" y="18"/>
                    </a:lnTo>
                    <a:lnTo>
                      <a:pt x="122" y="30"/>
                    </a:lnTo>
                    <a:lnTo>
                      <a:pt x="132" y="44"/>
                    </a:lnTo>
                    <a:lnTo>
                      <a:pt x="138" y="60"/>
                    </a:lnTo>
                    <a:lnTo>
                      <a:pt x="142" y="78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2" y="118"/>
                    </a:lnTo>
                    <a:lnTo>
                      <a:pt x="138" y="136"/>
                    </a:lnTo>
                    <a:lnTo>
                      <a:pt x="132" y="152"/>
                    </a:lnTo>
                    <a:lnTo>
                      <a:pt x="122" y="166"/>
                    </a:lnTo>
                    <a:lnTo>
                      <a:pt x="112" y="178"/>
                    </a:lnTo>
                    <a:lnTo>
                      <a:pt x="100" y="188"/>
                    </a:lnTo>
                    <a:lnTo>
                      <a:pt x="86" y="194"/>
                    </a:lnTo>
                    <a:lnTo>
                      <a:pt x="72" y="196"/>
                    </a:lnTo>
                    <a:lnTo>
                      <a:pt x="72" y="196"/>
                    </a:lnTo>
                    <a:lnTo>
                      <a:pt x="58" y="194"/>
                    </a:lnTo>
                    <a:lnTo>
                      <a:pt x="44" y="188"/>
                    </a:lnTo>
                    <a:lnTo>
                      <a:pt x="32" y="178"/>
                    </a:lnTo>
                    <a:lnTo>
                      <a:pt x="20" y="166"/>
                    </a:lnTo>
                    <a:lnTo>
                      <a:pt x="12" y="152"/>
                    </a:lnTo>
                    <a:lnTo>
                      <a:pt x="6" y="136"/>
                    </a:lnTo>
                    <a:lnTo>
                      <a:pt x="0" y="11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78"/>
                    </a:lnTo>
                    <a:lnTo>
                      <a:pt x="6" y="60"/>
                    </a:lnTo>
                    <a:lnTo>
                      <a:pt x="12" y="44"/>
                    </a:lnTo>
                    <a:lnTo>
                      <a:pt x="20" y="30"/>
                    </a:lnTo>
                    <a:lnTo>
                      <a:pt x="32" y="18"/>
                    </a:lnTo>
                    <a:lnTo>
                      <a:pt x="44" y="8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16">
                <a:extLst>
                  <a:ext uri="{FF2B5EF4-FFF2-40B4-BE49-F238E27FC236}">
                    <a16:creationId xmlns:a16="http://schemas.microsoft.com/office/drawing/2014/main" id="{D0796C48-F9E8-44AB-8A6A-83B13F670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904"/>
                <a:ext cx="138" cy="184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84" y="2"/>
                  </a:cxn>
                  <a:cxn ang="0">
                    <a:pos x="96" y="6"/>
                  </a:cxn>
                  <a:cxn ang="0">
                    <a:pos x="108" y="16"/>
                  </a:cxn>
                  <a:cxn ang="0">
                    <a:pos x="118" y="26"/>
                  </a:cxn>
                  <a:cxn ang="0">
                    <a:pos x="126" y="40"/>
                  </a:cxn>
                  <a:cxn ang="0">
                    <a:pos x="134" y="56"/>
                  </a:cxn>
                  <a:cxn ang="0">
                    <a:pos x="138" y="74"/>
                  </a:cxn>
                  <a:cxn ang="0">
                    <a:pos x="138" y="92"/>
                  </a:cxn>
                  <a:cxn ang="0">
                    <a:pos x="138" y="92"/>
                  </a:cxn>
                  <a:cxn ang="0">
                    <a:pos x="138" y="110"/>
                  </a:cxn>
                  <a:cxn ang="0">
                    <a:pos x="134" y="128"/>
                  </a:cxn>
                  <a:cxn ang="0">
                    <a:pos x="126" y="144"/>
                  </a:cxn>
                  <a:cxn ang="0">
                    <a:pos x="118" y="158"/>
                  </a:cxn>
                  <a:cxn ang="0">
                    <a:pos x="108" y="168"/>
                  </a:cxn>
                  <a:cxn ang="0">
                    <a:pos x="96" y="178"/>
                  </a:cxn>
                  <a:cxn ang="0">
                    <a:pos x="84" y="184"/>
                  </a:cxn>
                  <a:cxn ang="0">
                    <a:pos x="70" y="184"/>
                  </a:cxn>
                  <a:cxn ang="0">
                    <a:pos x="70" y="184"/>
                  </a:cxn>
                  <a:cxn ang="0">
                    <a:pos x="56" y="184"/>
                  </a:cxn>
                  <a:cxn ang="0">
                    <a:pos x="42" y="178"/>
                  </a:cxn>
                  <a:cxn ang="0">
                    <a:pos x="32" y="168"/>
                  </a:cxn>
                  <a:cxn ang="0">
                    <a:pos x="20" y="158"/>
                  </a:cxn>
                  <a:cxn ang="0">
                    <a:pos x="12" y="144"/>
                  </a:cxn>
                  <a:cxn ang="0">
                    <a:pos x="6" y="128"/>
                  </a:cxn>
                  <a:cxn ang="0">
                    <a:pos x="2" y="110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2" y="74"/>
                  </a:cxn>
                  <a:cxn ang="0">
                    <a:pos x="6" y="56"/>
                  </a:cxn>
                  <a:cxn ang="0">
                    <a:pos x="12" y="40"/>
                  </a:cxn>
                  <a:cxn ang="0">
                    <a:pos x="20" y="26"/>
                  </a:cxn>
                  <a:cxn ang="0">
                    <a:pos x="32" y="16"/>
                  </a:cxn>
                  <a:cxn ang="0">
                    <a:pos x="42" y="6"/>
                  </a:cxn>
                  <a:cxn ang="0">
                    <a:pos x="56" y="2"/>
                  </a:cxn>
                  <a:cxn ang="0">
                    <a:pos x="70" y="0"/>
                  </a:cxn>
                  <a:cxn ang="0">
                    <a:pos x="70" y="0"/>
                  </a:cxn>
                </a:cxnLst>
                <a:rect l="0" t="0" r="r" b="b"/>
                <a:pathLst>
                  <a:path w="138" h="184">
                    <a:moveTo>
                      <a:pt x="70" y="0"/>
                    </a:moveTo>
                    <a:lnTo>
                      <a:pt x="70" y="0"/>
                    </a:lnTo>
                    <a:lnTo>
                      <a:pt x="84" y="2"/>
                    </a:lnTo>
                    <a:lnTo>
                      <a:pt x="96" y="6"/>
                    </a:lnTo>
                    <a:lnTo>
                      <a:pt x="108" y="16"/>
                    </a:lnTo>
                    <a:lnTo>
                      <a:pt x="118" y="26"/>
                    </a:lnTo>
                    <a:lnTo>
                      <a:pt x="126" y="40"/>
                    </a:lnTo>
                    <a:lnTo>
                      <a:pt x="134" y="56"/>
                    </a:lnTo>
                    <a:lnTo>
                      <a:pt x="138" y="74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38" y="110"/>
                    </a:lnTo>
                    <a:lnTo>
                      <a:pt x="134" y="128"/>
                    </a:lnTo>
                    <a:lnTo>
                      <a:pt x="126" y="144"/>
                    </a:lnTo>
                    <a:lnTo>
                      <a:pt x="118" y="158"/>
                    </a:lnTo>
                    <a:lnTo>
                      <a:pt x="108" y="168"/>
                    </a:lnTo>
                    <a:lnTo>
                      <a:pt x="96" y="178"/>
                    </a:lnTo>
                    <a:lnTo>
                      <a:pt x="84" y="184"/>
                    </a:lnTo>
                    <a:lnTo>
                      <a:pt x="70" y="184"/>
                    </a:lnTo>
                    <a:lnTo>
                      <a:pt x="70" y="184"/>
                    </a:lnTo>
                    <a:lnTo>
                      <a:pt x="56" y="184"/>
                    </a:lnTo>
                    <a:lnTo>
                      <a:pt x="42" y="178"/>
                    </a:lnTo>
                    <a:lnTo>
                      <a:pt x="32" y="168"/>
                    </a:lnTo>
                    <a:lnTo>
                      <a:pt x="20" y="158"/>
                    </a:lnTo>
                    <a:lnTo>
                      <a:pt x="12" y="144"/>
                    </a:lnTo>
                    <a:lnTo>
                      <a:pt x="6" y="128"/>
                    </a:lnTo>
                    <a:lnTo>
                      <a:pt x="2" y="11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74"/>
                    </a:lnTo>
                    <a:lnTo>
                      <a:pt x="6" y="56"/>
                    </a:lnTo>
                    <a:lnTo>
                      <a:pt x="12" y="40"/>
                    </a:lnTo>
                    <a:lnTo>
                      <a:pt x="20" y="26"/>
                    </a:lnTo>
                    <a:lnTo>
                      <a:pt x="32" y="16"/>
                    </a:lnTo>
                    <a:lnTo>
                      <a:pt x="42" y="6"/>
                    </a:lnTo>
                    <a:lnTo>
                      <a:pt x="56" y="2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A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17">
                <a:extLst>
                  <a:ext uri="{FF2B5EF4-FFF2-40B4-BE49-F238E27FC236}">
                    <a16:creationId xmlns:a16="http://schemas.microsoft.com/office/drawing/2014/main" id="{7BE96840-6D9D-4BCD-B21F-A7ACCA78A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904"/>
                <a:ext cx="132" cy="176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78" y="2"/>
                  </a:cxn>
                  <a:cxn ang="0">
                    <a:pos x="92" y="6"/>
                  </a:cxn>
                  <a:cxn ang="0">
                    <a:pos x="102" y="14"/>
                  </a:cxn>
                  <a:cxn ang="0">
                    <a:pos x="112" y="26"/>
                  </a:cxn>
                  <a:cxn ang="0">
                    <a:pos x="120" y="38"/>
                  </a:cxn>
                  <a:cxn ang="0">
                    <a:pos x="126" y="54"/>
                  </a:cxn>
                  <a:cxn ang="0">
                    <a:pos x="130" y="70"/>
                  </a:cxn>
                  <a:cxn ang="0">
                    <a:pos x="132" y="88"/>
                  </a:cxn>
                  <a:cxn ang="0">
                    <a:pos x="132" y="88"/>
                  </a:cxn>
                  <a:cxn ang="0">
                    <a:pos x="130" y="106"/>
                  </a:cxn>
                  <a:cxn ang="0">
                    <a:pos x="126" y="122"/>
                  </a:cxn>
                  <a:cxn ang="0">
                    <a:pos x="120" y="138"/>
                  </a:cxn>
                  <a:cxn ang="0">
                    <a:pos x="112" y="150"/>
                  </a:cxn>
                  <a:cxn ang="0">
                    <a:pos x="102" y="162"/>
                  </a:cxn>
                  <a:cxn ang="0">
                    <a:pos x="92" y="170"/>
                  </a:cxn>
                  <a:cxn ang="0">
                    <a:pos x="78" y="174"/>
                  </a:cxn>
                  <a:cxn ang="0">
                    <a:pos x="66" y="176"/>
                  </a:cxn>
                  <a:cxn ang="0">
                    <a:pos x="66" y="176"/>
                  </a:cxn>
                  <a:cxn ang="0">
                    <a:pos x="52" y="174"/>
                  </a:cxn>
                  <a:cxn ang="0">
                    <a:pos x="40" y="170"/>
                  </a:cxn>
                  <a:cxn ang="0">
                    <a:pos x="28" y="162"/>
                  </a:cxn>
                  <a:cxn ang="0">
                    <a:pos x="20" y="150"/>
                  </a:cxn>
                  <a:cxn ang="0">
                    <a:pos x="12" y="138"/>
                  </a:cxn>
                  <a:cxn ang="0">
                    <a:pos x="6" y="122"/>
                  </a:cxn>
                  <a:cxn ang="0">
                    <a:pos x="2" y="106"/>
                  </a:cxn>
                  <a:cxn ang="0">
                    <a:pos x="0" y="88"/>
                  </a:cxn>
                  <a:cxn ang="0">
                    <a:pos x="0" y="88"/>
                  </a:cxn>
                  <a:cxn ang="0">
                    <a:pos x="2" y="70"/>
                  </a:cxn>
                  <a:cxn ang="0">
                    <a:pos x="6" y="54"/>
                  </a:cxn>
                  <a:cxn ang="0">
                    <a:pos x="12" y="38"/>
                  </a:cxn>
                  <a:cxn ang="0">
                    <a:pos x="20" y="26"/>
                  </a:cxn>
                  <a:cxn ang="0">
                    <a:pos x="28" y="14"/>
                  </a:cxn>
                  <a:cxn ang="0">
                    <a:pos x="40" y="6"/>
                  </a:cxn>
                  <a:cxn ang="0">
                    <a:pos x="52" y="2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32" h="176">
                    <a:moveTo>
                      <a:pt x="66" y="0"/>
                    </a:moveTo>
                    <a:lnTo>
                      <a:pt x="66" y="0"/>
                    </a:lnTo>
                    <a:lnTo>
                      <a:pt x="78" y="2"/>
                    </a:lnTo>
                    <a:lnTo>
                      <a:pt x="92" y="6"/>
                    </a:lnTo>
                    <a:lnTo>
                      <a:pt x="102" y="14"/>
                    </a:lnTo>
                    <a:lnTo>
                      <a:pt x="112" y="26"/>
                    </a:lnTo>
                    <a:lnTo>
                      <a:pt x="120" y="38"/>
                    </a:lnTo>
                    <a:lnTo>
                      <a:pt x="126" y="54"/>
                    </a:lnTo>
                    <a:lnTo>
                      <a:pt x="130" y="70"/>
                    </a:lnTo>
                    <a:lnTo>
                      <a:pt x="132" y="88"/>
                    </a:lnTo>
                    <a:lnTo>
                      <a:pt x="132" y="88"/>
                    </a:lnTo>
                    <a:lnTo>
                      <a:pt x="130" y="106"/>
                    </a:lnTo>
                    <a:lnTo>
                      <a:pt x="126" y="122"/>
                    </a:lnTo>
                    <a:lnTo>
                      <a:pt x="120" y="138"/>
                    </a:lnTo>
                    <a:lnTo>
                      <a:pt x="112" y="150"/>
                    </a:lnTo>
                    <a:lnTo>
                      <a:pt x="102" y="162"/>
                    </a:lnTo>
                    <a:lnTo>
                      <a:pt x="92" y="170"/>
                    </a:lnTo>
                    <a:lnTo>
                      <a:pt x="78" y="174"/>
                    </a:lnTo>
                    <a:lnTo>
                      <a:pt x="66" y="176"/>
                    </a:lnTo>
                    <a:lnTo>
                      <a:pt x="66" y="176"/>
                    </a:lnTo>
                    <a:lnTo>
                      <a:pt x="52" y="174"/>
                    </a:lnTo>
                    <a:lnTo>
                      <a:pt x="40" y="170"/>
                    </a:lnTo>
                    <a:lnTo>
                      <a:pt x="28" y="162"/>
                    </a:lnTo>
                    <a:lnTo>
                      <a:pt x="20" y="150"/>
                    </a:lnTo>
                    <a:lnTo>
                      <a:pt x="12" y="138"/>
                    </a:lnTo>
                    <a:lnTo>
                      <a:pt x="6" y="122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6" y="54"/>
                    </a:lnTo>
                    <a:lnTo>
                      <a:pt x="12" y="38"/>
                    </a:lnTo>
                    <a:lnTo>
                      <a:pt x="20" y="26"/>
                    </a:lnTo>
                    <a:lnTo>
                      <a:pt x="28" y="14"/>
                    </a:lnTo>
                    <a:lnTo>
                      <a:pt x="40" y="6"/>
                    </a:lnTo>
                    <a:lnTo>
                      <a:pt x="52" y="2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B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8">
                <a:extLst>
                  <a:ext uri="{FF2B5EF4-FFF2-40B4-BE49-F238E27FC236}">
                    <a16:creationId xmlns:a16="http://schemas.microsoft.com/office/drawing/2014/main" id="{4B59833A-017B-49C1-A73C-9A199A7D6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904"/>
                <a:ext cx="124" cy="16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74" y="2"/>
                  </a:cxn>
                  <a:cxn ang="0">
                    <a:pos x="86" y="6"/>
                  </a:cxn>
                  <a:cxn ang="0">
                    <a:pos x="96" y="14"/>
                  </a:cxn>
                  <a:cxn ang="0">
                    <a:pos x="106" y="24"/>
                  </a:cxn>
                  <a:cxn ang="0">
                    <a:pos x="114" y="38"/>
                  </a:cxn>
                  <a:cxn ang="0">
                    <a:pos x="118" y="52"/>
                  </a:cxn>
                  <a:cxn ang="0">
                    <a:pos x="122" y="68"/>
                  </a:cxn>
                  <a:cxn ang="0">
                    <a:pos x="124" y="84"/>
                  </a:cxn>
                  <a:cxn ang="0">
                    <a:pos x="124" y="84"/>
                  </a:cxn>
                  <a:cxn ang="0">
                    <a:pos x="122" y="102"/>
                  </a:cxn>
                  <a:cxn ang="0">
                    <a:pos x="118" y="116"/>
                  </a:cxn>
                  <a:cxn ang="0">
                    <a:pos x="114" y="132"/>
                  </a:cxn>
                  <a:cxn ang="0">
                    <a:pos x="106" y="144"/>
                  </a:cxn>
                  <a:cxn ang="0">
                    <a:pos x="96" y="154"/>
                  </a:cxn>
                  <a:cxn ang="0">
                    <a:pos x="86" y="162"/>
                  </a:cxn>
                  <a:cxn ang="0">
                    <a:pos x="74" y="166"/>
                  </a:cxn>
                  <a:cxn ang="0">
                    <a:pos x="62" y="168"/>
                  </a:cxn>
                  <a:cxn ang="0">
                    <a:pos x="62" y="168"/>
                  </a:cxn>
                  <a:cxn ang="0">
                    <a:pos x="48" y="166"/>
                  </a:cxn>
                  <a:cxn ang="0">
                    <a:pos x="38" y="162"/>
                  </a:cxn>
                  <a:cxn ang="0">
                    <a:pos x="26" y="154"/>
                  </a:cxn>
                  <a:cxn ang="0">
                    <a:pos x="18" y="144"/>
                  </a:cxn>
                  <a:cxn ang="0">
                    <a:pos x="10" y="132"/>
                  </a:cxn>
                  <a:cxn ang="0">
                    <a:pos x="4" y="116"/>
                  </a:cxn>
                  <a:cxn ang="0">
                    <a:pos x="0" y="102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68"/>
                  </a:cxn>
                  <a:cxn ang="0">
                    <a:pos x="4" y="52"/>
                  </a:cxn>
                  <a:cxn ang="0">
                    <a:pos x="10" y="38"/>
                  </a:cxn>
                  <a:cxn ang="0">
                    <a:pos x="18" y="24"/>
                  </a:cxn>
                  <a:cxn ang="0">
                    <a:pos x="26" y="14"/>
                  </a:cxn>
                  <a:cxn ang="0">
                    <a:pos x="38" y="6"/>
                  </a:cxn>
                  <a:cxn ang="0">
                    <a:pos x="48" y="2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124" h="168">
                    <a:moveTo>
                      <a:pt x="62" y="0"/>
                    </a:moveTo>
                    <a:lnTo>
                      <a:pt x="62" y="0"/>
                    </a:lnTo>
                    <a:lnTo>
                      <a:pt x="74" y="2"/>
                    </a:lnTo>
                    <a:lnTo>
                      <a:pt x="86" y="6"/>
                    </a:lnTo>
                    <a:lnTo>
                      <a:pt x="96" y="14"/>
                    </a:lnTo>
                    <a:lnTo>
                      <a:pt x="106" y="24"/>
                    </a:lnTo>
                    <a:lnTo>
                      <a:pt x="114" y="38"/>
                    </a:lnTo>
                    <a:lnTo>
                      <a:pt x="118" y="52"/>
                    </a:lnTo>
                    <a:lnTo>
                      <a:pt x="122" y="68"/>
                    </a:lnTo>
                    <a:lnTo>
                      <a:pt x="124" y="84"/>
                    </a:lnTo>
                    <a:lnTo>
                      <a:pt x="124" y="84"/>
                    </a:lnTo>
                    <a:lnTo>
                      <a:pt x="122" y="102"/>
                    </a:lnTo>
                    <a:lnTo>
                      <a:pt x="118" y="116"/>
                    </a:lnTo>
                    <a:lnTo>
                      <a:pt x="114" y="132"/>
                    </a:lnTo>
                    <a:lnTo>
                      <a:pt x="106" y="144"/>
                    </a:lnTo>
                    <a:lnTo>
                      <a:pt x="96" y="154"/>
                    </a:lnTo>
                    <a:lnTo>
                      <a:pt x="86" y="162"/>
                    </a:lnTo>
                    <a:lnTo>
                      <a:pt x="74" y="166"/>
                    </a:lnTo>
                    <a:lnTo>
                      <a:pt x="62" y="168"/>
                    </a:lnTo>
                    <a:lnTo>
                      <a:pt x="62" y="168"/>
                    </a:lnTo>
                    <a:lnTo>
                      <a:pt x="48" y="166"/>
                    </a:lnTo>
                    <a:lnTo>
                      <a:pt x="38" y="162"/>
                    </a:lnTo>
                    <a:lnTo>
                      <a:pt x="26" y="154"/>
                    </a:lnTo>
                    <a:lnTo>
                      <a:pt x="18" y="144"/>
                    </a:lnTo>
                    <a:lnTo>
                      <a:pt x="10" y="132"/>
                    </a:lnTo>
                    <a:lnTo>
                      <a:pt x="4" y="116"/>
                    </a:lnTo>
                    <a:lnTo>
                      <a:pt x="0" y="10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68"/>
                    </a:lnTo>
                    <a:lnTo>
                      <a:pt x="4" y="52"/>
                    </a:lnTo>
                    <a:lnTo>
                      <a:pt x="10" y="38"/>
                    </a:lnTo>
                    <a:lnTo>
                      <a:pt x="18" y="24"/>
                    </a:lnTo>
                    <a:lnTo>
                      <a:pt x="26" y="14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9">
                <a:extLst>
                  <a:ext uri="{FF2B5EF4-FFF2-40B4-BE49-F238E27FC236}">
                    <a16:creationId xmlns:a16="http://schemas.microsoft.com/office/drawing/2014/main" id="{8AB1E9A5-1693-43CC-BDC2-5E08164E4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904"/>
                <a:ext cx="118" cy="16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6"/>
                  </a:cxn>
                  <a:cxn ang="0">
                    <a:pos x="92" y="14"/>
                  </a:cxn>
                  <a:cxn ang="0">
                    <a:pos x="102" y="24"/>
                  </a:cxn>
                  <a:cxn ang="0">
                    <a:pos x="108" y="36"/>
                  </a:cxn>
                  <a:cxn ang="0">
                    <a:pos x="114" y="50"/>
                  </a:cxn>
                  <a:cxn ang="0">
                    <a:pos x="118" y="64"/>
                  </a:cxn>
                  <a:cxn ang="0">
                    <a:pos x="118" y="80"/>
                  </a:cxn>
                  <a:cxn ang="0">
                    <a:pos x="118" y="80"/>
                  </a:cxn>
                  <a:cxn ang="0">
                    <a:pos x="118" y="96"/>
                  </a:cxn>
                  <a:cxn ang="0">
                    <a:pos x="114" y="112"/>
                  </a:cxn>
                  <a:cxn ang="0">
                    <a:pos x="108" y="124"/>
                  </a:cxn>
                  <a:cxn ang="0">
                    <a:pos x="102" y="136"/>
                  </a:cxn>
                  <a:cxn ang="0">
                    <a:pos x="92" y="146"/>
                  </a:cxn>
                  <a:cxn ang="0">
                    <a:pos x="82" y="154"/>
                  </a:cxn>
                  <a:cxn ang="0">
                    <a:pos x="72" y="158"/>
                  </a:cxn>
                  <a:cxn ang="0">
                    <a:pos x="60" y="160"/>
                  </a:cxn>
                  <a:cxn ang="0">
                    <a:pos x="60" y="160"/>
                  </a:cxn>
                  <a:cxn ang="0">
                    <a:pos x="48" y="158"/>
                  </a:cxn>
                  <a:cxn ang="0">
                    <a:pos x="36" y="154"/>
                  </a:cxn>
                  <a:cxn ang="0">
                    <a:pos x="26" y="146"/>
                  </a:cxn>
                  <a:cxn ang="0">
                    <a:pos x="18" y="136"/>
                  </a:cxn>
                  <a:cxn ang="0">
                    <a:pos x="10" y="124"/>
                  </a:cxn>
                  <a:cxn ang="0">
                    <a:pos x="4" y="112"/>
                  </a:cxn>
                  <a:cxn ang="0">
                    <a:pos x="2" y="96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64"/>
                  </a:cxn>
                  <a:cxn ang="0">
                    <a:pos x="4" y="50"/>
                  </a:cxn>
                  <a:cxn ang="0">
                    <a:pos x="10" y="36"/>
                  </a:cxn>
                  <a:cxn ang="0">
                    <a:pos x="18" y="24"/>
                  </a:cxn>
                  <a:cxn ang="0">
                    <a:pos x="26" y="14"/>
                  </a:cxn>
                  <a:cxn ang="0">
                    <a:pos x="36" y="6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60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6"/>
                    </a:lnTo>
                    <a:lnTo>
                      <a:pt x="92" y="14"/>
                    </a:lnTo>
                    <a:lnTo>
                      <a:pt x="102" y="24"/>
                    </a:lnTo>
                    <a:lnTo>
                      <a:pt x="108" y="36"/>
                    </a:lnTo>
                    <a:lnTo>
                      <a:pt x="114" y="50"/>
                    </a:lnTo>
                    <a:lnTo>
                      <a:pt x="118" y="64"/>
                    </a:lnTo>
                    <a:lnTo>
                      <a:pt x="118" y="80"/>
                    </a:lnTo>
                    <a:lnTo>
                      <a:pt x="118" y="80"/>
                    </a:lnTo>
                    <a:lnTo>
                      <a:pt x="118" y="96"/>
                    </a:lnTo>
                    <a:lnTo>
                      <a:pt x="114" y="112"/>
                    </a:lnTo>
                    <a:lnTo>
                      <a:pt x="108" y="124"/>
                    </a:lnTo>
                    <a:lnTo>
                      <a:pt x="102" y="136"/>
                    </a:lnTo>
                    <a:lnTo>
                      <a:pt x="92" y="146"/>
                    </a:lnTo>
                    <a:lnTo>
                      <a:pt x="82" y="154"/>
                    </a:lnTo>
                    <a:lnTo>
                      <a:pt x="72" y="158"/>
                    </a:lnTo>
                    <a:lnTo>
                      <a:pt x="60" y="160"/>
                    </a:lnTo>
                    <a:lnTo>
                      <a:pt x="60" y="160"/>
                    </a:lnTo>
                    <a:lnTo>
                      <a:pt x="48" y="158"/>
                    </a:lnTo>
                    <a:lnTo>
                      <a:pt x="36" y="154"/>
                    </a:lnTo>
                    <a:lnTo>
                      <a:pt x="26" y="146"/>
                    </a:lnTo>
                    <a:lnTo>
                      <a:pt x="18" y="136"/>
                    </a:lnTo>
                    <a:lnTo>
                      <a:pt x="10" y="124"/>
                    </a:lnTo>
                    <a:lnTo>
                      <a:pt x="4" y="112"/>
                    </a:lnTo>
                    <a:lnTo>
                      <a:pt x="2" y="9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4" y="50"/>
                    </a:lnTo>
                    <a:lnTo>
                      <a:pt x="10" y="36"/>
                    </a:lnTo>
                    <a:lnTo>
                      <a:pt x="18" y="24"/>
                    </a:lnTo>
                    <a:lnTo>
                      <a:pt x="26" y="14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B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20">
                <a:extLst>
                  <a:ext uri="{FF2B5EF4-FFF2-40B4-BE49-F238E27FC236}">
                    <a16:creationId xmlns:a16="http://schemas.microsoft.com/office/drawing/2014/main" id="{71F06EC9-6401-47FA-B7E3-5196BFE9C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906"/>
                <a:ext cx="112" cy="1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66" y="0"/>
                  </a:cxn>
                  <a:cxn ang="0">
                    <a:pos x="78" y="6"/>
                  </a:cxn>
                  <a:cxn ang="0">
                    <a:pos x="86" y="12"/>
                  </a:cxn>
                  <a:cxn ang="0">
                    <a:pos x="94" y="22"/>
                  </a:cxn>
                  <a:cxn ang="0">
                    <a:pos x="102" y="32"/>
                  </a:cxn>
                  <a:cxn ang="0">
                    <a:pos x="106" y="46"/>
                  </a:cxn>
                  <a:cxn ang="0">
                    <a:pos x="110" y="60"/>
                  </a:cxn>
                  <a:cxn ang="0">
                    <a:pos x="112" y="74"/>
                  </a:cxn>
                  <a:cxn ang="0">
                    <a:pos x="112" y="74"/>
                  </a:cxn>
                  <a:cxn ang="0">
                    <a:pos x="110" y="90"/>
                  </a:cxn>
                  <a:cxn ang="0">
                    <a:pos x="106" y="104"/>
                  </a:cxn>
                  <a:cxn ang="0">
                    <a:pos x="102" y="116"/>
                  </a:cxn>
                  <a:cxn ang="0">
                    <a:pos x="94" y="128"/>
                  </a:cxn>
                  <a:cxn ang="0">
                    <a:pos x="86" y="136"/>
                  </a:cxn>
                  <a:cxn ang="0">
                    <a:pos x="78" y="144"/>
                  </a:cxn>
                  <a:cxn ang="0">
                    <a:pos x="66" y="148"/>
                  </a:cxn>
                  <a:cxn ang="0">
                    <a:pos x="56" y="150"/>
                  </a:cxn>
                  <a:cxn ang="0">
                    <a:pos x="56" y="150"/>
                  </a:cxn>
                  <a:cxn ang="0">
                    <a:pos x="44" y="148"/>
                  </a:cxn>
                  <a:cxn ang="0">
                    <a:pos x="34" y="144"/>
                  </a:cxn>
                  <a:cxn ang="0">
                    <a:pos x="24" y="136"/>
                  </a:cxn>
                  <a:cxn ang="0">
                    <a:pos x="16" y="128"/>
                  </a:cxn>
                  <a:cxn ang="0">
                    <a:pos x="10" y="116"/>
                  </a:cxn>
                  <a:cxn ang="0">
                    <a:pos x="4" y="104"/>
                  </a:cxn>
                  <a:cxn ang="0">
                    <a:pos x="0" y="90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60"/>
                  </a:cxn>
                  <a:cxn ang="0">
                    <a:pos x="4" y="46"/>
                  </a:cxn>
                  <a:cxn ang="0">
                    <a:pos x="10" y="32"/>
                  </a:cxn>
                  <a:cxn ang="0">
                    <a:pos x="16" y="22"/>
                  </a:cxn>
                  <a:cxn ang="0">
                    <a:pos x="24" y="12"/>
                  </a:cxn>
                  <a:cxn ang="0">
                    <a:pos x="34" y="6"/>
                  </a:cxn>
                  <a:cxn ang="0">
                    <a:pos x="44" y="0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112" h="150">
                    <a:moveTo>
                      <a:pt x="56" y="0"/>
                    </a:moveTo>
                    <a:lnTo>
                      <a:pt x="56" y="0"/>
                    </a:lnTo>
                    <a:lnTo>
                      <a:pt x="66" y="0"/>
                    </a:lnTo>
                    <a:lnTo>
                      <a:pt x="78" y="6"/>
                    </a:lnTo>
                    <a:lnTo>
                      <a:pt x="86" y="12"/>
                    </a:lnTo>
                    <a:lnTo>
                      <a:pt x="94" y="22"/>
                    </a:lnTo>
                    <a:lnTo>
                      <a:pt x="102" y="32"/>
                    </a:lnTo>
                    <a:lnTo>
                      <a:pt x="106" y="46"/>
                    </a:lnTo>
                    <a:lnTo>
                      <a:pt x="110" y="60"/>
                    </a:lnTo>
                    <a:lnTo>
                      <a:pt x="112" y="74"/>
                    </a:lnTo>
                    <a:lnTo>
                      <a:pt x="112" y="74"/>
                    </a:lnTo>
                    <a:lnTo>
                      <a:pt x="110" y="90"/>
                    </a:lnTo>
                    <a:lnTo>
                      <a:pt x="106" y="104"/>
                    </a:lnTo>
                    <a:lnTo>
                      <a:pt x="102" y="116"/>
                    </a:lnTo>
                    <a:lnTo>
                      <a:pt x="94" y="128"/>
                    </a:lnTo>
                    <a:lnTo>
                      <a:pt x="86" y="136"/>
                    </a:lnTo>
                    <a:lnTo>
                      <a:pt x="78" y="144"/>
                    </a:lnTo>
                    <a:lnTo>
                      <a:pt x="66" y="148"/>
                    </a:lnTo>
                    <a:lnTo>
                      <a:pt x="56" y="150"/>
                    </a:lnTo>
                    <a:lnTo>
                      <a:pt x="56" y="150"/>
                    </a:lnTo>
                    <a:lnTo>
                      <a:pt x="44" y="148"/>
                    </a:lnTo>
                    <a:lnTo>
                      <a:pt x="34" y="144"/>
                    </a:lnTo>
                    <a:lnTo>
                      <a:pt x="24" y="136"/>
                    </a:lnTo>
                    <a:lnTo>
                      <a:pt x="16" y="128"/>
                    </a:lnTo>
                    <a:lnTo>
                      <a:pt x="10" y="116"/>
                    </a:lnTo>
                    <a:lnTo>
                      <a:pt x="4" y="104"/>
                    </a:lnTo>
                    <a:lnTo>
                      <a:pt x="0" y="9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0"/>
                    </a:lnTo>
                    <a:lnTo>
                      <a:pt x="4" y="46"/>
                    </a:lnTo>
                    <a:lnTo>
                      <a:pt x="10" y="32"/>
                    </a:lnTo>
                    <a:lnTo>
                      <a:pt x="16" y="22"/>
                    </a:lnTo>
                    <a:lnTo>
                      <a:pt x="24" y="12"/>
                    </a:lnTo>
                    <a:lnTo>
                      <a:pt x="34" y="6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C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21">
                <a:extLst>
                  <a:ext uri="{FF2B5EF4-FFF2-40B4-BE49-F238E27FC236}">
                    <a16:creationId xmlns:a16="http://schemas.microsoft.com/office/drawing/2014/main" id="{E40F7903-385A-47A7-B54B-3C89E8328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906"/>
                <a:ext cx="106" cy="14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64" y="2"/>
                  </a:cxn>
                  <a:cxn ang="0">
                    <a:pos x="74" y="6"/>
                  </a:cxn>
                  <a:cxn ang="0">
                    <a:pos x="82" y="12"/>
                  </a:cxn>
                  <a:cxn ang="0">
                    <a:pos x="90" y="20"/>
                  </a:cxn>
                  <a:cxn ang="0">
                    <a:pos x="96" y="32"/>
                  </a:cxn>
                  <a:cxn ang="0">
                    <a:pos x="102" y="44"/>
                  </a:cxn>
                  <a:cxn ang="0">
                    <a:pos x="104" y="56"/>
                  </a:cxn>
                  <a:cxn ang="0">
                    <a:pos x="106" y="70"/>
                  </a:cxn>
                  <a:cxn ang="0">
                    <a:pos x="106" y="70"/>
                  </a:cxn>
                  <a:cxn ang="0">
                    <a:pos x="104" y="84"/>
                  </a:cxn>
                  <a:cxn ang="0">
                    <a:pos x="102" y="98"/>
                  </a:cxn>
                  <a:cxn ang="0">
                    <a:pos x="96" y="110"/>
                  </a:cxn>
                  <a:cxn ang="0">
                    <a:pos x="90" y="120"/>
                  </a:cxn>
                  <a:cxn ang="0">
                    <a:pos x="82" y="130"/>
                  </a:cxn>
                  <a:cxn ang="0">
                    <a:pos x="74" y="136"/>
                  </a:cxn>
                  <a:cxn ang="0">
                    <a:pos x="64" y="140"/>
                  </a:cxn>
                  <a:cxn ang="0">
                    <a:pos x="54" y="142"/>
                  </a:cxn>
                  <a:cxn ang="0">
                    <a:pos x="54" y="142"/>
                  </a:cxn>
                  <a:cxn ang="0">
                    <a:pos x="42" y="140"/>
                  </a:cxn>
                  <a:cxn ang="0">
                    <a:pos x="32" y="136"/>
                  </a:cxn>
                  <a:cxn ang="0">
                    <a:pos x="24" y="130"/>
                  </a:cxn>
                  <a:cxn ang="0">
                    <a:pos x="16" y="120"/>
                  </a:cxn>
                  <a:cxn ang="0">
                    <a:pos x="10" y="110"/>
                  </a:cxn>
                  <a:cxn ang="0">
                    <a:pos x="4" y="98"/>
                  </a:cxn>
                  <a:cxn ang="0">
                    <a:pos x="2" y="8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56"/>
                  </a:cxn>
                  <a:cxn ang="0">
                    <a:pos x="4" y="44"/>
                  </a:cxn>
                  <a:cxn ang="0">
                    <a:pos x="10" y="32"/>
                  </a:cxn>
                  <a:cxn ang="0">
                    <a:pos x="16" y="20"/>
                  </a:cxn>
                  <a:cxn ang="0">
                    <a:pos x="24" y="12"/>
                  </a:cxn>
                  <a:cxn ang="0">
                    <a:pos x="32" y="6"/>
                  </a:cxn>
                  <a:cxn ang="0">
                    <a:pos x="42" y="2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106" h="142">
                    <a:moveTo>
                      <a:pt x="54" y="0"/>
                    </a:moveTo>
                    <a:lnTo>
                      <a:pt x="54" y="0"/>
                    </a:lnTo>
                    <a:lnTo>
                      <a:pt x="64" y="2"/>
                    </a:lnTo>
                    <a:lnTo>
                      <a:pt x="74" y="6"/>
                    </a:lnTo>
                    <a:lnTo>
                      <a:pt x="82" y="12"/>
                    </a:lnTo>
                    <a:lnTo>
                      <a:pt x="90" y="20"/>
                    </a:lnTo>
                    <a:lnTo>
                      <a:pt x="96" y="32"/>
                    </a:lnTo>
                    <a:lnTo>
                      <a:pt x="102" y="44"/>
                    </a:lnTo>
                    <a:lnTo>
                      <a:pt x="104" y="56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4" y="84"/>
                    </a:lnTo>
                    <a:lnTo>
                      <a:pt x="102" y="98"/>
                    </a:lnTo>
                    <a:lnTo>
                      <a:pt x="96" y="110"/>
                    </a:lnTo>
                    <a:lnTo>
                      <a:pt x="90" y="120"/>
                    </a:lnTo>
                    <a:lnTo>
                      <a:pt x="82" y="130"/>
                    </a:lnTo>
                    <a:lnTo>
                      <a:pt x="74" y="136"/>
                    </a:lnTo>
                    <a:lnTo>
                      <a:pt x="64" y="140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42" y="140"/>
                    </a:lnTo>
                    <a:lnTo>
                      <a:pt x="32" y="136"/>
                    </a:lnTo>
                    <a:lnTo>
                      <a:pt x="24" y="130"/>
                    </a:lnTo>
                    <a:lnTo>
                      <a:pt x="16" y="120"/>
                    </a:lnTo>
                    <a:lnTo>
                      <a:pt x="10" y="110"/>
                    </a:lnTo>
                    <a:lnTo>
                      <a:pt x="4" y="98"/>
                    </a:lnTo>
                    <a:lnTo>
                      <a:pt x="2" y="8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56"/>
                    </a:lnTo>
                    <a:lnTo>
                      <a:pt x="4" y="44"/>
                    </a:lnTo>
                    <a:lnTo>
                      <a:pt x="10" y="32"/>
                    </a:lnTo>
                    <a:lnTo>
                      <a:pt x="16" y="20"/>
                    </a:lnTo>
                    <a:lnTo>
                      <a:pt x="24" y="12"/>
                    </a:lnTo>
                    <a:lnTo>
                      <a:pt x="32" y="6"/>
                    </a:lnTo>
                    <a:lnTo>
                      <a:pt x="42" y="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22">
                <a:extLst>
                  <a:ext uri="{FF2B5EF4-FFF2-40B4-BE49-F238E27FC236}">
                    <a16:creationId xmlns:a16="http://schemas.microsoft.com/office/drawing/2014/main" id="{20912ACD-BAE1-43E3-A0D5-0DD34035E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906"/>
                <a:ext cx="98" cy="13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60" y="2"/>
                  </a:cxn>
                  <a:cxn ang="0">
                    <a:pos x="68" y="6"/>
                  </a:cxn>
                  <a:cxn ang="0">
                    <a:pos x="76" y="12"/>
                  </a:cxn>
                  <a:cxn ang="0">
                    <a:pos x="84" y="20"/>
                  </a:cxn>
                  <a:cxn ang="0">
                    <a:pos x="90" y="30"/>
                  </a:cxn>
                  <a:cxn ang="0">
                    <a:pos x="94" y="40"/>
                  </a:cxn>
                  <a:cxn ang="0">
                    <a:pos x="98" y="54"/>
                  </a:cxn>
                  <a:cxn ang="0">
                    <a:pos x="98" y="66"/>
                  </a:cxn>
                  <a:cxn ang="0">
                    <a:pos x="98" y="66"/>
                  </a:cxn>
                  <a:cxn ang="0">
                    <a:pos x="98" y="80"/>
                  </a:cxn>
                  <a:cxn ang="0">
                    <a:pos x="94" y="92"/>
                  </a:cxn>
                  <a:cxn ang="0">
                    <a:pos x="90" y="104"/>
                  </a:cxn>
                  <a:cxn ang="0">
                    <a:pos x="84" y="114"/>
                  </a:cxn>
                  <a:cxn ang="0">
                    <a:pos x="76" y="122"/>
                  </a:cxn>
                  <a:cxn ang="0">
                    <a:pos x="68" y="128"/>
                  </a:cxn>
                  <a:cxn ang="0">
                    <a:pos x="60" y="132"/>
                  </a:cxn>
                  <a:cxn ang="0">
                    <a:pos x="50" y="134"/>
                  </a:cxn>
                  <a:cxn ang="0">
                    <a:pos x="50" y="134"/>
                  </a:cxn>
                  <a:cxn ang="0">
                    <a:pos x="40" y="132"/>
                  </a:cxn>
                  <a:cxn ang="0">
                    <a:pos x="30" y="128"/>
                  </a:cxn>
                  <a:cxn ang="0">
                    <a:pos x="22" y="122"/>
                  </a:cxn>
                  <a:cxn ang="0">
                    <a:pos x="14" y="114"/>
                  </a:cxn>
                  <a:cxn ang="0">
                    <a:pos x="8" y="104"/>
                  </a:cxn>
                  <a:cxn ang="0">
                    <a:pos x="4" y="92"/>
                  </a:cxn>
                  <a:cxn ang="0">
                    <a:pos x="0" y="80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54"/>
                  </a:cxn>
                  <a:cxn ang="0">
                    <a:pos x="4" y="40"/>
                  </a:cxn>
                  <a:cxn ang="0">
                    <a:pos x="8" y="30"/>
                  </a:cxn>
                  <a:cxn ang="0">
                    <a:pos x="14" y="20"/>
                  </a:cxn>
                  <a:cxn ang="0">
                    <a:pos x="22" y="12"/>
                  </a:cxn>
                  <a:cxn ang="0">
                    <a:pos x="30" y="6"/>
                  </a:cxn>
                  <a:cxn ang="0">
                    <a:pos x="40" y="2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98" h="134">
                    <a:moveTo>
                      <a:pt x="50" y="0"/>
                    </a:moveTo>
                    <a:lnTo>
                      <a:pt x="50" y="0"/>
                    </a:lnTo>
                    <a:lnTo>
                      <a:pt x="60" y="2"/>
                    </a:lnTo>
                    <a:lnTo>
                      <a:pt x="68" y="6"/>
                    </a:lnTo>
                    <a:lnTo>
                      <a:pt x="76" y="12"/>
                    </a:lnTo>
                    <a:lnTo>
                      <a:pt x="84" y="20"/>
                    </a:lnTo>
                    <a:lnTo>
                      <a:pt x="90" y="30"/>
                    </a:lnTo>
                    <a:lnTo>
                      <a:pt x="94" y="40"/>
                    </a:lnTo>
                    <a:lnTo>
                      <a:pt x="98" y="54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80"/>
                    </a:lnTo>
                    <a:lnTo>
                      <a:pt x="94" y="92"/>
                    </a:lnTo>
                    <a:lnTo>
                      <a:pt x="90" y="104"/>
                    </a:lnTo>
                    <a:lnTo>
                      <a:pt x="84" y="114"/>
                    </a:lnTo>
                    <a:lnTo>
                      <a:pt x="76" y="122"/>
                    </a:lnTo>
                    <a:lnTo>
                      <a:pt x="68" y="128"/>
                    </a:lnTo>
                    <a:lnTo>
                      <a:pt x="60" y="132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40" y="132"/>
                    </a:lnTo>
                    <a:lnTo>
                      <a:pt x="30" y="128"/>
                    </a:lnTo>
                    <a:lnTo>
                      <a:pt x="22" y="122"/>
                    </a:lnTo>
                    <a:lnTo>
                      <a:pt x="14" y="114"/>
                    </a:lnTo>
                    <a:lnTo>
                      <a:pt x="8" y="104"/>
                    </a:lnTo>
                    <a:lnTo>
                      <a:pt x="4" y="92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54"/>
                    </a:lnTo>
                    <a:lnTo>
                      <a:pt x="4" y="40"/>
                    </a:lnTo>
                    <a:lnTo>
                      <a:pt x="8" y="30"/>
                    </a:lnTo>
                    <a:lnTo>
                      <a:pt x="14" y="20"/>
                    </a:lnTo>
                    <a:lnTo>
                      <a:pt x="22" y="12"/>
                    </a:lnTo>
                    <a:lnTo>
                      <a:pt x="30" y="6"/>
                    </a:lnTo>
                    <a:lnTo>
                      <a:pt x="40" y="2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23">
                <a:extLst>
                  <a:ext uri="{FF2B5EF4-FFF2-40B4-BE49-F238E27FC236}">
                    <a16:creationId xmlns:a16="http://schemas.microsoft.com/office/drawing/2014/main" id="{145F5165-A5C7-4825-B360-F4E980C49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906"/>
                <a:ext cx="92" cy="12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4" y="2"/>
                  </a:cxn>
                  <a:cxn ang="0">
                    <a:pos x="64" y="6"/>
                  </a:cxn>
                  <a:cxn ang="0">
                    <a:pos x="70" y="12"/>
                  </a:cxn>
                  <a:cxn ang="0">
                    <a:pos x="78" y="18"/>
                  </a:cxn>
                  <a:cxn ang="0">
                    <a:pos x="84" y="28"/>
                  </a:cxn>
                  <a:cxn ang="0">
                    <a:pos x="88" y="38"/>
                  </a:cxn>
                  <a:cxn ang="0">
                    <a:pos x="90" y="50"/>
                  </a:cxn>
                  <a:cxn ang="0">
                    <a:pos x="92" y="62"/>
                  </a:cxn>
                  <a:cxn ang="0">
                    <a:pos x="92" y="62"/>
                  </a:cxn>
                  <a:cxn ang="0">
                    <a:pos x="90" y="76"/>
                  </a:cxn>
                  <a:cxn ang="0">
                    <a:pos x="88" y="86"/>
                  </a:cxn>
                  <a:cxn ang="0">
                    <a:pos x="84" y="98"/>
                  </a:cxn>
                  <a:cxn ang="0">
                    <a:pos x="78" y="106"/>
                  </a:cxn>
                  <a:cxn ang="0">
                    <a:pos x="70" y="114"/>
                  </a:cxn>
                  <a:cxn ang="0">
                    <a:pos x="64" y="120"/>
                  </a:cxn>
                  <a:cxn ang="0">
                    <a:pos x="54" y="124"/>
                  </a:cxn>
                  <a:cxn ang="0">
                    <a:pos x="46" y="124"/>
                  </a:cxn>
                  <a:cxn ang="0">
                    <a:pos x="46" y="124"/>
                  </a:cxn>
                  <a:cxn ang="0">
                    <a:pos x="36" y="124"/>
                  </a:cxn>
                  <a:cxn ang="0">
                    <a:pos x="28" y="120"/>
                  </a:cxn>
                  <a:cxn ang="0">
                    <a:pos x="20" y="114"/>
                  </a:cxn>
                  <a:cxn ang="0">
                    <a:pos x="12" y="106"/>
                  </a:cxn>
                  <a:cxn ang="0">
                    <a:pos x="8" y="98"/>
                  </a:cxn>
                  <a:cxn ang="0">
                    <a:pos x="2" y="86"/>
                  </a:cxn>
                  <a:cxn ang="0">
                    <a:pos x="0" y="7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50"/>
                  </a:cxn>
                  <a:cxn ang="0">
                    <a:pos x="2" y="38"/>
                  </a:cxn>
                  <a:cxn ang="0">
                    <a:pos x="8" y="28"/>
                  </a:cxn>
                  <a:cxn ang="0">
                    <a:pos x="12" y="18"/>
                  </a:cxn>
                  <a:cxn ang="0">
                    <a:pos x="20" y="12"/>
                  </a:cxn>
                  <a:cxn ang="0">
                    <a:pos x="28" y="6"/>
                  </a:cxn>
                  <a:cxn ang="0">
                    <a:pos x="36" y="2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92" h="124">
                    <a:moveTo>
                      <a:pt x="46" y="0"/>
                    </a:moveTo>
                    <a:lnTo>
                      <a:pt x="46" y="0"/>
                    </a:lnTo>
                    <a:lnTo>
                      <a:pt x="54" y="2"/>
                    </a:lnTo>
                    <a:lnTo>
                      <a:pt x="64" y="6"/>
                    </a:lnTo>
                    <a:lnTo>
                      <a:pt x="70" y="12"/>
                    </a:lnTo>
                    <a:lnTo>
                      <a:pt x="78" y="18"/>
                    </a:lnTo>
                    <a:lnTo>
                      <a:pt x="84" y="28"/>
                    </a:lnTo>
                    <a:lnTo>
                      <a:pt x="88" y="38"/>
                    </a:lnTo>
                    <a:lnTo>
                      <a:pt x="90" y="50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0" y="76"/>
                    </a:lnTo>
                    <a:lnTo>
                      <a:pt x="88" y="86"/>
                    </a:lnTo>
                    <a:lnTo>
                      <a:pt x="84" y="98"/>
                    </a:lnTo>
                    <a:lnTo>
                      <a:pt x="78" y="106"/>
                    </a:lnTo>
                    <a:lnTo>
                      <a:pt x="70" y="114"/>
                    </a:lnTo>
                    <a:lnTo>
                      <a:pt x="64" y="120"/>
                    </a:lnTo>
                    <a:lnTo>
                      <a:pt x="54" y="124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36" y="124"/>
                    </a:lnTo>
                    <a:lnTo>
                      <a:pt x="28" y="120"/>
                    </a:lnTo>
                    <a:lnTo>
                      <a:pt x="20" y="114"/>
                    </a:lnTo>
                    <a:lnTo>
                      <a:pt x="12" y="106"/>
                    </a:lnTo>
                    <a:lnTo>
                      <a:pt x="8" y="98"/>
                    </a:lnTo>
                    <a:lnTo>
                      <a:pt x="2" y="86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2" y="3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20" y="12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24">
                <a:extLst>
                  <a:ext uri="{FF2B5EF4-FFF2-40B4-BE49-F238E27FC236}">
                    <a16:creationId xmlns:a16="http://schemas.microsoft.com/office/drawing/2014/main" id="{790E7CB7-A75A-42D8-A1D4-6A864787E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908"/>
                <a:ext cx="86" cy="1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60" y="4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8" y="24"/>
                  </a:cxn>
                  <a:cxn ang="0">
                    <a:pos x="82" y="34"/>
                  </a:cxn>
                  <a:cxn ang="0">
                    <a:pos x="86" y="46"/>
                  </a:cxn>
                  <a:cxn ang="0">
                    <a:pos x="86" y="56"/>
                  </a:cxn>
                  <a:cxn ang="0">
                    <a:pos x="86" y="56"/>
                  </a:cxn>
                  <a:cxn ang="0">
                    <a:pos x="86" y="68"/>
                  </a:cxn>
                  <a:cxn ang="0">
                    <a:pos x="82" y="80"/>
                  </a:cxn>
                  <a:cxn ang="0">
                    <a:pos x="78" y="90"/>
                  </a:cxn>
                  <a:cxn ang="0">
                    <a:pos x="74" y="98"/>
                  </a:cxn>
                  <a:cxn ang="0">
                    <a:pos x="68" y="104"/>
                  </a:cxn>
                  <a:cxn ang="0">
                    <a:pos x="60" y="110"/>
                  </a:cxn>
                  <a:cxn ang="0">
                    <a:pos x="52" y="114"/>
                  </a:cxn>
                  <a:cxn ang="0">
                    <a:pos x="44" y="114"/>
                  </a:cxn>
                  <a:cxn ang="0">
                    <a:pos x="44" y="114"/>
                  </a:cxn>
                  <a:cxn ang="0">
                    <a:pos x="34" y="114"/>
                  </a:cxn>
                  <a:cxn ang="0">
                    <a:pos x="26" y="110"/>
                  </a:cxn>
                  <a:cxn ang="0">
                    <a:pos x="20" y="104"/>
                  </a:cxn>
                  <a:cxn ang="0">
                    <a:pos x="12" y="98"/>
                  </a:cxn>
                  <a:cxn ang="0">
                    <a:pos x="8" y="90"/>
                  </a:cxn>
                  <a:cxn ang="0">
                    <a:pos x="4" y="80"/>
                  </a:cxn>
                  <a:cxn ang="0">
                    <a:pos x="2" y="68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46"/>
                  </a:cxn>
                  <a:cxn ang="0">
                    <a:pos x="4" y="34"/>
                  </a:cxn>
                  <a:cxn ang="0">
                    <a:pos x="8" y="24"/>
                  </a:cxn>
                  <a:cxn ang="0">
                    <a:pos x="12" y="16"/>
                  </a:cxn>
                  <a:cxn ang="0">
                    <a:pos x="20" y="10"/>
                  </a:cxn>
                  <a:cxn ang="0">
                    <a:pos x="26" y="4"/>
                  </a:cxn>
                  <a:cxn ang="0">
                    <a:pos x="34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86" h="114">
                    <a:moveTo>
                      <a:pt x="44" y="0"/>
                    </a:moveTo>
                    <a:lnTo>
                      <a:pt x="44" y="0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8" y="24"/>
                    </a:lnTo>
                    <a:lnTo>
                      <a:pt x="82" y="34"/>
                    </a:lnTo>
                    <a:lnTo>
                      <a:pt x="86" y="46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86" y="68"/>
                    </a:lnTo>
                    <a:lnTo>
                      <a:pt x="82" y="80"/>
                    </a:lnTo>
                    <a:lnTo>
                      <a:pt x="78" y="90"/>
                    </a:lnTo>
                    <a:lnTo>
                      <a:pt x="74" y="98"/>
                    </a:lnTo>
                    <a:lnTo>
                      <a:pt x="68" y="104"/>
                    </a:lnTo>
                    <a:lnTo>
                      <a:pt x="60" y="110"/>
                    </a:lnTo>
                    <a:lnTo>
                      <a:pt x="52" y="114"/>
                    </a:lnTo>
                    <a:lnTo>
                      <a:pt x="44" y="114"/>
                    </a:lnTo>
                    <a:lnTo>
                      <a:pt x="44" y="114"/>
                    </a:lnTo>
                    <a:lnTo>
                      <a:pt x="34" y="114"/>
                    </a:lnTo>
                    <a:lnTo>
                      <a:pt x="26" y="110"/>
                    </a:lnTo>
                    <a:lnTo>
                      <a:pt x="20" y="104"/>
                    </a:lnTo>
                    <a:lnTo>
                      <a:pt x="12" y="98"/>
                    </a:lnTo>
                    <a:lnTo>
                      <a:pt x="8" y="90"/>
                    </a:lnTo>
                    <a:lnTo>
                      <a:pt x="4" y="80"/>
                    </a:lnTo>
                    <a:lnTo>
                      <a:pt x="2" y="6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46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2" y="16"/>
                    </a:lnTo>
                    <a:lnTo>
                      <a:pt x="20" y="10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25">
                <a:extLst>
                  <a:ext uri="{FF2B5EF4-FFF2-40B4-BE49-F238E27FC236}">
                    <a16:creationId xmlns:a16="http://schemas.microsoft.com/office/drawing/2014/main" id="{42A323B6-F5BD-4F15-B76F-C3E314CD3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908"/>
                <a:ext cx="78" cy="1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48" y="0"/>
                  </a:cxn>
                  <a:cxn ang="0">
                    <a:pos x="54" y="4"/>
                  </a:cxn>
                  <a:cxn ang="0">
                    <a:pos x="62" y="8"/>
                  </a:cxn>
                  <a:cxn ang="0">
                    <a:pos x="68" y="16"/>
                  </a:cxn>
                  <a:cxn ang="0">
                    <a:pos x="72" y="24"/>
                  </a:cxn>
                  <a:cxn ang="0">
                    <a:pos x="76" y="32"/>
                  </a:cxn>
                  <a:cxn ang="0">
                    <a:pos x="78" y="42"/>
                  </a:cxn>
                  <a:cxn ang="0">
                    <a:pos x="78" y="54"/>
                  </a:cxn>
                  <a:cxn ang="0">
                    <a:pos x="78" y="54"/>
                  </a:cxn>
                  <a:cxn ang="0">
                    <a:pos x="78" y="64"/>
                  </a:cxn>
                  <a:cxn ang="0">
                    <a:pos x="76" y="74"/>
                  </a:cxn>
                  <a:cxn ang="0">
                    <a:pos x="72" y="82"/>
                  </a:cxn>
                  <a:cxn ang="0">
                    <a:pos x="68" y="90"/>
                  </a:cxn>
                  <a:cxn ang="0">
                    <a:pos x="62" y="98"/>
                  </a:cxn>
                  <a:cxn ang="0">
                    <a:pos x="54" y="102"/>
                  </a:cxn>
                  <a:cxn ang="0">
                    <a:pos x="48" y="106"/>
                  </a:cxn>
                  <a:cxn ang="0">
                    <a:pos x="40" y="106"/>
                  </a:cxn>
                  <a:cxn ang="0">
                    <a:pos x="40" y="106"/>
                  </a:cxn>
                  <a:cxn ang="0">
                    <a:pos x="32" y="106"/>
                  </a:cxn>
                  <a:cxn ang="0">
                    <a:pos x="24" y="102"/>
                  </a:cxn>
                  <a:cxn ang="0">
                    <a:pos x="18" y="98"/>
                  </a:cxn>
                  <a:cxn ang="0">
                    <a:pos x="12" y="90"/>
                  </a:cxn>
                  <a:cxn ang="0">
                    <a:pos x="6" y="82"/>
                  </a:cxn>
                  <a:cxn ang="0">
                    <a:pos x="2" y="74"/>
                  </a:cxn>
                  <a:cxn ang="0">
                    <a:pos x="0" y="64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42"/>
                  </a:cxn>
                  <a:cxn ang="0">
                    <a:pos x="2" y="32"/>
                  </a:cxn>
                  <a:cxn ang="0">
                    <a:pos x="6" y="24"/>
                  </a:cxn>
                  <a:cxn ang="0">
                    <a:pos x="12" y="16"/>
                  </a:cxn>
                  <a:cxn ang="0">
                    <a:pos x="18" y="8"/>
                  </a:cxn>
                  <a:cxn ang="0">
                    <a:pos x="24" y="4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78" h="106">
                    <a:moveTo>
                      <a:pt x="40" y="0"/>
                    </a:moveTo>
                    <a:lnTo>
                      <a:pt x="40" y="0"/>
                    </a:lnTo>
                    <a:lnTo>
                      <a:pt x="48" y="0"/>
                    </a:lnTo>
                    <a:lnTo>
                      <a:pt x="54" y="4"/>
                    </a:lnTo>
                    <a:lnTo>
                      <a:pt x="62" y="8"/>
                    </a:lnTo>
                    <a:lnTo>
                      <a:pt x="68" y="16"/>
                    </a:lnTo>
                    <a:lnTo>
                      <a:pt x="72" y="24"/>
                    </a:lnTo>
                    <a:lnTo>
                      <a:pt x="76" y="32"/>
                    </a:lnTo>
                    <a:lnTo>
                      <a:pt x="78" y="42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8" y="64"/>
                    </a:lnTo>
                    <a:lnTo>
                      <a:pt x="76" y="74"/>
                    </a:lnTo>
                    <a:lnTo>
                      <a:pt x="72" y="82"/>
                    </a:lnTo>
                    <a:lnTo>
                      <a:pt x="68" y="90"/>
                    </a:lnTo>
                    <a:lnTo>
                      <a:pt x="62" y="98"/>
                    </a:lnTo>
                    <a:lnTo>
                      <a:pt x="54" y="102"/>
                    </a:lnTo>
                    <a:lnTo>
                      <a:pt x="48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32" y="106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2" y="90"/>
                    </a:lnTo>
                    <a:lnTo>
                      <a:pt x="6" y="82"/>
                    </a:lnTo>
                    <a:lnTo>
                      <a:pt x="2" y="7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4"/>
                    </a:lnTo>
                    <a:lnTo>
                      <a:pt x="12" y="16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26">
                <a:extLst>
                  <a:ext uri="{FF2B5EF4-FFF2-40B4-BE49-F238E27FC236}">
                    <a16:creationId xmlns:a16="http://schemas.microsoft.com/office/drawing/2014/main" id="{CDFC3102-66CC-4A11-B6CF-B7330E7E7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908"/>
                <a:ext cx="74" cy="9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2" y="4"/>
                  </a:cxn>
                  <a:cxn ang="0">
                    <a:pos x="58" y="8"/>
                  </a:cxn>
                  <a:cxn ang="0">
                    <a:pos x="62" y="14"/>
                  </a:cxn>
                  <a:cxn ang="0">
                    <a:pos x="68" y="22"/>
                  </a:cxn>
                  <a:cxn ang="0">
                    <a:pos x="70" y="30"/>
                  </a:cxn>
                  <a:cxn ang="0">
                    <a:pos x="72" y="40"/>
                  </a:cxn>
                  <a:cxn ang="0">
                    <a:pos x="74" y="50"/>
                  </a:cxn>
                  <a:cxn ang="0">
                    <a:pos x="74" y="50"/>
                  </a:cxn>
                  <a:cxn ang="0">
                    <a:pos x="72" y="60"/>
                  </a:cxn>
                  <a:cxn ang="0">
                    <a:pos x="70" y="68"/>
                  </a:cxn>
                  <a:cxn ang="0">
                    <a:pos x="68" y="76"/>
                  </a:cxn>
                  <a:cxn ang="0">
                    <a:pos x="62" y="84"/>
                  </a:cxn>
                  <a:cxn ang="0">
                    <a:pos x="58" y="90"/>
                  </a:cxn>
                  <a:cxn ang="0">
                    <a:pos x="52" y="94"/>
                  </a:cxn>
                  <a:cxn ang="0">
                    <a:pos x="44" y="98"/>
                  </a:cxn>
                  <a:cxn ang="0">
                    <a:pos x="38" y="98"/>
                  </a:cxn>
                  <a:cxn ang="0">
                    <a:pos x="38" y="98"/>
                  </a:cxn>
                  <a:cxn ang="0">
                    <a:pos x="30" y="98"/>
                  </a:cxn>
                  <a:cxn ang="0">
                    <a:pos x="22" y="94"/>
                  </a:cxn>
                  <a:cxn ang="0">
                    <a:pos x="16" y="90"/>
                  </a:cxn>
                  <a:cxn ang="0">
                    <a:pos x="12" y="84"/>
                  </a:cxn>
                  <a:cxn ang="0">
                    <a:pos x="6" y="76"/>
                  </a:cxn>
                  <a:cxn ang="0">
                    <a:pos x="4" y="68"/>
                  </a:cxn>
                  <a:cxn ang="0">
                    <a:pos x="2" y="6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40"/>
                  </a:cxn>
                  <a:cxn ang="0">
                    <a:pos x="4" y="30"/>
                  </a:cxn>
                  <a:cxn ang="0">
                    <a:pos x="6" y="22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22" y="4"/>
                  </a:cxn>
                  <a:cxn ang="0">
                    <a:pos x="30" y="2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74" h="98">
                    <a:moveTo>
                      <a:pt x="38" y="0"/>
                    </a:moveTo>
                    <a:lnTo>
                      <a:pt x="38" y="0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8" y="22"/>
                    </a:lnTo>
                    <a:lnTo>
                      <a:pt x="70" y="30"/>
                    </a:lnTo>
                    <a:lnTo>
                      <a:pt x="72" y="40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2" y="60"/>
                    </a:lnTo>
                    <a:lnTo>
                      <a:pt x="70" y="68"/>
                    </a:lnTo>
                    <a:lnTo>
                      <a:pt x="68" y="76"/>
                    </a:lnTo>
                    <a:lnTo>
                      <a:pt x="62" y="84"/>
                    </a:lnTo>
                    <a:lnTo>
                      <a:pt x="58" y="90"/>
                    </a:lnTo>
                    <a:lnTo>
                      <a:pt x="52" y="94"/>
                    </a:lnTo>
                    <a:lnTo>
                      <a:pt x="44" y="98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30" y="98"/>
                    </a:lnTo>
                    <a:lnTo>
                      <a:pt x="22" y="94"/>
                    </a:lnTo>
                    <a:lnTo>
                      <a:pt x="16" y="90"/>
                    </a:lnTo>
                    <a:lnTo>
                      <a:pt x="12" y="84"/>
                    </a:lnTo>
                    <a:lnTo>
                      <a:pt x="6" y="76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6" y="22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E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27">
                <a:extLst>
                  <a:ext uri="{FF2B5EF4-FFF2-40B4-BE49-F238E27FC236}">
                    <a16:creationId xmlns:a16="http://schemas.microsoft.com/office/drawing/2014/main" id="{CF1A6043-E267-4D50-8A3E-8144577D7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908"/>
                <a:ext cx="66" cy="9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40" y="2"/>
                  </a:cxn>
                  <a:cxn ang="0">
                    <a:pos x="46" y="4"/>
                  </a:cxn>
                  <a:cxn ang="0">
                    <a:pos x="52" y="8"/>
                  </a:cxn>
                  <a:cxn ang="0">
                    <a:pos x="56" y="14"/>
                  </a:cxn>
                  <a:cxn ang="0">
                    <a:pos x="60" y="20"/>
                  </a:cxn>
                  <a:cxn ang="0">
                    <a:pos x="64" y="28"/>
                  </a:cxn>
                  <a:cxn ang="0">
                    <a:pos x="66" y="36"/>
                  </a:cxn>
                  <a:cxn ang="0">
                    <a:pos x="66" y="46"/>
                  </a:cxn>
                  <a:cxn ang="0">
                    <a:pos x="66" y="46"/>
                  </a:cxn>
                  <a:cxn ang="0">
                    <a:pos x="66" y="54"/>
                  </a:cxn>
                  <a:cxn ang="0">
                    <a:pos x="64" y="62"/>
                  </a:cxn>
                  <a:cxn ang="0">
                    <a:pos x="60" y="70"/>
                  </a:cxn>
                  <a:cxn ang="0">
                    <a:pos x="56" y="76"/>
                  </a:cxn>
                  <a:cxn ang="0">
                    <a:pos x="52" y="82"/>
                  </a:cxn>
                  <a:cxn ang="0">
                    <a:pos x="46" y="86"/>
                  </a:cxn>
                  <a:cxn ang="0">
                    <a:pos x="40" y="88"/>
                  </a:cxn>
                  <a:cxn ang="0">
                    <a:pos x="32" y="90"/>
                  </a:cxn>
                  <a:cxn ang="0">
                    <a:pos x="32" y="90"/>
                  </a:cxn>
                  <a:cxn ang="0">
                    <a:pos x="26" y="88"/>
                  </a:cxn>
                  <a:cxn ang="0">
                    <a:pos x="20" y="86"/>
                  </a:cxn>
                  <a:cxn ang="0">
                    <a:pos x="14" y="82"/>
                  </a:cxn>
                  <a:cxn ang="0">
                    <a:pos x="10" y="76"/>
                  </a:cxn>
                  <a:cxn ang="0">
                    <a:pos x="6" y="70"/>
                  </a:cxn>
                  <a:cxn ang="0">
                    <a:pos x="2" y="62"/>
                  </a:cxn>
                  <a:cxn ang="0">
                    <a:pos x="0" y="54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2" y="28"/>
                  </a:cxn>
                  <a:cxn ang="0">
                    <a:pos x="6" y="20"/>
                  </a:cxn>
                  <a:cxn ang="0">
                    <a:pos x="10" y="14"/>
                  </a:cxn>
                  <a:cxn ang="0">
                    <a:pos x="14" y="8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0" t="0" r="r" b="b"/>
                <a:pathLst>
                  <a:path w="66" h="90">
                    <a:moveTo>
                      <a:pt x="32" y="0"/>
                    </a:moveTo>
                    <a:lnTo>
                      <a:pt x="32" y="0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52" y="8"/>
                    </a:lnTo>
                    <a:lnTo>
                      <a:pt x="56" y="14"/>
                    </a:lnTo>
                    <a:lnTo>
                      <a:pt x="60" y="20"/>
                    </a:lnTo>
                    <a:lnTo>
                      <a:pt x="64" y="28"/>
                    </a:lnTo>
                    <a:lnTo>
                      <a:pt x="66" y="3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54"/>
                    </a:lnTo>
                    <a:lnTo>
                      <a:pt x="64" y="62"/>
                    </a:lnTo>
                    <a:lnTo>
                      <a:pt x="60" y="70"/>
                    </a:lnTo>
                    <a:lnTo>
                      <a:pt x="56" y="76"/>
                    </a:lnTo>
                    <a:lnTo>
                      <a:pt x="52" y="82"/>
                    </a:lnTo>
                    <a:lnTo>
                      <a:pt x="46" y="86"/>
                    </a:lnTo>
                    <a:lnTo>
                      <a:pt x="40" y="88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26" y="88"/>
                    </a:lnTo>
                    <a:lnTo>
                      <a:pt x="20" y="86"/>
                    </a:lnTo>
                    <a:lnTo>
                      <a:pt x="14" y="82"/>
                    </a:lnTo>
                    <a:lnTo>
                      <a:pt x="10" y="76"/>
                    </a:lnTo>
                    <a:lnTo>
                      <a:pt x="6" y="70"/>
                    </a:lnTo>
                    <a:lnTo>
                      <a:pt x="2" y="62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6" y="20"/>
                    </a:lnTo>
                    <a:lnTo>
                      <a:pt x="10" y="14"/>
                    </a:lnTo>
                    <a:lnTo>
                      <a:pt x="14" y="8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E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28">
                <a:extLst>
                  <a:ext uri="{FF2B5EF4-FFF2-40B4-BE49-F238E27FC236}">
                    <a16:creationId xmlns:a16="http://schemas.microsoft.com/office/drawing/2014/main" id="{983B81D8-A41F-46A0-ACA7-EF84C6B03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910"/>
                <a:ext cx="58" cy="8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40" y="2"/>
                  </a:cxn>
                  <a:cxn ang="0">
                    <a:pos x="46" y="6"/>
                  </a:cxn>
                  <a:cxn ang="0">
                    <a:pos x="50" y="12"/>
                  </a:cxn>
                  <a:cxn ang="0">
                    <a:pos x="56" y="24"/>
                  </a:cxn>
                  <a:cxn ang="0">
                    <a:pos x="58" y="32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8"/>
                  </a:cxn>
                  <a:cxn ang="0">
                    <a:pos x="56" y="56"/>
                  </a:cxn>
                  <a:cxn ang="0">
                    <a:pos x="50" y="68"/>
                  </a:cxn>
                  <a:cxn ang="0">
                    <a:pos x="46" y="72"/>
                  </a:cxn>
                  <a:cxn ang="0">
                    <a:pos x="40" y="76"/>
                  </a:cxn>
                  <a:cxn ang="0">
                    <a:pos x="34" y="78"/>
                  </a:cxn>
                  <a:cxn ang="0">
                    <a:pos x="28" y="80"/>
                  </a:cxn>
                  <a:cxn ang="0">
                    <a:pos x="28" y="80"/>
                  </a:cxn>
                  <a:cxn ang="0">
                    <a:pos x="22" y="78"/>
                  </a:cxn>
                  <a:cxn ang="0">
                    <a:pos x="18" y="76"/>
                  </a:cxn>
                  <a:cxn ang="0">
                    <a:pos x="12" y="72"/>
                  </a:cxn>
                  <a:cxn ang="0">
                    <a:pos x="8" y="68"/>
                  </a:cxn>
                  <a:cxn ang="0">
                    <a:pos x="2" y="56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32"/>
                  </a:cxn>
                  <a:cxn ang="0">
                    <a:pos x="2" y="24"/>
                  </a:cxn>
                  <a:cxn ang="0">
                    <a:pos x="8" y="12"/>
                  </a:cxn>
                  <a:cxn ang="0">
                    <a:pos x="12" y="6"/>
                  </a:cxn>
                  <a:cxn ang="0">
                    <a:pos x="18" y="2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58" h="80">
                    <a:moveTo>
                      <a:pt x="28" y="0"/>
                    </a:moveTo>
                    <a:lnTo>
                      <a:pt x="28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6" y="6"/>
                    </a:lnTo>
                    <a:lnTo>
                      <a:pt x="50" y="12"/>
                    </a:lnTo>
                    <a:lnTo>
                      <a:pt x="56" y="24"/>
                    </a:lnTo>
                    <a:lnTo>
                      <a:pt x="58" y="32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8"/>
                    </a:lnTo>
                    <a:lnTo>
                      <a:pt x="56" y="56"/>
                    </a:lnTo>
                    <a:lnTo>
                      <a:pt x="50" y="68"/>
                    </a:lnTo>
                    <a:lnTo>
                      <a:pt x="46" y="72"/>
                    </a:lnTo>
                    <a:lnTo>
                      <a:pt x="40" y="76"/>
                    </a:lnTo>
                    <a:lnTo>
                      <a:pt x="34" y="78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2" y="78"/>
                    </a:lnTo>
                    <a:lnTo>
                      <a:pt x="18" y="76"/>
                    </a:lnTo>
                    <a:lnTo>
                      <a:pt x="12" y="72"/>
                    </a:lnTo>
                    <a:lnTo>
                      <a:pt x="8" y="68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29">
                <a:extLst>
                  <a:ext uri="{FF2B5EF4-FFF2-40B4-BE49-F238E27FC236}">
                    <a16:creationId xmlns:a16="http://schemas.microsoft.com/office/drawing/2014/main" id="{350528D9-DE45-40E3-8A05-9A7D657EF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910"/>
                <a:ext cx="54" cy="7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2"/>
                  </a:cxn>
                  <a:cxn ang="0">
                    <a:pos x="46" y="10"/>
                  </a:cxn>
                  <a:cxn ang="0">
                    <a:pos x="52" y="22"/>
                  </a:cxn>
                  <a:cxn ang="0">
                    <a:pos x="54" y="36"/>
                  </a:cxn>
                  <a:cxn ang="0">
                    <a:pos x="54" y="36"/>
                  </a:cxn>
                  <a:cxn ang="0">
                    <a:pos x="52" y="50"/>
                  </a:cxn>
                  <a:cxn ang="0">
                    <a:pos x="46" y="60"/>
                  </a:cxn>
                  <a:cxn ang="0">
                    <a:pos x="38" y="68"/>
                  </a:cxn>
                  <a:cxn ang="0">
                    <a:pos x="32" y="70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22" y="70"/>
                  </a:cxn>
                  <a:cxn ang="0">
                    <a:pos x="16" y="68"/>
                  </a:cxn>
                  <a:cxn ang="0">
                    <a:pos x="8" y="60"/>
                  </a:cxn>
                  <a:cxn ang="0">
                    <a:pos x="2" y="5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2" y="22"/>
                  </a:cxn>
                  <a:cxn ang="0">
                    <a:pos x="8" y="10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54" h="72">
                    <a:moveTo>
                      <a:pt x="26" y="0"/>
                    </a:moveTo>
                    <a:lnTo>
                      <a:pt x="26" y="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0"/>
                    </a:lnTo>
                    <a:lnTo>
                      <a:pt x="52" y="22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2" y="50"/>
                    </a:lnTo>
                    <a:lnTo>
                      <a:pt x="46" y="60"/>
                    </a:lnTo>
                    <a:lnTo>
                      <a:pt x="38" y="68"/>
                    </a:lnTo>
                    <a:lnTo>
                      <a:pt x="32" y="70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22" y="70"/>
                    </a:lnTo>
                    <a:lnTo>
                      <a:pt x="16" y="68"/>
                    </a:lnTo>
                    <a:lnTo>
                      <a:pt x="8" y="60"/>
                    </a:lnTo>
                    <a:lnTo>
                      <a:pt x="2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22"/>
                    </a:lnTo>
                    <a:lnTo>
                      <a:pt x="8" y="10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30">
                <a:extLst>
                  <a:ext uri="{FF2B5EF4-FFF2-40B4-BE49-F238E27FC236}">
                    <a16:creationId xmlns:a16="http://schemas.microsoft.com/office/drawing/2014/main" id="{157FA7F5-DD07-45B7-A720-6CC1DC0F4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910"/>
                <a:ext cx="46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2" y="2"/>
                  </a:cxn>
                  <a:cxn ang="0">
                    <a:pos x="40" y="10"/>
                  </a:cxn>
                  <a:cxn ang="0">
                    <a:pos x="44" y="20"/>
                  </a:cxn>
                  <a:cxn ang="0">
                    <a:pos x="46" y="32"/>
                  </a:cxn>
                  <a:cxn ang="0">
                    <a:pos x="46" y="32"/>
                  </a:cxn>
                  <a:cxn ang="0">
                    <a:pos x="44" y="44"/>
                  </a:cxn>
                  <a:cxn ang="0">
                    <a:pos x="40" y="54"/>
                  </a:cxn>
                  <a:cxn ang="0">
                    <a:pos x="32" y="60"/>
                  </a:cxn>
                  <a:cxn ang="0">
                    <a:pos x="28" y="62"/>
                  </a:cxn>
                  <a:cxn ang="0">
                    <a:pos x="22" y="62"/>
                  </a:cxn>
                  <a:cxn ang="0">
                    <a:pos x="22" y="62"/>
                  </a:cxn>
                  <a:cxn ang="0">
                    <a:pos x="18" y="62"/>
                  </a:cxn>
                  <a:cxn ang="0">
                    <a:pos x="14" y="60"/>
                  </a:cxn>
                  <a:cxn ang="0">
                    <a:pos x="6" y="54"/>
                  </a:cxn>
                  <a:cxn ang="0">
                    <a:pos x="2" y="44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20"/>
                  </a:cxn>
                  <a:cxn ang="0">
                    <a:pos x="6" y="10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6" h="62">
                    <a:moveTo>
                      <a:pt x="22" y="0"/>
                    </a:moveTo>
                    <a:lnTo>
                      <a:pt x="22" y="0"/>
                    </a:lnTo>
                    <a:lnTo>
                      <a:pt x="28" y="2"/>
                    </a:lnTo>
                    <a:lnTo>
                      <a:pt x="32" y="2"/>
                    </a:lnTo>
                    <a:lnTo>
                      <a:pt x="40" y="10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4" y="44"/>
                    </a:lnTo>
                    <a:lnTo>
                      <a:pt x="40" y="54"/>
                    </a:lnTo>
                    <a:lnTo>
                      <a:pt x="32" y="60"/>
                    </a:lnTo>
                    <a:lnTo>
                      <a:pt x="28" y="62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6" y="54"/>
                    </a:lnTo>
                    <a:lnTo>
                      <a:pt x="2" y="4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6" y="1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31">
                <a:extLst>
                  <a:ext uri="{FF2B5EF4-FFF2-40B4-BE49-F238E27FC236}">
                    <a16:creationId xmlns:a16="http://schemas.microsoft.com/office/drawing/2014/main" id="{F64AB1FD-8C22-427E-A4FB-F2F64A5B6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1034"/>
                <a:ext cx="712" cy="392"/>
              </a:xfrm>
              <a:custGeom>
                <a:avLst/>
                <a:gdLst/>
                <a:ahLst/>
                <a:cxnLst>
                  <a:cxn ang="0">
                    <a:pos x="120" y="386"/>
                  </a:cxn>
                  <a:cxn ang="0">
                    <a:pos x="74" y="328"/>
                  </a:cxn>
                  <a:cxn ang="0">
                    <a:pos x="24" y="252"/>
                  </a:cxn>
                  <a:cxn ang="0">
                    <a:pos x="6" y="212"/>
                  </a:cxn>
                  <a:cxn ang="0">
                    <a:pos x="0" y="176"/>
                  </a:cxn>
                  <a:cxn ang="0">
                    <a:pos x="2" y="152"/>
                  </a:cxn>
                  <a:cxn ang="0">
                    <a:pos x="6" y="146"/>
                  </a:cxn>
                  <a:cxn ang="0">
                    <a:pos x="24" y="124"/>
                  </a:cxn>
                  <a:cxn ang="0">
                    <a:pos x="42" y="110"/>
                  </a:cxn>
                  <a:cxn ang="0">
                    <a:pos x="86" y="90"/>
                  </a:cxn>
                  <a:cxn ang="0">
                    <a:pos x="130" y="84"/>
                  </a:cxn>
                  <a:cxn ang="0">
                    <a:pos x="166" y="80"/>
                  </a:cxn>
                  <a:cxn ang="0">
                    <a:pos x="214" y="70"/>
                  </a:cxn>
                  <a:cxn ang="0">
                    <a:pos x="258" y="42"/>
                  </a:cxn>
                  <a:cxn ang="0">
                    <a:pos x="274" y="32"/>
                  </a:cxn>
                  <a:cxn ang="0">
                    <a:pos x="314" y="12"/>
                  </a:cxn>
                  <a:cxn ang="0">
                    <a:pos x="364" y="0"/>
                  </a:cxn>
                  <a:cxn ang="0">
                    <a:pos x="390" y="0"/>
                  </a:cxn>
                  <a:cxn ang="0">
                    <a:pos x="416" y="6"/>
                  </a:cxn>
                  <a:cxn ang="0">
                    <a:pos x="440" y="18"/>
                  </a:cxn>
                  <a:cxn ang="0">
                    <a:pos x="478" y="46"/>
                  </a:cxn>
                  <a:cxn ang="0">
                    <a:pos x="514" y="74"/>
                  </a:cxn>
                  <a:cxn ang="0">
                    <a:pos x="530" y="80"/>
                  </a:cxn>
                  <a:cxn ang="0">
                    <a:pos x="538" y="80"/>
                  </a:cxn>
                  <a:cxn ang="0">
                    <a:pos x="572" y="82"/>
                  </a:cxn>
                  <a:cxn ang="0">
                    <a:pos x="626" y="90"/>
                  </a:cxn>
                  <a:cxn ang="0">
                    <a:pos x="668" y="104"/>
                  </a:cxn>
                  <a:cxn ang="0">
                    <a:pos x="690" y="118"/>
                  </a:cxn>
                  <a:cxn ang="0">
                    <a:pos x="704" y="136"/>
                  </a:cxn>
                  <a:cxn ang="0">
                    <a:pos x="710" y="146"/>
                  </a:cxn>
                  <a:cxn ang="0">
                    <a:pos x="712" y="170"/>
                  </a:cxn>
                  <a:cxn ang="0">
                    <a:pos x="708" y="202"/>
                  </a:cxn>
                  <a:cxn ang="0">
                    <a:pos x="684" y="272"/>
                  </a:cxn>
                  <a:cxn ang="0">
                    <a:pos x="652" y="336"/>
                  </a:cxn>
                  <a:cxn ang="0">
                    <a:pos x="626" y="372"/>
                  </a:cxn>
                  <a:cxn ang="0">
                    <a:pos x="618" y="380"/>
                  </a:cxn>
                  <a:cxn ang="0">
                    <a:pos x="602" y="390"/>
                  </a:cxn>
                  <a:cxn ang="0">
                    <a:pos x="586" y="392"/>
                  </a:cxn>
                  <a:cxn ang="0">
                    <a:pos x="552" y="386"/>
                  </a:cxn>
                  <a:cxn ang="0">
                    <a:pos x="478" y="364"/>
                  </a:cxn>
                  <a:cxn ang="0">
                    <a:pos x="444" y="358"/>
                  </a:cxn>
                  <a:cxn ang="0">
                    <a:pos x="304" y="354"/>
                  </a:cxn>
                  <a:cxn ang="0">
                    <a:pos x="246" y="358"/>
                  </a:cxn>
                  <a:cxn ang="0">
                    <a:pos x="198" y="368"/>
                  </a:cxn>
                  <a:cxn ang="0">
                    <a:pos x="164" y="378"/>
                  </a:cxn>
                  <a:cxn ang="0">
                    <a:pos x="120" y="386"/>
                  </a:cxn>
                </a:cxnLst>
                <a:rect l="0" t="0" r="r" b="b"/>
                <a:pathLst>
                  <a:path w="712" h="392">
                    <a:moveTo>
                      <a:pt x="120" y="386"/>
                    </a:moveTo>
                    <a:lnTo>
                      <a:pt x="120" y="386"/>
                    </a:lnTo>
                    <a:lnTo>
                      <a:pt x="96" y="358"/>
                    </a:lnTo>
                    <a:lnTo>
                      <a:pt x="74" y="328"/>
                    </a:lnTo>
                    <a:lnTo>
                      <a:pt x="48" y="292"/>
                    </a:lnTo>
                    <a:lnTo>
                      <a:pt x="24" y="252"/>
                    </a:lnTo>
                    <a:lnTo>
                      <a:pt x="14" y="232"/>
                    </a:lnTo>
                    <a:lnTo>
                      <a:pt x="6" y="212"/>
                    </a:lnTo>
                    <a:lnTo>
                      <a:pt x="2" y="194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2" y="152"/>
                    </a:lnTo>
                    <a:lnTo>
                      <a:pt x="6" y="146"/>
                    </a:lnTo>
                    <a:lnTo>
                      <a:pt x="6" y="146"/>
                    </a:lnTo>
                    <a:lnTo>
                      <a:pt x="14" y="134"/>
                    </a:lnTo>
                    <a:lnTo>
                      <a:pt x="24" y="124"/>
                    </a:lnTo>
                    <a:lnTo>
                      <a:pt x="32" y="116"/>
                    </a:lnTo>
                    <a:lnTo>
                      <a:pt x="42" y="110"/>
                    </a:lnTo>
                    <a:lnTo>
                      <a:pt x="64" y="98"/>
                    </a:lnTo>
                    <a:lnTo>
                      <a:pt x="86" y="90"/>
                    </a:lnTo>
                    <a:lnTo>
                      <a:pt x="108" y="86"/>
                    </a:lnTo>
                    <a:lnTo>
                      <a:pt x="130" y="84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92" y="76"/>
                    </a:lnTo>
                    <a:lnTo>
                      <a:pt x="214" y="70"/>
                    </a:lnTo>
                    <a:lnTo>
                      <a:pt x="234" y="60"/>
                    </a:lnTo>
                    <a:lnTo>
                      <a:pt x="258" y="42"/>
                    </a:lnTo>
                    <a:lnTo>
                      <a:pt x="258" y="42"/>
                    </a:lnTo>
                    <a:lnTo>
                      <a:pt x="274" y="32"/>
                    </a:lnTo>
                    <a:lnTo>
                      <a:pt x="292" y="22"/>
                    </a:lnTo>
                    <a:lnTo>
                      <a:pt x="314" y="12"/>
                    </a:lnTo>
                    <a:lnTo>
                      <a:pt x="338" y="4"/>
                    </a:lnTo>
                    <a:lnTo>
                      <a:pt x="364" y="0"/>
                    </a:lnTo>
                    <a:lnTo>
                      <a:pt x="378" y="0"/>
                    </a:lnTo>
                    <a:lnTo>
                      <a:pt x="390" y="0"/>
                    </a:lnTo>
                    <a:lnTo>
                      <a:pt x="402" y="2"/>
                    </a:lnTo>
                    <a:lnTo>
                      <a:pt x="416" y="6"/>
                    </a:lnTo>
                    <a:lnTo>
                      <a:pt x="428" y="12"/>
                    </a:lnTo>
                    <a:lnTo>
                      <a:pt x="440" y="18"/>
                    </a:lnTo>
                    <a:lnTo>
                      <a:pt x="440" y="18"/>
                    </a:lnTo>
                    <a:lnTo>
                      <a:pt x="478" y="46"/>
                    </a:lnTo>
                    <a:lnTo>
                      <a:pt x="504" y="68"/>
                    </a:lnTo>
                    <a:lnTo>
                      <a:pt x="514" y="74"/>
                    </a:lnTo>
                    <a:lnTo>
                      <a:pt x="522" y="78"/>
                    </a:lnTo>
                    <a:lnTo>
                      <a:pt x="530" y="80"/>
                    </a:lnTo>
                    <a:lnTo>
                      <a:pt x="538" y="80"/>
                    </a:lnTo>
                    <a:lnTo>
                      <a:pt x="538" y="80"/>
                    </a:lnTo>
                    <a:lnTo>
                      <a:pt x="552" y="80"/>
                    </a:lnTo>
                    <a:lnTo>
                      <a:pt x="572" y="82"/>
                    </a:lnTo>
                    <a:lnTo>
                      <a:pt x="598" y="84"/>
                    </a:lnTo>
                    <a:lnTo>
                      <a:pt x="626" y="90"/>
                    </a:lnTo>
                    <a:lnTo>
                      <a:pt x="654" y="98"/>
                    </a:lnTo>
                    <a:lnTo>
                      <a:pt x="668" y="104"/>
                    </a:lnTo>
                    <a:lnTo>
                      <a:pt x="680" y="110"/>
                    </a:lnTo>
                    <a:lnTo>
                      <a:pt x="690" y="118"/>
                    </a:lnTo>
                    <a:lnTo>
                      <a:pt x="698" y="126"/>
                    </a:lnTo>
                    <a:lnTo>
                      <a:pt x="704" y="136"/>
                    </a:lnTo>
                    <a:lnTo>
                      <a:pt x="710" y="146"/>
                    </a:lnTo>
                    <a:lnTo>
                      <a:pt x="710" y="146"/>
                    </a:lnTo>
                    <a:lnTo>
                      <a:pt x="712" y="158"/>
                    </a:lnTo>
                    <a:lnTo>
                      <a:pt x="712" y="170"/>
                    </a:lnTo>
                    <a:lnTo>
                      <a:pt x="710" y="186"/>
                    </a:lnTo>
                    <a:lnTo>
                      <a:pt x="708" y="202"/>
                    </a:lnTo>
                    <a:lnTo>
                      <a:pt x="698" y="236"/>
                    </a:lnTo>
                    <a:lnTo>
                      <a:pt x="684" y="272"/>
                    </a:lnTo>
                    <a:lnTo>
                      <a:pt x="668" y="306"/>
                    </a:lnTo>
                    <a:lnTo>
                      <a:pt x="652" y="336"/>
                    </a:lnTo>
                    <a:lnTo>
                      <a:pt x="634" y="362"/>
                    </a:lnTo>
                    <a:lnTo>
                      <a:pt x="626" y="372"/>
                    </a:lnTo>
                    <a:lnTo>
                      <a:pt x="618" y="380"/>
                    </a:lnTo>
                    <a:lnTo>
                      <a:pt x="618" y="380"/>
                    </a:lnTo>
                    <a:lnTo>
                      <a:pt x="610" y="386"/>
                    </a:lnTo>
                    <a:lnTo>
                      <a:pt x="602" y="390"/>
                    </a:lnTo>
                    <a:lnTo>
                      <a:pt x="594" y="392"/>
                    </a:lnTo>
                    <a:lnTo>
                      <a:pt x="586" y="392"/>
                    </a:lnTo>
                    <a:lnTo>
                      <a:pt x="570" y="390"/>
                    </a:lnTo>
                    <a:lnTo>
                      <a:pt x="552" y="386"/>
                    </a:lnTo>
                    <a:lnTo>
                      <a:pt x="508" y="370"/>
                    </a:lnTo>
                    <a:lnTo>
                      <a:pt x="478" y="364"/>
                    </a:lnTo>
                    <a:lnTo>
                      <a:pt x="444" y="358"/>
                    </a:lnTo>
                    <a:lnTo>
                      <a:pt x="444" y="358"/>
                    </a:lnTo>
                    <a:lnTo>
                      <a:pt x="372" y="354"/>
                    </a:lnTo>
                    <a:lnTo>
                      <a:pt x="304" y="354"/>
                    </a:lnTo>
                    <a:lnTo>
                      <a:pt x="274" y="356"/>
                    </a:lnTo>
                    <a:lnTo>
                      <a:pt x="246" y="358"/>
                    </a:lnTo>
                    <a:lnTo>
                      <a:pt x="220" y="362"/>
                    </a:lnTo>
                    <a:lnTo>
                      <a:pt x="198" y="368"/>
                    </a:lnTo>
                    <a:lnTo>
                      <a:pt x="198" y="368"/>
                    </a:lnTo>
                    <a:lnTo>
                      <a:pt x="164" y="378"/>
                    </a:lnTo>
                    <a:lnTo>
                      <a:pt x="140" y="384"/>
                    </a:lnTo>
                    <a:lnTo>
                      <a:pt x="120" y="386"/>
                    </a:lnTo>
                    <a:lnTo>
                      <a:pt x="120" y="38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32">
                <a:extLst>
                  <a:ext uri="{FF2B5EF4-FFF2-40B4-BE49-F238E27FC236}">
                    <a16:creationId xmlns:a16="http://schemas.microsoft.com/office/drawing/2014/main" id="{13A16785-29FA-432F-A135-2482012E5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1018"/>
                <a:ext cx="744" cy="424"/>
              </a:xfrm>
              <a:custGeom>
                <a:avLst/>
                <a:gdLst/>
                <a:ahLst/>
                <a:cxnLst>
                  <a:cxn ang="0">
                    <a:pos x="740" y="158"/>
                  </a:cxn>
                  <a:cxn ang="0">
                    <a:pos x="728" y="134"/>
                  </a:cxn>
                  <a:cxn ang="0">
                    <a:pos x="706" y="116"/>
                  </a:cxn>
                  <a:cxn ang="0">
                    <a:pos x="680" y="102"/>
                  </a:cxn>
                  <a:cxn ang="0">
                    <a:pos x="618" y="84"/>
                  </a:cxn>
                  <a:cxn ang="0">
                    <a:pos x="566" y="80"/>
                  </a:cxn>
                  <a:cxn ang="0">
                    <a:pos x="552" y="80"/>
                  </a:cxn>
                  <a:cxn ang="0">
                    <a:pos x="540" y="78"/>
                  </a:cxn>
                  <a:cxn ang="0">
                    <a:pos x="518" y="60"/>
                  </a:cxn>
                  <a:cxn ang="0">
                    <a:pos x="464" y="22"/>
                  </a:cxn>
                  <a:cxn ang="0">
                    <a:pos x="452" y="14"/>
                  </a:cxn>
                  <a:cxn ang="0">
                    <a:pos x="428" y="4"/>
                  </a:cxn>
                  <a:cxn ang="0">
                    <a:pos x="400" y="0"/>
                  </a:cxn>
                  <a:cxn ang="0">
                    <a:pos x="360" y="4"/>
                  </a:cxn>
                  <a:cxn ang="0">
                    <a:pos x="308" y="20"/>
                  </a:cxn>
                  <a:cxn ang="0">
                    <a:pos x="264" y="46"/>
                  </a:cxn>
                  <a:cxn ang="0">
                    <a:pos x="242" y="62"/>
                  </a:cxn>
                  <a:cxn ang="0">
                    <a:pos x="204" y="76"/>
                  </a:cxn>
                  <a:cxn ang="0">
                    <a:pos x="160" y="82"/>
                  </a:cxn>
                  <a:cxn ang="0">
                    <a:pos x="122" y="86"/>
                  </a:cxn>
                  <a:cxn ang="0">
                    <a:pos x="82" y="96"/>
                  </a:cxn>
                  <a:cxn ang="0">
                    <a:pos x="42" y="118"/>
                  </a:cxn>
                  <a:cxn ang="0">
                    <a:pos x="16" y="142"/>
                  </a:cxn>
                  <a:cxn ang="0">
                    <a:pos x="8" y="154"/>
                  </a:cxn>
                  <a:cxn ang="0">
                    <a:pos x="0" y="184"/>
                  </a:cxn>
                  <a:cxn ang="0">
                    <a:pos x="4" y="220"/>
                  </a:cxn>
                  <a:cxn ang="0">
                    <a:pos x="18" y="260"/>
                  </a:cxn>
                  <a:cxn ang="0">
                    <a:pos x="40" y="300"/>
                  </a:cxn>
                  <a:cxn ang="0">
                    <a:pos x="88" y="370"/>
                  </a:cxn>
                  <a:cxn ang="0">
                    <a:pos x="130" y="418"/>
                  </a:cxn>
                  <a:cxn ang="0">
                    <a:pos x="136" y="418"/>
                  </a:cxn>
                  <a:cxn ang="0">
                    <a:pos x="184" y="410"/>
                  </a:cxn>
                  <a:cxn ang="0">
                    <a:pos x="220" y="400"/>
                  </a:cxn>
                  <a:cxn ang="0">
                    <a:pos x="262" y="390"/>
                  </a:cxn>
                  <a:cxn ang="0">
                    <a:pos x="316" y="386"/>
                  </a:cxn>
                  <a:cxn ang="0">
                    <a:pos x="460" y="390"/>
                  </a:cxn>
                  <a:cxn ang="0">
                    <a:pos x="488" y="394"/>
                  </a:cxn>
                  <a:cxn ang="0">
                    <a:pos x="532" y="406"/>
                  </a:cxn>
                  <a:cxn ang="0">
                    <a:pos x="550" y="412"/>
                  </a:cxn>
                  <a:cxn ang="0">
                    <a:pos x="586" y="422"/>
                  </a:cxn>
                  <a:cxn ang="0">
                    <a:pos x="608" y="424"/>
                  </a:cxn>
                  <a:cxn ang="0">
                    <a:pos x="632" y="416"/>
                  </a:cxn>
                  <a:cxn ang="0">
                    <a:pos x="644" y="408"/>
                  </a:cxn>
                  <a:cxn ang="0">
                    <a:pos x="662" y="390"/>
                  </a:cxn>
                  <a:cxn ang="0">
                    <a:pos x="698" y="330"/>
                  </a:cxn>
                  <a:cxn ang="0">
                    <a:pos x="730" y="254"/>
                  </a:cxn>
                  <a:cxn ang="0">
                    <a:pos x="742" y="202"/>
                  </a:cxn>
                  <a:cxn ang="0">
                    <a:pos x="742" y="170"/>
                  </a:cxn>
                  <a:cxn ang="0">
                    <a:pos x="740" y="158"/>
                  </a:cxn>
                </a:cxnLst>
                <a:rect l="0" t="0" r="r" b="b"/>
                <a:pathLst>
                  <a:path w="744" h="424">
                    <a:moveTo>
                      <a:pt x="740" y="158"/>
                    </a:moveTo>
                    <a:lnTo>
                      <a:pt x="740" y="158"/>
                    </a:lnTo>
                    <a:lnTo>
                      <a:pt x="736" y="146"/>
                    </a:lnTo>
                    <a:lnTo>
                      <a:pt x="728" y="134"/>
                    </a:lnTo>
                    <a:lnTo>
                      <a:pt x="718" y="124"/>
                    </a:lnTo>
                    <a:lnTo>
                      <a:pt x="706" y="116"/>
                    </a:lnTo>
                    <a:lnTo>
                      <a:pt x="694" y="108"/>
                    </a:lnTo>
                    <a:lnTo>
                      <a:pt x="680" y="102"/>
                    </a:lnTo>
                    <a:lnTo>
                      <a:pt x="650" y="92"/>
                    </a:lnTo>
                    <a:lnTo>
                      <a:pt x="618" y="84"/>
                    </a:lnTo>
                    <a:lnTo>
                      <a:pt x="590" y="82"/>
                    </a:lnTo>
                    <a:lnTo>
                      <a:pt x="566" y="80"/>
                    </a:lnTo>
                    <a:lnTo>
                      <a:pt x="552" y="80"/>
                    </a:lnTo>
                    <a:lnTo>
                      <a:pt x="552" y="80"/>
                    </a:lnTo>
                    <a:lnTo>
                      <a:pt x="546" y="80"/>
                    </a:lnTo>
                    <a:lnTo>
                      <a:pt x="540" y="78"/>
                    </a:lnTo>
                    <a:lnTo>
                      <a:pt x="518" y="60"/>
                    </a:lnTo>
                    <a:lnTo>
                      <a:pt x="518" y="60"/>
                    </a:lnTo>
                    <a:lnTo>
                      <a:pt x="496" y="44"/>
                    </a:lnTo>
                    <a:lnTo>
                      <a:pt x="464" y="22"/>
                    </a:lnTo>
                    <a:lnTo>
                      <a:pt x="464" y="22"/>
                    </a:lnTo>
                    <a:lnTo>
                      <a:pt x="452" y="14"/>
                    </a:lnTo>
                    <a:lnTo>
                      <a:pt x="440" y="8"/>
                    </a:lnTo>
                    <a:lnTo>
                      <a:pt x="428" y="4"/>
                    </a:lnTo>
                    <a:lnTo>
                      <a:pt x="414" y="2"/>
                    </a:lnTo>
                    <a:lnTo>
                      <a:pt x="400" y="0"/>
                    </a:lnTo>
                    <a:lnTo>
                      <a:pt x="388" y="0"/>
                    </a:lnTo>
                    <a:lnTo>
                      <a:pt x="360" y="4"/>
                    </a:lnTo>
                    <a:lnTo>
                      <a:pt x="334" y="10"/>
                    </a:lnTo>
                    <a:lnTo>
                      <a:pt x="308" y="20"/>
                    </a:lnTo>
                    <a:lnTo>
                      <a:pt x="286" y="32"/>
                    </a:lnTo>
                    <a:lnTo>
                      <a:pt x="264" y="46"/>
                    </a:lnTo>
                    <a:lnTo>
                      <a:pt x="264" y="46"/>
                    </a:lnTo>
                    <a:lnTo>
                      <a:pt x="242" y="62"/>
                    </a:lnTo>
                    <a:lnTo>
                      <a:pt x="224" y="70"/>
                    </a:lnTo>
                    <a:lnTo>
                      <a:pt x="204" y="76"/>
                    </a:lnTo>
                    <a:lnTo>
                      <a:pt x="180" y="80"/>
                    </a:lnTo>
                    <a:lnTo>
                      <a:pt x="160" y="82"/>
                    </a:lnTo>
                    <a:lnTo>
                      <a:pt x="160" y="82"/>
                    </a:lnTo>
                    <a:lnTo>
                      <a:pt x="122" y="86"/>
                    </a:lnTo>
                    <a:lnTo>
                      <a:pt x="102" y="90"/>
                    </a:lnTo>
                    <a:lnTo>
                      <a:pt x="82" y="96"/>
                    </a:lnTo>
                    <a:lnTo>
                      <a:pt x="62" y="104"/>
                    </a:lnTo>
                    <a:lnTo>
                      <a:pt x="42" y="118"/>
                    </a:lnTo>
                    <a:lnTo>
                      <a:pt x="24" y="134"/>
                    </a:lnTo>
                    <a:lnTo>
                      <a:pt x="16" y="142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2" y="168"/>
                    </a:lnTo>
                    <a:lnTo>
                      <a:pt x="0" y="184"/>
                    </a:lnTo>
                    <a:lnTo>
                      <a:pt x="0" y="202"/>
                    </a:lnTo>
                    <a:lnTo>
                      <a:pt x="4" y="220"/>
                    </a:lnTo>
                    <a:lnTo>
                      <a:pt x="10" y="240"/>
                    </a:lnTo>
                    <a:lnTo>
                      <a:pt x="18" y="260"/>
                    </a:lnTo>
                    <a:lnTo>
                      <a:pt x="28" y="280"/>
                    </a:lnTo>
                    <a:lnTo>
                      <a:pt x="40" y="300"/>
                    </a:lnTo>
                    <a:lnTo>
                      <a:pt x="64" y="336"/>
                    </a:lnTo>
                    <a:lnTo>
                      <a:pt x="88" y="370"/>
                    </a:lnTo>
                    <a:lnTo>
                      <a:pt x="124" y="412"/>
                    </a:lnTo>
                    <a:lnTo>
                      <a:pt x="130" y="418"/>
                    </a:lnTo>
                    <a:lnTo>
                      <a:pt x="136" y="418"/>
                    </a:lnTo>
                    <a:lnTo>
                      <a:pt x="136" y="418"/>
                    </a:lnTo>
                    <a:lnTo>
                      <a:pt x="158" y="416"/>
                    </a:lnTo>
                    <a:lnTo>
                      <a:pt x="184" y="410"/>
                    </a:lnTo>
                    <a:lnTo>
                      <a:pt x="220" y="400"/>
                    </a:lnTo>
                    <a:lnTo>
                      <a:pt x="220" y="400"/>
                    </a:lnTo>
                    <a:lnTo>
                      <a:pt x="238" y="394"/>
                    </a:lnTo>
                    <a:lnTo>
                      <a:pt x="262" y="390"/>
                    </a:lnTo>
                    <a:lnTo>
                      <a:pt x="286" y="388"/>
                    </a:lnTo>
                    <a:lnTo>
                      <a:pt x="316" y="386"/>
                    </a:lnTo>
                    <a:lnTo>
                      <a:pt x="382" y="386"/>
                    </a:lnTo>
                    <a:lnTo>
                      <a:pt x="460" y="390"/>
                    </a:lnTo>
                    <a:lnTo>
                      <a:pt x="460" y="390"/>
                    </a:lnTo>
                    <a:lnTo>
                      <a:pt x="488" y="394"/>
                    </a:lnTo>
                    <a:lnTo>
                      <a:pt x="512" y="400"/>
                    </a:lnTo>
                    <a:lnTo>
                      <a:pt x="532" y="406"/>
                    </a:lnTo>
                    <a:lnTo>
                      <a:pt x="550" y="412"/>
                    </a:lnTo>
                    <a:lnTo>
                      <a:pt x="550" y="412"/>
                    </a:lnTo>
                    <a:lnTo>
                      <a:pt x="574" y="420"/>
                    </a:lnTo>
                    <a:lnTo>
                      <a:pt x="586" y="422"/>
                    </a:lnTo>
                    <a:lnTo>
                      <a:pt x="598" y="424"/>
                    </a:lnTo>
                    <a:lnTo>
                      <a:pt x="608" y="424"/>
                    </a:lnTo>
                    <a:lnTo>
                      <a:pt x="620" y="422"/>
                    </a:lnTo>
                    <a:lnTo>
                      <a:pt x="632" y="416"/>
                    </a:lnTo>
                    <a:lnTo>
                      <a:pt x="644" y="408"/>
                    </a:lnTo>
                    <a:lnTo>
                      <a:pt x="644" y="408"/>
                    </a:lnTo>
                    <a:lnTo>
                      <a:pt x="652" y="400"/>
                    </a:lnTo>
                    <a:lnTo>
                      <a:pt x="662" y="390"/>
                    </a:lnTo>
                    <a:lnTo>
                      <a:pt x="680" y="362"/>
                    </a:lnTo>
                    <a:lnTo>
                      <a:pt x="698" y="330"/>
                    </a:lnTo>
                    <a:lnTo>
                      <a:pt x="716" y="292"/>
                    </a:lnTo>
                    <a:lnTo>
                      <a:pt x="730" y="254"/>
                    </a:lnTo>
                    <a:lnTo>
                      <a:pt x="740" y="218"/>
                    </a:lnTo>
                    <a:lnTo>
                      <a:pt x="742" y="202"/>
                    </a:lnTo>
                    <a:lnTo>
                      <a:pt x="744" y="186"/>
                    </a:lnTo>
                    <a:lnTo>
                      <a:pt x="742" y="170"/>
                    </a:lnTo>
                    <a:lnTo>
                      <a:pt x="740" y="158"/>
                    </a:lnTo>
                    <a:lnTo>
                      <a:pt x="740" y="15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33">
                <a:extLst>
                  <a:ext uri="{FF2B5EF4-FFF2-40B4-BE49-F238E27FC236}">
                    <a16:creationId xmlns:a16="http://schemas.microsoft.com/office/drawing/2014/main" id="{534F39CA-71B5-454F-B4E8-48BB8D021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1034"/>
                <a:ext cx="712" cy="392"/>
              </a:xfrm>
              <a:custGeom>
                <a:avLst/>
                <a:gdLst/>
                <a:ahLst/>
                <a:cxnLst>
                  <a:cxn ang="0">
                    <a:pos x="120" y="386"/>
                  </a:cxn>
                  <a:cxn ang="0">
                    <a:pos x="74" y="328"/>
                  </a:cxn>
                  <a:cxn ang="0">
                    <a:pos x="24" y="252"/>
                  </a:cxn>
                  <a:cxn ang="0">
                    <a:pos x="6" y="212"/>
                  </a:cxn>
                  <a:cxn ang="0">
                    <a:pos x="0" y="176"/>
                  </a:cxn>
                  <a:cxn ang="0">
                    <a:pos x="2" y="152"/>
                  </a:cxn>
                  <a:cxn ang="0">
                    <a:pos x="6" y="146"/>
                  </a:cxn>
                  <a:cxn ang="0">
                    <a:pos x="24" y="124"/>
                  </a:cxn>
                  <a:cxn ang="0">
                    <a:pos x="42" y="110"/>
                  </a:cxn>
                  <a:cxn ang="0">
                    <a:pos x="86" y="90"/>
                  </a:cxn>
                  <a:cxn ang="0">
                    <a:pos x="130" y="84"/>
                  </a:cxn>
                  <a:cxn ang="0">
                    <a:pos x="166" y="80"/>
                  </a:cxn>
                  <a:cxn ang="0">
                    <a:pos x="214" y="70"/>
                  </a:cxn>
                  <a:cxn ang="0">
                    <a:pos x="258" y="42"/>
                  </a:cxn>
                  <a:cxn ang="0">
                    <a:pos x="274" y="32"/>
                  </a:cxn>
                  <a:cxn ang="0">
                    <a:pos x="314" y="12"/>
                  </a:cxn>
                  <a:cxn ang="0">
                    <a:pos x="364" y="0"/>
                  </a:cxn>
                  <a:cxn ang="0">
                    <a:pos x="390" y="0"/>
                  </a:cxn>
                  <a:cxn ang="0">
                    <a:pos x="416" y="6"/>
                  </a:cxn>
                  <a:cxn ang="0">
                    <a:pos x="440" y="18"/>
                  </a:cxn>
                  <a:cxn ang="0">
                    <a:pos x="478" y="46"/>
                  </a:cxn>
                  <a:cxn ang="0">
                    <a:pos x="514" y="74"/>
                  </a:cxn>
                  <a:cxn ang="0">
                    <a:pos x="530" y="80"/>
                  </a:cxn>
                  <a:cxn ang="0">
                    <a:pos x="538" y="80"/>
                  </a:cxn>
                  <a:cxn ang="0">
                    <a:pos x="572" y="82"/>
                  </a:cxn>
                  <a:cxn ang="0">
                    <a:pos x="626" y="90"/>
                  </a:cxn>
                  <a:cxn ang="0">
                    <a:pos x="668" y="104"/>
                  </a:cxn>
                  <a:cxn ang="0">
                    <a:pos x="690" y="118"/>
                  </a:cxn>
                  <a:cxn ang="0">
                    <a:pos x="704" y="136"/>
                  </a:cxn>
                  <a:cxn ang="0">
                    <a:pos x="710" y="146"/>
                  </a:cxn>
                  <a:cxn ang="0">
                    <a:pos x="712" y="170"/>
                  </a:cxn>
                  <a:cxn ang="0">
                    <a:pos x="708" y="202"/>
                  </a:cxn>
                  <a:cxn ang="0">
                    <a:pos x="684" y="272"/>
                  </a:cxn>
                  <a:cxn ang="0">
                    <a:pos x="652" y="336"/>
                  </a:cxn>
                  <a:cxn ang="0">
                    <a:pos x="626" y="372"/>
                  </a:cxn>
                  <a:cxn ang="0">
                    <a:pos x="618" y="380"/>
                  </a:cxn>
                  <a:cxn ang="0">
                    <a:pos x="602" y="390"/>
                  </a:cxn>
                  <a:cxn ang="0">
                    <a:pos x="586" y="392"/>
                  </a:cxn>
                  <a:cxn ang="0">
                    <a:pos x="552" y="386"/>
                  </a:cxn>
                  <a:cxn ang="0">
                    <a:pos x="478" y="364"/>
                  </a:cxn>
                  <a:cxn ang="0">
                    <a:pos x="444" y="358"/>
                  </a:cxn>
                  <a:cxn ang="0">
                    <a:pos x="304" y="354"/>
                  </a:cxn>
                  <a:cxn ang="0">
                    <a:pos x="246" y="358"/>
                  </a:cxn>
                  <a:cxn ang="0">
                    <a:pos x="198" y="368"/>
                  </a:cxn>
                  <a:cxn ang="0">
                    <a:pos x="164" y="378"/>
                  </a:cxn>
                  <a:cxn ang="0">
                    <a:pos x="120" y="386"/>
                  </a:cxn>
                </a:cxnLst>
                <a:rect l="0" t="0" r="r" b="b"/>
                <a:pathLst>
                  <a:path w="712" h="392">
                    <a:moveTo>
                      <a:pt x="120" y="386"/>
                    </a:moveTo>
                    <a:lnTo>
                      <a:pt x="120" y="386"/>
                    </a:lnTo>
                    <a:lnTo>
                      <a:pt x="96" y="358"/>
                    </a:lnTo>
                    <a:lnTo>
                      <a:pt x="74" y="328"/>
                    </a:lnTo>
                    <a:lnTo>
                      <a:pt x="48" y="292"/>
                    </a:lnTo>
                    <a:lnTo>
                      <a:pt x="24" y="252"/>
                    </a:lnTo>
                    <a:lnTo>
                      <a:pt x="14" y="232"/>
                    </a:lnTo>
                    <a:lnTo>
                      <a:pt x="6" y="212"/>
                    </a:lnTo>
                    <a:lnTo>
                      <a:pt x="2" y="194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2" y="152"/>
                    </a:lnTo>
                    <a:lnTo>
                      <a:pt x="6" y="146"/>
                    </a:lnTo>
                    <a:lnTo>
                      <a:pt x="6" y="146"/>
                    </a:lnTo>
                    <a:lnTo>
                      <a:pt x="14" y="134"/>
                    </a:lnTo>
                    <a:lnTo>
                      <a:pt x="24" y="124"/>
                    </a:lnTo>
                    <a:lnTo>
                      <a:pt x="32" y="116"/>
                    </a:lnTo>
                    <a:lnTo>
                      <a:pt x="42" y="110"/>
                    </a:lnTo>
                    <a:lnTo>
                      <a:pt x="64" y="98"/>
                    </a:lnTo>
                    <a:lnTo>
                      <a:pt x="86" y="90"/>
                    </a:lnTo>
                    <a:lnTo>
                      <a:pt x="108" y="86"/>
                    </a:lnTo>
                    <a:lnTo>
                      <a:pt x="130" y="84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92" y="76"/>
                    </a:lnTo>
                    <a:lnTo>
                      <a:pt x="214" y="70"/>
                    </a:lnTo>
                    <a:lnTo>
                      <a:pt x="234" y="60"/>
                    </a:lnTo>
                    <a:lnTo>
                      <a:pt x="258" y="42"/>
                    </a:lnTo>
                    <a:lnTo>
                      <a:pt x="258" y="42"/>
                    </a:lnTo>
                    <a:lnTo>
                      <a:pt x="274" y="32"/>
                    </a:lnTo>
                    <a:lnTo>
                      <a:pt x="292" y="22"/>
                    </a:lnTo>
                    <a:lnTo>
                      <a:pt x="314" y="12"/>
                    </a:lnTo>
                    <a:lnTo>
                      <a:pt x="338" y="4"/>
                    </a:lnTo>
                    <a:lnTo>
                      <a:pt x="364" y="0"/>
                    </a:lnTo>
                    <a:lnTo>
                      <a:pt x="378" y="0"/>
                    </a:lnTo>
                    <a:lnTo>
                      <a:pt x="390" y="0"/>
                    </a:lnTo>
                    <a:lnTo>
                      <a:pt x="402" y="2"/>
                    </a:lnTo>
                    <a:lnTo>
                      <a:pt x="416" y="6"/>
                    </a:lnTo>
                    <a:lnTo>
                      <a:pt x="428" y="12"/>
                    </a:lnTo>
                    <a:lnTo>
                      <a:pt x="440" y="18"/>
                    </a:lnTo>
                    <a:lnTo>
                      <a:pt x="440" y="18"/>
                    </a:lnTo>
                    <a:lnTo>
                      <a:pt x="478" y="46"/>
                    </a:lnTo>
                    <a:lnTo>
                      <a:pt x="504" y="68"/>
                    </a:lnTo>
                    <a:lnTo>
                      <a:pt x="514" y="74"/>
                    </a:lnTo>
                    <a:lnTo>
                      <a:pt x="522" y="78"/>
                    </a:lnTo>
                    <a:lnTo>
                      <a:pt x="530" y="80"/>
                    </a:lnTo>
                    <a:lnTo>
                      <a:pt x="538" y="80"/>
                    </a:lnTo>
                    <a:lnTo>
                      <a:pt x="538" y="80"/>
                    </a:lnTo>
                    <a:lnTo>
                      <a:pt x="552" y="80"/>
                    </a:lnTo>
                    <a:lnTo>
                      <a:pt x="572" y="82"/>
                    </a:lnTo>
                    <a:lnTo>
                      <a:pt x="598" y="84"/>
                    </a:lnTo>
                    <a:lnTo>
                      <a:pt x="626" y="90"/>
                    </a:lnTo>
                    <a:lnTo>
                      <a:pt x="654" y="98"/>
                    </a:lnTo>
                    <a:lnTo>
                      <a:pt x="668" y="104"/>
                    </a:lnTo>
                    <a:lnTo>
                      <a:pt x="680" y="110"/>
                    </a:lnTo>
                    <a:lnTo>
                      <a:pt x="690" y="118"/>
                    </a:lnTo>
                    <a:lnTo>
                      <a:pt x="698" y="126"/>
                    </a:lnTo>
                    <a:lnTo>
                      <a:pt x="704" y="136"/>
                    </a:lnTo>
                    <a:lnTo>
                      <a:pt x="710" y="146"/>
                    </a:lnTo>
                    <a:lnTo>
                      <a:pt x="710" y="146"/>
                    </a:lnTo>
                    <a:lnTo>
                      <a:pt x="712" y="158"/>
                    </a:lnTo>
                    <a:lnTo>
                      <a:pt x="712" y="170"/>
                    </a:lnTo>
                    <a:lnTo>
                      <a:pt x="710" y="186"/>
                    </a:lnTo>
                    <a:lnTo>
                      <a:pt x="708" y="202"/>
                    </a:lnTo>
                    <a:lnTo>
                      <a:pt x="698" y="236"/>
                    </a:lnTo>
                    <a:lnTo>
                      <a:pt x="684" y="272"/>
                    </a:lnTo>
                    <a:lnTo>
                      <a:pt x="668" y="306"/>
                    </a:lnTo>
                    <a:lnTo>
                      <a:pt x="652" y="336"/>
                    </a:lnTo>
                    <a:lnTo>
                      <a:pt x="634" y="362"/>
                    </a:lnTo>
                    <a:lnTo>
                      <a:pt x="626" y="372"/>
                    </a:lnTo>
                    <a:lnTo>
                      <a:pt x="618" y="380"/>
                    </a:lnTo>
                    <a:lnTo>
                      <a:pt x="618" y="380"/>
                    </a:lnTo>
                    <a:lnTo>
                      <a:pt x="610" y="386"/>
                    </a:lnTo>
                    <a:lnTo>
                      <a:pt x="602" y="390"/>
                    </a:lnTo>
                    <a:lnTo>
                      <a:pt x="594" y="392"/>
                    </a:lnTo>
                    <a:lnTo>
                      <a:pt x="586" y="392"/>
                    </a:lnTo>
                    <a:lnTo>
                      <a:pt x="570" y="390"/>
                    </a:lnTo>
                    <a:lnTo>
                      <a:pt x="552" y="386"/>
                    </a:lnTo>
                    <a:lnTo>
                      <a:pt x="508" y="370"/>
                    </a:lnTo>
                    <a:lnTo>
                      <a:pt x="478" y="364"/>
                    </a:lnTo>
                    <a:lnTo>
                      <a:pt x="444" y="358"/>
                    </a:lnTo>
                    <a:lnTo>
                      <a:pt x="444" y="358"/>
                    </a:lnTo>
                    <a:lnTo>
                      <a:pt x="372" y="354"/>
                    </a:lnTo>
                    <a:lnTo>
                      <a:pt x="304" y="354"/>
                    </a:lnTo>
                    <a:lnTo>
                      <a:pt x="274" y="356"/>
                    </a:lnTo>
                    <a:lnTo>
                      <a:pt x="246" y="358"/>
                    </a:lnTo>
                    <a:lnTo>
                      <a:pt x="220" y="362"/>
                    </a:lnTo>
                    <a:lnTo>
                      <a:pt x="198" y="368"/>
                    </a:lnTo>
                    <a:lnTo>
                      <a:pt x="198" y="368"/>
                    </a:lnTo>
                    <a:lnTo>
                      <a:pt x="164" y="378"/>
                    </a:lnTo>
                    <a:lnTo>
                      <a:pt x="140" y="384"/>
                    </a:lnTo>
                    <a:lnTo>
                      <a:pt x="120" y="386"/>
                    </a:lnTo>
                    <a:lnTo>
                      <a:pt x="120" y="386"/>
                    </a:lnTo>
                    <a:close/>
                  </a:path>
                </a:pathLst>
              </a:custGeom>
              <a:solidFill>
                <a:srgbClr val="87429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34">
                <a:extLst>
                  <a:ext uri="{FF2B5EF4-FFF2-40B4-BE49-F238E27FC236}">
                    <a16:creationId xmlns:a16="http://schemas.microsoft.com/office/drawing/2014/main" id="{7A1C609C-B5BE-4510-98A7-442D0816B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1146"/>
                <a:ext cx="726" cy="26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8" y="88"/>
                  </a:cxn>
                  <a:cxn ang="0">
                    <a:pos x="56" y="106"/>
                  </a:cxn>
                  <a:cxn ang="0">
                    <a:pos x="78" y="112"/>
                  </a:cxn>
                  <a:cxn ang="0">
                    <a:pos x="100" y="114"/>
                  </a:cxn>
                  <a:cxn ang="0">
                    <a:pos x="124" y="104"/>
                  </a:cxn>
                  <a:cxn ang="0">
                    <a:pos x="136" y="94"/>
                  </a:cxn>
                  <a:cxn ang="0">
                    <a:pos x="174" y="54"/>
                  </a:cxn>
                  <a:cxn ang="0">
                    <a:pos x="210" y="4"/>
                  </a:cxn>
                  <a:cxn ang="0">
                    <a:pos x="214" y="4"/>
                  </a:cxn>
                  <a:cxn ang="0">
                    <a:pos x="214" y="6"/>
                  </a:cxn>
                  <a:cxn ang="0">
                    <a:pos x="232" y="22"/>
                  </a:cxn>
                  <a:cxn ang="0">
                    <a:pos x="280" y="50"/>
                  </a:cxn>
                  <a:cxn ang="0">
                    <a:pos x="330" y="64"/>
                  </a:cxn>
                  <a:cxn ang="0">
                    <a:pos x="364" y="66"/>
                  </a:cxn>
                  <a:cxn ang="0">
                    <a:pos x="400" y="62"/>
                  </a:cxn>
                  <a:cxn ang="0">
                    <a:pos x="416" y="58"/>
                  </a:cxn>
                  <a:cxn ang="0">
                    <a:pos x="466" y="34"/>
                  </a:cxn>
                  <a:cxn ang="0">
                    <a:pos x="490" y="18"/>
                  </a:cxn>
                  <a:cxn ang="0">
                    <a:pos x="498" y="10"/>
                  </a:cxn>
                  <a:cxn ang="0">
                    <a:pos x="500" y="12"/>
                  </a:cxn>
                  <a:cxn ang="0">
                    <a:pos x="522" y="48"/>
                  </a:cxn>
                  <a:cxn ang="0">
                    <a:pos x="552" y="80"/>
                  </a:cxn>
                  <a:cxn ang="0">
                    <a:pos x="570" y="90"/>
                  </a:cxn>
                  <a:cxn ang="0">
                    <a:pos x="590" y="92"/>
                  </a:cxn>
                  <a:cxn ang="0">
                    <a:pos x="612" y="84"/>
                  </a:cxn>
                  <a:cxn ang="0">
                    <a:pos x="634" y="68"/>
                  </a:cxn>
                  <a:cxn ang="0">
                    <a:pos x="662" y="36"/>
                  </a:cxn>
                  <a:cxn ang="0">
                    <a:pos x="680" y="24"/>
                  </a:cxn>
                  <a:cxn ang="0">
                    <a:pos x="690" y="26"/>
                  </a:cxn>
                  <a:cxn ang="0">
                    <a:pos x="700" y="40"/>
                  </a:cxn>
                  <a:cxn ang="0">
                    <a:pos x="720" y="84"/>
                  </a:cxn>
                  <a:cxn ang="0">
                    <a:pos x="724" y="104"/>
                  </a:cxn>
                  <a:cxn ang="0">
                    <a:pos x="722" y="142"/>
                  </a:cxn>
                  <a:cxn ang="0">
                    <a:pos x="706" y="174"/>
                  </a:cxn>
                  <a:cxn ang="0">
                    <a:pos x="676" y="202"/>
                  </a:cxn>
                  <a:cxn ang="0">
                    <a:pos x="636" y="222"/>
                  </a:cxn>
                  <a:cxn ang="0">
                    <a:pos x="586" y="234"/>
                  </a:cxn>
                  <a:cxn ang="0">
                    <a:pos x="532" y="238"/>
                  </a:cxn>
                  <a:cxn ang="0">
                    <a:pos x="476" y="234"/>
                  </a:cxn>
                  <a:cxn ang="0">
                    <a:pos x="448" y="228"/>
                  </a:cxn>
                  <a:cxn ang="0">
                    <a:pos x="396" y="216"/>
                  </a:cxn>
                  <a:cxn ang="0">
                    <a:pos x="356" y="212"/>
                  </a:cxn>
                  <a:cxn ang="0">
                    <a:pos x="326" y="212"/>
                  </a:cxn>
                  <a:cxn ang="0">
                    <a:pos x="284" y="224"/>
                  </a:cxn>
                  <a:cxn ang="0">
                    <a:pos x="254" y="240"/>
                  </a:cxn>
                  <a:cxn ang="0">
                    <a:pos x="240" y="244"/>
                  </a:cxn>
                  <a:cxn ang="0">
                    <a:pos x="148" y="264"/>
                  </a:cxn>
                  <a:cxn ang="0">
                    <a:pos x="128" y="264"/>
                  </a:cxn>
                  <a:cxn ang="0">
                    <a:pos x="112" y="260"/>
                  </a:cxn>
                  <a:cxn ang="0">
                    <a:pos x="94" y="250"/>
                  </a:cxn>
                  <a:cxn ang="0">
                    <a:pos x="74" y="224"/>
                  </a:cxn>
                  <a:cxn ang="0">
                    <a:pos x="54" y="186"/>
                  </a:cxn>
                  <a:cxn ang="0">
                    <a:pos x="0" y="64"/>
                  </a:cxn>
                </a:cxnLst>
                <a:rect l="0" t="0" r="r" b="b"/>
                <a:pathLst>
                  <a:path w="726" h="266">
                    <a:moveTo>
                      <a:pt x="0" y="64"/>
                    </a:moveTo>
                    <a:lnTo>
                      <a:pt x="0" y="64"/>
                    </a:lnTo>
                    <a:lnTo>
                      <a:pt x="14" y="76"/>
                    </a:lnTo>
                    <a:lnTo>
                      <a:pt x="28" y="88"/>
                    </a:lnTo>
                    <a:lnTo>
                      <a:pt x="46" y="100"/>
                    </a:lnTo>
                    <a:lnTo>
                      <a:pt x="56" y="106"/>
                    </a:lnTo>
                    <a:lnTo>
                      <a:pt x="66" y="110"/>
                    </a:lnTo>
                    <a:lnTo>
                      <a:pt x="78" y="112"/>
                    </a:lnTo>
                    <a:lnTo>
                      <a:pt x="90" y="114"/>
                    </a:lnTo>
                    <a:lnTo>
                      <a:pt x="100" y="114"/>
                    </a:lnTo>
                    <a:lnTo>
                      <a:pt x="112" y="110"/>
                    </a:lnTo>
                    <a:lnTo>
                      <a:pt x="124" y="104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56" y="74"/>
                    </a:lnTo>
                    <a:lnTo>
                      <a:pt x="174" y="54"/>
                    </a:lnTo>
                    <a:lnTo>
                      <a:pt x="196" y="22"/>
                    </a:lnTo>
                    <a:lnTo>
                      <a:pt x="210" y="4"/>
                    </a:lnTo>
                    <a:lnTo>
                      <a:pt x="212" y="0"/>
                    </a:lnTo>
                    <a:lnTo>
                      <a:pt x="214" y="4"/>
                    </a:lnTo>
                    <a:lnTo>
                      <a:pt x="214" y="4"/>
                    </a:lnTo>
                    <a:lnTo>
                      <a:pt x="214" y="6"/>
                    </a:lnTo>
                    <a:lnTo>
                      <a:pt x="218" y="12"/>
                    </a:lnTo>
                    <a:lnTo>
                      <a:pt x="232" y="22"/>
                    </a:lnTo>
                    <a:lnTo>
                      <a:pt x="254" y="36"/>
                    </a:lnTo>
                    <a:lnTo>
                      <a:pt x="280" y="50"/>
                    </a:lnTo>
                    <a:lnTo>
                      <a:pt x="312" y="60"/>
                    </a:lnTo>
                    <a:lnTo>
                      <a:pt x="330" y="64"/>
                    </a:lnTo>
                    <a:lnTo>
                      <a:pt x="346" y="66"/>
                    </a:lnTo>
                    <a:lnTo>
                      <a:pt x="364" y="66"/>
                    </a:lnTo>
                    <a:lnTo>
                      <a:pt x="382" y="66"/>
                    </a:lnTo>
                    <a:lnTo>
                      <a:pt x="400" y="62"/>
                    </a:lnTo>
                    <a:lnTo>
                      <a:pt x="416" y="58"/>
                    </a:lnTo>
                    <a:lnTo>
                      <a:pt x="416" y="58"/>
                    </a:lnTo>
                    <a:lnTo>
                      <a:pt x="446" y="46"/>
                    </a:lnTo>
                    <a:lnTo>
                      <a:pt x="466" y="34"/>
                    </a:lnTo>
                    <a:lnTo>
                      <a:pt x="480" y="24"/>
                    </a:lnTo>
                    <a:lnTo>
                      <a:pt x="490" y="18"/>
                    </a:lnTo>
                    <a:lnTo>
                      <a:pt x="496" y="10"/>
                    </a:lnTo>
                    <a:lnTo>
                      <a:pt x="498" y="10"/>
                    </a:lnTo>
                    <a:lnTo>
                      <a:pt x="500" y="12"/>
                    </a:lnTo>
                    <a:lnTo>
                      <a:pt x="500" y="12"/>
                    </a:lnTo>
                    <a:lnTo>
                      <a:pt x="512" y="32"/>
                    </a:lnTo>
                    <a:lnTo>
                      <a:pt x="522" y="48"/>
                    </a:lnTo>
                    <a:lnTo>
                      <a:pt x="536" y="66"/>
                    </a:lnTo>
                    <a:lnTo>
                      <a:pt x="552" y="80"/>
                    </a:lnTo>
                    <a:lnTo>
                      <a:pt x="562" y="86"/>
                    </a:lnTo>
                    <a:lnTo>
                      <a:pt x="570" y="90"/>
                    </a:lnTo>
                    <a:lnTo>
                      <a:pt x="580" y="92"/>
                    </a:lnTo>
                    <a:lnTo>
                      <a:pt x="590" y="92"/>
                    </a:lnTo>
                    <a:lnTo>
                      <a:pt x="602" y="88"/>
                    </a:lnTo>
                    <a:lnTo>
                      <a:pt x="612" y="84"/>
                    </a:lnTo>
                    <a:lnTo>
                      <a:pt x="612" y="84"/>
                    </a:lnTo>
                    <a:lnTo>
                      <a:pt x="634" y="68"/>
                    </a:lnTo>
                    <a:lnTo>
                      <a:pt x="650" y="50"/>
                    </a:lnTo>
                    <a:lnTo>
                      <a:pt x="662" y="36"/>
                    </a:lnTo>
                    <a:lnTo>
                      <a:pt x="674" y="28"/>
                    </a:lnTo>
                    <a:lnTo>
                      <a:pt x="680" y="24"/>
                    </a:lnTo>
                    <a:lnTo>
                      <a:pt x="684" y="24"/>
                    </a:lnTo>
                    <a:lnTo>
                      <a:pt x="690" y="26"/>
                    </a:lnTo>
                    <a:lnTo>
                      <a:pt x="694" y="32"/>
                    </a:lnTo>
                    <a:lnTo>
                      <a:pt x="700" y="40"/>
                    </a:lnTo>
                    <a:lnTo>
                      <a:pt x="706" y="50"/>
                    </a:lnTo>
                    <a:lnTo>
                      <a:pt x="720" y="84"/>
                    </a:lnTo>
                    <a:lnTo>
                      <a:pt x="720" y="84"/>
                    </a:lnTo>
                    <a:lnTo>
                      <a:pt x="724" y="104"/>
                    </a:lnTo>
                    <a:lnTo>
                      <a:pt x="726" y="124"/>
                    </a:lnTo>
                    <a:lnTo>
                      <a:pt x="722" y="142"/>
                    </a:lnTo>
                    <a:lnTo>
                      <a:pt x="716" y="160"/>
                    </a:lnTo>
                    <a:lnTo>
                      <a:pt x="706" y="174"/>
                    </a:lnTo>
                    <a:lnTo>
                      <a:pt x="692" y="190"/>
                    </a:lnTo>
                    <a:lnTo>
                      <a:pt x="676" y="202"/>
                    </a:lnTo>
                    <a:lnTo>
                      <a:pt x="656" y="212"/>
                    </a:lnTo>
                    <a:lnTo>
                      <a:pt x="636" y="222"/>
                    </a:lnTo>
                    <a:lnTo>
                      <a:pt x="612" y="230"/>
                    </a:lnTo>
                    <a:lnTo>
                      <a:pt x="586" y="234"/>
                    </a:lnTo>
                    <a:lnTo>
                      <a:pt x="560" y="238"/>
                    </a:lnTo>
                    <a:lnTo>
                      <a:pt x="532" y="238"/>
                    </a:lnTo>
                    <a:lnTo>
                      <a:pt x="504" y="238"/>
                    </a:lnTo>
                    <a:lnTo>
                      <a:pt x="476" y="234"/>
                    </a:lnTo>
                    <a:lnTo>
                      <a:pt x="448" y="228"/>
                    </a:lnTo>
                    <a:lnTo>
                      <a:pt x="448" y="228"/>
                    </a:lnTo>
                    <a:lnTo>
                      <a:pt x="420" y="222"/>
                    </a:lnTo>
                    <a:lnTo>
                      <a:pt x="396" y="216"/>
                    </a:lnTo>
                    <a:lnTo>
                      <a:pt x="374" y="214"/>
                    </a:lnTo>
                    <a:lnTo>
                      <a:pt x="356" y="212"/>
                    </a:lnTo>
                    <a:lnTo>
                      <a:pt x="340" y="212"/>
                    </a:lnTo>
                    <a:lnTo>
                      <a:pt x="326" y="212"/>
                    </a:lnTo>
                    <a:lnTo>
                      <a:pt x="302" y="218"/>
                    </a:lnTo>
                    <a:lnTo>
                      <a:pt x="284" y="224"/>
                    </a:lnTo>
                    <a:lnTo>
                      <a:pt x="268" y="232"/>
                    </a:lnTo>
                    <a:lnTo>
                      <a:pt x="254" y="240"/>
                    </a:lnTo>
                    <a:lnTo>
                      <a:pt x="240" y="244"/>
                    </a:lnTo>
                    <a:lnTo>
                      <a:pt x="240" y="244"/>
                    </a:lnTo>
                    <a:lnTo>
                      <a:pt x="176" y="260"/>
                    </a:lnTo>
                    <a:lnTo>
                      <a:pt x="148" y="264"/>
                    </a:lnTo>
                    <a:lnTo>
                      <a:pt x="136" y="266"/>
                    </a:lnTo>
                    <a:lnTo>
                      <a:pt x="128" y="264"/>
                    </a:lnTo>
                    <a:lnTo>
                      <a:pt x="128" y="264"/>
                    </a:lnTo>
                    <a:lnTo>
                      <a:pt x="112" y="260"/>
                    </a:lnTo>
                    <a:lnTo>
                      <a:pt x="100" y="254"/>
                    </a:lnTo>
                    <a:lnTo>
                      <a:pt x="94" y="250"/>
                    </a:lnTo>
                    <a:lnTo>
                      <a:pt x="88" y="244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54" y="186"/>
                    </a:lnTo>
                    <a:lnTo>
                      <a:pt x="30" y="132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5F0D8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35">
                <a:extLst>
                  <a:ext uri="{FF2B5EF4-FFF2-40B4-BE49-F238E27FC236}">
                    <a16:creationId xmlns:a16="http://schemas.microsoft.com/office/drawing/2014/main" id="{9586C468-A6A0-4897-8AE6-66F786383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1100"/>
                <a:ext cx="182" cy="298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60" y="0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6" y="0"/>
                  </a:cxn>
                  <a:cxn ang="0">
                    <a:pos x="140" y="0"/>
                  </a:cxn>
                  <a:cxn ang="0">
                    <a:pos x="130" y="0"/>
                  </a:cxn>
                  <a:cxn ang="0">
                    <a:pos x="120" y="0"/>
                  </a:cxn>
                  <a:cxn ang="0">
                    <a:pos x="110" y="2"/>
                  </a:cxn>
                  <a:cxn ang="0">
                    <a:pos x="98" y="4"/>
                  </a:cxn>
                  <a:cxn ang="0">
                    <a:pos x="86" y="8"/>
                  </a:cxn>
                  <a:cxn ang="0">
                    <a:pos x="74" y="14"/>
                  </a:cxn>
                  <a:cxn ang="0">
                    <a:pos x="60" y="20"/>
                  </a:cxn>
                  <a:cxn ang="0">
                    <a:pos x="48" y="28"/>
                  </a:cxn>
                  <a:cxn ang="0">
                    <a:pos x="36" y="36"/>
                  </a:cxn>
                  <a:cxn ang="0">
                    <a:pos x="24" y="48"/>
                  </a:cxn>
                  <a:cxn ang="0">
                    <a:pos x="8" y="68"/>
                  </a:cxn>
                  <a:cxn ang="0">
                    <a:pos x="2" y="96"/>
                  </a:cxn>
                  <a:cxn ang="0">
                    <a:pos x="2" y="124"/>
                  </a:cxn>
                  <a:cxn ang="0">
                    <a:pos x="10" y="154"/>
                  </a:cxn>
                  <a:cxn ang="0">
                    <a:pos x="22" y="184"/>
                  </a:cxn>
                  <a:cxn ang="0">
                    <a:pos x="38" y="212"/>
                  </a:cxn>
                  <a:cxn ang="0">
                    <a:pos x="54" y="236"/>
                  </a:cxn>
                  <a:cxn ang="0">
                    <a:pos x="68" y="258"/>
                  </a:cxn>
                  <a:cxn ang="0">
                    <a:pos x="82" y="276"/>
                  </a:cxn>
                  <a:cxn ang="0">
                    <a:pos x="90" y="288"/>
                  </a:cxn>
                  <a:cxn ang="0">
                    <a:pos x="100" y="298"/>
                  </a:cxn>
                  <a:cxn ang="0">
                    <a:pos x="174" y="220"/>
                  </a:cxn>
                  <a:cxn ang="0">
                    <a:pos x="170" y="212"/>
                  </a:cxn>
                  <a:cxn ang="0">
                    <a:pos x="162" y="198"/>
                  </a:cxn>
                  <a:cxn ang="0">
                    <a:pos x="152" y="180"/>
                  </a:cxn>
                  <a:cxn ang="0">
                    <a:pos x="142" y="158"/>
                  </a:cxn>
                  <a:cxn ang="0">
                    <a:pos x="132" y="134"/>
                  </a:cxn>
                  <a:cxn ang="0">
                    <a:pos x="122" y="112"/>
                  </a:cxn>
                  <a:cxn ang="0">
                    <a:pos x="114" y="90"/>
                  </a:cxn>
                  <a:cxn ang="0">
                    <a:pos x="110" y="72"/>
                  </a:cxn>
                  <a:cxn ang="0">
                    <a:pos x="108" y="58"/>
                  </a:cxn>
                  <a:cxn ang="0">
                    <a:pos x="110" y="52"/>
                  </a:cxn>
                  <a:cxn ang="0">
                    <a:pos x="114" y="42"/>
                  </a:cxn>
                  <a:cxn ang="0">
                    <a:pos x="120" y="36"/>
                  </a:cxn>
                  <a:cxn ang="0">
                    <a:pos x="128" y="32"/>
                  </a:cxn>
                  <a:cxn ang="0">
                    <a:pos x="138" y="26"/>
                  </a:cxn>
                  <a:cxn ang="0">
                    <a:pos x="148" y="24"/>
                  </a:cxn>
                  <a:cxn ang="0">
                    <a:pos x="152" y="22"/>
                  </a:cxn>
                  <a:cxn ang="0">
                    <a:pos x="154" y="22"/>
                  </a:cxn>
                  <a:cxn ang="0">
                    <a:pos x="158" y="20"/>
                  </a:cxn>
                  <a:cxn ang="0">
                    <a:pos x="164" y="20"/>
                  </a:cxn>
                  <a:cxn ang="0">
                    <a:pos x="168" y="18"/>
                  </a:cxn>
                  <a:cxn ang="0">
                    <a:pos x="172" y="18"/>
                  </a:cxn>
                  <a:cxn ang="0">
                    <a:pos x="182" y="4"/>
                  </a:cxn>
                  <a:cxn ang="0">
                    <a:pos x="168" y="0"/>
                  </a:cxn>
                </a:cxnLst>
                <a:rect l="0" t="0" r="r" b="b"/>
                <a:pathLst>
                  <a:path w="182" h="298">
                    <a:moveTo>
                      <a:pt x="166" y="0"/>
                    </a:moveTo>
                    <a:lnTo>
                      <a:pt x="164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4" y="2"/>
                    </a:lnTo>
                    <a:lnTo>
                      <a:pt x="110" y="2"/>
                    </a:lnTo>
                    <a:lnTo>
                      <a:pt x="106" y="2"/>
                    </a:lnTo>
                    <a:lnTo>
                      <a:pt x="102" y="4"/>
                    </a:lnTo>
                    <a:lnTo>
                      <a:pt x="98" y="4"/>
                    </a:lnTo>
                    <a:lnTo>
                      <a:pt x="94" y="6"/>
                    </a:lnTo>
                    <a:lnTo>
                      <a:pt x="90" y="6"/>
                    </a:lnTo>
                    <a:lnTo>
                      <a:pt x="86" y="8"/>
                    </a:lnTo>
                    <a:lnTo>
                      <a:pt x="82" y="10"/>
                    </a:lnTo>
                    <a:lnTo>
                      <a:pt x="78" y="12"/>
                    </a:lnTo>
                    <a:lnTo>
                      <a:pt x="74" y="14"/>
                    </a:lnTo>
                    <a:lnTo>
                      <a:pt x="68" y="16"/>
                    </a:lnTo>
                    <a:lnTo>
                      <a:pt x="64" y="18"/>
                    </a:lnTo>
                    <a:lnTo>
                      <a:pt x="60" y="20"/>
                    </a:lnTo>
                    <a:lnTo>
                      <a:pt x="56" y="22"/>
                    </a:lnTo>
                    <a:lnTo>
                      <a:pt x="52" y="24"/>
                    </a:lnTo>
                    <a:lnTo>
                      <a:pt x="48" y="28"/>
                    </a:lnTo>
                    <a:lnTo>
                      <a:pt x="44" y="30"/>
                    </a:lnTo>
                    <a:lnTo>
                      <a:pt x="40" y="34"/>
                    </a:lnTo>
                    <a:lnTo>
                      <a:pt x="36" y="36"/>
                    </a:lnTo>
                    <a:lnTo>
                      <a:pt x="32" y="40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0" y="52"/>
                    </a:lnTo>
                    <a:lnTo>
                      <a:pt x="14" y="60"/>
                    </a:lnTo>
                    <a:lnTo>
                      <a:pt x="8" y="68"/>
                    </a:lnTo>
                    <a:lnTo>
                      <a:pt x="4" y="78"/>
                    </a:lnTo>
                    <a:lnTo>
                      <a:pt x="2" y="86"/>
                    </a:lnTo>
                    <a:lnTo>
                      <a:pt x="2" y="96"/>
                    </a:lnTo>
                    <a:lnTo>
                      <a:pt x="0" y="106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4" y="134"/>
                    </a:lnTo>
                    <a:lnTo>
                      <a:pt x="6" y="144"/>
                    </a:lnTo>
                    <a:lnTo>
                      <a:pt x="10" y="154"/>
                    </a:lnTo>
                    <a:lnTo>
                      <a:pt x="14" y="164"/>
                    </a:lnTo>
                    <a:lnTo>
                      <a:pt x="18" y="174"/>
                    </a:lnTo>
                    <a:lnTo>
                      <a:pt x="22" y="184"/>
                    </a:lnTo>
                    <a:lnTo>
                      <a:pt x="26" y="194"/>
                    </a:lnTo>
                    <a:lnTo>
                      <a:pt x="32" y="202"/>
                    </a:lnTo>
                    <a:lnTo>
                      <a:pt x="38" y="212"/>
                    </a:lnTo>
                    <a:lnTo>
                      <a:pt x="42" y="220"/>
                    </a:lnTo>
                    <a:lnTo>
                      <a:pt x="48" y="228"/>
                    </a:lnTo>
                    <a:lnTo>
                      <a:pt x="54" y="236"/>
                    </a:lnTo>
                    <a:lnTo>
                      <a:pt x="58" y="244"/>
                    </a:lnTo>
                    <a:lnTo>
                      <a:pt x="64" y="252"/>
                    </a:lnTo>
                    <a:lnTo>
                      <a:pt x="68" y="258"/>
                    </a:lnTo>
                    <a:lnTo>
                      <a:pt x="74" y="266"/>
                    </a:lnTo>
                    <a:lnTo>
                      <a:pt x="78" y="270"/>
                    </a:lnTo>
                    <a:lnTo>
                      <a:pt x="82" y="276"/>
                    </a:lnTo>
                    <a:lnTo>
                      <a:pt x="86" y="280"/>
                    </a:lnTo>
                    <a:lnTo>
                      <a:pt x="88" y="284"/>
                    </a:lnTo>
                    <a:lnTo>
                      <a:pt x="90" y="288"/>
                    </a:lnTo>
                    <a:lnTo>
                      <a:pt x="92" y="290"/>
                    </a:lnTo>
                    <a:lnTo>
                      <a:pt x="94" y="290"/>
                    </a:lnTo>
                    <a:lnTo>
                      <a:pt x="100" y="298"/>
                    </a:lnTo>
                    <a:lnTo>
                      <a:pt x="178" y="228"/>
                    </a:lnTo>
                    <a:lnTo>
                      <a:pt x="174" y="222"/>
                    </a:lnTo>
                    <a:lnTo>
                      <a:pt x="174" y="220"/>
                    </a:lnTo>
                    <a:lnTo>
                      <a:pt x="172" y="218"/>
                    </a:lnTo>
                    <a:lnTo>
                      <a:pt x="172" y="216"/>
                    </a:lnTo>
                    <a:lnTo>
                      <a:pt x="170" y="212"/>
                    </a:lnTo>
                    <a:lnTo>
                      <a:pt x="168" y="208"/>
                    </a:lnTo>
                    <a:lnTo>
                      <a:pt x="164" y="204"/>
                    </a:lnTo>
                    <a:lnTo>
                      <a:pt x="162" y="198"/>
                    </a:lnTo>
                    <a:lnTo>
                      <a:pt x="158" y="192"/>
                    </a:lnTo>
                    <a:lnTo>
                      <a:pt x="156" y="186"/>
                    </a:lnTo>
                    <a:lnTo>
                      <a:pt x="152" y="180"/>
                    </a:lnTo>
                    <a:lnTo>
                      <a:pt x="150" y="172"/>
                    </a:lnTo>
                    <a:lnTo>
                      <a:pt x="146" y="166"/>
                    </a:lnTo>
                    <a:lnTo>
                      <a:pt x="142" y="158"/>
                    </a:lnTo>
                    <a:lnTo>
                      <a:pt x="138" y="150"/>
                    </a:lnTo>
                    <a:lnTo>
                      <a:pt x="136" y="142"/>
                    </a:lnTo>
                    <a:lnTo>
                      <a:pt x="132" y="134"/>
                    </a:lnTo>
                    <a:lnTo>
                      <a:pt x="128" y="128"/>
                    </a:lnTo>
                    <a:lnTo>
                      <a:pt x="124" y="120"/>
                    </a:lnTo>
                    <a:lnTo>
                      <a:pt x="122" y="112"/>
                    </a:lnTo>
                    <a:lnTo>
                      <a:pt x="120" y="104"/>
                    </a:lnTo>
                    <a:lnTo>
                      <a:pt x="116" y="98"/>
                    </a:lnTo>
                    <a:lnTo>
                      <a:pt x="114" y="90"/>
                    </a:lnTo>
                    <a:lnTo>
                      <a:pt x="112" y="84"/>
                    </a:lnTo>
                    <a:lnTo>
                      <a:pt x="110" y="78"/>
                    </a:lnTo>
                    <a:lnTo>
                      <a:pt x="110" y="72"/>
                    </a:lnTo>
                    <a:lnTo>
                      <a:pt x="108" y="66"/>
                    </a:lnTo>
                    <a:lnTo>
                      <a:pt x="108" y="62"/>
                    </a:lnTo>
                    <a:lnTo>
                      <a:pt x="108" y="58"/>
                    </a:lnTo>
                    <a:lnTo>
                      <a:pt x="108" y="56"/>
                    </a:lnTo>
                    <a:lnTo>
                      <a:pt x="108" y="54"/>
                    </a:lnTo>
                    <a:lnTo>
                      <a:pt x="110" y="52"/>
                    </a:lnTo>
                    <a:lnTo>
                      <a:pt x="112" y="48"/>
                    </a:lnTo>
                    <a:lnTo>
                      <a:pt x="112" y="46"/>
                    </a:lnTo>
                    <a:lnTo>
                      <a:pt x="114" y="42"/>
                    </a:lnTo>
                    <a:lnTo>
                      <a:pt x="116" y="40"/>
                    </a:lnTo>
                    <a:lnTo>
                      <a:pt x="118" y="38"/>
                    </a:lnTo>
                    <a:lnTo>
                      <a:pt x="120" y="36"/>
                    </a:lnTo>
                    <a:lnTo>
                      <a:pt x="122" y="34"/>
                    </a:lnTo>
                    <a:lnTo>
                      <a:pt x="124" y="32"/>
                    </a:lnTo>
                    <a:lnTo>
                      <a:pt x="128" y="32"/>
                    </a:lnTo>
                    <a:lnTo>
                      <a:pt x="130" y="30"/>
                    </a:lnTo>
                    <a:lnTo>
                      <a:pt x="134" y="28"/>
                    </a:lnTo>
                    <a:lnTo>
                      <a:pt x="138" y="26"/>
                    </a:lnTo>
                    <a:lnTo>
                      <a:pt x="140" y="26"/>
                    </a:lnTo>
                    <a:lnTo>
                      <a:pt x="144" y="24"/>
                    </a:lnTo>
                    <a:lnTo>
                      <a:pt x="148" y="24"/>
                    </a:lnTo>
                    <a:lnTo>
                      <a:pt x="150" y="22"/>
                    </a:lnTo>
                    <a:lnTo>
                      <a:pt x="150" y="22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0"/>
                    </a:lnTo>
                    <a:lnTo>
                      <a:pt x="160" y="20"/>
                    </a:lnTo>
                    <a:lnTo>
                      <a:pt x="162" y="20"/>
                    </a:lnTo>
                    <a:lnTo>
                      <a:pt x="164" y="20"/>
                    </a:lnTo>
                    <a:lnTo>
                      <a:pt x="164" y="20"/>
                    </a:lnTo>
                    <a:lnTo>
                      <a:pt x="166" y="20"/>
                    </a:lnTo>
                    <a:lnTo>
                      <a:pt x="168" y="18"/>
                    </a:lnTo>
                    <a:lnTo>
                      <a:pt x="170" y="18"/>
                    </a:lnTo>
                    <a:lnTo>
                      <a:pt x="170" y="18"/>
                    </a:lnTo>
                    <a:lnTo>
                      <a:pt x="172" y="18"/>
                    </a:lnTo>
                    <a:lnTo>
                      <a:pt x="174" y="16"/>
                    </a:lnTo>
                    <a:lnTo>
                      <a:pt x="178" y="14"/>
                    </a:lnTo>
                    <a:lnTo>
                      <a:pt x="182" y="4"/>
                    </a:lnTo>
                    <a:lnTo>
                      <a:pt x="174" y="0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36">
                <a:extLst>
                  <a:ext uri="{FF2B5EF4-FFF2-40B4-BE49-F238E27FC236}">
                    <a16:creationId xmlns:a16="http://schemas.microsoft.com/office/drawing/2014/main" id="{A344B726-B9A2-474C-A15F-A2C70ED6B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1108"/>
                <a:ext cx="164" cy="278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56" y="0"/>
                  </a:cxn>
                  <a:cxn ang="0">
                    <a:pos x="136" y="0"/>
                  </a:cxn>
                  <a:cxn ang="0">
                    <a:pos x="136" y="0"/>
                  </a:cxn>
                  <a:cxn ang="0">
                    <a:pos x="110" y="0"/>
                  </a:cxn>
                  <a:cxn ang="0">
                    <a:pos x="96" y="4"/>
                  </a:cxn>
                  <a:cxn ang="0">
                    <a:pos x="80" y="8"/>
                  </a:cxn>
                  <a:cxn ang="0">
                    <a:pos x="64" y="14"/>
                  </a:cxn>
                  <a:cxn ang="0">
                    <a:pos x="48" y="24"/>
                  </a:cxn>
                  <a:cxn ang="0">
                    <a:pos x="32" y="36"/>
                  </a:cxn>
                  <a:cxn ang="0">
                    <a:pos x="18" y="50"/>
                  </a:cxn>
                  <a:cxn ang="0">
                    <a:pos x="18" y="50"/>
                  </a:cxn>
                  <a:cxn ang="0">
                    <a:pos x="12" y="56"/>
                  </a:cxn>
                  <a:cxn ang="0">
                    <a:pos x="8" y="64"/>
                  </a:cxn>
                  <a:cxn ang="0">
                    <a:pos x="2" y="80"/>
                  </a:cxn>
                  <a:cxn ang="0">
                    <a:pos x="0" y="98"/>
                  </a:cxn>
                  <a:cxn ang="0">
                    <a:pos x="2" y="116"/>
                  </a:cxn>
                  <a:cxn ang="0">
                    <a:pos x="6" y="134"/>
                  </a:cxn>
                  <a:cxn ang="0">
                    <a:pos x="14" y="154"/>
                  </a:cxn>
                  <a:cxn ang="0">
                    <a:pos x="22" y="172"/>
                  </a:cxn>
                  <a:cxn ang="0">
                    <a:pos x="30" y="190"/>
                  </a:cxn>
                  <a:cxn ang="0">
                    <a:pos x="52" y="224"/>
                  </a:cxn>
                  <a:cxn ang="0">
                    <a:pos x="72" y="252"/>
                  </a:cxn>
                  <a:cxn ang="0">
                    <a:pos x="92" y="278"/>
                  </a:cxn>
                  <a:cxn ang="0">
                    <a:pos x="160" y="218"/>
                  </a:cxn>
                  <a:cxn ang="0">
                    <a:pos x="160" y="218"/>
                  </a:cxn>
                  <a:cxn ang="0">
                    <a:pos x="146" y="194"/>
                  </a:cxn>
                  <a:cxn ang="0">
                    <a:pos x="120" y="138"/>
                  </a:cxn>
                  <a:cxn ang="0">
                    <a:pos x="106" y="106"/>
                  </a:cxn>
                  <a:cxn ang="0">
                    <a:pos x="96" y="78"/>
                  </a:cxn>
                  <a:cxn ang="0">
                    <a:pos x="94" y="66"/>
                  </a:cxn>
                  <a:cxn ang="0">
                    <a:pos x="92" y="54"/>
                  </a:cxn>
                  <a:cxn ang="0">
                    <a:pos x="92" y="46"/>
                  </a:cxn>
                  <a:cxn ang="0">
                    <a:pos x="94" y="40"/>
                  </a:cxn>
                  <a:cxn ang="0">
                    <a:pos x="94" y="40"/>
                  </a:cxn>
                  <a:cxn ang="0">
                    <a:pos x="98" y="34"/>
                  </a:cxn>
                  <a:cxn ang="0">
                    <a:pos x="102" y="28"/>
                  </a:cxn>
                  <a:cxn ang="0">
                    <a:pos x="112" y="18"/>
                  </a:cxn>
                  <a:cxn ang="0">
                    <a:pos x="126" y="12"/>
                  </a:cxn>
                  <a:cxn ang="0">
                    <a:pos x="140" y="6"/>
                  </a:cxn>
                  <a:cxn ang="0">
                    <a:pos x="140" y="6"/>
                  </a:cxn>
                  <a:cxn ang="0">
                    <a:pos x="160" y="2"/>
                  </a:cxn>
                  <a:cxn ang="0">
                    <a:pos x="160" y="2"/>
                  </a:cxn>
                  <a:cxn ang="0">
                    <a:pos x="164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4" h="278">
                    <a:moveTo>
                      <a:pt x="156" y="0"/>
                    </a:moveTo>
                    <a:lnTo>
                      <a:pt x="156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10" y="0"/>
                    </a:lnTo>
                    <a:lnTo>
                      <a:pt x="96" y="4"/>
                    </a:lnTo>
                    <a:lnTo>
                      <a:pt x="80" y="8"/>
                    </a:lnTo>
                    <a:lnTo>
                      <a:pt x="64" y="14"/>
                    </a:lnTo>
                    <a:lnTo>
                      <a:pt x="48" y="24"/>
                    </a:lnTo>
                    <a:lnTo>
                      <a:pt x="32" y="36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2" y="56"/>
                    </a:lnTo>
                    <a:lnTo>
                      <a:pt x="8" y="64"/>
                    </a:lnTo>
                    <a:lnTo>
                      <a:pt x="2" y="80"/>
                    </a:lnTo>
                    <a:lnTo>
                      <a:pt x="0" y="98"/>
                    </a:lnTo>
                    <a:lnTo>
                      <a:pt x="2" y="116"/>
                    </a:lnTo>
                    <a:lnTo>
                      <a:pt x="6" y="134"/>
                    </a:lnTo>
                    <a:lnTo>
                      <a:pt x="14" y="154"/>
                    </a:lnTo>
                    <a:lnTo>
                      <a:pt x="22" y="172"/>
                    </a:lnTo>
                    <a:lnTo>
                      <a:pt x="30" y="190"/>
                    </a:lnTo>
                    <a:lnTo>
                      <a:pt x="52" y="224"/>
                    </a:lnTo>
                    <a:lnTo>
                      <a:pt x="72" y="252"/>
                    </a:lnTo>
                    <a:lnTo>
                      <a:pt x="92" y="278"/>
                    </a:lnTo>
                    <a:lnTo>
                      <a:pt x="160" y="218"/>
                    </a:lnTo>
                    <a:lnTo>
                      <a:pt x="160" y="218"/>
                    </a:lnTo>
                    <a:lnTo>
                      <a:pt x="146" y="194"/>
                    </a:lnTo>
                    <a:lnTo>
                      <a:pt x="120" y="138"/>
                    </a:lnTo>
                    <a:lnTo>
                      <a:pt x="106" y="106"/>
                    </a:lnTo>
                    <a:lnTo>
                      <a:pt x="96" y="78"/>
                    </a:lnTo>
                    <a:lnTo>
                      <a:pt x="94" y="66"/>
                    </a:lnTo>
                    <a:lnTo>
                      <a:pt x="92" y="54"/>
                    </a:lnTo>
                    <a:lnTo>
                      <a:pt x="92" y="46"/>
                    </a:lnTo>
                    <a:lnTo>
                      <a:pt x="94" y="40"/>
                    </a:lnTo>
                    <a:lnTo>
                      <a:pt x="94" y="40"/>
                    </a:lnTo>
                    <a:lnTo>
                      <a:pt x="98" y="34"/>
                    </a:lnTo>
                    <a:lnTo>
                      <a:pt x="102" y="28"/>
                    </a:lnTo>
                    <a:lnTo>
                      <a:pt x="112" y="18"/>
                    </a:lnTo>
                    <a:lnTo>
                      <a:pt x="126" y="12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64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37">
                <a:extLst>
                  <a:ext uri="{FF2B5EF4-FFF2-40B4-BE49-F238E27FC236}">
                    <a16:creationId xmlns:a16="http://schemas.microsoft.com/office/drawing/2014/main" id="{B86789FF-6EBF-4752-835F-9DEA3862A3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2" y="1108"/>
                <a:ext cx="164" cy="278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56" y="0"/>
                  </a:cxn>
                  <a:cxn ang="0">
                    <a:pos x="144" y="0"/>
                  </a:cxn>
                  <a:cxn ang="0">
                    <a:pos x="144" y="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40" y="6"/>
                  </a:cxn>
                  <a:cxn ang="0">
                    <a:pos x="140" y="6"/>
                  </a:cxn>
                  <a:cxn ang="0">
                    <a:pos x="160" y="2"/>
                  </a:cxn>
                  <a:cxn ang="0">
                    <a:pos x="160" y="2"/>
                  </a:cxn>
                  <a:cxn ang="0">
                    <a:pos x="164" y="0"/>
                  </a:cxn>
                  <a:cxn ang="0">
                    <a:pos x="156" y="0"/>
                  </a:cxn>
                  <a:cxn ang="0">
                    <a:pos x="156" y="0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60" y="20"/>
                  </a:cxn>
                  <a:cxn ang="0">
                    <a:pos x="72" y="12"/>
                  </a:cxn>
                  <a:cxn ang="0">
                    <a:pos x="72" y="12"/>
                  </a:cxn>
                  <a:cxn ang="0">
                    <a:pos x="58" y="18"/>
                  </a:cxn>
                  <a:cxn ang="0">
                    <a:pos x="44" y="26"/>
                  </a:cxn>
                  <a:cxn ang="0">
                    <a:pos x="30" y="36"/>
                  </a:cxn>
                  <a:cxn ang="0">
                    <a:pos x="18" y="50"/>
                  </a:cxn>
                  <a:cxn ang="0">
                    <a:pos x="18" y="50"/>
                  </a:cxn>
                  <a:cxn ang="0">
                    <a:pos x="12" y="56"/>
                  </a:cxn>
                  <a:cxn ang="0">
                    <a:pos x="8" y="64"/>
                  </a:cxn>
                  <a:cxn ang="0">
                    <a:pos x="2" y="80"/>
                  </a:cxn>
                  <a:cxn ang="0">
                    <a:pos x="0" y="98"/>
                  </a:cxn>
                  <a:cxn ang="0">
                    <a:pos x="2" y="116"/>
                  </a:cxn>
                  <a:cxn ang="0">
                    <a:pos x="6" y="134"/>
                  </a:cxn>
                  <a:cxn ang="0">
                    <a:pos x="14" y="154"/>
                  </a:cxn>
                  <a:cxn ang="0">
                    <a:pos x="22" y="172"/>
                  </a:cxn>
                  <a:cxn ang="0">
                    <a:pos x="30" y="190"/>
                  </a:cxn>
                  <a:cxn ang="0">
                    <a:pos x="52" y="224"/>
                  </a:cxn>
                  <a:cxn ang="0">
                    <a:pos x="72" y="252"/>
                  </a:cxn>
                  <a:cxn ang="0">
                    <a:pos x="92" y="278"/>
                  </a:cxn>
                  <a:cxn ang="0">
                    <a:pos x="120" y="254"/>
                  </a:cxn>
                  <a:cxn ang="0">
                    <a:pos x="120" y="254"/>
                  </a:cxn>
                  <a:cxn ang="0">
                    <a:pos x="108" y="238"/>
                  </a:cxn>
                  <a:cxn ang="0">
                    <a:pos x="90" y="216"/>
                  </a:cxn>
                  <a:cxn ang="0">
                    <a:pos x="72" y="188"/>
                  </a:cxn>
                  <a:cxn ang="0">
                    <a:pos x="54" y="156"/>
                  </a:cxn>
                  <a:cxn ang="0">
                    <a:pos x="46" y="140"/>
                  </a:cxn>
                  <a:cxn ang="0">
                    <a:pos x="40" y="122"/>
                  </a:cxn>
                  <a:cxn ang="0">
                    <a:pos x="36" y="106"/>
                  </a:cxn>
                  <a:cxn ang="0">
                    <a:pos x="32" y="90"/>
                  </a:cxn>
                  <a:cxn ang="0">
                    <a:pos x="32" y="74"/>
                  </a:cxn>
                  <a:cxn ang="0">
                    <a:pos x="34" y="58"/>
                  </a:cxn>
                  <a:cxn ang="0">
                    <a:pos x="40" y="44"/>
                  </a:cxn>
                  <a:cxn ang="0">
                    <a:pos x="48" y="32"/>
                  </a:cxn>
                  <a:cxn ang="0">
                    <a:pos x="48" y="32"/>
                  </a:cxn>
                </a:cxnLst>
                <a:rect l="0" t="0" r="r" b="b"/>
                <a:pathLst>
                  <a:path w="164" h="278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64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  <a:moveTo>
                      <a:pt x="48" y="32"/>
                    </a:moveTo>
                    <a:lnTo>
                      <a:pt x="48" y="32"/>
                    </a:lnTo>
                    <a:lnTo>
                      <a:pt x="60" y="20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58" y="18"/>
                    </a:lnTo>
                    <a:lnTo>
                      <a:pt x="44" y="26"/>
                    </a:lnTo>
                    <a:lnTo>
                      <a:pt x="30" y="36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2" y="56"/>
                    </a:lnTo>
                    <a:lnTo>
                      <a:pt x="8" y="64"/>
                    </a:lnTo>
                    <a:lnTo>
                      <a:pt x="2" y="80"/>
                    </a:lnTo>
                    <a:lnTo>
                      <a:pt x="0" y="98"/>
                    </a:lnTo>
                    <a:lnTo>
                      <a:pt x="2" y="116"/>
                    </a:lnTo>
                    <a:lnTo>
                      <a:pt x="6" y="134"/>
                    </a:lnTo>
                    <a:lnTo>
                      <a:pt x="14" y="154"/>
                    </a:lnTo>
                    <a:lnTo>
                      <a:pt x="22" y="172"/>
                    </a:lnTo>
                    <a:lnTo>
                      <a:pt x="30" y="190"/>
                    </a:lnTo>
                    <a:lnTo>
                      <a:pt x="52" y="224"/>
                    </a:lnTo>
                    <a:lnTo>
                      <a:pt x="72" y="252"/>
                    </a:lnTo>
                    <a:lnTo>
                      <a:pt x="92" y="278"/>
                    </a:lnTo>
                    <a:lnTo>
                      <a:pt x="120" y="254"/>
                    </a:lnTo>
                    <a:lnTo>
                      <a:pt x="120" y="254"/>
                    </a:lnTo>
                    <a:lnTo>
                      <a:pt x="108" y="238"/>
                    </a:lnTo>
                    <a:lnTo>
                      <a:pt x="90" y="216"/>
                    </a:lnTo>
                    <a:lnTo>
                      <a:pt x="72" y="188"/>
                    </a:lnTo>
                    <a:lnTo>
                      <a:pt x="54" y="156"/>
                    </a:lnTo>
                    <a:lnTo>
                      <a:pt x="46" y="140"/>
                    </a:lnTo>
                    <a:lnTo>
                      <a:pt x="40" y="122"/>
                    </a:lnTo>
                    <a:lnTo>
                      <a:pt x="36" y="106"/>
                    </a:lnTo>
                    <a:lnTo>
                      <a:pt x="32" y="90"/>
                    </a:lnTo>
                    <a:lnTo>
                      <a:pt x="32" y="74"/>
                    </a:lnTo>
                    <a:lnTo>
                      <a:pt x="34" y="58"/>
                    </a:lnTo>
                    <a:lnTo>
                      <a:pt x="40" y="44"/>
                    </a:lnTo>
                    <a:lnTo>
                      <a:pt x="48" y="32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FF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38">
                <a:extLst>
                  <a:ext uri="{FF2B5EF4-FFF2-40B4-BE49-F238E27FC236}">
                    <a16:creationId xmlns:a16="http://schemas.microsoft.com/office/drawing/2014/main" id="{9DA61121-0329-41D4-8B2D-D79FB7AF2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1006"/>
                <a:ext cx="144" cy="29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14" y="2"/>
                  </a:cxn>
                  <a:cxn ang="0">
                    <a:pos x="122" y="4"/>
                  </a:cxn>
                  <a:cxn ang="0">
                    <a:pos x="128" y="8"/>
                  </a:cxn>
                  <a:cxn ang="0">
                    <a:pos x="134" y="12"/>
                  </a:cxn>
                  <a:cxn ang="0">
                    <a:pos x="138" y="18"/>
                  </a:cxn>
                  <a:cxn ang="0">
                    <a:pos x="142" y="24"/>
                  </a:cxn>
                  <a:cxn ang="0">
                    <a:pos x="144" y="30"/>
                  </a:cxn>
                  <a:cxn ang="0">
                    <a:pos x="144" y="38"/>
                  </a:cxn>
                  <a:cxn ang="0">
                    <a:pos x="144" y="262"/>
                  </a:cxn>
                  <a:cxn ang="0">
                    <a:pos x="144" y="262"/>
                  </a:cxn>
                  <a:cxn ang="0">
                    <a:pos x="144" y="270"/>
                  </a:cxn>
                  <a:cxn ang="0">
                    <a:pos x="142" y="276"/>
                  </a:cxn>
                  <a:cxn ang="0">
                    <a:pos x="138" y="282"/>
                  </a:cxn>
                  <a:cxn ang="0">
                    <a:pos x="134" y="288"/>
                  </a:cxn>
                  <a:cxn ang="0">
                    <a:pos x="128" y="292"/>
                  </a:cxn>
                  <a:cxn ang="0">
                    <a:pos x="122" y="296"/>
                  </a:cxn>
                  <a:cxn ang="0">
                    <a:pos x="114" y="298"/>
                  </a:cxn>
                  <a:cxn ang="0">
                    <a:pos x="108" y="298"/>
                  </a:cxn>
                  <a:cxn ang="0">
                    <a:pos x="36" y="298"/>
                  </a:cxn>
                  <a:cxn ang="0">
                    <a:pos x="36" y="298"/>
                  </a:cxn>
                  <a:cxn ang="0">
                    <a:pos x="28" y="298"/>
                  </a:cxn>
                  <a:cxn ang="0">
                    <a:pos x="22" y="296"/>
                  </a:cxn>
                  <a:cxn ang="0">
                    <a:pos x="16" y="292"/>
                  </a:cxn>
                  <a:cxn ang="0">
                    <a:pos x="10" y="288"/>
                  </a:cxn>
                  <a:cxn ang="0">
                    <a:pos x="6" y="282"/>
                  </a:cxn>
                  <a:cxn ang="0">
                    <a:pos x="2" y="276"/>
                  </a:cxn>
                  <a:cxn ang="0">
                    <a:pos x="0" y="270"/>
                  </a:cxn>
                  <a:cxn ang="0">
                    <a:pos x="0" y="26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0"/>
                  </a:cxn>
                  <a:cxn ang="0">
                    <a:pos x="2" y="24"/>
                  </a:cxn>
                  <a:cxn ang="0">
                    <a:pos x="6" y="18"/>
                  </a:cxn>
                  <a:cxn ang="0">
                    <a:pos x="10" y="12"/>
                  </a:cxn>
                  <a:cxn ang="0">
                    <a:pos x="16" y="8"/>
                  </a:cxn>
                  <a:cxn ang="0">
                    <a:pos x="22" y="4"/>
                  </a:cxn>
                  <a:cxn ang="0">
                    <a:pos x="28" y="2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44" h="298">
                    <a:moveTo>
                      <a:pt x="36" y="0"/>
                    </a:moveTo>
                    <a:lnTo>
                      <a:pt x="108" y="0"/>
                    </a:lnTo>
                    <a:lnTo>
                      <a:pt x="108" y="0"/>
                    </a:lnTo>
                    <a:lnTo>
                      <a:pt x="114" y="2"/>
                    </a:lnTo>
                    <a:lnTo>
                      <a:pt x="122" y="4"/>
                    </a:lnTo>
                    <a:lnTo>
                      <a:pt x="128" y="8"/>
                    </a:lnTo>
                    <a:lnTo>
                      <a:pt x="134" y="12"/>
                    </a:lnTo>
                    <a:lnTo>
                      <a:pt x="138" y="18"/>
                    </a:lnTo>
                    <a:lnTo>
                      <a:pt x="142" y="24"/>
                    </a:lnTo>
                    <a:lnTo>
                      <a:pt x="144" y="30"/>
                    </a:lnTo>
                    <a:lnTo>
                      <a:pt x="144" y="38"/>
                    </a:lnTo>
                    <a:lnTo>
                      <a:pt x="144" y="262"/>
                    </a:lnTo>
                    <a:lnTo>
                      <a:pt x="144" y="262"/>
                    </a:lnTo>
                    <a:lnTo>
                      <a:pt x="144" y="270"/>
                    </a:lnTo>
                    <a:lnTo>
                      <a:pt x="142" y="276"/>
                    </a:lnTo>
                    <a:lnTo>
                      <a:pt x="138" y="282"/>
                    </a:lnTo>
                    <a:lnTo>
                      <a:pt x="134" y="288"/>
                    </a:lnTo>
                    <a:lnTo>
                      <a:pt x="128" y="292"/>
                    </a:lnTo>
                    <a:lnTo>
                      <a:pt x="122" y="296"/>
                    </a:lnTo>
                    <a:lnTo>
                      <a:pt x="114" y="298"/>
                    </a:lnTo>
                    <a:lnTo>
                      <a:pt x="108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28" y="298"/>
                    </a:lnTo>
                    <a:lnTo>
                      <a:pt x="22" y="296"/>
                    </a:lnTo>
                    <a:lnTo>
                      <a:pt x="16" y="292"/>
                    </a:lnTo>
                    <a:lnTo>
                      <a:pt x="10" y="288"/>
                    </a:lnTo>
                    <a:lnTo>
                      <a:pt x="6" y="282"/>
                    </a:lnTo>
                    <a:lnTo>
                      <a:pt x="2" y="276"/>
                    </a:lnTo>
                    <a:lnTo>
                      <a:pt x="0" y="270"/>
                    </a:lnTo>
                    <a:lnTo>
                      <a:pt x="0" y="26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39">
                <a:extLst>
                  <a:ext uri="{FF2B5EF4-FFF2-40B4-BE49-F238E27FC236}">
                    <a16:creationId xmlns:a16="http://schemas.microsoft.com/office/drawing/2014/main" id="{FF7FB864-42A7-4349-8150-E4ED3F10A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1014"/>
                <a:ext cx="128" cy="2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104" y="2"/>
                  </a:cxn>
                  <a:cxn ang="0">
                    <a:pos x="110" y="4"/>
                  </a:cxn>
                  <a:cxn ang="0">
                    <a:pos x="120" y="10"/>
                  </a:cxn>
                  <a:cxn ang="0">
                    <a:pos x="126" y="18"/>
                  </a:cxn>
                  <a:cxn ang="0">
                    <a:pos x="128" y="24"/>
                  </a:cxn>
                  <a:cxn ang="0">
                    <a:pos x="128" y="30"/>
                  </a:cxn>
                  <a:cxn ang="0">
                    <a:pos x="128" y="254"/>
                  </a:cxn>
                  <a:cxn ang="0">
                    <a:pos x="128" y="254"/>
                  </a:cxn>
                  <a:cxn ang="0">
                    <a:pos x="128" y="260"/>
                  </a:cxn>
                  <a:cxn ang="0">
                    <a:pos x="126" y="266"/>
                  </a:cxn>
                  <a:cxn ang="0">
                    <a:pos x="120" y="274"/>
                  </a:cxn>
                  <a:cxn ang="0">
                    <a:pos x="110" y="280"/>
                  </a:cxn>
                  <a:cxn ang="0">
                    <a:pos x="104" y="282"/>
                  </a:cxn>
                  <a:cxn ang="0">
                    <a:pos x="100" y="282"/>
                  </a:cxn>
                  <a:cxn ang="0">
                    <a:pos x="28" y="282"/>
                  </a:cxn>
                  <a:cxn ang="0">
                    <a:pos x="28" y="282"/>
                  </a:cxn>
                  <a:cxn ang="0">
                    <a:pos x="22" y="282"/>
                  </a:cxn>
                  <a:cxn ang="0">
                    <a:pos x="18" y="280"/>
                  </a:cxn>
                  <a:cxn ang="0">
                    <a:pos x="8" y="274"/>
                  </a:cxn>
                  <a:cxn ang="0">
                    <a:pos x="2" y="266"/>
                  </a:cxn>
                  <a:cxn ang="0">
                    <a:pos x="0" y="260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8" y="10"/>
                  </a:cxn>
                  <a:cxn ang="0">
                    <a:pos x="18" y="4"/>
                  </a:cxn>
                  <a:cxn ang="0">
                    <a:pos x="22" y="2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128" h="282">
                    <a:moveTo>
                      <a:pt x="28" y="0"/>
                    </a:moveTo>
                    <a:lnTo>
                      <a:pt x="100" y="0"/>
                    </a:lnTo>
                    <a:lnTo>
                      <a:pt x="100" y="0"/>
                    </a:lnTo>
                    <a:lnTo>
                      <a:pt x="104" y="2"/>
                    </a:lnTo>
                    <a:lnTo>
                      <a:pt x="110" y="4"/>
                    </a:lnTo>
                    <a:lnTo>
                      <a:pt x="120" y="10"/>
                    </a:lnTo>
                    <a:lnTo>
                      <a:pt x="126" y="18"/>
                    </a:lnTo>
                    <a:lnTo>
                      <a:pt x="128" y="24"/>
                    </a:lnTo>
                    <a:lnTo>
                      <a:pt x="128" y="30"/>
                    </a:lnTo>
                    <a:lnTo>
                      <a:pt x="128" y="254"/>
                    </a:lnTo>
                    <a:lnTo>
                      <a:pt x="128" y="254"/>
                    </a:lnTo>
                    <a:lnTo>
                      <a:pt x="128" y="260"/>
                    </a:lnTo>
                    <a:lnTo>
                      <a:pt x="126" y="266"/>
                    </a:lnTo>
                    <a:lnTo>
                      <a:pt x="120" y="274"/>
                    </a:lnTo>
                    <a:lnTo>
                      <a:pt x="110" y="280"/>
                    </a:lnTo>
                    <a:lnTo>
                      <a:pt x="104" y="282"/>
                    </a:lnTo>
                    <a:lnTo>
                      <a:pt x="100" y="282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22" y="282"/>
                    </a:lnTo>
                    <a:lnTo>
                      <a:pt x="18" y="280"/>
                    </a:lnTo>
                    <a:lnTo>
                      <a:pt x="8" y="274"/>
                    </a:lnTo>
                    <a:lnTo>
                      <a:pt x="2" y="266"/>
                    </a:lnTo>
                    <a:lnTo>
                      <a:pt x="0" y="260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8" y="10"/>
                    </a:lnTo>
                    <a:lnTo>
                      <a:pt x="18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40">
                <a:extLst>
                  <a:ext uri="{FF2B5EF4-FFF2-40B4-BE49-F238E27FC236}">
                    <a16:creationId xmlns:a16="http://schemas.microsoft.com/office/drawing/2014/main" id="{B6703F76-E35F-4789-88E3-D541D9BEA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1014"/>
                <a:ext cx="124" cy="2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96" y="0"/>
                  </a:cxn>
                  <a:cxn ang="0">
                    <a:pos x="96" y="0"/>
                  </a:cxn>
                  <a:cxn ang="0">
                    <a:pos x="106" y="4"/>
                  </a:cxn>
                  <a:cxn ang="0">
                    <a:pos x="116" y="10"/>
                  </a:cxn>
                  <a:cxn ang="0">
                    <a:pos x="122" y="18"/>
                  </a:cxn>
                  <a:cxn ang="0">
                    <a:pos x="124" y="30"/>
                  </a:cxn>
                  <a:cxn ang="0">
                    <a:pos x="124" y="30"/>
                  </a:cxn>
                  <a:cxn ang="0">
                    <a:pos x="124" y="254"/>
                  </a:cxn>
                  <a:cxn ang="0">
                    <a:pos x="124" y="254"/>
                  </a:cxn>
                  <a:cxn ang="0">
                    <a:pos x="122" y="266"/>
                  </a:cxn>
                  <a:cxn ang="0">
                    <a:pos x="116" y="274"/>
                  </a:cxn>
                  <a:cxn ang="0">
                    <a:pos x="106" y="280"/>
                  </a:cxn>
                  <a:cxn ang="0">
                    <a:pos x="96" y="282"/>
                  </a:cxn>
                  <a:cxn ang="0">
                    <a:pos x="96" y="282"/>
                  </a:cxn>
                  <a:cxn ang="0">
                    <a:pos x="28" y="282"/>
                  </a:cxn>
                  <a:cxn ang="0">
                    <a:pos x="28" y="282"/>
                  </a:cxn>
                  <a:cxn ang="0">
                    <a:pos x="16" y="280"/>
                  </a:cxn>
                  <a:cxn ang="0">
                    <a:pos x="8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10"/>
                  </a:cxn>
                  <a:cxn ang="0">
                    <a:pos x="16" y="4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124" h="282">
                    <a:moveTo>
                      <a:pt x="28" y="0"/>
                    </a:moveTo>
                    <a:lnTo>
                      <a:pt x="28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06" y="4"/>
                    </a:lnTo>
                    <a:lnTo>
                      <a:pt x="116" y="10"/>
                    </a:lnTo>
                    <a:lnTo>
                      <a:pt x="122" y="18"/>
                    </a:ln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254"/>
                    </a:lnTo>
                    <a:lnTo>
                      <a:pt x="124" y="254"/>
                    </a:lnTo>
                    <a:lnTo>
                      <a:pt x="122" y="266"/>
                    </a:lnTo>
                    <a:lnTo>
                      <a:pt x="116" y="274"/>
                    </a:lnTo>
                    <a:lnTo>
                      <a:pt x="106" y="280"/>
                    </a:lnTo>
                    <a:lnTo>
                      <a:pt x="96" y="282"/>
                    </a:lnTo>
                    <a:lnTo>
                      <a:pt x="96" y="282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16" y="280"/>
                    </a:lnTo>
                    <a:lnTo>
                      <a:pt x="8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10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41">
                <a:extLst>
                  <a:ext uri="{FF2B5EF4-FFF2-40B4-BE49-F238E27FC236}">
                    <a16:creationId xmlns:a16="http://schemas.microsoft.com/office/drawing/2014/main" id="{F2E2D336-B6A7-43AF-A4FE-4781AE24C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014"/>
                <a:ext cx="120" cy="2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102" y="4"/>
                  </a:cxn>
                  <a:cxn ang="0">
                    <a:pos x="112" y="10"/>
                  </a:cxn>
                  <a:cxn ang="0">
                    <a:pos x="118" y="18"/>
                  </a:cxn>
                  <a:cxn ang="0">
                    <a:pos x="120" y="30"/>
                  </a:cxn>
                  <a:cxn ang="0">
                    <a:pos x="120" y="30"/>
                  </a:cxn>
                  <a:cxn ang="0">
                    <a:pos x="120" y="254"/>
                  </a:cxn>
                  <a:cxn ang="0">
                    <a:pos x="120" y="254"/>
                  </a:cxn>
                  <a:cxn ang="0">
                    <a:pos x="118" y="266"/>
                  </a:cxn>
                  <a:cxn ang="0">
                    <a:pos x="112" y="274"/>
                  </a:cxn>
                  <a:cxn ang="0">
                    <a:pos x="102" y="280"/>
                  </a:cxn>
                  <a:cxn ang="0">
                    <a:pos x="92" y="282"/>
                  </a:cxn>
                  <a:cxn ang="0">
                    <a:pos x="92" y="282"/>
                  </a:cxn>
                  <a:cxn ang="0">
                    <a:pos x="28" y="282"/>
                  </a:cxn>
                  <a:cxn ang="0">
                    <a:pos x="28" y="282"/>
                  </a:cxn>
                  <a:cxn ang="0">
                    <a:pos x="16" y="280"/>
                  </a:cxn>
                  <a:cxn ang="0">
                    <a:pos x="8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10"/>
                  </a:cxn>
                  <a:cxn ang="0">
                    <a:pos x="16" y="4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120" h="282">
                    <a:moveTo>
                      <a:pt x="28" y="0"/>
                    </a:moveTo>
                    <a:lnTo>
                      <a:pt x="2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4"/>
                    </a:lnTo>
                    <a:lnTo>
                      <a:pt x="112" y="10"/>
                    </a:lnTo>
                    <a:lnTo>
                      <a:pt x="118" y="18"/>
                    </a:lnTo>
                    <a:lnTo>
                      <a:pt x="120" y="30"/>
                    </a:lnTo>
                    <a:lnTo>
                      <a:pt x="120" y="30"/>
                    </a:lnTo>
                    <a:lnTo>
                      <a:pt x="120" y="254"/>
                    </a:lnTo>
                    <a:lnTo>
                      <a:pt x="120" y="254"/>
                    </a:lnTo>
                    <a:lnTo>
                      <a:pt x="118" y="266"/>
                    </a:lnTo>
                    <a:lnTo>
                      <a:pt x="112" y="274"/>
                    </a:lnTo>
                    <a:lnTo>
                      <a:pt x="102" y="280"/>
                    </a:lnTo>
                    <a:lnTo>
                      <a:pt x="92" y="282"/>
                    </a:lnTo>
                    <a:lnTo>
                      <a:pt x="92" y="282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16" y="280"/>
                    </a:lnTo>
                    <a:lnTo>
                      <a:pt x="8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10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D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42">
                <a:extLst>
                  <a:ext uri="{FF2B5EF4-FFF2-40B4-BE49-F238E27FC236}">
                    <a16:creationId xmlns:a16="http://schemas.microsoft.com/office/drawing/2014/main" id="{8DF852FE-2F21-440A-B276-DC9B3F273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1014"/>
                <a:ext cx="114" cy="28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100" y="4"/>
                  </a:cxn>
                  <a:cxn ang="0">
                    <a:pos x="108" y="10"/>
                  </a:cxn>
                  <a:cxn ang="0">
                    <a:pos x="112" y="18"/>
                  </a:cxn>
                  <a:cxn ang="0">
                    <a:pos x="114" y="30"/>
                  </a:cxn>
                  <a:cxn ang="0">
                    <a:pos x="114" y="30"/>
                  </a:cxn>
                  <a:cxn ang="0">
                    <a:pos x="114" y="254"/>
                  </a:cxn>
                  <a:cxn ang="0">
                    <a:pos x="114" y="254"/>
                  </a:cxn>
                  <a:cxn ang="0">
                    <a:pos x="112" y="266"/>
                  </a:cxn>
                  <a:cxn ang="0">
                    <a:pos x="108" y="274"/>
                  </a:cxn>
                  <a:cxn ang="0">
                    <a:pos x="100" y="280"/>
                  </a:cxn>
                  <a:cxn ang="0">
                    <a:pos x="90" y="282"/>
                  </a:cxn>
                  <a:cxn ang="0">
                    <a:pos x="90" y="282"/>
                  </a:cxn>
                  <a:cxn ang="0">
                    <a:pos x="26" y="282"/>
                  </a:cxn>
                  <a:cxn ang="0">
                    <a:pos x="26" y="282"/>
                  </a:cxn>
                  <a:cxn ang="0">
                    <a:pos x="16" y="280"/>
                  </a:cxn>
                  <a:cxn ang="0">
                    <a:pos x="8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10"/>
                  </a:cxn>
                  <a:cxn ang="0">
                    <a:pos x="16" y="4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114" h="282">
                    <a:moveTo>
                      <a:pt x="26" y="0"/>
                    </a:moveTo>
                    <a:lnTo>
                      <a:pt x="26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100" y="4"/>
                    </a:lnTo>
                    <a:lnTo>
                      <a:pt x="108" y="10"/>
                    </a:lnTo>
                    <a:lnTo>
                      <a:pt x="112" y="18"/>
                    </a:lnTo>
                    <a:lnTo>
                      <a:pt x="114" y="30"/>
                    </a:lnTo>
                    <a:lnTo>
                      <a:pt x="114" y="30"/>
                    </a:lnTo>
                    <a:lnTo>
                      <a:pt x="114" y="254"/>
                    </a:lnTo>
                    <a:lnTo>
                      <a:pt x="114" y="254"/>
                    </a:lnTo>
                    <a:lnTo>
                      <a:pt x="112" y="266"/>
                    </a:lnTo>
                    <a:lnTo>
                      <a:pt x="108" y="274"/>
                    </a:lnTo>
                    <a:lnTo>
                      <a:pt x="100" y="280"/>
                    </a:lnTo>
                    <a:lnTo>
                      <a:pt x="90" y="282"/>
                    </a:lnTo>
                    <a:lnTo>
                      <a:pt x="90" y="282"/>
                    </a:lnTo>
                    <a:lnTo>
                      <a:pt x="26" y="282"/>
                    </a:lnTo>
                    <a:lnTo>
                      <a:pt x="26" y="282"/>
                    </a:lnTo>
                    <a:lnTo>
                      <a:pt x="16" y="280"/>
                    </a:lnTo>
                    <a:lnTo>
                      <a:pt x="8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10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43">
                <a:extLst>
                  <a:ext uri="{FF2B5EF4-FFF2-40B4-BE49-F238E27FC236}">
                    <a16:creationId xmlns:a16="http://schemas.microsoft.com/office/drawing/2014/main" id="{B7C68129-CC99-43D3-BFD0-6BAA52B30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1014"/>
                <a:ext cx="108" cy="28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84" y="0"/>
                  </a:cxn>
                  <a:cxn ang="0">
                    <a:pos x="84" y="0"/>
                  </a:cxn>
                  <a:cxn ang="0">
                    <a:pos x="94" y="4"/>
                  </a:cxn>
                  <a:cxn ang="0">
                    <a:pos x="102" y="10"/>
                  </a:cxn>
                  <a:cxn ang="0">
                    <a:pos x="106" y="18"/>
                  </a:cxn>
                  <a:cxn ang="0">
                    <a:pos x="108" y="30"/>
                  </a:cxn>
                  <a:cxn ang="0">
                    <a:pos x="108" y="30"/>
                  </a:cxn>
                  <a:cxn ang="0">
                    <a:pos x="108" y="254"/>
                  </a:cxn>
                  <a:cxn ang="0">
                    <a:pos x="108" y="254"/>
                  </a:cxn>
                  <a:cxn ang="0">
                    <a:pos x="106" y="266"/>
                  </a:cxn>
                  <a:cxn ang="0">
                    <a:pos x="102" y="274"/>
                  </a:cxn>
                  <a:cxn ang="0">
                    <a:pos x="94" y="280"/>
                  </a:cxn>
                  <a:cxn ang="0">
                    <a:pos x="84" y="282"/>
                  </a:cxn>
                  <a:cxn ang="0">
                    <a:pos x="84" y="282"/>
                  </a:cxn>
                  <a:cxn ang="0">
                    <a:pos x="24" y="282"/>
                  </a:cxn>
                  <a:cxn ang="0">
                    <a:pos x="24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08" h="282">
                    <a:moveTo>
                      <a:pt x="24" y="0"/>
                    </a:moveTo>
                    <a:lnTo>
                      <a:pt x="2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4" y="4"/>
                    </a:lnTo>
                    <a:lnTo>
                      <a:pt x="102" y="10"/>
                    </a:lnTo>
                    <a:lnTo>
                      <a:pt x="106" y="18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254"/>
                    </a:lnTo>
                    <a:lnTo>
                      <a:pt x="108" y="254"/>
                    </a:lnTo>
                    <a:lnTo>
                      <a:pt x="106" y="266"/>
                    </a:lnTo>
                    <a:lnTo>
                      <a:pt x="102" y="274"/>
                    </a:lnTo>
                    <a:lnTo>
                      <a:pt x="94" y="280"/>
                    </a:lnTo>
                    <a:lnTo>
                      <a:pt x="84" y="282"/>
                    </a:lnTo>
                    <a:lnTo>
                      <a:pt x="84" y="282"/>
                    </a:lnTo>
                    <a:lnTo>
                      <a:pt x="24" y="282"/>
                    </a:lnTo>
                    <a:lnTo>
                      <a:pt x="24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D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44">
                <a:extLst>
                  <a:ext uri="{FF2B5EF4-FFF2-40B4-BE49-F238E27FC236}">
                    <a16:creationId xmlns:a16="http://schemas.microsoft.com/office/drawing/2014/main" id="{93898D0F-FB82-4B17-B0C2-4CF2522C4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1014"/>
                <a:ext cx="104" cy="28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90" y="4"/>
                  </a:cxn>
                  <a:cxn ang="0">
                    <a:pos x="98" y="10"/>
                  </a:cxn>
                  <a:cxn ang="0">
                    <a:pos x="102" y="18"/>
                  </a:cxn>
                  <a:cxn ang="0">
                    <a:pos x="104" y="30"/>
                  </a:cxn>
                  <a:cxn ang="0">
                    <a:pos x="104" y="30"/>
                  </a:cxn>
                  <a:cxn ang="0">
                    <a:pos x="104" y="254"/>
                  </a:cxn>
                  <a:cxn ang="0">
                    <a:pos x="104" y="254"/>
                  </a:cxn>
                  <a:cxn ang="0">
                    <a:pos x="102" y="266"/>
                  </a:cxn>
                  <a:cxn ang="0">
                    <a:pos x="98" y="274"/>
                  </a:cxn>
                  <a:cxn ang="0">
                    <a:pos x="90" y="280"/>
                  </a:cxn>
                  <a:cxn ang="0">
                    <a:pos x="80" y="282"/>
                  </a:cxn>
                  <a:cxn ang="0">
                    <a:pos x="80" y="282"/>
                  </a:cxn>
                  <a:cxn ang="0">
                    <a:pos x="24" y="282"/>
                  </a:cxn>
                  <a:cxn ang="0">
                    <a:pos x="24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04" h="282">
                    <a:moveTo>
                      <a:pt x="24" y="0"/>
                    </a:moveTo>
                    <a:lnTo>
                      <a:pt x="2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90" y="4"/>
                    </a:lnTo>
                    <a:lnTo>
                      <a:pt x="98" y="10"/>
                    </a:lnTo>
                    <a:lnTo>
                      <a:pt x="102" y="18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4" y="254"/>
                    </a:lnTo>
                    <a:lnTo>
                      <a:pt x="104" y="254"/>
                    </a:lnTo>
                    <a:lnTo>
                      <a:pt x="102" y="266"/>
                    </a:lnTo>
                    <a:lnTo>
                      <a:pt x="98" y="274"/>
                    </a:lnTo>
                    <a:lnTo>
                      <a:pt x="90" y="280"/>
                    </a:lnTo>
                    <a:lnTo>
                      <a:pt x="80" y="282"/>
                    </a:lnTo>
                    <a:lnTo>
                      <a:pt x="80" y="282"/>
                    </a:lnTo>
                    <a:lnTo>
                      <a:pt x="24" y="282"/>
                    </a:lnTo>
                    <a:lnTo>
                      <a:pt x="24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45">
                <a:extLst>
                  <a:ext uri="{FF2B5EF4-FFF2-40B4-BE49-F238E27FC236}">
                    <a16:creationId xmlns:a16="http://schemas.microsoft.com/office/drawing/2014/main" id="{08AA459E-4DF1-40A5-A26B-24B578AB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1014"/>
                <a:ext cx="100" cy="28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76" y="0"/>
                  </a:cxn>
                  <a:cxn ang="0">
                    <a:pos x="76" y="0"/>
                  </a:cxn>
                  <a:cxn ang="0">
                    <a:pos x="86" y="4"/>
                  </a:cxn>
                  <a:cxn ang="0">
                    <a:pos x="92" y="10"/>
                  </a:cxn>
                  <a:cxn ang="0">
                    <a:pos x="98" y="18"/>
                  </a:cxn>
                  <a:cxn ang="0">
                    <a:pos x="100" y="30"/>
                  </a:cxn>
                  <a:cxn ang="0">
                    <a:pos x="100" y="30"/>
                  </a:cxn>
                  <a:cxn ang="0">
                    <a:pos x="100" y="254"/>
                  </a:cxn>
                  <a:cxn ang="0">
                    <a:pos x="100" y="254"/>
                  </a:cxn>
                  <a:cxn ang="0">
                    <a:pos x="98" y="266"/>
                  </a:cxn>
                  <a:cxn ang="0">
                    <a:pos x="92" y="274"/>
                  </a:cxn>
                  <a:cxn ang="0">
                    <a:pos x="86" y="280"/>
                  </a:cxn>
                  <a:cxn ang="0">
                    <a:pos x="76" y="282"/>
                  </a:cxn>
                  <a:cxn ang="0">
                    <a:pos x="76" y="282"/>
                  </a:cxn>
                  <a:cxn ang="0">
                    <a:pos x="22" y="282"/>
                  </a:cxn>
                  <a:cxn ang="0">
                    <a:pos x="22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100" h="282">
                    <a:moveTo>
                      <a:pt x="22" y="0"/>
                    </a:moveTo>
                    <a:lnTo>
                      <a:pt x="22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6" y="4"/>
                    </a:lnTo>
                    <a:lnTo>
                      <a:pt x="92" y="10"/>
                    </a:lnTo>
                    <a:lnTo>
                      <a:pt x="98" y="18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100" y="254"/>
                    </a:lnTo>
                    <a:lnTo>
                      <a:pt x="100" y="254"/>
                    </a:lnTo>
                    <a:lnTo>
                      <a:pt x="98" y="266"/>
                    </a:lnTo>
                    <a:lnTo>
                      <a:pt x="92" y="274"/>
                    </a:lnTo>
                    <a:lnTo>
                      <a:pt x="86" y="280"/>
                    </a:lnTo>
                    <a:lnTo>
                      <a:pt x="76" y="282"/>
                    </a:lnTo>
                    <a:lnTo>
                      <a:pt x="76" y="282"/>
                    </a:lnTo>
                    <a:lnTo>
                      <a:pt x="22" y="282"/>
                    </a:lnTo>
                    <a:lnTo>
                      <a:pt x="22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46">
                <a:extLst>
                  <a:ext uri="{FF2B5EF4-FFF2-40B4-BE49-F238E27FC236}">
                    <a16:creationId xmlns:a16="http://schemas.microsoft.com/office/drawing/2014/main" id="{81AC4D66-77A4-4225-8FA8-AFDBE958F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" y="1014"/>
                <a:ext cx="94" cy="28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82" y="4"/>
                  </a:cxn>
                  <a:cxn ang="0">
                    <a:pos x="88" y="10"/>
                  </a:cxn>
                  <a:cxn ang="0">
                    <a:pos x="94" y="18"/>
                  </a:cxn>
                  <a:cxn ang="0">
                    <a:pos x="94" y="30"/>
                  </a:cxn>
                  <a:cxn ang="0">
                    <a:pos x="94" y="30"/>
                  </a:cxn>
                  <a:cxn ang="0">
                    <a:pos x="94" y="254"/>
                  </a:cxn>
                  <a:cxn ang="0">
                    <a:pos x="94" y="254"/>
                  </a:cxn>
                  <a:cxn ang="0">
                    <a:pos x="94" y="266"/>
                  </a:cxn>
                  <a:cxn ang="0">
                    <a:pos x="88" y="274"/>
                  </a:cxn>
                  <a:cxn ang="0">
                    <a:pos x="82" y="280"/>
                  </a:cxn>
                  <a:cxn ang="0">
                    <a:pos x="74" y="282"/>
                  </a:cxn>
                  <a:cxn ang="0">
                    <a:pos x="74" y="282"/>
                  </a:cxn>
                  <a:cxn ang="0">
                    <a:pos x="22" y="282"/>
                  </a:cxn>
                  <a:cxn ang="0">
                    <a:pos x="22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94" h="282">
                    <a:moveTo>
                      <a:pt x="22" y="0"/>
                    </a:moveTo>
                    <a:lnTo>
                      <a:pt x="22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2" y="4"/>
                    </a:lnTo>
                    <a:lnTo>
                      <a:pt x="88" y="10"/>
                    </a:lnTo>
                    <a:lnTo>
                      <a:pt x="94" y="18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254"/>
                    </a:lnTo>
                    <a:lnTo>
                      <a:pt x="94" y="254"/>
                    </a:lnTo>
                    <a:lnTo>
                      <a:pt x="94" y="266"/>
                    </a:lnTo>
                    <a:lnTo>
                      <a:pt x="88" y="274"/>
                    </a:lnTo>
                    <a:lnTo>
                      <a:pt x="82" y="280"/>
                    </a:lnTo>
                    <a:lnTo>
                      <a:pt x="74" y="282"/>
                    </a:lnTo>
                    <a:lnTo>
                      <a:pt x="74" y="282"/>
                    </a:lnTo>
                    <a:lnTo>
                      <a:pt x="22" y="282"/>
                    </a:lnTo>
                    <a:lnTo>
                      <a:pt x="22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D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47">
                <a:extLst>
                  <a:ext uri="{FF2B5EF4-FFF2-40B4-BE49-F238E27FC236}">
                    <a16:creationId xmlns:a16="http://schemas.microsoft.com/office/drawing/2014/main" id="{19954E0C-84A3-4BCF-BB98-FCC34CBFB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1014"/>
                <a:ext cx="90" cy="28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8" y="4"/>
                  </a:cxn>
                  <a:cxn ang="0">
                    <a:pos x="84" y="10"/>
                  </a:cxn>
                  <a:cxn ang="0">
                    <a:pos x="88" y="18"/>
                  </a:cxn>
                  <a:cxn ang="0">
                    <a:pos x="90" y="30"/>
                  </a:cxn>
                  <a:cxn ang="0">
                    <a:pos x="90" y="30"/>
                  </a:cxn>
                  <a:cxn ang="0">
                    <a:pos x="90" y="254"/>
                  </a:cxn>
                  <a:cxn ang="0">
                    <a:pos x="90" y="254"/>
                  </a:cxn>
                  <a:cxn ang="0">
                    <a:pos x="88" y="266"/>
                  </a:cxn>
                  <a:cxn ang="0">
                    <a:pos x="84" y="274"/>
                  </a:cxn>
                  <a:cxn ang="0">
                    <a:pos x="78" y="280"/>
                  </a:cxn>
                  <a:cxn ang="0">
                    <a:pos x="70" y="282"/>
                  </a:cxn>
                  <a:cxn ang="0">
                    <a:pos x="70" y="282"/>
                  </a:cxn>
                  <a:cxn ang="0">
                    <a:pos x="22" y="282"/>
                  </a:cxn>
                  <a:cxn ang="0">
                    <a:pos x="22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90" h="282">
                    <a:moveTo>
                      <a:pt x="22" y="0"/>
                    </a:moveTo>
                    <a:lnTo>
                      <a:pt x="2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8" y="4"/>
                    </a:lnTo>
                    <a:lnTo>
                      <a:pt x="84" y="10"/>
                    </a:lnTo>
                    <a:lnTo>
                      <a:pt x="88" y="18"/>
                    </a:lnTo>
                    <a:lnTo>
                      <a:pt x="90" y="30"/>
                    </a:lnTo>
                    <a:lnTo>
                      <a:pt x="90" y="30"/>
                    </a:lnTo>
                    <a:lnTo>
                      <a:pt x="90" y="254"/>
                    </a:lnTo>
                    <a:lnTo>
                      <a:pt x="90" y="254"/>
                    </a:lnTo>
                    <a:lnTo>
                      <a:pt x="88" y="266"/>
                    </a:lnTo>
                    <a:lnTo>
                      <a:pt x="84" y="274"/>
                    </a:lnTo>
                    <a:lnTo>
                      <a:pt x="78" y="280"/>
                    </a:lnTo>
                    <a:lnTo>
                      <a:pt x="70" y="282"/>
                    </a:lnTo>
                    <a:lnTo>
                      <a:pt x="70" y="282"/>
                    </a:lnTo>
                    <a:lnTo>
                      <a:pt x="22" y="282"/>
                    </a:lnTo>
                    <a:lnTo>
                      <a:pt x="22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D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48">
                <a:extLst>
                  <a:ext uri="{FF2B5EF4-FFF2-40B4-BE49-F238E27FC236}">
                    <a16:creationId xmlns:a16="http://schemas.microsoft.com/office/drawing/2014/main" id="{A05228EB-CA85-41F7-B3B8-C7DBDCDE4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014"/>
                <a:ext cx="84" cy="28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72" y="4"/>
                  </a:cxn>
                  <a:cxn ang="0">
                    <a:pos x="78" y="10"/>
                  </a:cxn>
                  <a:cxn ang="0">
                    <a:pos x="82" y="18"/>
                  </a:cxn>
                  <a:cxn ang="0">
                    <a:pos x="84" y="30"/>
                  </a:cxn>
                  <a:cxn ang="0">
                    <a:pos x="84" y="30"/>
                  </a:cxn>
                  <a:cxn ang="0">
                    <a:pos x="84" y="254"/>
                  </a:cxn>
                  <a:cxn ang="0">
                    <a:pos x="84" y="254"/>
                  </a:cxn>
                  <a:cxn ang="0">
                    <a:pos x="82" y="266"/>
                  </a:cxn>
                  <a:cxn ang="0">
                    <a:pos x="78" y="274"/>
                  </a:cxn>
                  <a:cxn ang="0">
                    <a:pos x="72" y="280"/>
                  </a:cxn>
                  <a:cxn ang="0">
                    <a:pos x="64" y="282"/>
                  </a:cxn>
                  <a:cxn ang="0">
                    <a:pos x="64" y="282"/>
                  </a:cxn>
                  <a:cxn ang="0">
                    <a:pos x="18" y="282"/>
                  </a:cxn>
                  <a:cxn ang="0">
                    <a:pos x="18" y="282"/>
                  </a:cxn>
                  <a:cxn ang="0">
                    <a:pos x="12" y="280"/>
                  </a:cxn>
                  <a:cxn ang="0">
                    <a:pos x="6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84" h="282">
                    <a:moveTo>
                      <a:pt x="18" y="0"/>
                    </a:moveTo>
                    <a:lnTo>
                      <a:pt x="18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2" y="4"/>
                    </a:lnTo>
                    <a:lnTo>
                      <a:pt x="78" y="10"/>
                    </a:lnTo>
                    <a:lnTo>
                      <a:pt x="82" y="18"/>
                    </a:lnTo>
                    <a:lnTo>
                      <a:pt x="84" y="30"/>
                    </a:lnTo>
                    <a:lnTo>
                      <a:pt x="84" y="30"/>
                    </a:lnTo>
                    <a:lnTo>
                      <a:pt x="84" y="254"/>
                    </a:lnTo>
                    <a:lnTo>
                      <a:pt x="84" y="254"/>
                    </a:lnTo>
                    <a:lnTo>
                      <a:pt x="82" y="266"/>
                    </a:lnTo>
                    <a:lnTo>
                      <a:pt x="78" y="274"/>
                    </a:lnTo>
                    <a:lnTo>
                      <a:pt x="72" y="280"/>
                    </a:lnTo>
                    <a:lnTo>
                      <a:pt x="64" y="282"/>
                    </a:lnTo>
                    <a:lnTo>
                      <a:pt x="64" y="282"/>
                    </a:lnTo>
                    <a:lnTo>
                      <a:pt x="18" y="282"/>
                    </a:lnTo>
                    <a:lnTo>
                      <a:pt x="18" y="282"/>
                    </a:lnTo>
                    <a:lnTo>
                      <a:pt x="12" y="280"/>
                    </a:lnTo>
                    <a:lnTo>
                      <a:pt x="6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49">
                <a:extLst>
                  <a:ext uri="{FF2B5EF4-FFF2-40B4-BE49-F238E27FC236}">
                    <a16:creationId xmlns:a16="http://schemas.microsoft.com/office/drawing/2014/main" id="{4433AEBD-C7FC-4EAB-9574-1E64D17DB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1014"/>
                <a:ext cx="80" cy="28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68" y="4"/>
                  </a:cxn>
                  <a:cxn ang="0">
                    <a:pos x="74" y="10"/>
                  </a:cxn>
                  <a:cxn ang="0">
                    <a:pos x="78" y="18"/>
                  </a:cxn>
                  <a:cxn ang="0">
                    <a:pos x="80" y="30"/>
                  </a:cxn>
                  <a:cxn ang="0">
                    <a:pos x="80" y="30"/>
                  </a:cxn>
                  <a:cxn ang="0">
                    <a:pos x="80" y="254"/>
                  </a:cxn>
                  <a:cxn ang="0">
                    <a:pos x="80" y="254"/>
                  </a:cxn>
                  <a:cxn ang="0">
                    <a:pos x="78" y="266"/>
                  </a:cxn>
                  <a:cxn ang="0">
                    <a:pos x="74" y="274"/>
                  </a:cxn>
                  <a:cxn ang="0">
                    <a:pos x="68" y="280"/>
                  </a:cxn>
                  <a:cxn ang="0">
                    <a:pos x="62" y="282"/>
                  </a:cxn>
                  <a:cxn ang="0">
                    <a:pos x="62" y="282"/>
                  </a:cxn>
                  <a:cxn ang="0">
                    <a:pos x="18" y="282"/>
                  </a:cxn>
                  <a:cxn ang="0">
                    <a:pos x="18" y="282"/>
                  </a:cxn>
                  <a:cxn ang="0">
                    <a:pos x="10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80" h="282">
                    <a:moveTo>
                      <a:pt x="18" y="0"/>
                    </a:moveTo>
                    <a:lnTo>
                      <a:pt x="1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8" y="4"/>
                    </a:lnTo>
                    <a:lnTo>
                      <a:pt x="74" y="10"/>
                    </a:lnTo>
                    <a:lnTo>
                      <a:pt x="78" y="18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254"/>
                    </a:lnTo>
                    <a:lnTo>
                      <a:pt x="80" y="254"/>
                    </a:lnTo>
                    <a:lnTo>
                      <a:pt x="78" y="266"/>
                    </a:lnTo>
                    <a:lnTo>
                      <a:pt x="74" y="274"/>
                    </a:lnTo>
                    <a:lnTo>
                      <a:pt x="68" y="280"/>
                    </a:lnTo>
                    <a:lnTo>
                      <a:pt x="62" y="282"/>
                    </a:lnTo>
                    <a:lnTo>
                      <a:pt x="62" y="282"/>
                    </a:lnTo>
                    <a:lnTo>
                      <a:pt x="18" y="282"/>
                    </a:lnTo>
                    <a:lnTo>
                      <a:pt x="18" y="282"/>
                    </a:lnTo>
                    <a:lnTo>
                      <a:pt x="10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50">
                <a:extLst>
                  <a:ext uri="{FF2B5EF4-FFF2-40B4-BE49-F238E27FC236}">
                    <a16:creationId xmlns:a16="http://schemas.microsoft.com/office/drawing/2014/main" id="{BF4C8DE1-C743-461A-893C-9937D50A3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014"/>
                <a:ext cx="76" cy="28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64" y="4"/>
                  </a:cxn>
                  <a:cxn ang="0">
                    <a:pos x="70" y="10"/>
                  </a:cxn>
                  <a:cxn ang="0">
                    <a:pos x="74" y="18"/>
                  </a:cxn>
                  <a:cxn ang="0">
                    <a:pos x="76" y="30"/>
                  </a:cxn>
                  <a:cxn ang="0">
                    <a:pos x="76" y="30"/>
                  </a:cxn>
                  <a:cxn ang="0">
                    <a:pos x="76" y="254"/>
                  </a:cxn>
                  <a:cxn ang="0">
                    <a:pos x="76" y="254"/>
                  </a:cxn>
                  <a:cxn ang="0">
                    <a:pos x="74" y="266"/>
                  </a:cxn>
                  <a:cxn ang="0">
                    <a:pos x="70" y="274"/>
                  </a:cxn>
                  <a:cxn ang="0">
                    <a:pos x="64" y="280"/>
                  </a:cxn>
                  <a:cxn ang="0">
                    <a:pos x="58" y="282"/>
                  </a:cxn>
                  <a:cxn ang="0">
                    <a:pos x="58" y="282"/>
                  </a:cxn>
                  <a:cxn ang="0">
                    <a:pos x="18" y="282"/>
                  </a:cxn>
                  <a:cxn ang="0">
                    <a:pos x="18" y="282"/>
                  </a:cxn>
                  <a:cxn ang="0">
                    <a:pos x="10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76" h="282">
                    <a:moveTo>
                      <a:pt x="18" y="0"/>
                    </a:moveTo>
                    <a:lnTo>
                      <a:pt x="1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4" y="4"/>
                    </a:lnTo>
                    <a:lnTo>
                      <a:pt x="70" y="10"/>
                    </a:lnTo>
                    <a:lnTo>
                      <a:pt x="74" y="18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6" y="254"/>
                    </a:lnTo>
                    <a:lnTo>
                      <a:pt x="76" y="254"/>
                    </a:lnTo>
                    <a:lnTo>
                      <a:pt x="74" y="266"/>
                    </a:lnTo>
                    <a:lnTo>
                      <a:pt x="70" y="274"/>
                    </a:lnTo>
                    <a:lnTo>
                      <a:pt x="64" y="280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18" y="282"/>
                    </a:lnTo>
                    <a:lnTo>
                      <a:pt x="18" y="282"/>
                    </a:lnTo>
                    <a:lnTo>
                      <a:pt x="10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51">
                <a:extLst>
                  <a:ext uri="{FF2B5EF4-FFF2-40B4-BE49-F238E27FC236}">
                    <a16:creationId xmlns:a16="http://schemas.microsoft.com/office/drawing/2014/main" id="{D7C07750-B3DC-4682-B625-AB4ACC6F1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014"/>
                <a:ext cx="70" cy="28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60" y="4"/>
                  </a:cxn>
                  <a:cxn ang="0">
                    <a:pos x="66" y="10"/>
                  </a:cxn>
                  <a:cxn ang="0">
                    <a:pos x="70" y="18"/>
                  </a:cxn>
                  <a:cxn ang="0">
                    <a:pos x="70" y="30"/>
                  </a:cxn>
                  <a:cxn ang="0">
                    <a:pos x="70" y="30"/>
                  </a:cxn>
                  <a:cxn ang="0">
                    <a:pos x="70" y="254"/>
                  </a:cxn>
                  <a:cxn ang="0">
                    <a:pos x="70" y="254"/>
                  </a:cxn>
                  <a:cxn ang="0">
                    <a:pos x="70" y="266"/>
                  </a:cxn>
                  <a:cxn ang="0">
                    <a:pos x="66" y="274"/>
                  </a:cxn>
                  <a:cxn ang="0">
                    <a:pos x="60" y="280"/>
                  </a:cxn>
                  <a:cxn ang="0">
                    <a:pos x="54" y="282"/>
                  </a:cxn>
                  <a:cxn ang="0">
                    <a:pos x="54" y="282"/>
                  </a:cxn>
                  <a:cxn ang="0">
                    <a:pos x="16" y="282"/>
                  </a:cxn>
                  <a:cxn ang="0">
                    <a:pos x="16" y="282"/>
                  </a:cxn>
                  <a:cxn ang="0">
                    <a:pos x="10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0" y="4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70" h="282">
                    <a:moveTo>
                      <a:pt x="16" y="0"/>
                    </a:moveTo>
                    <a:lnTo>
                      <a:pt x="1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6" y="10"/>
                    </a:lnTo>
                    <a:lnTo>
                      <a:pt x="70" y="1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70" y="254"/>
                    </a:lnTo>
                    <a:lnTo>
                      <a:pt x="70" y="254"/>
                    </a:lnTo>
                    <a:lnTo>
                      <a:pt x="70" y="266"/>
                    </a:lnTo>
                    <a:lnTo>
                      <a:pt x="66" y="274"/>
                    </a:lnTo>
                    <a:lnTo>
                      <a:pt x="60" y="280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16" y="282"/>
                    </a:lnTo>
                    <a:lnTo>
                      <a:pt x="16" y="282"/>
                    </a:lnTo>
                    <a:lnTo>
                      <a:pt x="10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E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52">
                <a:extLst>
                  <a:ext uri="{FF2B5EF4-FFF2-40B4-BE49-F238E27FC236}">
                    <a16:creationId xmlns:a16="http://schemas.microsoft.com/office/drawing/2014/main" id="{5826881A-450C-4E48-BBBE-2A7CD8720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1014"/>
                <a:ext cx="64" cy="28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6" y="4"/>
                  </a:cxn>
                  <a:cxn ang="0">
                    <a:pos x="60" y="10"/>
                  </a:cxn>
                  <a:cxn ang="0">
                    <a:pos x="62" y="18"/>
                  </a:cxn>
                  <a:cxn ang="0">
                    <a:pos x="64" y="30"/>
                  </a:cxn>
                  <a:cxn ang="0">
                    <a:pos x="64" y="30"/>
                  </a:cxn>
                  <a:cxn ang="0">
                    <a:pos x="64" y="254"/>
                  </a:cxn>
                  <a:cxn ang="0">
                    <a:pos x="64" y="254"/>
                  </a:cxn>
                  <a:cxn ang="0">
                    <a:pos x="62" y="266"/>
                  </a:cxn>
                  <a:cxn ang="0">
                    <a:pos x="60" y="274"/>
                  </a:cxn>
                  <a:cxn ang="0">
                    <a:pos x="56" y="280"/>
                  </a:cxn>
                  <a:cxn ang="0">
                    <a:pos x="50" y="282"/>
                  </a:cxn>
                  <a:cxn ang="0">
                    <a:pos x="50" y="282"/>
                  </a:cxn>
                  <a:cxn ang="0">
                    <a:pos x="14" y="282"/>
                  </a:cxn>
                  <a:cxn ang="0">
                    <a:pos x="14" y="282"/>
                  </a:cxn>
                  <a:cxn ang="0">
                    <a:pos x="8" y="280"/>
                  </a:cxn>
                  <a:cxn ang="0">
                    <a:pos x="4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64" h="282">
                    <a:moveTo>
                      <a:pt x="14" y="0"/>
                    </a:moveTo>
                    <a:lnTo>
                      <a:pt x="14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6" y="4"/>
                    </a:lnTo>
                    <a:lnTo>
                      <a:pt x="60" y="10"/>
                    </a:lnTo>
                    <a:lnTo>
                      <a:pt x="62" y="1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4" y="254"/>
                    </a:lnTo>
                    <a:lnTo>
                      <a:pt x="64" y="254"/>
                    </a:lnTo>
                    <a:lnTo>
                      <a:pt x="62" y="266"/>
                    </a:lnTo>
                    <a:lnTo>
                      <a:pt x="60" y="274"/>
                    </a:lnTo>
                    <a:lnTo>
                      <a:pt x="56" y="280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14" y="282"/>
                    </a:lnTo>
                    <a:lnTo>
                      <a:pt x="14" y="282"/>
                    </a:lnTo>
                    <a:lnTo>
                      <a:pt x="8" y="280"/>
                    </a:lnTo>
                    <a:lnTo>
                      <a:pt x="4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E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53">
                <a:extLst>
                  <a:ext uri="{FF2B5EF4-FFF2-40B4-BE49-F238E27FC236}">
                    <a16:creationId xmlns:a16="http://schemas.microsoft.com/office/drawing/2014/main" id="{64811078-D092-41A7-8495-C0A8AF847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014"/>
                <a:ext cx="60" cy="28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2" y="4"/>
                  </a:cxn>
                  <a:cxn ang="0">
                    <a:pos x="56" y="10"/>
                  </a:cxn>
                  <a:cxn ang="0">
                    <a:pos x="58" y="18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0" y="254"/>
                  </a:cxn>
                  <a:cxn ang="0">
                    <a:pos x="60" y="254"/>
                  </a:cxn>
                  <a:cxn ang="0">
                    <a:pos x="58" y="266"/>
                  </a:cxn>
                  <a:cxn ang="0">
                    <a:pos x="56" y="274"/>
                  </a:cxn>
                  <a:cxn ang="0">
                    <a:pos x="52" y="280"/>
                  </a:cxn>
                  <a:cxn ang="0">
                    <a:pos x="46" y="282"/>
                  </a:cxn>
                  <a:cxn ang="0">
                    <a:pos x="46" y="282"/>
                  </a:cxn>
                  <a:cxn ang="0">
                    <a:pos x="14" y="282"/>
                  </a:cxn>
                  <a:cxn ang="0">
                    <a:pos x="14" y="282"/>
                  </a:cxn>
                  <a:cxn ang="0">
                    <a:pos x="8" y="280"/>
                  </a:cxn>
                  <a:cxn ang="0">
                    <a:pos x="4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60" h="282">
                    <a:moveTo>
                      <a:pt x="14" y="0"/>
                    </a:move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2" y="4"/>
                    </a:lnTo>
                    <a:lnTo>
                      <a:pt x="56" y="10"/>
                    </a:lnTo>
                    <a:lnTo>
                      <a:pt x="58" y="18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58" y="266"/>
                    </a:lnTo>
                    <a:lnTo>
                      <a:pt x="56" y="274"/>
                    </a:lnTo>
                    <a:lnTo>
                      <a:pt x="52" y="280"/>
                    </a:lnTo>
                    <a:lnTo>
                      <a:pt x="46" y="282"/>
                    </a:lnTo>
                    <a:lnTo>
                      <a:pt x="46" y="282"/>
                    </a:lnTo>
                    <a:lnTo>
                      <a:pt x="14" y="282"/>
                    </a:lnTo>
                    <a:lnTo>
                      <a:pt x="14" y="282"/>
                    </a:lnTo>
                    <a:lnTo>
                      <a:pt x="8" y="280"/>
                    </a:lnTo>
                    <a:lnTo>
                      <a:pt x="4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E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54">
                <a:extLst>
                  <a:ext uri="{FF2B5EF4-FFF2-40B4-BE49-F238E27FC236}">
                    <a16:creationId xmlns:a16="http://schemas.microsoft.com/office/drawing/2014/main" id="{9320024A-CDBD-41DF-BBB8-72211149C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1014"/>
                <a:ext cx="56" cy="28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2" y="10"/>
                  </a:cxn>
                  <a:cxn ang="0">
                    <a:pos x="54" y="18"/>
                  </a:cxn>
                  <a:cxn ang="0">
                    <a:pos x="56" y="30"/>
                  </a:cxn>
                  <a:cxn ang="0">
                    <a:pos x="56" y="30"/>
                  </a:cxn>
                  <a:cxn ang="0">
                    <a:pos x="56" y="254"/>
                  </a:cxn>
                  <a:cxn ang="0">
                    <a:pos x="56" y="254"/>
                  </a:cxn>
                  <a:cxn ang="0">
                    <a:pos x="54" y="266"/>
                  </a:cxn>
                  <a:cxn ang="0">
                    <a:pos x="52" y="274"/>
                  </a:cxn>
                  <a:cxn ang="0">
                    <a:pos x="48" y="280"/>
                  </a:cxn>
                  <a:cxn ang="0">
                    <a:pos x="42" y="282"/>
                  </a:cxn>
                  <a:cxn ang="0">
                    <a:pos x="42" y="282"/>
                  </a:cxn>
                  <a:cxn ang="0">
                    <a:pos x="12" y="282"/>
                  </a:cxn>
                  <a:cxn ang="0">
                    <a:pos x="12" y="282"/>
                  </a:cxn>
                  <a:cxn ang="0">
                    <a:pos x="8" y="280"/>
                  </a:cxn>
                  <a:cxn ang="0">
                    <a:pos x="4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56" h="282">
                    <a:moveTo>
                      <a:pt x="12" y="0"/>
                    </a:moveTo>
                    <a:lnTo>
                      <a:pt x="1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4"/>
                    </a:lnTo>
                    <a:lnTo>
                      <a:pt x="52" y="10"/>
                    </a:lnTo>
                    <a:lnTo>
                      <a:pt x="54" y="18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254"/>
                    </a:lnTo>
                    <a:lnTo>
                      <a:pt x="56" y="254"/>
                    </a:lnTo>
                    <a:lnTo>
                      <a:pt x="54" y="266"/>
                    </a:lnTo>
                    <a:lnTo>
                      <a:pt x="52" y="274"/>
                    </a:lnTo>
                    <a:lnTo>
                      <a:pt x="48" y="280"/>
                    </a:lnTo>
                    <a:lnTo>
                      <a:pt x="42" y="282"/>
                    </a:lnTo>
                    <a:lnTo>
                      <a:pt x="42" y="282"/>
                    </a:lnTo>
                    <a:lnTo>
                      <a:pt x="12" y="282"/>
                    </a:lnTo>
                    <a:lnTo>
                      <a:pt x="12" y="282"/>
                    </a:lnTo>
                    <a:lnTo>
                      <a:pt x="8" y="280"/>
                    </a:lnTo>
                    <a:lnTo>
                      <a:pt x="4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55">
                <a:extLst>
                  <a:ext uri="{FF2B5EF4-FFF2-40B4-BE49-F238E27FC236}">
                    <a16:creationId xmlns:a16="http://schemas.microsoft.com/office/drawing/2014/main" id="{23734327-8DC9-4D38-B3A2-16AD17E54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014"/>
                <a:ext cx="50" cy="28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4" y="4"/>
                  </a:cxn>
                  <a:cxn ang="0">
                    <a:pos x="48" y="10"/>
                  </a:cxn>
                  <a:cxn ang="0">
                    <a:pos x="50" y="18"/>
                  </a:cxn>
                  <a:cxn ang="0">
                    <a:pos x="50" y="30"/>
                  </a:cxn>
                  <a:cxn ang="0">
                    <a:pos x="50" y="30"/>
                  </a:cxn>
                  <a:cxn ang="0">
                    <a:pos x="50" y="254"/>
                  </a:cxn>
                  <a:cxn ang="0">
                    <a:pos x="50" y="254"/>
                  </a:cxn>
                  <a:cxn ang="0">
                    <a:pos x="50" y="266"/>
                  </a:cxn>
                  <a:cxn ang="0">
                    <a:pos x="48" y="274"/>
                  </a:cxn>
                  <a:cxn ang="0">
                    <a:pos x="44" y="280"/>
                  </a:cxn>
                  <a:cxn ang="0">
                    <a:pos x="40" y="282"/>
                  </a:cxn>
                  <a:cxn ang="0">
                    <a:pos x="40" y="282"/>
                  </a:cxn>
                  <a:cxn ang="0">
                    <a:pos x="12" y="282"/>
                  </a:cxn>
                  <a:cxn ang="0">
                    <a:pos x="12" y="282"/>
                  </a:cxn>
                  <a:cxn ang="0">
                    <a:pos x="8" y="280"/>
                  </a:cxn>
                  <a:cxn ang="0">
                    <a:pos x="4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50" h="282">
                    <a:moveTo>
                      <a:pt x="12" y="0"/>
                    </a:moveTo>
                    <a:lnTo>
                      <a:pt x="1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4" y="4"/>
                    </a:lnTo>
                    <a:lnTo>
                      <a:pt x="48" y="10"/>
                    </a:lnTo>
                    <a:lnTo>
                      <a:pt x="50" y="1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254"/>
                    </a:lnTo>
                    <a:lnTo>
                      <a:pt x="50" y="254"/>
                    </a:lnTo>
                    <a:lnTo>
                      <a:pt x="50" y="266"/>
                    </a:lnTo>
                    <a:lnTo>
                      <a:pt x="48" y="274"/>
                    </a:lnTo>
                    <a:lnTo>
                      <a:pt x="44" y="280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12" y="282"/>
                    </a:lnTo>
                    <a:lnTo>
                      <a:pt x="12" y="282"/>
                    </a:lnTo>
                    <a:lnTo>
                      <a:pt x="8" y="280"/>
                    </a:lnTo>
                    <a:lnTo>
                      <a:pt x="4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56">
                <a:extLst>
                  <a:ext uri="{FF2B5EF4-FFF2-40B4-BE49-F238E27FC236}">
                    <a16:creationId xmlns:a16="http://schemas.microsoft.com/office/drawing/2014/main" id="{4E361B1F-B630-4F24-A877-4C81D57BA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014"/>
                <a:ext cx="44" cy="28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8" y="4"/>
                  </a:cxn>
                  <a:cxn ang="0">
                    <a:pos x="42" y="10"/>
                  </a:cxn>
                  <a:cxn ang="0">
                    <a:pos x="44" y="18"/>
                  </a:cxn>
                  <a:cxn ang="0">
                    <a:pos x="44" y="30"/>
                  </a:cxn>
                  <a:cxn ang="0">
                    <a:pos x="44" y="30"/>
                  </a:cxn>
                  <a:cxn ang="0">
                    <a:pos x="44" y="254"/>
                  </a:cxn>
                  <a:cxn ang="0">
                    <a:pos x="44" y="254"/>
                  </a:cxn>
                  <a:cxn ang="0">
                    <a:pos x="44" y="266"/>
                  </a:cxn>
                  <a:cxn ang="0">
                    <a:pos x="42" y="274"/>
                  </a:cxn>
                  <a:cxn ang="0">
                    <a:pos x="38" y="280"/>
                  </a:cxn>
                  <a:cxn ang="0">
                    <a:pos x="34" y="282"/>
                  </a:cxn>
                  <a:cxn ang="0">
                    <a:pos x="34" y="282"/>
                  </a:cxn>
                  <a:cxn ang="0">
                    <a:pos x="10" y="282"/>
                  </a:cxn>
                  <a:cxn ang="0">
                    <a:pos x="10" y="282"/>
                  </a:cxn>
                  <a:cxn ang="0">
                    <a:pos x="6" y="280"/>
                  </a:cxn>
                  <a:cxn ang="0">
                    <a:pos x="2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2" y="10"/>
                  </a:cxn>
                  <a:cxn ang="0">
                    <a:pos x="6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44" h="282">
                    <a:moveTo>
                      <a:pt x="10" y="0"/>
                    </a:moveTo>
                    <a:lnTo>
                      <a:pt x="10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4"/>
                    </a:lnTo>
                    <a:lnTo>
                      <a:pt x="42" y="10"/>
                    </a:lnTo>
                    <a:lnTo>
                      <a:pt x="44" y="18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4" y="254"/>
                    </a:lnTo>
                    <a:lnTo>
                      <a:pt x="44" y="254"/>
                    </a:lnTo>
                    <a:lnTo>
                      <a:pt x="44" y="266"/>
                    </a:lnTo>
                    <a:lnTo>
                      <a:pt x="42" y="274"/>
                    </a:lnTo>
                    <a:lnTo>
                      <a:pt x="38" y="280"/>
                    </a:lnTo>
                    <a:lnTo>
                      <a:pt x="34" y="282"/>
                    </a:lnTo>
                    <a:lnTo>
                      <a:pt x="34" y="282"/>
                    </a:lnTo>
                    <a:lnTo>
                      <a:pt x="10" y="282"/>
                    </a:lnTo>
                    <a:lnTo>
                      <a:pt x="10" y="282"/>
                    </a:lnTo>
                    <a:lnTo>
                      <a:pt x="6" y="280"/>
                    </a:lnTo>
                    <a:lnTo>
                      <a:pt x="2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57">
                <a:extLst>
                  <a:ext uri="{FF2B5EF4-FFF2-40B4-BE49-F238E27FC236}">
                    <a16:creationId xmlns:a16="http://schemas.microsoft.com/office/drawing/2014/main" id="{7A505A3B-FEF0-4210-A4E0-158B1FE7B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014"/>
                <a:ext cx="40" cy="28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4"/>
                  </a:cxn>
                  <a:cxn ang="0">
                    <a:pos x="38" y="10"/>
                  </a:cxn>
                  <a:cxn ang="0">
                    <a:pos x="40" y="18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40" y="254"/>
                  </a:cxn>
                  <a:cxn ang="0">
                    <a:pos x="40" y="254"/>
                  </a:cxn>
                  <a:cxn ang="0">
                    <a:pos x="40" y="266"/>
                  </a:cxn>
                  <a:cxn ang="0">
                    <a:pos x="38" y="274"/>
                  </a:cxn>
                  <a:cxn ang="0">
                    <a:pos x="34" y="280"/>
                  </a:cxn>
                  <a:cxn ang="0">
                    <a:pos x="30" y="282"/>
                  </a:cxn>
                  <a:cxn ang="0">
                    <a:pos x="30" y="282"/>
                  </a:cxn>
                  <a:cxn ang="0">
                    <a:pos x="8" y="282"/>
                  </a:cxn>
                  <a:cxn ang="0">
                    <a:pos x="8" y="282"/>
                  </a:cxn>
                  <a:cxn ang="0">
                    <a:pos x="6" y="280"/>
                  </a:cxn>
                  <a:cxn ang="0">
                    <a:pos x="2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2" y="10"/>
                  </a:cxn>
                  <a:cxn ang="0">
                    <a:pos x="6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40" h="282">
                    <a:moveTo>
                      <a:pt x="8" y="0"/>
                    </a:moveTo>
                    <a:lnTo>
                      <a:pt x="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4"/>
                    </a:lnTo>
                    <a:lnTo>
                      <a:pt x="38" y="10"/>
                    </a:lnTo>
                    <a:lnTo>
                      <a:pt x="40" y="18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40" y="254"/>
                    </a:lnTo>
                    <a:lnTo>
                      <a:pt x="40" y="254"/>
                    </a:lnTo>
                    <a:lnTo>
                      <a:pt x="40" y="266"/>
                    </a:lnTo>
                    <a:lnTo>
                      <a:pt x="38" y="274"/>
                    </a:lnTo>
                    <a:lnTo>
                      <a:pt x="34" y="280"/>
                    </a:lnTo>
                    <a:lnTo>
                      <a:pt x="30" y="282"/>
                    </a:lnTo>
                    <a:lnTo>
                      <a:pt x="30" y="282"/>
                    </a:lnTo>
                    <a:lnTo>
                      <a:pt x="8" y="282"/>
                    </a:lnTo>
                    <a:lnTo>
                      <a:pt x="8" y="282"/>
                    </a:lnTo>
                    <a:lnTo>
                      <a:pt x="6" y="280"/>
                    </a:lnTo>
                    <a:lnTo>
                      <a:pt x="2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58">
                <a:extLst>
                  <a:ext uri="{FF2B5EF4-FFF2-40B4-BE49-F238E27FC236}">
                    <a16:creationId xmlns:a16="http://schemas.microsoft.com/office/drawing/2014/main" id="{11CF70B4-DDDE-48F0-915F-46A8D2DA7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1014"/>
                <a:ext cx="36" cy="28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4"/>
                  </a:cxn>
                  <a:cxn ang="0">
                    <a:pos x="32" y="10"/>
                  </a:cxn>
                  <a:cxn ang="0">
                    <a:pos x="34" y="18"/>
                  </a:cxn>
                  <a:cxn ang="0">
                    <a:pos x="36" y="30"/>
                  </a:cxn>
                  <a:cxn ang="0">
                    <a:pos x="36" y="30"/>
                  </a:cxn>
                  <a:cxn ang="0">
                    <a:pos x="36" y="254"/>
                  </a:cxn>
                  <a:cxn ang="0">
                    <a:pos x="36" y="254"/>
                  </a:cxn>
                  <a:cxn ang="0">
                    <a:pos x="34" y="266"/>
                  </a:cxn>
                  <a:cxn ang="0">
                    <a:pos x="32" y="274"/>
                  </a:cxn>
                  <a:cxn ang="0">
                    <a:pos x="30" y="280"/>
                  </a:cxn>
                  <a:cxn ang="0">
                    <a:pos x="28" y="282"/>
                  </a:cxn>
                  <a:cxn ang="0">
                    <a:pos x="28" y="282"/>
                  </a:cxn>
                  <a:cxn ang="0">
                    <a:pos x="8" y="282"/>
                  </a:cxn>
                  <a:cxn ang="0">
                    <a:pos x="8" y="282"/>
                  </a:cxn>
                  <a:cxn ang="0">
                    <a:pos x="6" y="280"/>
                  </a:cxn>
                  <a:cxn ang="0">
                    <a:pos x="2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2" y="10"/>
                  </a:cxn>
                  <a:cxn ang="0">
                    <a:pos x="6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6" h="282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4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54"/>
                    </a:lnTo>
                    <a:lnTo>
                      <a:pt x="36" y="254"/>
                    </a:lnTo>
                    <a:lnTo>
                      <a:pt x="34" y="266"/>
                    </a:lnTo>
                    <a:lnTo>
                      <a:pt x="32" y="274"/>
                    </a:lnTo>
                    <a:lnTo>
                      <a:pt x="30" y="280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8" y="282"/>
                    </a:lnTo>
                    <a:lnTo>
                      <a:pt x="8" y="282"/>
                    </a:lnTo>
                    <a:lnTo>
                      <a:pt x="6" y="280"/>
                    </a:lnTo>
                    <a:lnTo>
                      <a:pt x="2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59">
                <a:extLst>
                  <a:ext uri="{FF2B5EF4-FFF2-40B4-BE49-F238E27FC236}">
                    <a16:creationId xmlns:a16="http://schemas.microsoft.com/office/drawing/2014/main" id="{E88D9DC7-B922-4E2C-BDB7-F8967D5BE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014"/>
                <a:ext cx="30" cy="28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4"/>
                  </a:cxn>
                  <a:cxn ang="0">
                    <a:pos x="28" y="10"/>
                  </a:cxn>
                  <a:cxn ang="0">
                    <a:pos x="30" y="30"/>
                  </a:cxn>
                  <a:cxn ang="0">
                    <a:pos x="30" y="30"/>
                  </a:cxn>
                  <a:cxn ang="0">
                    <a:pos x="30" y="254"/>
                  </a:cxn>
                  <a:cxn ang="0">
                    <a:pos x="30" y="254"/>
                  </a:cxn>
                  <a:cxn ang="0">
                    <a:pos x="28" y="274"/>
                  </a:cxn>
                  <a:cxn ang="0">
                    <a:pos x="26" y="280"/>
                  </a:cxn>
                  <a:cxn ang="0">
                    <a:pos x="24" y="282"/>
                  </a:cxn>
                  <a:cxn ang="0">
                    <a:pos x="24" y="282"/>
                  </a:cxn>
                  <a:cxn ang="0">
                    <a:pos x="8" y="282"/>
                  </a:cxn>
                  <a:cxn ang="0">
                    <a:pos x="8" y="282"/>
                  </a:cxn>
                  <a:cxn ang="0">
                    <a:pos x="4" y="280"/>
                  </a:cxn>
                  <a:cxn ang="0">
                    <a:pos x="2" y="274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0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0" h="282">
                    <a:moveTo>
                      <a:pt x="8" y="0"/>
                    </a:moveTo>
                    <a:lnTo>
                      <a:pt x="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4"/>
                    </a:lnTo>
                    <a:lnTo>
                      <a:pt x="28" y="1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254"/>
                    </a:lnTo>
                    <a:lnTo>
                      <a:pt x="30" y="254"/>
                    </a:lnTo>
                    <a:lnTo>
                      <a:pt x="28" y="274"/>
                    </a:lnTo>
                    <a:lnTo>
                      <a:pt x="26" y="280"/>
                    </a:lnTo>
                    <a:lnTo>
                      <a:pt x="24" y="282"/>
                    </a:lnTo>
                    <a:lnTo>
                      <a:pt x="24" y="282"/>
                    </a:lnTo>
                    <a:lnTo>
                      <a:pt x="8" y="282"/>
                    </a:lnTo>
                    <a:lnTo>
                      <a:pt x="8" y="282"/>
                    </a:lnTo>
                    <a:lnTo>
                      <a:pt x="4" y="280"/>
                    </a:lnTo>
                    <a:lnTo>
                      <a:pt x="2" y="27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60">
                <a:extLst>
                  <a:ext uri="{FF2B5EF4-FFF2-40B4-BE49-F238E27FC236}">
                    <a16:creationId xmlns:a16="http://schemas.microsoft.com/office/drawing/2014/main" id="{7E4A4477-5BD8-4FEF-A12B-3B77F3632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014"/>
                <a:ext cx="24" cy="28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4"/>
                  </a:cxn>
                  <a:cxn ang="0">
                    <a:pos x="22" y="10"/>
                  </a:cxn>
                  <a:cxn ang="0">
                    <a:pos x="24" y="30"/>
                  </a:cxn>
                  <a:cxn ang="0">
                    <a:pos x="24" y="254"/>
                  </a:cxn>
                  <a:cxn ang="0">
                    <a:pos x="24" y="254"/>
                  </a:cxn>
                  <a:cxn ang="0">
                    <a:pos x="22" y="274"/>
                  </a:cxn>
                  <a:cxn ang="0">
                    <a:pos x="20" y="280"/>
                  </a:cxn>
                  <a:cxn ang="0">
                    <a:pos x="18" y="282"/>
                  </a:cxn>
                  <a:cxn ang="0">
                    <a:pos x="4" y="282"/>
                  </a:cxn>
                  <a:cxn ang="0">
                    <a:pos x="4" y="282"/>
                  </a:cxn>
                  <a:cxn ang="0">
                    <a:pos x="2" y="280"/>
                  </a:cxn>
                  <a:cxn ang="0">
                    <a:pos x="0" y="27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4" h="282">
                    <a:moveTo>
                      <a:pt x="4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22" y="10"/>
                    </a:lnTo>
                    <a:lnTo>
                      <a:pt x="24" y="30"/>
                    </a:lnTo>
                    <a:lnTo>
                      <a:pt x="24" y="254"/>
                    </a:lnTo>
                    <a:lnTo>
                      <a:pt x="24" y="254"/>
                    </a:lnTo>
                    <a:lnTo>
                      <a:pt x="22" y="274"/>
                    </a:lnTo>
                    <a:lnTo>
                      <a:pt x="20" y="280"/>
                    </a:lnTo>
                    <a:lnTo>
                      <a:pt x="18" y="282"/>
                    </a:lnTo>
                    <a:lnTo>
                      <a:pt x="4" y="282"/>
                    </a:lnTo>
                    <a:lnTo>
                      <a:pt x="4" y="282"/>
                    </a:lnTo>
                    <a:lnTo>
                      <a:pt x="2" y="280"/>
                    </a:lnTo>
                    <a:lnTo>
                      <a:pt x="0" y="27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61">
                <a:extLst>
                  <a:ext uri="{FF2B5EF4-FFF2-40B4-BE49-F238E27FC236}">
                    <a16:creationId xmlns:a16="http://schemas.microsoft.com/office/drawing/2014/main" id="{BDD1F512-9A31-4310-80CD-CFFFD90C7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1100"/>
                <a:ext cx="182" cy="2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52" y="0"/>
                  </a:cxn>
                  <a:cxn ang="0">
                    <a:pos x="62" y="0"/>
                  </a:cxn>
                  <a:cxn ang="0">
                    <a:pos x="74" y="2"/>
                  </a:cxn>
                  <a:cxn ang="0">
                    <a:pos x="86" y="4"/>
                  </a:cxn>
                  <a:cxn ang="0">
                    <a:pos x="98" y="8"/>
                  </a:cxn>
                  <a:cxn ang="0">
                    <a:pos x="110" y="14"/>
                  </a:cxn>
                  <a:cxn ang="0">
                    <a:pos x="122" y="20"/>
                  </a:cxn>
                  <a:cxn ang="0">
                    <a:pos x="134" y="28"/>
                  </a:cxn>
                  <a:cxn ang="0">
                    <a:pos x="146" y="36"/>
                  </a:cxn>
                  <a:cxn ang="0">
                    <a:pos x="160" y="48"/>
                  </a:cxn>
                  <a:cxn ang="0">
                    <a:pos x="174" y="68"/>
                  </a:cxn>
                  <a:cxn ang="0">
                    <a:pos x="182" y="96"/>
                  </a:cxn>
                  <a:cxn ang="0">
                    <a:pos x="180" y="124"/>
                  </a:cxn>
                  <a:cxn ang="0">
                    <a:pos x="172" y="154"/>
                  </a:cxn>
                  <a:cxn ang="0">
                    <a:pos x="160" y="184"/>
                  </a:cxn>
                  <a:cxn ang="0">
                    <a:pos x="146" y="212"/>
                  </a:cxn>
                  <a:cxn ang="0">
                    <a:pos x="130" y="236"/>
                  </a:cxn>
                  <a:cxn ang="0">
                    <a:pos x="114" y="258"/>
                  </a:cxn>
                  <a:cxn ang="0">
                    <a:pos x="100" y="276"/>
                  </a:cxn>
                  <a:cxn ang="0">
                    <a:pos x="92" y="288"/>
                  </a:cxn>
                  <a:cxn ang="0">
                    <a:pos x="82" y="298"/>
                  </a:cxn>
                  <a:cxn ang="0">
                    <a:pos x="8" y="220"/>
                  </a:cxn>
                  <a:cxn ang="0">
                    <a:pos x="14" y="212"/>
                  </a:cxn>
                  <a:cxn ang="0">
                    <a:pos x="20" y="198"/>
                  </a:cxn>
                  <a:cxn ang="0">
                    <a:pos x="30" y="180"/>
                  </a:cxn>
                  <a:cxn ang="0">
                    <a:pos x="40" y="158"/>
                  </a:cxn>
                  <a:cxn ang="0">
                    <a:pos x="50" y="134"/>
                  </a:cxn>
                  <a:cxn ang="0">
                    <a:pos x="60" y="112"/>
                  </a:cxn>
                  <a:cxn ang="0">
                    <a:pos x="68" y="90"/>
                  </a:cxn>
                  <a:cxn ang="0">
                    <a:pos x="74" y="72"/>
                  </a:cxn>
                  <a:cxn ang="0">
                    <a:pos x="74" y="58"/>
                  </a:cxn>
                  <a:cxn ang="0">
                    <a:pos x="72" y="52"/>
                  </a:cxn>
                  <a:cxn ang="0">
                    <a:pos x="68" y="42"/>
                  </a:cxn>
                  <a:cxn ang="0">
                    <a:pos x="64" y="36"/>
                  </a:cxn>
                  <a:cxn ang="0">
                    <a:pos x="54" y="32"/>
                  </a:cxn>
                  <a:cxn ang="0">
                    <a:pos x="46" y="26"/>
                  </a:cxn>
                  <a:cxn ang="0">
                    <a:pos x="36" y="24"/>
                  </a:cxn>
                  <a:cxn ang="0">
                    <a:pos x="32" y="22"/>
                  </a:cxn>
                  <a:cxn ang="0">
                    <a:pos x="28" y="22"/>
                  </a:cxn>
                  <a:cxn ang="0">
                    <a:pos x="24" y="20"/>
                  </a:cxn>
                  <a:cxn ang="0">
                    <a:pos x="20" y="20"/>
                  </a:cxn>
                  <a:cxn ang="0">
                    <a:pos x="14" y="18"/>
                  </a:cxn>
                  <a:cxn ang="0">
                    <a:pos x="10" y="18"/>
                  </a:cxn>
                  <a:cxn ang="0">
                    <a:pos x="0" y="4"/>
                  </a:cxn>
                  <a:cxn ang="0">
                    <a:pos x="14" y="0"/>
                  </a:cxn>
                </a:cxnLst>
                <a:rect l="0" t="0" r="r" b="b"/>
                <a:pathLst>
                  <a:path w="182" h="298">
                    <a:moveTo>
                      <a:pt x="18" y="0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6" y="4"/>
                    </a:lnTo>
                    <a:lnTo>
                      <a:pt x="90" y="6"/>
                    </a:lnTo>
                    <a:lnTo>
                      <a:pt x="94" y="6"/>
                    </a:lnTo>
                    <a:lnTo>
                      <a:pt x="98" y="8"/>
                    </a:lnTo>
                    <a:lnTo>
                      <a:pt x="102" y="10"/>
                    </a:lnTo>
                    <a:lnTo>
                      <a:pt x="106" y="12"/>
                    </a:lnTo>
                    <a:lnTo>
                      <a:pt x="110" y="14"/>
                    </a:lnTo>
                    <a:lnTo>
                      <a:pt x="114" y="16"/>
                    </a:lnTo>
                    <a:lnTo>
                      <a:pt x="118" y="18"/>
                    </a:lnTo>
                    <a:lnTo>
                      <a:pt x="122" y="20"/>
                    </a:lnTo>
                    <a:lnTo>
                      <a:pt x="126" y="22"/>
                    </a:lnTo>
                    <a:lnTo>
                      <a:pt x="130" y="24"/>
                    </a:lnTo>
                    <a:lnTo>
                      <a:pt x="134" y="28"/>
                    </a:lnTo>
                    <a:lnTo>
                      <a:pt x="138" y="30"/>
                    </a:lnTo>
                    <a:lnTo>
                      <a:pt x="142" y="34"/>
                    </a:lnTo>
                    <a:lnTo>
                      <a:pt x="146" y="36"/>
                    </a:lnTo>
                    <a:lnTo>
                      <a:pt x="152" y="40"/>
                    </a:lnTo>
                    <a:lnTo>
                      <a:pt x="156" y="44"/>
                    </a:lnTo>
                    <a:lnTo>
                      <a:pt x="160" y="48"/>
                    </a:lnTo>
                    <a:lnTo>
                      <a:pt x="164" y="52"/>
                    </a:lnTo>
                    <a:lnTo>
                      <a:pt x="170" y="60"/>
                    </a:lnTo>
                    <a:lnTo>
                      <a:pt x="174" y="68"/>
                    </a:lnTo>
                    <a:lnTo>
                      <a:pt x="178" y="78"/>
                    </a:lnTo>
                    <a:lnTo>
                      <a:pt x="180" y="86"/>
                    </a:lnTo>
                    <a:lnTo>
                      <a:pt x="182" y="96"/>
                    </a:lnTo>
                    <a:lnTo>
                      <a:pt x="182" y="106"/>
                    </a:lnTo>
                    <a:lnTo>
                      <a:pt x="182" y="116"/>
                    </a:lnTo>
                    <a:lnTo>
                      <a:pt x="180" y="124"/>
                    </a:lnTo>
                    <a:lnTo>
                      <a:pt x="178" y="134"/>
                    </a:lnTo>
                    <a:lnTo>
                      <a:pt x="176" y="144"/>
                    </a:lnTo>
                    <a:lnTo>
                      <a:pt x="172" y="154"/>
                    </a:lnTo>
                    <a:lnTo>
                      <a:pt x="168" y="164"/>
                    </a:lnTo>
                    <a:lnTo>
                      <a:pt x="164" y="174"/>
                    </a:lnTo>
                    <a:lnTo>
                      <a:pt x="160" y="184"/>
                    </a:lnTo>
                    <a:lnTo>
                      <a:pt x="156" y="194"/>
                    </a:lnTo>
                    <a:lnTo>
                      <a:pt x="150" y="202"/>
                    </a:lnTo>
                    <a:lnTo>
                      <a:pt x="146" y="212"/>
                    </a:lnTo>
                    <a:lnTo>
                      <a:pt x="140" y="220"/>
                    </a:lnTo>
                    <a:lnTo>
                      <a:pt x="134" y="228"/>
                    </a:lnTo>
                    <a:lnTo>
                      <a:pt x="130" y="236"/>
                    </a:lnTo>
                    <a:lnTo>
                      <a:pt x="124" y="244"/>
                    </a:lnTo>
                    <a:lnTo>
                      <a:pt x="118" y="252"/>
                    </a:lnTo>
                    <a:lnTo>
                      <a:pt x="114" y="258"/>
                    </a:lnTo>
                    <a:lnTo>
                      <a:pt x="110" y="266"/>
                    </a:lnTo>
                    <a:lnTo>
                      <a:pt x="104" y="270"/>
                    </a:lnTo>
                    <a:lnTo>
                      <a:pt x="100" y="276"/>
                    </a:lnTo>
                    <a:lnTo>
                      <a:pt x="98" y="280"/>
                    </a:lnTo>
                    <a:lnTo>
                      <a:pt x="94" y="284"/>
                    </a:lnTo>
                    <a:lnTo>
                      <a:pt x="92" y="288"/>
                    </a:lnTo>
                    <a:lnTo>
                      <a:pt x="90" y="290"/>
                    </a:lnTo>
                    <a:lnTo>
                      <a:pt x="88" y="290"/>
                    </a:lnTo>
                    <a:lnTo>
                      <a:pt x="82" y="298"/>
                    </a:lnTo>
                    <a:lnTo>
                      <a:pt x="4" y="228"/>
                    </a:lnTo>
                    <a:lnTo>
                      <a:pt x="8" y="222"/>
                    </a:lnTo>
                    <a:lnTo>
                      <a:pt x="8" y="220"/>
                    </a:lnTo>
                    <a:lnTo>
                      <a:pt x="10" y="218"/>
                    </a:lnTo>
                    <a:lnTo>
                      <a:pt x="12" y="216"/>
                    </a:lnTo>
                    <a:lnTo>
                      <a:pt x="14" y="212"/>
                    </a:lnTo>
                    <a:lnTo>
                      <a:pt x="16" y="208"/>
                    </a:lnTo>
                    <a:lnTo>
                      <a:pt x="18" y="204"/>
                    </a:lnTo>
                    <a:lnTo>
                      <a:pt x="20" y="198"/>
                    </a:lnTo>
                    <a:lnTo>
                      <a:pt x="24" y="192"/>
                    </a:lnTo>
                    <a:lnTo>
                      <a:pt x="26" y="186"/>
                    </a:lnTo>
                    <a:lnTo>
                      <a:pt x="30" y="180"/>
                    </a:lnTo>
                    <a:lnTo>
                      <a:pt x="34" y="172"/>
                    </a:lnTo>
                    <a:lnTo>
                      <a:pt x="36" y="166"/>
                    </a:lnTo>
                    <a:lnTo>
                      <a:pt x="40" y="158"/>
                    </a:lnTo>
                    <a:lnTo>
                      <a:pt x="44" y="150"/>
                    </a:lnTo>
                    <a:lnTo>
                      <a:pt x="48" y="142"/>
                    </a:lnTo>
                    <a:lnTo>
                      <a:pt x="50" y="134"/>
                    </a:lnTo>
                    <a:lnTo>
                      <a:pt x="54" y="128"/>
                    </a:lnTo>
                    <a:lnTo>
                      <a:pt x="58" y="120"/>
                    </a:lnTo>
                    <a:lnTo>
                      <a:pt x="60" y="112"/>
                    </a:lnTo>
                    <a:lnTo>
                      <a:pt x="64" y="104"/>
                    </a:lnTo>
                    <a:lnTo>
                      <a:pt x="66" y="98"/>
                    </a:lnTo>
                    <a:lnTo>
                      <a:pt x="68" y="90"/>
                    </a:lnTo>
                    <a:lnTo>
                      <a:pt x="70" y="84"/>
                    </a:lnTo>
                    <a:lnTo>
                      <a:pt x="72" y="78"/>
                    </a:lnTo>
                    <a:lnTo>
                      <a:pt x="74" y="72"/>
                    </a:lnTo>
                    <a:lnTo>
                      <a:pt x="74" y="66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4" y="56"/>
                    </a:lnTo>
                    <a:lnTo>
                      <a:pt x="74" y="54"/>
                    </a:lnTo>
                    <a:lnTo>
                      <a:pt x="72" y="52"/>
                    </a:lnTo>
                    <a:lnTo>
                      <a:pt x="72" y="48"/>
                    </a:lnTo>
                    <a:lnTo>
                      <a:pt x="70" y="46"/>
                    </a:lnTo>
                    <a:lnTo>
                      <a:pt x="68" y="42"/>
                    </a:lnTo>
                    <a:lnTo>
                      <a:pt x="68" y="40"/>
                    </a:lnTo>
                    <a:lnTo>
                      <a:pt x="66" y="38"/>
                    </a:lnTo>
                    <a:lnTo>
                      <a:pt x="64" y="36"/>
                    </a:lnTo>
                    <a:lnTo>
                      <a:pt x="60" y="34"/>
                    </a:lnTo>
                    <a:lnTo>
                      <a:pt x="58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4"/>
                    </a:lnTo>
                    <a:lnTo>
                      <a:pt x="36" y="24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6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62">
                <a:extLst>
                  <a:ext uri="{FF2B5EF4-FFF2-40B4-BE49-F238E27FC236}">
                    <a16:creationId xmlns:a16="http://schemas.microsoft.com/office/drawing/2014/main" id="{3F7037F5-9220-47EE-A100-82978804D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" y="1108"/>
                <a:ext cx="164" cy="27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54" y="0"/>
                  </a:cxn>
                  <a:cxn ang="0">
                    <a:pos x="70" y="4"/>
                  </a:cxn>
                  <a:cxn ang="0">
                    <a:pos x="84" y="8"/>
                  </a:cxn>
                  <a:cxn ang="0">
                    <a:pos x="100" y="14"/>
                  </a:cxn>
                  <a:cxn ang="0">
                    <a:pos x="116" y="24"/>
                  </a:cxn>
                  <a:cxn ang="0">
                    <a:pos x="132" y="36"/>
                  </a:cxn>
                  <a:cxn ang="0">
                    <a:pos x="148" y="50"/>
                  </a:cxn>
                  <a:cxn ang="0">
                    <a:pos x="148" y="50"/>
                  </a:cxn>
                  <a:cxn ang="0">
                    <a:pos x="152" y="56"/>
                  </a:cxn>
                  <a:cxn ang="0">
                    <a:pos x="156" y="64"/>
                  </a:cxn>
                  <a:cxn ang="0">
                    <a:pos x="162" y="80"/>
                  </a:cxn>
                  <a:cxn ang="0">
                    <a:pos x="164" y="98"/>
                  </a:cxn>
                  <a:cxn ang="0">
                    <a:pos x="162" y="116"/>
                  </a:cxn>
                  <a:cxn ang="0">
                    <a:pos x="158" y="134"/>
                  </a:cxn>
                  <a:cxn ang="0">
                    <a:pos x="152" y="154"/>
                  </a:cxn>
                  <a:cxn ang="0">
                    <a:pos x="144" y="172"/>
                  </a:cxn>
                  <a:cxn ang="0">
                    <a:pos x="134" y="190"/>
                  </a:cxn>
                  <a:cxn ang="0">
                    <a:pos x="112" y="224"/>
                  </a:cxn>
                  <a:cxn ang="0">
                    <a:pos x="92" y="252"/>
                  </a:cxn>
                  <a:cxn ang="0">
                    <a:pos x="72" y="278"/>
                  </a:cxn>
                  <a:cxn ang="0">
                    <a:pos x="4" y="218"/>
                  </a:cxn>
                  <a:cxn ang="0">
                    <a:pos x="4" y="218"/>
                  </a:cxn>
                  <a:cxn ang="0">
                    <a:pos x="18" y="194"/>
                  </a:cxn>
                  <a:cxn ang="0">
                    <a:pos x="44" y="138"/>
                  </a:cxn>
                  <a:cxn ang="0">
                    <a:pos x="58" y="106"/>
                  </a:cxn>
                  <a:cxn ang="0">
                    <a:pos x="68" y="78"/>
                  </a:cxn>
                  <a:cxn ang="0">
                    <a:pos x="72" y="66"/>
                  </a:cxn>
                  <a:cxn ang="0">
                    <a:pos x="72" y="54"/>
                  </a:cxn>
                  <a:cxn ang="0">
                    <a:pos x="72" y="46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68" y="34"/>
                  </a:cxn>
                  <a:cxn ang="0">
                    <a:pos x="64" y="28"/>
                  </a:cxn>
                  <a:cxn ang="0">
                    <a:pos x="52" y="18"/>
                  </a:cxn>
                  <a:cxn ang="0">
                    <a:pos x="38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64" h="278">
                    <a:moveTo>
                      <a:pt x="8" y="0"/>
                    </a:moveTo>
                    <a:lnTo>
                      <a:pt x="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54" y="0"/>
                    </a:lnTo>
                    <a:lnTo>
                      <a:pt x="70" y="4"/>
                    </a:lnTo>
                    <a:lnTo>
                      <a:pt x="84" y="8"/>
                    </a:lnTo>
                    <a:lnTo>
                      <a:pt x="100" y="14"/>
                    </a:lnTo>
                    <a:lnTo>
                      <a:pt x="116" y="24"/>
                    </a:lnTo>
                    <a:lnTo>
                      <a:pt x="132" y="36"/>
                    </a:lnTo>
                    <a:lnTo>
                      <a:pt x="148" y="50"/>
                    </a:lnTo>
                    <a:lnTo>
                      <a:pt x="148" y="50"/>
                    </a:lnTo>
                    <a:lnTo>
                      <a:pt x="152" y="56"/>
                    </a:lnTo>
                    <a:lnTo>
                      <a:pt x="156" y="64"/>
                    </a:lnTo>
                    <a:lnTo>
                      <a:pt x="162" y="80"/>
                    </a:lnTo>
                    <a:lnTo>
                      <a:pt x="164" y="98"/>
                    </a:lnTo>
                    <a:lnTo>
                      <a:pt x="162" y="116"/>
                    </a:lnTo>
                    <a:lnTo>
                      <a:pt x="158" y="134"/>
                    </a:lnTo>
                    <a:lnTo>
                      <a:pt x="152" y="154"/>
                    </a:lnTo>
                    <a:lnTo>
                      <a:pt x="144" y="172"/>
                    </a:lnTo>
                    <a:lnTo>
                      <a:pt x="134" y="190"/>
                    </a:lnTo>
                    <a:lnTo>
                      <a:pt x="112" y="224"/>
                    </a:lnTo>
                    <a:lnTo>
                      <a:pt x="92" y="252"/>
                    </a:lnTo>
                    <a:lnTo>
                      <a:pt x="72" y="27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18" y="194"/>
                    </a:lnTo>
                    <a:lnTo>
                      <a:pt x="44" y="138"/>
                    </a:lnTo>
                    <a:lnTo>
                      <a:pt x="58" y="106"/>
                    </a:lnTo>
                    <a:lnTo>
                      <a:pt x="68" y="78"/>
                    </a:lnTo>
                    <a:lnTo>
                      <a:pt x="72" y="66"/>
                    </a:lnTo>
                    <a:lnTo>
                      <a:pt x="72" y="54"/>
                    </a:lnTo>
                    <a:lnTo>
                      <a:pt x="72" y="46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68" y="34"/>
                    </a:lnTo>
                    <a:lnTo>
                      <a:pt x="64" y="28"/>
                    </a:lnTo>
                    <a:lnTo>
                      <a:pt x="52" y="18"/>
                    </a:lnTo>
                    <a:lnTo>
                      <a:pt x="38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63">
                <a:extLst>
                  <a:ext uri="{FF2B5EF4-FFF2-40B4-BE49-F238E27FC236}">
                    <a16:creationId xmlns:a16="http://schemas.microsoft.com/office/drawing/2014/main" id="{378E3B1D-309A-4682-93C5-FFBBCE6998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8" y="1108"/>
                <a:ext cx="164" cy="27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48" y="50"/>
                  </a:cxn>
                  <a:cxn ang="0">
                    <a:pos x="148" y="50"/>
                  </a:cxn>
                  <a:cxn ang="0">
                    <a:pos x="130" y="34"/>
                  </a:cxn>
                  <a:cxn ang="0">
                    <a:pos x="114" y="22"/>
                  </a:cxn>
                  <a:cxn ang="0">
                    <a:pos x="98" y="12"/>
                  </a:cxn>
                  <a:cxn ang="0">
                    <a:pos x="80" y="6"/>
                  </a:cxn>
                  <a:cxn ang="0">
                    <a:pos x="80" y="6"/>
                  </a:cxn>
                  <a:cxn ang="0">
                    <a:pos x="100" y="20"/>
                  </a:cxn>
                  <a:cxn ang="0">
                    <a:pos x="118" y="36"/>
                  </a:cxn>
                  <a:cxn ang="0">
                    <a:pos x="118" y="36"/>
                  </a:cxn>
                  <a:cxn ang="0">
                    <a:pos x="126" y="50"/>
                  </a:cxn>
                  <a:cxn ang="0">
                    <a:pos x="132" y="62"/>
                  </a:cxn>
                  <a:cxn ang="0">
                    <a:pos x="134" y="78"/>
                  </a:cxn>
                  <a:cxn ang="0">
                    <a:pos x="134" y="92"/>
                  </a:cxn>
                  <a:cxn ang="0">
                    <a:pos x="132" y="108"/>
                  </a:cxn>
                  <a:cxn ang="0">
                    <a:pos x="126" y="126"/>
                  </a:cxn>
                  <a:cxn ang="0">
                    <a:pos x="122" y="142"/>
                  </a:cxn>
                  <a:cxn ang="0">
                    <a:pos x="114" y="158"/>
                  </a:cxn>
                  <a:cxn ang="0">
                    <a:pos x="96" y="190"/>
                  </a:cxn>
                  <a:cxn ang="0">
                    <a:pos x="78" y="218"/>
                  </a:cxn>
                  <a:cxn ang="0">
                    <a:pos x="62" y="240"/>
                  </a:cxn>
                  <a:cxn ang="0">
                    <a:pos x="48" y="258"/>
                  </a:cxn>
                  <a:cxn ang="0">
                    <a:pos x="72" y="278"/>
                  </a:cxn>
                  <a:cxn ang="0">
                    <a:pos x="72" y="278"/>
                  </a:cxn>
                  <a:cxn ang="0">
                    <a:pos x="92" y="252"/>
                  </a:cxn>
                  <a:cxn ang="0">
                    <a:pos x="112" y="224"/>
                  </a:cxn>
                  <a:cxn ang="0">
                    <a:pos x="134" y="190"/>
                  </a:cxn>
                  <a:cxn ang="0">
                    <a:pos x="144" y="172"/>
                  </a:cxn>
                  <a:cxn ang="0">
                    <a:pos x="152" y="154"/>
                  </a:cxn>
                  <a:cxn ang="0">
                    <a:pos x="158" y="134"/>
                  </a:cxn>
                  <a:cxn ang="0">
                    <a:pos x="162" y="116"/>
                  </a:cxn>
                  <a:cxn ang="0">
                    <a:pos x="164" y="98"/>
                  </a:cxn>
                  <a:cxn ang="0">
                    <a:pos x="162" y="80"/>
                  </a:cxn>
                  <a:cxn ang="0">
                    <a:pos x="156" y="64"/>
                  </a:cxn>
                  <a:cxn ang="0">
                    <a:pos x="152" y="56"/>
                  </a:cxn>
                  <a:cxn ang="0">
                    <a:pos x="148" y="50"/>
                  </a:cxn>
                  <a:cxn ang="0">
                    <a:pos x="148" y="50"/>
                  </a:cxn>
                </a:cxnLst>
                <a:rect l="0" t="0" r="r" b="b"/>
                <a:pathLst>
                  <a:path w="164" h="278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148" y="50"/>
                    </a:moveTo>
                    <a:lnTo>
                      <a:pt x="148" y="50"/>
                    </a:lnTo>
                    <a:lnTo>
                      <a:pt x="130" y="34"/>
                    </a:lnTo>
                    <a:lnTo>
                      <a:pt x="114" y="22"/>
                    </a:lnTo>
                    <a:lnTo>
                      <a:pt x="98" y="12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100" y="20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26" y="50"/>
                    </a:lnTo>
                    <a:lnTo>
                      <a:pt x="132" y="62"/>
                    </a:lnTo>
                    <a:lnTo>
                      <a:pt x="134" y="78"/>
                    </a:lnTo>
                    <a:lnTo>
                      <a:pt x="134" y="92"/>
                    </a:lnTo>
                    <a:lnTo>
                      <a:pt x="132" y="108"/>
                    </a:lnTo>
                    <a:lnTo>
                      <a:pt x="126" y="126"/>
                    </a:lnTo>
                    <a:lnTo>
                      <a:pt x="122" y="142"/>
                    </a:lnTo>
                    <a:lnTo>
                      <a:pt x="114" y="158"/>
                    </a:lnTo>
                    <a:lnTo>
                      <a:pt x="96" y="190"/>
                    </a:lnTo>
                    <a:lnTo>
                      <a:pt x="78" y="218"/>
                    </a:lnTo>
                    <a:lnTo>
                      <a:pt x="62" y="240"/>
                    </a:lnTo>
                    <a:lnTo>
                      <a:pt x="48" y="258"/>
                    </a:lnTo>
                    <a:lnTo>
                      <a:pt x="72" y="278"/>
                    </a:lnTo>
                    <a:lnTo>
                      <a:pt x="72" y="278"/>
                    </a:lnTo>
                    <a:lnTo>
                      <a:pt x="92" y="252"/>
                    </a:lnTo>
                    <a:lnTo>
                      <a:pt x="112" y="224"/>
                    </a:lnTo>
                    <a:lnTo>
                      <a:pt x="134" y="190"/>
                    </a:lnTo>
                    <a:lnTo>
                      <a:pt x="144" y="172"/>
                    </a:lnTo>
                    <a:lnTo>
                      <a:pt x="152" y="154"/>
                    </a:lnTo>
                    <a:lnTo>
                      <a:pt x="158" y="134"/>
                    </a:lnTo>
                    <a:lnTo>
                      <a:pt x="162" y="116"/>
                    </a:lnTo>
                    <a:lnTo>
                      <a:pt x="164" y="98"/>
                    </a:lnTo>
                    <a:lnTo>
                      <a:pt x="162" y="80"/>
                    </a:lnTo>
                    <a:lnTo>
                      <a:pt x="156" y="64"/>
                    </a:lnTo>
                    <a:lnTo>
                      <a:pt x="152" y="56"/>
                    </a:lnTo>
                    <a:lnTo>
                      <a:pt x="148" y="50"/>
                    </a:lnTo>
                    <a:lnTo>
                      <a:pt x="148" y="50"/>
                    </a:lnTo>
                    <a:close/>
                  </a:path>
                </a:pathLst>
              </a:custGeom>
              <a:solidFill>
                <a:srgbClr val="FF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64">
                <a:extLst>
                  <a:ext uri="{FF2B5EF4-FFF2-40B4-BE49-F238E27FC236}">
                    <a16:creationId xmlns:a16="http://schemas.microsoft.com/office/drawing/2014/main" id="{C5C05694-6FC9-4FCC-92A0-D259EDD1B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1266"/>
                <a:ext cx="644" cy="268"/>
              </a:xfrm>
              <a:custGeom>
                <a:avLst/>
                <a:gdLst/>
                <a:ahLst/>
                <a:cxnLst>
                  <a:cxn ang="0">
                    <a:pos x="322" y="0"/>
                  </a:cxn>
                  <a:cxn ang="0">
                    <a:pos x="386" y="2"/>
                  </a:cxn>
                  <a:cxn ang="0">
                    <a:pos x="448" y="10"/>
                  </a:cxn>
                  <a:cxn ang="0">
                    <a:pos x="502" y="24"/>
                  </a:cxn>
                  <a:cxn ang="0">
                    <a:pos x="550" y="40"/>
                  </a:cxn>
                  <a:cxn ang="0">
                    <a:pos x="590" y="60"/>
                  </a:cxn>
                  <a:cxn ang="0">
                    <a:pos x="620" y="82"/>
                  </a:cxn>
                  <a:cxn ang="0">
                    <a:pos x="638" y="108"/>
                  </a:cxn>
                  <a:cxn ang="0">
                    <a:pos x="644" y="134"/>
                  </a:cxn>
                  <a:cxn ang="0">
                    <a:pos x="642" y="148"/>
                  </a:cxn>
                  <a:cxn ang="0">
                    <a:pos x="630" y="174"/>
                  </a:cxn>
                  <a:cxn ang="0">
                    <a:pos x="606" y="198"/>
                  </a:cxn>
                  <a:cxn ang="0">
                    <a:pos x="570" y="218"/>
                  </a:cxn>
                  <a:cxn ang="0">
                    <a:pos x="526" y="236"/>
                  </a:cxn>
                  <a:cxn ang="0">
                    <a:pos x="476" y="252"/>
                  </a:cxn>
                  <a:cxn ang="0">
                    <a:pos x="418" y="262"/>
                  </a:cxn>
                  <a:cxn ang="0">
                    <a:pos x="354" y="266"/>
                  </a:cxn>
                  <a:cxn ang="0">
                    <a:pos x="322" y="268"/>
                  </a:cxn>
                  <a:cxn ang="0">
                    <a:pos x="256" y="264"/>
                  </a:cxn>
                  <a:cxn ang="0">
                    <a:pos x="196" y="258"/>
                  </a:cxn>
                  <a:cxn ang="0">
                    <a:pos x="142" y="244"/>
                  </a:cxn>
                  <a:cxn ang="0">
                    <a:pos x="94" y="228"/>
                  </a:cxn>
                  <a:cxn ang="0">
                    <a:pos x="54" y="208"/>
                  </a:cxn>
                  <a:cxn ang="0">
                    <a:pos x="24" y="186"/>
                  </a:cxn>
                  <a:cxn ang="0">
                    <a:pos x="6" y="160"/>
                  </a:cxn>
                  <a:cxn ang="0">
                    <a:pos x="0" y="134"/>
                  </a:cxn>
                  <a:cxn ang="0">
                    <a:pos x="0" y="120"/>
                  </a:cxn>
                  <a:cxn ang="0">
                    <a:pos x="14" y="94"/>
                  </a:cxn>
                  <a:cxn ang="0">
                    <a:pos x="38" y="70"/>
                  </a:cxn>
                  <a:cxn ang="0">
                    <a:pos x="74" y="48"/>
                  </a:cxn>
                  <a:cxn ang="0">
                    <a:pos x="116" y="30"/>
                  </a:cxn>
                  <a:cxn ang="0">
                    <a:pos x="168" y="16"/>
                  </a:cxn>
                  <a:cxn ang="0">
                    <a:pos x="226" y="6"/>
                  </a:cxn>
                  <a:cxn ang="0">
                    <a:pos x="288" y="0"/>
                  </a:cxn>
                  <a:cxn ang="0">
                    <a:pos x="322" y="0"/>
                  </a:cxn>
                </a:cxnLst>
                <a:rect l="0" t="0" r="r" b="b"/>
                <a:pathLst>
                  <a:path w="644" h="268">
                    <a:moveTo>
                      <a:pt x="322" y="0"/>
                    </a:moveTo>
                    <a:lnTo>
                      <a:pt x="322" y="0"/>
                    </a:lnTo>
                    <a:lnTo>
                      <a:pt x="354" y="0"/>
                    </a:lnTo>
                    <a:lnTo>
                      <a:pt x="386" y="2"/>
                    </a:lnTo>
                    <a:lnTo>
                      <a:pt x="418" y="6"/>
                    </a:lnTo>
                    <a:lnTo>
                      <a:pt x="448" y="10"/>
                    </a:lnTo>
                    <a:lnTo>
                      <a:pt x="476" y="16"/>
                    </a:lnTo>
                    <a:lnTo>
                      <a:pt x="502" y="24"/>
                    </a:lnTo>
                    <a:lnTo>
                      <a:pt x="526" y="30"/>
                    </a:lnTo>
                    <a:lnTo>
                      <a:pt x="550" y="40"/>
                    </a:lnTo>
                    <a:lnTo>
                      <a:pt x="570" y="48"/>
                    </a:lnTo>
                    <a:lnTo>
                      <a:pt x="590" y="60"/>
                    </a:lnTo>
                    <a:lnTo>
                      <a:pt x="606" y="70"/>
                    </a:lnTo>
                    <a:lnTo>
                      <a:pt x="620" y="82"/>
                    </a:lnTo>
                    <a:lnTo>
                      <a:pt x="630" y="94"/>
                    </a:lnTo>
                    <a:lnTo>
                      <a:pt x="638" y="108"/>
                    </a:lnTo>
                    <a:lnTo>
                      <a:pt x="642" y="120"/>
                    </a:lnTo>
                    <a:lnTo>
                      <a:pt x="644" y="134"/>
                    </a:lnTo>
                    <a:lnTo>
                      <a:pt x="644" y="134"/>
                    </a:lnTo>
                    <a:lnTo>
                      <a:pt x="642" y="148"/>
                    </a:lnTo>
                    <a:lnTo>
                      <a:pt x="638" y="160"/>
                    </a:lnTo>
                    <a:lnTo>
                      <a:pt x="630" y="174"/>
                    </a:lnTo>
                    <a:lnTo>
                      <a:pt x="620" y="186"/>
                    </a:lnTo>
                    <a:lnTo>
                      <a:pt x="606" y="198"/>
                    </a:lnTo>
                    <a:lnTo>
                      <a:pt x="590" y="208"/>
                    </a:lnTo>
                    <a:lnTo>
                      <a:pt x="570" y="218"/>
                    </a:lnTo>
                    <a:lnTo>
                      <a:pt x="550" y="228"/>
                    </a:lnTo>
                    <a:lnTo>
                      <a:pt x="526" y="236"/>
                    </a:lnTo>
                    <a:lnTo>
                      <a:pt x="502" y="244"/>
                    </a:lnTo>
                    <a:lnTo>
                      <a:pt x="476" y="252"/>
                    </a:lnTo>
                    <a:lnTo>
                      <a:pt x="448" y="258"/>
                    </a:lnTo>
                    <a:lnTo>
                      <a:pt x="418" y="262"/>
                    </a:lnTo>
                    <a:lnTo>
                      <a:pt x="386" y="264"/>
                    </a:lnTo>
                    <a:lnTo>
                      <a:pt x="354" y="266"/>
                    </a:lnTo>
                    <a:lnTo>
                      <a:pt x="322" y="268"/>
                    </a:lnTo>
                    <a:lnTo>
                      <a:pt x="322" y="268"/>
                    </a:lnTo>
                    <a:lnTo>
                      <a:pt x="288" y="266"/>
                    </a:lnTo>
                    <a:lnTo>
                      <a:pt x="256" y="264"/>
                    </a:lnTo>
                    <a:lnTo>
                      <a:pt x="226" y="262"/>
                    </a:lnTo>
                    <a:lnTo>
                      <a:pt x="196" y="258"/>
                    </a:lnTo>
                    <a:lnTo>
                      <a:pt x="168" y="252"/>
                    </a:lnTo>
                    <a:lnTo>
                      <a:pt x="142" y="244"/>
                    </a:lnTo>
                    <a:lnTo>
                      <a:pt x="116" y="236"/>
                    </a:lnTo>
                    <a:lnTo>
                      <a:pt x="94" y="228"/>
                    </a:lnTo>
                    <a:lnTo>
                      <a:pt x="74" y="218"/>
                    </a:lnTo>
                    <a:lnTo>
                      <a:pt x="54" y="208"/>
                    </a:lnTo>
                    <a:lnTo>
                      <a:pt x="38" y="198"/>
                    </a:lnTo>
                    <a:lnTo>
                      <a:pt x="24" y="186"/>
                    </a:lnTo>
                    <a:lnTo>
                      <a:pt x="14" y="174"/>
                    </a:lnTo>
                    <a:lnTo>
                      <a:pt x="6" y="160"/>
                    </a:lnTo>
                    <a:lnTo>
                      <a:pt x="0" y="148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20"/>
                    </a:lnTo>
                    <a:lnTo>
                      <a:pt x="6" y="108"/>
                    </a:lnTo>
                    <a:lnTo>
                      <a:pt x="14" y="94"/>
                    </a:lnTo>
                    <a:lnTo>
                      <a:pt x="24" y="82"/>
                    </a:lnTo>
                    <a:lnTo>
                      <a:pt x="38" y="70"/>
                    </a:lnTo>
                    <a:lnTo>
                      <a:pt x="54" y="60"/>
                    </a:lnTo>
                    <a:lnTo>
                      <a:pt x="74" y="48"/>
                    </a:lnTo>
                    <a:lnTo>
                      <a:pt x="94" y="40"/>
                    </a:lnTo>
                    <a:lnTo>
                      <a:pt x="116" y="30"/>
                    </a:lnTo>
                    <a:lnTo>
                      <a:pt x="142" y="24"/>
                    </a:lnTo>
                    <a:lnTo>
                      <a:pt x="168" y="16"/>
                    </a:lnTo>
                    <a:lnTo>
                      <a:pt x="196" y="10"/>
                    </a:lnTo>
                    <a:lnTo>
                      <a:pt x="226" y="6"/>
                    </a:lnTo>
                    <a:lnTo>
                      <a:pt x="256" y="2"/>
                    </a:lnTo>
                    <a:lnTo>
                      <a:pt x="288" y="0"/>
                    </a:lnTo>
                    <a:lnTo>
                      <a:pt x="322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65">
                <a:extLst>
                  <a:ext uri="{FF2B5EF4-FFF2-40B4-BE49-F238E27FC236}">
                    <a16:creationId xmlns:a16="http://schemas.microsoft.com/office/drawing/2014/main" id="{39AB960C-71DC-433C-8FE6-DBB4172DB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1274"/>
                <a:ext cx="628" cy="252"/>
              </a:xfrm>
              <a:custGeom>
                <a:avLst/>
                <a:gdLst/>
                <a:ahLst/>
                <a:cxnLst>
                  <a:cxn ang="0">
                    <a:pos x="314" y="0"/>
                  </a:cxn>
                  <a:cxn ang="0">
                    <a:pos x="378" y="2"/>
                  </a:cxn>
                  <a:cxn ang="0">
                    <a:pos x="436" y="10"/>
                  </a:cxn>
                  <a:cxn ang="0">
                    <a:pos x="490" y="22"/>
                  </a:cxn>
                  <a:cxn ang="0">
                    <a:pos x="536" y="38"/>
                  </a:cxn>
                  <a:cxn ang="0">
                    <a:pos x="574" y="56"/>
                  </a:cxn>
                  <a:cxn ang="0">
                    <a:pos x="604" y="78"/>
                  </a:cxn>
                  <a:cxn ang="0">
                    <a:pos x="622" y="100"/>
                  </a:cxn>
                  <a:cxn ang="0">
                    <a:pos x="628" y="126"/>
                  </a:cxn>
                  <a:cxn ang="0">
                    <a:pos x="626" y="138"/>
                  </a:cxn>
                  <a:cxn ang="0">
                    <a:pos x="614" y="164"/>
                  </a:cxn>
                  <a:cxn ang="0">
                    <a:pos x="590" y="186"/>
                  </a:cxn>
                  <a:cxn ang="0">
                    <a:pos x="556" y="206"/>
                  </a:cxn>
                  <a:cxn ang="0">
                    <a:pos x="514" y="222"/>
                  </a:cxn>
                  <a:cxn ang="0">
                    <a:pos x="464" y="236"/>
                  </a:cxn>
                  <a:cxn ang="0">
                    <a:pos x="408" y="246"/>
                  </a:cxn>
                  <a:cxn ang="0">
                    <a:pos x="346" y="250"/>
                  </a:cxn>
                  <a:cxn ang="0">
                    <a:pos x="314" y="252"/>
                  </a:cxn>
                  <a:cxn ang="0">
                    <a:pos x="250" y="248"/>
                  </a:cxn>
                  <a:cxn ang="0">
                    <a:pos x="192" y="242"/>
                  </a:cxn>
                  <a:cxn ang="0">
                    <a:pos x="138" y="230"/>
                  </a:cxn>
                  <a:cxn ang="0">
                    <a:pos x="92" y="214"/>
                  </a:cxn>
                  <a:cxn ang="0">
                    <a:pos x="54" y="196"/>
                  </a:cxn>
                  <a:cxn ang="0">
                    <a:pos x="24" y="174"/>
                  </a:cxn>
                  <a:cxn ang="0">
                    <a:pos x="6" y="152"/>
                  </a:cxn>
                  <a:cxn ang="0">
                    <a:pos x="0" y="126"/>
                  </a:cxn>
                  <a:cxn ang="0">
                    <a:pos x="0" y="114"/>
                  </a:cxn>
                  <a:cxn ang="0">
                    <a:pos x="14" y="88"/>
                  </a:cxn>
                  <a:cxn ang="0">
                    <a:pos x="38" y="66"/>
                  </a:cxn>
                  <a:cxn ang="0">
                    <a:pos x="72" y="46"/>
                  </a:cxn>
                  <a:cxn ang="0">
                    <a:pos x="114" y="30"/>
                  </a:cxn>
                  <a:cxn ang="0">
                    <a:pos x="164" y="16"/>
                  </a:cxn>
                  <a:cxn ang="0">
                    <a:pos x="220" y="6"/>
                  </a:cxn>
                  <a:cxn ang="0">
                    <a:pos x="282" y="0"/>
                  </a:cxn>
                  <a:cxn ang="0">
                    <a:pos x="314" y="0"/>
                  </a:cxn>
                </a:cxnLst>
                <a:rect l="0" t="0" r="r" b="b"/>
                <a:pathLst>
                  <a:path w="628" h="252">
                    <a:moveTo>
                      <a:pt x="314" y="0"/>
                    </a:moveTo>
                    <a:lnTo>
                      <a:pt x="314" y="0"/>
                    </a:lnTo>
                    <a:lnTo>
                      <a:pt x="346" y="0"/>
                    </a:lnTo>
                    <a:lnTo>
                      <a:pt x="378" y="2"/>
                    </a:lnTo>
                    <a:lnTo>
                      <a:pt x="408" y="6"/>
                    </a:lnTo>
                    <a:lnTo>
                      <a:pt x="436" y="10"/>
                    </a:lnTo>
                    <a:lnTo>
                      <a:pt x="464" y="16"/>
                    </a:lnTo>
                    <a:lnTo>
                      <a:pt x="490" y="22"/>
                    </a:lnTo>
                    <a:lnTo>
                      <a:pt x="514" y="30"/>
                    </a:lnTo>
                    <a:lnTo>
                      <a:pt x="536" y="38"/>
                    </a:lnTo>
                    <a:lnTo>
                      <a:pt x="556" y="46"/>
                    </a:lnTo>
                    <a:lnTo>
                      <a:pt x="574" y="56"/>
                    </a:lnTo>
                    <a:lnTo>
                      <a:pt x="590" y="66"/>
                    </a:lnTo>
                    <a:lnTo>
                      <a:pt x="604" y="78"/>
                    </a:lnTo>
                    <a:lnTo>
                      <a:pt x="614" y="88"/>
                    </a:lnTo>
                    <a:lnTo>
                      <a:pt x="622" y="100"/>
                    </a:lnTo>
                    <a:lnTo>
                      <a:pt x="626" y="114"/>
                    </a:lnTo>
                    <a:lnTo>
                      <a:pt x="628" y="126"/>
                    </a:lnTo>
                    <a:lnTo>
                      <a:pt x="628" y="126"/>
                    </a:lnTo>
                    <a:lnTo>
                      <a:pt x="626" y="138"/>
                    </a:lnTo>
                    <a:lnTo>
                      <a:pt x="622" y="152"/>
                    </a:lnTo>
                    <a:lnTo>
                      <a:pt x="614" y="164"/>
                    </a:lnTo>
                    <a:lnTo>
                      <a:pt x="604" y="174"/>
                    </a:lnTo>
                    <a:lnTo>
                      <a:pt x="590" y="186"/>
                    </a:lnTo>
                    <a:lnTo>
                      <a:pt x="574" y="196"/>
                    </a:lnTo>
                    <a:lnTo>
                      <a:pt x="556" y="206"/>
                    </a:lnTo>
                    <a:lnTo>
                      <a:pt x="536" y="214"/>
                    </a:lnTo>
                    <a:lnTo>
                      <a:pt x="514" y="222"/>
                    </a:lnTo>
                    <a:lnTo>
                      <a:pt x="490" y="230"/>
                    </a:lnTo>
                    <a:lnTo>
                      <a:pt x="464" y="236"/>
                    </a:lnTo>
                    <a:lnTo>
                      <a:pt x="436" y="242"/>
                    </a:lnTo>
                    <a:lnTo>
                      <a:pt x="408" y="246"/>
                    </a:lnTo>
                    <a:lnTo>
                      <a:pt x="378" y="248"/>
                    </a:lnTo>
                    <a:lnTo>
                      <a:pt x="346" y="250"/>
                    </a:lnTo>
                    <a:lnTo>
                      <a:pt x="314" y="252"/>
                    </a:lnTo>
                    <a:lnTo>
                      <a:pt x="314" y="252"/>
                    </a:lnTo>
                    <a:lnTo>
                      <a:pt x="282" y="250"/>
                    </a:lnTo>
                    <a:lnTo>
                      <a:pt x="250" y="248"/>
                    </a:lnTo>
                    <a:lnTo>
                      <a:pt x="220" y="246"/>
                    </a:lnTo>
                    <a:lnTo>
                      <a:pt x="192" y="242"/>
                    </a:lnTo>
                    <a:lnTo>
                      <a:pt x="164" y="236"/>
                    </a:lnTo>
                    <a:lnTo>
                      <a:pt x="138" y="230"/>
                    </a:lnTo>
                    <a:lnTo>
                      <a:pt x="114" y="222"/>
                    </a:lnTo>
                    <a:lnTo>
                      <a:pt x="92" y="214"/>
                    </a:lnTo>
                    <a:lnTo>
                      <a:pt x="72" y="206"/>
                    </a:lnTo>
                    <a:lnTo>
                      <a:pt x="54" y="196"/>
                    </a:lnTo>
                    <a:lnTo>
                      <a:pt x="38" y="186"/>
                    </a:lnTo>
                    <a:lnTo>
                      <a:pt x="24" y="174"/>
                    </a:lnTo>
                    <a:lnTo>
                      <a:pt x="14" y="164"/>
                    </a:lnTo>
                    <a:lnTo>
                      <a:pt x="6" y="152"/>
                    </a:lnTo>
                    <a:lnTo>
                      <a:pt x="0" y="138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4"/>
                    </a:lnTo>
                    <a:lnTo>
                      <a:pt x="6" y="100"/>
                    </a:lnTo>
                    <a:lnTo>
                      <a:pt x="14" y="88"/>
                    </a:lnTo>
                    <a:lnTo>
                      <a:pt x="24" y="78"/>
                    </a:lnTo>
                    <a:lnTo>
                      <a:pt x="38" y="66"/>
                    </a:lnTo>
                    <a:lnTo>
                      <a:pt x="54" y="56"/>
                    </a:lnTo>
                    <a:lnTo>
                      <a:pt x="72" y="46"/>
                    </a:lnTo>
                    <a:lnTo>
                      <a:pt x="92" y="38"/>
                    </a:lnTo>
                    <a:lnTo>
                      <a:pt x="114" y="30"/>
                    </a:lnTo>
                    <a:lnTo>
                      <a:pt x="138" y="22"/>
                    </a:lnTo>
                    <a:lnTo>
                      <a:pt x="164" y="16"/>
                    </a:lnTo>
                    <a:lnTo>
                      <a:pt x="192" y="10"/>
                    </a:lnTo>
                    <a:lnTo>
                      <a:pt x="220" y="6"/>
                    </a:lnTo>
                    <a:lnTo>
                      <a:pt x="250" y="2"/>
                    </a:lnTo>
                    <a:lnTo>
                      <a:pt x="282" y="0"/>
                    </a:lnTo>
                    <a:lnTo>
                      <a:pt x="314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66">
                <a:extLst>
                  <a:ext uri="{FF2B5EF4-FFF2-40B4-BE49-F238E27FC236}">
                    <a16:creationId xmlns:a16="http://schemas.microsoft.com/office/drawing/2014/main" id="{DB66D9EE-752A-4D3D-8CA6-015D56CD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1298"/>
                <a:ext cx="86" cy="8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60" y="2"/>
                  </a:cxn>
                  <a:cxn ang="0">
                    <a:pos x="68" y="6"/>
                  </a:cxn>
                  <a:cxn ang="0">
                    <a:pos x="80" y="16"/>
                  </a:cxn>
                  <a:cxn ang="0">
                    <a:pos x="80" y="16"/>
                  </a:cxn>
                  <a:cxn ang="0">
                    <a:pos x="84" y="22"/>
                  </a:cxn>
                  <a:cxn ang="0">
                    <a:pos x="86" y="32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84" y="54"/>
                  </a:cxn>
                  <a:cxn ang="0">
                    <a:pos x="78" y="64"/>
                  </a:cxn>
                  <a:cxn ang="0">
                    <a:pos x="66" y="76"/>
                  </a:cxn>
                  <a:cxn ang="0">
                    <a:pos x="66" y="76"/>
                  </a:cxn>
                  <a:cxn ang="0">
                    <a:pos x="60" y="80"/>
                  </a:cxn>
                  <a:cxn ang="0">
                    <a:pos x="50" y="82"/>
                  </a:cxn>
                  <a:cxn ang="0">
                    <a:pos x="32" y="84"/>
                  </a:cxn>
                  <a:cxn ang="0">
                    <a:pos x="32" y="84"/>
                  </a:cxn>
                  <a:cxn ang="0">
                    <a:pos x="26" y="82"/>
                  </a:cxn>
                  <a:cxn ang="0">
                    <a:pos x="18" y="7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2" y="62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2" y="28"/>
                  </a:cxn>
                  <a:cxn ang="0">
                    <a:pos x="8" y="20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26" y="4"/>
                  </a:cxn>
                  <a:cxn ang="0">
                    <a:pos x="36" y="2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86" h="84">
                    <a:moveTo>
                      <a:pt x="54" y="0"/>
                    </a:moveTo>
                    <a:lnTo>
                      <a:pt x="54" y="0"/>
                    </a:lnTo>
                    <a:lnTo>
                      <a:pt x="60" y="2"/>
                    </a:lnTo>
                    <a:lnTo>
                      <a:pt x="68" y="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4" y="22"/>
                    </a:lnTo>
                    <a:lnTo>
                      <a:pt x="86" y="32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78" y="64"/>
                    </a:lnTo>
                    <a:lnTo>
                      <a:pt x="66" y="76"/>
                    </a:lnTo>
                    <a:lnTo>
                      <a:pt x="66" y="76"/>
                    </a:lnTo>
                    <a:lnTo>
                      <a:pt x="60" y="80"/>
                    </a:lnTo>
                    <a:lnTo>
                      <a:pt x="50" y="82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26" y="82"/>
                    </a:lnTo>
                    <a:lnTo>
                      <a:pt x="18" y="7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2" y="62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8" y="2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6" y="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67">
                <a:extLst>
                  <a:ext uri="{FF2B5EF4-FFF2-40B4-BE49-F238E27FC236}">
                    <a16:creationId xmlns:a16="http://schemas.microsoft.com/office/drawing/2014/main" id="{B78AF032-9B17-4A20-8788-705A6C459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1306"/>
                <a:ext cx="70" cy="7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54" y="6"/>
                  </a:cxn>
                  <a:cxn ang="0">
                    <a:pos x="66" y="14"/>
                  </a:cxn>
                  <a:cxn ang="0">
                    <a:pos x="66" y="14"/>
                  </a:cxn>
                  <a:cxn ang="0">
                    <a:pos x="68" y="20"/>
                  </a:cxn>
                  <a:cxn ang="0">
                    <a:pos x="68" y="28"/>
                  </a:cxn>
                  <a:cxn ang="0">
                    <a:pos x="70" y="42"/>
                  </a:cxn>
                  <a:cxn ang="0">
                    <a:pos x="70" y="42"/>
                  </a:cxn>
                  <a:cxn ang="0">
                    <a:pos x="68" y="46"/>
                  </a:cxn>
                  <a:cxn ang="0">
                    <a:pos x="64" y="52"/>
                  </a:cxn>
                  <a:cxn ang="0">
                    <a:pos x="54" y="64"/>
                  </a:cxn>
                  <a:cxn ang="0">
                    <a:pos x="54" y="64"/>
                  </a:cxn>
                  <a:cxn ang="0">
                    <a:pos x="50" y="66"/>
                  </a:cxn>
                  <a:cxn ang="0">
                    <a:pos x="42" y="68"/>
                  </a:cxn>
                  <a:cxn ang="0">
                    <a:pos x="28" y="70"/>
                  </a:cxn>
                  <a:cxn ang="0">
                    <a:pos x="28" y="70"/>
                  </a:cxn>
                  <a:cxn ang="0">
                    <a:pos x="22" y="68"/>
                  </a:cxn>
                  <a:cxn ang="0">
                    <a:pos x="16" y="64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4" y="50"/>
                  </a:cxn>
                  <a:cxn ang="0">
                    <a:pos x="2" y="4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6" y="1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70" h="70">
                    <a:moveTo>
                      <a:pt x="42" y="0"/>
                    </a:move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8" y="20"/>
                    </a:lnTo>
                    <a:lnTo>
                      <a:pt x="68" y="28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68" y="46"/>
                    </a:lnTo>
                    <a:lnTo>
                      <a:pt x="64" y="52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0" y="66"/>
                    </a:lnTo>
                    <a:lnTo>
                      <a:pt x="42" y="68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6" y="1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68">
                <a:extLst>
                  <a:ext uri="{FF2B5EF4-FFF2-40B4-BE49-F238E27FC236}">
                    <a16:creationId xmlns:a16="http://schemas.microsoft.com/office/drawing/2014/main" id="{1BBB8610-36D7-480B-B8E4-3F2960D72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306"/>
                <a:ext cx="68" cy="6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46" y="2"/>
                  </a:cxn>
                  <a:cxn ang="0">
                    <a:pos x="52" y="6"/>
                  </a:cxn>
                  <a:cxn ang="0">
                    <a:pos x="62" y="16"/>
                  </a:cxn>
                  <a:cxn ang="0">
                    <a:pos x="62" y="16"/>
                  </a:cxn>
                  <a:cxn ang="0">
                    <a:pos x="64" y="20"/>
                  </a:cxn>
                  <a:cxn ang="0">
                    <a:pos x="66" y="28"/>
                  </a:cxn>
                  <a:cxn ang="0">
                    <a:pos x="68" y="42"/>
                  </a:cxn>
                  <a:cxn ang="0">
                    <a:pos x="68" y="42"/>
                  </a:cxn>
                  <a:cxn ang="0">
                    <a:pos x="66" y="46"/>
                  </a:cxn>
                  <a:cxn ang="0">
                    <a:pos x="62" y="52"/>
                  </a:cxn>
                  <a:cxn ang="0">
                    <a:pos x="52" y="64"/>
                  </a:cxn>
                  <a:cxn ang="0">
                    <a:pos x="52" y="64"/>
                  </a:cxn>
                  <a:cxn ang="0">
                    <a:pos x="48" y="66"/>
                  </a:cxn>
                  <a:cxn ang="0">
                    <a:pos x="40" y="68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2" y="66"/>
                  </a:cxn>
                  <a:cxn ang="0">
                    <a:pos x="14" y="62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2" y="50"/>
                  </a:cxn>
                  <a:cxn ang="0">
                    <a:pos x="0" y="4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4"/>
                  </a:cxn>
                  <a:cxn ang="0">
                    <a:pos x="6" y="1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8" y="4"/>
                  </a:cxn>
                  <a:cxn ang="0">
                    <a:pos x="26" y="2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68" h="68">
                    <a:moveTo>
                      <a:pt x="40" y="0"/>
                    </a:moveTo>
                    <a:lnTo>
                      <a:pt x="40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4" y="20"/>
                    </a:lnTo>
                    <a:lnTo>
                      <a:pt x="66" y="28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6" y="46"/>
                    </a:lnTo>
                    <a:lnTo>
                      <a:pt x="62" y="52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48" y="66"/>
                    </a:lnTo>
                    <a:lnTo>
                      <a:pt x="40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2" y="66"/>
                    </a:lnTo>
                    <a:lnTo>
                      <a:pt x="14" y="6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6" y="1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69">
                <a:extLst>
                  <a:ext uri="{FF2B5EF4-FFF2-40B4-BE49-F238E27FC236}">
                    <a16:creationId xmlns:a16="http://schemas.microsoft.com/office/drawing/2014/main" id="{10C8FE0F-5E87-43EC-B71A-6EBC94847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1356"/>
                <a:ext cx="28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2" y="1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28" h="18">
                    <a:moveTo>
                      <a:pt x="0" y="18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70">
                <a:extLst>
                  <a:ext uri="{FF2B5EF4-FFF2-40B4-BE49-F238E27FC236}">
                    <a16:creationId xmlns:a16="http://schemas.microsoft.com/office/drawing/2014/main" id="{778A03AC-BDAB-4129-BE9F-DC695B7CC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312"/>
                <a:ext cx="24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16"/>
                  </a:cxn>
                  <a:cxn ang="0">
                    <a:pos x="6" y="1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28">
                    <a:moveTo>
                      <a:pt x="14" y="0"/>
                    </a:moveTo>
                    <a:lnTo>
                      <a:pt x="14" y="0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6" y="1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71">
                <a:extLst>
                  <a:ext uri="{FF2B5EF4-FFF2-40B4-BE49-F238E27FC236}">
                    <a16:creationId xmlns:a16="http://schemas.microsoft.com/office/drawing/2014/main" id="{0A0A5404-8B3F-4D58-A287-3E16CD65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346"/>
                <a:ext cx="26" cy="2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8" y="1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6" h="24">
                    <a:moveTo>
                      <a:pt x="0" y="10"/>
                    </a:moveTo>
                    <a:lnTo>
                      <a:pt x="0" y="10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8" y="1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72">
                <a:extLst>
                  <a:ext uri="{FF2B5EF4-FFF2-40B4-BE49-F238E27FC236}">
                    <a16:creationId xmlns:a16="http://schemas.microsoft.com/office/drawing/2014/main" id="{BF595F3A-21E0-4C65-87FB-0CE4A8C0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328"/>
                <a:ext cx="32" cy="3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2" y="12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6" y="28"/>
                  </a:cxn>
                  <a:cxn ang="0">
                    <a:pos x="20" y="30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8" y="28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32" h="30">
                    <a:moveTo>
                      <a:pt x="20" y="0"/>
                    </a:moveTo>
                    <a:lnTo>
                      <a:pt x="20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0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8" y="2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73">
                <a:extLst>
                  <a:ext uri="{FF2B5EF4-FFF2-40B4-BE49-F238E27FC236}">
                    <a16:creationId xmlns:a16="http://schemas.microsoft.com/office/drawing/2014/main" id="{B556A55C-BBB7-4B45-ACDC-8CC18F92F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1304"/>
                <a:ext cx="60" cy="5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8" y="24"/>
                  </a:cxn>
                  <a:cxn ang="0">
                    <a:pos x="42" y="0"/>
                  </a:cxn>
                  <a:cxn ang="0">
                    <a:pos x="34" y="26"/>
                  </a:cxn>
                  <a:cxn ang="0">
                    <a:pos x="60" y="40"/>
                  </a:cxn>
                  <a:cxn ang="0">
                    <a:pos x="32" y="30"/>
                  </a:cxn>
                  <a:cxn ang="0">
                    <a:pos x="20" y="56"/>
                  </a:cxn>
                  <a:cxn ang="0">
                    <a:pos x="28" y="30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60" h="56">
                    <a:moveTo>
                      <a:pt x="0" y="14"/>
                    </a:moveTo>
                    <a:lnTo>
                      <a:pt x="28" y="24"/>
                    </a:lnTo>
                    <a:lnTo>
                      <a:pt x="42" y="0"/>
                    </a:lnTo>
                    <a:lnTo>
                      <a:pt x="34" y="26"/>
                    </a:lnTo>
                    <a:lnTo>
                      <a:pt x="60" y="40"/>
                    </a:lnTo>
                    <a:lnTo>
                      <a:pt x="32" y="30"/>
                    </a:lnTo>
                    <a:lnTo>
                      <a:pt x="20" y="56"/>
                    </a:lnTo>
                    <a:lnTo>
                      <a:pt x="28" y="3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74">
                <a:extLst>
                  <a:ext uri="{FF2B5EF4-FFF2-40B4-BE49-F238E27FC236}">
                    <a16:creationId xmlns:a16="http://schemas.microsoft.com/office/drawing/2014/main" id="{500FBA88-57B9-4DFD-8063-00732400D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" y="1316"/>
                <a:ext cx="32" cy="3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14"/>
                  </a:cxn>
                  <a:cxn ang="0">
                    <a:pos x="22" y="0"/>
                  </a:cxn>
                  <a:cxn ang="0">
                    <a:pos x="18" y="14"/>
                  </a:cxn>
                  <a:cxn ang="0">
                    <a:pos x="32" y="22"/>
                  </a:cxn>
                  <a:cxn ang="0">
                    <a:pos x="18" y="18"/>
                  </a:cxn>
                  <a:cxn ang="0">
                    <a:pos x="10" y="30"/>
                  </a:cxn>
                  <a:cxn ang="0">
                    <a:pos x="14" y="1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32" h="30">
                    <a:moveTo>
                      <a:pt x="0" y="8"/>
                    </a:moveTo>
                    <a:lnTo>
                      <a:pt x="16" y="14"/>
                    </a:lnTo>
                    <a:lnTo>
                      <a:pt x="22" y="0"/>
                    </a:lnTo>
                    <a:lnTo>
                      <a:pt x="18" y="14"/>
                    </a:lnTo>
                    <a:lnTo>
                      <a:pt x="32" y="22"/>
                    </a:lnTo>
                    <a:lnTo>
                      <a:pt x="18" y="18"/>
                    </a:lnTo>
                    <a:lnTo>
                      <a:pt x="10" y="30"/>
                    </a:lnTo>
                    <a:lnTo>
                      <a:pt x="14" y="1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75">
                <a:extLst>
                  <a:ext uri="{FF2B5EF4-FFF2-40B4-BE49-F238E27FC236}">
                    <a16:creationId xmlns:a16="http://schemas.microsoft.com/office/drawing/2014/main" id="{4CF05EBE-E7E2-408E-BB7B-50C37FFBB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1280"/>
                <a:ext cx="104" cy="9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82" y="6"/>
                  </a:cxn>
                  <a:cxn ang="0">
                    <a:pos x="86" y="10"/>
                  </a:cxn>
                  <a:cxn ang="0">
                    <a:pos x="94" y="20"/>
                  </a:cxn>
                  <a:cxn ang="0">
                    <a:pos x="100" y="30"/>
                  </a:cxn>
                  <a:cxn ang="0">
                    <a:pos x="104" y="36"/>
                  </a:cxn>
                  <a:cxn ang="0">
                    <a:pos x="104" y="36"/>
                  </a:cxn>
                  <a:cxn ang="0">
                    <a:pos x="104" y="44"/>
                  </a:cxn>
                  <a:cxn ang="0">
                    <a:pos x="102" y="56"/>
                  </a:cxn>
                  <a:cxn ang="0">
                    <a:pos x="100" y="66"/>
                  </a:cxn>
                  <a:cxn ang="0">
                    <a:pos x="96" y="74"/>
                  </a:cxn>
                  <a:cxn ang="0">
                    <a:pos x="96" y="74"/>
                  </a:cxn>
                  <a:cxn ang="0">
                    <a:pos x="92" y="80"/>
                  </a:cxn>
                  <a:cxn ang="0">
                    <a:pos x="82" y="86"/>
                  </a:cxn>
                  <a:cxn ang="0">
                    <a:pos x="72" y="94"/>
                  </a:cxn>
                  <a:cxn ang="0">
                    <a:pos x="64" y="96"/>
                  </a:cxn>
                  <a:cxn ang="0">
                    <a:pos x="64" y="96"/>
                  </a:cxn>
                  <a:cxn ang="0">
                    <a:pos x="56" y="98"/>
                  </a:cxn>
                  <a:cxn ang="0">
                    <a:pos x="44" y="96"/>
                  </a:cxn>
                  <a:cxn ang="0">
                    <a:pos x="32" y="94"/>
                  </a:cxn>
                  <a:cxn ang="0">
                    <a:pos x="24" y="92"/>
                  </a:cxn>
                  <a:cxn ang="0">
                    <a:pos x="24" y="92"/>
                  </a:cxn>
                  <a:cxn ang="0">
                    <a:pos x="18" y="86"/>
                  </a:cxn>
                  <a:cxn ang="0">
                    <a:pos x="10" y="78"/>
                  </a:cxn>
                  <a:cxn ang="0">
                    <a:pos x="4" y="68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54"/>
                  </a:cxn>
                  <a:cxn ang="0">
                    <a:pos x="2" y="42"/>
                  </a:cxn>
                  <a:cxn ang="0">
                    <a:pos x="4" y="30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2" y="18"/>
                  </a:cxn>
                  <a:cxn ang="0">
                    <a:pos x="22" y="10"/>
                  </a:cxn>
                  <a:cxn ang="0">
                    <a:pos x="34" y="4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60" y="0"/>
                  </a:cxn>
                  <a:cxn ang="0">
                    <a:pos x="74" y="4"/>
                  </a:cxn>
                  <a:cxn ang="0">
                    <a:pos x="82" y="6"/>
                  </a:cxn>
                  <a:cxn ang="0">
                    <a:pos x="82" y="6"/>
                  </a:cxn>
                </a:cxnLst>
                <a:rect l="0" t="0" r="r" b="b"/>
                <a:pathLst>
                  <a:path w="104" h="98">
                    <a:moveTo>
                      <a:pt x="82" y="6"/>
                    </a:moveTo>
                    <a:lnTo>
                      <a:pt x="82" y="6"/>
                    </a:lnTo>
                    <a:lnTo>
                      <a:pt x="86" y="10"/>
                    </a:lnTo>
                    <a:lnTo>
                      <a:pt x="94" y="20"/>
                    </a:lnTo>
                    <a:lnTo>
                      <a:pt x="100" y="30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44"/>
                    </a:lnTo>
                    <a:lnTo>
                      <a:pt x="102" y="56"/>
                    </a:lnTo>
                    <a:lnTo>
                      <a:pt x="100" y="66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2" y="80"/>
                    </a:lnTo>
                    <a:lnTo>
                      <a:pt x="82" y="86"/>
                    </a:lnTo>
                    <a:lnTo>
                      <a:pt x="72" y="94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56" y="98"/>
                    </a:lnTo>
                    <a:lnTo>
                      <a:pt x="44" y="96"/>
                    </a:lnTo>
                    <a:lnTo>
                      <a:pt x="32" y="94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18" y="86"/>
                    </a:lnTo>
                    <a:lnTo>
                      <a:pt x="10" y="78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2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4" y="4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4" y="4"/>
                    </a:lnTo>
                    <a:lnTo>
                      <a:pt x="82" y="6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76">
                <a:extLst>
                  <a:ext uri="{FF2B5EF4-FFF2-40B4-BE49-F238E27FC236}">
                    <a16:creationId xmlns:a16="http://schemas.microsoft.com/office/drawing/2014/main" id="{E903F98B-31C1-43D0-8FC5-7747FFE3B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1290"/>
                <a:ext cx="84" cy="80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64" y="4"/>
                  </a:cxn>
                  <a:cxn ang="0">
                    <a:pos x="70" y="8"/>
                  </a:cxn>
                  <a:cxn ang="0">
                    <a:pos x="74" y="16"/>
                  </a:cxn>
                  <a:cxn ang="0">
                    <a:pos x="84" y="30"/>
                  </a:cxn>
                  <a:cxn ang="0">
                    <a:pos x="84" y="30"/>
                  </a:cxn>
                  <a:cxn ang="0">
                    <a:pos x="84" y="36"/>
                  </a:cxn>
                  <a:cxn ang="0">
                    <a:pos x="82" y="46"/>
                  </a:cxn>
                  <a:cxn ang="0">
                    <a:pos x="78" y="62"/>
                  </a:cxn>
                  <a:cxn ang="0">
                    <a:pos x="78" y="62"/>
                  </a:cxn>
                  <a:cxn ang="0">
                    <a:pos x="74" y="66"/>
                  </a:cxn>
                  <a:cxn ang="0">
                    <a:pos x="66" y="72"/>
                  </a:cxn>
                  <a:cxn ang="0">
                    <a:pos x="52" y="80"/>
                  </a:cxn>
                  <a:cxn ang="0">
                    <a:pos x="52" y="80"/>
                  </a:cxn>
                  <a:cxn ang="0">
                    <a:pos x="46" y="80"/>
                  </a:cxn>
                  <a:cxn ang="0">
                    <a:pos x="36" y="78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4" y="70"/>
                  </a:cxn>
                  <a:cxn ang="0">
                    <a:pos x="10" y="64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4"/>
                  </a:cxn>
                  <a:cxn ang="0">
                    <a:pos x="2" y="34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0" y="14"/>
                  </a:cxn>
                  <a:cxn ang="0">
                    <a:pos x="18" y="8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64" y="4"/>
                  </a:cxn>
                  <a:cxn ang="0">
                    <a:pos x="64" y="4"/>
                  </a:cxn>
                </a:cxnLst>
                <a:rect l="0" t="0" r="r" b="b"/>
                <a:pathLst>
                  <a:path w="84" h="80">
                    <a:moveTo>
                      <a:pt x="64" y="4"/>
                    </a:moveTo>
                    <a:lnTo>
                      <a:pt x="64" y="4"/>
                    </a:lnTo>
                    <a:lnTo>
                      <a:pt x="70" y="8"/>
                    </a:lnTo>
                    <a:lnTo>
                      <a:pt x="74" y="16"/>
                    </a:lnTo>
                    <a:lnTo>
                      <a:pt x="84" y="30"/>
                    </a:lnTo>
                    <a:lnTo>
                      <a:pt x="84" y="30"/>
                    </a:lnTo>
                    <a:lnTo>
                      <a:pt x="84" y="36"/>
                    </a:lnTo>
                    <a:lnTo>
                      <a:pt x="82" y="46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4" y="66"/>
                    </a:lnTo>
                    <a:lnTo>
                      <a:pt x="66" y="72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46" y="80"/>
                    </a:lnTo>
                    <a:lnTo>
                      <a:pt x="36" y="78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14" y="70"/>
                    </a:lnTo>
                    <a:lnTo>
                      <a:pt x="10" y="6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2" y="34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0" y="14"/>
                    </a:lnTo>
                    <a:lnTo>
                      <a:pt x="18" y="8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77">
                <a:extLst>
                  <a:ext uri="{FF2B5EF4-FFF2-40B4-BE49-F238E27FC236}">
                    <a16:creationId xmlns:a16="http://schemas.microsoft.com/office/drawing/2014/main" id="{A75557E3-E18C-47D9-9C63-5D7629AEA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290"/>
                <a:ext cx="80" cy="80"/>
              </a:xfrm>
              <a:custGeom>
                <a:avLst/>
                <a:gdLst/>
                <a:ahLst/>
                <a:cxnLst>
                  <a:cxn ang="0">
                    <a:pos x="62" y="6"/>
                  </a:cxn>
                  <a:cxn ang="0">
                    <a:pos x="62" y="6"/>
                  </a:cxn>
                  <a:cxn ang="0">
                    <a:pos x="66" y="10"/>
                  </a:cxn>
                  <a:cxn ang="0">
                    <a:pos x="72" y="16"/>
                  </a:cxn>
                  <a:cxn ang="0">
                    <a:pos x="80" y="30"/>
                  </a:cxn>
                  <a:cxn ang="0">
                    <a:pos x="80" y="30"/>
                  </a:cxn>
                  <a:cxn ang="0">
                    <a:pos x="80" y="36"/>
                  </a:cxn>
                  <a:cxn ang="0">
                    <a:pos x="80" y="46"/>
                  </a:cxn>
                  <a:cxn ang="0">
                    <a:pos x="74" y="60"/>
                  </a:cxn>
                  <a:cxn ang="0">
                    <a:pos x="74" y="60"/>
                  </a:cxn>
                  <a:cxn ang="0">
                    <a:pos x="70" y="66"/>
                  </a:cxn>
                  <a:cxn ang="0">
                    <a:pos x="64" y="70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18" y="74"/>
                  </a:cxn>
                  <a:cxn ang="0">
                    <a:pos x="18" y="74"/>
                  </a:cxn>
                  <a:cxn ang="0">
                    <a:pos x="14" y="70"/>
                  </a:cxn>
                  <a:cxn ang="0">
                    <a:pos x="8" y="62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2"/>
                  </a:cxn>
                  <a:cxn ang="0">
                    <a:pos x="0" y="34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0" y="14"/>
                  </a:cxn>
                  <a:cxn ang="0">
                    <a:pos x="16" y="8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6" y="2"/>
                  </a:cxn>
                  <a:cxn ang="0">
                    <a:pos x="62" y="6"/>
                  </a:cxn>
                  <a:cxn ang="0">
                    <a:pos x="62" y="6"/>
                  </a:cxn>
                </a:cxnLst>
                <a:rect l="0" t="0" r="r" b="b"/>
                <a:pathLst>
                  <a:path w="80" h="80">
                    <a:moveTo>
                      <a:pt x="62" y="6"/>
                    </a:moveTo>
                    <a:lnTo>
                      <a:pt x="62" y="6"/>
                    </a:lnTo>
                    <a:lnTo>
                      <a:pt x="66" y="10"/>
                    </a:lnTo>
                    <a:lnTo>
                      <a:pt x="72" y="16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36"/>
                    </a:lnTo>
                    <a:lnTo>
                      <a:pt x="80" y="46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6"/>
                    </a:lnTo>
                    <a:lnTo>
                      <a:pt x="64" y="7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4" y="70"/>
                    </a:lnTo>
                    <a:lnTo>
                      <a:pt x="8" y="6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6" y="2"/>
                    </a:lnTo>
                    <a:lnTo>
                      <a:pt x="62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78">
                <a:extLst>
                  <a:ext uri="{FF2B5EF4-FFF2-40B4-BE49-F238E27FC236}">
                    <a16:creationId xmlns:a16="http://schemas.microsoft.com/office/drawing/2014/main" id="{90FFF571-E38A-4D28-8885-6CBE93BCF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348"/>
                <a:ext cx="32" cy="2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26" y="20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4" y="16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32" h="20">
                    <a:moveTo>
                      <a:pt x="0" y="14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26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79">
                <a:extLst>
                  <a:ext uri="{FF2B5EF4-FFF2-40B4-BE49-F238E27FC236}">
                    <a16:creationId xmlns:a16="http://schemas.microsoft.com/office/drawing/2014/main" id="{6F4B25D9-8C54-4415-91DE-BF0C4CAAE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290"/>
                <a:ext cx="28" cy="3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8" y="24"/>
                  </a:cxn>
                  <a:cxn ang="0">
                    <a:pos x="28" y="24"/>
                  </a:cxn>
                  <a:cxn ang="0">
                    <a:pos x="16" y="30"/>
                  </a:cxn>
                  <a:cxn ang="0">
                    <a:pos x="16" y="3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28" h="30">
                    <a:moveTo>
                      <a:pt x="26" y="0"/>
                    </a:moveTo>
                    <a:lnTo>
                      <a:pt x="26" y="0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80">
                <a:extLst>
                  <a:ext uri="{FF2B5EF4-FFF2-40B4-BE49-F238E27FC236}">
                    <a16:creationId xmlns:a16="http://schemas.microsoft.com/office/drawing/2014/main" id="{B15AAB6B-BA0F-42B9-9EE3-C11CEEC14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1342"/>
                <a:ext cx="32" cy="2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20" y="20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32" h="28">
                    <a:moveTo>
                      <a:pt x="0" y="8"/>
                    </a:moveTo>
                    <a:lnTo>
                      <a:pt x="0" y="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0" y="2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81">
                <a:extLst>
                  <a:ext uri="{FF2B5EF4-FFF2-40B4-BE49-F238E27FC236}">
                    <a16:creationId xmlns:a16="http://schemas.microsoft.com/office/drawing/2014/main" id="{045E5822-A358-4802-A000-867A9D048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314"/>
                <a:ext cx="38" cy="36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34" y="8"/>
                  </a:cxn>
                  <a:cxn ang="0">
                    <a:pos x="38" y="14"/>
                  </a:cxn>
                  <a:cxn ang="0">
                    <a:pos x="38" y="14"/>
                  </a:cxn>
                  <a:cxn ang="0">
                    <a:pos x="36" y="20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0" y="32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16" y="36"/>
                  </a:cxn>
                  <a:cxn ang="0">
                    <a:pos x="8" y="34"/>
                  </a:cxn>
                  <a:cxn ang="0">
                    <a:pos x="8" y="34"/>
                  </a:cxn>
                  <a:cxn ang="0">
                    <a:pos x="4" y="2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34" y="8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0" y="32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16" y="3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4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82">
                <a:extLst>
                  <a:ext uri="{FF2B5EF4-FFF2-40B4-BE49-F238E27FC236}">
                    <a16:creationId xmlns:a16="http://schemas.microsoft.com/office/drawing/2014/main" id="{54158A96-03A4-4B03-B507-7A81D3FFF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290"/>
                <a:ext cx="56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22"/>
                  </a:cxn>
                  <a:cxn ang="0">
                    <a:pos x="52" y="0"/>
                  </a:cxn>
                  <a:cxn ang="0">
                    <a:pos x="32" y="26"/>
                  </a:cxn>
                  <a:cxn ang="0">
                    <a:pos x="56" y="54"/>
                  </a:cxn>
                  <a:cxn ang="0">
                    <a:pos x="30" y="32"/>
                  </a:cxn>
                  <a:cxn ang="0">
                    <a:pos x="6" y="52"/>
                  </a:cxn>
                  <a:cxn ang="0">
                    <a:pos x="24" y="2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54">
                    <a:moveTo>
                      <a:pt x="0" y="0"/>
                    </a:moveTo>
                    <a:lnTo>
                      <a:pt x="28" y="22"/>
                    </a:lnTo>
                    <a:lnTo>
                      <a:pt x="52" y="0"/>
                    </a:lnTo>
                    <a:lnTo>
                      <a:pt x="32" y="26"/>
                    </a:lnTo>
                    <a:lnTo>
                      <a:pt x="56" y="54"/>
                    </a:lnTo>
                    <a:lnTo>
                      <a:pt x="30" y="32"/>
                    </a:lnTo>
                    <a:lnTo>
                      <a:pt x="6" y="52"/>
                    </a:lnTo>
                    <a:lnTo>
                      <a:pt x="24" y="2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83">
                <a:extLst>
                  <a:ext uri="{FF2B5EF4-FFF2-40B4-BE49-F238E27FC236}">
                    <a16:creationId xmlns:a16="http://schemas.microsoft.com/office/drawing/2014/main" id="{090BEE3F-31EF-438B-8C8F-81A087BF9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302"/>
                <a:ext cx="30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2"/>
                  </a:cxn>
                  <a:cxn ang="0">
                    <a:pos x="26" y="0"/>
                  </a:cxn>
                  <a:cxn ang="0">
                    <a:pos x="16" y="14"/>
                  </a:cxn>
                  <a:cxn ang="0">
                    <a:pos x="30" y="30"/>
                  </a:cxn>
                  <a:cxn ang="0">
                    <a:pos x="16" y="18"/>
                  </a:cxn>
                  <a:cxn ang="0">
                    <a:pos x="2" y="28"/>
                  </a:cxn>
                  <a:cxn ang="0">
                    <a:pos x="12" y="1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14" y="12"/>
                    </a:lnTo>
                    <a:lnTo>
                      <a:pt x="26" y="0"/>
                    </a:lnTo>
                    <a:lnTo>
                      <a:pt x="16" y="14"/>
                    </a:lnTo>
                    <a:lnTo>
                      <a:pt x="30" y="30"/>
                    </a:lnTo>
                    <a:lnTo>
                      <a:pt x="16" y="18"/>
                    </a:lnTo>
                    <a:lnTo>
                      <a:pt x="2" y="28"/>
                    </a:lnTo>
                    <a:lnTo>
                      <a:pt x="12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84">
                <a:extLst>
                  <a:ext uri="{FF2B5EF4-FFF2-40B4-BE49-F238E27FC236}">
                    <a16:creationId xmlns:a16="http://schemas.microsoft.com/office/drawing/2014/main" id="{864D81B5-C210-435A-9D05-A8FABAB83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1302"/>
                <a:ext cx="90" cy="82"/>
              </a:xfrm>
              <a:custGeom>
                <a:avLst/>
                <a:gdLst/>
                <a:ahLst/>
                <a:cxnLst>
                  <a:cxn ang="0">
                    <a:pos x="84" y="18"/>
                  </a:cxn>
                  <a:cxn ang="0">
                    <a:pos x="84" y="18"/>
                  </a:cxn>
                  <a:cxn ang="0">
                    <a:pos x="86" y="24"/>
                  </a:cxn>
                  <a:cxn ang="0">
                    <a:pos x="88" y="34"/>
                  </a:cxn>
                  <a:cxn ang="0">
                    <a:pos x="90" y="50"/>
                  </a:cxn>
                  <a:cxn ang="0">
                    <a:pos x="90" y="50"/>
                  </a:cxn>
                  <a:cxn ang="0">
                    <a:pos x="88" y="56"/>
                  </a:cxn>
                  <a:cxn ang="0">
                    <a:pos x="82" y="64"/>
                  </a:cxn>
                  <a:cxn ang="0">
                    <a:pos x="70" y="76"/>
                  </a:cxn>
                  <a:cxn ang="0">
                    <a:pos x="70" y="76"/>
                  </a:cxn>
                  <a:cxn ang="0">
                    <a:pos x="64" y="78"/>
                  </a:cxn>
                  <a:cxn ang="0">
                    <a:pos x="54" y="80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30" y="80"/>
                  </a:cxn>
                  <a:cxn ang="0">
                    <a:pos x="22" y="74"/>
                  </a:cxn>
                  <a:cxn ang="0">
                    <a:pos x="8" y="62"/>
                  </a:cxn>
                  <a:cxn ang="0">
                    <a:pos x="8" y="62"/>
                  </a:cxn>
                  <a:cxn ang="0">
                    <a:pos x="4" y="58"/>
                  </a:cxn>
                  <a:cxn ang="0">
                    <a:pos x="2" y="4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4" y="26"/>
                  </a:cxn>
                  <a:cxn ang="0">
                    <a:pos x="8" y="1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6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60" y="2"/>
                  </a:cxn>
                  <a:cxn ang="0">
                    <a:pos x="70" y="6"/>
                  </a:cxn>
                  <a:cxn ang="0">
                    <a:pos x="84" y="18"/>
                  </a:cxn>
                  <a:cxn ang="0">
                    <a:pos x="84" y="18"/>
                  </a:cxn>
                </a:cxnLst>
                <a:rect l="0" t="0" r="r" b="b"/>
                <a:pathLst>
                  <a:path w="90" h="82">
                    <a:moveTo>
                      <a:pt x="84" y="18"/>
                    </a:moveTo>
                    <a:lnTo>
                      <a:pt x="84" y="18"/>
                    </a:lnTo>
                    <a:lnTo>
                      <a:pt x="86" y="24"/>
                    </a:lnTo>
                    <a:lnTo>
                      <a:pt x="88" y="34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88" y="56"/>
                    </a:lnTo>
                    <a:lnTo>
                      <a:pt x="82" y="64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64" y="78"/>
                    </a:lnTo>
                    <a:lnTo>
                      <a:pt x="54" y="80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0" y="80"/>
                    </a:lnTo>
                    <a:lnTo>
                      <a:pt x="22" y="74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4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8" y="1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0" y="2"/>
                    </a:lnTo>
                    <a:lnTo>
                      <a:pt x="70" y="6"/>
                    </a:lnTo>
                    <a:lnTo>
                      <a:pt x="84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85">
                <a:extLst>
                  <a:ext uri="{FF2B5EF4-FFF2-40B4-BE49-F238E27FC236}">
                    <a16:creationId xmlns:a16="http://schemas.microsoft.com/office/drawing/2014/main" id="{B2CFA913-46CE-466D-83A5-15EBA8028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310"/>
                <a:ext cx="70" cy="68"/>
              </a:xfrm>
              <a:custGeom>
                <a:avLst/>
                <a:gdLst/>
                <a:ahLst/>
                <a:cxnLst>
                  <a:cxn ang="0">
                    <a:pos x="64" y="14"/>
                  </a:cxn>
                  <a:cxn ang="0">
                    <a:pos x="64" y="14"/>
                  </a:cxn>
                  <a:cxn ang="0">
                    <a:pos x="66" y="20"/>
                  </a:cxn>
                  <a:cxn ang="0">
                    <a:pos x="68" y="26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68" y="46"/>
                  </a:cxn>
                  <a:cxn ang="0">
                    <a:pos x="64" y="52"/>
                  </a:cxn>
                  <a:cxn ang="0">
                    <a:pos x="54" y="62"/>
                  </a:cxn>
                  <a:cxn ang="0">
                    <a:pos x="54" y="62"/>
                  </a:cxn>
                  <a:cxn ang="0">
                    <a:pos x="50" y="64"/>
                  </a:cxn>
                  <a:cxn ang="0">
                    <a:pos x="42" y="66"/>
                  </a:cxn>
                  <a:cxn ang="0">
                    <a:pos x="28" y="68"/>
                  </a:cxn>
                  <a:cxn ang="0">
                    <a:pos x="28" y="68"/>
                  </a:cxn>
                  <a:cxn ang="0">
                    <a:pos x="22" y="66"/>
                  </a:cxn>
                  <a:cxn ang="0">
                    <a:pos x="16" y="62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2" y="48"/>
                  </a:cxn>
                  <a:cxn ang="0">
                    <a:pos x="0" y="4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22"/>
                  </a:cxn>
                  <a:cxn ang="0">
                    <a:pos x="6" y="1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20" y="2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6" y="0"/>
                  </a:cxn>
                  <a:cxn ang="0">
                    <a:pos x="54" y="6"/>
                  </a:cxn>
                  <a:cxn ang="0">
                    <a:pos x="64" y="14"/>
                  </a:cxn>
                  <a:cxn ang="0">
                    <a:pos x="64" y="14"/>
                  </a:cxn>
                </a:cxnLst>
                <a:rect l="0" t="0" r="r" b="b"/>
                <a:pathLst>
                  <a:path w="70" h="68">
                    <a:moveTo>
                      <a:pt x="64" y="14"/>
                    </a:moveTo>
                    <a:lnTo>
                      <a:pt x="64" y="14"/>
                    </a:lnTo>
                    <a:lnTo>
                      <a:pt x="66" y="20"/>
                    </a:lnTo>
                    <a:lnTo>
                      <a:pt x="68" y="26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68" y="46"/>
                    </a:lnTo>
                    <a:lnTo>
                      <a:pt x="64" y="5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0" y="64"/>
                    </a:lnTo>
                    <a:lnTo>
                      <a:pt x="42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2" y="66"/>
                    </a:lnTo>
                    <a:lnTo>
                      <a:pt x="16" y="62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4" y="6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86">
                <a:extLst>
                  <a:ext uri="{FF2B5EF4-FFF2-40B4-BE49-F238E27FC236}">
                    <a16:creationId xmlns:a16="http://schemas.microsoft.com/office/drawing/2014/main" id="{053AB898-079E-47A2-9295-48BF432BA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310"/>
                <a:ext cx="70" cy="66"/>
              </a:xfrm>
              <a:custGeom>
                <a:avLst/>
                <a:gdLst/>
                <a:ahLst/>
                <a:cxnLst>
                  <a:cxn ang="0">
                    <a:pos x="64" y="14"/>
                  </a:cxn>
                  <a:cxn ang="0">
                    <a:pos x="64" y="14"/>
                  </a:cxn>
                  <a:cxn ang="0">
                    <a:pos x="66" y="20"/>
                  </a:cxn>
                  <a:cxn ang="0">
                    <a:pos x="68" y="26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68" y="46"/>
                  </a:cxn>
                  <a:cxn ang="0">
                    <a:pos x="64" y="52"/>
                  </a:cxn>
                  <a:cxn ang="0">
                    <a:pos x="54" y="62"/>
                  </a:cxn>
                  <a:cxn ang="0">
                    <a:pos x="54" y="62"/>
                  </a:cxn>
                  <a:cxn ang="0">
                    <a:pos x="50" y="64"/>
                  </a:cxn>
                  <a:cxn ang="0">
                    <a:pos x="42" y="66"/>
                  </a:cxn>
                  <a:cxn ang="0">
                    <a:pos x="28" y="66"/>
                  </a:cxn>
                  <a:cxn ang="0">
                    <a:pos x="28" y="66"/>
                  </a:cxn>
                  <a:cxn ang="0">
                    <a:pos x="22" y="64"/>
                  </a:cxn>
                  <a:cxn ang="0">
                    <a:pos x="16" y="60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4" y="48"/>
                  </a:cxn>
                  <a:cxn ang="0">
                    <a:pos x="2" y="4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22"/>
                  </a:cxn>
                  <a:cxn ang="0">
                    <a:pos x="6" y="1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20" y="2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6" y="2"/>
                  </a:cxn>
                  <a:cxn ang="0">
                    <a:pos x="54" y="6"/>
                  </a:cxn>
                  <a:cxn ang="0">
                    <a:pos x="64" y="14"/>
                  </a:cxn>
                  <a:cxn ang="0">
                    <a:pos x="64" y="14"/>
                  </a:cxn>
                </a:cxnLst>
                <a:rect l="0" t="0" r="r" b="b"/>
                <a:pathLst>
                  <a:path w="70" h="66">
                    <a:moveTo>
                      <a:pt x="64" y="14"/>
                    </a:moveTo>
                    <a:lnTo>
                      <a:pt x="64" y="14"/>
                    </a:lnTo>
                    <a:lnTo>
                      <a:pt x="66" y="20"/>
                    </a:lnTo>
                    <a:lnTo>
                      <a:pt x="68" y="26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68" y="46"/>
                    </a:lnTo>
                    <a:lnTo>
                      <a:pt x="64" y="5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0" y="64"/>
                    </a:lnTo>
                    <a:lnTo>
                      <a:pt x="42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22" y="64"/>
                    </a:lnTo>
                    <a:lnTo>
                      <a:pt x="16" y="6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4" y="48"/>
                    </a:lnTo>
                    <a:lnTo>
                      <a:pt x="2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6" y="2"/>
                    </a:lnTo>
                    <a:lnTo>
                      <a:pt x="54" y="6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87">
                <a:extLst>
                  <a:ext uri="{FF2B5EF4-FFF2-40B4-BE49-F238E27FC236}">
                    <a16:creationId xmlns:a16="http://schemas.microsoft.com/office/drawing/2014/main" id="{2F57888B-6A14-4682-88E5-9FDB0CDAF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1352"/>
                <a:ext cx="26" cy="2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0" y="4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18" y="22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4" y="12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6" h="24">
                    <a:moveTo>
                      <a:pt x="0" y="8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8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88">
                <a:extLst>
                  <a:ext uri="{FF2B5EF4-FFF2-40B4-BE49-F238E27FC236}">
                    <a16:creationId xmlns:a16="http://schemas.microsoft.com/office/drawing/2014/main" id="{0EBC8CDC-101B-4BC5-BF60-3D5E990D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1310"/>
                <a:ext cx="26" cy="2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20">
                    <a:moveTo>
                      <a:pt x="26" y="0"/>
                    </a:moveTo>
                    <a:lnTo>
                      <a:pt x="26" y="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89">
                <a:extLst>
                  <a:ext uri="{FF2B5EF4-FFF2-40B4-BE49-F238E27FC236}">
                    <a16:creationId xmlns:a16="http://schemas.microsoft.com/office/drawing/2014/main" id="{4FCBE185-9AD9-48E9-B830-9EBB852A0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1358"/>
                <a:ext cx="26" cy="1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6" h="18">
                    <a:moveTo>
                      <a:pt x="2" y="2"/>
                    </a:moveTo>
                    <a:lnTo>
                      <a:pt x="2" y="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90">
                <a:extLst>
                  <a:ext uri="{FF2B5EF4-FFF2-40B4-BE49-F238E27FC236}">
                    <a16:creationId xmlns:a16="http://schemas.microsoft.com/office/drawing/2014/main" id="{97B69679-8C26-4D6E-942C-C1B601DD5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1328"/>
                <a:ext cx="32" cy="32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30" y="8"/>
                  </a:cxn>
                  <a:cxn ang="0">
                    <a:pos x="32" y="14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0" y="26"/>
                  </a:cxn>
                  <a:cxn ang="0">
                    <a:pos x="26" y="30"/>
                  </a:cxn>
                  <a:cxn ang="0">
                    <a:pos x="26" y="30"/>
                  </a:cxn>
                  <a:cxn ang="0">
                    <a:pos x="20" y="32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8" y="30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6" y="4"/>
                  </a:cxn>
                  <a:cxn ang="0">
                    <a:pos x="30" y="8"/>
                  </a:cxn>
                  <a:cxn ang="0">
                    <a:pos x="30" y="8"/>
                  </a:cxn>
                </a:cxnLst>
                <a:rect l="0" t="0" r="r" b="b"/>
                <a:pathLst>
                  <a:path w="32" h="32">
                    <a:moveTo>
                      <a:pt x="30" y="8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0" y="26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0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8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91">
                <a:extLst>
                  <a:ext uri="{FF2B5EF4-FFF2-40B4-BE49-F238E27FC236}">
                    <a16:creationId xmlns:a16="http://schemas.microsoft.com/office/drawing/2014/main" id="{0CBEC262-EBE3-414C-AE3A-BEF391A7D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1302"/>
                <a:ext cx="54" cy="6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8" y="26"/>
                  </a:cxn>
                  <a:cxn ang="0">
                    <a:pos x="54" y="18"/>
                  </a:cxn>
                  <a:cxn ang="0">
                    <a:pos x="30" y="30"/>
                  </a:cxn>
                  <a:cxn ang="0">
                    <a:pos x="38" y="60"/>
                  </a:cxn>
                  <a:cxn ang="0">
                    <a:pos x="26" y="34"/>
                  </a:cxn>
                  <a:cxn ang="0">
                    <a:pos x="0" y="42"/>
                  </a:cxn>
                  <a:cxn ang="0">
                    <a:pos x="24" y="3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54" h="60">
                    <a:moveTo>
                      <a:pt x="16" y="0"/>
                    </a:moveTo>
                    <a:lnTo>
                      <a:pt x="28" y="26"/>
                    </a:lnTo>
                    <a:lnTo>
                      <a:pt x="54" y="18"/>
                    </a:lnTo>
                    <a:lnTo>
                      <a:pt x="30" y="30"/>
                    </a:lnTo>
                    <a:lnTo>
                      <a:pt x="38" y="60"/>
                    </a:lnTo>
                    <a:lnTo>
                      <a:pt x="26" y="34"/>
                    </a:lnTo>
                    <a:lnTo>
                      <a:pt x="0" y="42"/>
                    </a:lnTo>
                    <a:lnTo>
                      <a:pt x="24" y="3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92">
                <a:extLst>
                  <a:ext uri="{FF2B5EF4-FFF2-40B4-BE49-F238E27FC236}">
                    <a16:creationId xmlns:a16="http://schemas.microsoft.com/office/drawing/2014/main" id="{3C073796-79C5-462A-9152-95B43177F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1316"/>
                <a:ext cx="30" cy="3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4" y="14"/>
                  </a:cxn>
                  <a:cxn ang="0">
                    <a:pos x="30" y="10"/>
                  </a:cxn>
                  <a:cxn ang="0">
                    <a:pos x="16" y="16"/>
                  </a:cxn>
                  <a:cxn ang="0">
                    <a:pos x="20" y="32"/>
                  </a:cxn>
                  <a:cxn ang="0">
                    <a:pos x="14" y="18"/>
                  </a:cxn>
                  <a:cxn ang="0">
                    <a:pos x="0" y="22"/>
                  </a:cxn>
                  <a:cxn ang="0">
                    <a:pos x="12" y="16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0" h="32">
                    <a:moveTo>
                      <a:pt x="8" y="0"/>
                    </a:moveTo>
                    <a:lnTo>
                      <a:pt x="14" y="14"/>
                    </a:lnTo>
                    <a:lnTo>
                      <a:pt x="30" y="10"/>
                    </a:lnTo>
                    <a:lnTo>
                      <a:pt x="16" y="16"/>
                    </a:lnTo>
                    <a:lnTo>
                      <a:pt x="20" y="32"/>
                    </a:lnTo>
                    <a:lnTo>
                      <a:pt x="14" y="18"/>
                    </a:lnTo>
                    <a:lnTo>
                      <a:pt x="0" y="22"/>
                    </a:lnTo>
                    <a:lnTo>
                      <a:pt x="12" y="16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93">
                <a:extLst>
                  <a:ext uri="{FF2B5EF4-FFF2-40B4-BE49-F238E27FC236}">
                    <a16:creationId xmlns:a16="http://schemas.microsoft.com/office/drawing/2014/main" id="{2669107A-D0BD-4772-B86F-117EB70A4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1348"/>
                <a:ext cx="88" cy="84"/>
              </a:xfrm>
              <a:custGeom>
                <a:avLst/>
                <a:gdLst/>
                <a:ahLst/>
                <a:cxnLst>
                  <a:cxn ang="0">
                    <a:pos x="82" y="20"/>
                  </a:cxn>
                  <a:cxn ang="0">
                    <a:pos x="82" y="20"/>
                  </a:cxn>
                  <a:cxn ang="0">
                    <a:pos x="84" y="26"/>
                  </a:cxn>
                  <a:cxn ang="0">
                    <a:pos x="86" y="34"/>
                  </a:cxn>
                  <a:cxn ang="0">
                    <a:pos x="88" y="52"/>
                  </a:cxn>
                  <a:cxn ang="0">
                    <a:pos x="88" y="52"/>
                  </a:cxn>
                  <a:cxn ang="0">
                    <a:pos x="86" y="58"/>
                  </a:cxn>
                  <a:cxn ang="0">
                    <a:pos x="80" y="66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64" y="80"/>
                  </a:cxn>
                  <a:cxn ang="0">
                    <a:pos x="54" y="82"/>
                  </a:cxn>
                  <a:cxn ang="0">
                    <a:pos x="36" y="84"/>
                  </a:cxn>
                  <a:cxn ang="0">
                    <a:pos x="36" y="84"/>
                  </a:cxn>
                  <a:cxn ang="0">
                    <a:pos x="30" y="82"/>
                  </a:cxn>
                  <a:cxn ang="0">
                    <a:pos x="20" y="76"/>
                  </a:cxn>
                  <a:cxn ang="0">
                    <a:pos x="6" y="64"/>
                  </a:cxn>
                  <a:cxn ang="0">
                    <a:pos x="6" y="64"/>
                  </a:cxn>
                  <a:cxn ang="0">
                    <a:pos x="4" y="58"/>
                  </a:cxn>
                  <a:cxn ang="0">
                    <a:pos x="2" y="5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26"/>
                  </a:cxn>
                  <a:cxn ang="0">
                    <a:pos x="8" y="18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24" y="4"/>
                  </a:cxn>
                  <a:cxn ang="0">
                    <a:pos x="3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60" y="4"/>
                  </a:cxn>
                  <a:cxn ang="0">
                    <a:pos x="68" y="8"/>
                  </a:cxn>
                  <a:cxn ang="0">
                    <a:pos x="82" y="20"/>
                  </a:cxn>
                  <a:cxn ang="0">
                    <a:pos x="82" y="20"/>
                  </a:cxn>
                </a:cxnLst>
                <a:rect l="0" t="0" r="r" b="b"/>
                <a:pathLst>
                  <a:path w="88" h="84">
                    <a:moveTo>
                      <a:pt x="82" y="20"/>
                    </a:moveTo>
                    <a:lnTo>
                      <a:pt x="82" y="20"/>
                    </a:lnTo>
                    <a:lnTo>
                      <a:pt x="84" y="26"/>
                    </a:lnTo>
                    <a:lnTo>
                      <a:pt x="86" y="34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6" y="58"/>
                    </a:lnTo>
                    <a:lnTo>
                      <a:pt x="80" y="66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64" y="80"/>
                    </a:lnTo>
                    <a:lnTo>
                      <a:pt x="54" y="82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0" y="82"/>
                    </a:lnTo>
                    <a:lnTo>
                      <a:pt x="20" y="76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4" y="58"/>
                    </a:lnTo>
                    <a:lnTo>
                      <a:pt x="2" y="5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8" y="1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8" y="8"/>
                    </a:lnTo>
                    <a:lnTo>
                      <a:pt x="82" y="20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94">
                <a:extLst>
                  <a:ext uri="{FF2B5EF4-FFF2-40B4-BE49-F238E27FC236}">
                    <a16:creationId xmlns:a16="http://schemas.microsoft.com/office/drawing/2014/main" id="{0B46F349-4D83-49C5-8FC4-A2909061A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6" y="1356"/>
                <a:ext cx="70" cy="70"/>
              </a:xfrm>
              <a:custGeom>
                <a:avLst/>
                <a:gdLst/>
                <a:ahLst/>
                <a:cxnLst>
                  <a:cxn ang="0">
                    <a:pos x="66" y="16"/>
                  </a:cxn>
                  <a:cxn ang="0">
                    <a:pos x="66" y="16"/>
                  </a:cxn>
                  <a:cxn ang="0">
                    <a:pos x="68" y="20"/>
                  </a:cxn>
                  <a:cxn ang="0">
                    <a:pos x="70" y="28"/>
                  </a:cxn>
                  <a:cxn ang="0">
                    <a:pos x="70" y="42"/>
                  </a:cxn>
                  <a:cxn ang="0">
                    <a:pos x="70" y="42"/>
                  </a:cxn>
                  <a:cxn ang="0">
                    <a:pos x="68" y="46"/>
                  </a:cxn>
                  <a:cxn ang="0">
                    <a:pos x="64" y="54"/>
                  </a:cxn>
                  <a:cxn ang="0">
                    <a:pos x="56" y="64"/>
                  </a:cxn>
                  <a:cxn ang="0">
                    <a:pos x="56" y="64"/>
                  </a:cxn>
                  <a:cxn ang="0">
                    <a:pos x="50" y="66"/>
                  </a:cxn>
                  <a:cxn ang="0">
                    <a:pos x="42" y="68"/>
                  </a:cxn>
                  <a:cxn ang="0">
                    <a:pos x="28" y="70"/>
                  </a:cxn>
                  <a:cxn ang="0">
                    <a:pos x="28" y="70"/>
                  </a:cxn>
                  <a:cxn ang="0">
                    <a:pos x="24" y="68"/>
                  </a:cxn>
                  <a:cxn ang="0">
                    <a:pos x="16" y="62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4" y="50"/>
                  </a:cxn>
                  <a:cxn ang="0">
                    <a:pos x="2" y="4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54" y="6"/>
                  </a:cxn>
                  <a:cxn ang="0">
                    <a:pos x="66" y="16"/>
                  </a:cxn>
                  <a:cxn ang="0">
                    <a:pos x="66" y="16"/>
                  </a:cxn>
                </a:cxnLst>
                <a:rect l="0" t="0" r="r" b="b"/>
                <a:pathLst>
                  <a:path w="70" h="70">
                    <a:moveTo>
                      <a:pt x="66" y="16"/>
                    </a:moveTo>
                    <a:lnTo>
                      <a:pt x="66" y="16"/>
                    </a:lnTo>
                    <a:lnTo>
                      <a:pt x="68" y="20"/>
                    </a:lnTo>
                    <a:lnTo>
                      <a:pt x="70" y="28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68" y="46"/>
                    </a:lnTo>
                    <a:lnTo>
                      <a:pt x="64" y="54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0" y="66"/>
                    </a:lnTo>
                    <a:lnTo>
                      <a:pt x="42" y="68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4" y="68"/>
                    </a:lnTo>
                    <a:lnTo>
                      <a:pt x="16" y="6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6" y="16"/>
                    </a:lnTo>
                    <a:lnTo>
                      <a:pt x="66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95">
                <a:extLst>
                  <a:ext uri="{FF2B5EF4-FFF2-40B4-BE49-F238E27FC236}">
                    <a16:creationId xmlns:a16="http://schemas.microsoft.com/office/drawing/2014/main" id="{8C89DE03-AD83-4659-BC0B-27B90EDA0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1358"/>
                <a:ext cx="68" cy="66"/>
              </a:xfrm>
              <a:custGeom>
                <a:avLst/>
                <a:gdLst/>
                <a:ahLst/>
                <a:cxnLst>
                  <a:cxn ang="0">
                    <a:pos x="64" y="14"/>
                  </a:cxn>
                  <a:cxn ang="0">
                    <a:pos x="64" y="14"/>
                  </a:cxn>
                  <a:cxn ang="0">
                    <a:pos x="64" y="18"/>
                  </a:cxn>
                  <a:cxn ang="0">
                    <a:pos x="66" y="26"/>
                  </a:cxn>
                  <a:cxn ang="0">
                    <a:pos x="68" y="40"/>
                  </a:cxn>
                  <a:cxn ang="0">
                    <a:pos x="68" y="40"/>
                  </a:cxn>
                  <a:cxn ang="0">
                    <a:pos x="66" y="44"/>
                  </a:cxn>
                  <a:cxn ang="0">
                    <a:pos x="62" y="52"/>
                  </a:cxn>
                  <a:cxn ang="0">
                    <a:pos x="52" y="62"/>
                  </a:cxn>
                  <a:cxn ang="0">
                    <a:pos x="52" y="62"/>
                  </a:cxn>
                  <a:cxn ang="0">
                    <a:pos x="48" y="64"/>
                  </a:cxn>
                  <a:cxn ang="0">
                    <a:pos x="40" y="66"/>
                  </a:cxn>
                  <a:cxn ang="0">
                    <a:pos x="26" y="66"/>
                  </a:cxn>
                  <a:cxn ang="0">
                    <a:pos x="26" y="66"/>
                  </a:cxn>
                  <a:cxn ang="0">
                    <a:pos x="22" y="64"/>
                  </a:cxn>
                  <a:cxn ang="0">
                    <a:pos x="14" y="6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2" y="46"/>
                  </a:cxn>
                  <a:cxn ang="0">
                    <a:pos x="0" y="4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20"/>
                  </a:cxn>
                  <a:cxn ang="0">
                    <a:pos x="6" y="1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8" y="2"/>
                  </a:cxn>
                  <a:cxn ang="0">
                    <a:pos x="26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6" y="2"/>
                  </a:cxn>
                  <a:cxn ang="0">
                    <a:pos x="52" y="6"/>
                  </a:cxn>
                  <a:cxn ang="0">
                    <a:pos x="64" y="14"/>
                  </a:cxn>
                  <a:cxn ang="0">
                    <a:pos x="64" y="14"/>
                  </a:cxn>
                </a:cxnLst>
                <a:rect l="0" t="0" r="r" b="b"/>
                <a:pathLst>
                  <a:path w="68" h="66">
                    <a:moveTo>
                      <a:pt x="64" y="14"/>
                    </a:moveTo>
                    <a:lnTo>
                      <a:pt x="64" y="14"/>
                    </a:lnTo>
                    <a:lnTo>
                      <a:pt x="64" y="18"/>
                    </a:lnTo>
                    <a:lnTo>
                      <a:pt x="66" y="2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6" y="44"/>
                    </a:lnTo>
                    <a:lnTo>
                      <a:pt x="62" y="5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48" y="64"/>
                    </a:lnTo>
                    <a:lnTo>
                      <a:pt x="40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2" y="64"/>
                    </a:lnTo>
                    <a:lnTo>
                      <a:pt x="14" y="6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96">
                <a:extLst>
                  <a:ext uri="{FF2B5EF4-FFF2-40B4-BE49-F238E27FC236}">
                    <a16:creationId xmlns:a16="http://schemas.microsoft.com/office/drawing/2014/main" id="{15BED5D6-6C16-49CC-8A6D-E5AB62BF1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1400"/>
                <a:ext cx="24" cy="2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0" y="4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16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4" h="24">
                    <a:moveTo>
                      <a:pt x="0" y="8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20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6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97">
                <a:extLst>
                  <a:ext uri="{FF2B5EF4-FFF2-40B4-BE49-F238E27FC236}">
                    <a16:creationId xmlns:a16="http://schemas.microsoft.com/office/drawing/2014/main" id="{BFFA557A-D089-4149-ADB8-90D42B401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1358"/>
                <a:ext cx="26" cy="2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6" y="20"/>
                  </a:cxn>
                  <a:cxn ang="0">
                    <a:pos x="6" y="2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2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20">
                    <a:moveTo>
                      <a:pt x="26" y="0"/>
                    </a:moveTo>
                    <a:lnTo>
                      <a:pt x="26" y="0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98">
                <a:extLst>
                  <a:ext uri="{FF2B5EF4-FFF2-40B4-BE49-F238E27FC236}">
                    <a16:creationId xmlns:a16="http://schemas.microsoft.com/office/drawing/2014/main" id="{5D2FD3A9-21F3-4DE1-810E-F983519B9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406"/>
                <a:ext cx="26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4" y="18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6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4" y="18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99">
                <a:extLst>
                  <a:ext uri="{FF2B5EF4-FFF2-40B4-BE49-F238E27FC236}">
                    <a16:creationId xmlns:a16="http://schemas.microsoft.com/office/drawing/2014/main" id="{F280E293-50AC-4215-8F40-03B405556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1376"/>
                <a:ext cx="32" cy="32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30" y="8"/>
                  </a:cxn>
                  <a:cxn ang="0">
                    <a:pos x="30" y="14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28" y="24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18" y="3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6" y="28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4" y="4"/>
                  </a:cxn>
                  <a:cxn ang="0">
                    <a:pos x="30" y="8"/>
                  </a:cxn>
                  <a:cxn ang="0">
                    <a:pos x="30" y="8"/>
                  </a:cxn>
                </a:cxnLst>
                <a:rect l="0" t="0" r="r" b="b"/>
                <a:pathLst>
                  <a:path w="32" h="32">
                    <a:moveTo>
                      <a:pt x="30" y="8"/>
                    </a:moveTo>
                    <a:lnTo>
                      <a:pt x="30" y="8"/>
                    </a:lnTo>
                    <a:lnTo>
                      <a:pt x="30" y="14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28" y="2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4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00">
                <a:extLst>
                  <a:ext uri="{FF2B5EF4-FFF2-40B4-BE49-F238E27FC236}">
                    <a16:creationId xmlns:a16="http://schemas.microsoft.com/office/drawing/2014/main" id="{29D6DBB0-0F0E-42CE-B1C6-78C20517C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1348"/>
                <a:ext cx="54" cy="6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8" y="28"/>
                  </a:cxn>
                  <a:cxn ang="0">
                    <a:pos x="54" y="20"/>
                  </a:cxn>
                  <a:cxn ang="0">
                    <a:pos x="32" y="32"/>
                  </a:cxn>
                  <a:cxn ang="0">
                    <a:pos x="40" y="62"/>
                  </a:cxn>
                  <a:cxn ang="0">
                    <a:pos x="26" y="36"/>
                  </a:cxn>
                  <a:cxn ang="0">
                    <a:pos x="0" y="44"/>
                  </a:cxn>
                  <a:cxn ang="0">
                    <a:pos x="24" y="3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54" h="62">
                    <a:moveTo>
                      <a:pt x="16" y="0"/>
                    </a:moveTo>
                    <a:lnTo>
                      <a:pt x="28" y="28"/>
                    </a:lnTo>
                    <a:lnTo>
                      <a:pt x="54" y="20"/>
                    </a:lnTo>
                    <a:lnTo>
                      <a:pt x="32" y="32"/>
                    </a:lnTo>
                    <a:lnTo>
                      <a:pt x="40" y="62"/>
                    </a:lnTo>
                    <a:lnTo>
                      <a:pt x="26" y="36"/>
                    </a:lnTo>
                    <a:lnTo>
                      <a:pt x="0" y="44"/>
                    </a:lnTo>
                    <a:lnTo>
                      <a:pt x="24" y="3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01">
                <a:extLst>
                  <a:ext uri="{FF2B5EF4-FFF2-40B4-BE49-F238E27FC236}">
                    <a16:creationId xmlns:a16="http://schemas.microsoft.com/office/drawing/2014/main" id="{4F11AFD5-AD75-46E5-B971-4CCA3CB7E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" y="1364"/>
                <a:ext cx="30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6" y="14"/>
                  </a:cxn>
                  <a:cxn ang="0">
                    <a:pos x="30" y="10"/>
                  </a:cxn>
                  <a:cxn ang="0">
                    <a:pos x="18" y="16"/>
                  </a:cxn>
                  <a:cxn ang="0">
                    <a:pos x="22" y="32"/>
                  </a:cxn>
                  <a:cxn ang="0">
                    <a:pos x="16" y="18"/>
                  </a:cxn>
                  <a:cxn ang="0">
                    <a:pos x="0" y="22"/>
                  </a:cxn>
                  <a:cxn ang="0">
                    <a:pos x="14" y="16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32">
                    <a:moveTo>
                      <a:pt x="10" y="0"/>
                    </a:moveTo>
                    <a:lnTo>
                      <a:pt x="16" y="14"/>
                    </a:lnTo>
                    <a:lnTo>
                      <a:pt x="30" y="10"/>
                    </a:lnTo>
                    <a:lnTo>
                      <a:pt x="18" y="16"/>
                    </a:lnTo>
                    <a:lnTo>
                      <a:pt x="22" y="32"/>
                    </a:lnTo>
                    <a:lnTo>
                      <a:pt x="16" y="18"/>
                    </a:lnTo>
                    <a:lnTo>
                      <a:pt x="0" y="22"/>
                    </a:lnTo>
                    <a:lnTo>
                      <a:pt x="14" y="1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02">
                <a:extLst>
                  <a:ext uri="{FF2B5EF4-FFF2-40B4-BE49-F238E27FC236}">
                    <a16:creationId xmlns:a16="http://schemas.microsoft.com/office/drawing/2014/main" id="{BFC101EA-A7B1-4F7F-9072-BC893BA6A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1342"/>
                <a:ext cx="88" cy="8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60" y="2"/>
                  </a:cxn>
                  <a:cxn ang="0">
                    <a:pos x="68" y="6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4" y="22"/>
                  </a:cxn>
                  <a:cxn ang="0">
                    <a:pos x="86" y="32"/>
                  </a:cxn>
                  <a:cxn ang="0">
                    <a:pos x="88" y="50"/>
                  </a:cxn>
                  <a:cxn ang="0">
                    <a:pos x="88" y="50"/>
                  </a:cxn>
                  <a:cxn ang="0">
                    <a:pos x="84" y="56"/>
                  </a:cxn>
                  <a:cxn ang="0">
                    <a:pos x="80" y="64"/>
                  </a:cxn>
                  <a:cxn ang="0">
                    <a:pos x="68" y="78"/>
                  </a:cxn>
                  <a:cxn ang="0">
                    <a:pos x="68" y="78"/>
                  </a:cxn>
                  <a:cxn ang="0">
                    <a:pos x="62" y="80"/>
                  </a:cxn>
                  <a:cxn ang="0">
                    <a:pos x="52" y="84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0" y="7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4" y="62"/>
                  </a:cxn>
                  <a:cxn ang="0">
                    <a:pos x="2" y="52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4" y="30"/>
                  </a:cxn>
                  <a:cxn ang="0">
                    <a:pos x="8" y="22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6" y="4"/>
                  </a:cxn>
                  <a:cxn ang="0">
                    <a:pos x="36" y="2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88" h="86">
                    <a:moveTo>
                      <a:pt x="54" y="0"/>
                    </a:moveTo>
                    <a:lnTo>
                      <a:pt x="54" y="0"/>
                    </a:lnTo>
                    <a:lnTo>
                      <a:pt x="60" y="2"/>
                    </a:lnTo>
                    <a:lnTo>
                      <a:pt x="68" y="6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6" y="32"/>
                    </a:lnTo>
                    <a:lnTo>
                      <a:pt x="88" y="50"/>
                    </a:lnTo>
                    <a:lnTo>
                      <a:pt x="88" y="50"/>
                    </a:lnTo>
                    <a:lnTo>
                      <a:pt x="84" y="56"/>
                    </a:lnTo>
                    <a:lnTo>
                      <a:pt x="80" y="64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2" y="80"/>
                    </a:lnTo>
                    <a:lnTo>
                      <a:pt x="5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0" y="7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4" y="62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6" y="4"/>
                    </a:lnTo>
                    <a:lnTo>
                      <a:pt x="36" y="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03">
                <a:extLst>
                  <a:ext uri="{FF2B5EF4-FFF2-40B4-BE49-F238E27FC236}">
                    <a16:creationId xmlns:a16="http://schemas.microsoft.com/office/drawing/2014/main" id="{26873F5A-3EFC-4CEA-AC52-D344BA582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1342"/>
                <a:ext cx="84" cy="8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58" y="2"/>
                  </a:cxn>
                  <a:cxn ang="0">
                    <a:pos x="66" y="8"/>
                  </a:cxn>
                  <a:cxn ang="0">
                    <a:pos x="80" y="18"/>
                  </a:cxn>
                  <a:cxn ang="0">
                    <a:pos x="80" y="18"/>
                  </a:cxn>
                  <a:cxn ang="0">
                    <a:pos x="82" y="24"/>
                  </a:cxn>
                  <a:cxn ang="0">
                    <a:pos x="84" y="32"/>
                  </a:cxn>
                  <a:cxn ang="0">
                    <a:pos x="84" y="50"/>
                  </a:cxn>
                  <a:cxn ang="0">
                    <a:pos x="84" y="50"/>
                  </a:cxn>
                  <a:cxn ang="0">
                    <a:pos x="82" y="56"/>
                  </a:cxn>
                  <a:cxn ang="0">
                    <a:pos x="76" y="64"/>
                  </a:cxn>
                  <a:cxn ang="0">
                    <a:pos x="66" y="78"/>
                  </a:cxn>
                  <a:cxn ang="0">
                    <a:pos x="66" y="78"/>
                  </a:cxn>
                  <a:cxn ang="0">
                    <a:pos x="60" y="80"/>
                  </a:cxn>
                  <a:cxn ang="0">
                    <a:pos x="50" y="82"/>
                  </a:cxn>
                  <a:cxn ang="0">
                    <a:pos x="32" y="84"/>
                  </a:cxn>
                  <a:cxn ang="0">
                    <a:pos x="32" y="84"/>
                  </a:cxn>
                  <a:cxn ang="0">
                    <a:pos x="26" y="82"/>
                  </a:cxn>
                  <a:cxn ang="0">
                    <a:pos x="18" y="78"/>
                  </a:cxn>
                  <a:cxn ang="0">
                    <a:pos x="4" y="68"/>
                  </a:cxn>
                  <a:cxn ang="0">
                    <a:pos x="4" y="68"/>
                  </a:cxn>
                  <a:cxn ang="0">
                    <a:pos x="2" y="62"/>
                  </a:cxn>
                  <a:cxn ang="0">
                    <a:pos x="0" y="52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2" y="30"/>
                  </a:cxn>
                  <a:cxn ang="0">
                    <a:pos x="8" y="22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34" y="2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84" h="84">
                    <a:moveTo>
                      <a:pt x="52" y="0"/>
                    </a:moveTo>
                    <a:lnTo>
                      <a:pt x="52" y="0"/>
                    </a:lnTo>
                    <a:lnTo>
                      <a:pt x="58" y="2"/>
                    </a:lnTo>
                    <a:lnTo>
                      <a:pt x="66" y="8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2" y="24"/>
                    </a:lnTo>
                    <a:lnTo>
                      <a:pt x="84" y="32"/>
                    </a:lnTo>
                    <a:lnTo>
                      <a:pt x="84" y="50"/>
                    </a:lnTo>
                    <a:lnTo>
                      <a:pt x="84" y="50"/>
                    </a:lnTo>
                    <a:lnTo>
                      <a:pt x="82" y="56"/>
                    </a:lnTo>
                    <a:lnTo>
                      <a:pt x="76" y="64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0" y="80"/>
                    </a:lnTo>
                    <a:lnTo>
                      <a:pt x="50" y="82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26" y="82"/>
                    </a:lnTo>
                    <a:lnTo>
                      <a:pt x="18" y="7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2" y="62"/>
                    </a:lnTo>
                    <a:lnTo>
                      <a:pt x="0" y="5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0"/>
                    </a:lnTo>
                    <a:lnTo>
                      <a:pt x="8" y="2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34" y="2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04">
                <a:extLst>
                  <a:ext uri="{FF2B5EF4-FFF2-40B4-BE49-F238E27FC236}">
                    <a16:creationId xmlns:a16="http://schemas.microsoft.com/office/drawing/2014/main" id="{AFE517A9-230C-413B-BE93-441CFD9C5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350"/>
                <a:ext cx="70" cy="7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6" y="2"/>
                  </a:cxn>
                  <a:cxn ang="0">
                    <a:pos x="54" y="6"/>
                  </a:cxn>
                  <a:cxn ang="0">
                    <a:pos x="64" y="16"/>
                  </a:cxn>
                  <a:cxn ang="0">
                    <a:pos x="64" y="16"/>
                  </a:cxn>
                  <a:cxn ang="0">
                    <a:pos x="66" y="20"/>
                  </a:cxn>
                  <a:cxn ang="0">
                    <a:pos x="68" y="28"/>
                  </a:cxn>
                  <a:cxn ang="0">
                    <a:pos x="70" y="42"/>
                  </a:cxn>
                  <a:cxn ang="0">
                    <a:pos x="70" y="42"/>
                  </a:cxn>
                  <a:cxn ang="0">
                    <a:pos x="68" y="46"/>
                  </a:cxn>
                  <a:cxn ang="0">
                    <a:pos x="62" y="54"/>
                  </a:cxn>
                  <a:cxn ang="0">
                    <a:pos x="54" y="64"/>
                  </a:cxn>
                  <a:cxn ang="0">
                    <a:pos x="54" y="64"/>
                  </a:cxn>
                  <a:cxn ang="0">
                    <a:pos x="48" y="66"/>
                  </a:cxn>
                  <a:cxn ang="0">
                    <a:pos x="40" y="68"/>
                  </a:cxn>
                  <a:cxn ang="0">
                    <a:pos x="26" y="70"/>
                  </a:cxn>
                  <a:cxn ang="0">
                    <a:pos x="26" y="70"/>
                  </a:cxn>
                  <a:cxn ang="0">
                    <a:pos x="22" y="68"/>
                  </a:cxn>
                  <a:cxn ang="0">
                    <a:pos x="16" y="64"/>
                  </a:cxn>
                  <a:cxn ang="0">
                    <a:pos x="4" y="56"/>
                  </a:cxn>
                  <a:cxn ang="0">
                    <a:pos x="4" y="56"/>
                  </a:cxn>
                  <a:cxn ang="0">
                    <a:pos x="2" y="50"/>
                  </a:cxn>
                  <a:cxn ang="0">
                    <a:pos x="0" y="4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6" y="18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70" h="70">
                    <a:moveTo>
                      <a:pt x="42" y="0"/>
                    </a:moveTo>
                    <a:lnTo>
                      <a:pt x="42" y="0"/>
                    </a:lnTo>
                    <a:lnTo>
                      <a:pt x="46" y="2"/>
                    </a:lnTo>
                    <a:lnTo>
                      <a:pt x="54" y="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6" y="20"/>
                    </a:lnTo>
                    <a:lnTo>
                      <a:pt x="68" y="28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68" y="46"/>
                    </a:lnTo>
                    <a:lnTo>
                      <a:pt x="62" y="5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48" y="66"/>
                    </a:lnTo>
                    <a:lnTo>
                      <a:pt x="40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05">
                <a:extLst>
                  <a:ext uri="{FF2B5EF4-FFF2-40B4-BE49-F238E27FC236}">
                    <a16:creationId xmlns:a16="http://schemas.microsoft.com/office/drawing/2014/main" id="{AF6A078A-965B-4525-9A7B-4C1275E30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352"/>
                <a:ext cx="68" cy="6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6" y="2"/>
                  </a:cxn>
                  <a:cxn ang="0">
                    <a:pos x="52" y="6"/>
                  </a:cxn>
                  <a:cxn ang="0">
                    <a:pos x="64" y="14"/>
                  </a:cxn>
                  <a:cxn ang="0">
                    <a:pos x="64" y="14"/>
                  </a:cxn>
                  <a:cxn ang="0">
                    <a:pos x="66" y="18"/>
                  </a:cxn>
                  <a:cxn ang="0">
                    <a:pos x="68" y="26"/>
                  </a:cxn>
                  <a:cxn ang="0">
                    <a:pos x="68" y="40"/>
                  </a:cxn>
                  <a:cxn ang="0">
                    <a:pos x="68" y="40"/>
                  </a:cxn>
                  <a:cxn ang="0">
                    <a:pos x="66" y="44"/>
                  </a:cxn>
                  <a:cxn ang="0">
                    <a:pos x="62" y="52"/>
                  </a:cxn>
                  <a:cxn ang="0">
                    <a:pos x="54" y="62"/>
                  </a:cxn>
                  <a:cxn ang="0">
                    <a:pos x="54" y="62"/>
                  </a:cxn>
                  <a:cxn ang="0">
                    <a:pos x="48" y="64"/>
                  </a:cxn>
                  <a:cxn ang="0">
                    <a:pos x="40" y="66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2" y="66"/>
                  </a:cxn>
                  <a:cxn ang="0">
                    <a:pos x="16" y="62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2" y="48"/>
                  </a:cxn>
                  <a:cxn ang="0">
                    <a:pos x="2" y="4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20" y="2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68" h="68">
                    <a:moveTo>
                      <a:pt x="42" y="0"/>
                    </a:moveTo>
                    <a:lnTo>
                      <a:pt x="42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6" y="18"/>
                    </a:lnTo>
                    <a:lnTo>
                      <a:pt x="68" y="2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6" y="44"/>
                    </a:lnTo>
                    <a:lnTo>
                      <a:pt x="62" y="5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48" y="64"/>
                    </a:lnTo>
                    <a:lnTo>
                      <a:pt x="40" y="66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2" y="66"/>
                    </a:lnTo>
                    <a:lnTo>
                      <a:pt x="16" y="62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06">
                <a:extLst>
                  <a:ext uri="{FF2B5EF4-FFF2-40B4-BE49-F238E27FC236}">
                    <a16:creationId xmlns:a16="http://schemas.microsoft.com/office/drawing/2014/main" id="{CD542899-D27D-4701-B6DF-36B528D14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1400"/>
                <a:ext cx="26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0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2" y="1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26" h="20">
                    <a:moveTo>
                      <a:pt x="0" y="2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4" y="20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07">
                <a:extLst>
                  <a:ext uri="{FF2B5EF4-FFF2-40B4-BE49-F238E27FC236}">
                    <a16:creationId xmlns:a16="http://schemas.microsoft.com/office/drawing/2014/main" id="{995CDAB3-6104-4984-9293-73D7F52A1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356"/>
                <a:ext cx="26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26" y="18"/>
                  </a:cxn>
                  <a:cxn ang="0">
                    <a:pos x="26" y="18"/>
                  </a:cxn>
                  <a:cxn ang="0">
                    <a:pos x="18" y="28"/>
                  </a:cxn>
                  <a:cxn ang="0">
                    <a:pos x="18" y="2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4" y="16"/>
                  </a:cxn>
                  <a:cxn ang="0">
                    <a:pos x="8" y="1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26" h="28">
                    <a:moveTo>
                      <a:pt x="16" y="0"/>
                    </a:moveTo>
                    <a:lnTo>
                      <a:pt x="16" y="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08">
                <a:extLst>
                  <a:ext uri="{FF2B5EF4-FFF2-40B4-BE49-F238E27FC236}">
                    <a16:creationId xmlns:a16="http://schemas.microsoft.com/office/drawing/2014/main" id="{3E2EF8AE-41D1-4685-8C14-D6E1C1632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392"/>
                <a:ext cx="26" cy="2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20" y="12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6" h="22">
                    <a:moveTo>
                      <a:pt x="0" y="8"/>
                    </a:moveTo>
                    <a:lnTo>
                      <a:pt x="0" y="8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20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09">
                <a:extLst>
                  <a:ext uri="{FF2B5EF4-FFF2-40B4-BE49-F238E27FC236}">
                    <a16:creationId xmlns:a16="http://schemas.microsoft.com/office/drawing/2014/main" id="{C6A0314A-39D3-42B3-AADC-3DDF95F15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372"/>
                <a:ext cx="32" cy="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0" y="12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28" y="24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18" y="3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6" y="28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32" h="32">
                    <a:moveTo>
                      <a:pt x="20" y="0"/>
                    </a:moveTo>
                    <a:lnTo>
                      <a:pt x="20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28" y="2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10">
                <a:extLst>
                  <a:ext uri="{FF2B5EF4-FFF2-40B4-BE49-F238E27FC236}">
                    <a16:creationId xmlns:a16="http://schemas.microsoft.com/office/drawing/2014/main" id="{511A1D5E-2199-452F-A572-02DA2E711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1348"/>
                <a:ext cx="60" cy="5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8" y="26"/>
                  </a:cxn>
                  <a:cxn ang="0">
                    <a:pos x="40" y="0"/>
                  </a:cxn>
                  <a:cxn ang="0">
                    <a:pos x="32" y="26"/>
                  </a:cxn>
                  <a:cxn ang="0">
                    <a:pos x="60" y="42"/>
                  </a:cxn>
                  <a:cxn ang="0">
                    <a:pos x="32" y="32"/>
                  </a:cxn>
                  <a:cxn ang="0">
                    <a:pos x="18" y="56"/>
                  </a:cxn>
                  <a:cxn ang="0">
                    <a:pos x="26" y="3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60" h="56">
                    <a:moveTo>
                      <a:pt x="0" y="16"/>
                    </a:moveTo>
                    <a:lnTo>
                      <a:pt x="28" y="26"/>
                    </a:lnTo>
                    <a:lnTo>
                      <a:pt x="40" y="0"/>
                    </a:lnTo>
                    <a:lnTo>
                      <a:pt x="32" y="26"/>
                    </a:lnTo>
                    <a:lnTo>
                      <a:pt x="60" y="42"/>
                    </a:lnTo>
                    <a:lnTo>
                      <a:pt x="32" y="32"/>
                    </a:lnTo>
                    <a:lnTo>
                      <a:pt x="18" y="56"/>
                    </a:lnTo>
                    <a:lnTo>
                      <a:pt x="26" y="3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111">
                <a:extLst>
                  <a:ext uri="{FF2B5EF4-FFF2-40B4-BE49-F238E27FC236}">
                    <a16:creationId xmlns:a16="http://schemas.microsoft.com/office/drawing/2014/main" id="{1734DF57-BE5F-4372-962E-6EC455B5E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362"/>
                <a:ext cx="32" cy="3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" y="12"/>
                  </a:cxn>
                  <a:cxn ang="0">
                    <a:pos x="22" y="0"/>
                  </a:cxn>
                  <a:cxn ang="0">
                    <a:pos x="18" y="14"/>
                  </a:cxn>
                  <a:cxn ang="0">
                    <a:pos x="32" y="22"/>
                  </a:cxn>
                  <a:cxn ang="0">
                    <a:pos x="16" y="16"/>
                  </a:cxn>
                  <a:cxn ang="0">
                    <a:pos x="10" y="30"/>
                  </a:cxn>
                  <a:cxn ang="0">
                    <a:pos x="14" y="1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32" h="30">
                    <a:moveTo>
                      <a:pt x="0" y="8"/>
                    </a:moveTo>
                    <a:lnTo>
                      <a:pt x="14" y="12"/>
                    </a:lnTo>
                    <a:lnTo>
                      <a:pt x="22" y="0"/>
                    </a:lnTo>
                    <a:lnTo>
                      <a:pt x="18" y="14"/>
                    </a:lnTo>
                    <a:lnTo>
                      <a:pt x="32" y="22"/>
                    </a:lnTo>
                    <a:lnTo>
                      <a:pt x="16" y="16"/>
                    </a:lnTo>
                    <a:lnTo>
                      <a:pt x="10" y="30"/>
                    </a:lnTo>
                    <a:lnTo>
                      <a:pt x="14" y="1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12">
                <a:extLst>
                  <a:ext uri="{FF2B5EF4-FFF2-40B4-BE49-F238E27FC236}">
                    <a16:creationId xmlns:a16="http://schemas.microsoft.com/office/drawing/2014/main" id="{DE9F67D3-E204-420A-8ABA-33059EACB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1404"/>
                <a:ext cx="650" cy="640"/>
              </a:xfrm>
              <a:custGeom>
                <a:avLst/>
                <a:gdLst/>
                <a:ahLst/>
                <a:cxnLst>
                  <a:cxn ang="0">
                    <a:pos x="324" y="0"/>
                  </a:cxn>
                  <a:cxn ang="0">
                    <a:pos x="390" y="6"/>
                  </a:cxn>
                  <a:cxn ang="0">
                    <a:pos x="450" y="24"/>
                  </a:cxn>
                  <a:cxn ang="0">
                    <a:pos x="506" y="54"/>
                  </a:cxn>
                  <a:cxn ang="0">
                    <a:pos x="554" y="94"/>
                  </a:cxn>
                  <a:cxn ang="0">
                    <a:pos x="594" y="140"/>
                  </a:cxn>
                  <a:cxn ang="0">
                    <a:pos x="624" y="196"/>
                  </a:cxn>
                  <a:cxn ang="0">
                    <a:pos x="642" y="256"/>
                  </a:cxn>
                  <a:cxn ang="0">
                    <a:pos x="650" y="320"/>
                  </a:cxn>
                  <a:cxn ang="0">
                    <a:pos x="648" y="352"/>
                  </a:cxn>
                  <a:cxn ang="0">
                    <a:pos x="634" y="414"/>
                  </a:cxn>
                  <a:cxn ang="0">
                    <a:pos x="610" y="472"/>
                  </a:cxn>
                  <a:cxn ang="0">
                    <a:pos x="574" y="522"/>
                  </a:cxn>
                  <a:cxn ang="0">
                    <a:pos x="530" y="566"/>
                  </a:cxn>
                  <a:cxn ang="0">
                    <a:pos x="480" y="600"/>
                  </a:cxn>
                  <a:cxn ang="0">
                    <a:pos x="420" y="624"/>
                  </a:cxn>
                  <a:cxn ang="0">
                    <a:pos x="358" y="638"/>
                  </a:cxn>
                  <a:cxn ang="0">
                    <a:pos x="324" y="640"/>
                  </a:cxn>
                  <a:cxn ang="0">
                    <a:pos x="260" y="632"/>
                  </a:cxn>
                  <a:cxn ang="0">
                    <a:pos x="198" y="614"/>
                  </a:cxn>
                  <a:cxn ang="0">
                    <a:pos x="144" y="584"/>
                  </a:cxn>
                  <a:cxn ang="0">
                    <a:pos x="96" y="546"/>
                  </a:cxn>
                  <a:cxn ang="0">
                    <a:pos x="56" y="498"/>
                  </a:cxn>
                  <a:cxn ang="0">
                    <a:pos x="26" y="444"/>
                  </a:cxn>
                  <a:cxn ang="0">
                    <a:pos x="6" y="384"/>
                  </a:cxn>
                  <a:cxn ang="0">
                    <a:pos x="0" y="320"/>
                  </a:cxn>
                  <a:cxn ang="0">
                    <a:pos x="2" y="286"/>
                  </a:cxn>
                  <a:cxn ang="0">
                    <a:pos x="14" y="224"/>
                  </a:cxn>
                  <a:cxn ang="0">
                    <a:pos x="40" y="168"/>
                  </a:cxn>
                  <a:cxn ang="0">
                    <a:pos x="74" y="116"/>
                  </a:cxn>
                  <a:cxn ang="0">
                    <a:pos x="118" y="72"/>
                  </a:cxn>
                  <a:cxn ang="0">
                    <a:pos x="170" y="38"/>
                  </a:cxn>
                  <a:cxn ang="0">
                    <a:pos x="228" y="14"/>
                  </a:cxn>
                  <a:cxn ang="0">
                    <a:pos x="292" y="2"/>
                  </a:cxn>
                  <a:cxn ang="0">
                    <a:pos x="324" y="0"/>
                  </a:cxn>
                </a:cxnLst>
                <a:rect l="0" t="0" r="r" b="b"/>
                <a:pathLst>
                  <a:path w="650" h="640">
                    <a:moveTo>
                      <a:pt x="324" y="0"/>
                    </a:moveTo>
                    <a:lnTo>
                      <a:pt x="324" y="0"/>
                    </a:lnTo>
                    <a:lnTo>
                      <a:pt x="358" y="2"/>
                    </a:lnTo>
                    <a:lnTo>
                      <a:pt x="390" y="6"/>
                    </a:lnTo>
                    <a:lnTo>
                      <a:pt x="420" y="14"/>
                    </a:lnTo>
                    <a:lnTo>
                      <a:pt x="450" y="24"/>
                    </a:lnTo>
                    <a:lnTo>
                      <a:pt x="480" y="38"/>
                    </a:lnTo>
                    <a:lnTo>
                      <a:pt x="506" y="54"/>
                    </a:lnTo>
                    <a:lnTo>
                      <a:pt x="530" y="72"/>
                    </a:lnTo>
                    <a:lnTo>
                      <a:pt x="554" y="94"/>
                    </a:lnTo>
                    <a:lnTo>
                      <a:pt x="574" y="116"/>
                    </a:lnTo>
                    <a:lnTo>
                      <a:pt x="594" y="140"/>
                    </a:lnTo>
                    <a:lnTo>
                      <a:pt x="610" y="168"/>
                    </a:lnTo>
                    <a:lnTo>
                      <a:pt x="624" y="196"/>
                    </a:lnTo>
                    <a:lnTo>
                      <a:pt x="634" y="224"/>
                    </a:lnTo>
                    <a:lnTo>
                      <a:pt x="642" y="256"/>
                    </a:lnTo>
                    <a:lnTo>
                      <a:pt x="648" y="286"/>
                    </a:lnTo>
                    <a:lnTo>
                      <a:pt x="650" y="320"/>
                    </a:lnTo>
                    <a:lnTo>
                      <a:pt x="650" y="320"/>
                    </a:lnTo>
                    <a:lnTo>
                      <a:pt x="648" y="352"/>
                    </a:lnTo>
                    <a:lnTo>
                      <a:pt x="642" y="384"/>
                    </a:lnTo>
                    <a:lnTo>
                      <a:pt x="634" y="414"/>
                    </a:lnTo>
                    <a:lnTo>
                      <a:pt x="624" y="444"/>
                    </a:lnTo>
                    <a:lnTo>
                      <a:pt x="610" y="472"/>
                    </a:lnTo>
                    <a:lnTo>
                      <a:pt x="594" y="498"/>
                    </a:lnTo>
                    <a:lnTo>
                      <a:pt x="574" y="522"/>
                    </a:lnTo>
                    <a:lnTo>
                      <a:pt x="554" y="546"/>
                    </a:lnTo>
                    <a:lnTo>
                      <a:pt x="530" y="566"/>
                    </a:lnTo>
                    <a:lnTo>
                      <a:pt x="506" y="584"/>
                    </a:lnTo>
                    <a:lnTo>
                      <a:pt x="480" y="600"/>
                    </a:lnTo>
                    <a:lnTo>
                      <a:pt x="450" y="614"/>
                    </a:lnTo>
                    <a:lnTo>
                      <a:pt x="420" y="624"/>
                    </a:lnTo>
                    <a:lnTo>
                      <a:pt x="390" y="632"/>
                    </a:lnTo>
                    <a:lnTo>
                      <a:pt x="358" y="638"/>
                    </a:lnTo>
                    <a:lnTo>
                      <a:pt x="324" y="640"/>
                    </a:lnTo>
                    <a:lnTo>
                      <a:pt x="324" y="640"/>
                    </a:lnTo>
                    <a:lnTo>
                      <a:pt x="292" y="638"/>
                    </a:lnTo>
                    <a:lnTo>
                      <a:pt x="260" y="632"/>
                    </a:lnTo>
                    <a:lnTo>
                      <a:pt x="228" y="624"/>
                    </a:lnTo>
                    <a:lnTo>
                      <a:pt x="198" y="614"/>
                    </a:lnTo>
                    <a:lnTo>
                      <a:pt x="170" y="600"/>
                    </a:lnTo>
                    <a:lnTo>
                      <a:pt x="144" y="584"/>
                    </a:lnTo>
                    <a:lnTo>
                      <a:pt x="118" y="566"/>
                    </a:lnTo>
                    <a:lnTo>
                      <a:pt x="96" y="546"/>
                    </a:lnTo>
                    <a:lnTo>
                      <a:pt x="74" y="522"/>
                    </a:lnTo>
                    <a:lnTo>
                      <a:pt x="56" y="498"/>
                    </a:lnTo>
                    <a:lnTo>
                      <a:pt x="40" y="472"/>
                    </a:lnTo>
                    <a:lnTo>
                      <a:pt x="26" y="444"/>
                    </a:lnTo>
                    <a:lnTo>
                      <a:pt x="14" y="414"/>
                    </a:lnTo>
                    <a:lnTo>
                      <a:pt x="6" y="384"/>
                    </a:lnTo>
                    <a:lnTo>
                      <a:pt x="2" y="352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2" y="286"/>
                    </a:lnTo>
                    <a:lnTo>
                      <a:pt x="6" y="256"/>
                    </a:lnTo>
                    <a:lnTo>
                      <a:pt x="14" y="224"/>
                    </a:lnTo>
                    <a:lnTo>
                      <a:pt x="26" y="196"/>
                    </a:lnTo>
                    <a:lnTo>
                      <a:pt x="40" y="168"/>
                    </a:lnTo>
                    <a:lnTo>
                      <a:pt x="56" y="140"/>
                    </a:lnTo>
                    <a:lnTo>
                      <a:pt x="74" y="116"/>
                    </a:lnTo>
                    <a:lnTo>
                      <a:pt x="96" y="94"/>
                    </a:lnTo>
                    <a:lnTo>
                      <a:pt x="118" y="72"/>
                    </a:lnTo>
                    <a:lnTo>
                      <a:pt x="144" y="54"/>
                    </a:lnTo>
                    <a:lnTo>
                      <a:pt x="170" y="38"/>
                    </a:lnTo>
                    <a:lnTo>
                      <a:pt x="198" y="24"/>
                    </a:lnTo>
                    <a:lnTo>
                      <a:pt x="228" y="14"/>
                    </a:lnTo>
                    <a:lnTo>
                      <a:pt x="260" y="6"/>
                    </a:lnTo>
                    <a:lnTo>
                      <a:pt x="292" y="2"/>
                    </a:lnTo>
                    <a:lnTo>
                      <a:pt x="324" y="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13">
                <a:extLst>
                  <a:ext uri="{FF2B5EF4-FFF2-40B4-BE49-F238E27FC236}">
                    <a16:creationId xmlns:a16="http://schemas.microsoft.com/office/drawing/2014/main" id="{A3ABF577-CD9F-4638-94EA-338759FFF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402"/>
                <a:ext cx="652" cy="642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392" y="6"/>
                  </a:cxn>
                  <a:cxn ang="0">
                    <a:pos x="452" y="24"/>
                  </a:cxn>
                  <a:cxn ang="0">
                    <a:pos x="508" y="54"/>
                  </a:cxn>
                  <a:cxn ang="0">
                    <a:pos x="556" y="94"/>
                  </a:cxn>
                  <a:cxn ang="0">
                    <a:pos x="596" y="142"/>
                  </a:cxn>
                  <a:cxn ang="0">
                    <a:pos x="626" y="196"/>
                  </a:cxn>
                  <a:cxn ang="0">
                    <a:pos x="646" y="256"/>
                  </a:cxn>
                  <a:cxn ang="0">
                    <a:pos x="652" y="320"/>
                  </a:cxn>
                  <a:cxn ang="0">
                    <a:pos x="650" y="354"/>
                  </a:cxn>
                  <a:cxn ang="0">
                    <a:pos x="638" y="416"/>
                  </a:cxn>
                  <a:cxn ang="0">
                    <a:pos x="612" y="474"/>
                  </a:cxn>
                  <a:cxn ang="0">
                    <a:pos x="578" y="526"/>
                  </a:cxn>
                  <a:cxn ang="0">
                    <a:pos x="532" y="568"/>
                  </a:cxn>
                  <a:cxn ang="0">
                    <a:pos x="480" y="604"/>
                  </a:cxn>
                  <a:cxn ang="0">
                    <a:pos x="422" y="628"/>
                  </a:cxn>
                  <a:cxn ang="0">
                    <a:pos x="358" y="640"/>
                  </a:cxn>
                  <a:cxn ang="0">
                    <a:pos x="326" y="642"/>
                  </a:cxn>
                  <a:cxn ang="0">
                    <a:pos x="260" y="636"/>
                  </a:cxn>
                  <a:cxn ang="0">
                    <a:pos x="198" y="616"/>
                  </a:cxn>
                  <a:cxn ang="0">
                    <a:pos x="144" y="588"/>
                  </a:cxn>
                  <a:cxn ang="0">
                    <a:pos x="96" y="548"/>
                  </a:cxn>
                  <a:cxn ang="0">
                    <a:pos x="56" y="500"/>
                  </a:cxn>
                  <a:cxn ang="0">
                    <a:pos x="26" y="446"/>
                  </a:cxn>
                  <a:cxn ang="0">
                    <a:pos x="6" y="386"/>
                  </a:cxn>
                  <a:cxn ang="0">
                    <a:pos x="0" y="320"/>
                  </a:cxn>
                  <a:cxn ang="0">
                    <a:pos x="0" y="288"/>
                  </a:cxn>
                  <a:cxn ang="0">
                    <a:pos x="14" y="226"/>
                  </a:cxn>
                  <a:cxn ang="0">
                    <a:pos x="38" y="168"/>
                  </a:cxn>
                  <a:cxn ang="0">
                    <a:pos x="74" y="116"/>
                  </a:cxn>
                  <a:cxn ang="0">
                    <a:pos x="118" y="74"/>
                  </a:cxn>
                  <a:cxn ang="0">
                    <a:pos x="170" y="38"/>
                  </a:cxn>
                  <a:cxn ang="0">
                    <a:pos x="228" y="14"/>
                  </a:cxn>
                  <a:cxn ang="0">
                    <a:pos x="292" y="2"/>
                  </a:cxn>
                  <a:cxn ang="0">
                    <a:pos x="326" y="0"/>
                  </a:cxn>
                </a:cxnLst>
                <a:rect l="0" t="0" r="r" b="b"/>
                <a:pathLst>
                  <a:path w="652" h="642">
                    <a:moveTo>
                      <a:pt x="326" y="0"/>
                    </a:moveTo>
                    <a:lnTo>
                      <a:pt x="326" y="0"/>
                    </a:lnTo>
                    <a:lnTo>
                      <a:pt x="358" y="2"/>
                    </a:lnTo>
                    <a:lnTo>
                      <a:pt x="392" y="6"/>
                    </a:lnTo>
                    <a:lnTo>
                      <a:pt x="422" y="14"/>
                    </a:lnTo>
                    <a:lnTo>
                      <a:pt x="452" y="24"/>
                    </a:lnTo>
                    <a:lnTo>
                      <a:pt x="480" y="38"/>
                    </a:lnTo>
                    <a:lnTo>
                      <a:pt x="508" y="54"/>
                    </a:lnTo>
                    <a:lnTo>
                      <a:pt x="532" y="74"/>
                    </a:lnTo>
                    <a:lnTo>
                      <a:pt x="556" y="94"/>
                    </a:lnTo>
                    <a:lnTo>
                      <a:pt x="578" y="116"/>
                    </a:lnTo>
                    <a:lnTo>
                      <a:pt x="596" y="142"/>
                    </a:lnTo>
                    <a:lnTo>
                      <a:pt x="612" y="168"/>
                    </a:lnTo>
                    <a:lnTo>
                      <a:pt x="626" y="196"/>
                    </a:lnTo>
                    <a:lnTo>
                      <a:pt x="638" y="226"/>
                    </a:lnTo>
                    <a:lnTo>
                      <a:pt x="646" y="256"/>
                    </a:lnTo>
                    <a:lnTo>
                      <a:pt x="650" y="288"/>
                    </a:lnTo>
                    <a:lnTo>
                      <a:pt x="652" y="320"/>
                    </a:lnTo>
                    <a:lnTo>
                      <a:pt x="652" y="320"/>
                    </a:lnTo>
                    <a:lnTo>
                      <a:pt x="650" y="354"/>
                    </a:lnTo>
                    <a:lnTo>
                      <a:pt x="646" y="386"/>
                    </a:lnTo>
                    <a:lnTo>
                      <a:pt x="638" y="416"/>
                    </a:lnTo>
                    <a:lnTo>
                      <a:pt x="626" y="446"/>
                    </a:lnTo>
                    <a:lnTo>
                      <a:pt x="612" y="474"/>
                    </a:lnTo>
                    <a:lnTo>
                      <a:pt x="596" y="500"/>
                    </a:lnTo>
                    <a:lnTo>
                      <a:pt x="578" y="526"/>
                    </a:lnTo>
                    <a:lnTo>
                      <a:pt x="556" y="548"/>
                    </a:lnTo>
                    <a:lnTo>
                      <a:pt x="532" y="568"/>
                    </a:lnTo>
                    <a:lnTo>
                      <a:pt x="508" y="588"/>
                    </a:lnTo>
                    <a:lnTo>
                      <a:pt x="480" y="604"/>
                    </a:lnTo>
                    <a:lnTo>
                      <a:pt x="452" y="616"/>
                    </a:lnTo>
                    <a:lnTo>
                      <a:pt x="422" y="628"/>
                    </a:lnTo>
                    <a:lnTo>
                      <a:pt x="392" y="636"/>
                    </a:lnTo>
                    <a:lnTo>
                      <a:pt x="358" y="640"/>
                    </a:lnTo>
                    <a:lnTo>
                      <a:pt x="326" y="642"/>
                    </a:lnTo>
                    <a:lnTo>
                      <a:pt x="326" y="642"/>
                    </a:lnTo>
                    <a:lnTo>
                      <a:pt x="292" y="640"/>
                    </a:lnTo>
                    <a:lnTo>
                      <a:pt x="260" y="636"/>
                    </a:lnTo>
                    <a:lnTo>
                      <a:pt x="228" y="628"/>
                    </a:lnTo>
                    <a:lnTo>
                      <a:pt x="198" y="616"/>
                    </a:lnTo>
                    <a:lnTo>
                      <a:pt x="170" y="604"/>
                    </a:lnTo>
                    <a:lnTo>
                      <a:pt x="144" y="588"/>
                    </a:lnTo>
                    <a:lnTo>
                      <a:pt x="118" y="568"/>
                    </a:lnTo>
                    <a:lnTo>
                      <a:pt x="96" y="548"/>
                    </a:lnTo>
                    <a:lnTo>
                      <a:pt x="74" y="526"/>
                    </a:lnTo>
                    <a:lnTo>
                      <a:pt x="56" y="500"/>
                    </a:lnTo>
                    <a:lnTo>
                      <a:pt x="38" y="474"/>
                    </a:lnTo>
                    <a:lnTo>
                      <a:pt x="26" y="446"/>
                    </a:lnTo>
                    <a:lnTo>
                      <a:pt x="14" y="416"/>
                    </a:lnTo>
                    <a:lnTo>
                      <a:pt x="6" y="386"/>
                    </a:lnTo>
                    <a:lnTo>
                      <a:pt x="0" y="354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0" y="288"/>
                    </a:lnTo>
                    <a:lnTo>
                      <a:pt x="6" y="256"/>
                    </a:lnTo>
                    <a:lnTo>
                      <a:pt x="14" y="226"/>
                    </a:lnTo>
                    <a:lnTo>
                      <a:pt x="26" y="196"/>
                    </a:lnTo>
                    <a:lnTo>
                      <a:pt x="38" y="168"/>
                    </a:lnTo>
                    <a:lnTo>
                      <a:pt x="56" y="142"/>
                    </a:lnTo>
                    <a:lnTo>
                      <a:pt x="74" y="116"/>
                    </a:lnTo>
                    <a:lnTo>
                      <a:pt x="96" y="94"/>
                    </a:lnTo>
                    <a:lnTo>
                      <a:pt x="118" y="74"/>
                    </a:lnTo>
                    <a:lnTo>
                      <a:pt x="144" y="54"/>
                    </a:lnTo>
                    <a:lnTo>
                      <a:pt x="170" y="38"/>
                    </a:lnTo>
                    <a:lnTo>
                      <a:pt x="198" y="24"/>
                    </a:lnTo>
                    <a:lnTo>
                      <a:pt x="228" y="14"/>
                    </a:lnTo>
                    <a:lnTo>
                      <a:pt x="260" y="6"/>
                    </a:lnTo>
                    <a:lnTo>
                      <a:pt x="292" y="2"/>
                    </a:lnTo>
                    <a:lnTo>
                      <a:pt x="326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FFF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114">
                <a:extLst>
                  <a:ext uri="{FF2B5EF4-FFF2-40B4-BE49-F238E27FC236}">
                    <a16:creationId xmlns:a16="http://schemas.microsoft.com/office/drawing/2014/main" id="{3206390D-1DF0-4407-BD53-71E61965E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1400"/>
                <a:ext cx="656" cy="646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394" y="6"/>
                  </a:cxn>
                  <a:cxn ang="0">
                    <a:pos x="456" y="24"/>
                  </a:cxn>
                  <a:cxn ang="0">
                    <a:pos x="512" y="54"/>
                  </a:cxn>
                  <a:cxn ang="0">
                    <a:pos x="560" y="94"/>
                  </a:cxn>
                  <a:cxn ang="0">
                    <a:pos x="600" y="142"/>
                  </a:cxn>
                  <a:cxn ang="0">
                    <a:pos x="630" y="196"/>
                  </a:cxn>
                  <a:cxn ang="0">
                    <a:pos x="650" y="258"/>
                  </a:cxn>
                  <a:cxn ang="0">
                    <a:pos x="656" y="322"/>
                  </a:cxn>
                  <a:cxn ang="0">
                    <a:pos x="654" y="356"/>
                  </a:cxn>
                  <a:cxn ang="0">
                    <a:pos x="642" y="418"/>
                  </a:cxn>
                  <a:cxn ang="0">
                    <a:pos x="616" y="476"/>
                  </a:cxn>
                  <a:cxn ang="0">
                    <a:pos x="582" y="528"/>
                  </a:cxn>
                  <a:cxn ang="0">
                    <a:pos x="536" y="572"/>
                  </a:cxn>
                  <a:cxn ang="0">
                    <a:pos x="484" y="606"/>
                  </a:cxn>
                  <a:cxn ang="0">
                    <a:pos x="426" y="630"/>
                  </a:cxn>
                  <a:cxn ang="0">
                    <a:pos x="362" y="644"/>
                  </a:cxn>
                  <a:cxn ang="0">
                    <a:pos x="328" y="646"/>
                  </a:cxn>
                  <a:cxn ang="0">
                    <a:pos x="262" y="638"/>
                  </a:cxn>
                  <a:cxn ang="0">
                    <a:pos x="202" y="620"/>
                  </a:cxn>
                  <a:cxn ang="0">
                    <a:pos x="146" y="590"/>
                  </a:cxn>
                  <a:cxn ang="0">
                    <a:pos x="96" y="550"/>
                  </a:cxn>
                  <a:cxn ang="0">
                    <a:pos x="56" y="502"/>
                  </a:cxn>
                  <a:cxn ang="0">
                    <a:pos x="26" y="448"/>
                  </a:cxn>
                  <a:cxn ang="0">
                    <a:pos x="8" y="388"/>
                  </a:cxn>
                  <a:cxn ang="0">
                    <a:pos x="0" y="322"/>
                  </a:cxn>
                  <a:cxn ang="0">
                    <a:pos x="2" y="290"/>
                  </a:cxn>
                  <a:cxn ang="0">
                    <a:pos x="16" y="226"/>
                  </a:cxn>
                  <a:cxn ang="0">
                    <a:pos x="40" y="168"/>
                  </a:cxn>
                  <a:cxn ang="0">
                    <a:pos x="76" y="118"/>
                  </a:cxn>
                  <a:cxn ang="0">
                    <a:pos x="120" y="74"/>
                  </a:cxn>
                  <a:cxn ang="0">
                    <a:pos x="172" y="38"/>
                  </a:cxn>
                  <a:cxn ang="0">
                    <a:pos x="232" y="14"/>
                  </a:cxn>
                  <a:cxn ang="0">
                    <a:pos x="296" y="2"/>
                  </a:cxn>
                  <a:cxn ang="0">
                    <a:pos x="328" y="0"/>
                  </a:cxn>
                </a:cxnLst>
                <a:rect l="0" t="0" r="r" b="b"/>
                <a:pathLst>
                  <a:path w="656" h="646">
                    <a:moveTo>
                      <a:pt x="328" y="0"/>
                    </a:moveTo>
                    <a:lnTo>
                      <a:pt x="328" y="0"/>
                    </a:lnTo>
                    <a:lnTo>
                      <a:pt x="362" y="2"/>
                    </a:lnTo>
                    <a:lnTo>
                      <a:pt x="394" y="6"/>
                    </a:lnTo>
                    <a:lnTo>
                      <a:pt x="426" y="14"/>
                    </a:lnTo>
                    <a:lnTo>
                      <a:pt x="456" y="24"/>
                    </a:lnTo>
                    <a:lnTo>
                      <a:pt x="484" y="38"/>
                    </a:lnTo>
                    <a:lnTo>
                      <a:pt x="512" y="54"/>
                    </a:lnTo>
                    <a:lnTo>
                      <a:pt x="536" y="74"/>
                    </a:lnTo>
                    <a:lnTo>
                      <a:pt x="560" y="94"/>
                    </a:lnTo>
                    <a:lnTo>
                      <a:pt x="582" y="118"/>
                    </a:lnTo>
                    <a:lnTo>
                      <a:pt x="600" y="142"/>
                    </a:lnTo>
                    <a:lnTo>
                      <a:pt x="616" y="168"/>
                    </a:lnTo>
                    <a:lnTo>
                      <a:pt x="630" y="196"/>
                    </a:lnTo>
                    <a:lnTo>
                      <a:pt x="642" y="226"/>
                    </a:lnTo>
                    <a:lnTo>
                      <a:pt x="650" y="258"/>
                    </a:lnTo>
                    <a:lnTo>
                      <a:pt x="654" y="290"/>
                    </a:lnTo>
                    <a:lnTo>
                      <a:pt x="656" y="322"/>
                    </a:lnTo>
                    <a:lnTo>
                      <a:pt x="656" y="322"/>
                    </a:lnTo>
                    <a:lnTo>
                      <a:pt x="654" y="356"/>
                    </a:lnTo>
                    <a:lnTo>
                      <a:pt x="650" y="388"/>
                    </a:lnTo>
                    <a:lnTo>
                      <a:pt x="642" y="418"/>
                    </a:lnTo>
                    <a:lnTo>
                      <a:pt x="630" y="448"/>
                    </a:lnTo>
                    <a:lnTo>
                      <a:pt x="616" y="476"/>
                    </a:lnTo>
                    <a:lnTo>
                      <a:pt x="600" y="502"/>
                    </a:lnTo>
                    <a:lnTo>
                      <a:pt x="582" y="528"/>
                    </a:lnTo>
                    <a:lnTo>
                      <a:pt x="560" y="550"/>
                    </a:lnTo>
                    <a:lnTo>
                      <a:pt x="536" y="572"/>
                    </a:lnTo>
                    <a:lnTo>
                      <a:pt x="512" y="590"/>
                    </a:lnTo>
                    <a:lnTo>
                      <a:pt x="484" y="606"/>
                    </a:lnTo>
                    <a:lnTo>
                      <a:pt x="456" y="620"/>
                    </a:lnTo>
                    <a:lnTo>
                      <a:pt x="426" y="630"/>
                    </a:lnTo>
                    <a:lnTo>
                      <a:pt x="394" y="638"/>
                    </a:lnTo>
                    <a:lnTo>
                      <a:pt x="362" y="644"/>
                    </a:lnTo>
                    <a:lnTo>
                      <a:pt x="328" y="646"/>
                    </a:lnTo>
                    <a:lnTo>
                      <a:pt x="328" y="646"/>
                    </a:lnTo>
                    <a:lnTo>
                      <a:pt x="296" y="644"/>
                    </a:lnTo>
                    <a:lnTo>
                      <a:pt x="262" y="638"/>
                    </a:lnTo>
                    <a:lnTo>
                      <a:pt x="232" y="630"/>
                    </a:lnTo>
                    <a:lnTo>
                      <a:pt x="202" y="620"/>
                    </a:lnTo>
                    <a:lnTo>
                      <a:pt x="172" y="606"/>
                    </a:lnTo>
                    <a:lnTo>
                      <a:pt x="146" y="590"/>
                    </a:lnTo>
                    <a:lnTo>
                      <a:pt x="120" y="572"/>
                    </a:lnTo>
                    <a:lnTo>
                      <a:pt x="96" y="550"/>
                    </a:lnTo>
                    <a:lnTo>
                      <a:pt x="76" y="528"/>
                    </a:lnTo>
                    <a:lnTo>
                      <a:pt x="56" y="502"/>
                    </a:lnTo>
                    <a:lnTo>
                      <a:pt x="40" y="476"/>
                    </a:lnTo>
                    <a:lnTo>
                      <a:pt x="26" y="448"/>
                    </a:lnTo>
                    <a:lnTo>
                      <a:pt x="16" y="418"/>
                    </a:lnTo>
                    <a:lnTo>
                      <a:pt x="8" y="388"/>
                    </a:lnTo>
                    <a:lnTo>
                      <a:pt x="2" y="356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" y="290"/>
                    </a:lnTo>
                    <a:lnTo>
                      <a:pt x="8" y="258"/>
                    </a:lnTo>
                    <a:lnTo>
                      <a:pt x="16" y="226"/>
                    </a:lnTo>
                    <a:lnTo>
                      <a:pt x="26" y="196"/>
                    </a:lnTo>
                    <a:lnTo>
                      <a:pt x="40" y="168"/>
                    </a:lnTo>
                    <a:lnTo>
                      <a:pt x="56" y="142"/>
                    </a:lnTo>
                    <a:lnTo>
                      <a:pt x="76" y="118"/>
                    </a:lnTo>
                    <a:lnTo>
                      <a:pt x="96" y="94"/>
                    </a:lnTo>
                    <a:lnTo>
                      <a:pt x="120" y="74"/>
                    </a:lnTo>
                    <a:lnTo>
                      <a:pt x="146" y="54"/>
                    </a:lnTo>
                    <a:lnTo>
                      <a:pt x="172" y="38"/>
                    </a:lnTo>
                    <a:lnTo>
                      <a:pt x="202" y="24"/>
                    </a:lnTo>
                    <a:lnTo>
                      <a:pt x="232" y="14"/>
                    </a:lnTo>
                    <a:lnTo>
                      <a:pt x="262" y="6"/>
                    </a:lnTo>
                    <a:lnTo>
                      <a:pt x="296" y="2"/>
                    </a:lnTo>
                    <a:lnTo>
                      <a:pt x="328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FFE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15">
                <a:extLst>
                  <a:ext uri="{FF2B5EF4-FFF2-40B4-BE49-F238E27FC236}">
                    <a16:creationId xmlns:a16="http://schemas.microsoft.com/office/drawing/2014/main" id="{8CDDDFE4-0B39-41A0-837B-F26ED085D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398"/>
                <a:ext cx="660" cy="648"/>
              </a:xfrm>
              <a:custGeom>
                <a:avLst/>
                <a:gdLst/>
                <a:ahLst/>
                <a:cxnLst>
                  <a:cxn ang="0">
                    <a:pos x="330" y="0"/>
                  </a:cxn>
                  <a:cxn ang="0">
                    <a:pos x="396" y="6"/>
                  </a:cxn>
                  <a:cxn ang="0">
                    <a:pos x="458" y="24"/>
                  </a:cxn>
                  <a:cxn ang="0">
                    <a:pos x="514" y="54"/>
                  </a:cxn>
                  <a:cxn ang="0">
                    <a:pos x="562" y="94"/>
                  </a:cxn>
                  <a:cxn ang="0">
                    <a:pos x="602" y="142"/>
                  </a:cxn>
                  <a:cxn ang="0">
                    <a:pos x="634" y="198"/>
                  </a:cxn>
                  <a:cxn ang="0">
                    <a:pos x="652" y="258"/>
                  </a:cxn>
                  <a:cxn ang="0">
                    <a:pos x="660" y="324"/>
                  </a:cxn>
                  <a:cxn ang="0">
                    <a:pos x="658" y="358"/>
                  </a:cxn>
                  <a:cxn ang="0">
                    <a:pos x="644" y="420"/>
                  </a:cxn>
                  <a:cxn ang="0">
                    <a:pos x="620" y="478"/>
                  </a:cxn>
                  <a:cxn ang="0">
                    <a:pos x="584" y="530"/>
                  </a:cxn>
                  <a:cxn ang="0">
                    <a:pos x="538" y="574"/>
                  </a:cxn>
                  <a:cxn ang="0">
                    <a:pos x="486" y="610"/>
                  </a:cxn>
                  <a:cxn ang="0">
                    <a:pos x="428" y="634"/>
                  </a:cxn>
                  <a:cxn ang="0">
                    <a:pos x="364" y="646"/>
                  </a:cxn>
                  <a:cxn ang="0">
                    <a:pos x="330" y="648"/>
                  </a:cxn>
                  <a:cxn ang="0">
                    <a:pos x="264" y="642"/>
                  </a:cxn>
                  <a:cxn ang="0">
                    <a:pos x="202" y="622"/>
                  </a:cxn>
                  <a:cxn ang="0">
                    <a:pos x="146" y="592"/>
                  </a:cxn>
                  <a:cxn ang="0">
                    <a:pos x="96" y="554"/>
                  </a:cxn>
                  <a:cxn ang="0">
                    <a:pos x="56" y="506"/>
                  </a:cxn>
                  <a:cxn ang="0">
                    <a:pos x="26" y="450"/>
                  </a:cxn>
                  <a:cxn ang="0">
                    <a:pos x="6" y="390"/>
                  </a:cxn>
                  <a:cxn ang="0">
                    <a:pos x="0" y="324"/>
                  </a:cxn>
                  <a:cxn ang="0">
                    <a:pos x="2" y="290"/>
                  </a:cxn>
                  <a:cxn ang="0">
                    <a:pos x="14" y="228"/>
                  </a:cxn>
                  <a:cxn ang="0">
                    <a:pos x="40" y="170"/>
                  </a:cxn>
                  <a:cxn ang="0">
                    <a:pos x="76" y="118"/>
                  </a:cxn>
                  <a:cxn ang="0">
                    <a:pos x="120" y="74"/>
                  </a:cxn>
                  <a:cxn ang="0">
                    <a:pos x="172" y="38"/>
                  </a:cxn>
                  <a:cxn ang="0">
                    <a:pos x="232" y="14"/>
                  </a:cxn>
                  <a:cxn ang="0">
                    <a:pos x="296" y="0"/>
                  </a:cxn>
                  <a:cxn ang="0">
                    <a:pos x="330" y="0"/>
                  </a:cxn>
                </a:cxnLst>
                <a:rect l="0" t="0" r="r" b="b"/>
                <a:pathLst>
                  <a:path w="660" h="648">
                    <a:moveTo>
                      <a:pt x="330" y="0"/>
                    </a:moveTo>
                    <a:lnTo>
                      <a:pt x="330" y="0"/>
                    </a:lnTo>
                    <a:lnTo>
                      <a:pt x="364" y="0"/>
                    </a:lnTo>
                    <a:lnTo>
                      <a:pt x="396" y="6"/>
                    </a:lnTo>
                    <a:lnTo>
                      <a:pt x="428" y="14"/>
                    </a:lnTo>
                    <a:lnTo>
                      <a:pt x="458" y="24"/>
                    </a:lnTo>
                    <a:lnTo>
                      <a:pt x="486" y="38"/>
                    </a:lnTo>
                    <a:lnTo>
                      <a:pt x="514" y="54"/>
                    </a:lnTo>
                    <a:lnTo>
                      <a:pt x="538" y="74"/>
                    </a:lnTo>
                    <a:lnTo>
                      <a:pt x="562" y="94"/>
                    </a:lnTo>
                    <a:lnTo>
                      <a:pt x="584" y="118"/>
                    </a:lnTo>
                    <a:lnTo>
                      <a:pt x="602" y="142"/>
                    </a:lnTo>
                    <a:lnTo>
                      <a:pt x="620" y="170"/>
                    </a:lnTo>
                    <a:lnTo>
                      <a:pt x="634" y="198"/>
                    </a:lnTo>
                    <a:lnTo>
                      <a:pt x="644" y="228"/>
                    </a:lnTo>
                    <a:lnTo>
                      <a:pt x="652" y="258"/>
                    </a:lnTo>
                    <a:lnTo>
                      <a:pt x="658" y="290"/>
                    </a:lnTo>
                    <a:lnTo>
                      <a:pt x="660" y="324"/>
                    </a:lnTo>
                    <a:lnTo>
                      <a:pt x="660" y="324"/>
                    </a:lnTo>
                    <a:lnTo>
                      <a:pt x="658" y="358"/>
                    </a:lnTo>
                    <a:lnTo>
                      <a:pt x="652" y="390"/>
                    </a:lnTo>
                    <a:lnTo>
                      <a:pt x="644" y="420"/>
                    </a:lnTo>
                    <a:lnTo>
                      <a:pt x="634" y="450"/>
                    </a:lnTo>
                    <a:lnTo>
                      <a:pt x="620" y="478"/>
                    </a:lnTo>
                    <a:lnTo>
                      <a:pt x="602" y="506"/>
                    </a:lnTo>
                    <a:lnTo>
                      <a:pt x="584" y="530"/>
                    </a:lnTo>
                    <a:lnTo>
                      <a:pt x="562" y="554"/>
                    </a:lnTo>
                    <a:lnTo>
                      <a:pt x="538" y="574"/>
                    </a:lnTo>
                    <a:lnTo>
                      <a:pt x="514" y="592"/>
                    </a:lnTo>
                    <a:lnTo>
                      <a:pt x="486" y="610"/>
                    </a:lnTo>
                    <a:lnTo>
                      <a:pt x="458" y="622"/>
                    </a:lnTo>
                    <a:lnTo>
                      <a:pt x="428" y="634"/>
                    </a:lnTo>
                    <a:lnTo>
                      <a:pt x="396" y="642"/>
                    </a:lnTo>
                    <a:lnTo>
                      <a:pt x="364" y="646"/>
                    </a:lnTo>
                    <a:lnTo>
                      <a:pt x="330" y="648"/>
                    </a:lnTo>
                    <a:lnTo>
                      <a:pt x="330" y="648"/>
                    </a:lnTo>
                    <a:lnTo>
                      <a:pt x="296" y="646"/>
                    </a:lnTo>
                    <a:lnTo>
                      <a:pt x="264" y="642"/>
                    </a:lnTo>
                    <a:lnTo>
                      <a:pt x="232" y="634"/>
                    </a:lnTo>
                    <a:lnTo>
                      <a:pt x="202" y="622"/>
                    </a:lnTo>
                    <a:lnTo>
                      <a:pt x="172" y="610"/>
                    </a:lnTo>
                    <a:lnTo>
                      <a:pt x="146" y="592"/>
                    </a:lnTo>
                    <a:lnTo>
                      <a:pt x="120" y="574"/>
                    </a:lnTo>
                    <a:lnTo>
                      <a:pt x="96" y="554"/>
                    </a:lnTo>
                    <a:lnTo>
                      <a:pt x="76" y="530"/>
                    </a:lnTo>
                    <a:lnTo>
                      <a:pt x="56" y="506"/>
                    </a:lnTo>
                    <a:lnTo>
                      <a:pt x="40" y="478"/>
                    </a:lnTo>
                    <a:lnTo>
                      <a:pt x="26" y="450"/>
                    </a:lnTo>
                    <a:lnTo>
                      <a:pt x="14" y="420"/>
                    </a:lnTo>
                    <a:lnTo>
                      <a:pt x="6" y="390"/>
                    </a:lnTo>
                    <a:lnTo>
                      <a:pt x="2" y="358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2" y="290"/>
                    </a:lnTo>
                    <a:lnTo>
                      <a:pt x="6" y="258"/>
                    </a:lnTo>
                    <a:lnTo>
                      <a:pt x="14" y="228"/>
                    </a:lnTo>
                    <a:lnTo>
                      <a:pt x="26" y="198"/>
                    </a:lnTo>
                    <a:lnTo>
                      <a:pt x="40" y="170"/>
                    </a:lnTo>
                    <a:lnTo>
                      <a:pt x="56" y="142"/>
                    </a:lnTo>
                    <a:lnTo>
                      <a:pt x="76" y="118"/>
                    </a:lnTo>
                    <a:lnTo>
                      <a:pt x="96" y="94"/>
                    </a:lnTo>
                    <a:lnTo>
                      <a:pt x="120" y="74"/>
                    </a:lnTo>
                    <a:lnTo>
                      <a:pt x="146" y="54"/>
                    </a:lnTo>
                    <a:lnTo>
                      <a:pt x="172" y="38"/>
                    </a:lnTo>
                    <a:lnTo>
                      <a:pt x="202" y="24"/>
                    </a:lnTo>
                    <a:lnTo>
                      <a:pt x="232" y="14"/>
                    </a:lnTo>
                    <a:lnTo>
                      <a:pt x="264" y="6"/>
                    </a:lnTo>
                    <a:lnTo>
                      <a:pt x="296" y="0"/>
                    </a:lnTo>
                    <a:lnTo>
                      <a:pt x="330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E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16">
                <a:extLst>
                  <a:ext uri="{FF2B5EF4-FFF2-40B4-BE49-F238E27FC236}">
                    <a16:creationId xmlns:a16="http://schemas.microsoft.com/office/drawing/2014/main" id="{7228B021-D790-40D4-AC80-83B629783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396"/>
                <a:ext cx="662" cy="652"/>
              </a:xfrm>
              <a:custGeom>
                <a:avLst/>
                <a:gdLst/>
                <a:ahLst/>
                <a:cxnLst>
                  <a:cxn ang="0">
                    <a:pos x="330" y="0"/>
                  </a:cxn>
                  <a:cxn ang="0">
                    <a:pos x="398" y="6"/>
                  </a:cxn>
                  <a:cxn ang="0">
                    <a:pos x="460" y="24"/>
                  </a:cxn>
                  <a:cxn ang="0">
                    <a:pos x="516" y="54"/>
                  </a:cxn>
                  <a:cxn ang="0">
                    <a:pos x="564" y="94"/>
                  </a:cxn>
                  <a:cxn ang="0">
                    <a:pos x="606" y="144"/>
                  </a:cxn>
                  <a:cxn ang="0">
                    <a:pos x="636" y="198"/>
                  </a:cxn>
                  <a:cxn ang="0">
                    <a:pos x="654" y="260"/>
                  </a:cxn>
                  <a:cxn ang="0">
                    <a:pos x="662" y="326"/>
                  </a:cxn>
                  <a:cxn ang="0">
                    <a:pos x="660" y="358"/>
                  </a:cxn>
                  <a:cxn ang="0">
                    <a:pos x="646" y="422"/>
                  </a:cxn>
                  <a:cxn ang="0">
                    <a:pos x="622" y="480"/>
                  </a:cxn>
                  <a:cxn ang="0">
                    <a:pos x="586" y="532"/>
                  </a:cxn>
                  <a:cxn ang="0">
                    <a:pos x="540" y="576"/>
                  </a:cxn>
                  <a:cxn ang="0">
                    <a:pos x="488" y="612"/>
                  </a:cxn>
                  <a:cxn ang="0">
                    <a:pos x="428" y="636"/>
                  </a:cxn>
                  <a:cxn ang="0">
                    <a:pos x="364" y="650"/>
                  </a:cxn>
                  <a:cxn ang="0">
                    <a:pos x="330" y="652"/>
                  </a:cxn>
                  <a:cxn ang="0">
                    <a:pos x="264" y="644"/>
                  </a:cxn>
                  <a:cxn ang="0">
                    <a:pos x="202" y="626"/>
                  </a:cxn>
                  <a:cxn ang="0">
                    <a:pos x="146" y="596"/>
                  </a:cxn>
                  <a:cxn ang="0">
                    <a:pos x="96" y="556"/>
                  </a:cxn>
                  <a:cxn ang="0">
                    <a:pos x="56" y="508"/>
                  </a:cxn>
                  <a:cxn ang="0">
                    <a:pos x="26" y="452"/>
                  </a:cxn>
                  <a:cxn ang="0">
                    <a:pos x="6" y="390"/>
                  </a:cxn>
                  <a:cxn ang="0">
                    <a:pos x="0" y="326"/>
                  </a:cxn>
                  <a:cxn ang="0">
                    <a:pos x="0" y="292"/>
                  </a:cxn>
                  <a:cxn ang="0">
                    <a:pos x="14" y="228"/>
                  </a:cxn>
                  <a:cxn ang="0">
                    <a:pos x="40" y="170"/>
                  </a:cxn>
                  <a:cxn ang="0">
                    <a:pos x="76" y="118"/>
                  </a:cxn>
                  <a:cxn ang="0">
                    <a:pos x="120" y="74"/>
                  </a:cxn>
                  <a:cxn ang="0">
                    <a:pos x="172" y="38"/>
                  </a:cxn>
                  <a:cxn ang="0">
                    <a:pos x="232" y="14"/>
                  </a:cxn>
                  <a:cxn ang="0">
                    <a:pos x="296" y="0"/>
                  </a:cxn>
                  <a:cxn ang="0">
                    <a:pos x="330" y="0"/>
                  </a:cxn>
                </a:cxnLst>
                <a:rect l="0" t="0" r="r" b="b"/>
                <a:pathLst>
                  <a:path w="662" h="652">
                    <a:moveTo>
                      <a:pt x="330" y="0"/>
                    </a:moveTo>
                    <a:lnTo>
                      <a:pt x="330" y="0"/>
                    </a:lnTo>
                    <a:lnTo>
                      <a:pt x="364" y="0"/>
                    </a:lnTo>
                    <a:lnTo>
                      <a:pt x="398" y="6"/>
                    </a:lnTo>
                    <a:lnTo>
                      <a:pt x="428" y="14"/>
                    </a:lnTo>
                    <a:lnTo>
                      <a:pt x="460" y="24"/>
                    </a:lnTo>
                    <a:lnTo>
                      <a:pt x="488" y="38"/>
                    </a:lnTo>
                    <a:lnTo>
                      <a:pt x="516" y="54"/>
                    </a:lnTo>
                    <a:lnTo>
                      <a:pt x="540" y="74"/>
                    </a:lnTo>
                    <a:lnTo>
                      <a:pt x="564" y="94"/>
                    </a:lnTo>
                    <a:lnTo>
                      <a:pt x="586" y="118"/>
                    </a:lnTo>
                    <a:lnTo>
                      <a:pt x="606" y="144"/>
                    </a:lnTo>
                    <a:lnTo>
                      <a:pt x="622" y="170"/>
                    </a:lnTo>
                    <a:lnTo>
                      <a:pt x="636" y="198"/>
                    </a:lnTo>
                    <a:lnTo>
                      <a:pt x="646" y="228"/>
                    </a:lnTo>
                    <a:lnTo>
                      <a:pt x="654" y="260"/>
                    </a:lnTo>
                    <a:lnTo>
                      <a:pt x="660" y="292"/>
                    </a:lnTo>
                    <a:lnTo>
                      <a:pt x="662" y="326"/>
                    </a:lnTo>
                    <a:lnTo>
                      <a:pt x="662" y="326"/>
                    </a:lnTo>
                    <a:lnTo>
                      <a:pt x="660" y="358"/>
                    </a:lnTo>
                    <a:lnTo>
                      <a:pt x="654" y="390"/>
                    </a:lnTo>
                    <a:lnTo>
                      <a:pt x="646" y="422"/>
                    </a:lnTo>
                    <a:lnTo>
                      <a:pt x="636" y="452"/>
                    </a:lnTo>
                    <a:lnTo>
                      <a:pt x="622" y="480"/>
                    </a:lnTo>
                    <a:lnTo>
                      <a:pt x="606" y="508"/>
                    </a:lnTo>
                    <a:lnTo>
                      <a:pt x="586" y="532"/>
                    </a:lnTo>
                    <a:lnTo>
                      <a:pt x="564" y="556"/>
                    </a:lnTo>
                    <a:lnTo>
                      <a:pt x="540" y="576"/>
                    </a:lnTo>
                    <a:lnTo>
                      <a:pt x="516" y="596"/>
                    </a:lnTo>
                    <a:lnTo>
                      <a:pt x="488" y="612"/>
                    </a:lnTo>
                    <a:lnTo>
                      <a:pt x="460" y="626"/>
                    </a:lnTo>
                    <a:lnTo>
                      <a:pt x="428" y="636"/>
                    </a:lnTo>
                    <a:lnTo>
                      <a:pt x="398" y="644"/>
                    </a:lnTo>
                    <a:lnTo>
                      <a:pt x="364" y="650"/>
                    </a:lnTo>
                    <a:lnTo>
                      <a:pt x="330" y="652"/>
                    </a:lnTo>
                    <a:lnTo>
                      <a:pt x="330" y="652"/>
                    </a:lnTo>
                    <a:lnTo>
                      <a:pt x="296" y="650"/>
                    </a:lnTo>
                    <a:lnTo>
                      <a:pt x="264" y="644"/>
                    </a:lnTo>
                    <a:lnTo>
                      <a:pt x="232" y="636"/>
                    </a:lnTo>
                    <a:lnTo>
                      <a:pt x="202" y="626"/>
                    </a:lnTo>
                    <a:lnTo>
                      <a:pt x="172" y="612"/>
                    </a:lnTo>
                    <a:lnTo>
                      <a:pt x="146" y="596"/>
                    </a:lnTo>
                    <a:lnTo>
                      <a:pt x="120" y="576"/>
                    </a:lnTo>
                    <a:lnTo>
                      <a:pt x="96" y="556"/>
                    </a:lnTo>
                    <a:lnTo>
                      <a:pt x="76" y="532"/>
                    </a:lnTo>
                    <a:lnTo>
                      <a:pt x="56" y="508"/>
                    </a:lnTo>
                    <a:lnTo>
                      <a:pt x="40" y="480"/>
                    </a:lnTo>
                    <a:lnTo>
                      <a:pt x="26" y="452"/>
                    </a:lnTo>
                    <a:lnTo>
                      <a:pt x="14" y="422"/>
                    </a:lnTo>
                    <a:lnTo>
                      <a:pt x="6" y="390"/>
                    </a:lnTo>
                    <a:lnTo>
                      <a:pt x="0" y="358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2"/>
                    </a:lnTo>
                    <a:lnTo>
                      <a:pt x="6" y="260"/>
                    </a:lnTo>
                    <a:lnTo>
                      <a:pt x="14" y="228"/>
                    </a:lnTo>
                    <a:lnTo>
                      <a:pt x="26" y="198"/>
                    </a:lnTo>
                    <a:lnTo>
                      <a:pt x="40" y="170"/>
                    </a:lnTo>
                    <a:lnTo>
                      <a:pt x="56" y="144"/>
                    </a:lnTo>
                    <a:lnTo>
                      <a:pt x="76" y="118"/>
                    </a:lnTo>
                    <a:lnTo>
                      <a:pt x="96" y="94"/>
                    </a:lnTo>
                    <a:lnTo>
                      <a:pt x="120" y="74"/>
                    </a:lnTo>
                    <a:lnTo>
                      <a:pt x="146" y="54"/>
                    </a:lnTo>
                    <a:lnTo>
                      <a:pt x="172" y="38"/>
                    </a:lnTo>
                    <a:lnTo>
                      <a:pt x="202" y="24"/>
                    </a:lnTo>
                    <a:lnTo>
                      <a:pt x="232" y="14"/>
                    </a:lnTo>
                    <a:lnTo>
                      <a:pt x="264" y="6"/>
                    </a:lnTo>
                    <a:lnTo>
                      <a:pt x="296" y="0"/>
                    </a:lnTo>
                    <a:lnTo>
                      <a:pt x="330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17">
                <a:extLst>
                  <a:ext uri="{FF2B5EF4-FFF2-40B4-BE49-F238E27FC236}">
                    <a16:creationId xmlns:a16="http://schemas.microsoft.com/office/drawing/2014/main" id="{3FE7583C-AA4C-4DEF-A81F-A4A833EFC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1392"/>
                <a:ext cx="666" cy="656"/>
              </a:xfrm>
              <a:custGeom>
                <a:avLst/>
                <a:gdLst/>
                <a:ahLst/>
                <a:cxnLst>
                  <a:cxn ang="0">
                    <a:pos x="334" y="0"/>
                  </a:cxn>
                  <a:cxn ang="0">
                    <a:pos x="400" y="8"/>
                  </a:cxn>
                  <a:cxn ang="0">
                    <a:pos x="462" y="26"/>
                  </a:cxn>
                  <a:cxn ang="0">
                    <a:pos x="520" y="58"/>
                  </a:cxn>
                  <a:cxn ang="0">
                    <a:pos x="568" y="98"/>
                  </a:cxn>
                  <a:cxn ang="0">
                    <a:pos x="610" y="146"/>
                  </a:cxn>
                  <a:cxn ang="0">
                    <a:pos x="640" y="202"/>
                  </a:cxn>
                  <a:cxn ang="0">
                    <a:pos x="660" y="262"/>
                  </a:cxn>
                  <a:cxn ang="0">
                    <a:pos x="666" y="328"/>
                  </a:cxn>
                  <a:cxn ang="0">
                    <a:pos x="664" y="362"/>
                  </a:cxn>
                  <a:cxn ang="0">
                    <a:pos x="652" y="426"/>
                  </a:cxn>
                  <a:cxn ang="0">
                    <a:pos x="626" y="484"/>
                  </a:cxn>
                  <a:cxn ang="0">
                    <a:pos x="590" y="538"/>
                  </a:cxn>
                  <a:cxn ang="0">
                    <a:pos x="546" y="582"/>
                  </a:cxn>
                  <a:cxn ang="0">
                    <a:pos x="492" y="618"/>
                  </a:cxn>
                  <a:cxn ang="0">
                    <a:pos x="432" y="642"/>
                  </a:cxn>
                  <a:cxn ang="0">
                    <a:pos x="368" y="656"/>
                  </a:cxn>
                  <a:cxn ang="0">
                    <a:pos x="334" y="656"/>
                  </a:cxn>
                  <a:cxn ang="0">
                    <a:pos x="266" y="650"/>
                  </a:cxn>
                  <a:cxn ang="0">
                    <a:pos x="204" y="630"/>
                  </a:cxn>
                  <a:cxn ang="0">
                    <a:pos x="148" y="600"/>
                  </a:cxn>
                  <a:cxn ang="0">
                    <a:pos x="98" y="560"/>
                  </a:cxn>
                  <a:cxn ang="0">
                    <a:pos x="58" y="512"/>
                  </a:cxn>
                  <a:cxn ang="0">
                    <a:pos x="26" y="456"/>
                  </a:cxn>
                  <a:cxn ang="0">
                    <a:pos x="8" y="394"/>
                  </a:cxn>
                  <a:cxn ang="0">
                    <a:pos x="0" y="328"/>
                  </a:cxn>
                  <a:cxn ang="0">
                    <a:pos x="2" y="296"/>
                  </a:cxn>
                  <a:cxn ang="0">
                    <a:pos x="16" y="232"/>
                  </a:cxn>
                  <a:cxn ang="0">
                    <a:pos x="40" y="172"/>
                  </a:cxn>
                  <a:cxn ang="0">
                    <a:pos x="76" y="120"/>
                  </a:cxn>
                  <a:cxn ang="0">
                    <a:pos x="122" y="76"/>
                  </a:cxn>
                  <a:cxn ang="0">
                    <a:pos x="176" y="40"/>
                  </a:cxn>
                  <a:cxn ang="0">
                    <a:pos x="234" y="16"/>
                  </a:cxn>
                  <a:cxn ang="0">
                    <a:pos x="300" y="2"/>
                  </a:cxn>
                  <a:cxn ang="0">
                    <a:pos x="334" y="0"/>
                  </a:cxn>
                </a:cxnLst>
                <a:rect l="0" t="0" r="r" b="b"/>
                <a:pathLst>
                  <a:path w="666" h="656">
                    <a:moveTo>
                      <a:pt x="334" y="0"/>
                    </a:moveTo>
                    <a:lnTo>
                      <a:pt x="334" y="0"/>
                    </a:lnTo>
                    <a:lnTo>
                      <a:pt x="368" y="2"/>
                    </a:lnTo>
                    <a:lnTo>
                      <a:pt x="400" y="8"/>
                    </a:lnTo>
                    <a:lnTo>
                      <a:pt x="432" y="16"/>
                    </a:lnTo>
                    <a:lnTo>
                      <a:pt x="462" y="26"/>
                    </a:lnTo>
                    <a:lnTo>
                      <a:pt x="492" y="40"/>
                    </a:lnTo>
                    <a:lnTo>
                      <a:pt x="520" y="58"/>
                    </a:lnTo>
                    <a:lnTo>
                      <a:pt x="546" y="76"/>
                    </a:lnTo>
                    <a:lnTo>
                      <a:pt x="568" y="98"/>
                    </a:lnTo>
                    <a:lnTo>
                      <a:pt x="590" y="120"/>
                    </a:lnTo>
                    <a:lnTo>
                      <a:pt x="610" y="146"/>
                    </a:lnTo>
                    <a:lnTo>
                      <a:pt x="626" y="172"/>
                    </a:lnTo>
                    <a:lnTo>
                      <a:pt x="640" y="202"/>
                    </a:lnTo>
                    <a:lnTo>
                      <a:pt x="652" y="232"/>
                    </a:lnTo>
                    <a:lnTo>
                      <a:pt x="660" y="262"/>
                    </a:lnTo>
                    <a:lnTo>
                      <a:pt x="664" y="296"/>
                    </a:lnTo>
                    <a:lnTo>
                      <a:pt x="666" y="328"/>
                    </a:lnTo>
                    <a:lnTo>
                      <a:pt x="666" y="328"/>
                    </a:lnTo>
                    <a:lnTo>
                      <a:pt x="664" y="362"/>
                    </a:lnTo>
                    <a:lnTo>
                      <a:pt x="660" y="394"/>
                    </a:lnTo>
                    <a:lnTo>
                      <a:pt x="652" y="426"/>
                    </a:lnTo>
                    <a:lnTo>
                      <a:pt x="640" y="456"/>
                    </a:lnTo>
                    <a:lnTo>
                      <a:pt x="626" y="484"/>
                    </a:lnTo>
                    <a:lnTo>
                      <a:pt x="610" y="512"/>
                    </a:lnTo>
                    <a:lnTo>
                      <a:pt x="590" y="538"/>
                    </a:lnTo>
                    <a:lnTo>
                      <a:pt x="568" y="560"/>
                    </a:lnTo>
                    <a:lnTo>
                      <a:pt x="546" y="582"/>
                    </a:lnTo>
                    <a:lnTo>
                      <a:pt x="520" y="600"/>
                    </a:lnTo>
                    <a:lnTo>
                      <a:pt x="492" y="618"/>
                    </a:lnTo>
                    <a:lnTo>
                      <a:pt x="462" y="630"/>
                    </a:lnTo>
                    <a:lnTo>
                      <a:pt x="432" y="642"/>
                    </a:lnTo>
                    <a:lnTo>
                      <a:pt x="400" y="650"/>
                    </a:lnTo>
                    <a:lnTo>
                      <a:pt x="368" y="656"/>
                    </a:lnTo>
                    <a:lnTo>
                      <a:pt x="334" y="656"/>
                    </a:lnTo>
                    <a:lnTo>
                      <a:pt x="334" y="656"/>
                    </a:lnTo>
                    <a:lnTo>
                      <a:pt x="300" y="656"/>
                    </a:lnTo>
                    <a:lnTo>
                      <a:pt x="266" y="650"/>
                    </a:lnTo>
                    <a:lnTo>
                      <a:pt x="234" y="642"/>
                    </a:lnTo>
                    <a:lnTo>
                      <a:pt x="204" y="630"/>
                    </a:lnTo>
                    <a:lnTo>
                      <a:pt x="176" y="618"/>
                    </a:lnTo>
                    <a:lnTo>
                      <a:pt x="148" y="600"/>
                    </a:lnTo>
                    <a:lnTo>
                      <a:pt x="122" y="582"/>
                    </a:lnTo>
                    <a:lnTo>
                      <a:pt x="98" y="560"/>
                    </a:lnTo>
                    <a:lnTo>
                      <a:pt x="76" y="538"/>
                    </a:lnTo>
                    <a:lnTo>
                      <a:pt x="58" y="512"/>
                    </a:lnTo>
                    <a:lnTo>
                      <a:pt x="40" y="484"/>
                    </a:lnTo>
                    <a:lnTo>
                      <a:pt x="26" y="456"/>
                    </a:lnTo>
                    <a:lnTo>
                      <a:pt x="16" y="426"/>
                    </a:lnTo>
                    <a:lnTo>
                      <a:pt x="8" y="394"/>
                    </a:lnTo>
                    <a:lnTo>
                      <a:pt x="2" y="362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2" y="296"/>
                    </a:lnTo>
                    <a:lnTo>
                      <a:pt x="8" y="262"/>
                    </a:lnTo>
                    <a:lnTo>
                      <a:pt x="16" y="232"/>
                    </a:lnTo>
                    <a:lnTo>
                      <a:pt x="26" y="202"/>
                    </a:lnTo>
                    <a:lnTo>
                      <a:pt x="40" y="172"/>
                    </a:lnTo>
                    <a:lnTo>
                      <a:pt x="58" y="146"/>
                    </a:lnTo>
                    <a:lnTo>
                      <a:pt x="76" y="120"/>
                    </a:lnTo>
                    <a:lnTo>
                      <a:pt x="98" y="98"/>
                    </a:lnTo>
                    <a:lnTo>
                      <a:pt x="122" y="76"/>
                    </a:lnTo>
                    <a:lnTo>
                      <a:pt x="148" y="58"/>
                    </a:lnTo>
                    <a:lnTo>
                      <a:pt x="176" y="40"/>
                    </a:lnTo>
                    <a:lnTo>
                      <a:pt x="204" y="26"/>
                    </a:lnTo>
                    <a:lnTo>
                      <a:pt x="234" y="16"/>
                    </a:lnTo>
                    <a:lnTo>
                      <a:pt x="266" y="8"/>
                    </a:lnTo>
                    <a:lnTo>
                      <a:pt x="300" y="2"/>
                    </a:lnTo>
                    <a:lnTo>
                      <a:pt x="334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18">
                <a:extLst>
                  <a:ext uri="{FF2B5EF4-FFF2-40B4-BE49-F238E27FC236}">
                    <a16:creationId xmlns:a16="http://schemas.microsoft.com/office/drawing/2014/main" id="{432CF230-DF37-4DD3-95BC-2ACA540D3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1390"/>
                <a:ext cx="668" cy="660"/>
              </a:xfrm>
              <a:custGeom>
                <a:avLst/>
                <a:gdLst/>
                <a:ahLst/>
                <a:cxnLst>
                  <a:cxn ang="0">
                    <a:pos x="334" y="0"/>
                  </a:cxn>
                  <a:cxn ang="0">
                    <a:pos x="402" y="8"/>
                  </a:cxn>
                  <a:cxn ang="0">
                    <a:pos x="464" y="26"/>
                  </a:cxn>
                  <a:cxn ang="0">
                    <a:pos x="522" y="58"/>
                  </a:cxn>
                  <a:cxn ang="0">
                    <a:pos x="570" y="98"/>
                  </a:cxn>
                  <a:cxn ang="0">
                    <a:pos x="612" y="146"/>
                  </a:cxn>
                  <a:cxn ang="0">
                    <a:pos x="642" y="202"/>
                  </a:cxn>
                  <a:cxn ang="0">
                    <a:pos x="662" y="264"/>
                  </a:cxn>
                  <a:cxn ang="0">
                    <a:pos x="668" y="330"/>
                  </a:cxn>
                  <a:cxn ang="0">
                    <a:pos x="668" y="364"/>
                  </a:cxn>
                  <a:cxn ang="0">
                    <a:pos x="654" y="428"/>
                  </a:cxn>
                  <a:cxn ang="0">
                    <a:pos x="628" y="488"/>
                  </a:cxn>
                  <a:cxn ang="0">
                    <a:pos x="592" y="540"/>
                  </a:cxn>
                  <a:cxn ang="0">
                    <a:pos x="548" y="584"/>
                  </a:cxn>
                  <a:cxn ang="0">
                    <a:pos x="494" y="620"/>
                  </a:cxn>
                  <a:cxn ang="0">
                    <a:pos x="434" y="646"/>
                  </a:cxn>
                  <a:cxn ang="0">
                    <a:pos x="368" y="658"/>
                  </a:cxn>
                  <a:cxn ang="0">
                    <a:pos x="334" y="660"/>
                  </a:cxn>
                  <a:cxn ang="0">
                    <a:pos x="268" y="654"/>
                  </a:cxn>
                  <a:cxn ang="0">
                    <a:pos x="204" y="634"/>
                  </a:cxn>
                  <a:cxn ang="0">
                    <a:pos x="148" y="604"/>
                  </a:cxn>
                  <a:cxn ang="0">
                    <a:pos x="98" y="564"/>
                  </a:cxn>
                  <a:cxn ang="0">
                    <a:pos x="58" y="514"/>
                  </a:cxn>
                  <a:cxn ang="0">
                    <a:pos x="26" y="458"/>
                  </a:cxn>
                  <a:cxn ang="0">
                    <a:pos x="6" y="396"/>
                  </a:cxn>
                  <a:cxn ang="0">
                    <a:pos x="0" y="330"/>
                  </a:cxn>
                  <a:cxn ang="0">
                    <a:pos x="2" y="296"/>
                  </a:cxn>
                  <a:cxn ang="0">
                    <a:pos x="14" y="232"/>
                  </a:cxn>
                  <a:cxn ang="0">
                    <a:pos x="40" y="174"/>
                  </a:cxn>
                  <a:cxn ang="0">
                    <a:pos x="76" y="120"/>
                  </a:cxn>
                  <a:cxn ang="0">
                    <a:pos x="122" y="76"/>
                  </a:cxn>
                  <a:cxn ang="0">
                    <a:pos x="176" y="40"/>
                  </a:cxn>
                  <a:cxn ang="0">
                    <a:pos x="236" y="16"/>
                  </a:cxn>
                  <a:cxn ang="0">
                    <a:pos x="300" y="2"/>
                  </a:cxn>
                  <a:cxn ang="0">
                    <a:pos x="334" y="0"/>
                  </a:cxn>
                </a:cxnLst>
                <a:rect l="0" t="0" r="r" b="b"/>
                <a:pathLst>
                  <a:path w="668" h="660">
                    <a:moveTo>
                      <a:pt x="334" y="0"/>
                    </a:moveTo>
                    <a:lnTo>
                      <a:pt x="334" y="0"/>
                    </a:lnTo>
                    <a:lnTo>
                      <a:pt x="368" y="2"/>
                    </a:lnTo>
                    <a:lnTo>
                      <a:pt x="402" y="8"/>
                    </a:lnTo>
                    <a:lnTo>
                      <a:pt x="434" y="16"/>
                    </a:lnTo>
                    <a:lnTo>
                      <a:pt x="464" y="26"/>
                    </a:lnTo>
                    <a:lnTo>
                      <a:pt x="494" y="40"/>
                    </a:lnTo>
                    <a:lnTo>
                      <a:pt x="522" y="58"/>
                    </a:lnTo>
                    <a:lnTo>
                      <a:pt x="548" y="76"/>
                    </a:lnTo>
                    <a:lnTo>
                      <a:pt x="570" y="98"/>
                    </a:lnTo>
                    <a:lnTo>
                      <a:pt x="592" y="120"/>
                    </a:lnTo>
                    <a:lnTo>
                      <a:pt x="612" y="146"/>
                    </a:lnTo>
                    <a:lnTo>
                      <a:pt x="628" y="174"/>
                    </a:lnTo>
                    <a:lnTo>
                      <a:pt x="642" y="202"/>
                    </a:lnTo>
                    <a:lnTo>
                      <a:pt x="654" y="232"/>
                    </a:lnTo>
                    <a:lnTo>
                      <a:pt x="662" y="264"/>
                    </a:lnTo>
                    <a:lnTo>
                      <a:pt x="668" y="296"/>
                    </a:lnTo>
                    <a:lnTo>
                      <a:pt x="668" y="330"/>
                    </a:lnTo>
                    <a:lnTo>
                      <a:pt x="668" y="330"/>
                    </a:lnTo>
                    <a:lnTo>
                      <a:pt x="668" y="364"/>
                    </a:lnTo>
                    <a:lnTo>
                      <a:pt x="662" y="396"/>
                    </a:lnTo>
                    <a:lnTo>
                      <a:pt x="654" y="428"/>
                    </a:lnTo>
                    <a:lnTo>
                      <a:pt x="642" y="458"/>
                    </a:lnTo>
                    <a:lnTo>
                      <a:pt x="628" y="488"/>
                    </a:lnTo>
                    <a:lnTo>
                      <a:pt x="612" y="514"/>
                    </a:lnTo>
                    <a:lnTo>
                      <a:pt x="592" y="540"/>
                    </a:lnTo>
                    <a:lnTo>
                      <a:pt x="570" y="564"/>
                    </a:lnTo>
                    <a:lnTo>
                      <a:pt x="548" y="584"/>
                    </a:lnTo>
                    <a:lnTo>
                      <a:pt x="522" y="604"/>
                    </a:lnTo>
                    <a:lnTo>
                      <a:pt x="494" y="620"/>
                    </a:lnTo>
                    <a:lnTo>
                      <a:pt x="464" y="634"/>
                    </a:lnTo>
                    <a:lnTo>
                      <a:pt x="434" y="646"/>
                    </a:lnTo>
                    <a:lnTo>
                      <a:pt x="402" y="654"/>
                    </a:lnTo>
                    <a:lnTo>
                      <a:pt x="368" y="658"/>
                    </a:lnTo>
                    <a:lnTo>
                      <a:pt x="334" y="660"/>
                    </a:lnTo>
                    <a:lnTo>
                      <a:pt x="334" y="660"/>
                    </a:lnTo>
                    <a:lnTo>
                      <a:pt x="300" y="658"/>
                    </a:lnTo>
                    <a:lnTo>
                      <a:pt x="268" y="654"/>
                    </a:lnTo>
                    <a:lnTo>
                      <a:pt x="236" y="646"/>
                    </a:lnTo>
                    <a:lnTo>
                      <a:pt x="204" y="634"/>
                    </a:lnTo>
                    <a:lnTo>
                      <a:pt x="176" y="620"/>
                    </a:lnTo>
                    <a:lnTo>
                      <a:pt x="148" y="604"/>
                    </a:lnTo>
                    <a:lnTo>
                      <a:pt x="122" y="584"/>
                    </a:lnTo>
                    <a:lnTo>
                      <a:pt x="98" y="564"/>
                    </a:lnTo>
                    <a:lnTo>
                      <a:pt x="76" y="540"/>
                    </a:lnTo>
                    <a:lnTo>
                      <a:pt x="58" y="514"/>
                    </a:lnTo>
                    <a:lnTo>
                      <a:pt x="40" y="488"/>
                    </a:lnTo>
                    <a:lnTo>
                      <a:pt x="26" y="458"/>
                    </a:lnTo>
                    <a:lnTo>
                      <a:pt x="14" y="428"/>
                    </a:lnTo>
                    <a:lnTo>
                      <a:pt x="6" y="396"/>
                    </a:lnTo>
                    <a:lnTo>
                      <a:pt x="2" y="364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296"/>
                    </a:lnTo>
                    <a:lnTo>
                      <a:pt x="6" y="264"/>
                    </a:lnTo>
                    <a:lnTo>
                      <a:pt x="14" y="232"/>
                    </a:lnTo>
                    <a:lnTo>
                      <a:pt x="26" y="202"/>
                    </a:lnTo>
                    <a:lnTo>
                      <a:pt x="40" y="174"/>
                    </a:lnTo>
                    <a:lnTo>
                      <a:pt x="58" y="146"/>
                    </a:lnTo>
                    <a:lnTo>
                      <a:pt x="76" y="120"/>
                    </a:lnTo>
                    <a:lnTo>
                      <a:pt x="98" y="98"/>
                    </a:lnTo>
                    <a:lnTo>
                      <a:pt x="122" y="76"/>
                    </a:lnTo>
                    <a:lnTo>
                      <a:pt x="148" y="58"/>
                    </a:lnTo>
                    <a:lnTo>
                      <a:pt x="176" y="40"/>
                    </a:lnTo>
                    <a:lnTo>
                      <a:pt x="204" y="26"/>
                    </a:lnTo>
                    <a:lnTo>
                      <a:pt x="236" y="16"/>
                    </a:lnTo>
                    <a:lnTo>
                      <a:pt x="268" y="8"/>
                    </a:lnTo>
                    <a:lnTo>
                      <a:pt x="300" y="2"/>
                    </a:lnTo>
                    <a:lnTo>
                      <a:pt x="334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FFC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19">
                <a:extLst>
                  <a:ext uri="{FF2B5EF4-FFF2-40B4-BE49-F238E27FC236}">
                    <a16:creationId xmlns:a16="http://schemas.microsoft.com/office/drawing/2014/main" id="{3A300995-8A19-4A50-AD00-A3BD5F5CE1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388"/>
                <a:ext cx="672" cy="662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404" y="8"/>
                  </a:cxn>
                  <a:cxn ang="0">
                    <a:pos x="466" y="26"/>
                  </a:cxn>
                  <a:cxn ang="0">
                    <a:pos x="524" y="58"/>
                  </a:cxn>
                  <a:cxn ang="0">
                    <a:pos x="572" y="98"/>
                  </a:cxn>
                  <a:cxn ang="0">
                    <a:pos x="614" y="146"/>
                  </a:cxn>
                  <a:cxn ang="0">
                    <a:pos x="646" y="204"/>
                  </a:cxn>
                  <a:cxn ang="0">
                    <a:pos x="664" y="266"/>
                  </a:cxn>
                  <a:cxn ang="0">
                    <a:pos x="672" y="332"/>
                  </a:cxn>
                  <a:cxn ang="0">
                    <a:pos x="670" y="366"/>
                  </a:cxn>
                  <a:cxn ang="0">
                    <a:pos x="656" y="430"/>
                  </a:cxn>
                  <a:cxn ang="0">
                    <a:pos x="630" y="490"/>
                  </a:cxn>
                  <a:cxn ang="0">
                    <a:pos x="594" y="542"/>
                  </a:cxn>
                  <a:cxn ang="0">
                    <a:pos x="550" y="588"/>
                  </a:cxn>
                  <a:cxn ang="0">
                    <a:pos x="496" y="622"/>
                  </a:cxn>
                  <a:cxn ang="0">
                    <a:pos x="436" y="648"/>
                  </a:cxn>
                  <a:cxn ang="0">
                    <a:pos x="370" y="662"/>
                  </a:cxn>
                  <a:cxn ang="0">
                    <a:pos x="336" y="662"/>
                  </a:cxn>
                  <a:cxn ang="0">
                    <a:pos x="268" y="656"/>
                  </a:cxn>
                  <a:cxn ang="0">
                    <a:pos x="204" y="636"/>
                  </a:cxn>
                  <a:cxn ang="0">
                    <a:pos x="148" y="606"/>
                  </a:cxn>
                  <a:cxn ang="0">
                    <a:pos x="98" y="566"/>
                  </a:cxn>
                  <a:cxn ang="0">
                    <a:pos x="56" y="516"/>
                  </a:cxn>
                  <a:cxn ang="0">
                    <a:pos x="26" y="460"/>
                  </a:cxn>
                  <a:cxn ang="0">
                    <a:pos x="6" y="398"/>
                  </a:cxn>
                  <a:cxn ang="0">
                    <a:pos x="0" y="332"/>
                  </a:cxn>
                  <a:cxn ang="0">
                    <a:pos x="0" y="298"/>
                  </a:cxn>
                  <a:cxn ang="0">
                    <a:pos x="14" y="234"/>
                  </a:cxn>
                  <a:cxn ang="0">
                    <a:pos x="40" y="174"/>
                  </a:cxn>
                  <a:cxn ang="0">
                    <a:pos x="76" y="122"/>
                  </a:cxn>
                  <a:cxn ang="0">
                    <a:pos x="122" y="76"/>
                  </a:cxn>
                  <a:cxn ang="0">
                    <a:pos x="176" y="40"/>
                  </a:cxn>
                  <a:cxn ang="0">
                    <a:pos x="236" y="16"/>
                  </a:cxn>
                  <a:cxn ang="0">
                    <a:pos x="302" y="2"/>
                  </a:cxn>
                  <a:cxn ang="0">
                    <a:pos x="336" y="0"/>
                  </a:cxn>
                </a:cxnLst>
                <a:rect l="0" t="0" r="r" b="b"/>
                <a:pathLst>
                  <a:path w="672" h="662">
                    <a:moveTo>
                      <a:pt x="336" y="0"/>
                    </a:moveTo>
                    <a:lnTo>
                      <a:pt x="336" y="0"/>
                    </a:lnTo>
                    <a:lnTo>
                      <a:pt x="370" y="2"/>
                    </a:lnTo>
                    <a:lnTo>
                      <a:pt x="404" y="8"/>
                    </a:lnTo>
                    <a:lnTo>
                      <a:pt x="436" y="16"/>
                    </a:lnTo>
                    <a:lnTo>
                      <a:pt x="466" y="26"/>
                    </a:lnTo>
                    <a:lnTo>
                      <a:pt x="496" y="40"/>
                    </a:lnTo>
                    <a:lnTo>
                      <a:pt x="524" y="58"/>
                    </a:lnTo>
                    <a:lnTo>
                      <a:pt x="550" y="76"/>
                    </a:lnTo>
                    <a:lnTo>
                      <a:pt x="572" y="98"/>
                    </a:lnTo>
                    <a:lnTo>
                      <a:pt x="594" y="122"/>
                    </a:lnTo>
                    <a:lnTo>
                      <a:pt x="614" y="146"/>
                    </a:lnTo>
                    <a:lnTo>
                      <a:pt x="630" y="174"/>
                    </a:lnTo>
                    <a:lnTo>
                      <a:pt x="646" y="204"/>
                    </a:lnTo>
                    <a:lnTo>
                      <a:pt x="656" y="234"/>
                    </a:lnTo>
                    <a:lnTo>
                      <a:pt x="664" y="266"/>
                    </a:lnTo>
                    <a:lnTo>
                      <a:pt x="670" y="298"/>
                    </a:lnTo>
                    <a:lnTo>
                      <a:pt x="672" y="332"/>
                    </a:lnTo>
                    <a:lnTo>
                      <a:pt x="672" y="332"/>
                    </a:lnTo>
                    <a:lnTo>
                      <a:pt x="670" y="366"/>
                    </a:lnTo>
                    <a:lnTo>
                      <a:pt x="664" y="398"/>
                    </a:lnTo>
                    <a:lnTo>
                      <a:pt x="656" y="430"/>
                    </a:lnTo>
                    <a:lnTo>
                      <a:pt x="646" y="460"/>
                    </a:lnTo>
                    <a:lnTo>
                      <a:pt x="630" y="490"/>
                    </a:lnTo>
                    <a:lnTo>
                      <a:pt x="614" y="516"/>
                    </a:lnTo>
                    <a:lnTo>
                      <a:pt x="594" y="542"/>
                    </a:lnTo>
                    <a:lnTo>
                      <a:pt x="572" y="566"/>
                    </a:lnTo>
                    <a:lnTo>
                      <a:pt x="550" y="588"/>
                    </a:lnTo>
                    <a:lnTo>
                      <a:pt x="524" y="606"/>
                    </a:lnTo>
                    <a:lnTo>
                      <a:pt x="496" y="622"/>
                    </a:lnTo>
                    <a:lnTo>
                      <a:pt x="466" y="636"/>
                    </a:lnTo>
                    <a:lnTo>
                      <a:pt x="436" y="648"/>
                    </a:lnTo>
                    <a:lnTo>
                      <a:pt x="404" y="656"/>
                    </a:lnTo>
                    <a:lnTo>
                      <a:pt x="370" y="662"/>
                    </a:lnTo>
                    <a:lnTo>
                      <a:pt x="336" y="662"/>
                    </a:lnTo>
                    <a:lnTo>
                      <a:pt x="336" y="662"/>
                    </a:lnTo>
                    <a:lnTo>
                      <a:pt x="302" y="662"/>
                    </a:lnTo>
                    <a:lnTo>
                      <a:pt x="268" y="656"/>
                    </a:lnTo>
                    <a:lnTo>
                      <a:pt x="236" y="648"/>
                    </a:lnTo>
                    <a:lnTo>
                      <a:pt x="204" y="636"/>
                    </a:lnTo>
                    <a:lnTo>
                      <a:pt x="176" y="622"/>
                    </a:lnTo>
                    <a:lnTo>
                      <a:pt x="148" y="606"/>
                    </a:lnTo>
                    <a:lnTo>
                      <a:pt x="122" y="588"/>
                    </a:lnTo>
                    <a:lnTo>
                      <a:pt x="98" y="566"/>
                    </a:lnTo>
                    <a:lnTo>
                      <a:pt x="76" y="542"/>
                    </a:lnTo>
                    <a:lnTo>
                      <a:pt x="56" y="516"/>
                    </a:lnTo>
                    <a:lnTo>
                      <a:pt x="40" y="490"/>
                    </a:lnTo>
                    <a:lnTo>
                      <a:pt x="26" y="460"/>
                    </a:lnTo>
                    <a:lnTo>
                      <a:pt x="14" y="430"/>
                    </a:lnTo>
                    <a:lnTo>
                      <a:pt x="6" y="398"/>
                    </a:lnTo>
                    <a:lnTo>
                      <a:pt x="0" y="36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298"/>
                    </a:lnTo>
                    <a:lnTo>
                      <a:pt x="6" y="266"/>
                    </a:lnTo>
                    <a:lnTo>
                      <a:pt x="14" y="234"/>
                    </a:lnTo>
                    <a:lnTo>
                      <a:pt x="26" y="204"/>
                    </a:lnTo>
                    <a:lnTo>
                      <a:pt x="40" y="174"/>
                    </a:lnTo>
                    <a:lnTo>
                      <a:pt x="56" y="146"/>
                    </a:lnTo>
                    <a:lnTo>
                      <a:pt x="76" y="122"/>
                    </a:lnTo>
                    <a:lnTo>
                      <a:pt x="98" y="98"/>
                    </a:lnTo>
                    <a:lnTo>
                      <a:pt x="122" y="76"/>
                    </a:lnTo>
                    <a:lnTo>
                      <a:pt x="148" y="58"/>
                    </a:lnTo>
                    <a:lnTo>
                      <a:pt x="176" y="40"/>
                    </a:lnTo>
                    <a:lnTo>
                      <a:pt x="204" y="26"/>
                    </a:lnTo>
                    <a:lnTo>
                      <a:pt x="236" y="16"/>
                    </a:lnTo>
                    <a:lnTo>
                      <a:pt x="268" y="8"/>
                    </a:lnTo>
                    <a:lnTo>
                      <a:pt x="302" y="2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FB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20">
                <a:extLst>
                  <a:ext uri="{FF2B5EF4-FFF2-40B4-BE49-F238E27FC236}">
                    <a16:creationId xmlns:a16="http://schemas.microsoft.com/office/drawing/2014/main" id="{FF7D522D-F677-4B12-AE93-F0AE91470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1386"/>
                <a:ext cx="676" cy="666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406" y="8"/>
                  </a:cxn>
                  <a:cxn ang="0">
                    <a:pos x="470" y="26"/>
                  </a:cxn>
                  <a:cxn ang="0">
                    <a:pos x="528" y="58"/>
                  </a:cxn>
                  <a:cxn ang="0">
                    <a:pos x="578" y="98"/>
                  </a:cxn>
                  <a:cxn ang="0">
                    <a:pos x="618" y="148"/>
                  </a:cxn>
                  <a:cxn ang="0">
                    <a:pos x="650" y="204"/>
                  </a:cxn>
                  <a:cxn ang="0">
                    <a:pos x="670" y="266"/>
                  </a:cxn>
                  <a:cxn ang="0">
                    <a:pos x="676" y="334"/>
                  </a:cxn>
                  <a:cxn ang="0">
                    <a:pos x="674" y="368"/>
                  </a:cxn>
                  <a:cxn ang="0">
                    <a:pos x="662" y="432"/>
                  </a:cxn>
                  <a:cxn ang="0">
                    <a:pos x="636" y="492"/>
                  </a:cxn>
                  <a:cxn ang="0">
                    <a:pos x="598" y="544"/>
                  </a:cxn>
                  <a:cxn ang="0">
                    <a:pos x="554" y="590"/>
                  </a:cxn>
                  <a:cxn ang="0">
                    <a:pos x="500" y="626"/>
                  </a:cxn>
                  <a:cxn ang="0">
                    <a:pos x="438" y="652"/>
                  </a:cxn>
                  <a:cxn ang="0">
                    <a:pos x="372" y="664"/>
                  </a:cxn>
                  <a:cxn ang="0">
                    <a:pos x="338" y="666"/>
                  </a:cxn>
                  <a:cxn ang="0">
                    <a:pos x="270" y="660"/>
                  </a:cxn>
                  <a:cxn ang="0">
                    <a:pos x="208" y="640"/>
                  </a:cxn>
                  <a:cxn ang="0">
                    <a:pos x="150" y="610"/>
                  </a:cxn>
                  <a:cxn ang="0">
                    <a:pos x="100" y="568"/>
                  </a:cxn>
                  <a:cxn ang="0">
                    <a:pos x="58" y="520"/>
                  </a:cxn>
                  <a:cxn ang="0">
                    <a:pos x="28" y="462"/>
                  </a:cxn>
                  <a:cxn ang="0">
                    <a:pos x="8" y="400"/>
                  </a:cxn>
                  <a:cxn ang="0">
                    <a:pos x="0" y="334"/>
                  </a:cxn>
                  <a:cxn ang="0">
                    <a:pos x="2" y="300"/>
                  </a:cxn>
                  <a:cxn ang="0">
                    <a:pos x="16" y="234"/>
                  </a:cxn>
                  <a:cxn ang="0">
                    <a:pos x="42" y="174"/>
                  </a:cxn>
                  <a:cxn ang="0">
                    <a:pos x="78" y="122"/>
                  </a:cxn>
                  <a:cxn ang="0">
                    <a:pos x="124" y="76"/>
                  </a:cxn>
                  <a:cxn ang="0">
                    <a:pos x="178" y="40"/>
                  </a:cxn>
                  <a:cxn ang="0">
                    <a:pos x="238" y="16"/>
                  </a:cxn>
                  <a:cxn ang="0">
                    <a:pos x="304" y="2"/>
                  </a:cxn>
                  <a:cxn ang="0">
                    <a:pos x="338" y="0"/>
                  </a:cxn>
                </a:cxnLst>
                <a:rect l="0" t="0" r="r" b="b"/>
                <a:pathLst>
                  <a:path w="676" h="666">
                    <a:moveTo>
                      <a:pt x="338" y="0"/>
                    </a:moveTo>
                    <a:lnTo>
                      <a:pt x="338" y="0"/>
                    </a:lnTo>
                    <a:lnTo>
                      <a:pt x="372" y="2"/>
                    </a:lnTo>
                    <a:lnTo>
                      <a:pt x="406" y="8"/>
                    </a:lnTo>
                    <a:lnTo>
                      <a:pt x="438" y="16"/>
                    </a:lnTo>
                    <a:lnTo>
                      <a:pt x="470" y="26"/>
                    </a:lnTo>
                    <a:lnTo>
                      <a:pt x="500" y="40"/>
                    </a:lnTo>
                    <a:lnTo>
                      <a:pt x="528" y="58"/>
                    </a:lnTo>
                    <a:lnTo>
                      <a:pt x="554" y="76"/>
                    </a:lnTo>
                    <a:lnTo>
                      <a:pt x="578" y="98"/>
                    </a:lnTo>
                    <a:lnTo>
                      <a:pt x="598" y="122"/>
                    </a:lnTo>
                    <a:lnTo>
                      <a:pt x="618" y="148"/>
                    </a:lnTo>
                    <a:lnTo>
                      <a:pt x="636" y="174"/>
                    </a:lnTo>
                    <a:lnTo>
                      <a:pt x="650" y="204"/>
                    </a:lnTo>
                    <a:lnTo>
                      <a:pt x="662" y="234"/>
                    </a:lnTo>
                    <a:lnTo>
                      <a:pt x="670" y="266"/>
                    </a:lnTo>
                    <a:lnTo>
                      <a:pt x="674" y="300"/>
                    </a:lnTo>
                    <a:lnTo>
                      <a:pt x="676" y="334"/>
                    </a:lnTo>
                    <a:lnTo>
                      <a:pt x="676" y="334"/>
                    </a:lnTo>
                    <a:lnTo>
                      <a:pt x="674" y="368"/>
                    </a:lnTo>
                    <a:lnTo>
                      <a:pt x="670" y="400"/>
                    </a:lnTo>
                    <a:lnTo>
                      <a:pt x="662" y="432"/>
                    </a:lnTo>
                    <a:lnTo>
                      <a:pt x="650" y="462"/>
                    </a:lnTo>
                    <a:lnTo>
                      <a:pt x="636" y="492"/>
                    </a:lnTo>
                    <a:lnTo>
                      <a:pt x="618" y="520"/>
                    </a:lnTo>
                    <a:lnTo>
                      <a:pt x="598" y="544"/>
                    </a:lnTo>
                    <a:lnTo>
                      <a:pt x="578" y="568"/>
                    </a:lnTo>
                    <a:lnTo>
                      <a:pt x="554" y="590"/>
                    </a:lnTo>
                    <a:lnTo>
                      <a:pt x="528" y="610"/>
                    </a:lnTo>
                    <a:lnTo>
                      <a:pt x="500" y="626"/>
                    </a:lnTo>
                    <a:lnTo>
                      <a:pt x="470" y="640"/>
                    </a:lnTo>
                    <a:lnTo>
                      <a:pt x="438" y="652"/>
                    </a:lnTo>
                    <a:lnTo>
                      <a:pt x="406" y="660"/>
                    </a:lnTo>
                    <a:lnTo>
                      <a:pt x="372" y="664"/>
                    </a:lnTo>
                    <a:lnTo>
                      <a:pt x="338" y="666"/>
                    </a:lnTo>
                    <a:lnTo>
                      <a:pt x="338" y="666"/>
                    </a:lnTo>
                    <a:lnTo>
                      <a:pt x="304" y="664"/>
                    </a:lnTo>
                    <a:lnTo>
                      <a:pt x="270" y="660"/>
                    </a:lnTo>
                    <a:lnTo>
                      <a:pt x="238" y="652"/>
                    </a:lnTo>
                    <a:lnTo>
                      <a:pt x="208" y="640"/>
                    </a:lnTo>
                    <a:lnTo>
                      <a:pt x="178" y="626"/>
                    </a:lnTo>
                    <a:lnTo>
                      <a:pt x="150" y="610"/>
                    </a:lnTo>
                    <a:lnTo>
                      <a:pt x="124" y="590"/>
                    </a:lnTo>
                    <a:lnTo>
                      <a:pt x="100" y="568"/>
                    </a:lnTo>
                    <a:lnTo>
                      <a:pt x="78" y="544"/>
                    </a:lnTo>
                    <a:lnTo>
                      <a:pt x="58" y="520"/>
                    </a:lnTo>
                    <a:lnTo>
                      <a:pt x="42" y="492"/>
                    </a:lnTo>
                    <a:lnTo>
                      <a:pt x="28" y="462"/>
                    </a:lnTo>
                    <a:lnTo>
                      <a:pt x="16" y="432"/>
                    </a:lnTo>
                    <a:lnTo>
                      <a:pt x="8" y="400"/>
                    </a:lnTo>
                    <a:lnTo>
                      <a:pt x="2" y="368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2" y="300"/>
                    </a:lnTo>
                    <a:lnTo>
                      <a:pt x="8" y="266"/>
                    </a:lnTo>
                    <a:lnTo>
                      <a:pt x="16" y="234"/>
                    </a:lnTo>
                    <a:lnTo>
                      <a:pt x="28" y="204"/>
                    </a:lnTo>
                    <a:lnTo>
                      <a:pt x="42" y="174"/>
                    </a:lnTo>
                    <a:lnTo>
                      <a:pt x="58" y="148"/>
                    </a:lnTo>
                    <a:lnTo>
                      <a:pt x="78" y="122"/>
                    </a:lnTo>
                    <a:lnTo>
                      <a:pt x="100" y="98"/>
                    </a:lnTo>
                    <a:lnTo>
                      <a:pt x="124" y="76"/>
                    </a:lnTo>
                    <a:lnTo>
                      <a:pt x="150" y="58"/>
                    </a:lnTo>
                    <a:lnTo>
                      <a:pt x="178" y="40"/>
                    </a:lnTo>
                    <a:lnTo>
                      <a:pt x="208" y="26"/>
                    </a:lnTo>
                    <a:lnTo>
                      <a:pt x="238" y="16"/>
                    </a:lnTo>
                    <a:lnTo>
                      <a:pt x="270" y="8"/>
                    </a:lnTo>
                    <a:lnTo>
                      <a:pt x="304" y="2"/>
                    </a:lnTo>
                    <a:lnTo>
                      <a:pt x="338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21">
                <a:extLst>
                  <a:ext uri="{FF2B5EF4-FFF2-40B4-BE49-F238E27FC236}">
                    <a16:creationId xmlns:a16="http://schemas.microsoft.com/office/drawing/2014/main" id="{39197A09-3EBD-457E-85EF-445F8EDB1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384"/>
                <a:ext cx="678" cy="670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08" y="8"/>
                  </a:cxn>
                  <a:cxn ang="0">
                    <a:pos x="472" y="26"/>
                  </a:cxn>
                  <a:cxn ang="0">
                    <a:pos x="528" y="58"/>
                  </a:cxn>
                  <a:cxn ang="0">
                    <a:pos x="580" y="98"/>
                  </a:cxn>
                  <a:cxn ang="0">
                    <a:pos x="620" y="148"/>
                  </a:cxn>
                  <a:cxn ang="0">
                    <a:pos x="652" y="204"/>
                  </a:cxn>
                  <a:cxn ang="0">
                    <a:pos x="672" y="268"/>
                  </a:cxn>
                  <a:cxn ang="0">
                    <a:pos x="678" y="334"/>
                  </a:cxn>
                  <a:cxn ang="0">
                    <a:pos x="678" y="368"/>
                  </a:cxn>
                  <a:cxn ang="0">
                    <a:pos x="664" y="434"/>
                  </a:cxn>
                  <a:cxn ang="0">
                    <a:pos x="638" y="494"/>
                  </a:cxn>
                  <a:cxn ang="0">
                    <a:pos x="602" y="548"/>
                  </a:cxn>
                  <a:cxn ang="0">
                    <a:pos x="556" y="592"/>
                  </a:cxn>
                  <a:cxn ang="0">
                    <a:pos x="500" y="628"/>
                  </a:cxn>
                  <a:cxn ang="0">
                    <a:pos x="440" y="654"/>
                  </a:cxn>
                  <a:cxn ang="0">
                    <a:pos x="374" y="668"/>
                  </a:cxn>
                  <a:cxn ang="0">
                    <a:pos x="340" y="670"/>
                  </a:cxn>
                  <a:cxn ang="0">
                    <a:pos x="272" y="662"/>
                  </a:cxn>
                  <a:cxn ang="0">
                    <a:pos x="208" y="642"/>
                  </a:cxn>
                  <a:cxn ang="0">
                    <a:pos x="150" y="612"/>
                  </a:cxn>
                  <a:cxn ang="0">
                    <a:pos x="100" y="572"/>
                  </a:cxn>
                  <a:cxn ang="0">
                    <a:pos x="58" y="522"/>
                  </a:cxn>
                  <a:cxn ang="0">
                    <a:pos x="26" y="464"/>
                  </a:cxn>
                  <a:cxn ang="0">
                    <a:pos x="6" y="402"/>
                  </a:cxn>
                  <a:cxn ang="0">
                    <a:pos x="0" y="334"/>
                  </a:cxn>
                  <a:cxn ang="0">
                    <a:pos x="2" y="300"/>
                  </a:cxn>
                  <a:cxn ang="0">
                    <a:pos x="16" y="236"/>
                  </a:cxn>
                  <a:cxn ang="0">
                    <a:pos x="40" y="176"/>
                  </a:cxn>
                  <a:cxn ang="0">
                    <a:pos x="78" y="122"/>
                  </a:cxn>
                  <a:cxn ang="0">
                    <a:pos x="124" y="76"/>
                  </a:cxn>
                  <a:cxn ang="0">
                    <a:pos x="178" y="40"/>
                  </a:cxn>
                  <a:cxn ang="0">
                    <a:pos x="238" y="16"/>
                  </a:cxn>
                  <a:cxn ang="0">
                    <a:pos x="304" y="2"/>
                  </a:cxn>
                  <a:cxn ang="0">
                    <a:pos x="340" y="0"/>
                  </a:cxn>
                </a:cxnLst>
                <a:rect l="0" t="0" r="r" b="b"/>
                <a:pathLst>
                  <a:path w="678" h="670">
                    <a:moveTo>
                      <a:pt x="340" y="0"/>
                    </a:moveTo>
                    <a:lnTo>
                      <a:pt x="340" y="0"/>
                    </a:lnTo>
                    <a:lnTo>
                      <a:pt x="374" y="2"/>
                    </a:lnTo>
                    <a:lnTo>
                      <a:pt x="408" y="8"/>
                    </a:lnTo>
                    <a:lnTo>
                      <a:pt x="440" y="16"/>
                    </a:lnTo>
                    <a:lnTo>
                      <a:pt x="472" y="26"/>
                    </a:lnTo>
                    <a:lnTo>
                      <a:pt x="500" y="40"/>
                    </a:lnTo>
                    <a:lnTo>
                      <a:pt x="528" y="58"/>
                    </a:lnTo>
                    <a:lnTo>
                      <a:pt x="556" y="76"/>
                    </a:lnTo>
                    <a:lnTo>
                      <a:pt x="580" y="98"/>
                    </a:lnTo>
                    <a:lnTo>
                      <a:pt x="602" y="122"/>
                    </a:lnTo>
                    <a:lnTo>
                      <a:pt x="620" y="148"/>
                    </a:lnTo>
                    <a:lnTo>
                      <a:pt x="638" y="176"/>
                    </a:lnTo>
                    <a:lnTo>
                      <a:pt x="652" y="204"/>
                    </a:lnTo>
                    <a:lnTo>
                      <a:pt x="664" y="236"/>
                    </a:lnTo>
                    <a:lnTo>
                      <a:pt x="672" y="268"/>
                    </a:lnTo>
                    <a:lnTo>
                      <a:pt x="678" y="300"/>
                    </a:lnTo>
                    <a:lnTo>
                      <a:pt x="678" y="334"/>
                    </a:lnTo>
                    <a:lnTo>
                      <a:pt x="678" y="334"/>
                    </a:lnTo>
                    <a:lnTo>
                      <a:pt x="678" y="368"/>
                    </a:lnTo>
                    <a:lnTo>
                      <a:pt x="672" y="402"/>
                    </a:lnTo>
                    <a:lnTo>
                      <a:pt x="664" y="434"/>
                    </a:lnTo>
                    <a:lnTo>
                      <a:pt x="652" y="464"/>
                    </a:lnTo>
                    <a:lnTo>
                      <a:pt x="638" y="494"/>
                    </a:lnTo>
                    <a:lnTo>
                      <a:pt x="620" y="522"/>
                    </a:lnTo>
                    <a:lnTo>
                      <a:pt x="602" y="548"/>
                    </a:lnTo>
                    <a:lnTo>
                      <a:pt x="580" y="572"/>
                    </a:lnTo>
                    <a:lnTo>
                      <a:pt x="556" y="592"/>
                    </a:lnTo>
                    <a:lnTo>
                      <a:pt x="528" y="612"/>
                    </a:lnTo>
                    <a:lnTo>
                      <a:pt x="500" y="628"/>
                    </a:lnTo>
                    <a:lnTo>
                      <a:pt x="472" y="642"/>
                    </a:lnTo>
                    <a:lnTo>
                      <a:pt x="440" y="654"/>
                    </a:lnTo>
                    <a:lnTo>
                      <a:pt x="408" y="662"/>
                    </a:lnTo>
                    <a:lnTo>
                      <a:pt x="374" y="668"/>
                    </a:lnTo>
                    <a:lnTo>
                      <a:pt x="340" y="670"/>
                    </a:lnTo>
                    <a:lnTo>
                      <a:pt x="340" y="670"/>
                    </a:lnTo>
                    <a:lnTo>
                      <a:pt x="304" y="668"/>
                    </a:lnTo>
                    <a:lnTo>
                      <a:pt x="272" y="662"/>
                    </a:lnTo>
                    <a:lnTo>
                      <a:pt x="238" y="654"/>
                    </a:lnTo>
                    <a:lnTo>
                      <a:pt x="208" y="642"/>
                    </a:lnTo>
                    <a:lnTo>
                      <a:pt x="178" y="628"/>
                    </a:lnTo>
                    <a:lnTo>
                      <a:pt x="150" y="612"/>
                    </a:lnTo>
                    <a:lnTo>
                      <a:pt x="124" y="592"/>
                    </a:lnTo>
                    <a:lnTo>
                      <a:pt x="100" y="572"/>
                    </a:lnTo>
                    <a:lnTo>
                      <a:pt x="78" y="548"/>
                    </a:lnTo>
                    <a:lnTo>
                      <a:pt x="58" y="522"/>
                    </a:lnTo>
                    <a:lnTo>
                      <a:pt x="40" y="494"/>
                    </a:lnTo>
                    <a:lnTo>
                      <a:pt x="26" y="464"/>
                    </a:lnTo>
                    <a:lnTo>
                      <a:pt x="16" y="434"/>
                    </a:lnTo>
                    <a:lnTo>
                      <a:pt x="6" y="402"/>
                    </a:lnTo>
                    <a:lnTo>
                      <a:pt x="2" y="368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2" y="300"/>
                    </a:lnTo>
                    <a:lnTo>
                      <a:pt x="6" y="268"/>
                    </a:lnTo>
                    <a:lnTo>
                      <a:pt x="16" y="236"/>
                    </a:lnTo>
                    <a:lnTo>
                      <a:pt x="26" y="204"/>
                    </a:lnTo>
                    <a:lnTo>
                      <a:pt x="40" y="176"/>
                    </a:lnTo>
                    <a:lnTo>
                      <a:pt x="58" y="148"/>
                    </a:lnTo>
                    <a:lnTo>
                      <a:pt x="78" y="122"/>
                    </a:lnTo>
                    <a:lnTo>
                      <a:pt x="100" y="98"/>
                    </a:lnTo>
                    <a:lnTo>
                      <a:pt x="124" y="76"/>
                    </a:lnTo>
                    <a:lnTo>
                      <a:pt x="150" y="58"/>
                    </a:lnTo>
                    <a:lnTo>
                      <a:pt x="178" y="40"/>
                    </a:lnTo>
                    <a:lnTo>
                      <a:pt x="208" y="26"/>
                    </a:lnTo>
                    <a:lnTo>
                      <a:pt x="238" y="16"/>
                    </a:lnTo>
                    <a:lnTo>
                      <a:pt x="272" y="8"/>
                    </a:lnTo>
                    <a:lnTo>
                      <a:pt x="304" y="2"/>
                    </a:lnTo>
                    <a:lnTo>
                      <a:pt x="340" y="0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22">
                <a:extLst>
                  <a:ext uri="{FF2B5EF4-FFF2-40B4-BE49-F238E27FC236}">
                    <a16:creationId xmlns:a16="http://schemas.microsoft.com/office/drawing/2014/main" id="{988894AF-2EB2-409C-82EA-3735D79F0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1382"/>
                <a:ext cx="682" cy="672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08" y="8"/>
                  </a:cxn>
                  <a:cxn ang="0">
                    <a:pos x="472" y="26"/>
                  </a:cxn>
                  <a:cxn ang="0">
                    <a:pos x="530" y="58"/>
                  </a:cxn>
                  <a:cxn ang="0">
                    <a:pos x="582" y="98"/>
                  </a:cxn>
                  <a:cxn ang="0">
                    <a:pos x="624" y="148"/>
                  </a:cxn>
                  <a:cxn ang="0">
                    <a:pos x="654" y="206"/>
                  </a:cxn>
                  <a:cxn ang="0">
                    <a:pos x="674" y="268"/>
                  </a:cxn>
                  <a:cxn ang="0">
                    <a:pos x="682" y="336"/>
                  </a:cxn>
                  <a:cxn ang="0">
                    <a:pos x="680" y="370"/>
                  </a:cxn>
                  <a:cxn ang="0">
                    <a:pos x="666" y="436"/>
                  </a:cxn>
                  <a:cxn ang="0">
                    <a:pos x="640" y="496"/>
                  </a:cxn>
                  <a:cxn ang="0">
                    <a:pos x="604" y="550"/>
                  </a:cxn>
                  <a:cxn ang="0">
                    <a:pos x="558" y="596"/>
                  </a:cxn>
                  <a:cxn ang="0">
                    <a:pos x="502" y="632"/>
                  </a:cxn>
                  <a:cxn ang="0">
                    <a:pos x="442" y="658"/>
                  </a:cxn>
                  <a:cxn ang="0">
                    <a:pos x="376" y="670"/>
                  </a:cxn>
                  <a:cxn ang="0">
                    <a:pos x="340" y="672"/>
                  </a:cxn>
                  <a:cxn ang="0">
                    <a:pos x="272" y="666"/>
                  </a:cxn>
                  <a:cxn ang="0">
                    <a:pos x="208" y="646"/>
                  </a:cxn>
                  <a:cxn ang="0">
                    <a:pos x="150" y="614"/>
                  </a:cxn>
                  <a:cxn ang="0">
                    <a:pos x="100" y="574"/>
                  </a:cxn>
                  <a:cxn ang="0">
                    <a:pos x="58" y="524"/>
                  </a:cxn>
                  <a:cxn ang="0">
                    <a:pos x="26" y="466"/>
                  </a:cxn>
                  <a:cxn ang="0">
                    <a:pos x="6" y="404"/>
                  </a:cxn>
                  <a:cxn ang="0">
                    <a:pos x="0" y="336"/>
                  </a:cxn>
                  <a:cxn ang="0">
                    <a:pos x="0" y="302"/>
                  </a:cxn>
                  <a:cxn ang="0">
                    <a:pos x="14" y="236"/>
                  </a:cxn>
                  <a:cxn ang="0">
                    <a:pos x="40" y="176"/>
                  </a:cxn>
                  <a:cxn ang="0">
                    <a:pos x="78" y="122"/>
                  </a:cxn>
                  <a:cxn ang="0">
                    <a:pos x="124" y="78"/>
                  </a:cxn>
                  <a:cxn ang="0">
                    <a:pos x="178" y="40"/>
                  </a:cxn>
                  <a:cxn ang="0">
                    <a:pos x="240" y="16"/>
                  </a:cxn>
                  <a:cxn ang="0">
                    <a:pos x="306" y="2"/>
                  </a:cxn>
                  <a:cxn ang="0">
                    <a:pos x="340" y="0"/>
                  </a:cxn>
                </a:cxnLst>
                <a:rect l="0" t="0" r="r" b="b"/>
                <a:pathLst>
                  <a:path w="682" h="672">
                    <a:moveTo>
                      <a:pt x="340" y="0"/>
                    </a:moveTo>
                    <a:lnTo>
                      <a:pt x="340" y="0"/>
                    </a:lnTo>
                    <a:lnTo>
                      <a:pt x="376" y="2"/>
                    </a:lnTo>
                    <a:lnTo>
                      <a:pt x="408" y="8"/>
                    </a:lnTo>
                    <a:lnTo>
                      <a:pt x="442" y="16"/>
                    </a:lnTo>
                    <a:lnTo>
                      <a:pt x="472" y="26"/>
                    </a:lnTo>
                    <a:lnTo>
                      <a:pt x="502" y="40"/>
                    </a:lnTo>
                    <a:lnTo>
                      <a:pt x="530" y="58"/>
                    </a:lnTo>
                    <a:lnTo>
                      <a:pt x="558" y="78"/>
                    </a:lnTo>
                    <a:lnTo>
                      <a:pt x="582" y="98"/>
                    </a:lnTo>
                    <a:lnTo>
                      <a:pt x="604" y="122"/>
                    </a:lnTo>
                    <a:lnTo>
                      <a:pt x="624" y="148"/>
                    </a:lnTo>
                    <a:lnTo>
                      <a:pt x="640" y="176"/>
                    </a:lnTo>
                    <a:lnTo>
                      <a:pt x="654" y="206"/>
                    </a:lnTo>
                    <a:lnTo>
                      <a:pt x="666" y="236"/>
                    </a:lnTo>
                    <a:lnTo>
                      <a:pt x="674" y="268"/>
                    </a:lnTo>
                    <a:lnTo>
                      <a:pt x="680" y="302"/>
                    </a:lnTo>
                    <a:lnTo>
                      <a:pt x="682" y="336"/>
                    </a:lnTo>
                    <a:lnTo>
                      <a:pt x="682" y="336"/>
                    </a:lnTo>
                    <a:lnTo>
                      <a:pt x="680" y="370"/>
                    </a:lnTo>
                    <a:lnTo>
                      <a:pt x="674" y="404"/>
                    </a:lnTo>
                    <a:lnTo>
                      <a:pt x="666" y="436"/>
                    </a:lnTo>
                    <a:lnTo>
                      <a:pt x="654" y="466"/>
                    </a:lnTo>
                    <a:lnTo>
                      <a:pt x="640" y="496"/>
                    </a:lnTo>
                    <a:lnTo>
                      <a:pt x="624" y="524"/>
                    </a:lnTo>
                    <a:lnTo>
                      <a:pt x="604" y="550"/>
                    </a:lnTo>
                    <a:lnTo>
                      <a:pt x="582" y="574"/>
                    </a:lnTo>
                    <a:lnTo>
                      <a:pt x="558" y="596"/>
                    </a:lnTo>
                    <a:lnTo>
                      <a:pt x="530" y="614"/>
                    </a:lnTo>
                    <a:lnTo>
                      <a:pt x="502" y="632"/>
                    </a:lnTo>
                    <a:lnTo>
                      <a:pt x="472" y="646"/>
                    </a:lnTo>
                    <a:lnTo>
                      <a:pt x="442" y="658"/>
                    </a:lnTo>
                    <a:lnTo>
                      <a:pt x="408" y="666"/>
                    </a:lnTo>
                    <a:lnTo>
                      <a:pt x="376" y="670"/>
                    </a:lnTo>
                    <a:lnTo>
                      <a:pt x="340" y="672"/>
                    </a:lnTo>
                    <a:lnTo>
                      <a:pt x="340" y="672"/>
                    </a:lnTo>
                    <a:lnTo>
                      <a:pt x="306" y="670"/>
                    </a:lnTo>
                    <a:lnTo>
                      <a:pt x="272" y="666"/>
                    </a:lnTo>
                    <a:lnTo>
                      <a:pt x="240" y="658"/>
                    </a:lnTo>
                    <a:lnTo>
                      <a:pt x="208" y="646"/>
                    </a:lnTo>
                    <a:lnTo>
                      <a:pt x="178" y="632"/>
                    </a:lnTo>
                    <a:lnTo>
                      <a:pt x="150" y="614"/>
                    </a:lnTo>
                    <a:lnTo>
                      <a:pt x="124" y="596"/>
                    </a:lnTo>
                    <a:lnTo>
                      <a:pt x="100" y="574"/>
                    </a:lnTo>
                    <a:lnTo>
                      <a:pt x="78" y="550"/>
                    </a:lnTo>
                    <a:lnTo>
                      <a:pt x="58" y="524"/>
                    </a:lnTo>
                    <a:lnTo>
                      <a:pt x="40" y="496"/>
                    </a:lnTo>
                    <a:lnTo>
                      <a:pt x="26" y="466"/>
                    </a:lnTo>
                    <a:lnTo>
                      <a:pt x="14" y="436"/>
                    </a:lnTo>
                    <a:lnTo>
                      <a:pt x="6" y="404"/>
                    </a:lnTo>
                    <a:lnTo>
                      <a:pt x="0" y="370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0" y="302"/>
                    </a:lnTo>
                    <a:lnTo>
                      <a:pt x="6" y="268"/>
                    </a:lnTo>
                    <a:lnTo>
                      <a:pt x="14" y="236"/>
                    </a:lnTo>
                    <a:lnTo>
                      <a:pt x="26" y="206"/>
                    </a:lnTo>
                    <a:lnTo>
                      <a:pt x="40" y="176"/>
                    </a:lnTo>
                    <a:lnTo>
                      <a:pt x="58" y="148"/>
                    </a:lnTo>
                    <a:lnTo>
                      <a:pt x="78" y="122"/>
                    </a:lnTo>
                    <a:lnTo>
                      <a:pt x="100" y="98"/>
                    </a:lnTo>
                    <a:lnTo>
                      <a:pt x="124" y="78"/>
                    </a:lnTo>
                    <a:lnTo>
                      <a:pt x="150" y="58"/>
                    </a:lnTo>
                    <a:lnTo>
                      <a:pt x="178" y="40"/>
                    </a:lnTo>
                    <a:lnTo>
                      <a:pt x="208" y="26"/>
                    </a:lnTo>
                    <a:lnTo>
                      <a:pt x="240" y="16"/>
                    </a:lnTo>
                    <a:lnTo>
                      <a:pt x="272" y="8"/>
                    </a:lnTo>
                    <a:lnTo>
                      <a:pt x="306" y="2"/>
                    </a:lnTo>
                    <a:lnTo>
                      <a:pt x="340" y="0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23">
                <a:extLst>
                  <a:ext uri="{FF2B5EF4-FFF2-40B4-BE49-F238E27FC236}">
                    <a16:creationId xmlns:a16="http://schemas.microsoft.com/office/drawing/2014/main" id="{C0B0EBFF-6FCC-4A46-B4B5-057EA9F4E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1380"/>
                <a:ext cx="686" cy="676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412" y="6"/>
                  </a:cxn>
                  <a:cxn ang="0">
                    <a:pos x="476" y="26"/>
                  </a:cxn>
                  <a:cxn ang="0">
                    <a:pos x="534" y="58"/>
                  </a:cxn>
                  <a:cxn ang="0">
                    <a:pos x="586" y="100"/>
                  </a:cxn>
                  <a:cxn ang="0">
                    <a:pos x="628" y="150"/>
                  </a:cxn>
                  <a:cxn ang="0">
                    <a:pos x="660" y="206"/>
                  </a:cxn>
                  <a:cxn ang="0">
                    <a:pos x="680" y="270"/>
                  </a:cxn>
                  <a:cxn ang="0">
                    <a:pos x="686" y="338"/>
                  </a:cxn>
                  <a:cxn ang="0">
                    <a:pos x="684" y="372"/>
                  </a:cxn>
                  <a:cxn ang="0">
                    <a:pos x="670" y="438"/>
                  </a:cxn>
                  <a:cxn ang="0">
                    <a:pos x="644" y="498"/>
                  </a:cxn>
                  <a:cxn ang="0">
                    <a:pos x="608" y="552"/>
                  </a:cxn>
                  <a:cxn ang="0">
                    <a:pos x="562" y="598"/>
                  </a:cxn>
                  <a:cxn ang="0">
                    <a:pos x="506" y="634"/>
                  </a:cxn>
                  <a:cxn ang="0">
                    <a:pos x="446" y="660"/>
                  </a:cxn>
                  <a:cxn ang="0">
                    <a:pos x="378" y="674"/>
                  </a:cxn>
                  <a:cxn ang="0">
                    <a:pos x="344" y="676"/>
                  </a:cxn>
                  <a:cxn ang="0">
                    <a:pos x="274" y="668"/>
                  </a:cxn>
                  <a:cxn ang="0">
                    <a:pos x="210" y="648"/>
                  </a:cxn>
                  <a:cxn ang="0">
                    <a:pos x="152" y="618"/>
                  </a:cxn>
                  <a:cxn ang="0">
                    <a:pos x="102" y="576"/>
                  </a:cxn>
                  <a:cxn ang="0">
                    <a:pos x="60" y="526"/>
                  </a:cxn>
                  <a:cxn ang="0">
                    <a:pos x="28" y="468"/>
                  </a:cxn>
                  <a:cxn ang="0">
                    <a:pos x="8" y="406"/>
                  </a:cxn>
                  <a:cxn ang="0">
                    <a:pos x="0" y="338"/>
                  </a:cxn>
                  <a:cxn ang="0">
                    <a:pos x="2" y="304"/>
                  </a:cxn>
                  <a:cxn ang="0">
                    <a:pos x="16" y="238"/>
                  </a:cxn>
                  <a:cxn ang="0">
                    <a:pos x="42" y="176"/>
                  </a:cxn>
                  <a:cxn ang="0">
                    <a:pos x="78" y="124"/>
                  </a:cxn>
                  <a:cxn ang="0">
                    <a:pos x="126" y="78"/>
                  </a:cxn>
                  <a:cxn ang="0">
                    <a:pos x="180" y="40"/>
                  </a:cxn>
                  <a:cxn ang="0">
                    <a:pos x="242" y="16"/>
                  </a:cxn>
                  <a:cxn ang="0">
                    <a:pos x="308" y="2"/>
                  </a:cxn>
                  <a:cxn ang="0">
                    <a:pos x="344" y="0"/>
                  </a:cxn>
                </a:cxnLst>
                <a:rect l="0" t="0" r="r" b="b"/>
                <a:pathLst>
                  <a:path w="686" h="676">
                    <a:moveTo>
                      <a:pt x="344" y="0"/>
                    </a:moveTo>
                    <a:lnTo>
                      <a:pt x="344" y="0"/>
                    </a:lnTo>
                    <a:lnTo>
                      <a:pt x="378" y="2"/>
                    </a:lnTo>
                    <a:lnTo>
                      <a:pt x="412" y="6"/>
                    </a:lnTo>
                    <a:lnTo>
                      <a:pt x="446" y="16"/>
                    </a:lnTo>
                    <a:lnTo>
                      <a:pt x="476" y="26"/>
                    </a:lnTo>
                    <a:lnTo>
                      <a:pt x="506" y="40"/>
                    </a:lnTo>
                    <a:lnTo>
                      <a:pt x="534" y="58"/>
                    </a:lnTo>
                    <a:lnTo>
                      <a:pt x="562" y="78"/>
                    </a:lnTo>
                    <a:lnTo>
                      <a:pt x="586" y="100"/>
                    </a:lnTo>
                    <a:lnTo>
                      <a:pt x="608" y="124"/>
                    </a:lnTo>
                    <a:lnTo>
                      <a:pt x="628" y="150"/>
                    </a:lnTo>
                    <a:lnTo>
                      <a:pt x="644" y="176"/>
                    </a:lnTo>
                    <a:lnTo>
                      <a:pt x="660" y="206"/>
                    </a:lnTo>
                    <a:lnTo>
                      <a:pt x="670" y="238"/>
                    </a:lnTo>
                    <a:lnTo>
                      <a:pt x="680" y="270"/>
                    </a:lnTo>
                    <a:lnTo>
                      <a:pt x="684" y="304"/>
                    </a:lnTo>
                    <a:lnTo>
                      <a:pt x="686" y="338"/>
                    </a:lnTo>
                    <a:lnTo>
                      <a:pt x="686" y="338"/>
                    </a:lnTo>
                    <a:lnTo>
                      <a:pt x="684" y="372"/>
                    </a:lnTo>
                    <a:lnTo>
                      <a:pt x="680" y="406"/>
                    </a:lnTo>
                    <a:lnTo>
                      <a:pt x="670" y="438"/>
                    </a:lnTo>
                    <a:lnTo>
                      <a:pt x="660" y="468"/>
                    </a:lnTo>
                    <a:lnTo>
                      <a:pt x="644" y="498"/>
                    </a:lnTo>
                    <a:lnTo>
                      <a:pt x="628" y="526"/>
                    </a:lnTo>
                    <a:lnTo>
                      <a:pt x="608" y="552"/>
                    </a:lnTo>
                    <a:lnTo>
                      <a:pt x="586" y="576"/>
                    </a:lnTo>
                    <a:lnTo>
                      <a:pt x="562" y="598"/>
                    </a:lnTo>
                    <a:lnTo>
                      <a:pt x="534" y="618"/>
                    </a:lnTo>
                    <a:lnTo>
                      <a:pt x="506" y="634"/>
                    </a:lnTo>
                    <a:lnTo>
                      <a:pt x="476" y="648"/>
                    </a:lnTo>
                    <a:lnTo>
                      <a:pt x="446" y="660"/>
                    </a:lnTo>
                    <a:lnTo>
                      <a:pt x="412" y="668"/>
                    </a:lnTo>
                    <a:lnTo>
                      <a:pt x="378" y="674"/>
                    </a:lnTo>
                    <a:lnTo>
                      <a:pt x="344" y="676"/>
                    </a:lnTo>
                    <a:lnTo>
                      <a:pt x="344" y="676"/>
                    </a:lnTo>
                    <a:lnTo>
                      <a:pt x="308" y="674"/>
                    </a:lnTo>
                    <a:lnTo>
                      <a:pt x="274" y="668"/>
                    </a:lnTo>
                    <a:lnTo>
                      <a:pt x="242" y="660"/>
                    </a:lnTo>
                    <a:lnTo>
                      <a:pt x="210" y="648"/>
                    </a:lnTo>
                    <a:lnTo>
                      <a:pt x="180" y="634"/>
                    </a:lnTo>
                    <a:lnTo>
                      <a:pt x="152" y="618"/>
                    </a:lnTo>
                    <a:lnTo>
                      <a:pt x="126" y="598"/>
                    </a:lnTo>
                    <a:lnTo>
                      <a:pt x="102" y="576"/>
                    </a:lnTo>
                    <a:lnTo>
                      <a:pt x="78" y="552"/>
                    </a:lnTo>
                    <a:lnTo>
                      <a:pt x="60" y="526"/>
                    </a:lnTo>
                    <a:lnTo>
                      <a:pt x="42" y="498"/>
                    </a:lnTo>
                    <a:lnTo>
                      <a:pt x="28" y="468"/>
                    </a:lnTo>
                    <a:lnTo>
                      <a:pt x="16" y="438"/>
                    </a:lnTo>
                    <a:lnTo>
                      <a:pt x="8" y="406"/>
                    </a:lnTo>
                    <a:lnTo>
                      <a:pt x="2" y="372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2" y="304"/>
                    </a:lnTo>
                    <a:lnTo>
                      <a:pt x="8" y="270"/>
                    </a:lnTo>
                    <a:lnTo>
                      <a:pt x="16" y="238"/>
                    </a:lnTo>
                    <a:lnTo>
                      <a:pt x="28" y="206"/>
                    </a:lnTo>
                    <a:lnTo>
                      <a:pt x="42" y="176"/>
                    </a:lnTo>
                    <a:lnTo>
                      <a:pt x="60" y="150"/>
                    </a:lnTo>
                    <a:lnTo>
                      <a:pt x="78" y="124"/>
                    </a:lnTo>
                    <a:lnTo>
                      <a:pt x="102" y="100"/>
                    </a:lnTo>
                    <a:lnTo>
                      <a:pt x="126" y="78"/>
                    </a:lnTo>
                    <a:lnTo>
                      <a:pt x="152" y="58"/>
                    </a:lnTo>
                    <a:lnTo>
                      <a:pt x="180" y="40"/>
                    </a:lnTo>
                    <a:lnTo>
                      <a:pt x="210" y="26"/>
                    </a:lnTo>
                    <a:lnTo>
                      <a:pt x="242" y="16"/>
                    </a:lnTo>
                    <a:lnTo>
                      <a:pt x="274" y="6"/>
                    </a:lnTo>
                    <a:lnTo>
                      <a:pt x="308" y="2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FF9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24">
                <a:extLst>
                  <a:ext uri="{FF2B5EF4-FFF2-40B4-BE49-F238E27FC236}">
                    <a16:creationId xmlns:a16="http://schemas.microsoft.com/office/drawing/2014/main" id="{4CB83C73-FF5C-4B72-B568-DF431BA88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1378"/>
                <a:ext cx="688" cy="678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414" y="6"/>
                  </a:cxn>
                  <a:cxn ang="0">
                    <a:pos x="478" y="26"/>
                  </a:cxn>
                  <a:cxn ang="0">
                    <a:pos x="536" y="58"/>
                  </a:cxn>
                  <a:cxn ang="0">
                    <a:pos x="588" y="100"/>
                  </a:cxn>
                  <a:cxn ang="0">
                    <a:pos x="630" y="150"/>
                  </a:cxn>
                  <a:cxn ang="0">
                    <a:pos x="662" y="208"/>
                  </a:cxn>
                  <a:cxn ang="0">
                    <a:pos x="682" y="270"/>
                  </a:cxn>
                  <a:cxn ang="0">
                    <a:pos x="688" y="340"/>
                  </a:cxn>
                  <a:cxn ang="0">
                    <a:pos x="688" y="374"/>
                  </a:cxn>
                  <a:cxn ang="0">
                    <a:pos x="674" y="440"/>
                  </a:cxn>
                  <a:cxn ang="0">
                    <a:pos x="648" y="500"/>
                  </a:cxn>
                  <a:cxn ang="0">
                    <a:pos x="610" y="554"/>
                  </a:cxn>
                  <a:cxn ang="0">
                    <a:pos x="564" y="600"/>
                  </a:cxn>
                  <a:cxn ang="0">
                    <a:pos x="508" y="638"/>
                  </a:cxn>
                  <a:cxn ang="0">
                    <a:pos x="446" y="664"/>
                  </a:cxn>
                  <a:cxn ang="0">
                    <a:pos x="380" y="676"/>
                  </a:cxn>
                  <a:cxn ang="0">
                    <a:pos x="344" y="678"/>
                  </a:cxn>
                  <a:cxn ang="0">
                    <a:pos x="276" y="672"/>
                  </a:cxn>
                  <a:cxn ang="0">
                    <a:pos x="210" y="652"/>
                  </a:cxn>
                  <a:cxn ang="0">
                    <a:pos x="152" y="620"/>
                  </a:cxn>
                  <a:cxn ang="0">
                    <a:pos x="100" y="578"/>
                  </a:cxn>
                  <a:cxn ang="0">
                    <a:pos x="58" y="528"/>
                  </a:cxn>
                  <a:cxn ang="0">
                    <a:pos x="26" y="472"/>
                  </a:cxn>
                  <a:cxn ang="0">
                    <a:pos x="6" y="408"/>
                  </a:cxn>
                  <a:cxn ang="0">
                    <a:pos x="0" y="340"/>
                  </a:cxn>
                  <a:cxn ang="0">
                    <a:pos x="2" y="304"/>
                  </a:cxn>
                  <a:cxn ang="0">
                    <a:pos x="16" y="238"/>
                  </a:cxn>
                  <a:cxn ang="0">
                    <a:pos x="42" y="178"/>
                  </a:cxn>
                  <a:cxn ang="0">
                    <a:pos x="78" y="124"/>
                  </a:cxn>
                  <a:cxn ang="0">
                    <a:pos x="126" y="78"/>
                  </a:cxn>
                  <a:cxn ang="0">
                    <a:pos x="180" y="40"/>
                  </a:cxn>
                  <a:cxn ang="0">
                    <a:pos x="242" y="16"/>
                  </a:cxn>
                  <a:cxn ang="0">
                    <a:pos x="310" y="2"/>
                  </a:cxn>
                  <a:cxn ang="0">
                    <a:pos x="344" y="0"/>
                  </a:cxn>
                </a:cxnLst>
                <a:rect l="0" t="0" r="r" b="b"/>
                <a:pathLst>
                  <a:path w="688" h="678">
                    <a:moveTo>
                      <a:pt x="344" y="0"/>
                    </a:moveTo>
                    <a:lnTo>
                      <a:pt x="344" y="0"/>
                    </a:lnTo>
                    <a:lnTo>
                      <a:pt x="380" y="2"/>
                    </a:lnTo>
                    <a:lnTo>
                      <a:pt x="414" y="6"/>
                    </a:lnTo>
                    <a:lnTo>
                      <a:pt x="446" y="16"/>
                    </a:lnTo>
                    <a:lnTo>
                      <a:pt x="478" y="26"/>
                    </a:lnTo>
                    <a:lnTo>
                      <a:pt x="508" y="40"/>
                    </a:lnTo>
                    <a:lnTo>
                      <a:pt x="536" y="58"/>
                    </a:lnTo>
                    <a:lnTo>
                      <a:pt x="564" y="78"/>
                    </a:lnTo>
                    <a:lnTo>
                      <a:pt x="588" y="100"/>
                    </a:lnTo>
                    <a:lnTo>
                      <a:pt x="610" y="124"/>
                    </a:lnTo>
                    <a:lnTo>
                      <a:pt x="630" y="150"/>
                    </a:lnTo>
                    <a:lnTo>
                      <a:pt x="648" y="178"/>
                    </a:lnTo>
                    <a:lnTo>
                      <a:pt x="662" y="208"/>
                    </a:lnTo>
                    <a:lnTo>
                      <a:pt x="674" y="238"/>
                    </a:lnTo>
                    <a:lnTo>
                      <a:pt x="682" y="270"/>
                    </a:lnTo>
                    <a:lnTo>
                      <a:pt x="688" y="304"/>
                    </a:lnTo>
                    <a:lnTo>
                      <a:pt x="688" y="340"/>
                    </a:lnTo>
                    <a:lnTo>
                      <a:pt x="688" y="340"/>
                    </a:lnTo>
                    <a:lnTo>
                      <a:pt x="688" y="374"/>
                    </a:lnTo>
                    <a:lnTo>
                      <a:pt x="682" y="408"/>
                    </a:lnTo>
                    <a:lnTo>
                      <a:pt x="674" y="440"/>
                    </a:lnTo>
                    <a:lnTo>
                      <a:pt x="662" y="472"/>
                    </a:lnTo>
                    <a:lnTo>
                      <a:pt x="648" y="500"/>
                    </a:lnTo>
                    <a:lnTo>
                      <a:pt x="630" y="528"/>
                    </a:lnTo>
                    <a:lnTo>
                      <a:pt x="610" y="554"/>
                    </a:lnTo>
                    <a:lnTo>
                      <a:pt x="588" y="578"/>
                    </a:lnTo>
                    <a:lnTo>
                      <a:pt x="564" y="600"/>
                    </a:lnTo>
                    <a:lnTo>
                      <a:pt x="536" y="620"/>
                    </a:lnTo>
                    <a:lnTo>
                      <a:pt x="508" y="638"/>
                    </a:lnTo>
                    <a:lnTo>
                      <a:pt x="478" y="652"/>
                    </a:lnTo>
                    <a:lnTo>
                      <a:pt x="446" y="664"/>
                    </a:lnTo>
                    <a:lnTo>
                      <a:pt x="414" y="672"/>
                    </a:lnTo>
                    <a:lnTo>
                      <a:pt x="380" y="676"/>
                    </a:lnTo>
                    <a:lnTo>
                      <a:pt x="344" y="678"/>
                    </a:lnTo>
                    <a:lnTo>
                      <a:pt x="344" y="678"/>
                    </a:lnTo>
                    <a:lnTo>
                      <a:pt x="310" y="676"/>
                    </a:lnTo>
                    <a:lnTo>
                      <a:pt x="276" y="672"/>
                    </a:lnTo>
                    <a:lnTo>
                      <a:pt x="242" y="664"/>
                    </a:lnTo>
                    <a:lnTo>
                      <a:pt x="210" y="652"/>
                    </a:lnTo>
                    <a:lnTo>
                      <a:pt x="180" y="638"/>
                    </a:lnTo>
                    <a:lnTo>
                      <a:pt x="152" y="620"/>
                    </a:lnTo>
                    <a:lnTo>
                      <a:pt x="126" y="600"/>
                    </a:lnTo>
                    <a:lnTo>
                      <a:pt x="100" y="578"/>
                    </a:lnTo>
                    <a:lnTo>
                      <a:pt x="78" y="554"/>
                    </a:lnTo>
                    <a:lnTo>
                      <a:pt x="58" y="528"/>
                    </a:lnTo>
                    <a:lnTo>
                      <a:pt x="42" y="500"/>
                    </a:lnTo>
                    <a:lnTo>
                      <a:pt x="26" y="472"/>
                    </a:lnTo>
                    <a:lnTo>
                      <a:pt x="16" y="440"/>
                    </a:lnTo>
                    <a:lnTo>
                      <a:pt x="6" y="408"/>
                    </a:lnTo>
                    <a:lnTo>
                      <a:pt x="2" y="37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2" y="304"/>
                    </a:lnTo>
                    <a:lnTo>
                      <a:pt x="6" y="270"/>
                    </a:lnTo>
                    <a:lnTo>
                      <a:pt x="16" y="238"/>
                    </a:lnTo>
                    <a:lnTo>
                      <a:pt x="26" y="208"/>
                    </a:lnTo>
                    <a:lnTo>
                      <a:pt x="42" y="178"/>
                    </a:lnTo>
                    <a:lnTo>
                      <a:pt x="58" y="150"/>
                    </a:lnTo>
                    <a:lnTo>
                      <a:pt x="78" y="124"/>
                    </a:lnTo>
                    <a:lnTo>
                      <a:pt x="100" y="100"/>
                    </a:lnTo>
                    <a:lnTo>
                      <a:pt x="126" y="78"/>
                    </a:lnTo>
                    <a:lnTo>
                      <a:pt x="152" y="58"/>
                    </a:lnTo>
                    <a:lnTo>
                      <a:pt x="180" y="40"/>
                    </a:lnTo>
                    <a:lnTo>
                      <a:pt x="210" y="26"/>
                    </a:lnTo>
                    <a:lnTo>
                      <a:pt x="242" y="16"/>
                    </a:lnTo>
                    <a:lnTo>
                      <a:pt x="276" y="6"/>
                    </a:lnTo>
                    <a:lnTo>
                      <a:pt x="310" y="2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25">
                <a:extLst>
                  <a:ext uri="{FF2B5EF4-FFF2-40B4-BE49-F238E27FC236}">
                    <a16:creationId xmlns:a16="http://schemas.microsoft.com/office/drawing/2014/main" id="{5D3BE61F-9C65-4446-B0AC-9BD399FD4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1376"/>
                <a:ext cx="692" cy="682"/>
              </a:xfrm>
              <a:custGeom>
                <a:avLst/>
                <a:gdLst/>
                <a:ahLst/>
                <a:cxnLst>
                  <a:cxn ang="0">
                    <a:pos x="346" y="0"/>
                  </a:cxn>
                  <a:cxn ang="0">
                    <a:pos x="414" y="6"/>
                  </a:cxn>
                  <a:cxn ang="0">
                    <a:pos x="480" y="26"/>
                  </a:cxn>
                  <a:cxn ang="0">
                    <a:pos x="538" y="58"/>
                  </a:cxn>
                  <a:cxn ang="0">
                    <a:pos x="590" y="100"/>
                  </a:cxn>
                  <a:cxn ang="0">
                    <a:pos x="632" y="150"/>
                  </a:cxn>
                  <a:cxn ang="0">
                    <a:pos x="664" y="208"/>
                  </a:cxn>
                  <a:cxn ang="0">
                    <a:pos x="684" y="272"/>
                  </a:cxn>
                  <a:cxn ang="0">
                    <a:pos x="692" y="340"/>
                  </a:cxn>
                  <a:cxn ang="0">
                    <a:pos x="690" y="376"/>
                  </a:cxn>
                  <a:cxn ang="0">
                    <a:pos x="676" y="442"/>
                  </a:cxn>
                  <a:cxn ang="0">
                    <a:pos x="650" y="502"/>
                  </a:cxn>
                  <a:cxn ang="0">
                    <a:pos x="612" y="558"/>
                  </a:cxn>
                  <a:cxn ang="0">
                    <a:pos x="566" y="604"/>
                  </a:cxn>
                  <a:cxn ang="0">
                    <a:pos x="510" y="640"/>
                  </a:cxn>
                  <a:cxn ang="0">
                    <a:pos x="448" y="666"/>
                  </a:cxn>
                  <a:cxn ang="0">
                    <a:pos x="380" y="680"/>
                  </a:cxn>
                  <a:cxn ang="0">
                    <a:pos x="346" y="682"/>
                  </a:cxn>
                  <a:cxn ang="0">
                    <a:pos x="276" y="674"/>
                  </a:cxn>
                  <a:cxn ang="0">
                    <a:pos x="210" y="654"/>
                  </a:cxn>
                  <a:cxn ang="0">
                    <a:pos x="152" y="624"/>
                  </a:cxn>
                  <a:cxn ang="0">
                    <a:pos x="100" y="582"/>
                  </a:cxn>
                  <a:cxn ang="0">
                    <a:pos x="58" y="532"/>
                  </a:cxn>
                  <a:cxn ang="0">
                    <a:pos x="26" y="474"/>
                  </a:cxn>
                  <a:cxn ang="0">
                    <a:pos x="6" y="410"/>
                  </a:cxn>
                  <a:cxn ang="0">
                    <a:pos x="0" y="340"/>
                  </a:cxn>
                  <a:cxn ang="0">
                    <a:pos x="0" y="306"/>
                  </a:cxn>
                  <a:cxn ang="0">
                    <a:pos x="14" y="240"/>
                  </a:cxn>
                  <a:cxn ang="0">
                    <a:pos x="42" y="178"/>
                  </a:cxn>
                  <a:cxn ang="0">
                    <a:pos x="78" y="124"/>
                  </a:cxn>
                  <a:cxn ang="0">
                    <a:pos x="126" y="78"/>
                  </a:cxn>
                  <a:cxn ang="0">
                    <a:pos x="180" y="40"/>
                  </a:cxn>
                  <a:cxn ang="0">
                    <a:pos x="242" y="16"/>
                  </a:cxn>
                  <a:cxn ang="0">
                    <a:pos x="310" y="2"/>
                  </a:cxn>
                  <a:cxn ang="0">
                    <a:pos x="346" y="0"/>
                  </a:cxn>
                </a:cxnLst>
                <a:rect l="0" t="0" r="r" b="b"/>
                <a:pathLst>
                  <a:path w="692" h="682">
                    <a:moveTo>
                      <a:pt x="346" y="0"/>
                    </a:moveTo>
                    <a:lnTo>
                      <a:pt x="346" y="0"/>
                    </a:lnTo>
                    <a:lnTo>
                      <a:pt x="380" y="2"/>
                    </a:lnTo>
                    <a:lnTo>
                      <a:pt x="414" y="6"/>
                    </a:lnTo>
                    <a:lnTo>
                      <a:pt x="448" y="16"/>
                    </a:lnTo>
                    <a:lnTo>
                      <a:pt x="480" y="26"/>
                    </a:lnTo>
                    <a:lnTo>
                      <a:pt x="510" y="40"/>
                    </a:lnTo>
                    <a:lnTo>
                      <a:pt x="538" y="58"/>
                    </a:lnTo>
                    <a:lnTo>
                      <a:pt x="566" y="78"/>
                    </a:lnTo>
                    <a:lnTo>
                      <a:pt x="590" y="100"/>
                    </a:lnTo>
                    <a:lnTo>
                      <a:pt x="612" y="124"/>
                    </a:lnTo>
                    <a:lnTo>
                      <a:pt x="632" y="150"/>
                    </a:lnTo>
                    <a:lnTo>
                      <a:pt x="650" y="178"/>
                    </a:lnTo>
                    <a:lnTo>
                      <a:pt x="664" y="208"/>
                    </a:lnTo>
                    <a:lnTo>
                      <a:pt x="676" y="240"/>
                    </a:lnTo>
                    <a:lnTo>
                      <a:pt x="684" y="272"/>
                    </a:lnTo>
                    <a:lnTo>
                      <a:pt x="690" y="306"/>
                    </a:lnTo>
                    <a:lnTo>
                      <a:pt x="692" y="340"/>
                    </a:lnTo>
                    <a:lnTo>
                      <a:pt x="692" y="340"/>
                    </a:lnTo>
                    <a:lnTo>
                      <a:pt x="690" y="376"/>
                    </a:lnTo>
                    <a:lnTo>
                      <a:pt x="684" y="410"/>
                    </a:lnTo>
                    <a:lnTo>
                      <a:pt x="676" y="442"/>
                    </a:lnTo>
                    <a:lnTo>
                      <a:pt x="664" y="474"/>
                    </a:lnTo>
                    <a:lnTo>
                      <a:pt x="650" y="502"/>
                    </a:lnTo>
                    <a:lnTo>
                      <a:pt x="632" y="532"/>
                    </a:lnTo>
                    <a:lnTo>
                      <a:pt x="612" y="558"/>
                    </a:lnTo>
                    <a:lnTo>
                      <a:pt x="590" y="582"/>
                    </a:lnTo>
                    <a:lnTo>
                      <a:pt x="566" y="604"/>
                    </a:lnTo>
                    <a:lnTo>
                      <a:pt x="538" y="624"/>
                    </a:lnTo>
                    <a:lnTo>
                      <a:pt x="510" y="640"/>
                    </a:lnTo>
                    <a:lnTo>
                      <a:pt x="480" y="654"/>
                    </a:lnTo>
                    <a:lnTo>
                      <a:pt x="448" y="666"/>
                    </a:lnTo>
                    <a:lnTo>
                      <a:pt x="414" y="674"/>
                    </a:lnTo>
                    <a:lnTo>
                      <a:pt x="380" y="680"/>
                    </a:lnTo>
                    <a:lnTo>
                      <a:pt x="346" y="682"/>
                    </a:lnTo>
                    <a:lnTo>
                      <a:pt x="346" y="682"/>
                    </a:lnTo>
                    <a:lnTo>
                      <a:pt x="310" y="680"/>
                    </a:lnTo>
                    <a:lnTo>
                      <a:pt x="276" y="674"/>
                    </a:lnTo>
                    <a:lnTo>
                      <a:pt x="242" y="666"/>
                    </a:lnTo>
                    <a:lnTo>
                      <a:pt x="210" y="654"/>
                    </a:lnTo>
                    <a:lnTo>
                      <a:pt x="180" y="640"/>
                    </a:lnTo>
                    <a:lnTo>
                      <a:pt x="152" y="624"/>
                    </a:lnTo>
                    <a:lnTo>
                      <a:pt x="126" y="604"/>
                    </a:lnTo>
                    <a:lnTo>
                      <a:pt x="100" y="582"/>
                    </a:lnTo>
                    <a:lnTo>
                      <a:pt x="78" y="558"/>
                    </a:lnTo>
                    <a:lnTo>
                      <a:pt x="58" y="532"/>
                    </a:lnTo>
                    <a:lnTo>
                      <a:pt x="42" y="502"/>
                    </a:lnTo>
                    <a:lnTo>
                      <a:pt x="26" y="474"/>
                    </a:lnTo>
                    <a:lnTo>
                      <a:pt x="14" y="442"/>
                    </a:lnTo>
                    <a:lnTo>
                      <a:pt x="6" y="410"/>
                    </a:lnTo>
                    <a:lnTo>
                      <a:pt x="0" y="376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06"/>
                    </a:lnTo>
                    <a:lnTo>
                      <a:pt x="6" y="272"/>
                    </a:lnTo>
                    <a:lnTo>
                      <a:pt x="14" y="240"/>
                    </a:lnTo>
                    <a:lnTo>
                      <a:pt x="26" y="208"/>
                    </a:lnTo>
                    <a:lnTo>
                      <a:pt x="42" y="178"/>
                    </a:lnTo>
                    <a:lnTo>
                      <a:pt x="58" y="150"/>
                    </a:lnTo>
                    <a:lnTo>
                      <a:pt x="78" y="124"/>
                    </a:lnTo>
                    <a:lnTo>
                      <a:pt x="100" y="100"/>
                    </a:lnTo>
                    <a:lnTo>
                      <a:pt x="126" y="78"/>
                    </a:lnTo>
                    <a:lnTo>
                      <a:pt x="152" y="58"/>
                    </a:lnTo>
                    <a:lnTo>
                      <a:pt x="180" y="40"/>
                    </a:lnTo>
                    <a:lnTo>
                      <a:pt x="210" y="26"/>
                    </a:lnTo>
                    <a:lnTo>
                      <a:pt x="242" y="16"/>
                    </a:lnTo>
                    <a:lnTo>
                      <a:pt x="276" y="6"/>
                    </a:lnTo>
                    <a:lnTo>
                      <a:pt x="310" y="2"/>
                    </a:lnTo>
                    <a:lnTo>
                      <a:pt x="346" y="0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FF8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26">
                <a:extLst>
                  <a:ext uri="{FF2B5EF4-FFF2-40B4-BE49-F238E27FC236}">
                    <a16:creationId xmlns:a16="http://schemas.microsoft.com/office/drawing/2014/main" id="{E1ABAE09-6018-4882-9F89-C2BAC9B72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1374"/>
                <a:ext cx="696" cy="684"/>
              </a:xfrm>
              <a:custGeom>
                <a:avLst/>
                <a:gdLst/>
                <a:ahLst/>
                <a:cxnLst>
                  <a:cxn ang="0">
                    <a:pos x="348" y="0"/>
                  </a:cxn>
                  <a:cxn ang="0">
                    <a:pos x="418" y="6"/>
                  </a:cxn>
                  <a:cxn ang="0">
                    <a:pos x="484" y="26"/>
                  </a:cxn>
                  <a:cxn ang="0">
                    <a:pos x="542" y="58"/>
                  </a:cxn>
                  <a:cxn ang="0">
                    <a:pos x="594" y="100"/>
                  </a:cxn>
                  <a:cxn ang="0">
                    <a:pos x="636" y="150"/>
                  </a:cxn>
                  <a:cxn ang="0">
                    <a:pos x="668" y="210"/>
                  </a:cxn>
                  <a:cxn ang="0">
                    <a:pos x="688" y="274"/>
                  </a:cxn>
                  <a:cxn ang="0">
                    <a:pos x="696" y="342"/>
                  </a:cxn>
                  <a:cxn ang="0">
                    <a:pos x="694" y="378"/>
                  </a:cxn>
                  <a:cxn ang="0">
                    <a:pos x="680" y="444"/>
                  </a:cxn>
                  <a:cxn ang="0">
                    <a:pos x="654" y="506"/>
                  </a:cxn>
                  <a:cxn ang="0">
                    <a:pos x="616" y="560"/>
                  </a:cxn>
                  <a:cxn ang="0">
                    <a:pos x="570" y="606"/>
                  </a:cxn>
                  <a:cxn ang="0">
                    <a:pos x="514" y="644"/>
                  </a:cxn>
                  <a:cxn ang="0">
                    <a:pos x="452" y="670"/>
                  </a:cxn>
                  <a:cxn ang="0">
                    <a:pos x="384" y="682"/>
                  </a:cxn>
                  <a:cxn ang="0">
                    <a:pos x="348" y="684"/>
                  </a:cxn>
                  <a:cxn ang="0">
                    <a:pos x="278" y="678"/>
                  </a:cxn>
                  <a:cxn ang="0">
                    <a:pos x="214" y="658"/>
                  </a:cxn>
                  <a:cxn ang="0">
                    <a:pos x="154" y="626"/>
                  </a:cxn>
                  <a:cxn ang="0">
                    <a:pos x="102" y="584"/>
                  </a:cxn>
                  <a:cxn ang="0">
                    <a:pos x="60" y="534"/>
                  </a:cxn>
                  <a:cxn ang="0">
                    <a:pos x="28" y="476"/>
                  </a:cxn>
                  <a:cxn ang="0">
                    <a:pos x="8" y="412"/>
                  </a:cxn>
                  <a:cxn ang="0">
                    <a:pos x="0" y="342"/>
                  </a:cxn>
                  <a:cxn ang="0">
                    <a:pos x="2" y="308"/>
                  </a:cxn>
                  <a:cxn ang="0">
                    <a:pos x="16" y="240"/>
                  </a:cxn>
                  <a:cxn ang="0">
                    <a:pos x="42" y="180"/>
                  </a:cxn>
                  <a:cxn ang="0">
                    <a:pos x="80" y="124"/>
                  </a:cxn>
                  <a:cxn ang="0">
                    <a:pos x="128" y="78"/>
                  </a:cxn>
                  <a:cxn ang="0">
                    <a:pos x="182" y="42"/>
                  </a:cxn>
                  <a:cxn ang="0">
                    <a:pos x="246" y="16"/>
                  </a:cxn>
                  <a:cxn ang="0">
                    <a:pos x="312" y="2"/>
                  </a:cxn>
                  <a:cxn ang="0">
                    <a:pos x="348" y="0"/>
                  </a:cxn>
                </a:cxnLst>
                <a:rect l="0" t="0" r="r" b="b"/>
                <a:pathLst>
                  <a:path w="696" h="684">
                    <a:moveTo>
                      <a:pt x="348" y="0"/>
                    </a:moveTo>
                    <a:lnTo>
                      <a:pt x="348" y="0"/>
                    </a:lnTo>
                    <a:lnTo>
                      <a:pt x="384" y="2"/>
                    </a:lnTo>
                    <a:lnTo>
                      <a:pt x="418" y="6"/>
                    </a:lnTo>
                    <a:lnTo>
                      <a:pt x="452" y="16"/>
                    </a:lnTo>
                    <a:lnTo>
                      <a:pt x="484" y="26"/>
                    </a:lnTo>
                    <a:lnTo>
                      <a:pt x="514" y="42"/>
                    </a:lnTo>
                    <a:lnTo>
                      <a:pt x="542" y="58"/>
                    </a:lnTo>
                    <a:lnTo>
                      <a:pt x="570" y="78"/>
                    </a:lnTo>
                    <a:lnTo>
                      <a:pt x="594" y="100"/>
                    </a:lnTo>
                    <a:lnTo>
                      <a:pt x="616" y="124"/>
                    </a:lnTo>
                    <a:lnTo>
                      <a:pt x="636" y="150"/>
                    </a:lnTo>
                    <a:lnTo>
                      <a:pt x="654" y="180"/>
                    </a:lnTo>
                    <a:lnTo>
                      <a:pt x="668" y="210"/>
                    </a:lnTo>
                    <a:lnTo>
                      <a:pt x="680" y="240"/>
                    </a:lnTo>
                    <a:lnTo>
                      <a:pt x="688" y="274"/>
                    </a:lnTo>
                    <a:lnTo>
                      <a:pt x="694" y="308"/>
                    </a:lnTo>
                    <a:lnTo>
                      <a:pt x="696" y="342"/>
                    </a:lnTo>
                    <a:lnTo>
                      <a:pt x="696" y="342"/>
                    </a:lnTo>
                    <a:lnTo>
                      <a:pt x="694" y="378"/>
                    </a:lnTo>
                    <a:lnTo>
                      <a:pt x="688" y="412"/>
                    </a:lnTo>
                    <a:lnTo>
                      <a:pt x="680" y="444"/>
                    </a:lnTo>
                    <a:lnTo>
                      <a:pt x="668" y="476"/>
                    </a:lnTo>
                    <a:lnTo>
                      <a:pt x="654" y="506"/>
                    </a:lnTo>
                    <a:lnTo>
                      <a:pt x="636" y="534"/>
                    </a:lnTo>
                    <a:lnTo>
                      <a:pt x="616" y="560"/>
                    </a:lnTo>
                    <a:lnTo>
                      <a:pt x="594" y="584"/>
                    </a:lnTo>
                    <a:lnTo>
                      <a:pt x="570" y="606"/>
                    </a:lnTo>
                    <a:lnTo>
                      <a:pt x="542" y="626"/>
                    </a:lnTo>
                    <a:lnTo>
                      <a:pt x="514" y="644"/>
                    </a:lnTo>
                    <a:lnTo>
                      <a:pt x="484" y="658"/>
                    </a:lnTo>
                    <a:lnTo>
                      <a:pt x="452" y="670"/>
                    </a:lnTo>
                    <a:lnTo>
                      <a:pt x="418" y="678"/>
                    </a:lnTo>
                    <a:lnTo>
                      <a:pt x="384" y="682"/>
                    </a:lnTo>
                    <a:lnTo>
                      <a:pt x="348" y="684"/>
                    </a:lnTo>
                    <a:lnTo>
                      <a:pt x="348" y="684"/>
                    </a:lnTo>
                    <a:lnTo>
                      <a:pt x="312" y="682"/>
                    </a:lnTo>
                    <a:lnTo>
                      <a:pt x="278" y="678"/>
                    </a:lnTo>
                    <a:lnTo>
                      <a:pt x="246" y="670"/>
                    </a:lnTo>
                    <a:lnTo>
                      <a:pt x="214" y="658"/>
                    </a:lnTo>
                    <a:lnTo>
                      <a:pt x="182" y="644"/>
                    </a:lnTo>
                    <a:lnTo>
                      <a:pt x="154" y="626"/>
                    </a:lnTo>
                    <a:lnTo>
                      <a:pt x="128" y="606"/>
                    </a:lnTo>
                    <a:lnTo>
                      <a:pt x="102" y="584"/>
                    </a:lnTo>
                    <a:lnTo>
                      <a:pt x="80" y="560"/>
                    </a:lnTo>
                    <a:lnTo>
                      <a:pt x="60" y="534"/>
                    </a:lnTo>
                    <a:lnTo>
                      <a:pt x="42" y="506"/>
                    </a:lnTo>
                    <a:lnTo>
                      <a:pt x="28" y="476"/>
                    </a:lnTo>
                    <a:lnTo>
                      <a:pt x="16" y="444"/>
                    </a:lnTo>
                    <a:lnTo>
                      <a:pt x="8" y="412"/>
                    </a:lnTo>
                    <a:lnTo>
                      <a:pt x="2" y="378"/>
                    </a:lnTo>
                    <a:lnTo>
                      <a:pt x="0" y="342"/>
                    </a:lnTo>
                    <a:lnTo>
                      <a:pt x="0" y="342"/>
                    </a:lnTo>
                    <a:lnTo>
                      <a:pt x="2" y="308"/>
                    </a:lnTo>
                    <a:lnTo>
                      <a:pt x="8" y="274"/>
                    </a:lnTo>
                    <a:lnTo>
                      <a:pt x="16" y="240"/>
                    </a:lnTo>
                    <a:lnTo>
                      <a:pt x="28" y="210"/>
                    </a:lnTo>
                    <a:lnTo>
                      <a:pt x="42" y="180"/>
                    </a:lnTo>
                    <a:lnTo>
                      <a:pt x="60" y="150"/>
                    </a:lnTo>
                    <a:lnTo>
                      <a:pt x="80" y="124"/>
                    </a:lnTo>
                    <a:lnTo>
                      <a:pt x="102" y="100"/>
                    </a:lnTo>
                    <a:lnTo>
                      <a:pt x="128" y="78"/>
                    </a:lnTo>
                    <a:lnTo>
                      <a:pt x="154" y="58"/>
                    </a:lnTo>
                    <a:lnTo>
                      <a:pt x="182" y="42"/>
                    </a:lnTo>
                    <a:lnTo>
                      <a:pt x="214" y="26"/>
                    </a:lnTo>
                    <a:lnTo>
                      <a:pt x="246" y="16"/>
                    </a:lnTo>
                    <a:lnTo>
                      <a:pt x="278" y="6"/>
                    </a:lnTo>
                    <a:lnTo>
                      <a:pt x="312" y="2"/>
                    </a:lnTo>
                    <a:lnTo>
                      <a:pt x="348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FF7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27">
                <a:extLst>
                  <a:ext uri="{FF2B5EF4-FFF2-40B4-BE49-F238E27FC236}">
                    <a16:creationId xmlns:a16="http://schemas.microsoft.com/office/drawing/2014/main" id="{A0F01399-C667-4DCC-A32C-5148E280D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" y="1372"/>
                <a:ext cx="698" cy="688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420" y="6"/>
                  </a:cxn>
                  <a:cxn ang="0">
                    <a:pos x="486" y="26"/>
                  </a:cxn>
                  <a:cxn ang="0">
                    <a:pos x="544" y="58"/>
                  </a:cxn>
                  <a:cxn ang="0">
                    <a:pos x="596" y="100"/>
                  </a:cxn>
                  <a:cxn ang="0">
                    <a:pos x="638" y="152"/>
                  </a:cxn>
                  <a:cxn ang="0">
                    <a:pos x="672" y="210"/>
                  </a:cxn>
                  <a:cxn ang="0">
                    <a:pos x="692" y="274"/>
                  </a:cxn>
                  <a:cxn ang="0">
                    <a:pos x="698" y="344"/>
                  </a:cxn>
                  <a:cxn ang="0">
                    <a:pos x="696" y="378"/>
                  </a:cxn>
                  <a:cxn ang="0">
                    <a:pos x="682" y="446"/>
                  </a:cxn>
                  <a:cxn ang="0">
                    <a:pos x="656" y="508"/>
                  </a:cxn>
                  <a:cxn ang="0">
                    <a:pos x="618" y="562"/>
                  </a:cxn>
                  <a:cxn ang="0">
                    <a:pos x="572" y="610"/>
                  </a:cxn>
                  <a:cxn ang="0">
                    <a:pos x="516" y="646"/>
                  </a:cxn>
                  <a:cxn ang="0">
                    <a:pos x="452" y="672"/>
                  </a:cxn>
                  <a:cxn ang="0">
                    <a:pos x="384" y="686"/>
                  </a:cxn>
                  <a:cxn ang="0">
                    <a:pos x="350" y="688"/>
                  </a:cxn>
                  <a:cxn ang="0">
                    <a:pos x="278" y="680"/>
                  </a:cxn>
                  <a:cxn ang="0">
                    <a:pos x="214" y="660"/>
                  </a:cxn>
                  <a:cxn ang="0">
                    <a:pos x="154" y="628"/>
                  </a:cxn>
                  <a:cxn ang="0">
                    <a:pos x="102" y="586"/>
                  </a:cxn>
                  <a:cxn ang="0">
                    <a:pos x="60" y="536"/>
                  </a:cxn>
                  <a:cxn ang="0">
                    <a:pos x="28" y="478"/>
                  </a:cxn>
                  <a:cxn ang="0">
                    <a:pos x="6" y="412"/>
                  </a:cxn>
                  <a:cxn ang="0">
                    <a:pos x="0" y="344"/>
                  </a:cxn>
                  <a:cxn ang="0">
                    <a:pos x="2" y="308"/>
                  </a:cxn>
                  <a:cxn ang="0">
                    <a:pos x="16" y="242"/>
                  </a:cxn>
                  <a:cxn ang="0">
                    <a:pos x="42" y="180"/>
                  </a:cxn>
                  <a:cxn ang="0">
                    <a:pos x="80" y="124"/>
                  </a:cxn>
                  <a:cxn ang="0">
                    <a:pos x="128" y="78"/>
                  </a:cxn>
                  <a:cxn ang="0">
                    <a:pos x="182" y="42"/>
                  </a:cxn>
                  <a:cxn ang="0">
                    <a:pos x="246" y="14"/>
                  </a:cxn>
                  <a:cxn ang="0">
                    <a:pos x="314" y="2"/>
                  </a:cxn>
                  <a:cxn ang="0">
                    <a:pos x="350" y="0"/>
                  </a:cxn>
                </a:cxnLst>
                <a:rect l="0" t="0" r="r" b="b"/>
                <a:pathLst>
                  <a:path w="698" h="688">
                    <a:moveTo>
                      <a:pt x="350" y="0"/>
                    </a:moveTo>
                    <a:lnTo>
                      <a:pt x="350" y="0"/>
                    </a:lnTo>
                    <a:lnTo>
                      <a:pt x="384" y="2"/>
                    </a:lnTo>
                    <a:lnTo>
                      <a:pt x="420" y="6"/>
                    </a:lnTo>
                    <a:lnTo>
                      <a:pt x="452" y="14"/>
                    </a:lnTo>
                    <a:lnTo>
                      <a:pt x="486" y="26"/>
                    </a:lnTo>
                    <a:lnTo>
                      <a:pt x="516" y="42"/>
                    </a:lnTo>
                    <a:lnTo>
                      <a:pt x="544" y="58"/>
                    </a:lnTo>
                    <a:lnTo>
                      <a:pt x="572" y="78"/>
                    </a:lnTo>
                    <a:lnTo>
                      <a:pt x="596" y="100"/>
                    </a:lnTo>
                    <a:lnTo>
                      <a:pt x="618" y="124"/>
                    </a:lnTo>
                    <a:lnTo>
                      <a:pt x="638" y="152"/>
                    </a:lnTo>
                    <a:lnTo>
                      <a:pt x="656" y="180"/>
                    </a:lnTo>
                    <a:lnTo>
                      <a:pt x="672" y="210"/>
                    </a:lnTo>
                    <a:lnTo>
                      <a:pt x="682" y="242"/>
                    </a:lnTo>
                    <a:lnTo>
                      <a:pt x="692" y="274"/>
                    </a:lnTo>
                    <a:lnTo>
                      <a:pt x="696" y="308"/>
                    </a:lnTo>
                    <a:lnTo>
                      <a:pt x="698" y="344"/>
                    </a:lnTo>
                    <a:lnTo>
                      <a:pt x="698" y="344"/>
                    </a:lnTo>
                    <a:lnTo>
                      <a:pt x="696" y="378"/>
                    </a:lnTo>
                    <a:lnTo>
                      <a:pt x="692" y="412"/>
                    </a:lnTo>
                    <a:lnTo>
                      <a:pt x="682" y="446"/>
                    </a:lnTo>
                    <a:lnTo>
                      <a:pt x="672" y="478"/>
                    </a:lnTo>
                    <a:lnTo>
                      <a:pt x="656" y="508"/>
                    </a:lnTo>
                    <a:lnTo>
                      <a:pt x="638" y="536"/>
                    </a:lnTo>
                    <a:lnTo>
                      <a:pt x="618" y="562"/>
                    </a:lnTo>
                    <a:lnTo>
                      <a:pt x="596" y="586"/>
                    </a:lnTo>
                    <a:lnTo>
                      <a:pt x="572" y="610"/>
                    </a:lnTo>
                    <a:lnTo>
                      <a:pt x="544" y="628"/>
                    </a:lnTo>
                    <a:lnTo>
                      <a:pt x="516" y="646"/>
                    </a:lnTo>
                    <a:lnTo>
                      <a:pt x="486" y="660"/>
                    </a:lnTo>
                    <a:lnTo>
                      <a:pt x="452" y="672"/>
                    </a:lnTo>
                    <a:lnTo>
                      <a:pt x="420" y="680"/>
                    </a:lnTo>
                    <a:lnTo>
                      <a:pt x="384" y="686"/>
                    </a:lnTo>
                    <a:lnTo>
                      <a:pt x="350" y="688"/>
                    </a:lnTo>
                    <a:lnTo>
                      <a:pt x="350" y="688"/>
                    </a:lnTo>
                    <a:lnTo>
                      <a:pt x="314" y="686"/>
                    </a:lnTo>
                    <a:lnTo>
                      <a:pt x="278" y="680"/>
                    </a:lnTo>
                    <a:lnTo>
                      <a:pt x="246" y="672"/>
                    </a:lnTo>
                    <a:lnTo>
                      <a:pt x="214" y="660"/>
                    </a:lnTo>
                    <a:lnTo>
                      <a:pt x="182" y="646"/>
                    </a:lnTo>
                    <a:lnTo>
                      <a:pt x="154" y="628"/>
                    </a:lnTo>
                    <a:lnTo>
                      <a:pt x="128" y="610"/>
                    </a:lnTo>
                    <a:lnTo>
                      <a:pt x="102" y="586"/>
                    </a:lnTo>
                    <a:lnTo>
                      <a:pt x="80" y="562"/>
                    </a:lnTo>
                    <a:lnTo>
                      <a:pt x="60" y="536"/>
                    </a:lnTo>
                    <a:lnTo>
                      <a:pt x="42" y="508"/>
                    </a:lnTo>
                    <a:lnTo>
                      <a:pt x="28" y="478"/>
                    </a:lnTo>
                    <a:lnTo>
                      <a:pt x="16" y="446"/>
                    </a:lnTo>
                    <a:lnTo>
                      <a:pt x="6" y="412"/>
                    </a:lnTo>
                    <a:lnTo>
                      <a:pt x="2" y="378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2" y="308"/>
                    </a:lnTo>
                    <a:lnTo>
                      <a:pt x="6" y="274"/>
                    </a:lnTo>
                    <a:lnTo>
                      <a:pt x="16" y="242"/>
                    </a:lnTo>
                    <a:lnTo>
                      <a:pt x="28" y="210"/>
                    </a:lnTo>
                    <a:lnTo>
                      <a:pt x="42" y="180"/>
                    </a:lnTo>
                    <a:lnTo>
                      <a:pt x="60" y="152"/>
                    </a:lnTo>
                    <a:lnTo>
                      <a:pt x="80" y="124"/>
                    </a:lnTo>
                    <a:lnTo>
                      <a:pt x="102" y="100"/>
                    </a:lnTo>
                    <a:lnTo>
                      <a:pt x="128" y="78"/>
                    </a:lnTo>
                    <a:lnTo>
                      <a:pt x="154" y="58"/>
                    </a:lnTo>
                    <a:lnTo>
                      <a:pt x="182" y="42"/>
                    </a:lnTo>
                    <a:lnTo>
                      <a:pt x="214" y="26"/>
                    </a:lnTo>
                    <a:lnTo>
                      <a:pt x="246" y="14"/>
                    </a:lnTo>
                    <a:lnTo>
                      <a:pt x="278" y="6"/>
                    </a:lnTo>
                    <a:lnTo>
                      <a:pt x="314" y="2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7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128">
                <a:extLst>
                  <a:ext uri="{FF2B5EF4-FFF2-40B4-BE49-F238E27FC236}">
                    <a16:creationId xmlns:a16="http://schemas.microsoft.com/office/drawing/2014/main" id="{DCD7289C-647F-4A26-854B-1FA50688C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1370"/>
                <a:ext cx="702" cy="690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420" y="6"/>
                  </a:cxn>
                  <a:cxn ang="0">
                    <a:pos x="486" y="26"/>
                  </a:cxn>
                  <a:cxn ang="0">
                    <a:pos x="546" y="58"/>
                  </a:cxn>
                  <a:cxn ang="0">
                    <a:pos x="598" y="100"/>
                  </a:cxn>
                  <a:cxn ang="0">
                    <a:pos x="642" y="152"/>
                  </a:cxn>
                  <a:cxn ang="0">
                    <a:pos x="674" y="210"/>
                  </a:cxn>
                  <a:cxn ang="0">
                    <a:pos x="694" y="276"/>
                  </a:cxn>
                  <a:cxn ang="0">
                    <a:pos x="702" y="346"/>
                  </a:cxn>
                  <a:cxn ang="0">
                    <a:pos x="700" y="380"/>
                  </a:cxn>
                  <a:cxn ang="0">
                    <a:pos x="686" y="448"/>
                  </a:cxn>
                  <a:cxn ang="0">
                    <a:pos x="658" y="510"/>
                  </a:cxn>
                  <a:cxn ang="0">
                    <a:pos x="620" y="564"/>
                  </a:cxn>
                  <a:cxn ang="0">
                    <a:pos x="574" y="612"/>
                  </a:cxn>
                  <a:cxn ang="0">
                    <a:pos x="518" y="650"/>
                  </a:cxn>
                  <a:cxn ang="0">
                    <a:pos x="454" y="676"/>
                  </a:cxn>
                  <a:cxn ang="0">
                    <a:pos x="386" y="690"/>
                  </a:cxn>
                  <a:cxn ang="0">
                    <a:pos x="350" y="690"/>
                  </a:cxn>
                  <a:cxn ang="0">
                    <a:pos x="280" y="684"/>
                  </a:cxn>
                  <a:cxn ang="0">
                    <a:pos x="214" y="664"/>
                  </a:cxn>
                  <a:cxn ang="0">
                    <a:pos x="154" y="632"/>
                  </a:cxn>
                  <a:cxn ang="0">
                    <a:pos x="102" y="590"/>
                  </a:cxn>
                  <a:cxn ang="0">
                    <a:pos x="60" y="538"/>
                  </a:cxn>
                  <a:cxn ang="0">
                    <a:pos x="26" y="480"/>
                  </a:cxn>
                  <a:cxn ang="0">
                    <a:pos x="6" y="414"/>
                  </a:cxn>
                  <a:cxn ang="0">
                    <a:pos x="0" y="346"/>
                  </a:cxn>
                  <a:cxn ang="0">
                    <a:pos x="0" y="310"/>
                  </a:cxn>
                  <a:cxn ang="0">
                    <a:pos x="14" y="242"/>
                  </a:cxn>
                  <a:cxn ang="0">
                    <a:pos x="42" y="180"/>
                  </a:cxn>
                  <a:cxn ang="0">
                    <a:pos x="80" y="126"/>
                  </a:cxn>
                  <a:cxn ang="0">
                    <a:pos x="128" y="78"/>
                  </a:cxn>
                  <a:cxn ang="0">
                    <a:pos x="184" y="42"/>
                  </a:cxn>
                  <a:cxn ang="0">
                    <a:pos x="246" y="14"/>
                  </a:cxn>
                  <a:cxn ang="0">
                    <a:pos x="314" y="2"/>
                  </a:cxn>
                  <a:cxn ang="0">
                    <a:pos x="350" y="0"/>
                  </a:cxn>
                </a:cxnLst>
                <a:rect l="0" t="0" r="r" b="b"/>
                <a:pathLst>
                  <a:path w="702" h="690">
                    <a:moveTo>
                      <a:pt x="350" y="0"/>
                    </a:moveTo>
                    <a:lnTo>
                      <a:pt x="350" y="0"/>
                    </a:lnTo>
                    <a:lnTo>
                      <a:pt x="386" y="2"/>
                    </a:lnTo>
                    <a:lnTo>
                      <a:pt x="420" y="6"/>
                    </a:lnTo>
                    <a:lnTo>
                      <a:pt x="454" y="14"/>
                    </a:lnTo>
                    <a:lnTo>
                      <a:pt x="486" y="26"/>
                    </a:lnTo>
                    <a:lnTo>
                      <a:pt x="518" y="42"/>
                    </a:lnTo>
                    <a:lnTo>
                      <a:pt x="546" y="58"/>
                    </a:lnTo>
                    <a:lnTo>
                      <a:pt x="574" y="78"/>
                    </a:lnTo>
                    <a:lnTo>
                      <a:pt x="598" y="100"/>
                    </a:lnTo>
                    <a:lnTo>
                      <a:pt x="620" y="126"/>
                    </a:lnTo>
                    <a:lnTo>
                      <a:pt x="642" y="152"/>
                    </a:lnTo>
                    <a:lnTo>
                      <a:pt x="658" y="180"/>
                    </a:lnTo>
                    <a:lnTo>
                      <a:pt x="674" y="210"/>
                    </a:lnTo>
                    <a:lnTo>
                      <a:pt x="686" y="242"/>
                    </a:lnTo>
                    <a:lnTo>
                      <a:pt x="694" y="276"/>
                    </a:lnTo>
                    <a:lnTo>
                      <a:pt x="700" y="310"/>
                    </a:lnTo>
                    <a:lnTo>
                      <a:pt x="702" y="346"/>
                    </a:lnTo>
                    <a:lnTo>
                      <a:pt x="702" y="346"/>
                    </a:lnTo>
                    <a:lnTo>
                      <a:pt x="700" y="380"/>
                    </a:lnTo>
                    <a:lnTo>
                      <a:pt x="694" y="414"/>
                    </a:lnTo>
                    <a:lnTo>
                      <a:pt x="686" y="448"/>
                    </a:lnTo>
                    <a:lnTo>
                      <a:pt x="674" y="480"/>
                    </a:lnTo>
                    <a:lnTo>
                      <a:pt x="658" y="510"/>
                    </a:lnTo>
                    <a:lnTo>
                      <a:pt x="642" y="538"/>
                    </a:lnTo>
                    <a:lnTo>
                      <a:pt x="620" y="564"/>
                    </a:lnTo>
                    <a:lnTo>
                      <a:pt x="598" y="590"/>
                    </a:lnTo>
                    <a:lnTo>
                      <a:pt x="574" y="612"/>
                    </a:lnTo>
                    <a:lnTo>
                      <a:pt x="546" y="632"/>
                    </a:lnTo>
                    <a:lnTo>
                      <a:pt x="518" y="650"/>
                    </a:lnTo>
                    <a:lnTo>
                      <a:pt x="486" y="664"/>
                    </a:lnTo>
                    <a:lnTo>
                      <a:pt x="454" y="676"/>
                    </a:lnTo>
                    <a:lnTo>
                      <a:pt x="420" y="684"/>
                    </a:lnTo>
                    <a:lnTo>
                      <a:pt x="386" y="690"/>
                    </a:lnTo>
                    <a:lnTo>
                      <a:pt x="350" y="690"/>
                    </a:lnTo>
                    <a:lnTo>
                      <a:pt x="350" y="690"/>
                    </a:lnTo>
                    <a:lnTo>
                      <a:pt x="314" y="690"/>
                    </a:lnTo>
                    <a:lnTo>
                      <a:pt x="280" y="684"/>
                    </a:lnTo>
                    <a:lnTo>
                      <a:pt x="246" y="676"/>
                    </a:lnTo>
                    <a:lnTo>
                      <a:pt x="214" y="664"/>
                    </a:lnTo>
                    <a:lnTo>
                      <a:pt x="184" y="650"/>
                    </a:lnTo>
                    <a:lnTo>
                      <a:pt x="154" y="632"/>
                    </a:lnTo>
                    <a:lnTo>
                      <a:pt x="128" y="612"/>
                    </a:lnTo>
                    <a:lnTo>
                      <a:pt x="102" y="590"/>
                    </a:lnTo>
                    <a:lnTo>
                      <a:pt x="80" y="564"/>
                    </a:lnTo>
                    <a:lnTo>
                      <a:pt x="60" y="538"/>
                    </a:lnTo>
                    <a:lnTo>
                      <a:pt x="42" y="510"/>
                    </a:lnTo>
                    <a:lnTo>
                      <a:pt x="26" y="480"/>
                    </a:lnTo>
                    <a:lnTo>
                      <a:pt x="14" y="448"/>
                    </a:lnTo>
                    <a:lnTo>
                      <a:pt x="6" y="414"/>
                    </a:lnTo>
                    <a:lnTo>
                      <a:pt x="0" y="380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10"/>
                    </a:lnTo>
                    <a:lnTo>
                      <a:pt x="6" y="276"/>
                    </a:lnTo>
                    <a:lnTo>
                      <a:pt x="14" y="242"/>
                    </a:lnTo>
                    <a:lnTo>
                      <a:pt x="26" y="210"/>
                    </a:lnTo>
                    <a:lnTo>
                      <a:pt x="42" y="180"/>
                    </a:lnTo>
                    <a:lnTo>
                      <a:pt x="60" y="152"/>
                    </a:lnTo>
                    <a:lnTo>
                      <a:pt x="80" y="126"/>
                    </a:lnTo>
                    <a:lnTo>
                      <a:pt x="102" y="100"/>
                    </a:lnTo>
                    <a:lnTo>
                      <a:pt x="128" y="78"/>
                    </a:lnTo>
                    <a:lnTo>
                      <a:pt x="154" y="58"/>
                    </a:lnTo>
                    <a:lnTo>
                      <a:pt x="184" y="42"/>
                    </a:lnTo>
                    <a:lnTo>
                      <a:pt x="214" y="26"/>
                    </a:lnTo>
                    <a:lnTo>
                      <a:pt x="246" y="14"/>
                    </a:lnTo>
                    <a:lnTo>
                      <a:pt x="280" y="6"/>
                    </a:lnTo>
                    <a:lnTo>
                      <a:pt x="314" y="2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29">
                <a:extLst>
                  <a:ext uri="{FF2B5EF4-FFF2-40B4-BE49-F238E27FC236}">
                    <a16:creationId xmlns:a16="http://schemas.microsoft.com/office/drawing/2014/main" id="{D57ADF7A-59A4-49D3-90B4-B1126C1B5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1376"/>
                <a:ext cx="666" cy="666"/>
              </a:xfrm>
              <a:custGeom>
                <a:avLst/>
                <a:gdLst/>
                <a:ahLst/>
                <a:cxnLst>
                  <a:cxn ang="0">
                    <a:pos x="334" y="0"/>
                  </a:cxn>
                  <a:cxn ang="0">
                    <a:pos x="400" y="6"/>
                  </a:cxn>
                  <a:cxn ang="0">
                    <a:pos x="462" y="26"/>
                  </a:cxn>
                  <a:cxn ang="0">
                    <a:pos x="520" y="58"/>
                  </a:cxn>
                  <a:cxn ang="0">
                    <a:pos x="568" y="98"/>
                  </a:cxn>
                  <a:cxn ang="0">
                    <a:pos x="610" y="148"/>
                  </a:cxn>
                  <a:cxn ang="0">
                    <a:pos x="640" y="204"/>
                  </a:cxn>
                  <a:cxn ang="0">
                    <a:pos x="660" y="266"/>
                  </a:cxn>
                  <a:cxn ang="0">
                    <a:pos x="666" y="332"/>
                  </a:cxn>
                  <a:cxn ang="0">
                    <a:pos x="664" y="366"/>
                  </a:cxn>
                  <a:cxn ang="0">
                    <a:pos x="652" y="432"/>
                  </a:cxn>
                  <a:cxn ang="0">
                    <a:pos x="626" y="490"/>
                  </a:cxn>
                  <a:cxn ang="0">
                    <a:pos x="590" y="544"/>
                  </a:cxn>
                  <a:cxn ang="0">
                    <a:pos x="544" y="590"/>
                  </a:cxn>
                  <a:cxn ang="0">
                    <a:pos x="492" y="624"/>
                  </a:cxn>
                  <a:cxn ang="0">
                    <a:pos x="432" y="650"/>
                  </a:cxn>
                  <a:cxn ang="0">
                    <a:pos x="368" y="664"/>
                  </a:cxn>
                  <a:cxn ang="0">
                    <a:pos x="334" y="666"/>
                  </a:cxn>
                  <a:cxn ang="0">
                    <a:pos x="266" y="658"/>
                  </a:cxn>
                  <a:cxn ang="0">
                    <a:pos x="204" y="640"/>
                  </a:cxn>
                  <a:cxn ang="0">
                    <a:pos x="148" y="608"/>
                  </a:cxn>
                  <a:cxn ang="0">
                    <a:pos x="98" y="568"/>
                  </a:cxn>
                  <a:cxn ang="0">
                    <a:pos x="58" y="518"/>
                  </a:cxn>
                  <a:cxn ang="0">
                    <a:pos x="26" y="462"/>
                  </a:cxn>
                  <a:cxn ang="0">
                    <a:pos x="6" y="400"/>
                  </a:cxn>
                  <a:cxn ang="0">
                    <a:pos x="0" y="332"/>
                  </a:cxn>
                  <a:cxn ang="0">
                    <a:pos x="2" y="298"/>
                  </a:cxn>
                  <a:cxn ang="0">
                    <a:pos x="16" y="234"/>
                  </a:cxn>
                  <a:cxn ang="0">
                    <a:pos x="40" y="174"/>
                  </a:cxn>
                  <a:cxn ang="0">
                    <a:pos x="76" y="122"/>
                  </a:cxn>
                  <a:cxn ang="0">
                    <a:pos x="122" y="76"/>
                  </a:cxn>
                  <a:cxn ang="0">
                    <a:pos x="174" y="40"/>
                  </a:cxn>
                  <a:cxn ang="0">
                    <a:pos x="234" y="16"/>
                  </a:cxn>
                  <a:cxn ang="0">
                    <a:pos x="300" y="2"/>
                  </a:cxn>
                  <a:cxn ang="0">
                    <a:pos x="334" y="0"/>
                  </a:cxn>
                </a:cxnLst>
                <a:rect l="0" t="0" r="r" b="b"/>
                <a:pathLst>
                  <a:path w="666" h="666">
                    <a:moveTo>
                      <a:pt x="334" y="0"/>
                    </a:moveTo>
                    <a:lnTo>
                      <a:pt x="334" y="0"/>
                    </a:lnTo>
                    <a:lnTo>
                      <a:pt x="368" y="2"/>
                    </a:lnTo>
                    <a:lnTo>
                      <a:pt x="400" y="6"/>
                    </a:lnTo>
                    <a:lnTo>
                      <a:pt x="432" y="16"/>
                    </a:lnTo>
                    <a:lnTo>
                      <a:pt x="462" y="26"/>
                    </a:lnTo>
                    <a:lnTo>
                      <a:pt x="492" y="40"/>
                    </a:lnTo>
                    <a:lnTo>
                      <a:pt x="520" y="58"/>
                    </a:lnTo>
                    <a:lnTo>
                      <a:pt x="544" y="76"/>
                    </a:lnTo>
                    <a:lnTo>
                      <a:pt x="568" y="98"/>
                    </a:lnTo>
                    <a:lnTo>
                      <a:pt x="590" y="122"/>
                    </a:lnTo>
                    <a:lnTo>
                      <a:pt x="610" y="148"/>
                    </a:lnTo>
                    <a:lnTo>
                      <a:pt x="626" y="174"/>
                    </a:lnTo>
                    <a:lnTo>
                      <a:pt x="640" y="204"/>
                    </a:lnTo>
                    <a:lnTo>
                      <a:pt x="652" y="234"/>
                    </a:lnTo>
                    <a:lnTo>
                      <a:pt x="660" y="266"/>
                    </a:lnTo>
                    <a:lnTo>
                      <a:pt x="664" y="298"/>
                    </a:lnTo>
                    <a:lnTo>
                      <a:pt x="666" y="332"/>
                    </a:lnTo>
                    <a:lnTo>
                      <a:pt x="666" y="332"/>
                    </a:lnTo>
                    <a:lnTo>
                      <a:pt x="664" y="366"/>
                    </a:lnTo>
                    <a:lnTo>
                      <a:pt x="660" y="400"/>
                    </a:lnTo>
                    <a:lnTo>
                      <a:pt x="652" y="432"/>
                    </a:lnTo>
                    <a:lnTo>
                      <a:pt x="640" y="462"/>
                    </a:lnTo>
                    <a:lnTo>
                      <a:pt x="626" y="490"/>
                    </a:lnTo>
                    <a:lnTo>
                      <a:pt x="610" y="518"/>
                    </a:lnTo>
                    <a:lnTo>
                      <a:pt x="590" y="544"/>
                    </a:lnTo>
                    <a:lnTo>
                      <a:pt x="568" y="568"/>
                    </a:lnTo>
                    <a:lnTo>
                      <a:pt x="544" y="590"/>
                    </a:lnTo>
                    <a:lnTo>
                      <a:pt x="520" y="608"/>
                    </a:lnTo>
                    <a:lnTo>
                      <a:pt x="492" y="624"/>
                    </a:lnTo>
                    <a:lnTo>
                      <a:pt x="462" y="640"/>
                    </a:lnTo>
                    <a:lnTo>
                      <a:pt x="432" y="650"/>
                    </a:lnTo>
                    <a:lnTo>
                      <a:pt x="400" y="658"/>
                    </a:lnTo>
                    <a:lnTo>
                      <a:pt x="368" y="664"/>
                    </a:lnTo>
                    <a:lnTo>
                      <a:pt x="334" y="666"/>
                    </a:lnTo>
                    <a:lnTo>
                      <a:pt x="334" y="666"/>
                    </a:lnTo>
                    <a:lnTo>
                      <a:pt x="300" y="664"/>
                    </a:lnTo>
                    <a:lnTo>
                      <a:pt x="266" y="658"/>
                    </a:lnTo>
                    <a:lnTo>
                      <a:pt x="234" y="650"/>
                    </a:lnTo>
                    <a:lnTo>
                      <a:pt x="204" y="640"/>
                    </a:lnTo>
                    <a:lnTo>
                      <a:pt x="174" y="624"/>
                    </a:lnTo>
                    <a:lnTo>
                      <a:pt x="148" y="608"/>
                    </a:lnTo>
                    <a:lnTo>
                      <a:pt x="122" y="590"/>
                    </a:lnTo>
                    <a:lnTo>
                      <a:pt x="98" y="568"/>
                    </a:lnTo>
                    <a:lnTo>
                      <a:pt x="76" y="544"/>
                    </a:lnTo>
                    <a:lnTo>
                      <a:pt x="58" y="518"/>
                    </a:lnTo>
                    <a:lnTo>
                      <a:pt x="40" y="490"/>
                    </a:lnTo>
                    <a:lnTo>
                      <a:pt x="26" y="462"/>
                    </a:lnTo>
                    <a:lnTo>
                      <a:pt x="16" y="432"/>
                    </a:lnTo>
                    <a:lnTo>
                      <a:pt x="6" y="400"/>
                    </a:lnTo>
                    <a:lnTo>
                      <a:pt x="2" y="36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298"/>
                    </a:lnTo>
                    <a:lnTo>
                      <a:pt x="6" y="266"/>
                    </a:lnTo>
                    <a:lnTo>
                      <a:pt x="16" y="234"/>
                    </a:lnTo>
                    <a:lnTo>
                      <a:pt x="26" y="204"/>
                    </a:lnTo>
                    <a:lnTo>
                      <a:pt x="40" y="174"/>
                    </a:lnTo>
                    <a:lnTo>
                      <a:pt x="58" y="148"/>
                    </a:lnTo>
                    <a:lnTo>
                      <a:pt x="76" y="122"/>
                    </a:lnTo>
                    <a:lnTo>
                      <a:pt x="98" y="98"/>
                    </a:lnTo>
                    <a:lnTo>
                      <a:pt x="122" y="76"/>
                    </a:lnTo>
                    <a:lnTo>
                      <a:pt x="148" y="58"/>
                    </a:lnTo>
                    <a:lnTo>
                      <a:pt x="174" y="40"/>
                    </a:lnTo>
                    <a:lnTo>
                      <a:pt x="204" y="26"/>
                    </a:lnTo>
                    <a:lnTo>
                      <a:pt x="234" y="16"/>
                    </a:lnTo>
                    <a:lnTo>
                      <a:pt x="266" y="6"/>
                    </a:lnTo>
                    <a:lnTo>
                      <a:pt x="300" y="2"/>
                    </a:lnTo>
                    <a:lnTo>
                      <a:pt x="334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FFC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30">
                <a:extLst>
                  <a:ext uri="{FF2B5EF4-FFF2-40B4-BE49-F238E27FC236}">
                    <a16:creationId xmlns:a16="http://schemas.microsoft.com/office/drawing/2014/main" id="{41E4D26A-8714-4DDA-83BE-F395EF49D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1386"/>
                <a:ext cx="650" cy="646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390" y="6"/>
                  </a:cxn>
                  <a:cxn ang="0">
                    <a:pos x="452" y="24"/>
                  </a:cxn>
                  <a:cxn ang="0">
                    <a:pos x="506" y="54"/>
                  </a:cxn>
                  <a:cxn ang="0">
                    <a:pos x="556" y="94"/>
                  </a:cxn>
                  <a:cxn ang="0">
                    <a:pos x="594" y="142"/>
                  </a:cxn>
                  <a:cxn ang="0">
                    <a:pos x="626" y="196"/>
                  </a:cxn>
                  <a:cxn ang="0">
                    <a:pos x="644" y="258"/>
                  </a:cxn>
                  <a:cxn ang="0">
                    <a:pos x="650" y="322"/>
                  </a:cxn>
                  <a:cxn ang="0">
                    <a:pos x="650" y="356"/>
                  </a:cxn>
                  <a:cxn ang="0">
                    <a:pos x="636" y="418"/>
                  </a:cxn>
                  <a:cxn ang="0">
                    <a:pos x="612" y="476"/>
                  </a:cxn>
                  <a:cxn ang="0">
                    <a:pos x="576" y="528"/>
                  </a:cxn>
                  <a:cxn ang="0">
                    <a:pos x="532" y="572"/>
                  </a:cxn>
                  <a:cxn ang="0">
                    <a:pos x="480" y="606"/>
                  </a:cxn>
                  <a:cxn ang="0">
                    <a:pos x="422" y="630"/>
                  </a:cxn>
                  <a:cxn ang="0">
                    <a:pos x="358" y="644"/>
                  </a:cxn>
                  <a:cxn ang="0">
                    <a:pos x="326" y="646"/>
                  </a:cxn>
                  <a:cxn ang="0">
                    <a:pos x="260" y="638"/>
                  </a:cxn>
                  <a:cxn ang="0">
                    <a:pos x="198" y="620"/>
                  </a:cxn>
                  <a:cxn ang="0">
                    <a:pos x="144" y="590"/>
                  </a:cxn>
                  <a:cxn ang="0">
                    <a:pos x="96" y="550"/>
                  </a:cxn>
                  <a:cxn ang="0">
                    <a:pos x="56" y="502"/>
                  </a:cxn>
                  <a:cxn ang="0">
                    <a:pos x="26" y="448"/>
                  </a:cxn>
                  <a:cxn ang="0">
                    <a:pos x="6" y="388"/>
                  </a:cxn>
                  <a:cxn ang="0">
                    <a:pos x="0" y="322"/>
                  </a:cxn>
                  <a:cxn ang="0">
                    <a:pos x="2" y="290"/>
                  </a:cxn>
                  <a:cxn ang="0">
                    <a:pos x="14" y="226"/>
                  </a:cxn>
                  <a:cxn ang="0">
                    <a:pos x="38" y="168"/>
                  </a:cxn>
                  <a:cxn ang="0">
                    <a:pos x="74" y="116"/>
                  </a:cxn>
                  <a:cxn ang="0">
                    <a:pos x="118" y="74"/>
                  </a:cxn>
                  <a:cxn ang="0">
                    <a:pos x="170" y="38"/>
                  </a:cxn>
                  <a:cxn ang="0">
                    <a:pos x="228" y="14"/>
                  </a:cxn>
                  <a:cxn ang="0">
                    <a:pos x="292" y="0"/>
                  </a:cxn>
                  <a:cxn ang="0">
                    <a:pos x="326" y="0"/>
                  </a:cxn>
                </a:cxnLst>
                <a:rect l="0" t="0" r="r" b="b"/>
                <a:pathLst>
                  <a:path w="650" h="646">
                    <a:moveTo>
                      <a:pt x="326" y="0"/>
                    </a:moveTo>
                    <a:lnTo>
                      <a:pt x="326" y="0"/>
                    </a:lnTo>
                    <a:lnTo>
                      <a:pt x="358" y="0"/>
                    </a:lnTo>
                    <a:lnTo>
                      <a:pt x="390" y="6"/>
                    </a:lnTo>
                    <a:lnTo>
                      <a:pt x="422" y="14"/>
                    </a:lnTo>
                    <a:lnTo>
                      <a:pt x="452" y="24"/>
                    </a:lnTo>
                    <a:lnTo>
                      <a:pt x="480" y="38"/>
                    </a:lnTo>
                    <a:lnTo>
                      <a:pt x="506" y="54"/>
                    </a:lnTo>
                    <a:lnTo>
                      <a:pt x="532" y="74"/>
                    </a:lnTo>
                    <a:lnTo>
                      <a:pt x="556" y="94"/>
                    </a:lnTo>
                    <a:lnTo>
                      <a:pt x="576" y="116"/>
                    </a:lnTo>
                    <a:lnTo>
                      <a:pt x="594" y="142"/>
                    </a:lnTo>
                    <a:lnTo>
                      <a:pt x="612" y="168"/>
                    </a:lnTo>
                    <a:lnTo>
                      <a:pt x="626" y="196"/>
                    </a:lnTo>
                    <a:lnTo>
                      <a:pt x="636" y="226"/>
                    </a:lnTo>
                    <a:lnTo>
                      <a:pt x="644" y="258"/>
                    </a:lnTo>
                    <a:lnTo>
                      <a:pt x="650" y="290"/>
                    </a:lnTo>
                    <a:lnTo>
                      <a:pt x="650" y="322"/>
                    </a:lnTo>
                    <a:lnTo>
                      <a:pt x="650" y="322"/>
                    </a:lnTo>
                    <a:lnTo>
                      <a:pt x="650" y="356"/>
                    </a:lnTo>
                    <a:lnTo>
                      <a:pt x="644" y="388"/>
                    </a:lnTo>
                    <a:lnTo>
                      <a:pt x="636" y="418"/>
                    </a:lnTo>
                    <a:lnTo>
                      <a:pt x="626" y="448"/>
                    </a:lnTo>
                    <a:lnTo>
                      <a:pt x="612" y="476"/>
                    </a:lnTo>
                    <a:lnTo>
                      <a:pt x="594" y="502"/>
                    </a:lnTo>
                    <a:lnTo>
                      <a:pt x="576" y="528"/>
                    </a:lnTo>
                    <a:lnTo>
                      <a:pt x="556" y="550"/>
                    </a:lnTo>
                    <a:lnTo>
                      <a:pt x="532" y="572"/>
                    </a:lnTo>
                    <a:lnTo>
                      <a:pt x="506" y="590"/>
                    </a:lnTo>
                    <a:lnTo>
                      <a:pt x="480" y="606"/>
                    </a:lnTo>
                    <a:lnTo>
                      <a:pt x="452" y="620"/>
                    </a:lnTo>
                    <a:lnTo>
                      <a:pt x="422" y="630"/>
                    </a:lnTo>
                    <a:lnTo>
                      <a:pt x="390" y="638"/>
                    </a:lnTo>
                    <a:lnTo>
                      <a:pt x="358" y="644"/>
                    </a:lnTo>
                    <a:lnTo>
                      <a:pt x="326" y="646"/>
                    </a:lnTo>
                    <a:lnTo>
                      <a:pt x="326" y="646"/>
                    </a:lnTo>
                    <a:lnTo>
                      <a:pt x="292" y="644"/>
                    </a:lnTo>
                    <a:lnTo>
                      <a:pt x="260" y="638"/>
                    </a:lnTo>
                    <a:lnTo>
                      <a:pt x="228" y="630"/>
                    </a:lnTo>
                    <a:lnTo>
                      <a:pt x="198" y="620"/>
                    </a:lnTo>
                    <a:lnTo>
                      <a:pt x="170" y="606"/>
                    </a:lnTo>
                    <a:lnTo>
                      <a:pt x="144" y="590"/>
                    </a:lnTo>
                    <a:lnTo>
                      <a:pt x="118" y="572"/>
                    </a:lnTo>
                    <a:lnTo>
                      <a:pt x="96" y="550"/>
                    </a:lnTo>
                    <a:lnTo>
                      <a:pt x="74" y="528"/>
                    </a:lnTo>
                    <a:lnTo>
                      <a:pt x="56" y="502"/>
                    </a:lnTo>
                    <a:lnTo>
                      <a:pt x="38" y="476"/>
                    </a:lnTo>
                    <a:lnTo>
                      <a:pt x="26" y="448"/>
                    </a:lnTo>
                    <a:lnTo>
                      <a:pt x="14" y="418"/>
                    </a:lnTo>
                    <a:lnTo>
                      <a:pt x="6" y="388"/>
                    </a:lnTo>
                    <a:lnTo>
                      <a:pt x="2" y="356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" y="290"/>
                    </a:lnTo>
                    <a:lnTo>
                      <a:pt x="6" y="258"/>
                    </a:lnTo>
                    <a:lnTo>
                      <a:pt x="14" y="226"/>
                    </a:lnTo>
                    <a:lnTo>
                      <a:pt x="26" y="196"/>
                    </a:lnTo>
                    <a:lnTo>
                      <a:pt x="38" y="168"/>
                    </a:lnTo>
                    <a:lnTo>
                      <a:pt x="56" y="142"/>
                    </a:lnTo>
                    <a:lnTo>
                      <a:pt x="74" y="116"/>
                    </a:lnTo>
                    <a:lnTo>
                      <a:pt x="96" y="94"/>
                    </a:lnTo>
                    <a:lnTo>
                      <a:pt x="118" y="74"/>
                    </a:lnTo>
                    <a:lnTo>
                      <a:pt x="144" y="54"/>
                    </a:lnTo>
                    <a:lnTo>
                      <a:pt x="170" y="38"/>
                    </a:lnTo>
                    <a:lnTo>
                      <a:pt x="198" y="24"/>
                    </a:lnTo>
                    <a:lnTo>
                      <a:pt x="228" y="14"/>
                    </a:lnTo>
                    <a:lnTo>
                      <a:pt x="260" y="6"/>
                    </a:lnTo>
                    <a:lnTo>
                      <a:pt x="292" y="0"/>
                    </a:lnTo>
                    <a:lnTo>
                      <a:pt x="326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FFC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31">
                <a:extLst>
                  <a:ext uri="{FF2B5EF4-FFF2-40B4-BE49-F238E27FC236}">
                    <a16:creationId xmlns:a16="http://schemas.microsoft.com/office/drawing/2014/main" id="{053AB10F-AE7E-4871-9500-8D8DC2942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1394"/>
                <a:ext cx="636" cy="626"/>
              </a:xfrm>
              <a:custGeom>
                <a:avLst/>
                <a:gdLst/>
                <a:ahLst/>
                <a:cxnLst>
                  <a:cxn ang="0">
                    <a:pos x="318" y="0"/>
                  </a:cxn>
                  <a:cxn ang="0">
                    <a:pos x="382" y="6"/>
                  </a:cxn>
                  <a:cxn ang="0">
                    <a:pos x="440" y="26"/>
                  </a:cxn>
                  <a:cxn ang="0">
                    <a:pos x="494" y="54"/>
                  </a:cxn>
                  <a:cxn ang="0">
                    <a:pos x="542" y="92"/>
                  </a:cxn>
                  <a:cxn ang="0">
                    <a:pos x="580" y="138"/>
                  </a:cxn>
                  <a:cxn ang="0">
                    <a:pos x="610" y="192"/>
                  </a:cxn>
                  <a:cxn ang="0">
                    <a:pos x="628" y="250"/>
                  </a:cxn>
                  <a:cxn ang="0">
                    <a:pos x="636" y="314"/>
                  </a:cxn>
                  <a:cxn ang="0">
                    <a:pos x="634" y="346"/>
                  </a:cxn>
                  <a:cxn ang="0">
                    <a:pos x="620" y="406"/>
                  </a:cxn>
                  <a:cxn ang="0">
                    <a:pos x="596" y="462"/>
                  </a:cxn>
                  <a:cxn ang="0">
                    <a:pos x="562" y="512"/>
                  </a:cxn>
                  <a:cxn ang="0">
                    <a:pos x="520" y="556"/>
                  </a:cxn>
                  <a:cxn ang="0">
                    <a:pos x="468" y="588"/>
                  </a:cxn>
                  <a:cxn ang="0">
                    <a:pos x="412" y="612"/>
                  </a:cxn>
                  <a:cxn ang="0">
                    <a:pos x="350" y="626"/>
                  </a:cxn>
                  <a:cxn ang="0">
                    <a:pos x="318" y="626"/>
                  </a:cxn>
                  <a:cxn ang="0">
                    <a:pos x="254" y="620"/>
                  </a:cxn>
                  <a:cxn ang="0">
                    <a:pos x="194" y="602"/>
                  </a:cxn>
                  <a:cxn ang="0">
                    <a:pos x="140" y="574"/>
                  </a:cxn>
                  <a:cxn ang="0">
                    <a:pos x="92" y="534"/>
                  </a:cxn>
                  <a:cxn ang="0">
                    <a:pos x="54" y="488"/>
                  </a:cxn>
                  <a:cxn ang="0">
                    <a:pos x="24" y="436"/>
                  </a:cxn>
                  <a:cxn ang="0">
                    <a:pos x="6" y="376"/>
                  </a:cxn>
                  <a:cxn ang="0">
                    <a:pos x="0" y="314"/>
                  </a:cxn>
                  <a:cxn ang="0">
                    <a:pos x="0" y="282"/>
                  </a:cxn>
                  <a:cxn ang="0">
                    <a:pos x="14" y="220"/>
                  </a:cxn>
                  <a:cxn ang="0">
                    <a:pos x="38" y="164"/>
                  </a:cxn>
                  <a:cxn ang="0">
                    <a:pos x="72" y="114"/>
                  </a:cxn>
                  <a:cxn ang="0">
                    <a:pos x="114" y="72"/>
                  </a:cxn>
                  <a:cxn ang="0">
                    <a:pos x="166" y="38"/>
                  </a:cxn>
                  <a:cxn ang="0">
                    <a:pos x="222" y="14"/>
                  </a:cxn>
                  <a:cxn ang="0">
                    <a:pos x="284" y="2"/>
                  </a:cxn>
                  <a:cxn ang="0">
                    <a:pos x="318" y="0"/>
                  </a:cxn>
                </a:cxnLst>
                <a:rect l="0" t="0" r="r" b="b"/>
                <a:pathLst>
                  <a:path w="636" h="626">
                    <a:moveTo>
                      <a:pt x="318" y="0"/>
                    </a:moveTo>
                    <a:lnTo>
                      <a:pt x="318" y="0"/>
                    </a:lnTo>
                    <a:lnTo>
                      <a:pt x="350" y="2"/>
                    </a:lnTo>
                    <a:lnTo>
                      <a:pt x="382" y="6"/>
                    </a:lnTo>
                    <a:lnTo>
                      <a:pt x="412" y="14"/>
                    </a:lnTo>
                    <a:lnTo>
                      <a:pt x="440" y="26"/>
                    </a:lnTo>
                    <a:lnTo>
                      <a:pt x="468" y="38"/>
                    </a:lnTo>
                    <a:lnTo>
                      <a:pt x="494" y="54"/>
                    </a:lnTo>
                    <a:lnTo>
                      <a:pt x="520" y="72"/>
                    </a:lnTo>
                    <a:lnTo>
                      <a:pt x="542" y="92"/>
                    </a:lnTo>
                    <a:lnTo>
                      <a:pt x="562" y="114"/>
                    </a:lnTo>
                    <a:lnTo>
                      <a:pt x="580" y="138"/>
                    </a:lnTo>
                    <a:lnTo>
                      <a:pt x="596" y="164"/>
                    </a:lnTo>
                    <a:lnTo>
                      <a:pt x="610" y="192"/>
                    </a:lnTo>
                    <a:lnTo>
                      <a:pt x="620" y="220"/>
                    </a:lnTo>
                    <a:lnTo>
                      <a:pt x="628" y="250"/>
                    </a:lnTo>
                    <a:lnTo>
                      <a:pt x="634" y="282"/>
                    </a:lnTo>
                    <a:lnTo>
                      <a:pt x="636" y="314"/>
                    </a:lnTo>
                    <a:lnTo>
                      <a:pt x="636" y="314"/>
                    </a:lnTo>
                    <a:lnTo>
                      <a:pt x="634" y="346"/>
                    </a:lnTo>
                    <a:lnTo>
                      <a:pt x="628" y="376"/>
                    </a:lnTo>
                    <a:lnTo>
                      <a:pt x="620" y="406"/>
                    </a:lnTo>
                    <a:lnTo>
                      <a:pt x="610" y="436"/>
                    </a:lnTo>
                    <a:lnTo>
                      <a:pt x="596" y="462"/>
                    </a:lnTo>
                    <a:lnTo>
                      <a:pt x="580" y="488"/>
                    </a:lnTo>
                    <a:lnTo>
                      <a:pt x="562" y="512"/>
                    </a:lnTo>
                    <a:lnTo>
                      <a:pt x="542" y="534"/>
                    </a:lnTo>
                    <a:lnTo>
                      <a:pt x="520" y="556"/>
                    </a:lnTo>
                    <a:lnTo>
                      <a:pt x="494" y="574"/>
                    </a:lnTo>
                    <a:lnTo>
                      <a:pt x="468" y="588"/>
                    </a:lnTo>
                    <a:lnTo>
                      <a:pt x="440" y="602"/>
                    </a:lnTo>
                    <a:lnTo>
                      <a:pt x="412" y="612"/>
                    </a:lnTo>
                    <a:lnTo>
                      <a:pt x="382" y="620"/>
                    </a:lnTo>
                    <a:lnTo>
                      <a:pt x="350" y="626"/>
                    </a:lnTo>
                    <a:lnTo>
                      <a:pt x="318" y="626"/>
                    </a:lnTo>
                    <a:lnTo>
                      <a:pt x="318" y="626"/>
                    </a:lnTo>
                    <a:lnTo>
                      <a:pt x="284" y="626"/>
                    </a:lnTo>
                    <a:lnTo>
                      <a:pt x="254" y="620"/>
                    </a:lnTo>
                    <a:lnTo>
                      <a:pt x="222" y="612"/>
                    </a:lnTo>
                    <a:lnTo>
                      <a:pt x="194" y="602"/>
                    </a:lnTo>
                    <a:lnTo>
                      <a:pt x="166" y="588"/>
                    </a:lnTo>
                    <a:lnTo>
                      <a:pt x="140" y="574"/>
                    </a:lnTo>
                    <a:lnTo>
                      <a:pt x="114" y="556"/>
                    </a:lnTo>
                    <a:lnTo>
                      <a:pt x="92" y="534"/>
                    </a:lnTo>
                    <a:lnTo>
                      <a:pt x="72" y="512"/>
                    </a:lnTo>
                    <a:lnTo>
                      <a:pt x="54" y="488"/>
                    </a:lnTo>
                    <a:lnTo>
                      <a:pt x="38" y="462"/>
                    </a:lnTo>
                    <a:lnTo>
                      <a:pt x="24" y="436"/>
                    </a:lnTo>
                    <a:lnTo>
                      <a:pt x="14" y="406"/>
                    </a:lnTo>
                    <a:lnTo>
                      <a:pt x="6" y="376"/>
                    </a:lnTo>
                    <a:lnTo>
                      <a:pt x="0" y="346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282"/>
                    </a:lnTo>
                    <a:lnTo>
                      <a:pt x="6" y="250"/>
                    </a:lnTo>
                    <a:lnTo>
                      <a:pt x="14" y="220"/>
                    </a:lnTo>
                    <a:lnTo>
                      <a:pt x="24" y="192"/>
                    </a:lnTo>
                    <a:lnTo>
                      <a:pt x="38" y="164"/>
                    </a:lnTo>
                    <a:lnTo>
                      <a:pt x="54" y="138"/>
                    </a:lnTo>
                    <a:lnTo>
                      <a:pt x="72" y="114"/>
                    </a:lnTo>
                    <a:lnTo>
                      <a:pt x="92" y="92"/>
                    </a:lnTo>
                    <a:lnTo>
                      <a:pt x="114" y="72"/>
                    </a:lnTo>
                    <a:lnTo>
                      <a:pt x="140" y="54"/>
                    </a:lnTo>
                    <a:lnTo>
                      <a:pt x="166" y="38"/>
                    </a:lnTo>
                    <a:lnTo>
                      <a:pt x="194" y="26"/>
                    </a:lnTo>
                    <a:lnTo>
                      <a:pt x="222" y="14"/>
                    </a:lnTo>
                    <a:lnTo>
                      <a:pt x="254" y="6"/>
                    </a:lnTo>
                    <a:lnTo>
                      <a:pt x="284" y="2"/>
                    </a:lnTo>
                    <a:lnTo>
                      <a:pt x="318" y="0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FC70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32">
                <a:extLst>
                  <a:ext uri="{FF2B5EF4-FFF2-40B4-BE49-F238E27FC236}">
                    <a16:creationId xmlns:a16="http://schemas.microsoft.com/office/drawing/2014/main" id="{9F91B681-05FC-424A-9DFB-3F4AFF4CF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1404"/>
                <a:ext cx="622" cy="606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374" y="6"/>
                  </a:cxn>
                  <a:cxn ang="0">
                    <a:pos x="432" y="24"/>
                  </a:cxn>
                  <a:cxn ang="0">
                    <a:pos x="484" y="52"/>
                  </a:cxn>
                  <a:cxn ang="0">
                    <a:pos x="530" y="88"/>
                  </a:cxn>
                  <a:cxn ang="0">
                    <a:pos x="568" y="134"/>
                  </a:cxn>
                  <a:cxn ang="0">
                    <a:pos x="598" y="186"/>
                  </a:cxn>
                  <a:cxn ang="0">
                    <a:pos x="616" y="242"/>
                  </a:cxn>
                  <a:cxn ang="0">
                    <a:pos x="622" y="304"/>
                  </a:cxn>
                  <a:cxn ang="0">
                    <a:pos x="620" y="334"/>
                  </a:cxn>
                  <a:cxn ang="0">
                    <a:pos x="608" y="394"/>
                  </a:cxn>
                  <a:cxn ang="0">
                    <a:pos x="584" y="448"/>
                  </a:cxn>
                  <a:cxn ang="0">
                    <a:pos x="550" y="496"/>
                  </a:cxn>
                  <a:cxn ang="0">
                    <a:pos x="508" y="538"/>
                  </a:cxn>
                  <a:cxn ang="0">
                    <a:pos x="458" y="570"/>
                  </a:cxn>
                  <a:cxn ang="0">
                    <a:pos x="404" y="594"/>
                  </a:cxn>
                  <a:cxn ang="0">
                    <a:pos x="342" y="606"/>
                  </a:cxn>
                  <a:cxn ang="0">
                    <a:pos x="312" y="606"/>
                  </a:cxn>
                  <a:cxn ang="0">
                    <a:pos x="248" y="600"/>
                  </a:cxn>
                  <a:cxn ang="0">
                    <a:pos x="190" y="582"/>
                  </a:cxn>
                  <a:cxn ang="0">
                    <a:pos x="138" y="554"/>
                  </a:cxn>
                  <a:cxn ang="0">
                    <a:pos x="92" y="518"/>
                  </a:cxn>
                  <a:cxn ang="0">
                    <a:pos x="54" y="472"/>
                  </a:cxn>
                  <a:cxn ang="0">
                    <a:pos x="24" y="422"/>
                  </a:cxn>
                  <a:cxn ang="0">
                    <a:pos x="6" y="364"/>
                  </a:cxn>
                  <a:cxn ang="0">
                    <a:pos x="0" y="304"/>
                  </a:cxn>
                  <a:cxn ang="0">
                    <a:pos x="2" y="272"/>
                  </a:cxn>
                  <a:cxn ang="0">
                    <a:pos x="14" y="212"/>
                  </a:cxn>
                  <a:cxn ang="0">
                    <a:pos x="38" y="158"/>
                  </a:cxn>
                  <a:cxn ang="0">
                    <a:pos x="72" y="110"/>
                  </a:cxn>
                  <a:cxn ang="0">
                    <a:pos x="114" y="68"/>
                  </a:cxn>
                  <a:cxn ang="0">
                    <a:pos x="164" y="36"/>
                  </a:cxn>
                  <a:cxn ang="0">
                    <a:pos x="218" y="14"/>
                  </a:cxn>
                  <a:cxn ang="0">
                    <a:pos x="280" y="0"/>
                  </a:cxn>
                  <a:cxn ang="0">
                    <a:pos x="312" y="0"/>
                  </a:cxn>
                </a:cxnLst>
                <a:rect l="0" t="0" r="r" b="b"/>
                <a:pathLst>
                  <a:path w="622" h="606">
                    <a:moveTo>
                      <a:pt x="312" y="0"/>
                    </a:moveTo>
                    <a:lnTo>
                      <a:pt x="312" y="0"/>
                    </a:lnTo>
                    <a:lnTo>
                      <a:pt x="342" y="0"/>
                    </a:lnTo>
                    <a:lnTo>
                      <a:pt x="374" y="6"/>
                    </a:lnTo>
                    <a:lnTo>
                      <a:pt x="404" y="14"/>
                    </a:lnTo>
                    <a:lnTo>
                      <a:pt x="432" y="24"/>
                    </a:lnTo>
                    <a:lnTo>
                      <a:pt x="458" y="36"/>
                    </a:lnTo>
                    <a:lnTo>
                      <a:pt x="484" y="52"/>
                    </a:lnTo>
                    <a:lnTo>
                      <a:pt x="508" y="68"/>
                    </a:lnTo>
                    <a:lnTo>
                      <a:pt x="530" y="88"/>
                    </a:lnTo>
                    <a:lnTo>
                      <a:pt x="550" y="110"/>
                    </a:lnTo>
                    <a:lnTo>
                      <a:pt x="568" y="134"/>
                    </a:lnTo>
                    <a:lnTo>
                      <a:pt x="584" y="158"/>
                    </a:lnTo>
                    <a:lnTo>
                      <a:pt x="598" y="186"/>
                    </a:lnTo>
                    <a:lnTo>
                      <a:pt x="608" y="212"/>
                    </a:lnTo>
                    <a:lnTo>
                      <a:pt x="616" y="242"/>
                    </a:lnTo>
                    <a:lnTo>
                      <a:pt x="620" y="272"/>
                    </a:lnTo>
                    <a:lnTo>
                      <a:pt x="622" y="304"/>
                    </a:lnTo>
                    <a:lnTo>
                      <a:pt x="622" y="304"/>
                    </a:lnTo>
                    <a:lnTo>
                      <a:pt x="620" y="334"/>
                    </a:lnTo>
                    <a:lnTo>
                      <a:pt x="616" y="364"/>
                    </a:lnTo>
                    <a:lnTo>
                      <a:pt x="608" y="394"/>
                    </a:lnTo>
                    <a:lnTo>
                      <a:pt x="598" y="422"/>
                    </a:lnTo>
                    <a:lnTo>
                      <a:pt x="584" y="448"/>
                    </a:lnTo>
                    <a:lnTo>
                      <a:pt x="568" y="472"/>
                    </a:lnTo>
                    <a:lnTo>
                      <a:pt x="550" y="496"/>
                    </a:lnTo>
                    <a:lnTo>
                      <a:pt x="530" y="518"/>
                    </a:lnTo>
                    <a:lnTo>
                      <a:pt x="508" y="538"/>
                    </a:lnTo>
                    <a:lnTo>
                      <a:pt x="484" y="554"/>
                    </a:lnTo>
                    <a:lnTo>
                      <a:pt x="458" y="570"/>
                    </a:lnTo>
                    <a:lnTo>
                      <a:pt x="432" y="582"/>
                    </a:lnTo>
                    <a:lnTo>
                      <a:pt x="404" y="594"/>
                    </a:lnTo>
                    <a:lnTo>
                      <a:pt x="374" y="600"/>
                    </a:lnTo>
                    <a:lnTo>
                      <a:pt x="342" y="606"/>
                    </a:lnTo>
                    <a:lnTo>
                      <a:pt x="312" y="606"/>
                    </a:lnTo>
                    <a:lnTo>
                      <a:pt x="312" y="606"/>
                    </a:lnTo>
                    <a:lnTo>
                      <a:pt x="280" y="606"/>
                    </a:lnTo>
                    <a:lnTo>
                      <a:pt x="248" y="600"/>
                    </a:lnTo>
                    <a:lnTo>
                      <a:pt x="218" y="594"/>
                    </a:lnTo>
                    <a:lnTo>
                      <a:pt x="190" y="582"/>
                    </a:lnTo>
                    <a:lnTo>
                      <a:pt x="164" y="570"/>
                    </a:lnTo>
                    <a:lnTo>
                      <a:pt x="138" y="554"/>
                    </a:lnTo>
                    <a:lnTo>
                      <a:pt x="114" y="538"/>
                    </a:lnTo>
                    <a:lnTo>
                      <a:pt x="92" y="518"/>
                    </a:lnTo>
                    <a:lnTo>
                      <a:pt x="72" y="496"/>
                    </a:lnTo>
                    <a:lnTo>
                      <a:pt x="54" y="472"/>
                    </a:lnTo>
                    <a:lnTo>
                      <a:pt x="38" y="448"/>
                    </a:lnTo>
                    <a:lnTo>
                      <a:pt x="24" y="422"/>
                    </a:lnTo>
                    <a:lnTo>
                      <a:pt x="14" y="394"/>
                    </a:lnTo>
                    <a:lnTo>
                      <a:pt x="6" y="364"/>
                    </a:lnTo>
                    <a:lnTo>
                      <a:pt x="2" y="334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2" y="272"/>
                    </a:lnTo>
                    <a:lnTo>
                      <a:pt x="6" y="242"/>
                    </a:lnTo>
                    <a:lnTo>
                      <a:pt x="14" y="212"/>
                    </a:lnTo>
                    <a:lnTo>
                      <a:pt x="24" y="186"/>
                    </a:lnTo>
                    <a:lnTo>
                      <a:pt x="38" y="158"/>
                    </a:lnTo>
                    <a:lnTo>
                      <a:pt x="54" y="134"/>
                    </a:lnTo>
                    <a:lnTo>
                      <a:pt x="72" y="110"/>
                    </a:lnTo>
                    <a:lnTo>
                      <a:pt x="92" y="88"/>
                    </a:lnTo>
                    <a:lnTo>
                      <a:pt x="114" y="68"/>
                    </a:lnTo>
                    <a:lnTo>
                      <a:pt x="138" y="52"/>
                    </a:lnTo>
                    <a:lnTo>
                      <a:pt x="164" y="36"/>
                    </a:lnTo>
                    <a:lnTo>
                      <a:pt x="190" y="24"/>
                    </a:lnTo>
                    <a:lnTo>
                      <a:pt x="218" y="14"/>
                    </a:lnTo>
                    <a:lnTo>
                      <a:pt x="248" y="6"/>
                    </a:lnTo>
                    <a:lnTo>
                      <a:pt x="280" y="0"/>
                    </a:lnTo>
                    <a:lnTo>
                      <a:pt x="312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CCA0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33">
                <a:extLst>
                  <a:ext uri="{FF2B5EF4-FFF2-40B4-BE49-F238E27FC236}">
                    <a16:creationId xmlns:a16="http://schemas.microsoft.com/office/drawing/2014/main" id="{E969EB8D-C8EC-48B9-AFA4-5F5154997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1412"/>
                <a:ext cx="606" cy="588"/>
              </a:xfrm>
              <a:custGeom>
                <a:avLst/>
                <a:gdLst/>
                <a:ahLst/>
                <a:cxnLst>
                  <a:cxn ang="0">
                    <a:pos x="302" y="0"/>
                  </a:cxn>
                  <a:cxn ang="0">
                    <a:pos x="364" y="6"/>
                  </a:cxn>
                  <a:cxn ang="0">
                    <a:pos x="420" y="24"/>
                  </a:cxn>
                  <a:cxn ang="0">
                    <a:pos x="472" y="50"/>
                  </a:cxn>
                  <a:cxn ang="0">
                    <a:pos x="518" y="86"/>
                  </a:cxn>
                  <a:cxn ang="0">
                    <a:pos x="554" y="130"/>
                  </a:cxn>
                  <a:cxn ang="0">
                    <a:pos x="582" y="180"/>
                  </a:cxn>
                  <a:cxn ang="0">
                    <a:pos x="600" y="236"/>
                  </a:cxn>
                  <a:cxn ang="0">
                    <a:pos x="606" y="294"/>
                  </a:cxn>
                  <a:cxn ang="0">
                    <a:pos x="604" y="324"/>
                  </a:cxn>
                  <a:cxn ang="0">
                    <a:pos x="592" y="382"/>
                  </a:cxn>
                  <a:cxn ang="0">
                    <a:pos x="570" y="434"/>
                  </a:cxn>
                  <a:cxn ang="0">
                    <a:pos x="536" y="482"/>
                  </a:cxn>
                  <a:cxn ang="0">
                    <a:pos x="496" y="522"/>
                  </a:cxn>
                  <a:cxn ang="0">
                    <a:pos x="448" y="552"/>
                  </a:cxn>
                  <a:cxn ang="0">
                    <a:pos x="392" y="576"/>
                  </a:cxn>
                  <a:cxn ang="0">
                    <a:pos x="334" y="588"/>
                  </a:cxn>
                  <a:cxn ang="0">
                    <a:pos x="302" y="588"/>
                  </a:cxn>
                  <a:cxn ang="0">
                    <a:pos x="242" y="582"/>
                  </a:cxn>
                  <a:cxn ang="0">
                    <a:pos x="186" y="566"/>
                  </a:cxn>
                  <a:cxn ang="0">
                    <a:pos x="134" y="538"/>
                  </a:cxn>
                  <a:cxn ang="0">
                    <a:pos x="88" y="502"/>
                  </a:cxn>
                  <a:cxn ang="0">
                    <a:pos x="52" y="458"/>
                  </a:cxn>
                  <a:cxn ang="0">
                    <a:pos x="24" y="408"/>
                  </a:cxn>
                  <a:cxn ang="0">
                    <a:pos x="6" y="354"/>
                  </a:cxn>
                  <a:cxn ang="0">
                    <a:pos x="0" y="294"/>
                  </a:cxn>
                  <a:cxn ang="0">
                    <a:pos x="2" y="264"/>
                  </a:cxn>
                  <a:cxn ang="0">
                    <a:pos x="14" y="208"/>
                  </a:cxn>
                  <a:cxn ang="0">
                    <a:pos x="36" y="154"/>
                  </a:cxn>
                  <a:cxn ang="0">
                    <a:pos x="70" y="108"/>
                  </a:cxn>
                  <a:cxn ang="0">
                    <a:pos x="110" y="68"/>
                  </a:cxn>
                  <a:cxn ang="0">
                    <a:pos x="158" y="36"/>
                  </a:cxn>
                  <a:cxn ang="0">
                    <a:pos x="214" y="14"/>
                  </a:cxn>
                  <a:cxn ang="0">
                    <a:pos x="272" y="2"/>
                  </a:cxn>
                  <a:cxn ang="0">
                    <a:pos x="302" y="0"/>
                  </a:cxn>
                </a:cxnLst>
                <a:rect l="0" t="0" r="r" b="b"/>
                <a:pathLst>
                  <a:path w="606" h="588">
                    <a:moveTo>
                      <a:pt x="302" y="0"/>
                    </a:moveTo>
                    <a:lnTo>
                      <a:pt x="302" y="0"/>
                    </a:lnTo>
                    <a:lnTo>
                      <a:pt x="334" y="2"/>
                    </a:lnTo>
                    <a:lnTo>
                      <a:pt x="364" y="6"/>
                    </a:lnTo>
                    <a:lnTo>
                      <a:pt x="392" y="14"/>
                    </a:lnTo>
                    <a:lnTo>
                      <a:pt x="420" y="24"/>
                    </a:lnTo>
                    <a:lnTo>
                      <a:pt x="448" y="36"/>
                    </a:lnTo>
                    <a:lnTo>
                      <a:pt x="472" y="50"/>
                    </a:lnTo>
                    <a:lnTo>
                      <a:pt x="496" y="68"/>
                    </a:lnTo>
                    <a:lnTo>
                      <a:pt x="518" y="86"/>
                    </a:lnTo>
                    <a:lnTo>
                      <a:pt x="536" y="108"/>
                    </a:lnTo>
                    <a:lnTo>
                      <a:pt x="554" y="130"/>
                    </a:lnTo>
                    <a:lnTo>
                      <a:pt x="570" y="154"/>
                    </a:lnTo>
                    <a:lnTo>
                      <a:pt x="582" y="180"/>
                    </a:lnTo>
                    <a:lnTo>
                      <a:pt x="592" y="208"/>
                    </a:lnTo>
                    <a:lnTo>
                      <a:pt x="600" y="236"/>
                    </a:lnTo>
                    <a:lnTo>
                      <a:pt x="604" y="264"/>
                    </a:lnTo>
                    <a:lnTo>
                      <a:pt x="606" y="294"/>
                    </a:lnTo>
                    <a:lnTo>
                      <a:pt x="606" y="294"/>
                    </a:lnTo>
                    <a:lnTo>
                      <a:pt x="604" y="324"/>
                    </a:lnTo>
                    <a:lnTo>
                      <a:pt x="600" y="354"/>
                    </a:lnTo>
                    <a:lnTo>
                      <a:pt x="592" y="382"/>
                    </a:lnTo>
                    <a:lnTo>
                      <a:pt x="582" y="408"/>
                    </a:lnTo>
                    <a:lnTo>
                      <a:pt x="570" y="434"/>
                    </a:lnTo>
                    <a:lnTo>
                      <a:pt x="554" y="458"/>
                    </a:lnTo>
                    <a:lnTo>
                      <a:pt x="536" y="482"/>
                    </a:lnTo>
                    <a:lnTo>
                      <a:pt x="518" y="502"/>
                    </a:lnTo>
                    <a:lnTo>
                      <a:pt x="496" y="522"/>
                    </a:lnTo>
                    <a:lnTo>
                      <a:pt x="472" y="538"/>
                    </a:lnTo>
                    <a:lnTo>
                      <a:pt x="448" y="552"/>
                    </a:lnTo>
                    <a:lnTo>
                      <a:pt x="420" y="566"/>
                    </a:lnTo>
                    <a:lnTo>
                      <a:pt x="392" y="576"/>
                    </a:lnTo>
                    <a:lnTo>
                      <a:pt x="364" y="582"/>
                    </a:lnTo>
                    <a:lnTo>
                      <a:pt x="334" y="588"/>
                    </a:lnTo>
                    <a:lnTo>
                      <a:pt x="302" y="588"/>
                    </a:lnTo>
                    <a:lnTo>
                      <a:pt x="302" y="588"/>
                    </a:lnTo>
                    <a:lnTo>
                      <a:pt x="272" y="588"/>
                    </a:lnTo>
                    <a:lnTo>
                      <a:pt x="242" y="582"/>
                    </a:lnTo>
                    <a:lnTo>
                      <a:pt x="214" y="576"/>
                    </a:lnTo>
                    <a:lnTo>
                      <a:pt x="186" y="566"/>
                    </a:lnTo>
                    <a:lnTo>
                      <a:pt x="158" y="552"/>
                    </a:lnTo>
                    <a:lnTo>
                      <a:pt x="134" y="538"/>
                    </a:lnTo>
                    <a:lnTo>
                      <a:pt x="110" y="522"/>
                    </a:lnTo>
                    <a:lnTo>
                      <a:pt x="88" y="502"/>
                    </a:lnTo>
                    <a:lnTo>
                      <a:pt x="70" y="482"/>
                    </a:lnTo>
                    <a:lnTo>
                      <a:pt x="52" y="458"/>
                    </a:lnTo>
                    <a:lnTo>
                      <a:pt x="36" y="434"/>
                    </a:lnTo>
                    <a:lnTo>
                      <a:pt x="24" y="408"/>
                    </a:lnTo>
                    <a:lnTo>
                      <a:pt x="14" y="382"/>
                    </a:lnTo>
                    <a:lnTo>
                      <a:pt x="6" y="354"/>
                    </a:lnTo>
                    <a:lnTo>
                      <a:pt x="2" y="324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2" y="264"/>
                    </a:lnTo>
                    <a:lnTo>
                      <a:pt x="6" y="236"/>
                    </a:lnTo>
                    <a:lnTo>
                      <a:pt x="14" y="208"/>
                    </a:lnTo>
                    <a:lnTo>
                      <a:pt x="24" y="180"/>
                    </a:lnTo>
                    <a:lnTo>
                      <a:pt x="36" y="154"/>
                    </a:lnTo>
                    <a:lnTo>
                      <a:pt x="52" y="130"/>
                    </a:lnTo>
                    <a:lnTo>
                      <a:pt x="70" y="108"/>
                    </a:lnTo>
                    <a:lnTo>
                      <a:pt x="88" y="86"/>
                    </a:lnTo>
                    <a:lnTo>
                      <a:pt x="110" y="68"/>
                    </a:lnTo>
                    <a:lnTo>
                      <a:pt x="134" y="50"/>
                    </a:lnTo>
                    <a:lnTo>
                      <a:pt x="158" y="36"/>
                    </a:lnTo>
                    <a:lnTo>
                      <a:pt x="186" y="24"/>
                    </a:lnTo>
                    <a:lnTo>
                      <a:pt x="214" y="14"/>
                    </a:lnTo>
                    <a:lnTo>
                      <a:pt x="242" y="6"/>
                    </a:lnTo>
                    <a:lnTo>
                      <a:pt x="272" y="2"/>
                    </a:lnTo>
                    <a:lnTo>
                      <a:pt x="302" y="0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FCCE0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34">
                <a:extLst>
                  <a:ext uri="{FF2B5EF4-FFF2-40B4-BE49-F238E27FC236}">
                    <a16:creationId xmlns:a16="http://schemas.microsoft.com/office/drawing/2014/main" id="{5E2F071A-3271-44A2-92A6-7BC9BD61E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1422"/>
                <a:ext cx="590" cy="568"/>
              </a:xfrm>
              <a:custGeom>
                <a:avLst/>
                <a:gdLst/>
                <a:ahLst/>
                <a:cxnLst>
                  <a:cxn ang="0">
                    <a:pos x="294" y="0"/>
                  </a:cxn>
                  <a:cxn ang="0">
                    <a:pos x="354" y="6"/>
                  </a:cxn>
                  <a:cxn ang="0">
                    <a:pos x="410" y="22"/>
                  </a:cxn>
                  <a:cxn ang="0">
                    <a:pos x="460" y="48"/>
                  </a:cxn>
                  <a:cxn ang="0">
                    <a:pos x="504" y="84"/>
                  </a:cxn>
                  <a:cxn ang="0">
                    <a:pos x="540" y="126"/>
                  </a:cxn>
                  <a:cxn ang="0">
                    <a:pos x="568" y="174"/>
                  </a:cxn>
                  <a:cxn ang="0">
                    <a:pos x="584" y="226"/>
                  </a:cxn>
                  <a:cxn ang="0">
                    <a:pos x="590" y="284"/>
                  </a:cxn>
                  <a:cxn ang="0">
                    <a:pos x="588" y="312"/>
                  </a:cxn>
                  <a:cxn ang="0">
                    <a:pos x="578" y="368"/>
                  </a:cxn>
                  <a:cxn ang="0">
                    <a:pos x="554" y="420"/>
                  </a:cxn>
                  <a:cxn ang="0">
                    <a:pos x="522" y="464"/>
                  </a:cxn>
                  <a:cxn ang="0">
                    <a:pos x="482" y="504"/>
                  </a:cxn>
                  <a:cxn ang="0">
                    <a:pos x="436" y="534"/>
                  </a:cxn>
                  <a:cxn ang="0">
                    <a:pos x="382" y="556"/>
                  </a:cxn>
                  <a:cxn ang="0">
                    <a:pos x="326" y="566"/>
                  </a:cxn>
                  <a:cxn ang="0">
                    <a:pos x="294" y="568"/>
                  </a:cxn>
                  <a:cxn ang="0">
                    <a:pos x="236" y="562"/>
                  </a:cxn>
                  <a:cxn ang="0">
                    <a:pos x="180" y="546"/>
                  </a:cxn>
                  <a:cxn ang="0">
                    <a:pos x="130" y="520"/>
                  </a:cxn>
                  <a:cxn ang="0">
                    <a:pos x="86" y="484"/>
                  </a:cxn>
                  <a:cxn ang="0">
                    <a:pos x="50" y="442"/>
                  </a:cxn>
                  <a:cxn ang="0">
                    <a:pos x="22" y="394"/>
                  </a:cxn>
                  <a:cxn ang="0">
                    <a:pos x="6" y="342"/>
                  </a:cxn>
                  <a:cxn ang="0">
                    <a:pos x="0" y="284"/>
                  </a:cxn>
                  <a:cxn ang="0">
                    <a:pos x="0" y="254"/>
                  </a:cxn>
                  <a:cxn ang="0">
                    <a:pos x="12" y="200"/>
                  </a:cxn>
                  <a:cxn ang="0">
                    <a:pos x="36" y="148"/>
                  </a:cxn>
                  <a:cxn ang="0">
                    <a:pos x="68" y="104"/>
                  </a:cxn>
                  <a:cxn ang="0">
                    <a:pos x="108" y="64"/>
                  </a:cxn>
                  <a:cxn ang="0">
                    <a:pos x="154" y="34"/>
                  </a:cxn>
                  <a:cxn ang="0">
                    <a:pos x="208" y="12"/>
                  </a:cxn>
                  <a:cxn ang="0">
                    <a:pos x="264" y="2"/>
                  </a:cxn>
                  <a:cxn ang="0">
                    <a:pos x="294" y="0"/>
                  </a:cxn>
                </a:cxnLst>
                <a:rect l="0" t="0" r="r" b="b"/>
                <a:pathLst>
                  <a:path w="590" h="568">
                    <a:moveTo>
                      <a:pt x="294" y="0"/>
                    </a:moveTo>
                    <a:lnTo>
                      <a:pt x="294" y="0"/>
                    </a:lnTo>
                    <a:lnTo>
                      <a:pt x="326" y="2"/>
                    </a:lnTo>
                    <a:lnTo>
                      <a:pt x="354" y="6"/>
                    </a:lnTo>
                    <a:lnTo>
                      <a:pt x="382" y="12"/>
                    </a:lnTo>
                    <a:lnTo>
                      <a:pt x="410" y="22"/>
                    </a:lnTo>
                    <a:lnTo>
                      <a:pt x="436" y="34"/>
                    </a:lnTo>
                    <a:lnTo>
                      <a:pt x="460" y="48"/>
                    </a:lnTo>
                    <a:lnTo>
                      <a:pt x="482" y="64"/>
                    </a:lnTo>
                    <a:lnTo>
                      <a:pt x="504" y="84"/>
                    </a:lnTo>
                    <a:lnTo>
                      <a:pt x="522" y="104"/>
                    </a:lnTo>
                    <a:lnTo>
                      <a:pt x="540" y="126"/>
                    </a:lnTo>
                    <a:lnTo>
                      <a:pt x="554" y="148"/>
                    </a:lnTo>
                    <a:lnTo>
                      <a:pt x="568" y="174"/>
                    </a:lnTo>
                    <a:lnTo>
                      <a:pt x="578" y="200"/>
                    </a:lnTo>
                    <a:lnTo>
                      <a:pt x="584" y="226"/>
                    </a:lnTo>
                    <a:lnTo>
                      <a:pt x="588" y="254"/>
                    </a:lnTo>
                    <a:lnTo>
                      <a:pt x="590" y="284"/>
                    </a:lnTo>
                    <a:lnTo>
                      <a:pt x="590" y="284"/>
                    </a:lnTo>
                    <a:lnTo>
                      <a:pt x="588" y="312"/>
                    </a:lnTo>
                    <a:lnTo>
                      <a:pt x="584" y="342"/>
                    </a:lnTo>
                    <a:lnTo>
                      <a:pt x="578" y="368"/>
                    </a:lnTo>
                    <a:lnTo>
                      <a:pt x="568" y="394"/>
                    </a:lnTo>
                    <a:lnTo>
                      <a:pt x="554" y="420"/>
                    </a:lnTo>
                    <a:lnTo>
                      <a:pt x="540" y="442"/>
                    </a:lnTo>
                    <a:lnTo>
                      <a:pt x="522" y="464"/>
                    </a:lnTo>
                    <a:lnTo>
                      <a:pt x="504" y="484"/>
                    </a:lnTo>
                    <a:lnTo>
                      <a:pt x="482" y="504"/>
                    </a:lnTo>
                    <a:lnTo>
                      <a:pt x="460" y="520"/>
                    </a:lnTo>
                    <a:lnTo>
                      <a:pt x="436" y="534"/>
                    </a:lnTo>
                    <a:lnTo>
                      <a:pt x="410" y="546"/>
                    </a:lnTo>
                    <a:lnTo>
                      <a:pt x="382" y="556"/>
                    </a:lnTo>
                    <a:lnTo>
                      <a:pt x="354" y="562"/>
                    </a:lnTo>
                    <a:lnTo>
                      <a:pt x="326" y="566"/>
                    </a:lnTo>
                    <a:lnTo>
                      <a:pt x="294" y="568"/>
                    </a:lnTo>
                    <a:lnTo>
                      <a:pt x="294" y="568"/>
                    </a:lnTo>
                    <a:lnTo>
                      <a:pt x="264" y="566"/>
                    </a:lnTo>
                    <a:lnTo>
                      <a:pt x="236" y="562"/>
                    </a:lnTo>
                    <a:lnTo>
                      <a:pt x="208" y="556"/>
                    </a:lnTo>
                    <a:lnTo>
                      <a:pt x="180" y="546"/>
                    </a:lnTo>
                    <a:lnTo>
                      <a:pt x="154" y="534"/>
                    </a:lnTo>
                    <a:lnTo>
                      <a:pt x="130" y="520"/>
                    </a:lnTo>
                    <a:lnTo>
                      <a:pt x="108" y="504"/>
                    </a:lnTo>
                    <a:lnTo>
                      <a:pt x="86" y="484"/>
                    </a:lnTo>
                    <a:lnTo>
                      <a:pt x="68" y="464"/>
                    </a:lnTo>
                    <a:lnTo>
                      <a:pt x="50" y="442"/>
                    </a:lnTo>
                    <a:lnTo>
                      <a:pt x="36" y="420"/>
                    </a:lnTo>
                    <a:lnTo>
                      <a:pt x="22" y="394"/>
                    </a:lnTo>
                    <a:lnTo>
                      <a:pt x="12" y="368"/>
                    </a:lnTo>
                    <a:lnTo>
                      <a:pt x="6" y="342"/>
                    </a:lnTo>
                    <a:lnTo>
                      <a:pt x="0" y="312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6" y="226"/>
                    </a:lnTo>
                    <a:lnTo>
                      <a:pt x="12" y="200"/>
                    </a:lnTo>
                    <a:lnTo>
                      <a:pt x="22" y="174"/>
                    </a:lnTo>
                    <a:lnTo>
                      <a:pt x="36" y="148"/>
                    </a:lnTo>
                    <a:lnTo>
                      <a:pt x="50" y="126"/>
                    </a:lnTo>
                    <a:lnTo>
                      <a:pt x="68" y="104"/>
                    </a:lnTo>
                    <a:lnTo>
                      <a:pt x="86" y="84"/>
                    </a:lnTo>
                    <a:lnTo>
                      <a:pt x="108" y="64"/>
                    </a:lnTo>
                    <a:lnTo>
                      <a:pt x="130" y="48"/>
                    </a:lnTo>
                    <a:lnTo>
                      <a:pt x="154" y="34"/>
                    </a:lnTo>
                    <a:lnTo>
                      <a:pt x="180" y="22"/>
                    </a:lnTo>
                    <a:lnTo>
                      <a:pt x="208" y="12"/>
                    </a:lnTo>
                    <a:lnTo>
                      <a:pt x="236" y="6"/>
                    </a:lnTo>
                    <a:lnTo>
                      <a:pt x="264" y="2"/>
                    </a:lnTo>
                    <a:lnTo>
                      <a:pt x="294" y="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FCD1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35">
                <a:extLst>
                  <a:ext uri="{FF2B5EF4-FFF2-40B4-BE49-F238E27FC236}">
                    <a16:creationId xmlns:a16="http://schemas.microsoft.com/office/drawing/2014/main" id="{35155D5B-7268-4F83-8081-01EFA9845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430"/>
                <a:ext cx="576" cy="550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346" y="6"/>
                  </a:cxn>
                  <a:cxn ang="0">
                    <a:pos x="400" y="22"/>
                  </a:cxn>
                  <a:cxn ang="0">
                    <a:pos x="450" y="48"/>
                  </a:cxn>
                  <a:cxn ang="0">
                    <a:pos x="492" y="82"/>
                  </a:cxn>
                  <a:cxn ang="0">
                    <a:pos x="528" y="122"/>
                  </a:cxn>
                  <a:cxn ang="0">
                    <a:pos x="554" y="168"/>
                  </a:cxn>
                  <a:cxn ang="0">
                    <a:pos x="570" y="220"/>
                  </a:cxn>
                  <a:cxn ang="0">
                    <a:pos x="576" y="276"/>
                  </a:cxn>
                  <a:cxn ang="0">
                    <a:pos x="576" y="304"/>
                  </a:cxn>
                  <a:cxn ang="0">
                    <a:pos x="564" y="356"/>
                  </a:cxn>
                  <a:cxn ang="0">
                    <a:pos x="542" y="406"/>
                  </a:cxn>
                  <a:cxn ang="0">
                    <a:pos x="510" y="450"/>
                  </a:cxn>
                  <a:cxn ang="0">
                    <a:pos x="472" y="488"/>
                  </a:cxn>
                  <a:cxn ang="0">
                    <a:pos x="426" y="516"/>
                  </a:cxn>
                  <a:cxn ang="0">
                    <a:pos x="374" y="538"/>
                  </a:cxn>
                  <a:cxn ang="0">
                    <a:pos x="318" y="548"/>
                  </a:cxn>
                  <a:cxn ang="0">
                    <a:pos x="288" y="550"/>
                  </a:cxn>
                  <a:cxn ang="0">
                    <a:pos x="230" y="544"/>
                  </a:cxn>
                  <a:cxn ang="0">
                    <a:pos x="176" y="528"/>
                  </a:cxn>
                  <a:cxn ang="0">
                    <a:pos x="128" y="504"/>
                  </a:cxn>
                  <a:cxn ang="0">
                    <a:pos x="86" y="470"/>
                  </a:cxn>
                  <a:cxn ang="0">
                    <a:pos x="50" y="428"/>
                  </a:cxn>
                  <a:cxn ang="0">
                    <a:pos x="24" y="382"/>
                  </a:cxn>
                  <a:cxn ang="0">
                    <a:pos x="6" y="330"/>
                  </a:cxn>
                  <a:cxn ang="0">
                    <a:pos x="0" y="276"/>
                  </a:cxn>
                  <a:cxn ang="0">
                    <a:pos x="2" y="248"/>
                  </a:cxn>
                  <a:cxn ang="0">
                    <a:pos x="14" y="194"/>
                  </a:cxn>
                  <a:cxn ang="0">
                    <a:pos x="36" y="144"/>
                  </a:cxn>
                  <a:cxn ang="0">
                    <a:pos x="66" y="100"/>
                  </a:cxn>
                  <a:cxn ang="0">
                    <a:pos x="106" y="64"/>
                  </a:cxn>
                  <a:cxn ang="0">
                    <a:pos x="152" y="34"/>
                  </a:cxn>
                  <a:cxn ang="0">
                    <a:pos x="204" y="14"/>
                  </a:cxn>
                  <a:cxn ang="0">
                    <a:pos x="260" y="2"/>
                  </a:cxn>
                  <a:cxn ang="0">
                    <a:pos x="288" y="0"/>
                  </a:cxn>
                </a:cxnLst>
                <a:rect l="0" t="0" r="r" b="b"/>
                <a:pathLst>
                  <a:path w="576" h="550">
                    <a:moveTo>
                      <a:pt x="288" y="0"/>
                    </a:moveTo>
                    <a:lnTo>
                      <a:pt x="288" y="0"/>
                    </a:lnTo>
                    <a:lnTo>
                      <a:pt x="318" y="2"/>
                    </a:lnTo>
                    <a:lnTo>
                      <a:pt x="346" y="6"/>
                    </a:lnTo>
                    <a:lnTo>
                      <a:pt x="374" y="14"/>
                    </a:lnTo>
                    <a:lnTo>
                      <a:pt x="400" y="22"/>
                    </a:lnTo>
                    <a:lnTo>
                      <a:pt x="426" y="34"/>
                    </a:lnTo>
                    <a:lnTo>
                      <a:pt x="450" y="48"/>
                    </a:lnTo>
                    <a:lnTo>
                      <a:pt x="472" y="64"/>
                    </a:lnTo>
                    <a:lnTo>
                      <a:pt x="492" y="82"/>
                    </a:lnTo>
                    <a:lnTo>
                      <a:pt x="510" y="100"/>
                    </a:lnTo>
                    <a:lnTo>
                      <a:pt x="528" y="122"/>
                    </a:lnTo>
                    <a:lnTo>
                      <a:pt x="542" y="144"/>
                    </a:lnTo>
                    <a:lnTo>
                      <a:pt x="554" y="168"/>
                    </a:lnTo>
                    <a:lnTo>
                      <a:pt x="564" y="194"/>
                    </a:lnTo>
                    <a:lnTo>
                      <a:pt x="570" y="220"/>
                    </a:lnTo>
                    <a:lnTo>
                      <a:pt x="576" y="248"/>
                    </a:lnTo>
                    <a:lnTo>
                      <a:pt x="576" y="276"/>
                    </a:lnTo>
                    <a:lnTo>
                      <a:pt x="576" y="276"/>
                    </a:lnTo>
                    <a:lnTo>
                      <a:pt x="576" y="304"/>
                    </a:lnTo>
                    <a:lnTo>
                      <a:pt x="570" y="330"/>
                    </a:lnTo>
                    <a:lnTo>
                      <a:pt x="564" y="356"/>
                    </a:lnTo>
                    <a:lnTo>
                      <a:pt x="554" y="382"/>
                    </a:lnTo>
                    <a:lnTo>
                      <a:pt x="542" y="406"/>
                    </a:lnTo>
                    <a:lnTo>
                      <a:pt x="528" y="428"/>
                    </a:lnTo>
                    <a:lnTo>
                      <a:pt x="510" y="450"/>
                    </a:lnTo>
                    <a:lnTo>
                      <a:pt x="492" y="470"/>
                    </a:lnTo>
                    <a:lnTo>
                      <a:pt x="472" y="488"/>
                    </a:lnTo>
                    <a:lnTo>
                      <a:pt x="450" y="504"/>
                    </a:lnTo>
                    <a:lnTo>
                      <a:pt x="426" y="516"/>
                    </a:lnTo>
                    <a:lnTo>
                      <a:pt x="400" y="528"/>
                    </a:lnTo>
                    <a:lnTo>
                      <a:pt x="374" y="538"/>
                    </a:lnTo>
                    <a:lnTo>
                      <a:pt x="346" y="544"/>
                    </a:lnTo>
                    <a:lnTo>
                      <a:pt x="318" y="548"/>
                    </a:lnTo>
                    <a:lnTo>
                      <a:pt x="288" y="550"/>
                    </a:lnTo>
                    <a:lnTo>
                      <a:pt x="288" y="550"/>
                    </a:lnTo>
                    <a:lnTo>
                      <a:pt x="260" y="548"/>
                    </a:lnTo>
                    <a:lnTo>
                      <a:pt x="230" y="544"/>
                    </a:lnTo>
                    <a:lnTo>
                      <a:pt x="204" y="538"/>
                    </a:lnTo>
                    <a:lnTo>
                      <a:pt x="176" y="528"/>
                    </a:lnTo>
                    <a:lnTo>
                      <a:pt x="152" y="516"/>
                    </a:lnTo>
                    <a:lnTo>
                      <a:pt x="128" y="504"/>
                    </a:lnTo>
                    <a:lnTo>
                      <a:pt x="106" y="488"/>
                    </a:lnTo>
                    <a:lnTo>
                      <a:pt x="86" y="470"/>
                    </a:lnTo>
                    <a:lnTo>
                      <a:pt x="66" y="450"/>
                    </a:lnTo>
                    <a:lnTo>
                      <a:pt x="50" y="428"/>
                    </a:lnTo>
                    <a:lnTo>
                      <a:pt x="36" y="406"/>
                    </a:lnTo>
                    <a:lnTo>
                      <a:pt x="24" y="382"/>
                    </a:lnTo>
                    <a:lnTo>
                      <a:pt x="14" y="356"/>
                    </a:lnTo>
                    <a:lnTo>
                      <a:pt x="6" y="330"/>
                    </a:lnTo>
                    <a:lnTo>
                      <a:pt x="2" y="304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2" y="248"/>
                    </a:lnTo>
                    <a:lnTo>
                      <a:pt x="6" y="220"/>
                    </a:lnTo>
                    <a:lnTo>
                      <a:pt x="14" y="194"/>
                    </a:lnTo>
                    <a:lnTo>
                      <a:pt x="24" y="168"/>
                    </a:lnTo>
                    <a:lnTo>
                      <a:pt x="36" y="144"/>
                    </a:lnTo>
                    <a:lnTo>
                      <a:pt x="50" y="122"/>
                    </a:lnTo>
                    <a:lnTo>
                      <a:pt x="66" y="100"/>
                    </a:lnTo>
                    <a:lnTo>
                      <a:pt x="86" y="82"/>
                    </a:lnTo>
                    <a:lnTo>
                      <a:pt x="106" y="64"/>
                    </a:lnTo>
                    <a:lnTo>
                      <a:pt x="128" y="48"/>
                    </a:lnTo>
                    <a:lnTo>
                      <a:pt x="152" y="34"/>
                    </a:lnTo>
                    <a:lnTo>
                      <a:pt x="176" y="22"/>
                    </a:lnTo>
                    <a:lnTo>
                      <a:pt x="204" y="14"/>
                    </a:lnTo>
                    <a:lnTo>
                      <a:pt x="230" y="6"/>
                    </a:lnTo>
                    <a:lnTo>
                      <a:pt x="260" y="2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CD60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136">
                <a:extLst>
                  <a:ext uri="{FF2B5EF4-FFF2-40B4-BE49-F238E27FC236}">
                    <a16:creationId xmlns:a16="http://schemas.microsoft.com/office/drawing/2014/main" id="{1D8CD337-B866-4720-BBDF-775861FAE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440"/>
                <a:ext cx="562" cy="530"/>
              </a:xfrm>
              <a:custGeom>
                <a:avLst/>
                <a:gdLst/>
                <a:ahLst/>
                <a:cxnLst>
                  <a:cxn ang="0">
                    <a:pos x="280" y="0"/>
                  </a:cxn>
                  <a:cxn ang="0">
                    <a:pos x="338" y="6"/>
                  </a:cxn>
                  <a:cxn ang="0">
                    <a:pos x="390" y="20"/>
                  </a:cxn>
                  <a:cxn ang="0">
                    <a:pos x="438" y="46"/>
                  </a:cxn>
                  <a:cxn ang="0">
                    <a:pos x="478" y="78"/>
                  </a:cxn>
                  <a:cxn ang="0">
                    <a:pos x="514" y="116"/>
                  </a:cxn>
                  <a:cxn ang="0">
                    <a:pos x="540" y="162"/>
                  </a:cxn>
                  <a:cxn ang="0">
                    <a:pos x="556" y="212"/>
                  </a:cxn>
                  <a:cxn ang="0">
                    <a:pos x="562" y="264"/>
                  </a:cxn>
                  <a:cxn ang="0">
                    <a:pos x="560" y="292"/>
                  </a:cxn>
                  <a:cxn ang="0">
                    <a:pos x="548" y="344"/>
                  </a:cxn>
                  <a:cxn ang="0">
                    <a:pos x="528" y="392"/>
                  </a:cxn>
                  <a:cxn ang="0">
                    <a:pos x="498" y="434"/>
                  </a:cxn>
                  <a:cxn ang="0">
                    <a:pos x="460" y="470"/>
                  </a:cxn>
                  <a:cxn ang="0">
                    <a:pos x="414" y="498"/>
                  </a:cxn>
                  <a:cxn ang="0">
                    <a:pos x="364" y="518"/>
                  </a:cxn>
                  <a:cxn ang="0">
                    <a:pos x="310" y="528"/>
                  </a:cxn>
                  <a:cxn ang="0">
                    <a:pos x="280" y="530"/>
                  </a:cxn>
                  <a:cxn ang="0">
                    <a:pos x="224" y="524"/>
                  </a:cxn>
                  <a:cxn ang="0">
                    <a:pos x="172" y="510"/>
                  </a:cxn>
                  <a:cxn ang="0">
                    <a:pos x="124" y="484"/>
                  </a:cxn>
                  <a:cxn ang="0">
                    <a:pos x="82" y="452"/>
                  </a:cxn>
                  <a:cxn ang="0">
                    <a:pos x="48" y="412"/>
                  </a:cxn>
                  <a:cxn ang="0">
                    <a:pos x="22" y="368"/>
                  </a:cxn>
                  <a:cxn ang="0">
                    <a:pos x="6" y="318"/>
                  </a:cxn>
                  <a:cxn ang="0">
                    <a:pos x="0" y="264"/>
                  </a:cxn>
                  <a:cxn ang="0">
                    <a:pos x="2" y="238"/>
                  </a:cxn>
                  <a:cxn ang="0">
                    <a:pos x="14" y="186"/>
                  </a:cxn>
                  <a:cxn ang="0">
                    <a:pos x="34" y="138"/>
                  </a:cxn>
                  <a:cxn ang="0">
                    <a:pos x="64" y="96"/>
                  </a:cxn>
                  <a:cxn ang="0">
                    <a:pos x="102" y="60"/>
                  </a:cxn>
                  <a:cxn ang="0">
                    <a:pos x="148" y="32"/>
                  </a:cxn>
                  <a:cxn ang="0">
                    <a:pos x="198" y="12"/>
                  </a:cxn>
                  <a:cxn ang="0">
                    <a:pos x="252" y="2"/>
                  </a:cxn>
                  <a:cxn ang="0">
                    <a:pos x="280" y="0"/>
                  </a:cxn>
                </a:cxnLst>
                <a:rect l="0" t="0" r="r" b="b"/>
                <a:pathLst>
                  <a:path w="562" h="530">
                    <a:moveTo>
                      <a:pt x="280" y="0"/>
                    </a:moveTo>
                    <a:lnTo>
                      <a:pt x="280" y="0"/>
                    </a:lnTo>
                    <a:lnTo>
                      <a:pt x="310" y="2"/>
                    </a:lnTo>
                    <a:lnTo>
                      <a:pt x="338" y="6"/>
                    </a:lnTo>
                    <a:lnTo>
                      <a:pt x="364" y="12"/>
                    </a:lnTo>
                    <a:lnTo>
                      <a:pt x="390" y="20"/>
                    </a:lnTo>
                    <a:lnTo>
                      <a:pt x="414" y="32"/>
                    </a:lnTo>
                    <a:lnTo>
                      <a:pt x="438" y="46"/>
                    </a:lnTo>
                    <a:lnTo>
                      <a:pt x="460" y="60"/>
                    </a:lnTo>
                    <a:lnTo>
                      <a:pt x="478" y="78"/>
                    </a:lnTo>
                    <a:lnTo>
                      <a:pt x="498" y="96"/>
                    </a:lnTo>
                    <a:lnTo>
                      <a:pt x="514" y="116"/>
                    </a:lnTo>
                    <a:lnTo>
                      <a:pt x="528" y="138"/>
                    </a:lnTo>
                    <a:lnTo>
                      <a:pt x="540" y="162"/>
                    </a:lnTo>
                    <a:lnTo>
                      <a:pt x="548" y="186"/>
                    </a:lnTo>
                    <a:lnTo>
                      <a:pt x="556" y="212"/>
                    </a:lnTo>
                    <a:lnTo>
                      <a:pt x="560" y="238"/>
                    </a:lnTo>
                    <a:lnTo>
                      <a:pt x="562" y="264"/>
                    </a:lnTo>
                    <a:lnTo>
                      <a:pt x="562" y="264"/>
                    </a:lnTo>
                    <a:lnTo>
                      <a:pt x="560" y="292"/>
                    </a:lnTo>
                    <a:lnTo>
                      <a:pt x="556" y="318"/>
                    </a:lnTo>
                    <a:lnTo>
                      <a:pt x="548" y="344"/>
                    </a:lnTo>
                    <a:lnTo>
                      <a:pt x="540" y="368"/>
                    </a:lnTo>
                    <a:lnTo>
                      <a:pt x="528" y="392"/>
                    </a:lnTo>
                    <a:lnTo>
                      <a:pt x="514" y="412"/>
                    </a:lnTo>
                    <a:lnTo>
                      <a:pt x="498" y="434"/>
                    </a:lnTo>
                    <a:lnTo>
                      <a:pt x="478" y="452"/>
                    </a:lnTo>
                    <a:lnTo>
                      <a:pt x="460" y="470"/>
                    </a:lnTo>
                    <a:lnTo>
                      <a:pt x="438" y="484"/>
                    </a:lnTo>
                    <a:lnTo>
                      <a:pt x="414" y="498"/>
                    </a:lnTo>
                    <a:lnTo>
                      <a:pt x="390" y="510"/>
                    </a:lnTo>
                    <a:lnTo>
                      <a:pt x="364" y="518"/>
                    </a:lnTo>
                    <a:lnTo>
                      <a:pt x="338" y="524"/>
                    </a:lnTo>
                    <a:lnTo>
                      <a:pt x="310" y="528"/>
                    </a:lnTo>
                    <a:lnTo>
                      <a:pt x="280" y="530"/>
                    </a:lnTo>
                    <a:lnTo>
                      <a:pt x="280" y="530"/>
                    </a:lnTo>
                    <a:lnTo>
                      <a:pt x="252" y="528"/>
                    </a:lnTo>
                    <a:lnTo>
                      <a:pt x="224" y="524"/>
                    </a:lnTo>
                    <a:lnTo>
                      <a:pt x="198" y="518"/>
                    </a:lnTo>
                    <a:lnTo>
                      <a:pt x="172" y="510"/>
                    </a:lnTo>
                    <a:lnTo>
                      <a:pt x="148" y="498"/>
                    </a:lnTo>
                    <a:lnTo>
                      <a:pt x="124" y="484"/>
                    </a:lnTo>
                    <a:lnTo>
                      <a:pt x="102" y="470"/>
                    </a:lnTo>
                    <a:lnTo>
                      <a:pt x="82" y="452"/>
                    </a:lnTo>
                    <a:lnTo>
                      <a:pt x="64" y="434"/>
                    </a:lnTo>
                    <a:lnTo>
                      <a:pt x="48" y="412"/>
                    </a:lnTo>
                    <a:lnTo>
                      <a:pt x="34" y="392"/>
                    </a:lnTo>
                    <a:lnTo>
                      <a:pt x="22" y="368"/>
                    </a:lnTo>
                    <a:lnTo>
                      <a:pt x="14" y="344"/>
                    </a:lnTo>
                    <a:lnTo>
                      <a:pt x="6" y="318"/>
                    </a:lnTo>
                    <a:lnTo>
                      <a:pt x="2" y="292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" y="238"/>
                    </a:lnTo>
                    <a:lnTo>
                      <a:pt x="6" y="212"/>
                    </a:lnTo>
                    <a:lnTo>
                      <a:pt x="14" y="186"/>
                    </a:lnTo>
                    <a:lnTo>
                      <a:pt x="22" y="162"/>
                    </a:lnTo>
                    <a:lnTo>
                      <a:pt x="34" y="138"/>
                    </a:lnTo>
                    <a:lnTo>
                      <a:pt x="48" y="116"/>
                    </a:lnTo>
                    <a:lnTo>
                      <a:pt x="64" y="96"/>
                    </a:lnTo>
                    <a:lnTo>
                      <a:pt x="82" y="78"/>
                    </a:lnTo>
                    <a:lnTo>
                      <a:pt x="102" y="60"/>
                    </a:lnTo>
                    <a:lnTo>
                      <a:pt x="124" y="46"/>
                    </a:lnTo>
                    <a:lnTo>
                      <a:pt x="148" y="32"/>
                    </a:lnTo>
                    <a:lnTo>
                      <a:pt x="172" y="20"/>
                    </a:lnTo>
                    <a:lnTo>
                      <a:pt x="198" y="12"/>
                    </a:lnTo>
                    <a:lnTo>
                      <a:pt x="224" y="6"/>
                    </a:lnTo>
                    <a:lnTo>
                      <a:pt x="252" y="2"/>
                    </a:lnTo>
                    <a:lnTo>
                      <a:pt x="280" y="0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AD70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137">
                <a:extLst>
                  <a:ext uri="{FF2B5EF4-FFF2-40B4-BE49-F238E27FC236}">
                    <a16:creationId xmlns:a16="http://schemas.microsoft.com/office/drawing/2014/main" id="{E479605D-1058-4A81-B965-44A5326DB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1448"/>
                <a:ext cx="546" cy="512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328" y="6"/>
                  </a:cxn>
                  <a:cxn ang="0">
                    <a:pos x="378" y="20"/>
                  </a:cxn>
                  <a:cxn ang="0">
                    <a:pos x="426" y="44"/>
                  </a:cxn>
                  <a:cxn ang="0">
                    <a:pos x="466" y="76"/>
                  </a:cxn>
                  <a:cxn ang="0">
                    <a:pos x="498" y="114"/>
                  </a:cxn>
                  <a:cxn ang="0">
                    <a:pos x="524" y="158"/>
                  </a:cxn>
                  <a:cxn ang="0">
                    <a:pos x="540" y="204"/>
                  </a:cxn>
                  <a:cxn ang="0">
                    <a:pos x="546" y="256"/>
                  </a:cxn>
                  <a:cxn ang="0">
                    <a:pos x="544" y="282"/>
                  </a:cxn>
                  <a:cxn ang="0">
                    <a:pos x="534" y="332"/>
                  </a:cxn>
                  <a:cxn ang="0">
                    <a:pos x="512" y="378"/>
                  </a:cxn>
                  <a:cxn ang="0">
                    <a:pos x="484" y="418"/>
                  </a:cxn>
                  <a:cxn ang="0">
                    <a:pos x="446" y="454"/>
                  </a:cxn>
                  <a:cxn ang="0">
                    <a:pos x="402" y="480"/>
                  </a:cxn>
                  <a:cxn ang="0">
                    <a:pos x="354" y="500"/>
                  </a:cxn>
                  <a:cxn ang="0">
                    <a:pos x="300" y="510"/>
                  </a:cxn>
                  <a:cxn ang="0">
                    <a:pos x="272" y="512"/>
                  </a:cxn>
                  <a:cxn ang="0">
                    <a:pos x="218" y="506"/>
                  </a:cxn>
                  <a:cxn ang="0">
                    <a:pos x="166" y="492"/>
                  </a:cxn>
                  <a:cxn ang="0">
                    <a:pos x="120" y="468"/>
                  </a:cxn>
                  <a:cxn ang="0">
                    <a:pos x="80" y="436"/>
                  </a:cxn>
                  <a:cxn ang="0">
                    <a:pos x="46" y="400"/>
                  </a:cxn>
                  <a:cxn ang="0">
                    <a:pos x="22" y="356"/>
                  </a:cxn>
                  <a:cxn ang="0">
                    <a:pos x="6" y="308"/>
                  </a:cxn>
                  <a:cxn ang="0">
                    <a:pos x="0" y="256"/>
                  </a:cxn>
                  <a:cxn ang="0">
                    <a:pos x="2" y="230"/>
                  </a:cxn>
                  <a:cxn ang="0">
                    <a:pos x="12" y="180"/>
                  </a:cxn>
                  <a:cxn ang="0">
                    <a:pos x="32" y="134"/>
                  </a:cxn>
                  <a:cxn ang="0">
                    <a:pos x="62" y="94"/>
                  </a:cxn>
                  <a:cxn ang="0">
                    <a:pos x="100" y="60"/>
                  </a:cxn>
                  <a:cxn ang="0">
                    <a:pos x="142" y="32"/>
                  </a:cxn>
                  <a:cxn ang="0">
                    <a:pos x="192" y="12"/>
                  </a:cxn>
                  <a:cxn ang="0">
                    <a:pos x="244" y="2"/>
                  </a:cxn>
                  <a:cxn ang="0">
                    <a:pos x="272" y="0"/>
                  </a:cxn>
                </a:cxnLst>
                <a:rect l="0" t="0" r="r" b="b"/>
                <a:pathLst>
                  <a:path w="546" h="512">
                    <a:moveTo>
                      <a:pt x="272" y="0"/>
                    </a:moveTo>
                    <a:lnTo>
                      <a:pt x="272" y="0"/>
                    </a:lnTo>
                    <a:lnTo>
                      <a:pt x="300" y="2"/>
                    </a:lnTo>
                    <a:lnTo>
                      <a:pt x="328" y="6"/>
                    </a:lnTo>
                    <a:lnTo>
                      <a:pt x="354" y="12"/>
                    </a:lnTo>
                    <a:lnTo>
                      <a:pt x="378" y="20"/>
                    </a:lnTo>
                    <a:lnTo>
                      <a:pt x="402" y="32"/>
                    </a:lnTo>
                    <a:lnTo>
                      <a:pt x="426" y="44"/>
                    </a:lnTo>
                    <a:lnTo>
                      <a:pt x="446" y="60"/>
                    </a:lnTo>
                    <a:lnTo>
                      <a:pt x="466" y="76"/>
                    </a:lnTo>
                    <a:lnTo>
                      <a:pt x="484" y="94"/>
                    </a:lnTo>
                    <a:lnTo>
                      <a:pt x="498" y="114"/>
                    </a:lnTo>
                    <a:lnTo>
                      <a:pt x="512" y="134"/>
                    </a:lnTo>
                    <a:lnTo>
                      <a:pt x="524" y="158"/>
                    </a:lnTo>
                    <a:lnTo>
                      <a:pt x="534" y="180"/>
                    </a:lnTo>
                    <a:lnTo>
                      <a:pt x="540" y="204"/>
                    </a:lnTo>
                    <a:lnTo>
                      <a:pt x="544" y="230"/>
                    </a:lnTo>
                    <a:lnTo>
                      <a:pt x="546" y="256"/>
                    </a:lnTo>
                    <a:lnTo>
                      <a:pt x="546" y="256"/>
                    </a:lnTo>
                    <a:lnTo>
                      <a:pt x="544" y="282"/>
                    </a:lnTo>
                    <a:lnTo>
                      <a:pt x="540" y="308"/>
                    </a:lnTo>
                    <a:lnTo>
                      <a:pt x="534" y="332"/>
                    </a:lnTo>
                    <a:lnTo>
                      <a:pt x="524" y="356"/>
                    </a:lnTo>
                    <a:lnTo>
                      <a:pt x="512" y="378"/>
                    </a:lnTo>
                    <a:lnTo>
                      <a:pt x="498" y="400"/>
                    </a:lnTo>
                    <a:lnTo>
                      <a:pt x="484" y="418"/>
                    </a:lnTo>
                    <a:lnTo>
                      <a:pt x="466" y="436"/>
                    </a:lnTo>
                    <a:lnTo>
                      <a:pt x="446" y="454"/>
                    </a:lnTo>
                    <a:lnTo>
                      <a:pt x="426" y="468"/>
                    </a:lnTo>
                    <a:lnTo>
                      <a:pt x="402" y="480"/>
                    </a:lnTo>
                    <a:lnTo>
                      <a:pt x="378" y="492"/>
                    </a:lnTo>
                    <a:lnTo>
                      <a:pt x="354" y="500"/>
                    </a:lnTo>
                    <a:lnTo>
                      <a:pt x="328" y="506"/>
                    </a:lnTo>
                    <a:lnTo>
                      <a:pt x="300" y="510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44" y="510"/>
                    </a:lnTo>
                    <a:lnTo>
                      <a:pt x="218" y="506"/>
                    </a:lnTo>
                    <a:lnTo>
                      <a:pt x="192" y="500"/>
                    </a:lnTo>
                    <a:lnTo>
                      <a:pt x="166" y="492"/>
                    </a:lnTo>
                    <a:lnTo>
                      <a:pt x="142" y="480"/>
                    </a:lnTo>
                    <a:lnTo>
                      <a:pt x="120" y="468"/>
                    </a:lnTo>
                    <a:lnTo>
                      <a:pt x="100" y="454"/>
                    </a:lnTo>
                    <a:lnTo>
                      <a:pt x="80" y="436"/>
                    </a:lnTo>
                    <a:lnTo>
                      <a:pt x="62" y="418"/>
                    </a:lnTo>
                    <a:lnTo>
                      <a:pt x="46" y="400"/>
                    </a:lnTo>
                    <a:lnTo>
                      <a:pt x="32" y="378"/>
                    </a:lnTo>
                    <a:lnTo>
                      <a:pt x="22" y="356"/>
                    </a:lnTo>
                    <a:lnTo>
                      <a:pt x="12" y="332"/>
                    </a:lnTo>
                    <a:lnTo>
                      <a:pt x="6" y="308"/>
                    </a:lnTo>
                    <a:lnTo>
                      <a:pt x="2" y="282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2" y="230"/>
                    </a:lnTo>
                    <a:lnTo>
                      <a:pt x="6" y="204"/>
                    </a:lnTo>
                    <a:lnTo>
                      <a:pt x="12" y="180"/>
                    </a:lnTo>
                    <a:lnTo>
                      <a:pt x="22" y="158"/>
                    </a:lnTo>
                    <a:lnTo>
                      <a:pt x="32" y="134"/>
                    </a:lnTo>
                    <a:lnTo>
                      <a:pt x="46" y="114"/>
                    </a:lnTo>
                    <a:lnTo>
                      <a:pt x="62" y="94"/>
                    </a:lnTo>
                    <a:lnTo>
                      <a:pt x="80" y="76"/>
                    </a:lnTo>
                    <a:lnTo>
                      <a:pt x="100" y="60"/>
                    </a:lnTo>
                    <a:lnTo>
                      <a:pt x="120" y="44"/>
                    </a:lnTo>
                    <a:lnTo>
                      <a:pt x="142" y="32"/>
                    </a:lnTo>
                    <a:lnTo>
                      <a:pt x="166" y="20"/>
                    </a:lnTo>
                    <a:lnTo>
                      <a:pt x="192" y="12"/>
                    </a:lnTo>
                    <a:lnTo>
                      <a:pt x="218" y="6"/>
                    </a:lnTo>
                    <a:lnTo>
                      <a:pt x="244" y="2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ADC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138">
                <a:extLst>
                  <a:ext uri="{FF2B5EF4-FFF2-40B4-BE49-F238E27FC236}">
                    <a16:creationId xmlns:a16="http://schemas.microsoft.com/office/drawing/2014/main" id="{2F76296C-91C3-49BB-A3E6-879282036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458"/>
                <a:ext cx="530" cy="492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318" y="4"/>
                  </a:cxn>
                  <a:cxn ang="0">
                    <a:pos x="368" y="20"/>
                  </a:cxn>
                  <a:cxn ang="0">
                    <a:pos x="412" y="42"/>
                  </a:cxn>
                  <a:cxn ang="0">
                    <a:pos x="452" y="72"/>
                  </a:cxn>
                  <a:cxn ang="0">
                    <a:pos x="484" y="108"/>
                  </a:cxn>
                  <a:cxn ang="0">
                    <a:pos x="510" y="150"/>
                  </a:cxn>
                  <a:cxn ang="0">
                    <a:pos x="524" y="196"/>
                  </a:cxn>
                  <a:cxn ang="0">
                    <a:pos x="530" y="246"/>
                  </a:cxn>
                  <a:cxn ang="0">
                    <a:pos x="528" y="270"/>
                  </a:cxn>
                  <a:cxn ang="0">
                    <a:pos x="518" y="318"/>
                  </a:cxn>
                  <a:cxn ang="0">
                    <a:pos x="498" y="362"/>
                  </a:cxn>
                  <a:cxn ang="0">
                    <a:pos x="470" y="402"/>
                  </a:cxn>
                  <a:cxn ang="0">
                    <a:pos x="434" y="436"/>
                  </a:cxn>
                  <a:cxn ang="0">
                    <a:pos x="392" y="462"/>
                  </a:cxn>
                  <a:cxn ang="0">
                    <a:pos x="344" y="480"/>
                  </a:cxn>
                  <a:cxn ang="0">
                    <a:pos x="292" y="490"/>
                  </a:cxn>
                  <a:cxn ang="0">
                    <a:pos x="264" y="492"/>
                  </a:cxn>
                  <a:cxn ang="0">
                    <a:pos x="212" y="486"/>
                  </a:cxn>
                  <a:cxn ang="0">
                    <a:pos x="162" y="472"/>
                  </a:cxn>
                  <a:cxn ang="0">
                    <a:pos x="116" y="450"/>
                  </a:cxn>
                  <a:cxn ang="0">
                    <a:pos x="78" y="420"/>
                  </a:cxn>
                  <a:cxn ang="0">
                    <a:pos x="44" y="384"/>
                  </a:cxn>
                  <a:cxn ang="0">
                    <a:pos x="20" y="342"/>
                  </a:cxn>
                  <a:cxn ang="0">
                    <a:pos x="4" y="296"/>
                  </a:cxn>
                  <a:cxn ang="0">
                    <a:pos x="0" y="246"/>
                  </a:cxn>
                  <a:cxn ang="0">
                    <a:pos x="0" y="220"/>
                  </a:cxn>
                  <a:cxn ang="0">
                    <a:pos x="12" y="172"/>
                  </a:cxn>
                  <a:cxn ang="0">
                    <a:pos x="32" y="128"/>
                  </a:cxn>
                  <a:cxn ang="0">
                    <a:pos x="60" y="90"/>
                  </a:cxn>
                  <a:cxn ang="0">
                    <a:pos x="96" y="56"/>
                  </a:cxn>
                  <a:cxn ang="0">
                    <a:pos x="138" y="30"/>
                  </a:cxn>
                  <a:cxn ang="0">
                    <a:pos x="186" y="10"/>
                  </a:cxn>
                  <a:cxn ang="0">
                    <a:pos x="238" y="2"/>
                  </a:cxn>
                  <a:cxn ang="0">
                    <a:pos x="264" y="0"/>
                  </a:cxn>
                </a:cxnLst>
                <a:rect l="0" t="0" r="r" b="b"/>
                <a:pathLst>
                  <a:path w="530" h="492">
                    <a:moveTo>
                      <a:pt x="264" y="0"/>
                    </a:moveTo>
                    <a:lnTo>
                      <a:pt x="264" y="0"/>
                    </a:lnTo>
                    <a:lnTo>
                      <a:pt x="292" y="2"/>
                    </a:lnTo>
                    <a:lnTo>
                      <a:pt x="318" y="4"/>
                    </a:lnTo>
                    <a:lnTo>
                      <a:pt x="344" y="10"/>
                    </a:lnTo>
                    <a:lnTo>
                      <a:pt x="368" y="20"/>
                    </a:lnTo>
                    <a:lnTo>
                      <a:pt x="392" y="30"/>
                    </a:lnTo>
                    <a:lnTo>
                      <a:pt x="412" y="42"/>
                    </a:lnTo>
                    <a:lnTo>
                      <a:pt x="434" y="56"/>
                    </a:lnTo>
                    <a:lnTo>
                      <a:pt x="452" y="72"/>
                    </a:lnTo>
                    <a:lnTo>
                      <a:pt x="470" y="90"/>
                    </a:lnTo>
                    <a:lnTo>
                      <a:pt x="484" y="108"/>
                    </a:lnTo>
                    <a:lnTo>
                      <a:pt x="498" y="128"/>
                    </a:lnTo>
                    <a:lnTo>
                      <a:pt x="510" y="150"/>
                    </a:lnTo>
                    <a:lnTo>
                      <a:pt x="518" y="172"/>
                    </a:lnTo>
                    <a:lnTo>
                      <a:pt x="524" y="196"/>
                    </a:lnTo>
                    <a:lnTo>
                      <a:pt x="528" y="220"/>
                    </a:lnTo>
                    <a:lnTo>
                      <a:pt x="530" y="246"/>
                    </a:lnTo>
                    <a:lnTo>
                      <a:pt x="530" y="246"/>
                    </a:lnTo>
                    <a:lnTo>
                      <a:pt x="528" y="270"/>
                    </a:lnTo>
                    <a:lnTo>
                      <a:pt x="524" y="296"/>
                    </a:lnTo>
                    <a:lnTo>
                      <a:pt x="518" y="318"/>
                    </a:lnTo>
                    <a:lnTo>
                      <a:pt x="510" y="342"/>
                    </a:lnTo>
                    <a:lnTo>
                      <a:pt x="498" y="362"/>
                    </a:lnTo>
                    <a:lnTo>
                      <a:pt x="484" y="384"/>
                    </a:lnTo>
                    <a:lnTo>
                      <a:pt x="470" y="402"/>
                    </a:lnTo>
                    <a:lnTo>
                      <a:pt x="452" y="420"/>
                    </a:lnTo>
                    <a:lnTo>
                      <a:pt x="434" y="436"/>
                    </a:lnTo>
                    <a:lnTo>
                      <a:pt x="412" y="450"/>
                    </a:lnTo>
                    <a:lnTo>
                      <a:pt x="392" y="462"/>
                    </a:lnTo>
                    <a:lnTo>
                      <a:pt x="368" y="472"/>
                    </a:lnTo>
                    <a:lnTo>
                      <a:pt x="344" y="480"/>
                    </a:lnTo>
                    <a:lnTo>
                      <a:pt x="318" y="486"/>
                    </a:lnTo>
                    <a:lnTo>
                      <a:pt x="292" y="490"/>
                    </a:lnTo>
                    <a:lnTo>
                      <a:pt x="264" y="492"/>
                    </a:lnTo>
                    <a:lnTo>
                      <a:pt x="264" y="492"/>
                    </a:lnTo>
                    <a:lnTo>
                      <a:pt x="238" y="490"/>
                    </a:lnTo>
                    <a:lnTo>
                      <a:pt x="212" y="486"/>
                    </a:lnTo>
                    <a:lnTo>
                      <a:pt x="186" y="480"/>
                    </a:lnTo>
                    <a:lnTo>
                      <a:pt x="162" y="472"/>
                    </a:lnTo>
                    <a:lnTo>
                      <a:pt x="138" y="462"/>
                    </a:lnTo>
                    <a:lnTo>
                      <a:pt x="116" y="450"/>
                    </a:lnTo>
                    <a:lnTo>
                      <a:pt x="96" y="436"/>
                    </a:lnTo>
                    <a:lnTo>
                      <a:pt x="78" y="420"/>
                    </a:lnTo>
                    <a:lnTo>
                      <a:pt x="60" y="402"/>
                    </a:lnTo>
                    <a:lnTo>
                      <a:pt x="44" y="384"/>
                    </a:lnTo>
                    <a:lnTo>
                      <a:pt x="32" y="362"/>
                    </a:lnTo>
                    <a:lnTo>
                      <a:pt x="20" y="342"/>
                    </a:lnTo>
                    <a:lnTo>
                      <a:pt x="12" y="318"/>
                    </a:lnTo>
                    <a:lnTo>
                      <a:pt x="4" y="296"/>
                    </a:lnTo>
                    <a:lnTo>
                      <a:pt x="0" y="270"/>
                    </a:lnTo>
                    <a:lnTo>
                      <a:pt x="0" y="246"/>
                    </a:lnTo>
                    <a:lnTo>
                      <a:pt x="0" y="246"/>
                    </a:lnTo>
                    <a:lnTo>
                      <a:pt x="0" y="220"/>
                    </a:lnTo>
                    <a:lnTo>
                      <a:pt x="4" y="196"/>
                    </a:lnTo>
                    <a:lnTo>
                      <a:pt x="12" y="172"/>
                    </a:lnTo>
                    <a:lnTo>
                      <a:pt x="20" y="150"/>
                    </a:lnTo>
                    <a:lnTo>
                      <a:pt x="32" y="128"/>
                    </a:lnTo>
                    <a:lnTo>
                      <a:pt x="44" y="108"/>
                    </a:lnTo>
                    <a:lnTo>
                      <a:pt x="60" y="90"/>
                    </a:lnTo>
                    <a:lnTo>
                      <a:pt x="78" y="72"/>
                    </a:lnTo>
                    <a:lnTo>
                      <a:pt x="96" y="56"/>
                    </a:lnTo>
                    <a:lnTo>
                      <a:pt x="116" y="42"/>
                    </a:lnTo>
                    <a:lnTo>
                      <a:pt x="138" y="30"/>
                    </a:lnTo>
                    <a:lnTo>
                      <a:pt x="162" y="20"/>
                    </a:lnTo>
                    <a:lnTo>
                      <a:pt x="186" y="10"/>
                    </a:lnTo>
                    <a:lnTo>
                      <a:pt x="212" y="4"/>
                    </a:lnTo>
                    <a:lnTo>
                      <a:pt x="238" y="2"/>
                    </a:lnTo>
                    <a:lnTo>
                      <a:pt x="264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FAD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139">
                <a:extLst>
                  <a:ext uri="{FF2B5EF4-FFF2-40B4-BE49-F238E27FC236}">
                    <a16:creationId xmlns:a16="http://schemas.microsoft.com/office/drawing/2014/main" id="{0DEEDDEC-906E-4902-92C9-66940A47B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466"/>
                <a:ext cx="516" cy="474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0" y="6"/>
                  </a:cxn>
                  <a:cxn ang="0">
                    <a:pos x="358" y="20"/>
                  </a:cxn>
                  <a:cxn ang="0">
                    <a:pos x="402" y="42"/>
                  </a:cxn>
                  <a:cxn ang="0">
                    <a:pos x="440" y="70"/>
                  </a:cxn>
                  <a:cxn ang="0">
                    <a:pos x="472" y="106"/>
                  </a:cxn>
                  <a:cxn ang="0">
                    <a:pos x="496" y="146"/>
                  </a:cxn>
                  <a:cxn ang="0">
                    <a:pos x="512" y="190"/>
                  </a:cxn>
                  <a:cxn ang="0">
                    <a:pos x="516" y="238"/>
                  </a:cxn>
                  <a:cxn ang="0">
                    <a:pos x="516" y="262"/>
                  </a:cxn>
                  <a:cxn ang="0">
                    <a:pos x="504" y="308"/>
                  </a:cxn>
                  <a:cxn ang="0">
                    <a:pos x="486" y="350"/>
                  </a:cxn>
                  <a:cxn ang="0">
                    <a:pos x="458" y="388"/>
                  </a:cxn>
                  <a:cxn ang="0">
                    <a:pos x="422" y="420"/>
                  </a:cxn>
                  <a:cxn ang="0">
                    <a:pos x="382" y="444"/>
                  </a:cxn>
                  <a:cxn ang="0">
                    <a:pos x="336" y="462"/>
                  </a:cxn>
                  <a:cxn ang="0">
                    <a:pos x="284" y="472"/>
                  </a:cxn>
                  <a:cxn ang="0">
                    <a:pos x="258" y="474"/>
                  </a:cxn>
                  <a:cxn ang="0">
                    <a:pos x="206" y="468"/>
                  </a:cxn>
                  <a:cxn ang="0">
                    <a:pos x="158" y="454"/>
                  </a:cxn>
                  <a:cxn ang="0">
                    <a:pos x="114" y="434"/>
                  </a:cxn>
                  <a:cxn ang="0">
                    <a:pos x="76" y="404"/>
                  </a:cxn>
                  <a:cxn ang="0">
                    <a:pos x="44" y="370"/>
                  </a:cxn>
                  <a:cxn ang="0">
                    <a:pos x="22" y="330"/>
                  </a:cxn>
                  <a:cxn ang="0">
                    <a:pos x="6" y="284"/>
                  </a:cxn>
                  <a:cxn ang="0">
                    <a:pos x="0" y="238"/>
                  </a:cxn>
                  <a:cxn ang="0">
                    <a:pos x="2" y="214"/>
                  </a:cxn>
                  <a:cxn ang="0">
                    <a:pos x="12" y="168"/>
                  </a:cxn>
                  <a:cxn ang="0">
                    <a:pos x="32" y="124"/>
                  </a:cxn>
                  <a:cxn ang="0">
                    <a:pos x="60" y="88"/>
                  </a:cxn>
                  <a:cxn ang="0">
                    <a:pos x="94" y="54"/>
                  </a:cxn>
                  <a:cxn ang="0">
                    <a:pos x="136" y="30"/>
                  </a:cxn>
                  <a:cxn ang="0">
                    <a:pos x="182" y="12"/>
                  </a:cxn>
                  <a:cxn ang="0">
                    <a:pos x="232" y="2"/>
                  </a:cxn>
                  <a:cxn ang="0">
                    <a:pos x="258" y="0"/>
                  </a:cxn>
                </a:cxnLst>
                <a:rect l="0" t="0" r="r" b="b"/>
                <a:pathLst>
                  <a:path w="516" h="474">
                    <a:moveTo>
                      <a:pt x="258" y="0"/>
                    </a:moveTo>
                    <a:lnTo>
                      <a:pt x="258" y="0"/>
                    </a:lnTo>
                    <a:lnTo>
                      <a:pt x="284" y="2"/>
                    </a:lnTo>
                    <a:lnTo>
                      <a:pt x="310" y="6"/>
                    </a:lnTo>
                    <a:lnTo>
                      <a:pt x="336" y="12"/>
                    </a:lnTo>
                    <a:lnTo>
                      <a:pt x="358" y="20"/>
                    </a:lnTo>
                    <a:lnTo>
                      <a:pt x="382" y="30"/>
                    </a:lnTo>
                    <a:lnTo>
                      <a:pt x="402" y="42"/>
                    </a:lnTo>
                    <a:lnTo>
                      <a:pt x="422" y="54"/>
                    </a:lnTo>
                    <a:lnTo>
                      <a:pt x="440" y="70"/>
                    </a:lnTo>
                    <a:lnTo>
                      <a:pt x="458" y="88"/>
                    </a:lnTo>
                    <a:lnTo>
                      <a:pt x="472" y="106"/>
                    </a:lnTo>
                    <a:lnTo>
                      <a:pt x="486" y="124"/>
                    </a:lnTo>
                    <a:lnTo>
                      <a:pt x="496" y="146"/>
                    </a:lnTo>
                    <a:lnTo>
                      <a:pt x="504" y="168"/>
                    </a:lnTo>
                    <a:lnTo>
                      <a:pt x="512" y="190"/>
                    </a:lnTo>
                    <a:lnTo>
                      <a:pt x="516" y="214"/>
                    </a:lnTo>
                    <a:lnTo>
                      <a:pt x="516" y="238"/>
                    </a:lnTo>
                    <a:lnTo>
                      <a:pt x="516" y="238"/>
                    </a:lnTo>
                    <a:lnTo>
                      <a:pt x="516" y="262"/>
                    </a:lnTo>
                    <a:lnTo>
                      <a:pt x="512" y="284"/>
                    </a:lnTo>
                    <a:lnTo>
                      <a:pt x="504" y="308"/>
                    </a:lnTo>
                    <a:lnTo>
                      <a:pt x="496" y="330"/>
                    </a:lnTo>
                    <a:lnTo>
                      <a:pt x="486" y="350"/>
                    </a:lnTo>
                    <a:lnTo>
                      <a:pt x="472" y="370"/>
                    </a:lnTo>
                    <a:lnTo>
                      <a:pt x="458" y="388"/>
                    </a:lnTo>
                    <a:lnTo>
                      <a:pt x="440" y="404"/>
                    </a:lnTo>
                    <a:lnTo>
                      <a:pt x="422" y="420"/>
                    </a:lnTo>
                    <a:lnTo>
                      <a:pt x="402" y="434"/>
                    </a:lnTo>
                    <a:lnTo>
                      <a:pt x="382" y="444"/>
                    </a:lnTo>
                    <a:lnTo>
                      <a:pt x="358" y="454"/>
                    </a:lnTo>
                    <a:lnTo>
                      <a:pt x="336" y="462"/>
                    </a:lnTo>
                    <a:lnTo>
                      <a:pt x="310" y="468"/>
                    </a:lnTo>
                    <a:lnTo>
                      <a:pt x="284" y="472"/>
                    </a:lnTo>
                    <a:lnTo>
                      <a:pt x="258" y="474"/>
                    </a:lnTo>
                    <a:lnTo>
                      <a:pt x="258" y="474"/>
                    </a:lnTo>
                    <a:lnTo>
                      <a:pt x="232" y="472"/>
                    </a:lnTo>
                    <a:lnTo>
                      <a:pt x="206" y="468"/>
                    </a:lnTo>
                    <a:lnTo>
                      <a:pt x="182" y="462"/>
                    </a:lnTo>
                    <a:lnTo>
                      <a:pt x="158" y="454"/>
                    </a:lnTo>
                    <a:lnTo>
                      <a:pt x="136" y="444"/>
                    </a:lnTo>
                    <a:lnTo>
                      <a:pt x="114" y="434"/>
                    </a:lnTo>
                    <a:lnTo>
                      <a:pt x="94" y="420"/>
                    </a:lnTo>
                    <a:lnTo>
                      <a:pt x="76" y="404"/>
                    </a:lnTo>
                    <a:lnTo>
                      <a:pt x="60" y="388"/>
                    </a:lnTo>
                    <a:lnTo>
                      <a:pt x="44" y="370"/>
                    </a:lnTo>
                    <a:lnTo>
                      <a:pt x="32" y="350"/>
                    </a:lnTo>
                    <a:lnTo>
                      <a:pt x="22" y="330"/>
                    </a:lnTo>
                    <a:lnTo>
                      <a:pt x="12" y="308"/>
                    </a:lnTo>
                    <a:lnTo>
                      <a:pt x="6" y="284"/>
                    </a:lnTo>
                    <a:lnTo>
                      <a:pt x="2" y="262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14"/>
                    </a:lnTo>
                    <a:lnTo>
                      <a:pt x="6" y="190"/>
                    </a:lnTo>
                    <a:lnTo>
                      <a:pt x="12" y="168"/>
                    </a:lnTo>
                    <a:lnTo>
                      <a:pt x="22" y="146"/>
                    </a:lnTo>
                    <a:lnTo>
                      <a:pt x="32" y="124"/>
                    </a:lnTo>
                    <a:lnTo>
                      <a:pt x="44" y="106"/>
                    </a:lnTo>
                    <a:lnTo>
                      <a:pt x="60" y="88"/>
                    </a:lnTo>
                    <a:lnTo>
                      <a:pt x="76" y="70"/>
                    </a:lnTo>
                    <a:lnTo>
                      <a:pt x="94" y="54"/>
                    </a:lnTo>
                    <a:lnTo>
                      <a:pt x="114" y="42"/>
                    </a:lnTo>
                    <a:lnTo>
                      <a:pt x="136" y="30"/>
                    </a:lnTo>
                    <a:lnTo>
                      <a:pt x="158" y="20"/>
                    </a:lnTo>
                    <a:lnTo>
                      <a:pt x="182" y="12"/>
                    </a:lnTo>
                    <a:lnTo>
                      <a:pt x="206" y="6"/>
                    </a:lnTo>
                    <a:lnTo>
                      <a:pt x="232" y="2"/>
                    </a:lnTo>
                    <a:lnTo>
                      <a:pt x="258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AE31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140">
                <a:extLst>
                  <a:ext uri="{FF2B5EF4-FFF2-40B4-BE49-F238E27FC236}">
                    <a16:creationId xmlns:a16="http://schemas.microsoft.com/office/drawing/2014/main" id="{E846E3A7-71A8-4A8D-A70E-74BDF434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476"/>
                <a:ext cx="500" cy="454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300" y="4"/>
                  </a:cxn>
                  <a:cxn ang="0">
                    <a:pos x="348" y="18"/>
                  </a:cxn>
                  <a:cxn ang="0">
                    <a:pos x="390" y="38"/>
                  </a:cxn>
                  <a:cxn ang="0">
                    <a:pos x="428" y="66"/>
                  </a:cxn>
                  <a:cxn ang="0">
                    <a:pos x="458" y="100"/>
                  </a:cxn>
                  <a:cxn ang="0">
                    <a:pos x="482" y="138"/>
                  </a:cxn>
                  <a:cxn ang="0">
                    <a:pos x="496" y="182"/>
                  </a:cxn>
                  <a:cxn ang="0">
                    <a:pos x="500" y="226"/>
                  </a:cxn>
                  <a:cxn ang="0">
                    <a:pos x="500" y="250"/>
                  </a:cxn>
                  <a:cxn ang="0">
                    <a:pos x="490" y="294"/>
                  </a:cxn>
                  <a:cxn ang="0">
                    <a:pos x="470" y="334"/>
                  </a:cxn>
                  <a:cxn ang="0">
                    <a:pos x="444" y="370"/>
                  </a:cxn>
                  <a:cxn ang="0">
                    <a:pos x="410" y="402"/>
                  </a:cxn>
                  <a:cxn ang="0">
                    <a:pos x="370" y="426"/>
                  </a:cxn>
                  <a:cxn ang="0">
                    <a:pos x="324" y="444"/>
                  </a:cxn>
                  <a:cxn ang="0">
                    <a:pos x="276" y="452"/>
                  </a:cxn>
                  <a:cxn ang="0">
                    <a:pos x="250" y="454"/>
                  </a:cxn>
                  <a:cxn ang="0">
                    <a:pos x="200" y="448"/>
                  </a:cxn>
                  <a:cxn ang="0">
                    <a:pos x="154" y="436"/>
                  </a:cxn>
                  <a:cxn ang="0">
                    <a:pos x="110" y="414"/>
                  </a:cxn>
                  <a:cxn ang="0">
                    <a:pos x="74" y="386"/>
                  </a:cxn>
                  <a:cxn ang="0">
                    <a:pos x="44" y="354"/>
                  </a:cxn>
                  <a:cxn ang="0">
                    <a:pos x="20" y="314"/>
                  </a:cxn>
                  <a:cxn ang="0">
                    <a:pos x="6" y="272"/>
                  </a:cxn>
                  <a:cxn ang="0">
                    <a:pos x="0" y="226"/>
                  </a:cxn>
                  <a:cxn ang="0">
                    <a:pos x="2" y="204"/>
                  </a:cxn>
                  <a:cxn ang="0">
                    <a:pos x="12" y="160"/>
                  </a:cxn>
                  <a:cxn ang="0">
                    <a:pos x="30" y="118"/>
                  </a:cxn>
                  <a:cxn ang="0">
                    <a:pos x="58" y="82"/>
                  </a:cxn>
                  <a:cxn ang="0">
                    <a:pos x="92" y="52"/>
                  </a:cxn>
                  <a:cxn ang="0">
                    <a:pos x="132" y="28"/>
                  </a:cxn>
                  <a:cxn ang="0">
                    <a:pos x="176" y="10"/>
                  </a:cxn>
                  <a:cxn ang="0">
                    <a:pos x="226" y="2"/>
                  </a:cxn>
                  <a:cxn ang="0">
                    <a:pos x="250" y="0"/>
                  </a:cxn>
                </a:cxnLst>
                <a:rect l="0" t="0" r="r" b="b"/>
                <a:pathLst>
                  <a:path w="500" h="454">
                    <a:moveTo>
                      <a:pt x="250" y="0"/>
                    </a:moveTo>
                    <a:lnTo>
                      <a:pt x="250" y="0"/>
                    </a:lnTo>
                    <a:lnTo>
                      <a:pt x="276" y="2"/>
                    </a:lnTo>
                    <a:lnTo>
                      <a:pt x="300" y="4"/>
                    </a:lnTo>
                    <a:lnTo>
                      <a:pt x="324" y="10"/>
                    </a:lnTo>
                    <a:lnTo>
                      <a:pt x="348" y="18"/>
                    </a:lnTo>
                    <a:lnTo>
                      <a:pt x="370" y="28"/>
                    </a:lnTo>
                    <a:lnTo>
                      <a:pt x="390" y="38"/>
                    </a:lnTo>
                    <a:lnTo>
                      <a:pt x="410" y="52"/>
                    </a:lnTo>
                    <a:lnTo>
                      <a:pt x="428" y="66"/>
                    </a:lnTo>
                    <a:lnTo>
                      <a:pt x="444" y="82"/>
                    </a:lnTo>
                    <a:lnTo>
                      <a:pt x="458" y="100"/>
                    </a:lnTo>
                    <a:lnTo>
                      <a:pt x="470" y="118"/>
                    </a:lnTo>
                    <a:lnTo>
                      <a:pt x="482" y="138"/>
                    </a:lnTo>
                    <a:lnTo>
                      <a:pt x="490" y="160"/>
                    </a:lnTo>
                    <a:lnTo>
                      <a:pt x="496" y="182"/>
                    </a:lnTo>
                    <a:lnTo>
                      <a:pt x="500" y="204"/>
                    </a:lnTo>
                    <a:lnTo>
                      <a:pt x="500" y="226"/>
                    </a:lnTo>
                    <a:lnTo>
                      <a:pt x="500" y="226"/>
                    </a:lnTo>
                    <a:lnTo>
                      <a:pt x="500" y="250"/>
                    </a:lnTo>
                    <a:lnTo>
                      <a:pt x="496" y="272"/>
                    </a:lnTo>
                    <a:lnTo>
                      <a:pt x="490" y="294"/>
                    </a:lnTo>
                    <a:lnTo>
                      <a:pt x="482" y="314"/>
                    </a:lnTo>
                    <a:lnTo>
                      <a:pt x="470" y="334"/>
                    </a:lnTo>
                    <a:lnTo>
                      <a:pt x="458" y="354"/>
                    </a:lnTo>
                    <a:lnTo>
                      <a:pt x="444" y="370"/>
                    </a:lnTo>
                    <a:lnTo>
                      <a:pt x="428" y="386"/>
                    </a:lnTo>
                    <a:lnTo>
                      <a:pt x="410" y="402"/>
                    </a:lnTo>
                    <a:lnTo>
                      <a:pt x="390" y="414"/>
                    </a:lnTo>
                    <a:lnTo>
                      <a:pt x="370" y="426"/>
                    </a:lnTo>
                    <a:lnTo>
                      <a:pt x="348" y="436"/>
                    </a:lnTo>
                    <a:lnTo>
                      <a:pt x="324" y="444"/>
                    </a:lnTo>
                    <a:lnTo>
                      <a:pt x="300" y="448"/>
                    </a:lnTo>
                    <a:lnTo>
                      <a:pt x="276" y="452"/>
                    </a:lnTo>
                    <a:lnTo>
                      <a:pt x="250" y="454"/>
                    </a:lnTo>
                    <a:lnTo>
                      <a:pt x="250" y="454"/>
                    </a:lnTo>
                    <a:lnTo>
                      <a:pt x="226" y="452"/>
                    </a:lnTo>
                    <a:lnTo>
                      <a:pt x="200" y="448"/>
                    </a:lnTo>
                    <a:lnTo>
                      <a:pt x="176" y="444"/>
                    </a:lnTo>
                    <a:lnTo>
                      <a:pt x="154" y="436"/>
                    </a:lnTo>
                    <a:lnTo>
                      <a:pt x="132" y="426"/>
                    </a:lnTo>
                    <a:lnTo>
                      <a:pt x="110" y="414"/>
                    </a:lnTo>
                    <a:lnTo>
                      <a:pt x="92" y="402"/>
                    </a:lnTo>
                    <a:lnTo>
                      <a:pt x="74" y="386"/>
                    </a:lnTo>
                    <a:lnTo>
                      <a:pt x="58" y="370"/>
                    </a:lnTo>
                    <a:lnTo>
                      <a:pt x="44" y="354"/>
                    </a:lnTo>
                    <a:lnTo>
                      <a:pt x="30" y="334"/>
                    </a:lnTo>
                    <a:lnTo>
                      <a:pt x="20" y="314"/>
                    </a:lnTo>
                    <a:lnTo>
                      <a:pt x="12" y="294"/>
                    </a:lnTo>
                    <a:lnTo>
                      <a:pt x="6" y="272"/>
                    </a:lnTo>
                    <a:lnTo>
                      <a:pt x="2" y="250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2" y="204"/>
                    </a:lnTo>
                    <a:lnTo>
                      <a:pt x="6" y="182"/>
                    </a:lnTo>
                    <a:lnTo>
                      <a:pt x="12" y="160"/>
                    </a:lnTo>
                    <a:lnTo>
                      <a:pt x="20" y="138"/>
                    </a:lnTo>
                    <a:lnTo>
                      <a:pt x="30" y="118"/>
                    </a:lnTo>
                    <a:lnTo>
                      <a:pt x="44" y="100"/>
                    </a:lnTo>
                    <a:lnTo>
                      <a:pt x="58" y="82"/>
                    </a:lnTo>
                    <a:lnTo>
                      <a:pt x="74" y="66"/>
                    </a:lnTo>
                    <a:lnTo>
                      <a:pt x="92" y="52"/>
                    </a:lnTo>
                    <a:lnTo>
                      <a:pt x="110" y="38"/>
                    </a:lnTo>
                    <a:lnTo>
                      <a:pt x="132" y="28"/>
                    </a:lnTo>
                    <a:lnTo>
                      <a:pt x="154" y="18"/>
                    </a:lnTo>
                    <a:lnTo>
                      <a:pt x="176" y="10"/>
                    </a:lnTo>
                    <a:lnTo>
                      <a:pt x="200" y="4"/>
                    </a:lnTo>
                    <a:lnTo>
                      <a:pt x="226" y="2"/>
                    </a:lnTo>
                    <a:lnTo>
                      <a:pt x="250" y="0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FAE6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141">
                <a:extLst>
                  <a:ext uri="{FF2B5EF4-FFF2-40B4-BE49-F238E27FC236}">
                    <a16:creationId xmlns:a16="http://schemas.microsoft.com/office/drawing/2014/main" id="{9D5C0078-D9AC-43A2-89BB-C318DF06E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486"/>
                <a:ext cx="486" cy="434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292" y="4"/>
                  </a:cxn>
                  <a:cxn ang="0">
                    <a:pos x="336" y="16"/>
                  </a:cxn>
                  <a:cxn ang="0">
                    <a:pos x="378" y="36"/>
                  </a:cxn>
                  <a:cxn ang="0">
                    <a:pos x="414" y="62"/>
                  </a:cxn>
                  <a:cxn ang="0">
                    <a:pos x="444" y="94"/>
                  </a:cxn>
                  <a:cxn ang="0">
                    <a:pos x="466" y="132"/>
                  </a:cxn>
                  <a:cxn ang="0">
                    <a:pos x="480" y="172"/>
                  </a:cxn>
                  <a:cxn ang="0">
                    <a:pos x="486" y="216"/>
                  </a:cxn>
                  <a:cxn ang="0">
                    <a:pos x="484" y="238"/>
                  </a:cxn>
                  <a:cxn ang="0">
                    <a:pos x="474" y="280"/>
                  </a:cxn>
                  <a:cxn ang="0">
                    <a:pos x="456" y="320"/>
                  </a:cxn>
                  <a:cxn ang="0">
                    <a:pos x="430" y="354"/>
                  </a:cxn>
                  <a:cxn ang="0">
                    <a:pos x="396" y="384"/>
                  </a:cxn>
                  <a:cxn ang="0">
                    <a:pos x="358" y="406"/>
                  </a:cxn>
                  <a:cxn ang="0">
                    <a:pos x="314" y="424"/>
                  </a:cxn>
                  <a:cxn ang="0">
                    <a:pos x="268" y="432"/>
                  </a:cxn>
                  <a:cxn ang="0">
                    <a:pos x="242" y="434"/>
                  </a:cxn>
                  <a:cxn ang="0">
                    <a:pos x="194" y="428"/>
                  </a:cxn>
                  <a:cxn ang="0">
                    <a:pos x="148" y="416"/>
                  </a:cxn>
                  <a:cxn ang="0">
                    <a:pos x="106" y="396"/>
                  </a:cxn>
                  <a:cxn ang="0">
                    <a:pos x="70" y="370"/>
                  </a:cxn>
                  <a:cxn ang="0">
                    <a:pos x="42" y="338"/>
                  </a:cxn>
                  <a:cxn ang="0">
                    <a:pos x="18" y="300"/>
                  </a:cxn>
                  <a:cxn ang="0">
                    <a:pos x="4" y="260"/>
                  </a:cxn>
                  <a:cxn ang="0">
                    <a:pos x="0" y="216"/>
                  </a:cxn>
                  <a:cxn ang="0">
                    <a:pos x="0" y="194"/>
                  </a:cxn>
                  <a:cxn ang="0">
                    <a:pos x="10" y="152"/>
                  </a:cxn>
                  <a:cxn ang="0">
                    <a:pos x="30" y="112"/>
                  </a:cxn>
                  <a:cxn ang="0">
                    <a:pos x="56" y="78"/>
                  </a:cxn>
                  <a:cxn ang="0">
                    <a:pos x="88" y="48"/>
                  </a:cxn>
                  <a:cxn ang="0">
                    <a:pos x="126" y="26"/>
                  </a:cxn>
                  <a:cxn ang="0">
                    <a:pos x="170" y="8"/>
                  </a:cxn>
                  <a:cxn ang="0">
                    <a:pos x="218" y="0"/>
                  </a:cxn>
                  <a:cxn ang="0">
                    <a:pos x="242" y="0"/>
                  </a:cxn>
                </a:cxnLst>
                <a:rect l="0" t="0" r="r" b="b"/>
                <a:pathLst>
                  <a:path w="486" h="434">
                    <a:moveTo>
                      <a:pt x="242" y="0"/>
                    </a:moveTo>
                    <a:lnTo>
                      <a:pt x="242" y="0"/>
                    </a:lnTo>
                    <a:lnTo>
                      <a:pt x="268" y="0"/>
                    </a:lnTo>
                    <a:lnTo>
                      <a:pt x="292" y="4"/>
                    </a:lnTo>
                    <a:lnTo>
                      <a:pt x="314" y="8"/>
                    </a:lnTo>
                    <a:lnTo>
                      <a:pt x="336" y="16"/>
                    </a:lnTo>
                    <a:lnTo>
                      <a:pt x="358" y="26"/>
                    </a:lnTo>
                    <a:lnTo>
                      <a:pt x="378" y="36"/>
                    </a:lnTo>
                    <a:lnTo>
                      <a:pt x="396" y="48"/>
                    </a:lnTo>
                    <a:lnTo>
                      <a:pt x="414" y="62"/>
                    </a:lnTo>
                    <a:lnTo>
                      <a:pt x="430" y="78"/>
                    </a:lnTo>
                    <a:lnTo>
                      <a:pt x="444" y="94"/>
                    </a:lnTo>
                    <a:lnTo>
                      <a:pt x="456" y="112"/>
                    </a:lnTo>
                    <a:lnTo>
                      <a:pt x="466" y="132"/>
                    </a:lnTo>
                    <a:lnTo>
                      <a:pt x="474" y="152"/>
                    </a:lnTo>
                    <a:lnTo>
                      <a:pt x="480" y="172"/>
                    </a:lnTo>
                    <a:lnTo>
                      <a:pt x="484" y="194"/>
                    </a:lnTo>
                    <a:lnTo>
                      <a:pt x="486" y="216"/>
                    </a:lnTo>
                    <a:lnTo>
                      <a:pt x="486" y="216"/>
                    </a:lnTo>
                    <a:lnTo>
                      <a:pt x="484" y="238"/>
                    </a:lnTo>
                    <a:lnTo>
                      <a:pt x="480" y="260"/>
                    </a:lnTo>
                    <a:lnTo>
                      <a:pt x="474" y="280"/>
                    </a:lnTo>
                    <a:lnTo>
                      <a:pt x="466" y="300"/>
                    </a:lnTo>
                    <a:lnTo>
                      <a:pt x="456" y="320"/>
                    </a:lnTo>
                    <a:lnTo>
                      <a:pt x="444" y="338"/>
                    </a:lnTo>
                    <a:lnTo>
                      <a:pt x="430" y="354"/>
                    </a:lnTo>
                    <a:lnTo>
                      <a:pt x="414" y="370"/>
                    </a:lnTo>
                    <a:lnTo>
                      <a:pt x="396" y="384"/>
                    </a:lnTo>
                    <a:lnTo>
                      <a:pt x="378" y="396"/>
                    </a:lnTo>
                    <a:lnTo>
                      <a:pt x="358" y="406"/>
                    </a:lnTo>
                    <a:lnTo>
                      <a:pt x="336" y="416"/>
                    </a:lnTo>
                    <a:lnTo>
                      <a:pt x="314" y="424"/>
                    </a:lnTo>
                    <a:lnTo>
                      <a:pt x="292" y="428"/>
                    </a:lnTo>
                    <a:lnTo>
                      <a:pt x="268" y="432"/>
                    </a:lnTo>
                    <a:lnTo>
                      <a:pt x="242" y="434"/>
                    </a:lnTo>
                    <a:lnTo>
                      <a:pt x="242" y="434"/>
                    </a:lnTo>
                    <a:lnTo>
                      <a:pt x="218" y="432"/>
                    </a:lnTo>
                    <a:lnTo>
                      <a:pt x="194" y="428"/>
                    </a:lnTo>
                    <a:lnTo>
                      <a:pt x="170" y="424"/>
                    </a:lnTo>
                    <a:lnTo>
                      <a:pt x="148" y="416"/>
                    </a:lnTo>
                    <a:lnTo>
                      <a:pt x="126" y="406"/>
                    </a:lnTo>
                    <a:lnTo>
                      <a:pt x="106" y="396"/>
                    </a:lnTo>
                    <a:lnTo>
                      <a:pt x="88" y="384"/>
                    </a:lnTo>
                    <a:lnTo>
                      <a:pt x="70" y="370"/>
                    </a:lnTo>
                    <a:lnTo>
                      <a:pt x="56" y="354"/>
                    </a:lnTo>
                    <a:lnTo>
                      <a:pt x="42" y="338"/>
                    </a:lnTo>
                    <a:lnTo>
                      <a:pt x="30" y="320"/>
                    </a:lnTo>
                    <a:lnTo>
                      <a:pt x="18" y="300"/>
                    </a:lnTo>
                    <a:lnTo>
                      <a:pt x="10" y="280"/>
                    </a:lnTo>
                    <a:lnTo>
                      <a:pt x="4" y="260"/>
                    </a:lnTo>
                    <a:lnTo>
                      <a:pt x="0" y="238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0" y="194"/>
                    </a:lnTo>
                    <a:lnTo>
                      <a:pt x="4" y="172"/>
                    </a:lnTo>
                    <a:lnTo>
                      <a:pt x="10" y="152"/>
                    </a:lnTo>
                    <a:lnTo>
                      <a:pt x="18" y="132"/>
                    </a:lnTo>
                    <a:lnTo>
                      <a:pt x="30" y="112"/>
                    </a:lnTo>
                    <a:lnTo>
                      <a:pt x="42" y="94"/>
                    </a:lnTo>
                    <a:lnTo>
                      <a:pt x="56" y="78"/>
                    </a:lnTo>
                    <a:lnTo>
                      <a:pt x="70" y="62"/>
                    </a:lnTo>
                    <a:lnTo>
                      <a:pt x="88" y="48"/>
                    </a:lnTo>
                    <a:lnTo>
                      <a:pt x="106" y="36"/>
                    </a:lnTo>
                    <a:lnTo>
                      <a:pt x="126" y="26"/>
                    </a:lnTo>
                    <a:lnTo>
                      <a:pt x="148" y="16"/>
                    </a:lnTo>
                    <a:lnTo>
                      <a:pt x="170" y="8"/>
                    </a:lnTo>
                    <a:lnTo>
                      <a:pt x="194" y="4"/>
                    </a:lnTo>
                    <a:lnTo>
                      <a:pt x="218" y="0"/>
                    </a:lnTo>
                    <a:lnTo>
                      <a:pt x="242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FAEB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142">
                <a:extLst>
                  <a:ext uri="{FF2B5EF4-FFF2-40B4-BE49-F238E27FC236}">
                    <a16:creationId xmlns:a16="http://schemas.microsoft.com/office/drawing/2014/main" id="{EF63500A-D77E-4677-9066-3BB65DDD8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1494"/>
                <a:ext cx="470" cy="416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82" y="4"/>
                  </a:cxn>
                  <a:cxn ang="0">
                    <a:pos x="326" y="16"/>
                  </a:cxn>
                  <a:cxn ang="0">
                    <a:pos x="366" y="36"/>
                  </a:cxn>
                  <a:cxn ang="0">
                    <a:pos x="400" y="60"/>
                  </a:cxn>
                  <a:cxn ang="0">
                    <a:pos x="430" y="92"/>
                  </a:cxn>
                  <a:cxn ang="0">
                    <a:pos x="452" y="126"/>
                  </a:cxn>
                  <a:cxn ang="0">
                    <a:pos x="464" y="166"/>
                  </a:cxn>
                  <a:cxn ang="0">
                    <a:pos x="470" y="208"/>
                  </a:cxn>
                  <a:cxn ang="0">
                    <a:pos x="468" y="228"/>
                  </a:cxn>
                  <a:cxn ang="0">
                    <a:pos x="460" y="270"/>
                  </a:cxn>
                  <a:cxn ang="0">
                    <a:pos x="442" y="306"/>
                  </a:cxn>
                  <a:cxn ang="0">
                    <a:pos x="416" y="340"/>
                  </a:cxn>
                  <a:cxn ang="0">
                    <a:pos x="384" y="368"/>
                  </a:cxn>
                  <a:cxn ang="0">
                    <a:pos x="346" y="390"/>
                  </a:cxn>
                  <a:cxn ang="0">
                    <a:pos x="304" y="406"/>
                  </a:cxn>
                  <a:cxn ang="0">
                    <a:pos x="258" y="414"/>
                  </a:cxn>
                  <a:cxn ang="0">
                    <a:pos x="234" y="416"/>
                  </a:cxn>
                  <a:cxn ang="0">
                    <a:pos x="188" y="410"/>
                  </a:cxn>
                  <a:cxn ang="0">
                    <a:pos x="144" y="398"/>
                  </a:cxn>
                  <a:cxn ang="0">
                    <a:pos x="104" y="380"/>
                  </a:cxn>
                  <a:cxn ang="0">
                    <a:pos x="68" y="354"/>
                  </a:cxn>
                  <a:cxn ang="0">
                    <a:pos x="40" y="324"/>
                  </a:cxn>
                  <a:cxn ang="0">
                    <a:pos x="18" y="288"/>
                  </a:cxn>
                  <a:cxn ang="0">
                    <a:pos x="4" y="250"/>
                  </a:cxn>
                  <a:cxn ang="0">
                    <a:pos x="0" y="208"/>
                  </a:cxn>
                  <a:cxn ang="0">
                    <a:pos x="0" y="186"/>
                  </a:cxn>
                  <a:cxn ang="0">
                    <a:pos x="10" y="146"/>
                  </a:cxn>
                  <a:cxn ang="0">
                    <a:pos x="28" y="108"/>
                  </a:cxn>
                  <a:cxn ang="0">
                    <a:pos x="54" y="76"/>
                  </a:cxn>
                  <a:cxn ang="0">
                    <a:pos x="84" y="48"/>
                  </a:cxn>
                  <a:cxn ang="0">
                    <a:pos x="122" y="26"/>
                  </a:cxn>
                  <a:cxn ang="0">
                    <a:pos x="164" y="10"/>
                  </a:cxn>
                  <a:cxn ang="0">
                    <a:pos x="210" y="2"/>
                  </a:cxn>
                  <a:cxn ang="0">
                    <a:pos x="234" y="0"/>
                  </a:cxn>
                </a:cxnLst>
                <a:rect l="0" t="0" r="r" b="b"/>
                <a:pathLst>
                  <a:path w="470" h="416">
                    <a:moveTo>
                      <a:pt x="234" y="0"/>
                    </a:moveTo>
                    <a:lnTo>
                      <a:pt x="234" y="0"/>
                    </a:lnTo>
                    <a:lnTo>
                      <a:pt x="258" y="2"/>
                    </a:lnTo>
                    <a:lnTo>
                      <a:pt x="282" y="4"/>
                    </a:lnTo>
                    <a:lnTo>
                      <a:pt x="304" y="10"/>
                    </a:lnTo>
                    <a:lnTo>
                      <a:pt x="326" y="16"/>
                    </a:lnTo>
                    <a:lnTo>
                      <a:pt x="346" y="26"/>
                    </a:lnTo>
                    <a:lnTo>
                      <a:pt x="366" y="36"/>
                    </a:lnTo>
                    <a:lnTo>
                      <a:pt x="384" y="48"/>
                    </a:lnTo>
                    <a:lnTo>
                      <a:pt x="400" y="60"/>
                    </a:lnTo>
                    <a:lnTo>
                      <a:pt x="416" y="76"/>
                    </a:lnTo>
                    <a:lnTo>
                      <a:pt x="430" y="92"/>
                    </a:lnTo>
                    <a:lnTo>
                      <a:pt x="442" y="108"/>
                    </a:lnTo>
                    <a:lnTo>
                      <a:pt x="452" y="126"/>
                    </a:lnTo>
                    <a:lnTo>
                      <a:pt x="460" y="146"/>
                    </a:lnTo>
                    <a:lnTo>
                      <a:pt x="464" y="166"/>
                    </a:lnTo>
                    <a:lnTo>
                      <a:pt x="468" y="186"/>
                    </a:lnTo>
                    <a:lnTo>
                      <a:pt x="470" y="208"/>
                    </a:lnTo>
                    <a:lnTo>
                      <a:pt x="470" y="208"/>
                    </a:lnTo>
                    <a:lnTo>
                      <a:pt x="468" y="228"/>
                    </a:lnTo>
                    <a:lnTo>
                      <a:pt x="464" y="250"/>
                    </a:lnTo>
                    <a:lnTo>
                      <a:pt x="460" y="270"/>
                    </a:lnTo>
                    <a:lnTo>
                      <a:pt x="452" y="288"/>
                    </a:lnTo>
                    <a:lnTo>
                      <a:pt x="442" y="306"/>
                    </a:lnTo>
                    <a:lnTo>
                      <a:pt x="430" y="324"/>
                    </a:lnTo>
                    <a:lnTo>
                      <a:pt x="416" y="340"/>
                    </a:lnTo>
                    <a:lnTo>
                      <a:pt x="400" y="354"/>
                    </a:lnTo>
                    <a:lnTo>
                      <a:pt x="384" y="368"/>
                    </a:lnTo>
                    <a:lnTo>
                      <a:pt x="366" y="380"/>
                    </a:lnTo>
                    <a:lnTo>
                      <a:pt x="346" y="390"/>
                    </a:lnTo>
                    <a:lnTo>
                      <a:pt x="326" y="398"/>
                    </a:lnTo>
                    <a:lnTo>
                      <a:pt x="304" y="406"/>
                    </a:lnTo>
                    <a:lnTo>
                      <a:pt x="282" y="410"/>
                    </a:lnTo>
                    <a:lnTo>
                      <a:pt x="258" y="414"/>
                    </a:lnTo>
                    <a:lnTo>
                      <a:pt x="234" y="416"/>
                    </a:lnTo>
                    <a:lnTo>
                      <a:pt x="234" y="416"/>
                    </a:lnTo>
                    <a:lnTo>
                      <a:pt x="210" y="414"/>
                    </a:lnTo>
                    <a:lnTo>
                      <a:pt x="188" y="410"/>
                    </a:lnTo>
                    <a:lnTo>
                      <a:pt x="164" y="406"/>
                    </a:lnTo>
                    <a:lnTo>
                      <a:pt x="144" y="398"/>
                    </a:lnTo>
                    <a:lnTo>
                      <a:pt x="122" y="390"/>
                    </a:lnTo>
                    <a:lnTo>
                      <a:pt x="104" y="380"/>
                    </a:lnTo>
                    <a:lnTo>
                      <a:pt x="84" y="368"/>
                    </a:lnTo>
                    <a:lnTo>
                      <a:pt x="68" y="354"/>
                    </a:lnTo>
                    <a:lnTo>
                      <a:pt x="54" y="340"/>
                    </a:lnTo>
                    <a:lnTo>
                      <a:pt x="40" y="324"/>
                    </a:lnTo>
                    <a:lnTo>
                      <a:pt x="28" y="306"/>
                    </a:lnTo>
                    <a:lnTo>
                      <a:pt x="18" y="288"/>
                    </a:lnTo>
                    <a:lnTo>
                      <a:pt x="10" y="270"/>
                    </a:lnTo>
                    <a:lnTo>
                      <a:pt x="4" y="250"/>
                    </a:lnTo>
                    <a:lnTo>
                      <a:pt x="0" y="228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186"/>
                    </a:lnTo>
                    <a:lnTo>
                      <a:pt x="4" y="166"/>
                    </a:lnTo>
                    <a:lnTo>
                      <a:pt x="10" y="146"/>
                    </a:lnTo>
                    <a:lnTo>
                      <a:pt x="18" y="126"/>
                    </a:lnTo>
                    <a:lnTo>
                      <a:pt x="28" y="108"/>
                    </a:lnTo>
                    <a:lnTo>
                      <a:pt x="40" y="92"/>
                    </a:lnTo>
                    <a:lnTo>
                      <a:pt x="54" y="76"/>
                    </a:lnTo>
                    <a:lnTo>
                      <a:pt x="68" y="60"/>
                    </a:lnTo>
                    <a:lnTo>
                      <a:pt x="84" y="48"/>
                    </a:lnTo>
                    <a:lnTo>
                      <a:pt x="104" y="36"/>
                    </a:lnTo>
                    <a:lnTo>
                      <a:pt x="122" y="26"/>
                    </a:lnTo>
                    <a:lnTo>
                      <a:pt x="144" y="16"/>
                    </a:lnTo>
                    <a:lnTo>
                      <a:pt x="164" y="10"/>
                    </a:lnTo>
                    <a:lnTo>
                      <a:pt x="188" y="4"/>
                    </a:lnTo>
                    <a:lnTo>
                      <a:pt x="210" y="2"/>
                    </a:lnTo>
                    <a:lnTo>
                      <a:pt x="234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7EA1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143">
                <a:extLst>
                  <a:ext uri="{FF2B5EF4-FFF2-40B4-BE49-F238E27FC236}">
                    <a16:creationId xmlns:a16="http://schemas.microsoft.com/office/drawing/2014/main" id="{908592D3-A168-46EB-AEB6-CDC10770B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1504"/>
                <a:ext cx="456" cy="394"/>
              </a:xfrm>
              <a:custGeom>
                <a:avLst/>
                <a:gdLst/>
                <a:ahLst/>
                <a:cxnLst>
                  <a:cxn ang="0">
                    <a:pos x="228" y="0"/>
                  </a:cxn>
                  <a:cxn ang="0">
                    <a:pos x="274" y="4"/>
                  </a:cxn>
                  <a:cxn ang="0">
                    <a:pos x="316" y="14"/>
                  </a:cxn>
                  <a:cxn ang="0">
                    <a:pos x="356" y="34"/>
                  </a:cxn>
                  <a:cxn ang="0">
                    <a:pos x="390" y="58"/>
                  </a:cxn>
                  <a:cxn ang="0">
                    <a:pos x="418" y="86"/>
                  </a:cxn>
                  <a:cxn ang="0">
                    <a:pos x="438" y="120"/>
                  </a:cxn>
                  <a:cxn ang="0">
                    <a:pos x="452" y="158"/>
                  </a:cxn>
                  <a:cxn ang="0">
                    <a:pos x="456" y="198"/>
                  </a:cxn>
                  <a:cxn ang="0">
                    <a:pos x="454" y="218"/>
                  </a:cxn>
                  <a:cxn ang="0">
                    <a:pos x="446" y="256"/>
                  </a:cxn>
                  <a:cxn ang="0">
                    <a:pos x="428" y="292"/>
                  </a:cxn>
                  <a:cxn ang="0">
                    <a:pos x="404" y="322"/>
                  </a:cxn>
                  <a:cxn ang="0">
                    <a:pos x="374" y="350"/>
                  </a:cxn>
                  <a:cxn ang="0">
                    <a:pos x="336" y="370"/>
                  </a:cxn>
                  <a:cxn ang="0">
                    <a:pos x="296" y="386"/>
                  </a:cxn>
                  <a:cxn ang="0">
                    <a:pos x="252" y="394"/>
                  </a:cxn>
                  <a:cxn ang="0">
                    <a:pos x="228" y="394"/>
                  </a:cxn>
                  <a:cxn ang="0">
                    <a:pos x="182" y="390"/>
                  </a:cxn>
                  <a:cxn ang="0">
                    <a:pos x="140" y="380"/>
                  </a:cxn>
                  <a:cxn ang="0">
                    <a:pos x="102" y="362"/>
                  </a:cxn>
                  <a:cxn ang="0">
                    <a:pos x="68" y="336"/>
                  </a:cxn>
                  <a:cxn ang="0">
                    <a:pos x="40" y="308"/>
                  </a:cxn>
                  <a:cxn ang="0">
                    <a:pos x="18" y="274"/>
                  </a:cxn>
                  <a:cxn ang="0">
                    <a:pos x="6" y="236"/>
                  </a:cxn>
                  <a:cxn ang="0">
                    <a:pos x="0" y="198"/>
                  </a:cxn>
                  <a:cxn ang="0">
                    <a:pos x="2" y="176"/>
                  </a:cxn>
                  <a:cxn ang="0">
                    <a:pos x="10" y="138"/>
                  </a:cxn>
                  <a:cxn ang="0">
                    <a:pos x="28" y="102"/>
                  </a:cxn>
                  <a:cxn ang="0">
                    <a:pos x="52" y="72"/>
                  </a:cxn>
                  <a:cxn ang="0">
                    <a:pos x="84" y="44"/>
                  </a:cxn>
                  <a:cxn ang="0">
                    <a:pos x="120" y="24"/>
                  </a:cxn>
                  <a:cxn ang="0">
                    <a:pos x="160" y="8"/>
                  </a:cxn>
                  <a:cxn ang="0">
                    <a:pos x="206" y="0"/>
                  </a:cxn>
                  <a:cxn ang="0">
                    <a:pos x="228" y="0"/>
                  </a:cxn>
                </a:cxnLst>
                <a:rect l="0" t="0" r="r" b="b"/>
                <a:pathLst>
                  <a:path w="456" h="394">
                    <a:moveTo>
                      <a:pt x="228" y="0"/>
                    </a:moveTo>
                    <a:lnTo>
                      <a:pt x="228" y="0"/>
                    </a:lnTo>
                    <a:lnTo>
                      <a:pt x="252" y="0"/>
                    </a:lnTo>
                    <a:lnTo>
                      <a:pt x="274" y="4"/>
                    </a:lnTo>
                    <a:lnTo>
                      <a:pt x="296" y="8"/>
                    </a:lnTo>
                    <a:lnTo>
                      <a:pt x="316" y="14"/>
                    </a:lnTo>
                    <a:lnTo>
                      <a:pt x="336" y="24"/>
                    </a:lnTo>
                    <a:lnTo>
                      <a:pt x="356" y="34"/>
                    </a:lnTo>
                    <a:lnTo>
                      <a:pt x="374" y="44"/>
                    </a:lnTo>
                    <a:lnTo>
                      <a:pt x="390" y="58"/>
                    </a:lnTo>
                    <a:lnTo>
                      <a:pt x="404" y="72"/>
                    </a:lnTo>
                    <a:lnTo>
                      <a:pt x="418" y="86"/>
                    </a:lnTo>
                    <a:lnTo>
                      <a:pt x="428" y="102"/>
                    </a:lnTo>
                    <a:lnTo>
                      <a:pt x="438" y="120"/>
                    </a:lnTo>
                    <a:lnTo>
                      <a:pt x="446" y="138"/>
                    </a:lnTo>
                    <a:lnTo>
                      <a:pt x="452" y="158"/>
                    </a:lnTo>
                    <a:lnTo>
                      <a:pt x="454" y="176"/>
                    </a:lnTo>
                    <a:lnTo>
                      <a:pt x="456" y="198"/>
                    </a:lnTo>
                    <a:lnTo>
                      <a:pt x="456" y="198"/>
                    </a:lnTo>
                    <a:lnTo>
                      <a:pt x="454" y="218"/>
                    </a:lnTo>
                    <a:lnTo>
                      <a:pt x="452" y="236"/>
                    </a:lnTo>
                    <a:lnTo>
                      <a:pt x="446" y="256"/>
                    </a:lnTo>
                    <a:lnTo>
                      <a:pt x="438" y="274"/>
                    </a:lnTo>
                    <a:lnTo>
                      <a:pt x="428" y="292"/>
                    </a:lnTo>
                    <a:lnTo>
                      <a:pt x="418" y="308"/>
                    </a:lnTo>
                    <a:lnTo>
                      <a:pt x="404" y="322"/>
                    </a:lnTo>
                    <a:lnTo>
                      <a:pt x="390" y="336"/>
                    </a:lnTo>
                    <a:lnTo>
                      <a:pt x="374" y="350"/>
                    </a:lnTo>
                    <a:lnTo>
                      <a:pt x="356" y="362"/>
                    </a:lnTo>
                    <a:lnTo>
                      <a:pt x="336" y="370"/>
                    </a:lnTo>
                    <a:lnTo>
                      <a:pt x="316" y="380"/>
                    </a:lnTo>
                    <a:lnTo>
                      <a:pt x="296" y="386"/>
                    </a:lnTo>
                    <a:lnTo>
                      <a:pt x="274" y="390"/>
                    </a:lnTo>
                    <a:lnTo>
                      <a:pt x="252" y="394"/>
                    </a:lnTo>
                    <a:lnTo>
                      <a:pt x="228" y="394"/>
                    </a:lnTo>
                    <a:lnTo>
                      <a:pt x="228" y="394"/>
                    </a:lnTo>
                    <a:lnTo>
                      <a:pt x="206" y="394"/>
                    </a:lnTo>
                    <a:lnTo>
                      <a:pt x="182" y="390"/>
                    </a:lnTo>
                    <a:lnTo>
                      <a:pt x="160" y="386"/>
                    </a:lnTo>
                    <a:lnTo>
                      <a:pt x="140" y="380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4" y="350"/>
                    </a:lnTo>
                    <a:lnTo>
                      <a:pt x="68" y="336"/>
                    </a:lnTo>
                    <a:lnTo>
                      <a:pt x="52" y="322"/>
                    </a:lnTo>
                    <a:lnTo>
                      <a:pt x="40" y="308"/>
                    </a:lnTo>
                    <a:lnTo>
                      <a:pt x="28" y="292"/>
                    </a:lnTo>
                    <a:lnTo>
                      <a:pt x="18" y="274"/>
                    </a:lnTo>
                    <a:lnTo>
                      <a:pt x="10" y="256"/>
                    </a:lnTo>
                    <a:lnTo>
                      <a:pt x="6" y="236"/>
                    </a:lnTo>
                    <a:lnTo>
                      <a:pt x="2" y="21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2" y="176"/>
                    </a:lnTo>
                    <a:lnTo>
                      <a:pt x="6" y="158"/>
                    </a:lnTo>
                    <a:lnTo>
                      <a:pt x="10" y="138"/>
                    </a:lnTo>
                    <a:lnTo>
                      <a:pt x="18" y="120"/>
                    </a:lnTo>
                    <a:lnTo>
                      <a:pt x="28" y="102"/>
                    </a:lnTo>
                    <a:lnTo>
                      <a:pt x="40" y="86"/>
                    </a:lnTo>
                    <a:lnTo>
                      <a:pt x="52" y="72"/>
                    </a:lnTo>
                    <a:lnTo>
                      <a:pt x="68" y="58"/>
                    </a:lnTo>
                    <a:lnTo>
                      <a:pt x="84" y="44"/>
                    </a:lnTo>
                    <a:lnTo>
                      <a:pt x="102" y="34"/>
                    </a:lnTo>
                    <a:lnTo>
                      <a:pt x="120" y="24"/>
                    </a:lnTo>
                    <a:lnTo>
                      <a:pt x="140" y="14"/>
                    </a:lnTo>
                    <a:lnTo>
                      <a:pt x="160" y="8"/>
                    </a:lnTo>
                    <a:lnTo>
                      <a:pt x="182" y="4"/>
                    </a:lnTo>
                    <a:lnTo>
                      <a:pt x="206" y="0"/>
                    </a:lnTo>
                    <a:lnTo>
                      <a:pt x="228" y="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F7EF1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44">
                <a:extLst>
                  <a:ext uri="{FF2B5EF4-FFF2-40B4-BE49-F238E27FC236}">
                    <a16:creationId xmlns:a16="http://schemas.microsoft.com/office/drawing/2014/main" id="{A42BA408-1E1D-478D-BD6A-BDB30FC0B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512"/>
                <a:ext cx="440" cy="376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64" y="4"/>
                  </a:cxn>
                  <a:cxn ang="0">
                    <a:pos x="306" y="16"/>
                  </a:cxn>
                  <a:cxn ang="0">
                    <a:pos x="344" y="32"/>
                  </a:cxn>
                  <a:cxn ang="0">
                    <a:pos x="376" y="56"/>
                  </a:cxn>
                  <a:cxn ang="0">
                    <a:pos x="402" y="84"/>
                  </a:cxn>
                  <a:cxn ang="0">
                    <a:pos x="424" y="116"/>
                  </a:cxn>
                  <a:cxn ang="0">
                    <a:pos x="436" y="150"/>
                  </a:cxn>
                  <a:cxn ang="0">
                    <a:pos x="440" y="188"/>
                  </a:cxn>
                  <a:cxn ang="0">
                    <a:pos x="440" y="208"/>
                  </a:cxn>
                  <a:cxn ang="0">
                    <a:pos x="430" y="244"/>
                  </a:cxn>
                  <a:cxn ang="0">
                    <a:pos x="414" y="278"/>
                  </a:cxn>
                  <a:cxn ang="0">
                    <a:pos x="390" y="308"/>
                  </a:cxn>
                  <a:cxn ang="0">
                    <a:pos x="360" y="334"/>
                  </a:cxn>
                  <a:cxn ang="0">
                    <a:pos x="326" y="354"/>
                  </a:cxn>
                  <a:cxn ang="0">
                    <a:pos x="286" y="368"/>
                  </a:cxn>
                  <a:cxn ang="0">
                    <a:pos x="242" y="376"/>
                  </a:cxn>
                  <a:cxn ang="0">
                    <a:pos x="220" y="376"/>
                  </a:cxn>
                  <a:cxn ang="0">
                    <a:pos x="176" y="372"/>
                  </a:cxn>
                  <a:cxn ang="0">
                    <a:pos x="134" y="362"/>
                  </a:cxn>
                  <a:cxn ang="0">
                    <a:pos x="98" y="344"/>
                  </a:cxn>
                  <a:cxn ang="0">
                    <a:pos x="64" y="322"/>
                  </a:cxn>
                  <a:cxn ang="0">
                    <a:pos x="38" y="294"/>
                  </a:cxn>
                  <a:cxn ang="0">
                    <a:pos x="18" y="262"/>
                  </a:cxn>
                  <a:cxn ang="0">
                    <a:pos x="4" y="226"/>
                  </a:cxn>
                  <a:cxn ang="0">
                    <a:pos x="0" y="188"/>
                  </a:cxn>
                  <a:cxn ang="0">
                    <a:pos x="2" y="170"/>
                  </a:cxn>
                  <a:cxn ang="0">
                    <a:pos x="10" y="132"/>
                  </a:cxn>
                  <a:cxn ang="0">
                    <a:pos x="26" y="98"/>
                  </a:cxn>
                  <a:cxn ang="0">
                    <a:pos x="50" y="68"/>
                  </a:cxn>
                  <a:cxn ang="0">
                    <a:pos x="80" y="44"/>
                  </a:cxn>
                  <a:cxn ang="0">
                    <a:pos x="116" y="22"/>
                  </a:cxn>
                  <a:cxn ang="0">
                    <a:pos x="154" y="8"/>
                  </a:cxn>
                  <a:cxn ang="0">
                    <a:pos x="198" y="2"/>
                  </a:cxn>
                  <a:cxn ang="0">
                    <a:pos x="220" y="0"/>
                  </a:cxn>
                </a:cxnLst>
                <a:rect l="0" t="0" r="r" b="b"/>
                <a:pathLst>
                  <a:path w="440" h="376">
                    <a:moveTo>
                      <a:pt x="220" y="0"/>
                    </a:moveTo>
                    <a:lnTo>
                      <a:pt x="220" y="0"/>
                    </a:lnTo>
                    <a:lnTo>
                      <a:pt x="242" y="2"/>
                    </a:lnTo>
                    <a:lnTo>
                      <a:pt x="264" y="4"/>
                    </a:lnTo>
                    <a:lnTo>
                      <a:pt x="286" y="8"/>
                    </a:lnTo>
                    <a:lnTo>
                      <a:pt x="306" y="16"/>
                    </a:lnTo>
                    <a:lnTo>
                      <a:pt x="326" y="22"/>
                    </a:lnTo>
                    <a:lnTo>
                      <a:pt x="344" y="32"/>
                    </a:lnTo>
                    <a:lnTo>
                      <a:pt x="360" y="44"/>
                    </a:lnTo>
                    <a:lnTo>
                      <a:pt x="376" y="56"/>
                    </a:lnTo>
                    <a:lnTo>
                      <a:pt x="390" y="68"/>
                    </a:lnTo>
                    <a:lnTo>
                      <a:pt x="402" y="84"/>
                    </a:lnTo>
                    <a:lnTo>
                      <a:pt x="414" y="98"/>
                    </a:lnTo>
                    <a:lnTo>
                      <a:pt x="424" y="116"/>
                    </a:lnTo>
                    <a:lnTo>
                      <a:pt x="430" y="132"/>
                    </a:lnTo>
                    <a:lnTo>
                      <a:pt x="436" y="150"/>
                    </a:lnTo>
                    <a:lnTo>
                      <a:pt x="440" y="170"/>
                    </a:lnTo>
                    <a:lnTo>
                      <a:pt x="440" y="188"/>
                    </a:lnTo>
                    <a:lnTo>
                      <a:pt x="440" y="188"/>
                    </a:lnTo>
                    <a:lnTo>
                      <a:pt x="440" y="208"/>
                    </a:lnTo>
                    <a:lnTo>
                      <a:pt x="436" y="226"/>
                    </a:lnTo>
                    <a:lnTo>
                      <a:pt x="430" y="244"/>
                    </a:lnTo>
                    <a:lnTo>
                      <a:pt x="424" y="262"/>
                    </a:lnTo>
                    <a:lnTo>
                      <a:pt x="414" y="278"/>
                    </a:lnTo>
                    <a:lnTo>
                      <a:pt x="402" y="294"/>
                    </a:lnTo>
                    <a:lnTo>
                      <a:pt x="390" y="308"/>
                    </a:lnTo>
                    <a:lnTo>
                      <a:pt x="376" y="322"/>
                    </a:lnTo>
                    <a:lnTo>
                      <a:pt x="360" y="334"/>
                    </a:lnTo>
                    <a:lnTo>
                      <a:pt x="344" y="344"/>
                    </a:lnTo>
                    <a:lnTo>
                      <a:pt x="326" y="354"/>
                    </a:lnTo>
                    <a:lnTo>
                      <a:pt x="306" y="362"/>
                    </a:lnTo>
                    <a:lnTo>
                      <a:pt x="286" y="368"/>
                    </a:lnTo>
                    <a:lnTo>
                      <a:pt x="264" y="372"/>
                    </a:lnTo>
                    <a:lnTo>
                      <a:pt x="242" y="376"/>
                    </a:lnTo>
                    <a:lnTo>
                      <a:pt x="220" y="376"/>
                    </a:lnTo>
                    <a:lnTo>
                      <a:pt x="220" y="376"/>
                    </a:lnTo>
                    <a:lnTo>
                      <a:pt x="198" y="376"/>
                    </a:lnTo>
                    <a:lnTo>
                      <a:pt x="176" y="372"/>
                    </a:lnTo>
                    <a:lnTo>
                      <a:pt x="154" y="368"/>
                    </a:lnTo>
                    <a:lnTo>
                      <a:pt x="134" y="362"/>
                    </a:lnTo>
                    <a:lnTo>
                      <a:pt x="116" y="354"/>
                    </a:lnTo>
                    <a:lnTo>
                      <a:pt x="98" y="344"/>
                    </a:lnTo>
                    <a:lnTo>
                      <a:pt x="80" y="334"/>
                    </a:lnTo>
                    <a:lnTo>
                      <a:pt x="64" y="322"/>
                    </a:lnTo>
                    <a:lnTo>
                      <a:pt x="50" y="308"/>
                    </a:lnTo>
                    <a:lnTo>
                      <a:pt x="38" y="294"/>
                    </a:lnTo>
                    <a:lnTo>
                      <a:pt x="26" y="278"/>
                    </a:lnTo>
                    <a:lnTo>
                      <a:pt x="18" y="262"/>
                    </a:lnTo>
                    <a:lnTo>
                      <a:pt x="10" y="244"/>
                    </a:lnTo>
                    <a:lnTo>
                      <a:pt x="4" y="226"/>
                    </a:lnTo>
                    <a:lnTo>
                      <a:pt x="2" y="20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2" y="170"/>
                    </a:lnTo>
                    <a:lnTo>
                      <a:pt x="4" y="150"/>
                    </a:lnTo>
                    <a:lnTo>
                      <a:pt x="10" y="132"/>
                    </a:lnTo>
                    <a:lnTo>
                      <a:pt x="18" y="116"/>
                    </a:lnTo>
                    <a:lnTo>
                      <a:pt x="26" y="98"/>
                    </a:lnTo>
                    <a:lnTo>
                      <a:pt x="38" y="84"/>
                    </a:lnTo>
                    <a:lnTo>
                      <a:pt x="50" y="68"/>
                    </a:lnTo>
                    <a:lnTo>
                      <a:pt x="64" y="56"/>
                    </a:lnTo>
                    <a:lnTo>
                      <a:pt x="80" y="44"/>
                    </a:lnTo>
                    <a:lnTo>
                      <a:pt x="98" y="32"/>
                    </a:lnTo>
                    <a:lnTo>
                      <a:pt x="116" y="22"/>
                    </a:lnTo>
                    <a:lnTo>
                      <a:pt x="134" y="16"/>
                    </a:lnTo>
                    <a:lnTo>
                      <a:pt x="154" y="8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220" y="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7F2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45">
                <a:extLst>
                  <a:ext uri="{FF2B5EF4-FFF2-40B4-BE49-F238E27FC236}">
                    <a16:creationId xmlns:a16="http://schemas.microsoft.com/office/drawing/2014/main" id="{FFE60F9B-C8B8-4ECC-8C9B-36A1195AD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1522"/>
                <a:ext cx="426" cy="356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256" y="2"/>
                  </a:cxn>
                  <a:cxn ang="0">
                    <a:pos x="294" y="14"/>
                  </a:cxn>
                  <a:cxn ang="0">
                    <a:pos x="332" y="30"/>
                  </a:cxn>
                  <a:cxn ang="0">
                    <a:pos x="362" y="52"/>
                  </a:cxn>
                  <a:cxn ang="0">
                    <a:pos x="388" y="78"/>
                  </a:cxn>
                  <a:cxn ang="0">
                    <a:pos x="408" y="108"/>
                  </a:cxn>
                  <a:cxn ang="0">
                    <a:pos x="420" y="142"/>
                  </a:cxn>
                  <a:cxn ang="0">
                    <a:pos x="426" y="178"/>
                  </a:cxn>
                  <a:cxn ang="0">
                    <a:pos x="424" y="196"/>
                  </a:cxn>
                  <a:cxn ang="0">
                    <a:pos x="416" y="230"/>
                  </a:cxn>
                  <a:cxn ang="0">
                    <a:pos x="400" y="262"/>
                  </a:cxn>
                  <a:cxn ang="0">
                    <a:pos x="376" y="292"/>
                  </a:cxn>
                  <a:cxn ang="0">
                    <a:pos x="348" y="316"/>
                  </a:cxn>
                  <a:cxn ang="0">
                    <a:pos x="314" y="334"/>
                  </a:cxn>
                  <a:cxn ang="0">
                    <a:pos x="276" y="348"/>
                  </a:cxn>
                  <a:cxn ang="0">
                    <a:pos x="234" y="356"/>
                  </a:cxn>
                  <a:cxn ang="0">
                    <a:pos x="212" y="356"/>
                  </a:cxn>
                  <a:cxn ang="0">
                    <a:pos x="170" y="352"/>
                  </a:cxn>
                  <a:cxn ang="0">
                    <a:pos x="130" y="342"/>
                  </a:cxn>
                  <a:cxn ang="0">
                    <a:pos x="94" y="326"/>
                  </a:cxn>
                  <a:cxn ang="0">
                    <a:pos x="62" y="304"/>
                  </a:cxn>
                  <a:cxn ang="0">
                    <a:pos x="36" y="278"/>
                  </a:cxn>
                  <a:cxn ang="0">
                    <a:pos x="16" y="248"/>
                  </a:cxn>
                  <a:cxn ang="0">
                    <a:pos x="4" y="214"/>
                  </a:cxn>
                  <a:cxn ang="0">
                    <a:pos x="0" y="178"/>
                  </a:cxn>
                  <a:cxn ang="0">
                    <a:pos x="0" y="160"/>
                  </a:cxn>
                  <a:cxn ang="0">
                    <a:pos x="10" y="124"/>
                  </a:cxn>
                  <a:cxn ang="0">
                    <a:pos x="26" y="92"/>
                  </a:cxn>
                  <a:cxn ang="0">
                    <a:pos x="48" y="64"/>
                  </a:cxn>
                  <a:cxn ang="0">
                    <a:pos x="78" y="40"/>
                  </a:cxn>
                  <a:cxn ang="0">
                    <a:pos x="112" y="20"/>
                  </a:cxn>
                  <a:cxn ang="0">
                    <a:pos x="150" y="8"/>
                  </a:cxn>
                  <a:cxn ang="0">
                    <a:pos x="190" y="0"/>
                  </a:cxn>
                  <a:cxn ang="0">
                    <a:pos x="212" y="0"/>
                  </a:cxn>
                </a:cxnLst>
                <a:rect l="0" t="0" r="r" b="b"/>
                <a:pathLst>
                  <a:path w="426" h="356">
                    <a:moveTo>
                      <a:pt x="212" y="0"/>
                    </a:moveTo>
                    <a:lnTo>
                      <a:pt x="212" y="0"/>
                    </a:lnTo>
                    <a:lnTo>
                      <a:pt x="234" y="0"/>
                    </a:lnTo>
                    <a:lnTo>
                      <a:pt x="256" y="2"/>
                    </a:lnTo>
                    <a:lnTo>
                      <a:pt x="276" y="8"/>
                    </a:lnTo>
                    <a:lnTo>
                      <a:pt x="294" y="14"/>
                    </a:lnTo>
                    <a:lnTo>
                      <a:pt x="314" y="20"/>
                    </a:lnTo>
                    <a:lnTo>
                      <a:pt x="332" y="30"/>
                    </a:lnTo>
                    <a:lnTo>
                      <a:pt x="348" y="40"/>
                    </a:lnTo>
                    <a:lnTo>
                      <a:pt x="362" y="52"/>
                    </a:lnTo>
                    <a:lnTo>
                      <a:pt x="376" y="64"/>
                    </a:lnTo>
                    <a:lnTo>
                      <a:pt x="388" y="78"/>
                    </a:lnTo>
                    <a:lnTo>
                      <a:pt x="400" y="92"/>
                    </a:lnTo>
                    <a:lnTo>
                      <a:pt x="408" y="108"/>
                    </a:lnTo>
                    <a:lnTo>
                      <a:pt x="416" y="124"/>
                    </a:lnTo>
                    <a:lnTo>
                      <a:pt x="420" y="142"/>
                    </a:lnTo>
                    <a:lnTo>
                      <a:pt x="424" y="160"/>
                    </a:lnTo>
                    <a:lnTo>
                      <a:pt x="426" y="178"/>
                    </a:lnTo>
                    <a:lnTo>
                      <a:pt x="426" y="178"/>
                    </a:lnTo>
                    <a:lnTo>
                      <a:pt x="424" y="196"/>
                    </a:lnTo>
                    <a:lnTo>
                      <a:pt x="420" y="214"/>
                    </a:lnTo>
                    <a:lnTo>
                      <a:pt x="416" y="230"/>
                    </a:lnTo>
                    <a:lnTo>
                      <a:pt x="408" y="248"/>
                    </a:lnTo>
                    <a:lnTo>
                      <a:pt x="400" y="262"/>
                    </a:lnTo>
                    <a:lnTo>
                      <a:pt x="388" y="278"/>
                    </a:lnTo>
                    <a:lnTo>
                      <a:pt x="376" y="292"/>
                    </a:lnTo>
                    <a:lnTo>
                      <a:pt x="362" y="304"/>
                    </a:lnTo>
                    <a:lnTo>
                      <a:pt x="348" y="316"/>
                    </a:lnTo>
                    <a:lnTo>
                      <a:pt x="332" y="326"/>
                    </a:lnTo>
                    <a:lnTo>
                      <a:pt x="314" y="334"/>
                    </a:lnTo>
                    <a:lnTo>
                      <a:pt x="294" y="342"/>
                    </a:lnTo>
                    <a:lnTo>
                      <a:pt x="276" y="348"/>
                    </a:lnTo>
                    <a:lnTo>
                      <a:pt x="256" y="352"/>
                    </a:lnTo>
                    <a:lnTo>
                      <a:pt x="234" y="356"/>
                    </a:lnTo>
                    <a:lnTo>
                      <a:pt x="212" y="356"/>
                    </a:lnTo>
                    <a:lnTo>
                      <a:pt x="212" y="356"/>
                    </a:lnTo>
                    <a:lnTo>
                      <a:pt x="190" y="356"/>
                    </a:lnTo>
                    <a:lnTo>
                      <a:pt x="170" y="352"/>
                    </a:lnTo>
                    <a:lnTo>
                      <a:pt x="150" y="348"/>
                    </a:lnTo>
                    <a:lnTo>
                      <a:pt x="130" y="342"/>
                    </a:lnTo>
                    <a:lnTo>
                      <a:pt x="112" y="334"/>
                    </a:lnTo>
                    <a:lnTo>
                      <a:pt x="94" y="326"/>
                    </a:lnTo>
                    <a:lnTo>
                      <a:pt x="78" y="316"/>
                    </a:lnTo>
                    <a:lnTo>
                      <a:pt x="62" y="304"/>
                    </a:lnTo>
                    <a:lnTo>
                      <a:pt x="48" y="292"/>
                    </a:lnTo>
                    <a:lnTo>
                      <a:pt x="36" y="278"/>
                    </a:lnTo>
                    <a:lnTo>
                      <a:pt x="26" y="262"/>
                    </a:lnTo>
                    <a:lnTo>
                      <a:pt x="16" y="248"/>
                    </a:lnTo>
                    <a:lnTo>
                      <a:pt x="10" y="230"/>
                    </a:lnTo>
                    <a:lnTo>
                      <a:pt x="4" y="214"/>
                    </a:lnTo>
                    <a:lnTo>
                      <a:pt x="0" y="19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60"/>
                    </a:lnTo>
                    <a:lnTo>
                      <a:pt x="4" y="142"/>
                    </a:lnTo>
                    <a:lnTo>
                      <a:pt x="10" y="124"/>
                    </a:lnTo>
                    <a:lnTo>
                      <a:pt x="16" y="108"/>
                    </a:lnTo>
                    <a:lnTo>
                      <a:pt x="26" y="92"/>
                    </a:lnTo>
                    <a:lnTo>
                      <a:pt x="36" y="78"/>
                    </a:lnTo>
                    <a:lnTo>
                      <a:pt x="48" y="64"/>
                    </a:lnTo>
                    <a:lnTo>
                      <a:pt x="62" y="52"/>
                    </a:lnTo>
                    <a:lnTo>
                      <a:pt x="78" y="40"/>
                    </a:lnTo>
                    <a:lnTo>
                      <a:pt x="94" y="30"/>
                    </a:lnTo>
                    <a:lnTo>
                      <a:pt x="112" y="20"/>
                    </a:lnTo>
                    <a:lnTo>
                      <a:pt x="130" y="14"/>
                    </a:lnTo>
                    <a:lnTo>
                      <a:pt x="150" y="8"/>
                    </a:lnTo>
                    <a:lnTo>
                      <a:pt x="170" y="2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46">
                <a:extLst>
                  <a:ext uri="{FF2B5EF4-FFF2-40B4-BE49-F238E27FC236}">
                    <a16:creationId xmlns:a16="http://schemas.microsoft.com/office/drawing/2014/main" id="{01F7FA2F-21A3-408F-B3AD-5CD2828B8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410"/>
                <a:ext cx="144" cy="9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64"/>
                  </a:cxn>
                  <a:cxn ang="0">
                    <a:pos x="2" y="64"/>
                  </a:cxn>
                  <a:cxn ang="0">
                    <a:pos x="12" y="60"/>
                  </a:cxn>
                  <a:cxn ang="0">
                    <a:pos x="24" y="52"/>
                  </a:cxn>
                  <a:cxn ang="0">
                    <a:pos x="32" y="46"/>
                  </a:cxn>
                  <a:cxn ang="0">
                    <a:pos x="42" y="36"/>
                  </a:cxn>
                  <a:cxn ang="0">
                    <a:pos x="42" y="36"/>
                  </a:cxn>
                  <a:cxn ang="0">
                    <a:pos x="58" y="18"/>
                  </a:cxn>
                  <a:cxn ang="0">
                    <a:pos x="72" y="6"/>
                  </a:cxn>
                  <a:cxn ang="0">
                    <a:pos x="80" y="4"/>
                  </a:cxn>
                  <a:cxn ang="0">
                    <a:pos x="86" y="0"/>
                  </a:cxn>
                  <a:cxn ang="0">
                    <a:pos x="92" y="0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106" y="2"/>
                  </a:cxn>
                  <a:cxn ang="0">
                    <a:pos x="112" y="6"/>
                  </a:cxn>
                  <a:cxn ang="0">
                    <a:pos x="118" y="12"/>
                  </a:cxn>
                  <a:cxn ang="0">
                    <a:pos x="122" y="18"/>
                  </a:cxn>
                  <a:cxn ang="0">
                    <a:pos x="130" y="34"/>
                  </a:cxn>
                  <a:cxn ang="0">
                    <a:pos x="138" y="50"/>
                  </a:cxn>
                  <a:cxn ang="0">
                    <a:pos x="138" y="50"/>
                  </a:cxn>
                  <a:cxn ang="0">
                    <a:pos x="142" y="66"/>
                  </a:cxn>
                  <a:cxn ang="0">
                    <a:pos x="144" y="80"/>
                  </a:cxn>
                  <a:cxn ang="0">
                    <a:pos x="144" y="94"/>
                  </a:cxn>
                  <a:cxn ang="0">
                    <a:pos x="144" y="94"/>
                  </a:cxn>
                  <a:cxn ang="0">
                    <a:pos x="132" y="88"/>
                  </a:cxn>
                  <a:cxn ang="0">
                    <a:pos x="104" y="76"/>
                  </a:cxn>
                  <a:cxn ang="0">
                    <a:pos x="88" y="72"/>
                  </a:cxn>
                  <a:cxn ang="0">
                    <a:pos x="70" y="66"/>
                  </a:cxn>
                  <a:cxn ang="0">
                    <a:pos x="56" y="64"/>
                  </a:cxn>
                  <a:cxn ang="0">
                    <a:pos x="46" y="66"/>
                  </a:cxn>
                  <a:cxn ang="0">
                    <a:pos x="46" y="66"/>
                  </a:cxn>
                  <a:cxn ang="0">
                    <a:pos x="36" y="68"/>
                  </a:cxn>
                  <a:cxn ang="0">
                    <a:pos x="28" y="68"/>
                  </a:cxn>
                  <a:cxn ang="0">
                    <a:pos x="14" y="68"/>
                  </a:cxn>
                  <a:cxn ang="0">
                    <a:pos x="4" y="66"/>
                  </a:cxn>
                  <a:cxn ang="0">
                    <a:pos x="0" y="64"/>
                  </a:cxn>
                  <a:cxn ang="0">
                    <a:pos x="0" y="64"/>
                  </a:cxn>
                </a:cxnLst>
                <a:rect l="0" t="0" r="r" b="b"/>
                <a:pathLst>
                  <a:path w="144" h="94">
                    <a:moveTo>
                      <a:pt x="0" y="64"/>
                    </a:moveTo>
                    <a:lnTo>
                      <a:pt x="0" y="64"/>
                    </a:lnTo>
                    <a:lnTo>
                      <a:pt x="2" y="64"/>
                    </a:lnTo>
                    <a:lnTo>
                      <a:pt x="12" y="60"/>
                    </a:lnTo>
                    <a:lnTo>
                      <a:pt x="24" y="52"/>
                    </a:lnTo>
                    <a:lnTo>
                      <a:pt x="32" y="4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58" y="18"/>
                    </a:lnTo>
                    <a:lnTo>
                      <a:pt x="72" y="6"/>
                    </a:lnTo>
                    <a:lnTo>
                      <a:pt x="80" y="4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12" y="6"/>
                    </a:lnTo>
                    <a:lnTo>
                      <a:pt x="118" y="12"/>
                    </a:lnTo>
                    <a:lnTo>
                      <a:pt x="122" y="18"/>
                    </a:lnTo>
                    <a:lnTo>
                      <a:pt x="130" y="34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42" y="66"/>
                    </a:lnTo>
                    <a:lnTo>
                      <a:pt x="144" y="80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32" y="88"/>
                    </a:lnTo>
                    <a:lnTo>
                      <a:pt x="104" y="76"/>
                    </a:lnTo>
                    <a:lnTo>
                      <a:pt x="88" y="72"/>
                    </a:lnTo>
                    <a:lnTo>
                      <a:pt x="70" y="66"/>
                    </a:lnTo>
                    <a:lnTo>
                      <a:pt x="56" y="64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36" y="68"/>
                    </a:lnTo>
                    <a:lnTo>
                      <a:pt x="28" y="68"/>
                    </a:lnTo>
                    <a:lnTo>
                      <a:pt x="14" y="68"/>
                    </a:lnTo>
                    <a:lnTo>
                      <a:pt x="4" y="66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47">
                <a:extLst>
                  <a:ext uri="{FF2B5EF4-FFF2-40B4-BE49-F238E27FC236}">
                    <a16:creationId xmlns:a16="http://schemas.microsoft.com/office/drawing/2014/main" id="{9AB8ED02-6A09-4CF6-B99E-1CCF28914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1434"/>
                <a:ext cx="204" cy="300"/>
              </a:xfrm>
              <a:custGeom>
                <a:avLst/>
                <a:gdLst/>
                <a:ahLst/>
                <a:cxnLst>
                  <a:cxn ang="0">
                    <a:pos x="132" y="300"/>
                  </a:cxn>
                  <a:cxn ang="0">
                    <a:pos x="132" y="300"/>
                  </a:cxn>
                  <a:cxn ang="0">
                    <a:pos x="120" y="292"/>
                  </a:cxn>
                  <a:cxn ang="0">
                    <a:pos x="106" y="286"/>
                  </a:cxn>
                  <a:cxn ang="0">
                    <a:pos x="94" y="284"/>
                  </a:cxn>
                  <a:cxn ang="0">
                    <a:pos x="80" y="282"/>
                  </a:cxn>
                  <a:cxn ang="0">
                    <a:pos x="58" y="280"/>
                  </a:cxn>
                  <a:cxn ang="0">
                    <a:pos x="36" y="284"/>
                  </a:cxn>
                  <a:cxn ang="0">
                    <a:pos x="36" y="284"/>
                  </a:cxn>
                  <a:cxn ang="0">
                    <a:pos x="26" y="270"/>
                  </a:cxn>
                  <a:cxn ang="0">
                    <a:pos x="18" y="254"/>
                  </a:cxn>
                  <a:cxn ang="0">
                    <a:pos x="10" y="238"/>
                  </a:cxn>
                  <a:cxn ang="0">
                    <a:pos x="6" y="218"/>
                  </a:cxn>
                  <a:cxn ang="0">
                    <a:pos x="2" y="198"/>
                  </a:cxn>
                  <a:cxn ang="0">
                    <a:pos x="0" y="176"/>
                  </a:cxn>
                  <a:cxn ang="0">
                    <a:pos x="0" y="156"/>
                  </a:cxn>
                  <a:cxn ang="0">
                    <a:pos x="2" y="132"/>
                  </a:cxn>
                  <a:cxn ang="0">
                    <a:pos x="2" y="132"/>
                  </a:cxn>
                  <a:cxn ang="0">
                    <a:pos x="8" y="102"/>
                  </a:cxn>
                  <a:cxn ang="0">
                    <a:pos x="18" y="74"/>
                  </a:cxn>
                  <a:cxn ang="0">
                    <a:pos x="32" y="50"/>
                  </a:cxn>
                  <a:cxn ang="0">
                    <a:pos x="48" y="30"/>
                  </a:cxn>
                  <a:cxn ang="0">
                    <a:pos x="64" y="16"/>
                  </a:cxn>
                  <a:cxn ang="0">
                    <a:pos x="74" y="10"/>
                  </a:cxn>
                  <a:cxn ang="0">
                    <a:pos x="84" y="4"/>
                  </a:cxn>
                  <a:cxn ang="0">
                    <a:pos x="94" y="2"/>
                  </a:cxn>
                  <a:cxn ang="0">
                    <a:pos x="104" y="0"/>
                  </a:cxn>
                  <a:cxn ang="0">
                    <a:pos x="114" y="0"/>
                  </a:cxn>
                  <a:cxn ang="0">
                    <a:pos x="124" y="2"/>
                  </a:cxn>
                  <a:cxn ang="0">
                    <a:pos x="124" y="2"/>
                  </a:cxn>
                  <a:cxn ang="0">
                    <a:pos x="134" y="4"/>
                  </a:cxn>
                  <a:cxn ang="0">
                    <a:pos x="144" y="10"/>
                  </a:cxn>
                  <a:cxn ang="0">
                    <a:pos x="152" y="16"/>
                  </a:cxn>
                  <a:cxn ang="0">
                    <a:pos x="160" y="22"/>
                  </a:cxn>
                  <a:cxn ang="0">
                    <a:pos x="168" y="32"/>
                  </a:cxn>
                  <a:cxn ang="0">
                    <a:pos x="176" y="40"/>
                  </a:cxn>
                  <a:cxn ang="0">
                    <a:pos x="188" y="62"/>
                  </a:cxn>
                  <a:cxn ang="0">
                    <a:pos x="196" y="88"/>
                  </a:cxn>
                  <a:cxn ang="0">
                    <a:pos x="202" y="116"/>
                  </a:cxn>
                  <a:cxn ang="0">
                    <a:pos x="204" y="148"/>
                  </a:cxn>
                  <a:cxn ang="0">
                    <a:pos x="200" y="178"/>
                  </a:cxn>
                  <a:cxn ang="0">
                    <a:pos x="200" y="178"/>
                  </a:cxn>
                  <a:cxn ang="0">
                    <a:pos x="196" y="200"/>
                  </a:cxn>
                  <a:cxn ang="0">
                    <a:pos x="190" y="218"/>
                  </a:cxn>
                  <a:cxn ang="0">
                    <a:pos x="184" y="236"/>
                  </a:cxn>
                  <a:cxn ang="0">
                    <a:pos x="176" y="252"/>
                  </a:cxn>
                  <a:cxn ang="0">
                    <a:pos x="166" y="268"/>
                  </a:cxn>
                  <a:cxn ang="0">
                    <a:pos x="156" y="280"/>
                  </a:cxn>
                  <a:cxn ang="0">
                    <a:pos x="144" y="292"/>
                  </a:cxn>
                  <a:cxn ang="0">
                    <a:pos x="132" y="300"/>
                  </a:cxn>
                  <a:cxn ang="0">
                    <a:pos x="132" y="300"/>
                  </a:cxn>
                </a:cxnLst>
                <a:rect l="0" t="0" r="r" b="b"/>
                <a:pathLst>
                  <a:path w="204" h="300">
                    <a:moveTo>
                      <a:pt x="132" y="300"/>
                    </a:moveTo>
                    <a:lnTo>
                      <a:pt x="132" y="300"/>
                    </a:lnTo>
                    <a:lnTo>
                      <a:pt x="120" y="292"/>
                    </a:lnTo>
                    <a:lnTo>
                      <a:pt x="106" y="286"/>
                    </a:lnTo>
                    <a:lnTo>
                      <a:pt x="94" y="284"/>
                    </a:lnTo>
                    <a:lnTo>
                      <a:pt x="80" y="282"/>
                    </a:lnTo>
                    <a:lnTo>
                      <a:pt x="58" y="280"/>
                    </a:lnTo>
                    <a:lnTo>
                      <a:pt x="36" y="284"/>
                    </a:lnTo>
                    <a:lnTo>
                      <a:pt x="36" y="284"/>
                    </a:lnTo>
                    <a:lnTo>
                      <a:pt x="26" y="270"/>
                    </a:lnTo>
                    <a:lnTo>
                      <a:pt x="18" y="254"/>
                    </a:lnTo>
                    <a:lnTo>
                      <a:pt x="10" y="238"/>
                    </a:lnTo>
                    <a:lnTo>
                      <a:pt x="6" y="218"/>
                    </a:lnTo>
                    <a:lnTo>
                      <a:pt x="2" y="198"/>
                    </a:lnTo>
                    <a:lnTo>
                      <a:pt x="0" y="176"/>
                    </a:lnTo>
                    <a:lnTo>
                      <a:pt x="0" y="156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8" y="102"/>
                    </a:lnTo>
                    <a:lnTo>
                      <a:pt x="18" y="74"/>
                    </a:lnTo>
                    <a:lnTo>
                      <a:pt x="32" y="50"/>
                    </a:lnTo>
                    <a:lnTo>
                      <a:pt x="48" y="30"/>
                    </a:lnTo>
                    <a:lnTo>
                      <a:pt x="64" y="16"/>
                    </a:lnTo>
                    <a:lnTo>
                      <a:pt x="74" y="10"/>
                    </a:lnTo>
                    <a:lnTo>
                      <a:pt x="84" y="4"/>
                    </a:lnTo>
                    <a:lnTo>
                      <a:pt x="94" y="2"/>
                    </a:lnTo>
                    <a:lnTo>
                      <a:pt x="104" y="0"/>
                    </a:lnTo>
                    <a:lnTo>
                      <a:pt x="114" y="0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34" y="4"/>
                    </a:lnTo>
                    <a:lnTo>
                      <a:pt x="144" y="10"/>
                    </a:lnTo>
                    <a:lnTo>
                      <a:pt x="152" y="16"/>
                    </a:lnTo>
                    <a:lnTo>
                      <a:pt x="160" y="22"/>
                    </a:lnTo>
                    <a:lnTo>
                      <a:pt x="168" y="32"/>
                    </a:lnTo>
                    <a:lnTo>
                      <a:pt x="176" y="40"/>
                    </a:lnTo>
                    <a:lnTo>
                      <a:pt x="188" y="62"/>
                    </a:lnTo>
                    <a:lnTo>
                      <a:pt x="196" y="88"/>
                    </a:lnTo>
                    <a:lnTo>
                      <a:pt x="202" y="116"/>
                    </a:lnTo>
                    <a:lnTo>
                      <a:pt x="204" y="148"/>
                    </a:lnTo>
                    <a:lnTo>
                      <a:pt x="200" y="178"/>
                    </a:lnTo>
                    <a:lnTo>
                      <a:pt x="200" y="178"/>
                    </a:lnTo>
                    <a:lnTo>
                      <a:pt x="196" y="200"/>
                    </a:lnTo>
                    <a:lnTo>
                      <a:pt x="190" y="218"/>
                    </a:lnTo>
                    <a:lnTo>
                      <a:pt x="184" y="236"/>
                    </a:lnTo>
                    <a:lnTo>
                      <a:pt x="176" y="252"/>
                    </a:lnTo>
                    <a:lnTo>
                      <a:pt x="166" y="268"/>
                    </a:lnTo>
                    <a:lnTo>
                      <a:pt x="156" y="280"/>
                    </a:lnTo>
                    <a:lnTo>
                      <a:pt x="144" y="292"/>
                    </a:lnTo>
                    <a:lnTo>
                      <a:pt x="132" y="300"/>
                    </a:lnTo>
                    <a:lnTo>
                      <a:pt x="132" y="30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48">
                <a:extLst>
                  <a:ext uri="{FF2B5EF4-FFF2-40B4-BE49-F238E27FC236}">
                    <a16:creationId xmlns:a16="http://schemas.microsoft.com/office/drawing/2014/main" id="{BD8C9C23-403E-437A-8823-AC94DB5ED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" y="1464"/>
                <a:ext cx="156" cy="280"/>
              </a:xfrm>
              <a:custGeom>
                <a:avLst/>
                <a:gdLst/>
                <a:ahLst/>
                <a:cxnLst>
                  <a:cxn ang="0">
                    <a:pos x="96" y="2"/>
                  </a:cxn>
                  <a:cxn ang="0">
                    <a:pos x="96" y="2"/>
                  </a:cxn>
                  <a:cxn ang="0">
                    <a:pos x="88" y="0"/>
                  </a:cxn>
                  <a:cxn ang="0">
                    <a:pos x="80" y="0"/>
                  </a:cxn>
                  <a:cxn ang="0">
                    <a:pos x="72" y="2"/>
                  </a:cxn>
                  <a:cxn ang="0">
                    <a:pos x="66" y="4"/>
                  </a:cxn>
                  <a:cxn ang="0">
                    <a:pos x="50" y="14"/>
                  </a:cxn>
                  <a:cxn ang="0">
                    <a:pos x="36" y="28"/>
                  </a:cxn>
                  <a:cxn ang="0">
                    <a:pos x="24" y="48"/>
                  </a:cxn>
                  <a:cxn ang="0">
                    <a:pos x="14" y="70"/>
                  </a:cxn>
                  <a:cxn ang="0">
                    <a:pos x="8" y="96"/>
                  </a:cxn>
                  <a:cxn ang="0">
                    <a:pos x="2" y="124"/>
                  </a:cxn>
                  <a:cxn ang="0">
                    <a:pos x="2" y="124"/>
                  </a:cxn>
                  <a:cxn ang="0">
                    <a:pos x="0" y="144"/>
                  </a:cxn>
                  <a:cxn ang="0">
                    <a:pos x="0" y="166"/>
                  </a:cxn>
                  <a:cxn ang="0">
                    <a:pos x="2" y="184"/>
                  </a:cxn>
                  <a:cxn ang="0">
                    <a:pos x="4" y="204"/>
                  </a:cxn>
                  <a:cxn ang="0">
                    <a:pos x="8" y="222"/>
                  </a:cxn>
                  <a:cxn ang="0">
                    <a:pos x="14" y="238"/>
                  </a:cxn>
                  <a:cxn ang="0">
                    <a:pos x="20" y="252"/>
                  </a:cxn>
                  <a:cxn ang="0">
                    <a:pos x="28" y="264"/>
                  </a:cxn>
                  <a:cxn ang="0">
                    <a:pos x="28" y="264"/>
                  </a:cxn>
                  <a:cxn ang="0">
                    <a:pos x="44" y="262"/>
                  </a:cxn>
                  <a:cxn ang="0">
                    <a:pos x="62" y="262"/>
                  </a:cxn>
                  <a:cxn ang="0">
                    <a:pos x="72" y="264"/>
                  </a:cxn>
                  <a:cxn ang="0">
                    <a:pos x="82" y="268"/>
                  </a:cxn>
                  <a:cxn ang="0">
                    <a:pos x="92" y="272"/>
                  </a:cxn>
                  <a:cxn ang="0">
                    <a:pos x="102" y="280"/>
                  </a:cxn>
                  <a:cxn ang="0">
                    <a:pos x="102" y="280"/>
                  </a:cxn>
                  <a:cxn ang="0">
                    <a:pos x="112" y="272"/>
                  </a:cxn>
                  <a:cxn ang="0">
                    <a:pos x="120" y="262"/>
                  </a:cxn>
                  <a:cxn ang="0">
                    <a:pos x="128" y="250"/>
                  </a:cxn>
                  <a:cxn ang="0">
                    <a:pos x="136" y="236"/>
                  </a:cxn>
                  <a:cxn ang="0">
                    <a:pos x="142" y="220"/>
                  </a:cxn>
                  <a:cxn ang="0">
                    <a:pos x="148" y="204"/>
                  </a:cxn>
                  <a:cxn ang="0">
                    <a:pos x="152" y="186"/>
                  </a:cxn>
                  <a:cxn ang="0">
                    <a:pos x="154" y="166"/>
                  </a:cxn>
                  <a:cxn ang="0">
                    <a:pos x="154" y="166"/>
                  </a:cxn>
                  <a:cxn ang="0">
                    <a:pos x="156" y="136"/>
                  </a:cxn>
                  <a:cxn ang="0">
                    <a:pos x="156" y="108"/>
                  </a:cxn>
                  <a:cxn ang="0">
                    <a:pos x="152" y="82"/>
                  </a:cxn>
                  <a:cxn ang="0">
                    <a:pos x="144" y="58"/>
                  </a:cxn>
                  <a:cxn ang="0">
                    <a:pos x="136" y="38"/>
                  </a:cxn>
                  <a:cxn ang="0">
                    <a:pos x="124" y="20"/>
                  </a:cxn>
                  <a:cxn ang="0">
                    <a:pos x="118" y="14"/>
                  </a:cxn>
                  <a:cxn ang="0">
                    <a:pos x="112" y="8"/>
                  </a:cxn>
                  <a:cxn ang="0">
                    <a:pos x="104" y="4"/>
                  </a:cxn>
                  <a:cxn ang="0">
                    <a:pos x="96" y="2"/>
                  </a:cxn>
                  <a:cxn ang="0">
                    <a:pos x="96" y="2"/>
                  </a:cxn>
                </a:cxnLst>
                <a:rect l="0" t="0" r="r" b="b"/>
                <a:pathLst>
                  <a:path w="156" h="280">
                    <a:moveTo>
                      <a:pt x="96" y="2"/>
                    </a:moveTo>
                    <a:lnTo>
                      <a:pt x="96" y="2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72" y="2"/>
                    </a:lnTo>
                    <a:lnTo>
                      <a:pt x="66" y="4"/>
                    </a:lnTo>
                    <a:lnTo>
                      <a:pt x="50" y="14"/>
                    </a:lnTo>
                    <a:lnTo>
                      <a:pt x="36" y="28"/>
                    </a:lnTo>
                    <a:lnTo>
                      <a:pt x="24" y="48"/>
                    </a:lnTo>
                    <a:lnTo>
                      <a:pt x="14" y="70"/>
                    </a:lnTo>
                    <a:lnTo>
                      <a:pt x="8" y="96"/>
                    </a:lnTo>
                    <a:lnTo>
                      <a:pt x="2" y="124"/>
                    </a:lnTo>
                    <a:lnTo>
                      <a:pt x="2" y="124"/>
                    </a:lnTo>
                    <a:lnTo>
                      <a:pt x="0" y="144"/>
                    </a:lnTo>
                    <a:lnTo>
                      <a:pt x="0" y="166"/>
                    </a:lnTo>
                    <a:lnTo>
                      <a:pt x="2" y="184"/>
                    </a:lnTo>
                    <a:lnTo>
                      <a:pt x="4" y="204"/>
                    </a:lnTo>
                    <a:lnTo>
                      <a:pt x="8" y="222"/>
                    </a:lnTo>
                    <a:lnTo>
                      <a:pt x="14" y="238"/>
                    </a:lnTo>
                    <a:lnTo>
                      <a:pt x="20" y="252"/>
                    </a:lnTo>
                    <a:lnTo>
                      <a:pt x="28" y="264"/>
                    </a:lnTo>
                    <a:lnTo>
                      <a:pt x="28" y="264"/>
                    </a:lnTo>
                    <a:lnTo>
                      <a:pt x="44" y="262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82" y="268"/>
                    </a:lnTo>
                    <a:lnTo>
                      <a:pt x="92" y="272"/>
                    </a:lnTo>
                    <a:lnTo>
                      <a:pt x="102" y="280"/>
                    </a:lnTo>
                    <a:lnTo>
                      <a:pt x="102" y="280"/>
                    </a:lnTo>
                    <a:lnTo>
                      <a:pt x="112" y="272"/>
                    </a:lnTo>
                    <a:lnTo>
                      <a:pt x="120" y="262"/>
                    </a:lnTo>
                    <a:lnTo>
                      <a:pt x="128" y="250"/>
                    </a:lnTo>
                    <a:lnTo>
                      <a:pt x="136" y="236"/>
                    </a:lnTo>
                    <a:lnTo>
                      <a:pt x="142" y="220"/>
                    </a:lnTo>
                    <a:lnTo>
                      <a:pt x="148" y="204"/>
                    </a:lnTo>
                    <a:lnTo>
                      <a:pt x="152" y="186"/>
                    </a:lnTo>
                    <a:lnTo>
                      <a:pt x="154" y="166"/>
                    </a:lnTo>
                    <a:lnTo>
                      <a:pt x="154" y="166"/>
                    </a:lnTo>
                    <a:lnTo>
                      <a:pt x="156" y="136"/>
                    </a:lnTo>
                    <a:lnTo>
                      <a:pt x="156" y="108"/>
                    </a:lnTo>
                    <a:lnTo>
                      <a:pt x="152" y="82"/>
                    </a:lnTo>
                    <a:lnTo>
                      <a:pt x="144" y="58"/>
                    </a:lnTo>
                    <a:lnTo>
                      <a:pt x="136" y="38"/>
                    </a:lnTo>
                    <a:lnTo>
                      <a:pt x="124" y="20"/>
                    </a:lnTo>
                    <a:lnTo>
                      <a:pt x="118" y="14"/>
                    </a:lnTo>
                    <a:lnTo>
                      <a:pt x="112" y="8"/>
                    </a:lnTo>
                    <a:lnTo>
                      <a:pt x="104" y="4"/>
                    </a:lnTo>
                    <a:lnTo>
                      <a:pt x="96" y="2"/>
                    </a:lnTo>
                    <a:lnTo>
                      <a:pt x="96" y="2"/>
                    </a:lnTo>
                    <a:close/>
                  </a:path>
                </a:pathLst>
              </a:custGeom>
              <a:solidFill>
                <a:srgbClr val="FF7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49">
                <a:extLst>
                  <a:ext uri="{FF2B5EF4-FFF2-40B4-BE49-F238E27FC236}">
                    <a16:creationId xmlns:a16="http://schemas.microsoft.com/office/drawing/2014/main" id="{F94A2A11-0B0E-4C17-9551-32A978CC7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480"/>
                <a:ext cx="138" cy="25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68" y="0"/>
                  </a:cxn>
                  <a:cxn ang="0">
                    <a:pos x="54" y="6"/>
                  </a:cxn>
                  <a:cxn ang="0">
                    <a:pos x="40" y="16"/>
                  </a:cxn>
                  <a:cxn ang="0">
                    <a:pos x="30" y="32"/>
                  </a:cxn>
                  <a:cxn ang="0">
                    <a:pos x="20" y="50"/>
                  </a:cxn>
                  <a:cxn ang="0">
                    <a:pos x="12" y="70"/>
                  </a:cxn>
                  <a:cxn ang="0">
                    <a:pos x="4" y="94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140"/>
                  </a:cxn>
                  <a:cxn ang="0">
                    <a:pos x="0" y="160"/>
                  </a:cxn>
                  <a:cxn ang="0">
                    <a:pos x="2" y="178"/>
                  </a:cxn>
                  <a:cxn ang="0">
                    <a:pos x="6" y="194"/>
                  </a:cxn>
                  <a:cxn ang="0">
                    <a:pos x="10" y="210"/>
                  </a:cxn>
                  <a:cxn ang="0">
                    <a:pos x="16" y="224"/>
                  </a:cxn>
                  <a:cxn ang="0">
                    <a:pos x="24" y="236"/>
                  </a:cxn>
                  <a:cxn ang="0">
                    <a:pos x="32" y="246"/>
                  </a:cxn>
                  <a:cxn ang="0">
                    <a:pos x="32" y="246"/>
                  </a:cxn>
                  <a:cxn ang="0">
                    <a:pos x="42" y="246"/>
                  </a:cxn>
                  <a:cxn ang="0">
                    <a:pos x="54" y="246"/>
                  </a:cxn>
                  <a:cxn ang="0">
                    <a:pos x="68" y="250"/>
                  </a:cxn>
                  <a:cxn ang="0">
                    <a:pos x="80" y="256"/>
                  </a:cxn>
                  <a:cxn ang="0">
                    <a:pos x="80" y="256"/>
                  </a:cxn>
                  <a:cxn ang="0">
                    <a:pos x="90" y="248"/>
                  </a:cxn>
                  <a:cxn ang="0">
                    <a:pos x="100" y="238"/>
                  </a:cxn>
                  <a:cxn ang="0">
                    <a:pos x="108" y="228"/>
                  </a:cxn>
                  <a:cxn ang="0">
                    <a:pos x="116" y="212"/>
                  </a:cxn>
                  <a:cxn ang="0">
                    <a:pos x="124" y="196"/>
                  </a:cxn>
                  <a:cxn ang="0">
                    <a:pos x="130" y="180"/>
                  </a:cxn>
                  <a:cxn ang="0">
                    <a:pos x="134" y="160"/>
                  </a:cxn>
                  <a:cxn ang="0">
                    <a:pos x="136" y="140"/>
                  </a:cxn>
                  <a:cxn ang="0">
                    <a:pos x="136" y="140"/>
                  </a:cxn>
                  <a:cxn ang="0">
                    <a:pos x="138" y="112"/>
                  </a:cxn>
                  <a:cxn ang="0">
                    <a:pos x="136" y="88"/>
                  </a:cxn>
                  <a:cxn ang="0">
                    <a:pos x="132" y="66"/>
                  </a:cxn>
                  <a:cxn ang="0">
                    <a:pos x="126" y="44"/>
                  </a:cxn>
                  <a:cxn ang="0">
                    <a:pos x="116" y="28"/>
                  </a:cxn>
                  <a:cxn ang="0">
                    <a:pos x="106" y="14"/>
                  </a:cxn>
                  <a:cxn ang="0">
                    <a:pos x="94" y="4"/>
                  </a:cxn>
                  <a:cxn ang="0">
                    <a:pos x="88" y="2"/>
                  </a:cxn>
                  <a:cxn ang="0">
                    <a:pos x="80" y="0"/>
                  </a:cxn>
                  <a:cxn ang="0">
                    <a:pos x="80" y="0"/>
                  </a:cxn>
                </a:cxnLst>
                <a:rect l="0" t="0" r="r" b="b"/>
                <a:pathLst>
                  <a:path w="138" h="256">
                    <a:moveTo>
                      <a:pt x="80" y="0"/>
                    </a:moveTo>
                    <a:lnTo>
                      <a:pt x="80" y="0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4" y="6"/>
                    </a:lnTo>
                    <a:lnTo>
                      <a:pt x="40" y="16"/>
                    </a:lnTo>
                    <a:lnTo>
                      <a:pt x="30" y="32"/>
                    </a:lnTo>
                    <a:lnTo>
                      <a:pt x="20" y="50"/>
                    </a:lnTo>
                    <a:lnTo>
                      <a:pt x="12" y="70"/>
                    </a:lnTo>
                    <a:lnTo>
                      <a:pt x="4" y="9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40"/>
                    </a:lnTo>
                    <a:lnTo>
                      <a:pt x="0" y="160"/>
                    </a:lnTo>
                    <a:lnTo>
                      <a:pt x="2" y="178"/>
                    </a:lnTo>
                    <a:lnTo>
                      <a:pt x="6" y="194"/>
                    </a:lnTo>
                    <a:lnTo>
                      <a:pt x="10" y="210"/>
                    </a:lnTo>
                    <a:lnTo>
                      <a:pt x="16" y="224"/>
                    </a:lnTo>
                    <a:lnTo>
                      <a:pt x="24" y="236"/>
                    </a:lnTo>
                    <a:lnTo>
                      <a:pt x="32" y="246"/>
                    </a:lnTo>
                    <a:lnTo>
                      <a:pt x="32" y="246"/>
                    </a:lnTo>
                    <a:lnTo>
                      <a:pt x="42" y="246"/>
                    </a:lnTo>
                    <a:lnTo>
                      <a:pt x="54" y="246"/>
                    </a:lnTo>
                    <a:lnTo>
                      <a:pt x="68" y="250"/>
                    </a:lnTo>
                    <a:lnTo>
                      <a:pt x="80" y="256"/>
                    </a:lnTo>
                    <a:lnTo>
                      <a:pt x="80" y="256"/>
                    </a:lnTo>
                    <a:lnTo>
                      <a:pt x="90" y="248"/>
                    </a:lnTo>
                    <a:lnTo>
                      <a:pt x="100" y="238"/>
                    </a:lnTo>
                    <a:lnTo>
                      <a:pt x="108" y="228"/>
                    </a:lnTo>
                    <a:lnTo>
                      <a:pt x="116" y="212"/>
                    </a:lnTo>
                    <a:lnTo>
                      <a:pt x="124" y="196"/>
                    </a:lnTo>
                    <a:lnTo>
                      <a:pt x="130" y="180"/>
                    </a:lnTo>
                    <a:lnTo>
                      <a:pt x="134" y="160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12"/>
                    </a:lnTo>
                    <a:lnTo>
                      <a:pt x="136" y="88"/>
                    </a:lnTo>
                    <a:lnTo>
                      <a:pt x="132" y="66"/>
                    </a:lnTo>
                    <a:lnTo>
                      <a:pt x="126" y="44"/>
                    </a:lnTo>
                    <a:lnTo>
                      <a:pt x="116" y="28"/>
                    </a:lnTo>
                    <a:lnTo>
                      <a:pt x="106" y="14"/>
                    </a:lnTo>
                    <a:lnTo>
                      <a:pt x="94" y="4"/>
                    </a:lnTo>
                    <a:lnTo>
                      <a:pt x="88" y="2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50">
                <a:extLst>
                  <a:ext uri="{FF2B5EF4-FFF2-40B4-BE49-F238E27FC236}">
                    <a16:creationId xmlns:a16="http://schemas.microsoft.com/office/drawing/2014/main" id="{F4A11C71-1BC7-4931-9D50-316C8CC2B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480"/>
                <a:ext cx="138" cy="156"/>
              </a:xfrm>
              <a:custGeom>
                <a:avLst/>
                <a:gdLst/>
                <a:ahLst/>
                <a:cxnLst>
                  <a:cxn ang="0">
                    <a:pos x="78" y="22"/>
                  </a:cxn>
                  <a:cxn ang="0">
                    <a:pos x="78" y="22"/>
                  </a:cxn>
                  <a:cxn ang="0">
                    <a:pos x="86" y="24"/>
                  </a:cxn>
                  <a:cxn ang="0">
                    <a:pos x="92" y="26"/>
                  </a:cxn>
                  <a:cxn ang="0">
                    <a:pos x="104" y="36"/>
                  </a:cxn>
                  <a:cxn ang="0">
                    <a:pos x="114" y="48"/>
                  </a:cxn>
                  <a:cxn ang="0">
                    <a:pos x="122" y="66"/>
                  </a:cxn>
                  <a:cxn ang="0">
                    <a:pos x="128" y="84"/>
                  </a:cxn>
                  <a:cxn ang="0">
                    <a:pos x="132" y="106"/>
                  </a:cxn>
                  <a:cxn ang="0">
                    <a:pos x="134" y="130"/>
                  </a:cxn>
                  <a:cxn ang="0">
                    <a:pos x="134" y="156"/>
                  </a:cxn>
                  <a:cxn ang="0">
                    <a:pos x="134" y="156"/>
                  </a:cxn>
                  <a:cxn ang="0">
                    <a:pos x="136" y="140"/>
                  </a:cxn>
                  <a:cxn ang="0">
                    <a:pos x="136" y="140"/>
                  </a:cxn>
                  <a:cxn ang="0">
                    <a:pos x="138" y="112"/>
                  </a:cxn>
                  <a:cxn ang="0">
                    <a:pos x="136" y="88"/>
                  </a:cxn>
                  <a:cxn ang="0">
                    <a:pos x="132" y="66"/>
                  </a:cxn>
                  <a:cxn ang="0">
                    <a:pos x="126" y="44"/>
                  </a:cxn>
                  <a:cxn ang="0">
                    <a:pos x="116" y="28"/>
                  </a:cxn>
                  <a:cxn ang="0">
                    <a:pos x="106" y="14"/>
                  </a:cxn>
                  <a:cxn ang="0">
                    <a:pos x="94" y="4"/>
                  </a:cxn>
                  <a:cxn ang="0">
                    <a:pos x="88" y="2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68" y="0"/>
                  </a:cxn>
                  <a:cxn ang="0">
                    <a:pos x="54" y="6"/>
                  </a:cxn>
                  <a:cxn ang="0">
                    <a:pos x="40" y="16"/>
                  </a:cxn>
                  <a:cxn ang="0">
                    <a:pos x="30" y="32"/>
                  </a:cxn>
                  <a:cxn ang="0">
                    <a:pos x="20" y="50"/>
                  </a:cxn>
                  <a:cxn ang="0">
                    <a:pos x="12" y="70"/>
                  </a:cxn>
                  <a:cxn ang="0">
                    <a:pos x="4" y="94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6" y="104"/>
                  </a:cxn>
                  <a:cxn ang="0">
                    <a:pos x="12" y="84"/>
                  </a:cxn>
                  <a:cxn ang="0">
                    <a:pos x="20" y="64"/>
                  </a:cxn>
                  <a:cxn ang="0">
                    <a:pos x="30" y="50"/>
                  </a:cxn>
                  <a:cxn ang="0">
                    <a:pos x="42" y="36"/>
                  </a:cxn>
                  <a:cxn ang="0">
                    <a:pos x="54" y="28"/>
                  </a:cxn>
                  <a:cxn ang="0">
                    <a:pos x="66" y="24"/>
                  </a:cxn>
                  <a:cxn ang="0">
                    <a:pos x="78" y="22"/>
                  </a:cxn>
                  <a:cxn ang="0">
                    <a:pos x="78" y="22"/>
                  </a:cxn>
                </a:cxnLst>
                <a:rect l="0" t="0" r="r" b="b"/>
                <a:pathLst>
                  <a:path w="138" h="156">
                    <a:moveTo>
                      <a:pt x="78" y="22"/>
                    </a:moveTo>
                    <a:lnTo>
                      <a:pt x="78" y="22"/>
                    </a:lnTo>
                    <a:lnTo>
                      <a:pt x="86" y="24"/>
                    </a:lnTo>
                    <a:lnTo>
                      <a:pt x="92" y="26"/>
                    </a:lnTo>
                    <a:lnTo>
                      <a:pt x="104" y="36"/>
                    </a:lnTo>
                    <a:lnTo>
                      <a:pt x="114" y="48"/>
                    </a:lnTo>
                    <a:lnTo>
                      <a:pt x="122" y="66"/>
                    </a:lnTo>
                    <a:lnTo>
                      <a:pt x="128" y="84"/>
                    </a:lnTo>
                    <a:lnTo>
                      <a:pt x="132" y="106"/>
                    </a:lnTo>
                    <a:lnTo>
                      <a:pt x="134" y="130"/>
                    </a:lnTo>
                    <a:lnTo>
                      <a:pt x="134" y="156"/>
                    </a:lnTo>
                    <a:lnTo>
                      <a:pt x="134" y="156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12"/>
                    </a:lnTo>
                    <a:lnTo>
                      <a:pt x="136" y="88"/>
                    </a:lnTo>
                    <a:lnTo>
                      <a:pt x="132" y="66"/>
                    </a:lnTo>
                    <a:lnTo>
                      <a:pt x="126" y="44"/>
                    </a:lnTo>
                    <a:lnTo>
                      <a:pt x="116" y="28"/>
                    </a:lnTo>
                    <a:lnTo>
                      <a:pt x="106" y="14"/>
                    </a:lnTo>
                    <a:lnTo>
                      <a:pt x="94" y="4"/>
                    </a:lnTo>
                    <a:lnTo>
                      <a:pt x="88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4" y="6"/>
                    </a:lnTo>
                    <a:lnTo>
                      <a:pt x="40" y="16"/>
                    </a:lnTo>
                    <a:lnTo>
                      <a:pt x="30" y="32"/>
                    </a:lnTo>
                    <a:lnTo>
                      <a:pt x="20" y="50"/>
                    </a:lnTo>
                    <a:lnTo>
                      <a:pt x="12" y="70"/>
                    </a:lnTo>
                    <a:lnTo>
                      <a:pt x="4" y="9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6" y="104"/>
                    </a:lnTo>
                    <a:lnTo>
                      <a:pt x="12" y="84"/>
                    </a:lnTo>
                    <a:lnTo>
                      <a:pt x="20" y="64"/>
                    </a:lnTo>
                    <a:lnTo>
                      <a:pt x="30" y="50"/>
                    </a:lnTo>
                    <a:lnTo>
                      <a:pt x="42" y="36"/>
                    </a:lnTo>
                    <a:lnTo>
                      <a:pt x="54" y="28"/>
                    </a:lnTo>
                    <a:lnTo>
                      <a:pt x="66" y="24"/>
                    </a:lnTo>
                    <a:lnTo>
                      <a:pt x="78" y="22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51">
                <a:extLst>
                  <a:ext uri="{FF2B5EF4-FFF2-40B4-BE49-F238E27FC236}">
                    <a16:creationId xmlns:a16="http://schemas.microsoft.com/office/drawing/2014/main" id="{46E5CFB3-3C2F-450B-B340-E09B70477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1536"/>
                <a:ext cx="92" cy="124"/>
              </a:xfrm>
              <a:custGeom>
                <a:avLst/>
                <a:gdLst/>
                <a:ahLst/>
                <a:cxnLst>
                  <a:cxn ang="0">
                    <a:pos x="92" y="70"/>
                  </a:cxn>
                  <a:cxn ang="0">
                    <a:pos x="92" y="70"/>
                  </a:cxn>
                  <a:cxn ang="0">
                    <a:pos x="88" y="82"/>
                  </a:cxn>
                  <a:cxn ang="0">
                    <a:pos x="84" y="92"/>
                  </a:cxn>
                  <a:cxn ang="0">
                    <a:pos x="78" y="102"/>
                  </a:cxn>
                  <a:cxn ang="0">
                    <a:pos x="72" y="110"/>
                  </a:cxn>
                  <a:cxn ang="0">
                    <a:pos x="64" y="116"/>
                  </a:cxn>
                  <a:cxn ang="0">
                    <a:pos x="56" y="122"/>
                  </a:cxn>
                  <a:cxn ang="0">
                    <a:pos x="46" y="124"/>
                  </a:cxn>
                  <a:cxn ang="0">
                    <a:pos x="36" y="124"/>
                  </a:cxn>
                  <a:cxn ang="0">
                    <a:pos x="36" y="124"/>
                  </a:cxn>
                  <a:cxn ang="0">
                    <a:pos x="28" y="120"/>
                  </a:cxn>
                  <a:cxn ang="0">
                    <a:pos x="20" y="116"/>
                  </a:cxn>
                  <a:cxn ang="0">
                    <a:pos x="12" y="110"/>
                  </a:cxn>
                  <a:cxn ang="0">
                    <a:pos x="8" y="100"/>
                  </a:cxn>
                  <a:cxn ang="0">
                    <a:pos x="2" y="90"/>
                  </a:cxn>
                  <a:cxn ang="0">
                    <a:pos x="0" y="80"/>
                  </a:cxn>
                  <a:cxn ang="0">
                    <a:pos x="0" y="68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4" y="22"/>
                  </a:cxn>
                  <a:cxn ang="0">
                    <a:pos x="20" y="14"/>
                  </a:cxn>
                  <a:cxn ang="0">
                    <a:pos x="28" y="8"/>
                  </a:cxn>
                  <a:cxn ang="0">
                    <a:pos x="36" y="4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4" y="4"/>
                  </a:cxn>
                  <a:cxn ang="0">
                    <a:pos x="72" y="8"/>
                  </a:cxn>
                  <a:cxn ang="0">
                    <a:pos x="80" y="16"/>
                  </a:cxn>
                  <a:cxn ang="0">
                    <a:pos x="84" y="24"/>
                  </a:cxn>
                  <a:cxn ang="0">
                    <a:pos x="90" y="34"/>
                  </a:cxn>
                  <a:cxn ang="0">
                    <a:pos x="92" y="44"/>
                  </a:cxn>
                  <a:cxn ang="0">
                    <a:pos x="92" y="56"/>
                  </a:cxn>
                  <a:cxn ang="0">
                    <a:pos x="92" y="70"/>
                  </a:cxn>
                  <a:cxn ang="0">
                    <a:pos x="92" y="70"/>
                  </a:cxn>
                </a:cxnLst>
                <a:rect l="0" t="0" r="r" b="b"/>
                <a:pathLst>
                  <a:path w="92" h="124">
                    <a:moveTo>
                      <a:pt x="92" y="70"/>
                    </a:moveTo>
                    <a:lnTo>
                      <a:pt x="92" y="70"/>
                    </a:lnTo>
                    <a:lnTo>
                      <a:pt x="88" y="82"/>
                    </a:lnTo>
                    <a:lnTo>
                      <a:pt x="84" y="92"/>
                    </a:lnTo>
                    <a:lnTo>
                      <a:pt x="78" y="102"/>
                    </a:lnTo>
                    <a:lnTo>
                      <a:pt x="72" y="110"/>
                    </a:lnTo>
                    <a:lnTo>
                      <a:pt x="64" y="116"/>
                    </a:lnTo>
                    <a:lnTo>
                      <a:pt x="56" y="122"/>
                    </a:lnTo>
                    <a:lnTo>
                      <a:pt x="46" y="124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28" y="120"/>
                    </a:lnTo>
                    <a:lnTo>
                      <a:pt x="20" y="116"/>
                    </a:lnTo>
                    <a:lnTo>
                      <a:pt x="12" y="110"/>
                    </a:lnTo>
                    <a:lnTo>
                      <a:pt x="8" y="100"/>
                    </a:lnTo>
                    <a:lnTo>
                      <a:pt x="2" y="90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4" y="22"/>
                    </a:lnTo>
                    <a:lnTo>
                      <a:pt x="20" y="14"/>
                    </a:lnTo>
                    <a:lnTo>
                      <a:pt x="28" y="8"/>
                    </a:lnTo>
                    <a:lnTo>
                      <a:pt x="36" y="4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72" y="8"/>
                    </a:lnTo>
                    <a:lnTo>
                      <a:pt x="80" y="16"/>
                    </a:lnTo>
                    <a:lnTo>
                      <a:pt x="84" y="24"/>
                    </a:lnTo>
                    <a:lnTo>
                      <a:pt x="90" y="34"/>
                    </a:lnTo>
                    <a:lnTo>
                      <a:pt x="92" y="44"/>
                    </a:lnTo>
                    <a:lnTo>
                      <a:pt x="92" y="56"/>
                    </a:lnTo>
                    <a:lnTo>
                      <a:pt x="92" y="70"/>
                    </a:lnTo>
                    <a:lnTo>
                      <a:pt x="92" y="70"/>
                    </a:lnTo>
                    <a:close/>
                  </a:path>
                </a:pathLst>
              </a:custGeom>
              <a:solidFill>
                <a:srgbClr val="318A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52">
                <a:extLst>
                  <a:ext uri="{FF2B5EF4-FFF2-40B4-BE49-F238E27FC236}">
                    <a16:creationId xmlns:a16="http://schemas.microsoft.com/office/drawing/2014/main" id="{211B5234-03F2-4D35-BAB0-564C08156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1550"/>
                <a:ext cx="76" cy="98"/>
              </a:xfrm>
              <a:custGeom>
                <a:avLst/>
                <a:gdLst/>
                <a:ahLst/>
                <a:cxnLst>
                  <a:cxn ang="0">
                    <a:pos x="74" y="54"/>
                  </a:cxn>
                  <a:cxn ang="0">
                    <a:pos x="74" y="54"/>
                  </a:cxn>
                  <a:cxn ang="0">
                    <a:pos x="72" y="64"/>
                  </a:cxn>
                  <a:cxn ang="0">
                    <a:pos x="68" y="72"/>
                  </a:cxn>
                  <a:cxn ang="0">
                    <a:pos x="64" y="80"/>
                  </a:cxn>
                  <a:cxn ang="0">
                    <a:pos x="58" y="86"/>
                  </a:cxn>
                  <a:cxn ang="0">
                    <a:pos x="52" y="92"/>
                  </a:cxn>
                  <a:cxn ang="0">
                    <a:pos x="46" y="96"/>
                  </a:cxn>
                  <a:cxn ang="0">
                    <a:pos x="38" y="98"/>
                  </a:cxn>
                  <a:cxn ang="0">
                    <a:pos x="30" y="98"/>
                  </a:cxn>
                  <a:cxn ang="0">
                    <a:pos x="30" y="98"/>
                  </a:cxn>
                  <a:cxn ang="0">
                    <a:pos x="24" y="96"/>
                  </a:cxn>
                  <a:cxn ang="0">
                    <a:pos x="16" y="92"/>
                  </a:cxn>
                  <a:cxn ang="0">
                    <a:pos x="12" y="86"/>
                  </a:cxn>
                  <a:cxn ang="0">
                    <a:pos x="6" y="78"/>
                  </a:cxn>
                  <a:cxn ang="0">
                    <a:pos x="4" y="70"/>
                  </a:cxn>
                  <a:cxn ang="0">
                    <a:pos x="2" y="62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32"/>
                  </a:cxn>
                  <a:cxn ang="0">
                    <a:pos x="8" y="24"/>
                  </a:cxn>
                  <a:cxn ang="0">
                    <a:pos x="12" y="16"/>
                  </a:cxn>
                  <a:cxn ang="0">
                    <a:pos x="18" y="10"/>
                  </a:cxn>
                  <a:cxn ang="0">
                    <a:pos x="24" y="4"/>
                  </a:cxn>
                  <a:cxn ang="0">
                    <a:pos x="30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2" y="2"/>
                  </a:cxn>
                  <a:cxn ang="0">
                    <a:pos x="60" y="6"/>
                  </a:cxn>
                  <a:cxn ang="0">
                    <a:pos x="64" y="10"/>
                  </a:cxn>
                  <a:cxn ang="0">
                    <a:pos x="70" y="18"/>
                  </a:cxn>
                  <a:cxn ang="0">
                    <a:pos x="72" y="26"/>
                  </a:cxn>
                  <a:cxn ang="0">
                    <a:pos x="74" y="34"/>
                  </a:cxn>
                  <a:cxn ang="0">
                    <a:pos x="76" y="44"/>
                  </a:cxn>
                  <a:cxn ang="0">
                    <a:pos x="74" y="54"/>
                  </a:cxn>
                  <a:cxn ang="0">
                    <a:pos x="74" y="54"/>
                  </a:cxn>
                </a:cxnLst>
                <a:rect l="0" t="0" r="r" b="b"/>
                <a:pathLst>
                  <a:path w="76" h="98">
                    <a:moveTo>
                      <a:pt x="74" y="54"/>
                    </a:moveTo>
                    <a:lnTo>
                      <a:pt x="74" y="54"/>
                    </a:lnTo>
                    <a:lnTo>
                      <a:pt x="72" y="64"/>
                    </a:lnTo>
                    <a:lnTo>
                      <a:pt x="68" y="72"/>
                    </a:lnTo>
                    <a:lnTo>
                      <a:pt x="64" y="80"/>
                    </a:lnTo>
                    <a:lnTo>
                      <a:pt x="58" y="86"/>
                    </a:lnTo>
                    <a:lnTo>
                      <a:pt x="52" y="92"/>
                    </a:lnTo>
                    <a:lnTo>
                      <a:pt x="46" y="96"/>
                    </a:lnTo>
                    <a:lnTo>
                      <a:pt x="38" y="98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24" y="96"/>
                    </a:lnTo>
                    <a:lnTo>
                      <a:pt x="16" y="92"/>
                    </a:lnTo>
                    <a:lnTo>
                      <a:pt x="12" y="86"/>
                    </a:lnTo>
                    <a:lnTo>
                      <a:pt x="6" y="78"/>
                    </a:lnTo>
                    <a:lnTo>
                      <a:pt x="4" y="70"/>
                    </a:lnTo>
                    <a:lnTo>
                      <a:pt x="2" y="62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2" y="16"/>
                    </a:lnTo>
                    <a:lnTo>
                      <a:pt x="18" y="10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2" y="2"/>
                    </a:lnTo>
                    <a:lnTo>
                      <a:pt x="60" y="6"/>
                    </a:lnTo>
                    <a:lnTo>
                      <a:pt x="64" y="10"/>
                    </a:lnTo>
                    <a:lnTo>
                      <a:pt x="70" y="18"/>
                    </a:lnTo>
                    <a:lnTo>
                      <a:pt x="72" y="26"/>
                    </a:lnTo>
                    <a:lnTo>
                      <a:pt x="74" y="34"/>
                    </a:lnTo>
                    <a:lnTo>
                      <a:pt x="76" y="44"/>
                    </a:lnTo>
                    <a:lnTo>
                      <a:pt x="74" y="54"/>
                    </a:lnTo>
                    <a:lnTo>
                      <a:pt x="74" y="54"/>
                    </a:lnTo>
                    <a:close/>
                  </a:path>
                </a:pathLst>
              </a:custGeom>
              <a:solidFill>
                <a:srgbClr val="2FB1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53">
                <a:extLst>
                  <a:ext uri="{FF2B5EF4-FFF2-40B4-BE49-F238E27FC236}">
                    <a16:creationId xmlns:a16="http://schemas.microsoft.com/office/drawing/2014/main" id="{CAD18DE5-60EF-47BD-A4B4-B658B2050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570"/>
                <a:ext cx="48" cy="60"/>
              </a:xfrm>
              <a:custGeom>
                <a:avLst/>
                <a:gdLst/>
                <a:ahLst/>
                <a:cxnLst>
                  <a:cxn ang="0">
                    <a:pos x="48" y="34"/>
                  </a:cxn>
                  <a:cxn ang="0">
                    <a:pos x="48" y="34"/>
                  </a:cxn>
                  <a:cxn ang="0">
                    <a:pos x="44" y="46"/>
                  </a:cxn>
                  <a:cxn ang="0">
                    <a:pos x="38" y="54"/>
                  </a:cxn>
                  <a:cxn ang="0">
                    <a:pos x="28" y="60"/>
                  </a:cxn>
                  <a:cxn ang="0">
                    <a:pos x="24" y="60"/>
                  </a:cxn>
                  <a:cxn ang="0">
                    <a:pos x="20" y="60"/>
                  </a:cxn>
                  <a:cxn ang="0">
                    <a:pos x="20" y="60"/>
                  </a:cxn>
                  <a:cxn ang="0">
                    <a:pos x="14" y="60"/>
                  </a:cxn>
                  <a:cxn ang="0">
                    <a:pos x="10" y="56"/>
                  </a:cxn>
                  <a:cxn ang="0">
                    <a:pos x="4" y="50"/>
                  </a:cxn>
                  <a:cxn ang="0">
                    <a:pos x="0" y="38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4" y="16"/>
                  </a:cxn>
                  <a:cxn ang="0">
                    <a:pos x="10" y="6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4" y="2"/>
                  </a:cxn>
                  <a:cxn ang="0">
                    <a:pos x="38" y="4"/>
                  </a:cxn>
                  <a:cxn ang="0">
                    <a:pos x="44" y="12"/>
                  </a:cxn>
                  <a:cxn ang="0">
                    <a:pos x="48" y="22"/>
                  </a:cxn>
                  <a:cxn ang="0">
                    <a:pos x="48" y="34"/>
                  </a:cxn>
                  <a:cxn ang="0">
                    <a:pos x="48" y="34"/>
                  </a:cxn>
                </a:cxnLst>
                <a:rect l="0" t="0" r="r" b="b"/>
                <a:pathLst>
                  <a:path w="48" h="60">
                    <a:moveTo>
                      <a:pt x="48" y="34"/>
                    </a:moveTo>
                    <a:lnTo>
                      <a:pt x="48" y="34"/>
                    </a:lnTo>
                    <a:lnTo>
                      <a:pt x="44" y="46"/>
                    </a:lnTo>
                    <a:lnTo>
                      <a:pt x="38" y="54"/>
                    </a:lnTo>
                    <a:lnTo>
                      <a:pt x="28" y="60"/>
                    </a:lnTo>
                    <a:lnTo>
                      <a:pt x="24" y="6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4" y="50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4" y="12"/>
                    </a:lnTo>
                    <a:lnTo>
                      <a:pt x="48" y="22"/>
                    </a:lnTo>
                    <a:lnTo>
                      <a:pt x="48" y="34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154">
                <a:extLst>
                  <a:ext uri="{FF2B5EF4-FFF2-40B4-BE49-F238E27FC236}">
                    <a16:creationId xmlns:a16="http://schemas.microsoft.com/office/drawing/2014/main" id="{18872BD3-310E-4B1F-9569-9318360F4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1566"/>
                <a:ext cx="18" cy="24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6" y="20"/>
                  </a:cxn>
                  <a:cxn ang="0">
                    <a:pos x="12" y="22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6" y="22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6" y="4"/>
                  </a:cxn>
                  <a:cxn ang="0">
                    <a:pos x="18" y="8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8" y="12"/>
                    </a:lnTo>
                    <a:lnTo>
                      <a:pt x="18" y="16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155">
                <a:extLst>
                  <a:ext uri="{FF2B5EF4-FFF2-40B4-BE49-F238E27FC236}">
                    <a16:creationId xmlns:a16="http://schemas.microsoft.com/office/drawing/2014/main" id="{63906819-9E47-4FE8-8BBC-BAAB92664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" y="1614"/>
                <a:ext cx="12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8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6" y="0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156">
                <a:extLst>
                  <a:ext uri="{FF2B5EF4-FFF2-40B4-BE49-F238E27FC236}">
                    <a16:creationId xmlns:a16="http://schemas.microsoft.com/office/drawing/2014/main" id="{BFD7564C-97F6-4922-B3C8-43041E634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1656"/>
                <a:ext cx="178" cy="102"/>
              </a:xfrm>
              <a:custGeom>
                <a:avLst/>
                <a:gdLst/>
                <a:ahLst/>
                <a:cxnLst>
                  <a:cxn ang="0">
                    <a:pos x="178" y="60"/>
                  </a:cxn>
                  <a:cxn ang="0">
                    <a:pos x="178" y="60"/>
                  </a:cxn>
                  <a:cxn ang="0">
                    <a:pos x="174" y="52"/>
                  </a:cxn>
                  <a:cxn ang="0">
                    <a:pos x="168" y="42"/>
                  </a:cxn>
                  <a:cxn ang="0">
                    <a:pos x="160" y="32"/>
                  </a:cxn>
                  <a:cxn ang="0">
                    <a:pos x="150" y="22"/>
                  </a:cxn>
                  <a:cxn ang="0">
                    <a:pos x="138" y="14"/>
                  </a:cxn>
                  <a:cxn ang="0">
                    <a:pos x="122" y="8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58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22" y="8"/>
                  </a:cxn>
                  <a:cxn ang="0">
                    <a:pos x="10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14" y="48"/>
                  </a:cxn>
                  <a:cxn ang="0">
                    <a:pos x="22" y="60"/>
                  </a:cxn>
                  <a:cxn ang="0">
                    <a:pos x="32" y="70"/>
                  </a:cxn>
                  <a:cxn ang="0">
                    <a:pos x="44" y="78"/>
                  </a:cxn>
                  <a:cxn ang="0">
                    <a:pos x="56" y="82"/>
                  </a:cxn>
                  <a:cxn ang="0">
                    <a:pos x="56" y="82"/>
                  </a:cxn>
                  <a:cxn ang="0">
                    <a:pos x="78" y="88"/>
                  </a:cxn>
                  <a:cxn ang="0">
                    <a:pos x="94" y="92"/>
                  </a:cxn>
                  <a:cxn ang="0">
                    <a:pos x="108" y="92"/>
                  </a:cxn>
                  <a:cxn ang="0">
                    <a:pos x="114" y="92"/>
                  </a:cxn>
                  <a:cxn ang="0">
                    <a:pos x="122" y="90"/>
                  </a:cxn>
                  <a:cxn ang="0">
                    <a:pos x="122" y="90"/>
                  </a:cxn>
                  <a:cxn ang="0">
                    <a:pos x="130" y="88"/>
                  </a:cxn>
                  <a:cxn ang="0">
                    <a:pos x="136" y="88"/>
                  </a:cxn>
                  <a:cxn ang="0">
                    <a:pos x="142" y="90"/>
                  </a:cxn>
                  <a:cxn ang="0">
                    <a:pos x="146" y="92"/>
                  </a:cxn>
                  <a:cxn ang="0">
                    <a:pos x="152" y="100"/>
                  </a:cxn>
                  <a:cxn ang="0">
                    <a:pos x="154" y="102"/>
                  </a:cxn>
                  <a:cxn ang="0">
                    <a:pos x="178" y="60"/>
                  </a:cxn>
                </a:cxnLst>
                <a:rect l="0" t="0" r="r" b="b"/>
                <a:pathLst>
                  <a:path w="178" h="102">
                    <a:moveTo>
                      <a:pt x="178" y="60"/>
                    </a:moveTo>
                    <a:lnTo>
                      <a:pt x="178" y="60"/>
                    </a:lnTo>
                    <a:lnTo>
                      <a:pt x="174" y="52"/>
                    </a:lnTo>
                    <a:lnTo>
                      <a:pt x="168" y="42"/>
                    </a:lnTo>
                    <a:lnTo>
                      <a:pt x="160" y="32"/>
                    </a:lnTo>
                    <a:lnTo>
                      <a:pt x="150" y="22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22" y="8"/>
                    </a:lnTo>
                    <a:lnTo>
                      <a:pt x="10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14" y="48"/>
                    </a:lnTo>
                    <a:lnTo>
                      <a:pt x="22" y="60"/>
                    </a:lnTo>
                    <a:lnTo>
                      <a:pt x="32" y="70"/>
                    </a:lnTo>
                    <a:lnTo>
                      <a:pt x="44" y="78"/>
                    </a:lnTo>
                    <a:lnTo>
                      <a:pt x="56" y="82"/>
                    </a:lnTo>
                    <a:lnTo>
                      <a:pt x="56" y="82"/>
                    </a:lnTo>
                    <a:lnTo>
                      <a:pt x="78" y="88"/>
                    </a:lnTo>
                    <a:lnTo>
                      <a:pt x="94" y="92"/>
                    </a:lnTo>
                    <a:lnTo>
                      <a:pt x="108" y="92"/>
                    </a:lnTo>
                    <a:lnTo>
                      <a:pt x="114" y="92"/>
                    </a:lnTo>
                    <a:lnTo>
                      <a:pt x="122" y="90"/>
                    </a:lnTo>
                    <a:lnTo>
                      <a:pt x="122" y="90"/>
                    </a:lnTo>
                    <a:lnTo>
                      <a:pt x="130" y="88"/>
                    </a:lnTo>
                    <a:lnTo>
                      <a:pt x="136" y="88"/>
                    </a:lnTo>
                    <a:lnTo>
                      <a:pt x="142" y="90"/>
                    </a:lnTo>
                    <a:lnTo>
                      <a:pt x="146" y="92"/>
                    </a:lnTo>
                    <a:lnTo>
                      <a:pt x="152" y="100"/>
                    </a:lnTo>
                    <a:lnTo>
                      <a:pt x="154" y="102"/>
                    </a:lnTo>
                    <a:lnTo>
                      <a:pt x="178" y="60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157">
                <a:extLst>
                  <a:ext uri="{FF2B5EF4-FFF2-40B4-BE49-F238E27FC236}">
                    <a16:creationId xmlns:a16="http://schemas.microsoft.com/office/drawing/2014/main" id="{4D9F00C6-87D2-4FB0-B7DF-BAC52A2A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1652"/>
                <a:ext cx="176" cy="5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18" y="12"/>
                  </a:cxn>
                  <a:cxn ang="0">
                    <a:pos x="38" y="6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0" y="0"/>
                  </a:cxn>
                  <a:cxn ang="0">
                    <a:pos x="104" y="2"/>
                  </a:cxn>
                  <a:cxn ang="0">
                    <a:pos x="120" y="6"/>
                  </a:cxn>
                  <a:cxn ang="0">
                    <a:pos x="134" y="14"/>
                  </a:cxn>
                  <a:cxn ang="0">
                    <a:pos x="148" y="24"/>
                  </a:cxn>
                  <a:cxn ang="0">
                    <a:pos x="162" y="36"/>
                  </a:cxn>
                  <a:cxn ang="0">
                    <a:pos x="176" y="52"/>
                  </a:cxn>
                  <a:cxn ang="0">
                    <a:pos x="176" y="52"/>
                  </a:cxn>
                  <a:cxn ang="0">
                    <a:pos x="166" y="42"/>
                  </a:cxn>
                  <a:cxn ang="0">
                    <a:pos x="154" y="32"/>
                  </a:cxn>
                  <a:cxn ang="0">
                    <a:pos x="136" y="22"/>
                  </a:cxn>
                  <a:cxn ang="0">
                    <a:pos x="124" y="18"/>
                  </a:cxn>
                  <a:cxn ang="0">
                    <a:pos x="112" y="14"/>
                  </a:cxn>
                  <a:cxn ang="0">
                    <a:pos x="96" y="12"/>
                  </a:cxn>
                  <a:cxn ang="0">
                    <a:pos x="80" y="10"/>
                  </a:cxn>
                  <a:cxn ang="0">
                    <a:pos x="64" y="10"/>
                  </a:cxn>
                  <a:cxn ang="0">
                    <a:pos x="44" y="12"/>
                  </a:cxn>
                  <a:cxn ang="0">
                    <a:pos x="22" y="16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176" h="52">
                    <a:moveTo>
                      <a:pt x="0" y="22"/>
                    </a:moveTo>
                    <a:lnTo>
                      <a:pt x="0" y="22"/>
                    </a:lnTo>
                    <a:lnTo>
                      <a:pt x="18" y="12"/>
                    </a:lnTo>
                    <a:lnTo>
                      <a:pt x="38" y="6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0" y="0"/>
                    </a:lnTo>
                    <a:lnTo>
                      <a:pt x="104" y="2"/>
                    </a:lnTo>
                    <a:lnTo>
                      <a:pt x="120" y="6"/>
                    </a:lnTo>
                    <a:lnTo>
                      <a:pt x="134" y="14"/>
                    </a:lnTo>
                    <a:lnTo>
                      <a:pt x="148" y="24"/>
                    </a:lnTo>
                    <a:lnTo>
                      <a:pt x="162" y="36"/>
                    </a:lnTo>
                    <a:lnTo>
                      <a:pt x="176" y="52"/>
                    </a:lnTo>
                    <a:lnTo>
                      <a:pt x="176" y="52"/>
                    </a:lnTo>
                    <a:lnTo>
                      <a:pt x="166" y="42"/>
                    </a:lnTo>
                    <a:lnTo>
                      <a:pt x="154" y="32"/>
                    </a:lnTo>
                    <a:lnTo>
                      <a:pt x="136" y="22"/>
                    </a:lnTo>
                    <a:lnTo>
                      <a:pt x="124" y="18"/>
                    </a:lnTo>
                    <a:lnTo>
                      <a:pt x="112" y="14"/>
                    </a:lnTo>
                    <a:lnTo>
                      <a:pt x="96" y="12"/>
                    </a:lnTo>
                    <a:lnTo>
                      <a:pt x="80" y="10"/>
                    </a:lnTo>
                    <a:lnTo>
                      <a:pt x="64" y="10"/>
                    </a:lnTo>
                    <a:lnTo>
                      <a:pt x="44" y="12"/>
                    </a:lnTo>
                    <a:lnTo>
                      <a:pt x="22" y="16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158">
                <a:extLst>
                  <a:ext uri="{FF2B5EF4-FFF2-40B4-BE49-F238E27FC236}">
                    <a16:creationId xmlns:a16="http://schemas.microsoft.com/office/drawing/2014/main" id="{42C27173-BB85-427E-9401-76A213558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106"/>
                <a:ext cx="76" cy="72"/>
              </a:xfrm>
              <a:custGeom>
                <a:avLst/>
                <a:gdLst/>
                <a:ahLst/>
                <a:cxnLst>
                  <a:cxn ang="0">
                    <a:pos x="64" y="10"/>
                  </a:cxn>
                  <a:cxn ang="0">
                    <a:pos x="64" y="10"/>
                  </a:cxn>
                  <a:cxn ang="0">
                    <a:pos x="68" y="14"/>
                  </a:cxn>
                  <a:cxn ang="0">
                    <a:pos x="72" y="22"/>
                  </a:cxn>
                  <a:cxn ang="0">
                    <a:pos x="76" y="36"/>
                  </a:cxn>
                  <a:cxn ang="0">
                    <a:pos x="76" y="36"/>
                  </a:cxn>
                  <a:cxn ang="0">
                    <a:pos x="76" y="40"/>
                  </a:cxn>
                  <a:cxn ang="0">
                    <a:pos x="72" y="48"/>
                  </a:cxn>
                  <a:cxn ang="0">
                    <a:pos x="66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54" y="68"/>
                  </a:cxn>
                  <a:cxn ang="0">
                    <a:pos x="38" y="72"/>
                  </a:cxn>
                  <a:cxn ang="0">
                    <a:pos x="38" y="72"/>
                  </a:cxn>
                  <a:cxn ang="0">
                    <a:pos x="34" y="70"/>
                  </a:cxn>
                  <a:cxn ang="0">
                    <a:pos x="24" y="68"/>
                  </a:cxn>
                  <a:cxn ang="0">
                    <a:pos x="12" y="62"/>
                  </a:cxn>
                  <a:cxn ang="0">
                    <a:pos x="12" y="62"/>
                  </a:cxn>
                  <a:cxn ang="0">
                    <a:pos x="8" y="58"/>
                  </a:cxn>
                  <a:cxn ang="0">
                    <a:pos x="4" y="5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4" y="24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14" y="8"/>
                  </a:cxn>
                  <a:cxn ang="0">
                    <a:pos x="22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2" y="2"/>
                  </a:cxn>
                  <a:cxn ang="0">
                    <a:pos x="52" y="4"/>
                  </a:cxn>
                  <a:cxn ang="0">
                    <a:pos x="64" y="10"/>
                  </a:cxn>
                  <a:cxn ang="0">
                    <a:pos x="64" y="10"/>
                  </a:cxn>
                </a:cxnLst>
                <a:rect l="0" t="0" r="r" b="b"/>
                <a:pathLst>
                  <a:path w="76" h="72">
                    <a:moveTo>
                      <a:pt x="64" y="10"/>
                    </a:moveTo>
                    <a:lnTo>
                      <a:pt x="64" y="10"/>
                    </a:lnTo>
                    <a:lnTo>
                      <a:pt x="68" y="14"/>
                    </a:lnTo>
                    <a:lnTo>
                      <a:pt x="72" y="22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2" y="64"/>
                    </a:lnTo>
                    <a:lnTo>
                      <a:pt x="54" y="68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4" y="70"/>
                    </a:lnTo>
                    <a:lnTo>
                      <a:pt x="24" y="6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8" y="58"/>
                    </a:lnTo>
                    <a:lnTo>
                      <a:pt x="4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4" y="8"/>
                    </a:lnTo>
                    <a:lnTo>
                      <a:pt x="22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52" y="4"/>
                    </a:lnTo>
                    <a:lnTo>
                      <a:pt x="64" y="10"/>
                    </a:lnTo>
                    <a:lnTo>
                      <a:pt x="64" y="1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159">
                <a:extLst>
                  <a:ext uri="{FF2B5EF4-FFF2-40B4-BE49-F238E27FC236}">
                    <a16:creationId xmlns:a16="http://schemas.microsoft.com/office/drawing/2014/main" id="{400780A4-CA32-4693-A4D3-030FFAC17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114"/>
                <a:ext cx="60" cy="58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6"/>
                  </a:cxn>
                  <a:cxn ang="0">
                    <a:pos x="60" y="28"/>
                  </a:cxn>
                  <a:cxn ang="0">
                    <a:pos x="60" y="28"/>
                  </a:cxn>
                  <a:cxn ang="0">
                    <a:pos x="58" y="38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4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20" y="56"/>
                  </a:cxn>
                  <a:cxn ang="0">
                    <a:pos x="8" y="50"/>
                  </a:cxn>
                  <a:cxn ang="0">
                    <a:pos x="8" y="50"/>
                  </a:cxn>
                  <a:cxn ang="0">
                    <a:pos x="4" y="4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8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2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58">
                    <a:moveTo>
                      <a:pt x="50" y="8"/>
                    </a:moveTo>
                    <a:lnTo>
                      <a:pt x="50" y="8"/>
                    </a:lnTo>
                    <a:lnTo>
                      <a:pt x="56" y="1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58" y="38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2" y="54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0" y="56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160">
                <a:extLst>
                  <a:ext uri="{FF2B5EF4-FFF2-40B4-BE49-F238E27FC236}">
                    <a16:creationId xmlns:a16="http://schemas.microsoft.com/office/drawing/2014/main" id="{B7EB5612-E008-4462-BF21-E2059DA9D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114"/>
                <a:ext cx="60" cy="58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8"/>
                  </a:cxn>
                  <a:cxn ang="0">
                    <a:pos x="60" y="28"/>
                  </a:cxn>
                  <a:cxn ang="0">
                    <a:pos x="60" y="28"/>
                  </a:cxn>
                  <a:cxn ang="0">
                    <a:pos x="56" y="38"/>
                  </a:cxn>
                  <a:cxn ang="0">
                    <a:pos x="52" y="48"/>
                  </a:cxn>
                  <a:cxn ang="0">
                    <a:pos x="52" y="48"/>
                  </a:cxn>
                  <a:cxn ang="0">
                    <a:pos x="42" y="54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20" y="54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4" y="4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2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58">
                    <a:moveTo>
                      <a:pt x="50" y="8"/>
                    </a:moveTo>
                    <a:lnTo>
                      <a:pt x="50" y="8"/>
                    </a:lnTo>
                    <a:lnTo>
                      <a:pt x="56" y="1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56" y="3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42" y="54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0" y="54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4" y="4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161">
                <a:extLst>
                  <a:ext uri="{FF2B5EF4-FFF2-40B4-BE49-F238E27FC236}">
                    <a16:creationId xmlns:a16="http://schemas.microsoft.com/office/drawing/2014/main" id="{C5AD3767-9F99-48BD-953D-0A78C6970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154"/>
                <a:ext cx="22" cy="1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2" h="18">
                    <a:moveTo>
                      <a:pt x="0" y="8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162">
                <a:extLst>
                  <a:ext uri="{FF2B5EF4-FFF2-40B4-BE49-F238E27FC236}">
                    <a16:creationId xmlns:a16="http://schemas.microsoft.com/office/drawing/2014/main" id="{C4B1E778-4CAD-4C47-AD5B-1641DC973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114"/>
                <a:ext cx="20" cy="2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10" y="2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20">
                    <a:moveTo>
                      <a:pt x="20" y="0"/>
                    </a:moveTo>
                    <a:lnTo>
                      <a:pt x="20" y="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163">
                <a:extLst>
                  <a:ext uri="{FF2B5EF4-FFF2-40B4-BE49-F238E27FC236}">
                    <a16:creationId xmlns:a16="http://schemas.microsoft.com/office/drawing/2014/main" id="{944C3885-1538-42A7-898E-A317FF8DD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154"/>
                <a:ext cx="24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12" y="14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4" h="18">
                    <a:moveTo>
                      <a:pt x="0" y="2"/>
                    </a:moveTo>
                    <a:lnTo>
                      <a:pt x="0" y="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2" y="14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164">
                <a:extLst>
                  <a:ext uri="{FF2B5EF4-FFF2-40B4-BE49-F238E27FC236}">
                    <a16:creationId xmlns:a16="http://schemas.microsoft.com/office/drawing/2014/main" id="{97408808-A11B-4D95-82E9-87F5CE7A7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130"/>
                <a:ext cx="28" cy="2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6" y="8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8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4" y="24"/>
                  </a:cxn>
                  <a:cxn ang="0">
                    <a:pos x="4" y="2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4" y="4"/>
                    </a:lnTo>
                    <a:lnTo>
                      <a:pt x="26" y="8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8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165">
                <a:extLst>
                  <a:ext uri="{FF2B5EF4-FFF2-40B4-BE49-F238E27FC236}">
                    <a16:creationId xmlns:a16="http://schemas.microsoft.com/office/drawing/2014/main" id="{0A4956ED-4BAD-466F-89FD-7A51AB19C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110"/>
                <a:ext cx="42" cy="4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0" y="20"/>
                  </a:cxn>
                  <a:cxn ang="0">
                    <a:pos x="42" y="8"/>
                  </a:cxn>
                  <a:cxn ang="0">
                    <a:pos x="24" y="24"/>
                  </a:cxn>
                  <a:cxn ang="0">
                    <a:pos x="36" y="46"/>
                  </a:cxn>
                  <a:cxn ang="0">
                    <a:pos x="22" y="26"/>
                  </a:cxn>
                  <a:cxn ang="0">
                    <a:pos x="0" y="38"/>
                  </a:cxn>
                  <a:cxn ang="0">
                    <a:pos x="18" y="2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42" h="46">
                    <a:moveTo>
                      <a:pt x="6" y="0"/>
                    </a:moveTo>
                    <a:lnTo>
                      <a:pt x="20" y="20"/>
                    </a:lnTo>
                    <a:lnTo>
                      <a:pt x="42" y="8"/>
                    </a:lnTo>
                    <a:lnTo>
                      <a:pt x="24" y="24"/>
                    </a:lnTo>
                    <a:lnTo>
                      <a:pt x="36" y="46"/>
                    </a:lnTo>
                    <a:lnTo>
                      <a:pt x="22" y="26"/>
                    </a:lnTo>
                    <a:lnTo>
                      <a:pt x="0" y="38"/>
                    </a:lnTo>
                    <a:lnTo>
                      <a:pt x="18" y="2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166">
                <a:extLst>
                  <a:ext uri="{FF2B5EF4-FFF2-40B4-BE49-F238E27FC236}">
                    <a16:creationId xmlns:a16="http://schemas.microsoft.com/office/drawing/2014/main" id="{FF3A1537-1762-47CB-8EB7-E91923411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120"/>
                <a:ext cx="22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12"/>
                  </a:cxn>
                  <a:cxn ang="0">
                    <a:pos x="22" y="6"/>
                  </a:cxn>
                  <a:cxn ang="0">
                    <a:pos x="12" y="14"/>
                  </a:cxn>
                  <a:cxn ang="0">
                    <a:pos x="20" y="26"/>
                  </a:cxn>
                  <a:cxn ang="0">
                    <a:pos x="12" y="14"/>
                  </a:cxn>
                  <a:cxn ang="0">
                    <a:pos x="0" y="22"/>
                  </a:cxn>
                  <a:cxn ang="0">
                    <a:pos x="10" y="1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2" h="26">
                    <a:moveTo>
                      <a:pt x="2" y="0"/>
                    </a:moveTo>
                    <a:lnTo>
                      <a:pt x="12" y="12"/>
                    </a:lnTo>
                    <a:lnTo>
                      <a:pt x="22" y="6"/>
                    </a:lnTo>
                    <a:lnTo>
                      <a:pt x="12" y="14"/>
                    </a:lnTo>
                    <a:lnTo>
                      <a:pt x="20" y="26"/>
                    </a:lnTo>
                    <a:lnTo>
                      <a:pt x="12" y="14"/>
                    </a:lnTo>
                    <a:lnTo>
                      <a:pt x="0" y="22"/>
                    </a:lnTo>
                    <a:lnTo>
                      <a:pt x="10" y="1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167">
                <a:extLst>
                  <a:ext uri="{FF2B5EF4-FFF2-40B4-BE49-F238E27FC236}">
                    <a16:creationId xmlns:a16="http://schemas.microsoft.com/office/drawing/2014/main" id="{019B38B5-99E7-45CF-BAF5-CA240D8F5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186"/>
                <a:ext cx="76" cy="70"/>
              </a:xfrm>
              <a:custGeom>
                <a:avLst/>
                <a:gdLst/>
                <a:ahLst/>
                <a:cxnLst>
                  <a:cxn ang="0">
                    <a:pos x="64" y="10"/>
                  </a:cxn>
                  <a:cxn ang="0">
                    <a:pos x="64" y="10"/>
                  </a:cxn>
                  <a:cxn ang="0">
                    <a:pos x="68" y="14"/>
                  </a:cxn>
                  <a:cxn ang="0">
                    <a:pos x="72" y="20"/>
                  </a:cxn>
                  <a:cxn ang="0">
                    <a:pos x="76" y="34"/>
                  </a:cxn>
                  <a:cxn ang="0">
                    <a:pos x="76" y="34"/>
                  </a:cxn>
                  <a:cxn ang="0">
                    <a:pos x="76" y="40"/>
                  </a:cxn>
                  <a:cxn ang="0">
                    <a:pos x="72" y="48"/>
                  </a:cxn>
                  <a:cxn ang="0">
                    <a:pos x="66" y="60"/>
                  </a:cxn>
                  <a:cxn ang="0">
                    <a:pos x="66" y="60"/>
                  </a:cxn>
                  <a:cxn ang="0">
                    <a:pos x="62" y="62"/>
                  </a:cxn>
                  <a:cxn ang="0">
                    <a:pos x="54" y="66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4" y="70"/>
                  </a:cxn>
                  <a:cxn ang="0">
                    <a:pos x="24" y="68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8" y="56"/>
                  </a:cxn>
                  <a:cxn ang="0">
                    <a:pos x="4" y="5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4" y="2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4" y="8"/>
                  </a:cxn>
                  <a:cxn ang="0">
                    <a:pos x="22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64" y="10"/>
                  </a:cxn>
                  <a:cxn ang="0">
                    <a:pos x="64" y="10"/>
                  </a:cxn>
                </a:cxnLst>
                <a:rect l="0" t="0" r="r" b="b"/>
                <a:pathLst>
                  <a:path w="76" h="70">
                    <a:moveTo>
                      <a:pt x="64" y="10"/>
                    </a:moveTo>
                    <a:lnTo>
                      <a:pt x="64" y="10"/>
                    </a:lnTo>
                    <a:lnTo>
                      <a:pt x="68" y="14"/>
                    </a:lnTo>
                    <a:lnTo>
                      <a:pt x="72" y="20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2" y="62"/>
                    </a:lnTo>
                    <a:lnTo>
                      <a:pt x="54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24" y="6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4" y="2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8"/>
                    </a:lnTo>
                    <a:lnTo>
                      <a:pt x="22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4" y="10"/>
                    </a:lnTo>
                    <a:lnTo>
                      <a:pt x="64" y="1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168">
                <a:extLst>
                  <a:ext uri="{FF2B5EF4-FFF2-40B4-BE49-F238E27FC236}">
                    <a16:creationId xmlns:a16="http://schemas.microsoft.com/office/drawing/2014/main" id="{A632F104-A216-4C51-824D-78B4246A4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192"/>
                <a:ext cx="60" cy="60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8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6"/>
                  </a:cxn>
                  <a:cxn ang="0">
                    <a:pos x="30" y="60"/>
                  </a:cxn>
                  <a:cxn ang="0">
                    <a:pos x="30" y="60"/>
                  </a:cxn>
                  <a:cxn ang="0">
                    <a:pos x="20" y="56"/>
                  </a:cxn>
                  <a:cxn ang="0">
                    <a:pos x="8" y="52"/>
                  </a:cxn>
                  <a:cxn ang="0">
                    <a:pos x="8" y="52"/>
                  </a:cxn>
                  <a:cxn ang="0">
                    <a:pos x="4" y="42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4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60">
                    <a:moveTo>
                      <a:pt x="50" y="8"/>
                    </a:moveTo>
                    <a:lnTo>
                      <a:pt x="50" y="8"/>
                    </a:lnTo>
                    <a:lnTo>
                      <a:pt x="56" y="18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2" y="5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0" y="56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4" y="4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169">
                <a:extLst>
                  <a:ext uri="{FF2B5EF4-FFF2-40B4-BE49-F238E27FC236}">
                    <a16:creationId xmlns:a16="http://schemas.microsoft.com/office/drawing/2014/main" id="{6DE70ED4-596A-4332-BDE2-4F1B37D01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192"/>
                <a:ext cx="60" cy="58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8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56" y="4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6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20" y="56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4" y="42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4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58">
                    <a:moveTo>
                      <a:pt x="50" y="8"/>
                    </a:moveTo>
                    <a:lnTo>
                      <a:pt x="50" y="8"/>
                    </a:lnTo>
                    <a:lnTo>
                      <a:pt x="56" y="18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56" y="4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2" y="56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0" y="56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4" y="4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170">
                <a:extLst>
                  <a:ext uri="{FF2B5EF4-FFF2-40B4-BE49-F238E27FC236}">
                    <a16:creationId xmlns:a16="http://schemas.microsoft.com/office/drawing/2014/main" id="{1FA60804-086F-4BF0-9286-9C36EC1BB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232"/>
                <a:ext cx="22" cy="1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18">
                    <a:moveTo>
                      <a:pt x="0" y="1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171">
                <a:extLst>
                  <a:ext uri="{FF2B5EF4-FFF2-40B4-BE49-F238E27FC236}">
                    <a16:creationId xmlns:a16="http://schemas.microsoft.com/office/drawing/2014/main" id="{EC8582A7-333B-4CAD-B330-2E736FB2B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192"/>
                <a:ext cx="20" cy="2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6"/>
                  </a:cxn>
                  <a:cxn ang="0">
                    <a:pos x="10" y="4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22">
                    <a:moveTo>
                      <a:pt x="20" y="0"/>
                    </a:moveTo>
                    <a:lnTo>
                      <a:pt x="2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172">
                <a:extLst>
                  <a:ext uri="{FF2B5EF4-FFF2-40B4-BE49-F238E27FC236}">
                    <a16:creationId xmlns:a16="http://schemas.microsoft.com/office/drawing/2014/main" id="{9730A001-7E01-4613-9264-BD1237FAF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234"/>
                <a:ext cx="24" cy="1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12" y="14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4" h="16">
                    <a:moveTo>
                      <a:pt x="0" y="2"/>
                    </a:moveTo>
                    <a:lnTo>
                      <a:pt x="0" y="2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12" y="14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173">
                <a:extLst>
                  <a:ext uri="{FF2B5EF4-FFF2-40B4-BE49-F238E27FC236}">
                    <a16:creationId xmlns:a16="http://schemas.microsoft.com/office/drawing/2014/main" id="{6267AF96-45BA-441C-BB85-8DCE1949E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210"/>
                <a:ext cx="28" cy="26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8" y="12"/>
                  </a:cxn>
                  <a:cxn ang="0">
                    <a:pos x="28" y="12"/>
                  </a:cxn>
                  <a:cxn ang="0">
                    <a:pos x="26" y="18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8" h="26">
                    <a:moveTo>
                      <a:pt x="24" y="4"/>
                    </a:moveTo>
                    <a:lnTo>
                      <a:pt x="24" y="4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174">
                <a:extLst>
                  <a:ext uri="{FF2B5EF4-FFF2-40B4-BE49-F238E27FC236}">
                    <a16:creationId xmlns:a16="http://schemas.microsoft.com/office/drawing/2014/main" id="{6434CC4C-A1FE-400C-897D-D15C37EF9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190"/>
                <a:ext cx="42" cy="4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0" y="18"/>
                  </a:cxn>
                  <a:cxn ang="0">
                    <a:pos x="42" y="8"/>
                  </a:cxn>
                  <a:cxn ang="0">
                    <a:pos x="24" y="22"/>
                  </a:cxn>
                  <a:cxn ang="0">
                    <a:pos x="36" y="46"/>
                  </a:cxn>
                  <a:cxn ang="0">
                    <a:pos x="22" y="26"/>
                  </a:cxn>
                  <a:cxn ang="0">
                    <a:pos x="0" y="38"/>
                  </a:cxn>
                  <a:cxn ang="0">
                    <a:pos x="18" y="2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42" h="46">
                    <a:moveTo>
                      <a:pt x="6" y="0"/>
                    </a:moveTo>
                    <a:lnTo>
                      <a:pt x="20" y="18"/>
                    </a:lnTo>
                    <a:lnTo>
                      <a:pt x="42" y="8"/>
                    </a:lnTo>
                    <a:lnTo>
                      <a:pt x="24" y="22"/>
                    </a:lnTo>
                    <a:lnTo>
                      <a:pt x="36" y="46"/>
                    </a:lnTo>
                    <a:lnTo>
                      <a:pt x="22" y="26"/>
                    </a:lnTo>
                    <a:lnTo>
                      <a:pt x="0" y="38"/>
                    </a:lnTo>
                    <a:lnTo>
                      <a:pt x="18" y="2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175">
                <a:extLst>
                  <a:ext uri="{FF2B5EF4-FFF2-40B4-BE49-F238E27FC236}">
                    <a16:creationId xmlns:a16="http://schemas.microsoft.com/office/drawing/2014/main" id="{ABDC15C4-735F-4AAC-845D-6EFE275740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200"/>
                <a:ext cx="22" cy="2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10"/>
                  </a:cxn>
                  <a:cxn ang="0">
                    <a:pos x="22" y="4"/>
                  </a:cxn>
                  <a:cxn ang="0">
                    <a:pos x="12" y="12"/>
                  </a:cxn>
                  <a:cxn ang="0">
                    <a:pos x="20" y="24"/>
                  </a:cxn>
                  <a:cxn ang="0">
                    <a:pos x="12" y="14"/>
                  </a:cxn>
                  <a:cxn ang="0">
                    <a:pos x="0" y="20"/>
                  </a:cxn>
                  <a:cxn ang="0">
                    <a:pos x="10" y="1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2" h="24">
                    <a:moveTo>
                      <a:pt x="2" y="0"/>
                    </a:moveTo>
                    <a:lnTo>
                      <a:pt x="12" y="10"/>
                    </a:lnTo>
                    <a:lnTo>
                      <a:pt x="22" y="4"/>
                    </a:lnTo>
                    <a:lnTo>
                      <a:pt x="12" y="12"/>
                    </a:lnTo>
                    <a:lnTo>
                      <a:pt x="20" y="24"/>
                    </a:lnTo>
                    <a:lnTo>
                      <a:pt x="12" y="14"/>
                    </a:lnTo>
                    <a:lnTo>
                      <a:pt x="0" y="20"/>
                    </a:lnTo>
                    <a:lnTo>
                      <a:pt x="10" y="1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176">
                <a:extLst>
                  <a:ext uri="{FF2B5EF4-FFF2-40B4-BE49-F238E27FC236}">
                    <a16:creationId xmlns:a16="http://schemas.microsoft.com/office/drawing/2014/main" id="{DFCE5A33-021A-4F8B-BAF1-31700CBEE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024"/>
                <a:ext cx="76" cy="72"/>
              </a:xfrm>
              <a:custGeom>
                <a:avLst/>
                <a:gdLst/>
                <a:ahLst/>
                <a:cxnLst>
                  <a:cxn ang="0">
                    <a:pos x="64" y="10"/>
                  </a:cxn>
                  <a:cxn ang="0">
                    <a:pos x="64" y="10"/>
                  </a:cxn>
                  <a:cxn ang="0">
                    <a:pos x="68" y="14"/>
                  </a:cxn>
                  <a:cxn ang="0">
                    <a:pos x="72" y="22"/>
                  </a:cxn>
                  <a:cxn ang="0">
                    <a:pos x="76" y="34"/>
                  </a:cxn>
                  <a:cxn ang="0">
                    <a:pos x="76" y="34"/>
                  </a:cxn>
                  <a:cxn ang="0">
                    <a:pos x="76" y="40"/>
                  </a:cxn>
                  <a:cxn ang="0">
                    <a:pos x="72" y="48"/>
                  </a:cxn>
                  <a:cxn ang="0">
                    <a:pos x="66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54" y="66"/>
                  </a:cxn>
                  <a:cxn ang="0">
                    <a:pos x="38" y="72"/>
                  </a:cxn>
                  <a:cxn ang="0">
                    <a:pos x="38" y="72"/>
                  </a:cxn>
                  <a:cxn ang="0">
                    <a:pos x="34" y="70"/>
                  </a:cxn>
                  <a:cxn ang="0">
                    <a:pos x="24" y="68"/>
                  </a:cxn>
                  <a:cxn ang="0">
                    <a:pos x="12" y="62"/>
                  </a:cxn>
                  <a:cxn ang="0">
                    <a:pos x="12" y="62"/>
                  </a:cxn>
                  <a:cxn ang="0">
                    <a:pos x="8" y="58"/>
                  </a:cxn>
                  <a:cxn ang="0">
                    <a:pos x="4" y="5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4" y="24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4" y="8"/>
                  </a:cxn>
                  <a:cxn ang="0">
                    <a:pos x="22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2" y="0"/>
                  </a:cxn>
                  <a:cxn ang="0">
                    <a:pos x="52" y="4"/>
                  </a:cxn>
                  <a:cxn ang="0">
                    <a:pos x="64" y="10"/>
                  </a:cxn>
                  <a:cxn ang="0">
                    <a:pos x="64" y="10"/>
                  </a:cxn>
                </a:cxnLst>
                <a:rect l="0" t="0" r="r" b="b"/>
                <a:pathLst>
                  <a:path w="76" h="72">
                    <a:moveTo>
                      <a:pt x="64" y="10"/>
                    </a:moveTo>
                    <a:lnTo>
                      <a:pt x="64" y="10"/>
                    </a:lnTo>
                    <a:lnTo>
                      <a:pt x="68" y="14"/>
                    </a:lnTo>
                    <a:lnTo>
                      <a:pt x="72" y="2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2" y="64"/>
                    </a:lnTo>
                    <a:lnTo>
                      <a:pt x="54" y="66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4" y="70"/>
                    </a:lnTo>
                    <a:lnTo>
                      <a:pt x="24" y="6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8" y="58"/>
                    </a:lnTo>
                    <a:lnTo>
                      <a:pt x="4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8"/>
                    </a:lnTo>
                    <a:lnTo>
                      <a:pt x="22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52" y="4"/>
                    </a:lnTo>
                    <a:lnTo>
                      <a:pt x="64" y="10"/>
                    </a:lnTo>
                    <a:lnTo>
                      <a:pt x="64" y="1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177">
                <a:extLst>
                  <a:ext uri="{FF2B5EF4-FFF2-40B4-BE49-F238E27FC236}">
                    <a16:creationId xmlns:a16="http://schemas.microsoft.com/office/drawing/2014/main" id="{2E2AC302-A794-4ECB-AA7E-CA9C80F99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030"/>
                <a:ext cx="60" cy="60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8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6"/>
                  </a:cxn>
                  <a:cxn ang="0">
                    <a:pos x="30" y="60"/>
                  </a:cxn>
                  <a:cxn ang="0">
                    <a:pos x="30" y="60"/>
                  </a:cxn>
                  <a:cxn ang="0">
                    <a:pos x="20" y="56"/>
                  </a:cxn>
                  <a:cxn ang="0">
                    <a:pos x="8" y="52"/>
                  </a:cxn>
                  <a:cxn ang="0">
                    <a:pos x="8" y="52"/>
                  </a:cxn>
                  <a:cxn ang="0">
                    <a:pos x="4" y="42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4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60">
                    <a:moveTo>
                      <a:pt x="50" y="8"/>
                    </a:moveTo>
                    <a:lnTo>
                      <a:pt x="50" y="8"/>
                    </a:lnTo>
                    <a:lnTo>
                      <a:pt x="56" y="18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2" y="5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0" y="56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4" y="4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178">
                <a:extLst>
                  <a:ext uri="{FF2B5EF4-FFF2-40B4-BE49-F238E27FC236}">
                    <a16:creationId xmlns:a16="http://schemas.microsoft.com/office/drawing/2014/main" id="{99D6AA17-C104-4A4E-9303-76BFEEF55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032"/>
                <a:ext cx="60" cy="58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6"/>
                  </a:cxn>
                  <a:cxn ang="0">
                    <a:pos x="60" y="28"/>
                  </a:cxn>
                  <a:cxn ang="0">
                    <a:pos x="60" y="28"/>
                  </a:cxn>
                  <a:cxn ang="0">
                    <a:pos x="56" y="38"/>
                  </a:cxn>
                  <a:cxn ang="0">
                    <a:pos x="52" y="48"/>
                  </a:cxn>
                  <a:cxn ang="0">
                    <a:pos x="52" y="48"/>
                  </a:cxn>
                  <a:cxn ang="0">
                    <a:pos x="42" y="54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20" y="54"/>
                  </a:cxn>
                  <a:cxn ang="0">
                    <a:pos x="10" y="48"/>
                  </a:cxn>
                  <a:cxn ang="0">
                    <a:pos x="10" y="48"/>
                  </a:cxn>
                  <a:cxn ang="0">
                    <a:pos x="4" y="4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8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2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58">
                    <a:moveTo>
                      <a:pt x="50" y="8"/>
                    </a:moveTo>
                    <a:lnTo>
                      <a:pt x="50" y="8"/>
                    </a:lnTo>
                    <a:lnTo>
                      <a:pt x="56" y="1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56" y="3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42" y="54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0" y="54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179">
                <a:extLst>
                  <a:ext uri="{FF2B5EF4-FFF2-40B4-BE49-F238E27FC236}">
                    <a16:creationId xmlns:a16="http://schemas.microsoft.com/office/drawing/2014/main" id="{1BA4C8BA-AC3E-422F-A1DA-66D77DCD2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070"/>
                <a:ext cx="22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20">
                    <a:moveTo>
                      <a:pt x="0" y="1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180">
                <a:extLst>
                  <a:ext uri="{FF2B5EF4-FFF2-40B4-BE49-F238E27FC236}">
                    <a16:creationId xmlns:a16="http://schemas.microsoft.com/office/drawing/2014/main" id="{B476DDED-D7C0-4831-A8DD-56C733FE0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032"/>
                <a:ext cx="20" cy="2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4"/>
                  </a:cxn>
                  <a:cxn ang="0">
                    <a:pos x="10" y="2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20">
                    <a:moveTo>
                      <a:pt x="20" y="0"/>
                    </a:moveTo>
                    <a:lnTo>
                      <a:pt x="20" y="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181">
                <a:extLst>
                  <a:ext uri="{FF2B5EF4-FFF2-40B4-BE49-F238E27FC236}">
                    <a16:creationId xmlns:a16="http://schemas.microsoft.com/office/drawing/2014/main" id="{B641C185-046D-4495-B167-30F513312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072"/>
                <a:ext cx="24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12" y="14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4" h="18">
                    <a:moveTo>
                      <a:pt x="0" y="2"/>
                    </a:moveTo>
                    <a:lnTo>
                      <a:pt x="0" y="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2" y="14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182">
                <a:extLst>
                  <a:ext uri="{FF2B5EF4-FFF2-40B4-BE49-F238E27FC236}">
                    <a16:creationId xmlns:a16="http://schemas.microsoft.com/office/drawing/2014/main" id="{C14E5DD0-D41D-49E3-944E-184AB097B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048"/>
                <a:ext cx="28" cy="2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6" y="8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8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4" y="24"/>
                  </a:cxn>
                  <a:cxn ang="0">
                    <a:pos x="4" y="24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4" y="4"/>
                    </a:lnTo>
                    <a:lnTo>
                      <a:pt x="26" y="8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183">
                <a:extLst>
                  <a:ext uri="{FF2B5EF4-FFF2-40B4-BE49-F238E27FC236}">
                    <a16:creationId xmlns:a16="http://schemas.microsoft.com/office/drawing/2014/main" id="{7193018E-61E9-4EE3-A263-6BD6F0075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028"/>
                <a:ext cx="42" cy="4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0" y="20"/>
                  </a:cxn>
                  <a:cxn ang="0">
                    <a:pos x="42" y="8"/>
                  </a:cxn>
                  <a:cxn ang="0">
                    <a:pos x="24" y="22"/>
                  </a:cxn>
                  <a:cxn ang="0">
                    <a:pos x="36" y="46"/>
                  </a:cxn>
                  <a:cxn ang="0">
                    <a:pos x="22" y="26"/>
                  </a:cxn>
                  <a:cxn ang="0">
                    <a:pos x="0" y="38"/>
                  </a:cxn>
                  <a:cxn ang="0">
                    <a:pos x="18" y="2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42" h="46">
                    <a:moveTo>
                      <a:pt x="6" y="0"/>
                    </a:moveTo>
                    <a:lnTo>
                      <a:pt x="20" y="20"/>
                    </a:lnTo>
                    <a:lnTo>
                      <a:pt x="42" y="8"/>
                    </a:lnTo>
                    <a:lnTo>
                      <a:pt x="24" y="22"/>
                    </a:lnTo>
                    <a:lnTo>
                      <a:pt x="36" y="46"/>
                    </a:lnTo>
                    <a:lnTo>
                      <a:pt x="22" y="26"/>
                    </a:lnTo>
                    <a:lnTo>
                      <a:pt x="0" y="38"/>
                    </a:lnTo>
                    <a:lnTo>
                      <a:pt x="18" y="2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184">
                <a:extLst>
                  <a:ext uri="{FF2B5EF4-FFF2-40B4-BE49-F238E27FC236}">
                    <a16:creationId xmlns:a16="http://schemas.microsoft.com/office/drawing/2014/main" id="{027707B9-46E6-4759-BC7A-2BF92EA24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038"/>
                <a:ext cx="22" cy="2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10"/>
                  </a:cxn>
                  <a:cxn ang="0">
                    <a:pos x="22" y="4"/>
                  </a:cxn>
                  <a:cxn ang="0">
                    <a:pos x="12" y="12"/>
                  </a:cxn>
                  <a:cxn ang="0">
                    <a:pos x="20" y="24"/>
                  </a:cxn>
                  <a:cxn ang="0">
                    <a:pos x="12" y="14"/>
                  </a:cxn>
                  <a:cxn ang="0">
                    <a:pos x="0" y="20"/>
                  </a:cxn>
                  <a:cxn ang="0">
                    <a:pos x="10" y="1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2" h="24">
                    <a:moveTo>
                      <a:pt x="2" y="0"/>
                    </a:moveTo>
                    <a:lnTo>
                      <a:pt x="12" y="10"/>
                    </a:lnTo>
                    <a:lnTo>
                      <a:pt x="22" y="4"/>
                    </a:lnTo>
                    <a:lnTo>
                      <a:pt x="12" y="12"/>
                    </a:lnTo>
                    <a:lnTo>
                      <a:pt x="20" y="24"/>
                    </a:lnTo>
                    <a:lnTo>
                      <a:pt x="12" y="14"/>
                    </a:lnTo>
                    <a:lnTo>
                      <a:pt x="0" y="20"/>
                    </a:lnTo>
                    <a:lnTo>
                      <a:pt x="10" y="1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185">
                <a:extLst>
                  <a:ext uri="{FF2B5EF4-FFF2-40B4-BE49-F238E27FC236}">
                    <a16:creationId xmlns:a16="http://schemas.microsoft.com/office/drawing/2014/main" id="{58471FE8-7FF5-407F-A683-AFCA5EA23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1386"/>
                <a:ext cx="144" cy="94"/>
              </a:xfrm>
              <a:custGeom>
                <a:avLst/>
                <a:gdLst/>
                <a:ahLst/>
                <a:cxnLst>
                  <a:cxn ang="0">
                    <a:pos x="144" y="64"/>
                  </a:cxn>
                  <a:cxn ang="0">
                    <a:pos x="144" y="64"/>
                  </a:cxn>
                  <a:cxn ang="0">
                    <a:pos x="142" y="62"/>
                  </a:cxn>
                  <a:cxn ang="0">
                    <a:pos x="134" y="60"/>
                  </a:cxn>
                  <a:cxn ang="0">
                    <a:pos x="120" y="52"/>
                  </a:cxn>
                  <a:cxn ang="0">
                    <a:pos x="112" y="44"/>
                  </a:cxn>
                  <a:cxn ang="0">
                    <a:pos x="104" y="36"/>
                  </a:cxn>
                  <a:cxn ang="0">
                    <a:pos x="104" y="36"/>
                  </a:cxn>
                  <a:cxn ang="0">
                    <a:pos x="86" y="18"/>
                  </a:cxn>
                  <a:cxn ang="0">
                    <a:pos x="72" y="6"/>
                  </a:cxn>
                  <a:cxn ang="0">
                    <a:pos x="66" y="2"/>
                  </a:cxn>
                  <a:cxn ang="0">
                    <a:pos x="58" y="0"/>
                  </a:cxn>
                  <a:cxn ang="0">
                    <a:pos x="52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8" y="2"/>
                  </a:cxn>
                  <a:cxn ang="0">
                    <a:pos x="32" y="6"/>
                  </a:cxn>
                  <a:cxn ang="0">
                    <a:pos x="28" y="12"/>
                  </a:cxn>
                  <a:cxn ang="0">
                    <a:pos x="22" y="18"/>
                  </a:cxn>
                  <a:cxn ang="0">
                    <a:pos x="14" y="32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2" y="64"/>
                  </a:cxn>
                  <a:cxn ang="0">
                    <a:pos x="0" y="80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42" y="76"/>
                  </a:cxn>
                  <a:cxn ang="0">
                    <a:pos x="58" y="70"/>
                  </a:cxn>
                  <a:cxn ang="0">
                    <a:pos x="74" y="66"/>
                  </a:cxn>
                  <a:cxn ang="0">
                    <a:pos x="88" y="64"/>
                  </a:cxn>
                  <a:cxn ang="0">
                    <a:pos x="100" y="64"/>
                  </a:cxn>
                  <a:cxn ang="0">
                    <a:pos x="100" y="64"/>
                  </a:cxn>
                  <a:cxn ang="0">
                    <a:pos x="108" y="68"/>
                  </a:cxn>
                  <a:cxn ang="0">
                    <a:pos x="116" y="68"/>
                  </a:cxn>
                  <a:cxn ang="0">
                    <a:pos x="132" y="68"/>
                  </a:cxn>
                  <a:cxn ang="0">
                    <a:pos x="142" y="64"/>
                  </a:cxn>
                  <a:cxn ang="0">
                    <a:pos x="144" y="64"/>
                  </a:cxn>
                  <a:cxn ang="0">
                    <a:pos x="144" y="64"/>
                  </a:cxn>
                </a:cxnLst>
                <a:rect l="0" t="0" r="r" b="b"/>
                <a:pathLst>
                  <a:path w="144" h="94">
                    <a:moveTo>
                      <a:pt x="144" y="64"/>
                    </a:moveTo>
                    <a:lnTo>
                      <a:pt x="144" y="64"/>
                    </a:lnTo>
                    <a:lnTo>
                      <a:pt x="142" y="62"/>
                    </a:lnTo>
                    <a:lnTo>
                      <a:pt x="134" y="60"/>
                    </a:lnTo>
                    <a:lnTo>
                      <a:pt x="120" y="52"/>
                    </a:lnTo>
                    <a:lnTo>
                      <a:pt x="112" y="44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86" y="18"/>
                    </a:lnTo>
                    <a:lnTo>
                      <a:pt x="72" y="6"/>
                    </a:lnTo>
                    <a:lnTo>
                      <a:pt x="66" y="2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2" y="6"/>
                    </a:lnTo>
                    <a:lnTo>
                      <a:pt x="28" y="12"/>
                    </a:lnTo>
                    <a:lnTo>
                      <a:pt x="22" y="18"/>
                    </a:lnTo>
                    <a:lnTo>
                      <a:pt x="14" y="3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42" y="76"/>
                    </a:lnTo>
                    <a:lnTo>
                      <a:pt x="58" y="70"/>
                    </a:lnTo>
                    <a:lnTo>
                      <a:pt x="74" y="66"/>
                    </a:lnTo>
                    <a:lnTo>
                      <a:pt x="88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8" y="68"/>
                    </a:lnTo>
                    <a:lnTo>
                      <a:pt x="116" y="68"/>
                    </a:lnTo>
                    <a:lnTo>
                      <a:pt x="132" y="68"/>
                    </a:lnTo>
                    <a:lnTo>
                      <a:pt x="142" y="64"/>
                    </a:lnTo>
                    <a:lnTo>
                      <a:pt x="144" y="64"/>
                    </a:lnTo>
                    <a:lnTo>
                      <a:pt x="144" y="64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186">
                <a:extLst>
                  <a:ext uri="{FF2B5EF4-FFF2-40B4-BE49-F238E27FC236}">
                    <a16:creationId xmlns:a16="http://schemas.microsoft.com/office/drawing/2014/main" id="{1D8D5E10-8006-4468-91A7-2F0BFF137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1388"/>
                <a:ext cx="134" cy="86"/>
              </a:xfrm>
              <a:custGeom>
                <a:avLst/>
                <a:gdLst/>
                <a:ahLst/>
                <a:cxnLst>
                  <a:cxn ang="0">
                    <a:pos x="2" y="86"/>
                  </a:cxn>
                  <a:cxn ang="0">
                    <a:pos x="2" y="86"/>
                  </a:cxn>
                  <a:cxn ang="0">
                    <a:pos x="0" y="70"/>
                  </a:cxn>
                  <a:cxn ang="0">
                    <a:pos x="0" y="56"/>
                  </a:cxn>
                  <a:cxn ang="0">
                    <a:pos x="2" y="40"/>
                  </a:cxn>
                  <a:cxn ang="0">
                    <a:pos x="6" y="24"/>
                  </a:cxn>
                  <a:cxn ang="0">
                    <a:pos x="10" y="18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28" y="2"/>
                  </a:cxn>
                  <a:cxn ang="0">
                    <a:pos x="36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6" y="0"/>
                  </a:cxn>
                  <a:cxn ang="0">
                    <a:pos x="64" y="2"/>
                  </a:cxn>
                  <a:cxn ang="0">
                    <a:pos x="80" y="10"/>
                  </a:cxn>
                  <a:cxn ang="0">
                    <a:pos x="94" y="16"/>
                  </a:cxn>
                  <a:cxn ang="0">
                    <a:pos x="102" y="16"/>
                  </a:cxn>
                  <a:cxn ang="0">
                    <a:pos x="108" y="16"/>
                  </a:cxn>
                  <a:cxn ang="0">
                    <a:pos x="108" y="16"/>
                  </a:cxn>
                  <a:cxn ang="0">
                    <a:pos x="120" y="16"/>
                  </a:cxn>
                  <a:cxn ang="0">
                    <a:pos x="128" y="18"/>
                  </a:cxn>
                  <a:cxn ang="0">
                    <a:pos x="132" y="24"/>
                  </a:cxn>
                  <a:cxn ang="0">
                    <a:pos x="134" y="30"/>
                  </a:cxn>
                  <a:cxn ang="0">
                    <a:pos x="130" y="36"/>
                  </a:cxn>
                  <a:cxn ang="0">
                    <a:pos x="122" y="40"/>
                  </a:cxn>
                  <a:cxn ang="0">
                    <a:pos x="110" y="42"/>
                  </a:cxn>
                  <a:cxn ang="0">
                    <a:pos x="94" y="38"/>
                  </a:cxn>
                  <a:cxn ang="0">
                    <a:pos x="94" y="38"/>
                  </a:cxn>
                  <a:cxn ang="0">
                    <a:pos x="70" y="32"/>
                  </a:cxn>
                  <a:cxn ang="0">
                    <a:pos x="58" y="28"/>
                  </a:cxn>
                  <a:cxn ang="0">
                    <a:pos x="46" y="28"/>
                  </a:cxn>
                  <a:cxn ang="0">
                    <a:pos x="34" y="28"/>
                  </a:cxn>
                  <a:cxn ang="0">
                    <a:pos x="26" y="30"/>
                  </a:cxn>
                  <a:cxn ang="0">
                    <a:pos x="18" y="36"/>
                  </a:cxn>
                  <a:cxn ang="0">
                    <a:pos x="12" y="46"/>
                  </a:cxn>
                  <a:cxn ang="0">
                    <a:pos x="12" y="46"/>
                  </a:cxn>
                  <a:cxn ang="0">
                    <a:pos x="6" y="66"/>
                  </a:cxn>
                  <a:cxn ang="0">
                    <a:pos x="4" y="78"/>
                  </a:cxn>
                  <a:cxn ang="0">
                    <a:pos x="2" y="86"/>
                  </a:cxn>
                  <a:cxn ang="0">
                    <a:pos x="2" y="86"/>
                  </a:cxn>
                </a:cxnLst>
                <a:rect l="0" t="0" r="r" b="b"/>
                <a:pathLst>
                  <a:path w="134" h="86">
                    <a:moveTo>
                      <a:pt x="2" y="86"/>
                    </a:moveTo>
                    <a:lnTo>
                      <a:pt x="2" y="86"/>
                    </a:lnTo>
                    <a:lnTo>
                      <a:pt x="0" y="70"/>
                    </a:lnTo>
                    <a:lnTo>
                      <a:pt x="0" y="56"/>
                    </a:lnTo>
                    <a:lnTo>
                      <a:pt x="2" y="40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80" y="10"/>
                    </a:lnTo>
                    <a:lnTo>
                      <a:pt x="94" y="16"/>
                    </a:lnTo>
                    <a:lnTo>
                      <a:pt x="102" y="16"/>
                    </a:lnTo>
                    <a:lnTo>
                      <a:pt x="108" y="16"/>
                    </a:lnTo>
                    <a:lnTo>
                      <a:pt x="108" y="16"/>
                    </a:lnTo>
                    <a:lnTo>
                      <a:pt x="120" y="16"/>
                    </a:lnTo>
                    <a:lnTo>
                      <a:pt x="128" y="18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0" y="36"/>
                    </a:lnTo>
                    <a:lnTo>
                      <a:pt x="122" y="40"/>
                    </a:lnTo>
                    <a:lnTo>
                      <a:pt x="110" y="42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70" y="32"/>
                    </a:lnTo>
                    <a:lnTo>
                      <a:pt x="58" y="28"/>
                    </a:lnTo>
                    <a:lnTo>
                      <a:pt x="46" y="28"/>
                    </a:lnTo>
                    <a:lnTo>
                      <a:pt x="34" y="28"/>
                    </a:lnTo>
                    <a:lnTo>
                      <a:pt x="26" y="30"/>
                    </a:lnTo>
                    <a:lnTo>
                      <a:pt x="18" y="3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6" y="66"/>
                    </a:lnTo>
                    <a:lnTo>
                      <a:pt x="4" y="78"/>
                    </a:lnTo>
                    <a:lnTo>
                      <a:pt x="2" y="86"/>
                    </a:lnTo>
                    <a:lnTo>
                      <a:pt x="2" y="86"/>
                    </a:lnTo>
                    <a:close/>
                  </a:path>
                </a:pathLst>
              </a:custGeom>
              <a:solidFill>
                <a:srgbClr val="FA46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187">
                <a:extLst>
                  <a:ext uri="{FF2B5EF4-FFF2-40B4-BE49-F238E27FC236}">
                    <a16:creationId xmlns:a16="http://schemas.microsoft.com/office/drawing/2014/main" id="{C4BA2AC7-BA99-49C8-AB6D-43A690C2D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1430"/>
                <a:ext cx="204" cy="300"/>
              </a:xfrm>
              <a:custGeom>
                <a:avLst/>
                <a:gdLst/>
                <a:ahLst/>
                <a:cxnLst>
                  <a:cxn ang="0">
                    <a:pos x="72" y="300"/>
                  </a:cxn>
                  <a:cxn ang="0">
                    <a:pos x="72" y="300"/>
                  </a:cxn>
                  <a:cxn ang="0">
                    <a:pos x="84" y="292"/>
                  </a:cxn>
                  <a:cxn ang="0">
                    <a:pos x="98" y="288"/>
                  </a:cxn>
                  <a:cxn ang="0">
                    <a:pos x="110" y="284"/>
                  </a:cxn>
                  <a:cxn ang="0">
                    <a:pos x="122" y="282"/>
                  </a:cxn>
                  <a:cxn ang="0">
                    <a:pos x="146" y="280"/>
                  </a:cxn>
                  <a:cxn ang="0">
                    <a:pos x="166" y="284"/>
                  </a:cxn>
                  <a:cxn ang="0">
                    <a:pos x="166" y="284"/>
                  </a:cxn>
                  <a:cxn ang="0">
                    <a:pos x="176" y="270"/>
                  </a:cxn>
                  <a:cxn ang="0">
                    <a:pos x="186" y="254"/>
                  </a:cxn>
                  <a:cxn ang="0">
                    <a:pos x="192" y="238"/>
                  </a:cxn>
                  <a:cxn ang="0">
                    <a:pos x="198" y="218"/>
                  </a:cxn>
                  <a:cxn ang="0">
                    <a:pos x="202" y="198"/>
                  </a:cxn>
                  <a:cxn ang="0">
                    <a:pos x="204" y="178"/>
                  </a:cxn>
                  <a:cxn ang="0">
                    <a:pos x="204" y="156"/>
                  </a:cxn>
                  <a:cxn ang="0">
                    <a:pos x="202" y="132"/>
                  </a:cxn>
                  <a:cxn ang="0">
                    <a:pos x="202" y="132"/>
                  </a:cxn>
                  <a:cxn ang="0">
                    <a:pos x="196" y="102"/>
                  </a:cxn>
                  <a:cxn ang="0">
                    <a:pos x="184" y="74"/>
                  </a:cxn>
                  <a:cxn ang="0">
                    <a:pos x="172" y="50"/>
                  </a:cxn>
                  <a:cxn ang="0">
                    <a:pos x="156" y="30"/>
                  </a:cxn>
                  <a:cxn ang="0">
                    <a:pos x="138" y="16"/>
                  </a:cxn>
                  <a:cxn ang="0">
                    <a:pos x="130" y="10"/>
                  </a:cxn>
                  <a:cxn ang="0">
                    <a:pos x="120" y="4"/>
                  </a:cxn>
                  <a:cxn ang="0">
                    <a:pos x="110" y="2"/>
                  </a:cxn>
                  <a:cxn ang="0">
                    <a:pos x="100" y="0"/>
                  </a:cxn>
                  <a:cxn ang="0">
                    <a:pos x="90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70" y="4"/>
                  </a:cxn>
                  <a:cxn ang="0">
                    <a:pos x="60" y="10"/>
                  </a:cxn>
                  <a:cxn ang="0">
                    <a:pos x="52" y="16"/>
                  </a:cxn>
                  <a:cxn ang="0">
                    <a:pos x="42" y="22"/>
                  </a:cxn>
                  <a:cxn ang="0">
                    <a:pos x="36" y="32"/>
                  </a:cxn>
                  <a:cxn ang="0">
                    <a:pos x="28" y="40"/>
                  </a:cxn>
                  <a:cxn ang="0">
                    <a:pos x="16" y="64"/>
                  </a:cxn>
                  <a:cxn ang="0">
                    <a:pos x="8" y="88"/>
                  </a:cxn>
                  <a:cxn ang="0">
                    <a:pos x="2" y="116"/>
                  </a:cxn>
                  <a:cxn ang="0">
                    <a:pos x="0" y="148"/>
                  </a:cxn>
                  <a:cxn ang="0">
                    <a:pos x="4" y="178"/>
                  </a:cxn>
                  <a:cxn ang="0">
                    <a:pos x="4" y="178"/>
                  </a:cxn>
                  <a:cxn ang="0">
                    <a:pos x="8" y="200"/>
                  </a:cxn>
                  <a:cxn ang="0">
                    <a:pos x="12" y="218"/>
                  </a:cxn>
                  <a:cxn ang="0">
                    <a:pos x="20" y="236"/>
                  </a:cxn>
                  <a:cxn ang="0">
                    <a:pos x="28" y="252"/>
                  </a:cxn>
                  <a:cxn ang="0">
                    <a:pos x="38" y="268"/>
                  </a:cxn>
                  <a:cxn ang="0">
                    <a:pos x="48" y="280"/>
                  </a:cxn>
                  <a:cxn ang="0">
                    <a:pos x="60" y="292"/>
                  </a:cxn>
                  <a:cxn ang="0">
                    <a:pos x="72" y="300"/>
                  </a:cxn>
                  <a:cxn ang="0">
                    <a:pos x="72" y="300"/>
                  </a:cxn>
                </a:cxnLst>
                <a:rect l="0" t="0" r="r" b="b"/>
                <a:pathLst>
                  <a:path w="204" h="300">
                    <a:moveTo>
                      <a:pt x="72" y="300"/>
                    </a:moveTo>
                    <a:lnTo>
                      <a:pt x="72" y="300"/>
                    </a:lnTo>
                    <a:lnTo>
                      <a:pt x="84" y="292"/>
                    </a:lnTo>
                    <a:lnTo>
                      <a:pt x="98" y="288"/>
                    </a:lnTo>
                    <a:lnTo>
                      <a:pt x="110" y="284"/>
                    </a:lnTo>
                    <a:lnTo>
                      <a:pt x="122" y="282"/>
                    </a:lnTo>
                    <a:lnTo>
                      <a:pt x="146" y="280"/>
                    </a:lnTo>
                    <a:lnTo>
                      <a:pt x="166" y="284"/>
                    </a:lnTo>
                    <a:lnTo>
                      <a:pt x="166" y="284"/>
                    </a:lnTo>
                    <a:lnTo>
                      <a:pt x="176" y="270"/>
                    </a:lnTo>
                    <a:lnTo>
                      <a:pt x="186" y="254"/>
                    </a:lnTo>
                    <a:lnTo>
                      <a:pt x="192" y="238"/>
                    </a:lnTo>
                    <a:lnTo>
                      <a:pt x="198" y="218"/>
                    </a:lnTo>
                    <a:lnTo>
                      <a:pt x="202" y="198"/>
                    </a:lnTo>
                    <a:lnTo>
                      <a:pt x="204" y="178"/>
                    </a:lnTo>
                    <a:lnTo>
                      <a:pt x="204" y="156"/>
                    </a:lnTo>
                    <a:lnTo>
                      <a:pt x="202" y="132"/>
                    </a:lnTo>
                    <a:lnTo>
                      <a:pt x="202" y="132"/>
                    </a:lnTo>
                    <a:lnTo>
                      <a:pt x="196" y="102"/>
                    </a:lnTo>
                    <a:lnTo>
                      <a:pt x="184" y="74"/>
                    </a:lnTo>
                    <a:lnTo>
                      <a:pt x="172" y="50"/>
                    </a:lnTo>
                    <a:lnTo>
                      <a:pt x="156" y="30"/>
                    </a:lnTo>
                    <a:lnTo>
                      <a:pt x="138" y="16"/>
                    </a:lnTo>
                    <a:lnTo>
                      <a:pt x="130" y="10"/>
                    </a:lnTo>
                    <a:lnTo>
                      <a:pt x="120" y="4"/>
                    </a:lnTo>
                    <a:lnTo>
                      <a:pt x="110" y="2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60" y="10"/>
                    </a:lnTo>
                    <a:lnTo>
                      <a:pt x="52" y="16"/>
                    </a:lnTo>
                    <a:lnTo>
                      <a:pt x="42" y="22"/>
                    </a:lnTo>
                    <a:lnTo>
                      <a:pt x="36" y="32"/>
                    </a:lnTo>
                    <a:lnTo>
                      <a:pt x="28" y="40"/>
                    </a:lnTo>
                    <a:lnTo>
                      <a:pt x="16" y="64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0" y="148"/>
                    </a:lnTo>
                    <a:lnTo>
                      <a:pt x="4" y="178"/>
                    </a:lnTo>
                    <a:lnTo>
                      <a:pt x="4" y="178"/>
                    </a:lnTo>
                    <a:lnTo>
                      <a:pt x="8" y="200"/>
                    </a:lnTo>
                    <a:lnTo>
                      <a:pt x="12" y="218"/>
                    </a:lnTo>
                    <a:lnTo>
                      <a:pt x="20" y="236"/>
                    </a:lnTo>
                    <a:lnTo>
                      <a:pt x="28" y="252"/>
                    </a:lnTo>
                    <a:lnTo>
                      <a:pt x="38" y="268"/>
                    </a:lnTo>
                    <a:lnTo>
                      <a:pt x="48" y="280"/>
                    </a:lnTo>
                    <a:lnTo>
                      <a:pt x="60" y="292"/>
                    </a:lnTo>
                    <a:lnTo>
                      <a:pt x="72" y="300"/>
                    </a:lnTo>
                    <a:lnTo>
                      <a:pt x="72" y="30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188">
                <a:extLst>
                  <a:ext uri="{FF2B5EF4-FFF2-40B4-BE49-F238E27FC236}">
                    <a16:creationId xmlns:a16="http://schemas.microsoft.com/office/drawing/2014/main" id="{FCFF6B4A-D573-4432-9E84-921CB096B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1460"/>
                <a:ext cx="154" cy="280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60" y="2"/>
                  </a:cxn>
                  <a:cxn ang="0">
                    <a:pos x="68" y="0"/>
                  </a:cxn>
                  <a:cxn ang="0">
                    <a:pos x="76" y="0"/>
                  </a:cxn>
                  <a:cxn ang="0">
                    <a:pos x="82" y="2"/>
                  </a:cxn>
                  <a:cxn ang="0">
                    <a:pos x="90" y="4"/>
                  </a:cxn>
                  <a:cxn ang="0">
                    <a:pos x="104" y="14"/>
                  </a:cxn>
                  <a:cxn ang="0">
                    <a:pos x="118" y="28"/>
                  </a:cxn>
                  <a:cxn ang="0">
                    <a:pos x="130" y="48"/>
                  </a:cxn>
                  <a:cxn ang="0">
                    <a:pos x="140" y="70"/>
                  </a:cxn>
                  <a:cxn ang="0">
                    <a:pos x="148" y="96"/>
                  </a:cxn>
                  <a:cxn ang="0">
                    <a:pos x="152" y="124"/>
                  </a:cxn>
                  <a:cxn ang="0">
                    <a:pos x="152" y="124"/>
                  </a:cxn>
                  <a:cxn ang="0">
                    <a:pos x="154" y="144"/>
                  </a:cxn>
                  <a:cxn ang="0">
                    <a:pos x="154" y="166"/>
                  </a:cxn>
                  <a:cxn ang="0">
                    <a:pos x="152" y="184"/>
                  </a:cxn>
                  <a:cxn ang="0">
                    <a:pos x="150" y="204"/>
                  </a:cxn>
                  <a:cxn ang="0">
                    <a:pos x="146" y="222"/>
                  </a:cxn>
                  <a:cxn ang="0">
                    <a:pos x="140" y="238"/>
                  </a:cxn>
                  <a:cxn ang="0">
                    <a:pos x="134" y="252"/>
                  </a:cxn>
                  <a:cxn ang="0">
                    <a:pos x="126" y="264"/>
                  </a:cxn>
                  <a:cxn ang="0">
                    <a:pos x="126" y="264"/>
                  </a:cxn>
                  <a:cxn ang="0">
                    <a:pos x="110" y="262"/>
                  </a:cxn>
                  <a:cxn ang="0">
                    <a:pos x="92" y="262"/>
                  </a:cxn>
                  <a:cxn ang="0">
                    <a:pos x="84" y="264"/>
                  </a:cxn>
                  <a:cxn ang="0">
                    <a:pos x="74" y="268"/>
                  </a:cxn>
                  <a:cxn ang="0">
                    <a:pos x="64" y="272"/>
                  </a:cxn>
                  <a:cxn ang="0">
                    <a:pos x="54" y="280"/>
                  </a:cxn>
                  <a:cxn ang="0">
                    <a:pos x="54" y="280"/>
                  </a:cxn>
                  <a:cxn ang="0">
                    <a:pos x="46" y="272"/>
                  </a:cxn>
                  <a:cxn ang="0">
                    <a:pos x="36" y="262"/>
                  </a:cxn>
                  <a:cxn ang="0">
                    <a:pos x="28" y="250"/>
                  </a:cxn>
                  <a:cxn ang="0">
                    <a:pos x="22" y="236"/>
                  </a:cxn>
                  <a:cxn ang="0">
                    <a:pos x="16" y="220"/>
                  </a:cxn>
                  <a:cxn ang="0">
                    <a:pos x="10" y="204"/>
                  </a:cxn>
                  <a:cxn ang="0">
                    <a:pos x="6" y="186"/>
                  </a:cxn>
                  <a:cxn ang="0">
                    <a:pos x="2" y="166"/>
                  </a:cxn>
                  <a:cxn ang="0">
                    <a:pos x="2" y="166"/>
                  </a:cxn>
                  <a:cxn ang="0">
                    <a:pos x="0" y="136"/>
                  </a:cxn>
                  <a:cxn ang="0">
                    <a:pos x="2" y="108"/>
                  </a:cxn>
                  <a:cxn ang="0">
                    <a:pos x="6" y="82"/>
                  </a:cxn>
                  <a:cxn ang="0">
                    <a:pos x="12" y="58"/>
                  </a:cxn>
                  <a:cxn ang="0">
                    <a:pos x="22" y="38"/>
                  </a:cxn>
                  <a:cxn ang="0">
                    <a:pos x="32" y="22"/>
                  </a:cxn>
                  <a:cxn ang="0">
                    <a:pos x="46" y="8"/>
                  </a:cxn>
                  <a:cxn ang="0">
                    <a:pos x="52" y="4"/>
                  </a:cxn>
                  <a:cxn ang="0">
                    <a:pos x="60" y="2"/>
                  </a:cxn>
                  <a:cxn ang="0">
                    <a:pos x="60" y="2"/>
                  </a:cxn>
                </a:cxnLst>
                <a:rect l="0" t="0" r="r" b="b"/>
                <a:pathLst>
                  <a:path w="154" h="280">
                    <a:moveTo>
                      <a:pt x="60" y="2"/>
                    </a:moveTo>
                    <a:lnTo>
                      <a:pt x="60" y="2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82" y="2"/>
                    </a:lnTo>
                    <a:lnTo>
                      <a:pt x="90" y="4"/>
                    </a:lnTo>
                    <a:lnTo>
                      <a:pt x="104" y="14"/>
                    </a:lnTo>
                    <a:lnTo>
                      <a:pt x="118" y="28"/>
                    </a:lnTo>
                    <a:lnTo>
                      <a:pt x="130" y="48"/>
                    </a:lnTo>
                    <a:lnTo>
                      <a:pt x="140" y="70"/>
                    </a:lnTo>
                    <a:lnTo>
                      <a:pt x="148" y="96"/>
                    </a:lnTo>
                    <a:lnTo>
                      <a:pt x="152" y="124"/>
                    </a:lnTo>
                    <a:lnTo>
                      <a:pt x="152" y="124"/>
                    </a:lnTo>
                    <a:lnTo>
                      <a:pt x="154" y="144"/>
                    </a:lnTo>
                    <a:lnTo>
                      <a:pt x="154" y="166"/>
                    </a:lnTo>
                    <a:lnTo>
                      <a:pt x="152" y="184"/>
                    </a:lnTo>
                    <a:lnTo>
                      <a:pt x="150" y="204"/>
                    </a:lnTo>
                    <a:lnTo>
                      <a:pt x="146" y="222"/>
                    </a:lnTo>
                    <a:lnTo>
                      <a:pt x="140" y="238"/>
                    </a:lnTo>
                    <a:lnTo>
                      <a:pt x="134" y="252"/>
                    </a:lnTo>
                    <a:lnTo>
                      <a:pt x="126" y="264"/>
                    </a:lnTo>
                    <a:lnTo>
                      <a:pt x="126" y="264"/>
                    </a:lnTo>
                    <a:lnTo>
                      <a:pt x="110" y="262"/>
                    </a:lnTo>
                    <a:lnTo>
                      <a:pt x="92" y="262"/>
                    </a:lnTo>
                    <a:lnTo>
                      <a:pt x="84" y="264"/>
                    </a:lnTo>
                    <a:lnTo>
                      <a:pt x="74" y="268"/>
                    </a:lnTo>
                    <a:lnTo>
                      <a:pt x="64" y="272"/>
                    </a:lnTo>
                    <a:lnTo>
                      <a:pt x="54" y="280"/>
                    </a:lnTo>
                    <a:lnTo>
                      <a:pt x="54" y="280"/>
                    </a:lnTo>
                    <a:lnTo>
                      <a:pt x="46" y="272"/>
                    </a:lnTo>
                    <a:lnTo>
                      <a:pt x="36" y="262"/>
                    </a:lnTo>
                    <a:lnTo>
                      <a:pt x="28" y="250"/>
                    </a:lnTo>
                    <a:lnTo>
                      <a:pt x="22" y="236"/>
                    </a:lnTo>
                    <a:lnTo>
                      <a:pt x="16" y="220"/>
                    </a:lnTo>
                    <a:lnTo>
                      <a:pt x="10" y="204"/>
                    </a:lnTo>
                    <a:lnTo>
                      <a:pt x="6" y="186"/>
                    </a:lnTo>
                    <a:lnTo>
                      <a:pt x="2" y="166"/>
                    </a:lnTo>
                    <a:lnTo>
                      <a:pt x="2" y="166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6" y="82"/>
                    </a:lnTo>
                    <a:lnTo>
                      <a:pt x="12" y="58"/>
                    </a:lnTo>
                    <a:lnTo>
                      <a:pt x="22" y="38"/>
                    </a:lnTo>
                    <a:lnTo>
                      <a:pt x="32" y="22"/>
                    </a:lnTo>
                    <a:lnTo>
                      <a:pt x="46" y="8"/>
                    </a:lnTo>
                    <a:lnTo>
                      <a:pt x="52" y="4"/>
                    </a:lnTo>
                    <a:lnTo>
                      <a:pt x="60" y="2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FF7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189">
                <a:extLst>
                  <a:ext uri="{FF2B5EF4-FFF2-40B4-BE49-F238E27FC236}">
                    <a16:creationId xmlns:a16="http://schemas.microsoft.com/office/drawing/2014/main" id="{BD3AFD2B-B77E-4222-A55E-F885932D2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1476"/>
                <a:ext cx="134" cy="25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68" y="0"/>
                  </a:cxn>
                  <a:cxn ang="0">
                    <a:pos x="82" y="6"/>
                  </a:cxn>
                  <a:cxn ang="0">
                    <a:pos x="94" y="18"/>
                  </a:cxn>
                  <a:cxn ang="0">
                    <a:pos x="106" y="32"/>
                  </a:cxn>
                  <a:cxn ang="0">
                    <a:pos x="116" y="50"/>
                  </a:cxn>
                  <a:cxn ang="0">
                    <a:pos x="124" y="70"/>
                  </a:cxn>
                  <a:cxn ang="0">
                    <a:pos x="130" y="94"/>
                  </a:cxn>
                  <a:cxn ang="0">
                    <a:pos x="134" y="120"/>
                  </a:cxn>
                  <a:cxn ang="0">
                    <a:pos x="134" y="120"/>
                  </a:cxn>
                  <a:cxn ang="0">
                    <a:pos x="134" y="140"/>
                  </a:cxn>
                  <a:cxn ang="0">
                    <a:pos x="134" y="160"/>
                  </a:cxn>
                  <a:cxn ang="0">
                    <a:pos x="132" y="178"/>
                  </a:cxn>
                  <a:cxn ang="0">
                    <a:pos x="128" y="194"/>
                  </a:cxn>
                  <a:cxn ang="0">
                    <a:pos x="124" y="210"/>
                  </a:cxn>
                  <a:cxn ang="0">
                    <a:pos x="118" y="224"/>
                  </a:cxn>
                  <a:cxn ang="0">
                    <a:pos x="112" y="236"/>
                  </a:cxn>
                  <a:cxn ang="0">
                    <a:pos x="104" y="246"/>
                  </a:cxn>
                  <a:cxn ang="0">
                    <a:pos x="104" y="246"/>
                  </a:cxn>
                  <a:cxn ang="0">
                    <a:pos x="92" y="246"/>
                  </a:cxn>
                  <a:cxn ang="0">
                    <a:pos x="80" y="246"/>
                  </a:cxn>
                  <a:cxn ang="0">
                    <a:pos x="68" y="250"/>
                  </a:cxn>
                  <a:cxn ang="0">
                    <a:pos x="56" y="256"/>
                  </a:cxn>
                  <a:cxn ang="0">
                    <a:pos x="56" y="256"/>
                  </a:cxn>
                  <a:cxn ang="0">
                    <a:pos x="46" y="248"/>
                  </a:cxn>
                  <a:cxn ang="0">
                    <a:pos x="36" y="240"/>
                  </a:cxn>
                  <a:cxn ang="0">
                    <a:pos x="28" y="228"/>
                  </a:cxn>
                  <a:cxn ang="0">
                    <a:pos x="20" y="214"/>
                  </a:cxn>
                  <a:cxn ang="0">
                    <a:pos x="12" y="196"/>
                  </a:cxn>
                  <a:cxn ang="0">
                    <a:pos x="8" y="180"/>
                  </a:cxn>
                  <a:cxn ang="0">
                    <a:pos x="4" y="160"/>
                  </a:cxn>
                  <a:cxn ang="0">
                    <a:pos x="0" y="140"/>
                  </a:cxn>
                  <a:cxn ang="0">
                    <a:pos x="0" y="140"/>
                  </a:cxn>
                  <a:cxn ang="0">
                    <a:pos x="0" y="112"/>
                  </a:cxn>
                  <a:cxn ang="0">
                    <a:pos x="2" y="88"/>
                  </a:cxn>
                  <a:cxn ang="0">
                    <a:pos x="6" y="66"/>
                  </a:cxn>
                  <a:cxn ang="0">
                    <a:pos x="12" y="44"/>
                  </a:cxn>
                  <a:cxn ang="0">
                    <a:pos x="20" y="28"/>
                  </a:cxn>
                  <a:cxn ang="0">
                    <a:pos x="30" y="14"/>
                  </a:cxn>
                  <a:cxn ang="0">
                    <a:pos x="42" y="4"/>
                  </a:cxn>
                  <a:cxn ang="0">
                    <a:pos x="48" y="2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134" h="256">
                    <a:moveTo>
                      <a:pt x="56" y="0"/>
                    </a:move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82" y="6"/>
                    </a:lnTo>
                    <a:lnTo>
                      <a:pt x="94" y="18"/>
                    </a:lnTo>
                    <a:lnTo>
                      <a:pt x="106" y="32"/>
                    </a:lnTo>
                    <a:lnTo>
                      <a:pt x="116" y="50"/>
                    </a:lnTo>
                    <a:lnTo>
                      <a:pt x="124" y="70"/>
                    </a:lnTo>
                    <a:lnTo>
                      <a:pt x="130" y="94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34" y="140"/>
                    </a:lnTo>
                    <a:lnTo>
                      <a:pt x="134" y="160"/>
                    </a:lnTo>
                    <a:lnTo>
                      <a:pt x="132" y="178"/>
                    </a:lnTo>
                    <a:lnTo>
                      <a:pt x="128" y="194"/>
                    </a:lnTo>
                    <a:lnTo>
                      <a:pt x="124" y="210"/>
                    </a:lnTo>
                    <a:lnTo>
                      <a:pt x="118" y="224"/>
                    </a:lnTo>
                    <a:lnTo>
                      <a:pt x="112" y="236"/>
                    </a:lnTo>
                    <a:lnTo>
                      <a:pt x="104" y="246"/>
                    </a:lnTo>
                    <a:lnTo>
                      <a:pt x="104" y="246"/>
                    </a:lnTo>
                    <a:lnTo>
                      <a:pt x="92" y="246"/>
                    </a:lnTo>
                    <a:lnTo>
                      <a:pt x="80" y="246"/>
                    </a:lnTo>
                    <a:lnTo>
                      <a:pt x="68" y="250"/>
                    </a:lnTo>
                    <a:lnTo>
                      <a:pt x="56" y="256"/>
                    </a:lnTo>
                    <a:lnTo>
                      <a:pt x="56" y="256"/>
                    </a:lnTo>
                    <a:lnTo>
                      <a:pt x="46" y="248"/>
                    </a:lnTo>
                    <a:lnTo>
                      <a:pt x="36" y="240"/>
                    </a:lnTo>
                    <a:lnTo>
                      <a:pt x="28" y="228"/>
                    </a:lnTo>
                    <a:lnTo>
                      <a:pt x="20" y="214"/>
                    </a:lnTo>
                    <a:lnTo>
                      <a:pt x="12" y="196"/>
                    </a:lnTo>
                    <a:lnTo>
                      <a:pt x="8" y="180"/>
                    </a:lnTo>
                    <a:lnTo>
                      <a:pt x="4" y="16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12"/>
                    </a:lnTo>
                    <a:lnTo>
                      <a:pt x="2" y="88"/>
                    </a:lnTo>
                    <a:lnTo>
                      <a:pt x="6" y="66"/>
                    </a:lnTo>
                    <a:lnTo>
                      <a:pt x="12" y="44"/>
                    </a:lnTo>
                    <a:lnTo>
                      <a:pt x="20" y="28"/>
                    </a:lnTo>
                    <a:lnTo>
                      <a:pt x="30" y="14"/>
                    </a:lnTo>
                    <a:lnTo>
                      <a:pt x="42" y="4"/>
                    </a:lnTo>
                    <a:lnTo>
                      <a:pt x="48" y="2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190">
                <a:extLst>
                  <a:ext uri="{FF2B5EF4-FFF2-40B4-BE49-F238E27FC236}">
                    <a16:creationId xmlns:a16="http://schemas.microsoft.com/office/drawing/2014/main" id="{80B2C625-4EFF-4CDB-8FDD-648E61698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1476"/>
                <a:ext cx="134" cy="156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58" y="22"/>
                  </a:cxn>
                  <a:cxn ang="0">
                    <a:pos x="52" y="24"/>
                  </a:cxn>
                  <a:cxn ang="0">
                    <a:pos x="44" y="28"/>
                  </a:cxn>
                  <a:cxn ang="0">
                    <a:pos x="34" y="36"/>
                  </a:cxn>
                  <a:cxn ang="0">
                    <a:pos x="24" y="48"/>
                  </a:cxn>
                  <a:cxn ang="0">
                    <a:pos x="16" y="66"/>
                  </a:cxn>
                  <a:cxn ang="0">
                    <a:pos x="8" y="84"/>
                  </a:cxn>
                  <a:cxn ang="0">
                    <a:pos x="4" y="106"/>
                  </a:cxn>
                  <a:cxn ang="0">
                    <a:pos x="2" y="130"/>
                  </a:cxn>
                  <a:cxn ang="0">
                    <a:pos x="2" y="156"/>
                  </a:cxn>
                  <a:cxn ang="0">
                    <a:pos x="2" y="156"/>
                  </a:cxn>
                  <a:cxn ang="0">
                    <a:pos x="0" y="140"/>
                  </a:cxn>
                  <a:cxn ang="0">
                    <a:pos x="0" y="140"/>
                  </a:cxn>
                  <a:cxn ang="0">
                    <a:pos x="0" y="112"/>
                  </a:cxn>
                  <a:cxn ang="0">
                    <a:pos x="2" y="88"/>
                  </a:cxn>
                  <a:cxn ang="0">
                    <a:pos x="6" y="66"/>
                  </a:cxn>
                  <a:cxn ang="0">
                    <a:pos x="12" y="44"/>
                  </a:cxn>
                  <a:cxn ang="0">
                    <a:pos x="20" y="28"/>
                  </a:cxn>
                  <a:cxn ang="0">
                    <a:pos x="30" y="14"/>
                  </a:cxn>
                  <a:cxn ang="0">
                    <a:pos x="42" y="4"/>
                  </a:cxn>
                  <a:cxn ang="0">
                    <a:pos x="48" y="2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68" y="0"/>
                  </a:cxn>
                  <a:cxn ang="0">
                    <a:pos x="82" y="6"/>
                  </a:cxn>
                  <a:cxn ang="0">
                    <a:pos x="94" y="18"/>
                  </a:cxn>
                  <a:cxn ang="0">
                    <a:pos x="106" y="32"/>
                  </a:cxn>
                  <a:cxn ang="0">
                    <a:pos x="116" y="50"/>
                  </a:cxn>
                  <a:cxn ang="0">
                    <a:pos x="124" y="70"/>
                  </a:cxn>
                  <a:cxn ang="0">
                    <a:pos x="130" y="94"/>
                  </a:cxn>
                  <a:cxn ang="0">
                    <a:pos x="134" y="120"/>
                  </a:cxn>
                  <a:cxn ang="0">
                    <a:pos x="134" y="120"/>
                  </a:cxn>
                  <a:cxn ang="0">
                    <a:pos x="134" y="128"/>
                  </a:cxn>
                  <a:cxn ang="0">
                    <a:pos x="134" y="128"/>
                  </a:cxn>
                  <a:cxn ang="0">
                    <a:pos x="128" y="104"/>
                  </a:cxn>
                  <a:cxn ang="0">
                    <a:pos x="122" y="84"/>
                  </a:cxn>
                  <a:cxn ang="0">
                    <a:pos x="114" y="64"/>
                  </a:cxn>
                  <a:cxn ang="0">
                    <a:pos x="104" y="50"/>
                  </a:cxn>
                  <a:cxn ang="0">
                    <a:pos x="94" y="36"/>
                  </a:cxn>
                  <a:cxn ang="0">
                    <a:pos x="82" y="28"/>
                  </a:cxn>
                  <a:cxn ang="0">
                    <a:pos x="70" y="24"/>
                  </a:cxn>
                  <a:cxn ang="0">
                    <a:pos x="58" y="22"/>
                  </a:cxn>
                  <a:cxn ang="0">
                    <a:pos x="58" y="22"/>
                  </a:cxn>
                </a:cxnLst>
                <a:rect l="0" t="0" r="r" b="b"/>
                <a:pathLst>
                  <a:path w="134" h="156">
                    <a:moveTo>
                      <a:pt x="58" y="22"/>
                    </a:moveTo>
                    <a:lnTo>
                      <a:pt x="58" y="22"/>
                    </a:lnTo>
                    <a:lnTo>
                      <a:pt x="52" y="24"/>
                    </a:lnTo>
                    <a:lnTo>
                      <a:pt x="44" y="28"/>
                    </a:lnTo>
                    <a:lnTo>
                      <a:pt x="34" y="36"/>
                    </a:lnTo>
                    <a:lnTo>
                      <a:pt x="24" y="48"/>
                    </a:lnTo>
                    <a:lnTo>
                      <a:pt x="16" y="66"/>
                    </a:lnTo>
                    <a:lnTo>
                      <a:pt x="8" y="84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12"/>
                    </a:lnTo>
                    <a:lnTo>
                      <a:pt x="2" y="88"/>
                    </a:lnTo>
                    <a:lnTo>
                      <a:pt x="6" y="66"/>
                    </a:lnTo>
                    <a:lnTo>
                      <a:pt x="12" y="44"/>
                    </a:lnTo>
                    <a:lnTo>
                      <a:pt x="20" y="28"/>
                    </a:lnTo>
                    <a:lnTo>
                      <a:pt x="30" y="14"/>
                    </a:lnTo>
                    <a:lnTo>
                      <a:pt x="42" y="4"/>
                    </a:lnTo>
                    <a:lnTo>
                      <a:pt x="48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82" y="6"/>
                    </a:lnTo>
                    <a:lnTo>
                      <a:pt x="94" y="18"/>
                    </a:lnTo>
                    <a:lnTo>
                      <a:pt x="106" y="32"/>
                    </a:lnTo>
                    <a:lnTo>
                      <a:pt x="116" y="50"/>
                    </a:lnTo>
                    <a:lnTo>
                      <a:pt x="124" y="70"/>
                    </a:lnTo>
                    <a:lnTo>
                      <a:pt x="130" y="94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28" y="104"/>
                    </a:lnTo>
                    <a:lnTo>
                      <a:pt x="122" y="84"/>
                    </a:lnTo>
                    <a:lnTo>
                      <a:pt x="114" y="64"/>
                    </a:lnTo>
                    <a:lnTo>
                      <a:pt x="104" y="50"/>
                    </a:lnTo>
                    <a:lnTo>
                      <a:pt x="94" y="36"/>
                    </a:lnTo>
                    <a:lnTo>
                      <a:pt x="82" y="28"/>
                    </a:lnTo>
                    <a:lnTo>
                      <a:pt x="70" y="24"/>
                    </a:lnTo>
                    <a:lnTo>
                      <a:pt x="58" y="22"/>
                    </a:lnTo>
                    <a:lnTo>
                      <a:pt x="58" y="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191">
                <a:extLst>
                  <a:ext uri="{FF2B5EF4-FFF2-40B4-BE49-F238E27FC236}">
                    <a16:creationId xmlns:a16="http://schemas.microsoft.com/office/drawing/2014/main" id="{FFE57A4C-0D3E-4D69-A9D5-2BF302F95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656"/>
                <a:ext cx="176" cy="9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0" y="58"/>
                  </a:cxn>
                  <a:cxn ang="0">
                    <a:pos x="4" y="50"/>
                  </a:cxn>
                  <a:cxn ang="0">
                    <a:pos x="8" y="42"/>
                  </a:cxn>
                  <a:cxn ang="0">
                    <a:pos x="16" y="32"/>
                  </a:cxn>
                  <a:cxn ang="0">
                    <a:pos x="26" y="22"/>
                  </a:cxn>
                  <a:cxn ang="0">
                    <a:pos x="38" y="12"/>
                  </a:cxn>
                  <a:cxn ang="0">
                    <a:pos x="52" y="6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118" y="0"/>
                  </a:cxn>
                  <a:cxn ang="0">
                    <a:pos x="128" y="0"/>
                  </a:cxn>
                  <a:cxn ang="0">
                    <a:pos x="140" y="2"/>
                  </a:cxn>
                  <a:cxn ang="0">
                    <a:pos x="140" y="2"/>
                  </a:cxn>
                  <a:cxn ang="0">
                    <a:pos x="154" y="6"/>
                  </a:cxn>
                  <a:cxn ang="0">
                    <a:pos x="164" y="12"/>
                  </a:cxn>
                  <a:cxn ang="0">
                    <a:pos x="176" y="18"/>
                  </a:cxn>
                  <a:cxn ang="0">
                    <a:pos x="176" y="18"/>
                  </a:cxn>
                  <a:cxn ang="0">
                    <a:pos x="174" y="26"/>
                  </a:cxn>
                  <a:cxn ang="0">
                    <a:pos x="164" y="46"/>
                  </a:cxn>
                  <a:cxn ang="0">
                    <a:pos x="156" y="56"/>
                  </a:cxn>
                  <a:cxn ang="0">
                    <a:pos x="146" y="66"/>
                  </a:cxn>
                  <a:cxn ang="0">
                    <a:pos x="136" y="72"/>
                  </a:cxn>
                  <a:cxn ang="0">
                    <a:pos x="122" y="78"/>
                  </a:cxn>
                  <a:cxn ang="0">
                    <a:pos x="122" y="78"/>
                  </a:cxn>
                  <a:cxn ang="0">
                    <a:pos x="98" y="84"/>
                  </a:cxn>
                  <a:cxn ang="0">
                    <a:pos x="76" y="92"/>
                  </a:cxn>
                  <a:cxn ang="0">
                    <a:pos x="56" y="98"/>
                  </a:cxn>
                  <a:cxn ang="0">
                    <a:pos x="48" y="98"/>
                  </a:cxn>
                  <a:cxn ang="0">
                    <a:pos x="40" y="96"/>
                  </a:cxn>
                  <a:cxn ang="0">
                    <a:pos x="40" y="96"/>
                  </a:cxn>
                  <a:cxn ang="0">
                    <a:pos x="32" y="92"/>
                  </a:cxn>
                  <a:cxn ang="0">
                    <a:pos x="26" y="86"/>
                  </a:cxn>
                  <a:cxn ang="0">
                    <a:pos x="18" y="72"/>
                  </a:cxn>
                  <a:cxn ang="0">
                    <a:pos x="12" y="60"/>
                  </a:cxn>
                  <a:cxn ang="0">
                    <a:pos x="12" y="54"/>
                  </a:cxn>
                  <a:cxn ang="0">
                    <a:pos x="0" y="58"/>
                  </a:cxn>
                </a:cxnLst>
                <a:rect l="0" t="0" r="r" b="b"/>
                <a:pathLst>
                  <a:path w="176" h="98">
                    <a:moveTo>
                      <a:pt x="0" y="58"/>
                    </a:moveTo>
                    <a:lnTo>
                      <a:pt x="0" y="58"/>
                    </a:lnTo>
                    <a:lnTo>
                      <a:pt x="4" y="50"/>
                    </a:lnTo>
                    <a:lnTo>
                      <a:pt x="8" y="42"/>
                    </a:lnTo>
                    <a:lnTo>
                      <a:pt x="16" y="32"/>
                    </a:lnTo>
                    <a:lnTo>
                      <a:pt x="26" y="22"/>
                    </a:lnTo>
                    <a:lnTo>
                      <a:pt x="38" y="12"/>
                    </a:lnTo>
                    <a:lnTo>
                      <a:pt x="52" y="6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118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54" y="6"/>
                    </a:lnTo>
                    <a:lnTo>
                      <a:pt x="164" y="12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4" y="26"/>
                    </a:lnTo>
                    <a:lnTo>
                      <a:pt x="164" y="46"/>
                    </a:lnTo>
                    <a:lnTo>
                      <a:pt x="156" y="56"/>
                    </a:lnTo>
                    <a:lnTo>
                      <a:pt x="146" y="66"/>
                    </a:lnTo>
                    <a:lnTo>
                      <a:pt x="136" y="72"/>
                    </a:lnTo>
                    <a:lnTo>
                      <a:pt x="122" y="78"/>
                    </a:lnTo>
                    <a:lnTo>
                      <a:pt x="122" y="78"/>
                    </a:lnTo>
                    <a:lnTo>
                      <a:pt x="98" y="84"/>
                    </a:lnTo>
                    <a:lnTo>
                      <a:pt x="76" y="92"/>
                    </a:lnTo>
                    <a:lnTo>
                      <a:pt x="56" y="98"/>
                    </a:lnTo>
                    <a:lnTo>
                      <a:pt x="48" y="98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32" y="92"/>
                    </a:lnTo>
                    <a:lnTo>
                      <a:pt x="26" y="86"/>
                    </a:lnTo>
                    <a:lnTo>
                      <a:pt x="18" y="72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192">
                <a:extLst>
                  <a:ext uri="{FF2B5EF4-FFF2-40B4-BE49-F238E27FC236}">
                    <a16:creationId xmlns:a16="http://schemas.microsoft.com/office/drawing/2014/main" id="{F691C277-86B2-44D4-9A55-590B1F535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536"/>
                <a:ext cx="92" cy="12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70"/>
                  </a:cxn>
                  <a:cxn ang="0">
                    <a:pos x="4" y="82"/>
                  </a:cxn>
                  <a:cxn ang="0">
                    <a:pos x="8" y="92"/>
                  </a:cxn>
                  <a:cxn ang="0">
                    <a:pos x="14" y="102"/>
                  </a:cxn>
                  <a:cxn ang="0">
                    <a:pos x="20" y="110"/>
                  </a:cxn>
                  <a:cxn ang="0">
                    <a:pos x="28" y="116"/>
                  </a:cxn>
                  <a:cxn ang="0">
                    <a:pos x="38" y="122"/>
                  </a:cxn>
                  <a:cxn ang="0">
                    <a:pos x="46" y="124"/>
                  </a:cxn>
                  <a:cxn ang="0">
                    <a:pos x="56" y="124"/>
                  </a:cxn>
                  <a:cxn ang="0">
                    <a:pos x="56" y="124"/>
                  </a:cxn>
                  <a:cxn ang="0">
                    <a:pos x="64" y="120"/>
                  </a:cxn>
                  <a:cxn ang="0">
                    <a:pos x="72" y="116"/>
                  </a:cxn>
                  <a:cxn ang="0">
                    <a:pos x="80" y="110"/>
                  </a:cxn>
                  <a:cxn ang="0">
                    <a:pos x="86" y="100"/>
                  </a:cxn>
                  <a:cxn ang="0">
                    <a:pos x="90" y="90"/>
                  </a:cxn>
                  <a:cxn ang="0">
                    <a:pos x="92" y="80"/>
                  </a:cxn>
                  <a:cxn ang="0">
                    <a:pos x="92" y="68"/>
                  </a:cxn>
                  <a:cxn ang="0">
                    <a:pos x="92" y="56"/>
                  </a:cxn>
                  <a:cxn ang="0">
                    <a:pos x="92" y="56"/>
                  </a:cxn>
                  <a:cxn ang="0">
                    <a:pos x="90" y="42"/>
                  </a:cxn>
                  <a:cxn ang="0">
                    <a:pos x="84" y="32"/>
                  </a:cxn>
                  <a:cxn ang="0">
                    <a:pos x="78" y="22"/>
                  </a:cxn>
                  <a:cxn ang="0">
                    <a:pos x="72" y="14"/>
                  </a:cxn>
                  <a:cxn ang="0">
                    <a:pos x="64" y="8"/>
                  </a:cxn>
                  <a:cxn ang="0">
                    <a:pos x="56" y="2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8" y="4"/>
                  </a:cxn>
                  <a:cxn ang="0">
                    <a:pos x="20" y="8"/>
                  </a:cxn>
                  <a:cxn ang="0">
                    <a:pos x="12" y="16"/>
                  </a:cxn>
                  <a:cxn ang="0">
                    <a:pos x="8" y="24"/>
                  </a:cxn>
                  <a:cxn ang="0">
                    <a:pos x="4" y="34"/>
                  </a:cxn>
                  <a:cxn ang="0">
                    <a:pos x="0" y="44"/>
                  </a:cxn>
                  <a:cxn ang="0">
                    <a:pos x="0" y="56"/>
                  </a:cxn>
                  <a:cxn ang="0">
                    <a:pos x="0" y="70"/>
                  </a:cxn>
                  <a:cxn ang="0">
                    <a:pos x="0" y="70"/>
                  </a:cxn>
                </a:cxnLst>
                <a:rect l="0" t="0" r="r" b="b"/>
                <a:pathLst>
                  <a:path w="92" h="124">
                    <a:moveTo>
                      <a:pt x="0" y="70"/>
                    </a:moveTo>
                    <a:lnTo>
                      <a:pt x="0" y="70"/>
                    </a:lnTo>
                    <a:lnTo>
                      <a:pt x="4" y="82"/>
                    </a:lnTo>
                    <a:lnTo>
                      <a:pt x="8" y="92"/>
                    </a:lnTo>
                    <a:lnTo>
                      <a:pt x="14" y="102"/>
                    </a:lnTo>
                    <a:lnTo>
                      <a:pt x="20" y="110"/>
                    </a:lnTo>
                    <a:lnTo>
                      <a:pt x="28" y="116"/>
                    </a:lnTo>
                    <a:lnTo>
                      <a:pt x="38" y="122"/>
                    </a:lnTo>
                    <a:lnTo>
                      <a:pt x="46" y="124"/>
                    </a:lnTo>
                    <a:lnTo>
                      <a:pt x="56" y="124"/>
                    </a:lnTo>
                    <a:lnTo>
                      <a:pt x="56" y="124"/>
                    </a:lnTo>
                    <a:lnTo>
                      <a:pt x="64" y="120"/>
                    </a:lnTo>
                    <a:lnTo>
                      <a:pt x="72" y="116"/>
                    </a:lnTo>
                    <a:lnTo>
                      <a:pt x="80" y="110"/>
                    </a:lnTo>
                    <a:lnTo>
                      <a:pt x="86" y="100"/>
                    </a:lnTo>
                    <a:lnTo>
                      <a:pt x="90" y="90"/>
                    </a:lnTo>
                    <a:lnTo>
                      <a:pt x="92" y="80"/>
                    </a:lnTo>
                    <a:lnTo>
                      <a:pt x="92" y="68"/>
                    </a:lnTo>
                    <a:lnTo>
                      <a:pt x="92" y="56"/>
                    </a:lnTo>
                    <a:lnTo>
                      <a:pt x="92" y="56"/>
                    </a:lnTo>
                    <a:lnTo>
                      <a:pt x="90" y="42"/>
                    </a:lnTo>
                    <a:lnTo>
                      <a:pt x="84" y="32"/>
                    </a:lnTo>
                    <a:lnTo>
                      <a:pt x="78" y="22"/>
                    </a:lnTo>
                    <a:lnTo>
                      <a:pt x="72" y="14"/>
                    </a:lnTo>
                    <a:lnTo>
                      <a:pt x="64" y="8"/>
                    </a:lnTo>
                    <a:lnTo>
                      <a:pt x="56" y="2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318A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193">
                <a:extLst>
                  <a:ext uri="{FF2B5EF4-FFF2-40B4-BE49-F238E27FC236}">
                    <a16:creationId xmlns:a16="http://schemas.microsoft.com/office/drawing/2014/main" id="{2C8E31E7-A914-4E36-A94B-FC518D8C3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" y="1550"/>
                <a:ext cx="76" cy="98"/>
              </a:xfrm>
              <a:custGeom>
                <a:avLst/>
                <a:gdLst/>
                <a:ahLst/>
                <a:cxnLst>
                  <a:cxn ang="0">
                    <a:pos x="2" y="54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8" y="72"/>
                  </a:cxn>
                  <a:cxn ang="0">
                    <a:pos x="12" y="80"/>
                  </a:cxn>
                  <a:cxn ang="0">
                    <a:pos x="18" y="86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38" y="98"/>
                  </a:cxn>
                  <a:cxn ang="0">
                    <a:pos x="46" y="98"/>
                  </a:cxn>
                  <a:cxn ang="0">
                    <a:pos x="46" y="98"/>
                  </a:cxn>
                  <a:cxn ang="0">
                    <a:pos x="54" y="96"/>
                  </a:cxn>
                  <a:cxn ang="0">
                    <a:pos x="60" y="92"/>
                  </a:cxn>
                  <a:cxn ang="0">
                    <a:pos x="64" y="86"/>
                  </a:cxn>
                  <a:cxn ang="0">
                    <a:pos x="70" y="78"/>
                  </a:cxn>
                  <a:cxn ang="0">
                    <a:pos x="72" y="70"/>
                  </a:cxn>
                  <a:cxn ang="0">
                    <a:pos x="74" y="62"/>
                  </a:cxn>
                  <a:cxn ang="0">
                    <a:pos x="76" y="52"/>
                  </a:cxn>
                  <a:cxn ang="0">
                    <a:pos x="74" y="42"/>
                  </a:cxn>
                  <a:cxn ang="0">
                    <a:pos x="74" y="42"/>
                  </a:cxn>
                  <a:cxn ang="0">
                    <a:pos x="72" y="32"/>
                  </a:cxn>
                  <a:cxn ang="0">
                    <a:pos x="68" y="24"/>
                  </a:cxn>
                  <a:cxn ang="0">
                    <a:pos x="64" y="16"/>
                  </a:cxn>
                  <a:cxn ang="0">
                    <a:pos x="58" y="10"/>
                  </a:cxn>
                  <a:cxn ang="0">
                    <a:pos x="52" y="4"/>
                  </a:cxn>
                  <a:cxn ang="0">
                    <a:pos x="46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0"/>
                  </a:cxn>
                  <a:cxn ang="0">
                    <a:pos x="8" y="18"/>
                  </a:cxn>
                  <a:cxn ang="0">
                    <a:pos x="4" y="26"/>
                  </a:cxn>
                  <a:cxn ang="0">
                    <a:pos x="2" y="34"/>
                  </a:cxn>
                  <a:cxn ang="0">
                    <a:pos x="0" y="44"/>
                  </a:cxn>
                  <a:cxn ang="0">
                    <a:pos x="2" y="54"/>
                  </a:cxn>
                  <a:cxn ang="0">
                    <a:pos x="2" y="54"/>
                  </a:cxn>
                </a:cxnLst>
                <a:rect l="0" t="0" r="r" b="b"/>
                <a:pathLst>
                  <a:path w="76" h="98">
                    <a:moveTo>
                      <a:pt x="2" y="54"/>
                    </a:moveTo>
                    <a:lnTo>
                      <a:pt x="2" y="54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38" y="98"/>
                    </a:lnTo>
                    <a:lnTo>
                      <a:pt x="46" y="98"/>
                    </a:lnTo>
                    <a:lnTo>
                      <a:pt x="46" y="98"/>
                    </a:lnTo>
                    <a:lnTo>
                      <a:pt x="54" y="96"/>
                    </a:lnTo>
                    <a:lnTo>
                      <a:pt x="60" y="92"/>
                    </a:lnTo>
                    <a:lnTo>
                      <a:pt x="64" y="86"/>
                    </a:lnTo>
                    <a:lnTo>
                      <a:pt x="70" y="78"/>
                    </a:lnTo>
                    <a:lnTo>
                      <a:pt x="72" y="70"/>
                    </a:lnTo>
                    <a:lnTo>
                      <a:pt x="74" y="62"/>
                    </a:lnTo>
                    <a:lnTo>
                      <a:pt x="76" y="52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2" y="32"/>
                    </a:lnTo>
                    <a:lnTo>
                      <a:pt x="68" y="24"/>
                    </a:lnTo>
                    <a:lnTo>
                      <a:pt x="64" y="16"/>
                    </a:lnTo>
                    <a:lnTo>
                      <a:pt x="58" y="10"/>
                    </a:lnTo>
                    <a:lnTo>
                      <a:pt x="52" y="4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8" y="18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2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2FB1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194">
                <a:extLst>
                  <a:ext uri="{FF2B5EF4-FFF2-40B4-BE49-F238E27FC236}">
                    <a16:creationId xmlns:a16="http://schemas.microsoft.com/office/drawing/2014/main" id="{D67AFFC1-9F16-43C2-85CA-C299607F7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1570"/>
                <a:ext cx="48" cy="6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4" y="46"/>
                  </a:cxn>
                  <a:cxn ang="0">
                    <a:pos x="12" y="54"/>
                  </a:cxn>
                  <a:cxn ang="0">
                    <a:pos x="20" y="60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0" y="60"/>
                  </a:cxn>
                  <a:cxn ang="0">
                    <a:pos x="34" y="60"/>
                  </a:cxn>
                  <a:cxn ang="0">
                    <a:pos x="38" y="56"/>
                  </a:cxn>
                  <a:cxn ang="0">
                    <a:pos x="44" y="48"/>
                  </a:cxn>
                  <a:cxn ang="0">
                    <a:pos x="48" y="38"/>
                  </a:cxn>
                  <a:cxn ang="0">
                    <a:pos x="48" y="26"/>
                  </a:cxn>
                  <a:cxn ang="0">
                    <a:pos x="48" y="26"/>
                  </a:cxn>
                  <a:cxn ang="0">
                    <a:pos x="44" y="14"/>
                  </a:cxn>
                  <a:cxn ang="0">
                    <a:pos x="38" y="6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0" y="4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48" h="60">
                    <a:moveTo>
                      <a:pt x="0" y="34"/>
                    </a:moveTo>
                    <a:lnTo>
                      <a:pt x="0" y="34"/>
                    </a:lnTo>
                    <a:lnTo>
                      <a:pt x="4" y="46"/>
                    </a:lnTo>
                    <a:lnTo>
                      <a:pt x="12" y="54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4" y="60"/>
                    </a:lnTo>
                    <a:lnTo>
                      <a:pt x="38" y="56"/>
                    </a:lnTo>
                    <a:lnTo>
                      <a:pt x="44" y="48"/>
                    </a:lnTo>
                    <a:lnTo>
                      <a:pt x="48" y="38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195">
                <a:extLst>
                  <a:ext uri="{FF2B5EF4-FFF2-40B4-BE49-F238E27FC236}">
                    <a16:creationId xmlns:a16="http://schemas.microsoft.com/office/drawing/2014/main" id="{440F3CA3-25BD-4A9D-A06E-AA018CB89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1566"/>
                <a:ext cx="18" cy="2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6" y="22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18" y="1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6"/>
                  </a:cxn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6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18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196">
                <a:extLst>
                  <a:ext uri="{FF2B5EF4-FFF2-40B4-BE49-F238E27FC236}">
                    <a16:creationId xmlns:a16="http://schemas.microsoft.com/office/drawing/2014/main" id="{E4AE4AF9-F518-471B-867E-35CF7D78A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614"/>
                <a:ext cx="12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197">
                <a:extLst>
                  <a:ext uri="{FF2B5EF4-FFF2-40B4-BE49-F238E27FC236}">
                    <a16:creationId xmlns:a16="http://schemas.microsoft.com/office/drawing/2014/main" id="{247DF6C9-5D0A-4631-824A-624866B6F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1404"/>
                <a:ext cx="134" cy="82"/>
              </a:xfrm>
              <a:custGeom>
                <a:avLst/>
                <a:gdLst/>
                <a:ahLst/>
                <a:cxnLst>
                  <a:cxn ang="0">
                    <a:pos x="134" y="82"/>
                  </a:cxn>
                  <a:cxn ang="0">
                    <a:pos x="134" y="82"/>
                  </a:cxn>
                  <a:cxn ang="0">
                    <a:pos x="134" y="66"/>
                  </a:cxn>
                  <a:cxn ang="0">
                    <a:pos x="134" y="52"/>
                  </a:cxn>
                  <a:cxn ang="0">
                    <a:pos x="132" y="36"/>
                  </a:cxn>
                  <a:cxn ang="0">
                    <a:pos x="126" y="20"/>
                  </a:cxn>
                  <a:cxn ang="0">
                    <a:pos x="122" y="14"/>
                  </a:cxn>
                  <a:cxn ang="0">
                    <a:pos x="116" y="8"/>
                  </a:cxn>
                  <a:cxn ang="0">
                    <a:pos x="110" y="4"/>
                  </a:cxn>
                  <a:cxn ang="0">
                    <a:pos x="102" y="2"/>
                  </a:cxn>
                  <a:cxn ang="0">
                    <a:pos x="92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74" y="2"/>
                  </a:cxn>
                  <a:cxn ang="0">
                    <a:pos x="66" y="4"/>
                  </a:cxn>
                  <a:cxn ang="0">
                    <a:pos x="52" y="12"/>
                  </a:cxn>
                  <a:cxn ang="0">
                    <a:pos x="36" y="18"/>
                  </a:cxn>
                  <a:cxn ang="0">
                    <a:pos x="30" y="22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12" y="22"/>
                  </a:cxn>
                  <a:cxn ang="0">
                    <a:pos x="4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10" y="48"/>
                  </a:cxn>
                  <a:cxn ang="0">
                    <a:pos x="22" y="48"/>
                  </a:cxn>
                  <a:cxn ang="0">
                    <a:pos x="40" y="42"/>
                  </a:cxn>
                  <a:cxn ang="0">
                    <a:pos x="40" y="42"/>
                  </a:cxn>
                  <a:cxn ang="0">
                    <a:pos x="64" y="34"/>
                  </a:cxn>
                  <a:cxn ang="0">
                    <a:pos x="76" y="30"/>
                  </a:cxn>
                  <a:cxn ang="0">
                    <a:pos x="86" y="26"/>
                  </a:cxn>
                  <a:cxn ang="0">
                    <a:pos x="98" y="26"/>
                  </a:cxn>
                  <a:cxn ang="0">
                    <a:pos x="106" y="28"/>
                  </a:cxn>
                  <a:cxn ang="0">
                    <a:pos x="114" y="34"/>
                  </a:cxn>
                  <a:cxn ang="0">
                    <a:pos x="120" y="42"/>
                  </a:cxn>
                  <a:cxn ang="0">
                    <a:pos x="120" y="42"/>
                  </a:cxn>
                  <a:cxn ang="0">
                    <a:pos x="128" y="62"/>
                  </a:cxn>
                  <a:cxn ang="0">
                    <a:pos x="132" y="74"/>
                  </a:cxn>
                  <a:cxn ang="0">
                    <a:pos x="134" y="82"/>
                  </a:cxn>
                  <a:cxn ang="0">
                    <a:pos x="134" y="82"/>
                  </a:cxn>
                </a:cxnLst>
                <a:rect l="0" t="0" r="r" b="b"/>
                <a:pathLst>
                  <a:path w="134" h="82">
                    <a:moveTo>
                      <a:pt x="134" y="82"/>
                    </a:moveTo>
                    <a:lnTo>
                      <a:pt x="134" y="82"/>
                    </a:lnTo>
                    <a:lnTo>
                      <a:pt x="134" y="66"/>
                    </a:lnTo>
                    <a:lnTo>
                      <a:pt x="134" y="52"/>
                    </a:lnTo>
                    <a:lnTo>
                      <a:pt x="132" y="36"/>
                    </a:lnTo>
                    <a:lnTo>
                      <a:pt x="126" y="20"/>
                    </a:lnTo>
                    <a:lnTo>
                      <a:pt x="122" y="14"/>
                    </a:lnTo>
                    <a:lnTo>
                      <a:pt x="116" y="8"/>
                    </a:lnTo>
                    <a:lnTo>
                      <a:pt x="110" y="4"/>
                    </a:lnTo>
                    <a:lnTo>
                      <a:pt x="102" y="2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74" y="2"/>
                    </a:lnTo>
                    <a:lnTo>
                      <a:pt x="66" y="4"/>
                    </a:lnTo>
                    <a:lnTo>
                      <a:pt x="52" y="12"/>
                    </a:lnTo>
                    <a:lnTo>
                      <a:pt x="36" y="18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12" y="22"/>
                    </a:lnTo>
                    <a:lnTo>
                      <a:pt x="4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10" y="48"/>
                    </a:lnTo>
                    <a:lnTo>
                      <a:pt x="22" y="48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64" y="34"/>
                    </a:lnTo>
                    <a:lnTo>
                      <a:pt x="76" y="30"/>
                    </a:lnTo>
                    <a:lnTo>
                      <a:pt x="86" y="26"/>
                    </a:lnTo>
                    <a:lnTo>
                      <a:pt x="98" y="26"/>
                    </a:lnTo>
                    <a:lnTo>
                      <a:pt x="106" y="28"/>
                    </a:lnTo>
                    <a:lnTo>
                      <a:pt x="114" y="34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8" y="62"/>
                    </a:lnTo>
                    <a:lnTo>
                      <a:pt x="132" y="74"/>
                    </a:lnTo>
                    <a:lnTo>
                      <a:pt x="134" y="82"/>
                    </a:lnTo>
                    <a:lnTo>
                      <a:pt x="134" y="82"/>
                    </a:lnTo>
                    <a:close/>
                  </a:path>
                </a:pathLst>
              </a:custGeom>
              <a:solidFill>
                <a:srgbClr val="FA46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198">
                <a:extLst>
                  <a:ext uri="{FF2B5EF4-FFF2-40B4-BE49-F238E27FC236}">
                    <a16:creationId xmlns:a16="http://schemas.microsoft.com/office/drawing/2014/main" id="{C61ED020-DEF5-4190-9B30-0EB06544B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1186"/>
                <a:ext cx="20" cy="2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20" y="10"/>
                  </a:cxn>
                  <a:cxn ang="0">
                    <a:pos x="20" y="14"/>
                  </a:cxn>
                  <a:cxn ang="0">
                    <a:pos x="18" y="16"/>
                  </a:cxn>
                  <a:cxn ang="0">
                    <a:pos x="14" y="18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18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8" y="2"/>
                  </a:cxn>
                  <a:cxn ang="0">
                    <a:pos x="20" y="6"/>
                  </a:cxn>
                  <a:cxn ang="0">
                    <a:pos x="20" y="10"/>
                  </a:cxn>
                  <a:cxn ang="0">
                    <a:pos x="20" y="10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lnTo>
                      <a:pt x="20" y="10"/>
                    </a:lnTo>
                    <a:lnTo>
                      <a:pt x="20" y="14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6"/>
                    </a:lnTo>
                    <a:lnTo>
                      <a:pt x="20" y="1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199">
                <a:extLst>
                  <a:ext uri="{FF2B5EF4-FFF2-40B4-BE49-F238E27FC236}">
                    <a16:creationId xmlns:a16="http://schemas.microsoft.com/office/drawing/2014/main" id="{7A06581F-53D1-4D3A-B52F-A7AC6E494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1242"/>
                <a:ext cx="22" cy="20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2" y="10"/>
                  </a:cxn>
                  <a:cxn ang="0">
                    <a:pos x="20" y="14"/>
                  </a:cxn>
                  <a:cxn ang="0">
                    <a:pos x="18" y="18"/>
                  </a:cxn>
                  <a:cxn ang="0">
                    <a:pos x="14" y="2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20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8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0"/>
                  </a:cxn>
                </a:cxnLst>
                <a:rect l="0" t="0" r="r" b="b"/>
                <a:pathLst>
                  <a:path w="22" h="20">
                    <a:moveTo>
                      <a:pt x="22" y="10"/>
                    </a:moveTo>
                    <a:lnTo>
                      <a:pt x="22" y="10"/>
                    </a:lnTo>
                    <a:lnTo>
                      <a:pt x="20" y="14"/>
                    </a:lnTo>
                    <a:lnTo>
                      <a:pt x="18" y="18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200">
                <a:extLst>
                  <a:ext uri="{FF2B5EF4-FFF2-40B4-BE49-F238E27FC236}">
                    <a16:creationId xmlns:a16="http://schemas.microsoft.com/office/drawing/2014/main" id="{42E849CF-E678-48C1-98DA-7B5D40081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290"/>
                <a:ext cx="22" cy="20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2" y="10"/>
                  </a:cxn>
                  <a:cxn ang="0">
                    <a:pos x="22" y="14"/>
                  </a:cxn>
                  <a:cxn ang="0">
                    <a:pos x="20" y="18"/>
                  </a:cxn>
                  <a:cxn ang="0">
                    <a:pos x="16" y="20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8" y="20"/>
                  </a:cxn>
                  <a:cxn ang="0">
                    <a:pos x="4" y="18"/>
                  </a:cxn>
                  <a:cxn ang="0">
                    <a:pos x="2" y="1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2" y="6"/>
                  </a:cxn>
                  <a:cxn ang="0">
                    <a:pos x="22" y="10"/>
                  </a:cxn>
                  <a:cxn ang="0">
                    <a:pos x="22" y="10"/>
                  </a:cxn>
                </a:cxnLst>
                <a:rect l="0" t="0" r="r" b="b"/>
                <a:pathLst>
                  <a:path w="22" h="20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201">
                <a:extLst>
                  <a:ext uri="{FF2B5EF4-FFF2-40B4-BE49-F238E27FC236}">
                    <a16:creationId xmlns:a16="http://schemas.microsoft.com/office/drawing/2014/main" id="{2ADA00AC-CC9C-4F5E-84F8-0CCFB2448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1190"/>
                <a:ext cx="22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6" y="2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14" y="20"/>
                  </a:cxn>
                  <a:cxn ang="0">
                    <a:pos x="18" y="18"/>
                  </a:cxn>
                  <a:cxn ang="0">
                    <a:pos x="20" y="14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20">
                    <a:moveTo>
                      <a:pt x="0" y="1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0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202">
                <a:extLst>
                  <a:ext uri="{FF2B5EF4-FFF2-40B4-BE49-F238E27FC236}">
                    <a16:creationId xmlns:a16="http://schemas.microsoft.com/office/drawing/2014/main" id="{91BC8F32-6D2F-4F5D-A5FD-306332B2F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1248"/>
                <a:ext cx="22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8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16" y="18"/>
                  </a:cxn>
                  <a:cxn ang="0">
                    <a:pos x="20" y="16"/>
                  </a:cxn>
                  <a:cxn ang="0">
                    <a:pos x="22" y="14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20">
                    <a:moveTo>
                      <a:pt x="0" y="10"/>
                    </a:moveTo>
                    <a:lnTo>
                      <a:pt x="0" y="10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203">
                <a:extLst>
                  <a:ext uri="{FF2B5EF4-FFF2-40B4-BE49-F238E27FC236}">
                    <a16:creationId xmlns:a16="http://schemas.microsoft.com/office/drawing/2014/main" id="{CEADC2C7-2765-483E-B31F-5152EA837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1296"/>
                <a:ext cx="22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6" y="18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14" y="18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20">
                    <a:moveTo>
                      <a:pt x="0" y="1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4" y="18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204">
                <a:extLst>
                  <a:ext uri="{FF2B5EF4-FFF2-40B4-BE49-F238E27FC236}">
                    <a16:creationId xmlns:a16="http://schemas.microsoft.com/office/drawing/2014/main" id="{F59C25EF-1462-47B9-A89C-7D24383BE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1650"/>
                <a:ext cx="176" cy="54"/>
              </a:xfrm>
              <a:custGeom>
                <a:avLst/>
                <a:gdLst/>
                <a:ahLst/>
                <a:cxnLst>
                  <a:cxn ang="0">
                    <a:pos x="176" y="24"/>
                  </a:cxn>
                  <a:cxn ang="0">
                    <a:pos x="176" y="24"/>
                  </a:cxn>
                  <a:cxn ang="0">
                    <a:pos x="158" y="14"/>
                  </a:cxn>
                  <a:cxn ang="0">
                    <a:pos x="138" y="6"/>
                  </a:cxn>
                  <a:cxn ang="0">
                    <a:pos x="114" y="2"/>
                  </a:cxn>
                  <a:cxn ang="0">
                    <a:pos x="100" y="0"/>
                  </a:cxn>
                  <a:cxn ang="0">
                    <a:pos x="86" y="0"/>
                  </a:cxn>
                  <a:cxn ang="0">
                    <a:pos x="70" y="2"/>
                  </a:cxn>
                  <a:cxn ang="0">
                    <a:pos x="56" y="8"/>
                  </a:cxn>
                  <a:cxn ang="0">
                    <a:pos x="42" y="14"/>
                  </a:cxn>
                  <a:cxn ang="0">
                    <a:pos x="26" y="24"/>
                  </a:cxn>
                  <a:cxn ang="0">
                    <a:pos x="12" y="38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10" y="44"/>
                  </a:cxn>
                  <a:cxn ang="0">
                    <a:pos x="22" y="34"/>
                  </a:cxn>
                  <a:cxn ang="0">
                    <a:pos x="40" y="24"/>
                  </a:cxn>
                  <a:cxn ang="0">
                    <a:pos x="52" y="20"/>
                  </a:cxn>
                  <a:cxn ang="0">
                    <a:pos x="64" y="16"/>
                  </a:cxn>
                  <a:cxn ang="0">
                    <a:pos x="78" y="14"/>
                  </a:cxn>
                  <a:cxn ang="0">
                    <a:pos x="94" y="12"/>
                  </a:cxn>
                  <a:cxn ang="0">
                    <a:pos x="112" y="12"/>
                  </a:cxn>
                  <a:cxn ang="0">
                    <a:pos x="132" y="14"/>
                  </a:cxn>
                  <a:cxn ang="0">
                    <a:pos x="152" y="18"/>
                  </a:cxn>
                  <a:cxn ang="0">
                    <a:pos x="176" y="24"/>
                  </a:cxn>
                  <a:cxn ang="0">
                    <a:pos x="176" y="24"/>
                  </a:cxn>
                </a:cxnLst>
                <a:rect l="0" t="0" r="r" b="b"/>
                <a:pathLst>
                  <a:path w="176" h="54">
                    <a:moveTo>
                      <a:pt x="176" y="24"/>
                    </a:moveTo>
                    <a:lnTo>
                      <a:pt x="176" y="24"/>
                    </a:lnTo>
                    <a:lnTo>
                      <a:pt x="158" y="14"/>
                    </a:lnTo>
                    <a:lnTo>
                      <a:pt x="138" y="6"/>
                    </a:lnTo>
                    <a:lnTo>
                      <a:pt x="114" y="2"/>
                    </a:lnTo>
                    <a:lnTo>
                      <a:pt x="100" y="0"/>
                    </a:lnTo>
                    <a:lnTo>
                      <a:pt x="86" y="0"/>
                    </a:lnTo>
                    <a:lnTo>
                      <a:pt x="70" y="2"/>
                    </a:lnTo>
                    <a:lnTo>
                      <a:pt x="56" y="8"/>
                    </a:lnTo>
                    <a:lnTo>
                      <a:pt x="42" y="14"/>
                    </a:lnTo>
                    <a:lnTo>
                      <a:pt x="26" y="24"/>
                    </a:lnTo>
                    <a:lnTo>
                      <a:pt x="12" y="3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0" y="44"/>
                    </a:lnTo>
                    <a:lnTo>
                      <a:pt x="22" y="34"/>
                    </a:lnTo>
                    <a:lnTo>
                      <a:pt x="40" y="24"/>
                    </a:lnTo>
                    <a:lnTo>
                      <a:pt x="52" y="20"/>
                    </a:lnTo>
                    <a:lnTo>
                      <a:pt x="64" y="16"/>
                    </a:lnTo>
                    <a:lnTo>
                      <a:pt x="78" y="14"/>
                    </a:lnTo>
                    <a:lnTo>
                      <a:pt x="94" y="12"/>
                    </a:lnTo>
                    <a:lnTo>
                      <a:pt x="112" y="12"/>
                    </a:lnTo>
                    <a:lnTo>
                      <a:pt x="132" y="14"/>
                    </a:lnTo>
                    <a:lnTo>
                      <a:pt x="152" y="18"/>
                    </a:lnTo>
                    <a:lnTo>
                      <a:pt x="176" y="24"/>
                    </a:lnTo>
                    <a:lnTo>
                      <a:pt x="176" y="24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205">
                <a:extLst>
                  <a:ext uri="{FF2B5EF4-FFF2-40B4-BE49-F238E27FC236}">
                    <a16:creationId xmlns:a16="http://schemas.microsoft.com/office/drawing/2014/main" id="{75B1A01D-4A47-43B7-B115-AAC238244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670"/>
                <a:ext cx="82" cy="50"/>
              </a:xfrm>
              <a:custGeom>
                <a:avLst/>
                <a:gdLst/>
                <a:ahLst/>
                <a:cxnLst>
                  <a:cxn ang="0">
                    <a:pos x="82" y="24"/>
                  </a:cxn>
                  <a:cxn ang="0">
                    <a:pos x="82" y="24"/>
                  </a:cxn>
                  <a:cxn ang="0">
                    <a:pos x="82" y="30"/>
                  </a:cxn>
                  <a:cxn ang="0">
                    <a:pos x="80" y="34"/>
                  </a:cxn>
                  <a:cxn ang="0">
                    <a:pos x="76" y="40"/>
                  </a:cxn>
                  <a:cxn ang="0">
                    <a:pos x="70" y="42"/>
                  </a:cxn>
                  <a:cxn ang="0">
                    <a:pos x="58" y="48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24" y="48"/>
                  </a:cxn>
                  <a:cxn ang="0">
                    <a:pos x="12" y="42"/>
                  </a:cxn>
                  <a:cxn ang="0">
                    <a:pos x="6" y="40"/>
                  </a:cxn>
                  <a:cxn ang="0">
                    <a:pos x="2" y="34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6" y="10"/>
                  </a:cxn>
                  <a:cxn ang="0">
                    <a:pos x="12" y="6"/>
                  </a:cxn>
                  <a:cxn ang="0">
                    <a:pos x="24" y="2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58" y="2"/>
                  </a:cxn>
                  <a:cxn ang="0">
                    <a:pos x="70" y="6"/>
                  </a:cxn>
                  <a:cxn ang="0">
                    <a:pos x="76" y="10"/>
                  </a:cxn>
                  <a:cxn ang="0">
                    <a:pos x="80" y="14"/>
                  </a:cxn>
                  <a:cxn ang="0">
                    <a:pos x="82" y="20"/>
                  </a:cxn>
                  <a:cxn ang="0">
                    <a:pos x="82" y="24"/>
                  </a:cxn>
                  <a:cxn ang="0">
                    <a:pos x="82" y="24"/>
                  </a:cxn>
                </a:cxnLst>
                <a:rect l="0" t="0" r="r" b="b"/>
                <a:pathLst>
                  <a:path w="82" h="50">
                    <a:moveTo>
                      <a:pt x="82" y="24"/>
                    </a:moveTo>
                    <a:lnTo>
                      <a:pt x="82" y="24"/>
                    </a:lnTo>
                    <a:lnTo>
                      <a:pt x="82" y="30"/>
                    </a:lnTo>
                    <a:lnTo>
                      <a:pt x="80" y="34"/>
                    </a:lnTo>
                    <a:lnTo>
                      <a:pt x="76" y="40"/>
                    </a:lnTo>
                    <a:lnTo>
                      <a:pt x="70" y="42"/>
                    </a:lnTo>
                    <a:lnTo>
                      <a:pt x="58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24" y="48"/>
                    </a:lnTo>
                    <a:lnTo>
                      <a:pt x="12" y="42"/>
                    </a:lnTo>
                    <a:lnTo>
                      <a:pt x="6" y="40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6" y="10"/>
                    </a:lnTo>
                    <a:lnTo>
                      <a:pt x="12" y="6"/>
                    </a:lnTo>
                    <a:lnTo>
                      <a:pt x="2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8" y="2"/>
                    </a:lnTo>
                    <a:lnTo>
                      <a:pt x="70" y="6"/>
                    </a:lnTo>
                    <a:lnTo>
                      <a:pt x="76" y="10"/>
                    </a:lnTo>
                    <a:lnTo>
                      <a:pt x="80" y="14"/>
                    </a:lnTo>
                    <a:lnTo>
                      <a:pt x="82" y="20"/>
                    </a:lnTo>
                    <a:lnTo>
                      <a:pt x="82" y="24"/>
                    </a:lnTo>
                    <a:lnTo>
                      <a:pt x="82" y="24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206">
                <a:extLst>
                  <a:ext uri="{FF2B5EF4-FFF2-40B4-BE49-F238E27FC236}">
                    <a16:creationId xmlns:a16="http://schemas.microsoft.com/office/drawing/2014/main" id="{3A3950D5-E760-434E-B2FB-75F2F12EA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670"/>
                <a:ext cx="82" cy="50"/>
              </a:xfrm>
              <a:custGeom>
                <a:avLst/>
                <a:gdLst/>
                <a:ahLst/>
                <a:cxnLst>
                  <a:cxn ang="0">
                    <a:pos x="82" y="24"/>
                  </a:cxn>
                  <a:cxn ang="0">
                    <a:pos x="82" y="24"/>
                  </a:cxn>
                  <a:cxn ang="0">
                    <a:pos x="80" y="30"/>
                  </a:cxn>
                  <a:cxn ang="0">
                    <a:pos x="78" y="34"/>
                  </a:cxn>
                  <a:cxn ang="0">
                    <a:pos x="74" y="38"/>
                  </a:cxn>
                  <a:cxn ang="0">
                    <a:pos x="70" y="42"/>
                  </a:cxn>
                  <a:cxn ang="0">
                    <a:pos x="56" y="48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26" y="48"/>
                  </a:cxn>
                  <a:cxn ang="0">
                    <a:pos x="12" y="42"/>
                  </a:cxn>
                  <a:cxn ang="0">
                    <a:pos x="8" y="38"/>
                  </a:cxn>
                  <a:cxn ang="0">
                    <a:pos x="4" y="34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4" y="16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26" y="2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56" y="2"/>
                  </a:cxn>
                  <a:cxn ang="0">
                    <a:pos x="70" y="8"/>
                  </a:cxn>
                  <a:cxn ang="0">
                    <a:pos x="74" y="10"/>
                  </a:cxn>
                  <a:cxn ang="0">
                    <a:pos x="78" y="16"/>
                  </a:cxn>
                  <a:cxn ang="0">
                    <a:pos x="80" y="20"/>
                  </a:cxn>
                  <a:cxn ang="0">
                    <a:pos x="82" y="24"/>
                  </a:cxn>
                  <a:cxn ang="0">
                    <a:pos x="82" y="24"/>
                  </a:cxn>
                </a:cxnLst>
                <a:rect l="0" t="0" r="r" b="b"/>
                <a:pathLst>
                  <a:path w="82" h="50">
                    <a:moveTo>
                      <a:pt x="82" y="24"/>
                    </a:moveTo>
                    <a:lnTo>
                      <a:pt x="82" y="24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38"/>
                    </a:lnTo>
                    <a:lnTo>
                      <a:pt x="70" y="42"/>
                    </a:lnTo>
                    <a:lnTo>
                      <a:pt x="56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26" y="48"/>
                    </a:lnTo>
                    <a:lnTo>
                      <a:pt x="12" y="42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6" y="2"/>
                    </a:lnTo>
                    <a:lnTo>
                      <a:pt x="70" y="8"/>
                    </a:lnTo>
                    <a:lnTo>
                      <a:pt x="74" y="10"/>
                    </a:lnTo>
                    <a:lnTo>
                      <a:pt x="78" y="16"/>
                    </a:lnTo>
                    <a:lnTo>
                      <a:pt x="80" y="20"/>
                    </a:lnTo>
                    <a:lnTo>
                      <a:pt x="82" y="24"/>
                    </a:lnTo>
                    <a:lnTo>
                      <a:pt x="82" y="24"/>
                    </a:lnTo>
                    <a:close/>
                  </a:path>
                </a:pathLst>
              </a:custGeom>
              <a:solidFill>
                <a:srgbClr val="F7F5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207">
                <a:extLst>
                  <a:ext uri="{FF2B5EF4-FFF2-40B4-BE49-F238E27FC236}">
                    <a16:creationId xmlns:a16="http://schemas.microsoft.com/office/drawing/2014/main" id="{940B10E8-DD98-42BC-9D29-C68F3F8DA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670"/>
                <a:ext cx="78" cy="50"/>
              </a:xfrm>
              <a:custGeom>
                <a:avLst/>
                <a:gdLst/>
                <a:ahLst/>
                <a:cxnLst>
                  <a:cxn ang="0">
                    <a:pos x="78" y="24"/>
                  </a:cxn>
                  <a:cxn ang="0">
                    <a:pos x="78" y="24"/>
                  </a:cxn>
                  <a:cxn ang="0">
                    <a:pos x="78" y="30"/>
                  </a:cxn>
                  <a:cxn ang="0">
                    <a:pos x="76" y="34"/>
                  </a:cxn>
                  <a:cxn ang="0">
                    <a:pos x="72" y="38"/>
                  </a:cxn>
                  <a:cxn ang="0">
                    <a:pos x="68" y="42"/>
                  </a:cxn>
                  <a:cxn ang="0">
                    <a:pos x="54" y="48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24" y="48"/>
                  </a:cxn>
                  <a:cxn ang="0">
                    <a:pos x="10" y="42"/>
                  </a:cxn>
                  <a:cxn ang="0">
                    <a:pos x="6" y="38"/>
                  </a:cxn>
                  <a:cxn ang="0">
                    <a:pos x="2" y="34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2" y="16"/>
                  </a:cxn>
                  <a:cxn ang="0">
                    <a:pos x="6" y="12"/>
                  </a:cxn>
                  <a:cxn ang="0">
                    <a:pos x="10" y="8"/>
                  </a:cxn>
                  <a:cxn ang="0">
                    <a:pos x="24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54" y="2"/>
                  </a:cxn>
                  <a:cxn ang="0">
                    <a:pos x="68" y="8"/>
                  </a:cxn>
                  <a:cxn ang="0">
                    <a:pos x="72" y="12"/>
                  </a:cxn>
                  <a:cxn ang="0">
                    <a:pos x="76" y="16"/>
                  </a:cxn>
                  <a:cxn ang="0">
                    <a:pos x="78" y="20"/>
                  </a:cxn>
                  <a:cxn ang="0">
                    <a:pos x="78" y="24"/>
                  </a:cxn>
                  <a:cxn ang="0">
                    <a:pos x="78" y="24"/>
                  </a:cxn>
                </a:cxnLst>
                <a:rect l="0" t="0" r="r" b="b"/>
                <a:pathLst>
                  <a:path w="78" h="50">
                    <a:moveTo>
                      <a:pt x="78" y="24"/>
                    </a:moveTo>
                    <a:lnTo>
                      <a:pt x="78" y="24"/>
                    </a:lnTo>
                    <a:lnTo>
                      <a:pt x="78" y="30"/>
                    </a:lnTo>
                    <a:lnTo>
                      <a:pt x="76" y="34"/>
                    </a:lnTo>
                    <a:lnTo>
                      <a:pt x="72" y="38"/>
                    </a:lnTo>
                    <a:lnTo>
                      <a:pt x="68" y="42"/>
                    </a:lnTo>
                    <a:lnTo>
                      <a:pt x="54" y="48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24" y="48"/>
                    </a:lnTo>
                    <a:lnTo>
                      <a:pt x="10" y="42"/>
                    </a:lnTo>
                    <a:lnTo>
                      <a:pt x="6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24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54" y="2"/>
                    </a:lnTo>
                    <a:lnTo>
                      <a:pt x="68" y="8"/>
                    </a:lnTo>
                    <a:lnTo>
                      <a:pt x="72" y="12"/>
                    </a:lnTo>
                    <a:lnTo>
                      <a:pt x="76" y="16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78" y="24"/>
                    </a:lnTo>
                    <a:close/>
                  </a:path>
                </a:pathLst>
              </a:custGeom>
              <a:solidFill>
                <a:srgbClr val="F7F3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208">
                <a:extLst>
                  <a:ext uri="{FF2B5EF4-FFF2-40B4-BE49-F238E27FC236}">
                    <a16:creationId xmlns:a16="http://schemas.microsoft.com/office/drawing/2014/main" id="{D372A103-1E29-42A7-9D2B-BD8A3747E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672"/>
                <a:ext cx="78" cy="46"/>
              </a:xfrm>
              <a:custGeom>
                <a:avLst/>
                <a:gdLst/>
                <a:ahLst/>
                <a:cxnLst>
                  <a:cxn ang="0">
                    <a:pos x="78" y="22"/>
                  </a:cxn>
                  <a:cxn ang="0">
                    <a:pos x="78" y="22"/>
                  </a:cxn>
                  <a:cxn ang="0">
                    <a:pos x="76" y="28"/>
                  </a:cxn>
                  <a:cxn ang="0">
                    <a:pos x="74" y="32"/>
                  </a:cxn>
                  <a:cxn ang="0">
                    <a:pos x="66" y="40"/>
                  </a:cxn>
                  <a:cxn ang="0">
                    <a:pos x="54" y="44"/>
                  </a:cxn>
                  <a:cxn ang="0">
                    <a:pos x="38" y="46"/>
                  </a:cxn>
                  <a:cxn ang="0">
                    <a:pos x="38" y="46"/>
                  </a:cxn>
                  <a:cxn ang="0">
                    <a:pos x="24" y="44"/>
                  </a:cxn>
                  <a:cxn ang="0">
                    <a:pos x="12" y="40"/>
                  </a:cxn>
                  <a:cxn ang="0">
                    <a:pos x="4" y="32"/>
                  </a:cxn>
                  <a:cxn ang="0">
                    <a:pos x="0" y="2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4" y="14"/>
                  </a:cxn>
                  <a:cxn ang="0">
                    <a:pos x="12" y="6"/>
                  </a:cxn>
                  <a:cxn ang="0">
                    <a:pos x="24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54" y="0"/>
                  </a:cxn>
                  <a:cxn ang="0">
                    <a:pos x="66" y="6"/>
                  </a:cxn>
                  <a:cxn ang="0">
                    <a:pos x="74" y="14"/>
                  </a:cxn>
                  <a:cxn ang="0">
                    <a:pos x="76" y="18"/>
                  </a:cxn>
                  <a:cxn ang="0">
                    <a:pos x="78" y="22"/>
                  </a:cxn>
                  <a:cxn ang="0">
                    <a:pos x="78" y="22"/>
                  </a:cxn>
                </a:cxnLst>
                <a:rect l="0" t="0" r="r" b="b"/>
                <a:pathLst>
                  <a:path w="78" h="46">
                    <a:moveTo>
                      <a:pt x="78" y="22"/>
                    </a:moveTo>
                    <a:lnTo>
                      <a:pt x="78" y="22"/>
                    </a:lnTo>
                    <a:lnTo>
                      <a:pt x="76" y="28"/>
                    </a:lnTo>
                    <a:lnTo>
                      <a:pt x="74" y="32"/>
                    </a:lnTo>
                    <a:lnTo>
                      <a:pt x="66" y="40"/>
                    </a:lnTo>
                    <a:lnTo>
                      <a:pt x="54" y="44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24" y="44"/>
                    </a:lnTo>
                    <a:lnTo>
                      <a:pt x="12" y="40"/>
                    </a:lnTo>
                    <a:lnTo>
                      <a:pt x="4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12" y="6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54" y="0"/>
                    </a:lnTo>
                    <a:lnTo>
                      <a:pt x="66" y="6"/>
                    </a:lnTo>
                    <a:lnTo>
                      <a:pt x="74" y="14"/>
                    </a:lnTo>
                    <a:lnTo>
                      <a:pt x="76" y="18"/>
                    </a:lnTo>
                    <a:lnTo>
                      <a:pt x="78" y="22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rgbClr val="F7F0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4" name="Freeform 210">
              <a:extLst>
                <a:ext uri="{FF2B5EF4-FFF2-40B4-BE49-F238E27FC236}">
                  <a16:creationId xmlns:a16="http://schemas.microsoft.com/office/drawing/2014/main" id="{2923A066-9F24-4BDD-8E90-5988530E1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1672"/>
              <a:ext cx="76" cy="46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76" y="22"/>
                </a:cxn>
                <a:cxn ang="0">
                  <a:pos x="76" y="28"/>
                </a:cxn>
                <a:cxn ang="0">
                  <a:pos x="74" y="32"/>
                </a:cxn>
                <a:cxn ang="0">
                  <a:pos x="66" y="40"/>
                </a:cxn>
                <a:cxn ang="0">
                  <a:pos x="54" y="44"/>
                </a:cxn>
                <a:cxn ang="0">
                  <a:pos x="38" y="46"/>
                </a:cxn>
                <a:cxn ang="0">
                  <a:pos x="38" y="46"/>
                </a:cxn>
                <a:cxn ang="0">
                  <a:pos x="24" y="44"/>
                </a:cxn>
                <a:cxn ang="0">
                  <a:pos x="12" y="40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12" y="6"/>
                </a:cxn>
                <a:cxn ang="0">
                  <a:pos x="24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4" y="2"/>
                </a:cxn>
                <a:cxn ang="0">
                  <a:pos x="66" y="6"/>
                </a:cxn>
                <a:cxn ang="0">
                  <a:pos x="74" y="14"/>
                </a:cxn>
                <a:cxn ang="0">
                  <a:pos x="76" y="18"/>
                </a:cxn>
                <a:cxn ang="0">
                  <a:pos x="76" y="22"/>
                </a:cxn>
                <a:cxn ang="0">
                  <a:pos x="76" y="22"/>
                </a:cxn>
              </a:cxnLst>
              <a:rect l="0" t="0" r="r" b="b"/>
              <a:pathLst>
                <a:path w="76" h="46">
                  <a:moveTo>
                    <a:pt x="76" y="22"/>
                  </a:moveTo>
                  <a:lnTo>
                    <a:pt x="76" y="22"/>
                  </a:lnTo>
                  <a:lnTo>
                    <a:pt x="76" y="28"/>
                  </a:lnTo>
                  <a:lnTo>
                    <a:pt x="74" y="32"/>
                  </a:lnTo>
                  <a:lnTo>
                    <a:pt x="66" y="40"/>
                  </a:lnTo>
                  <a:lnTo>
                    <a:pt x="54" y="44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24" y="44"/>
                  </a:lnTo>
                  <a:lnTo>
                    <a:pt x="12" y="40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4" y="2"/>
                  </a:lnTo>
                  <a:lnTo>
                    <a:pt x="66" y="6"/>
                  </a:lnTo>
                  <a:lnTo>
                    <a:pt x="74" y="14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rgbClr val="F7EE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11">
              <a:extLst>
                <a:ext uri="{FF2B5EF4-FFF2-40B4-BE49-F238E27FC236}">
                  <a16:creationId xmlns:a16="http://schemas.microsoft.com/office/drawing/2014/main" id="{20EED97A-F64F-452B-9385-8F1E1DC52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672"/>
              <a:ext cx="74" cy="46"/>
            </a:xfrm>
            <a:custGeom>
              <a:avLst/>
              <a:gdLst/>
              <a:ahLst/>
              <a:cxnLst>
                <a:cxn ang="0">
                  <a:pos x="74" y="22"/>
                </a:cxn>
                <a:cxn ang="0">
                  <a:pos x="74" y="22"/>
                </a:cxn>
                <a:cxn ang="0">
                  <a:pos x="74" y="28"/>
                </a:cxn>
                <a:cxn ang="0">
                  <a:pos x="72" y="32"/>
                </a:cxn>
                <a:cxn ang="0">
                  <a:pos x="64" y="38"/>
                </a:cxn>
                <a:cxn ang="0">
                  <a:pos x="52" y="44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22" y="44"/>
                </a:cxn>
                <a:cxn ang="0">
                  <a:pos x="10" y="38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52" y="2"/>
                </a:cxn>
                <a:cxn ang="0">
                  <a:pos x="64" y="6"/>
                </a:cxn>
                <a:cxn ang="0">
                  <a:pos x="72" y="14"/>
                </a:cxn>
                <a:cxn ang="0">
                  <a:pos x="74" y="18"/>
                </a:cxn>
                <a:cxn ang="0">
                  <a:pos x="74" y="22"/>
                </a:cxn>
                <a:cxn ang="0">
                  <a:pos x="74" y="22"/>
                </a:cxn>
              </a:cxnLst>
              <a:rect l="0" t="0" r="r" b="b"/>
              <a:pathLst>
                <a:path w="74" h="46">
                  <a:moveTo>
                    <a:pt x="74" y="22"/>
                  </a:moveTo>
                  <a:lnTo>
                    <a:pt x="74" y="22"/>
                  </a:lnTo>
                  <a:lnTo>
                    <a:pt x="74" y="28"/>
                  </a:lnTo>
                  <a:lnTo>
                    <a:pt x="72" y="32"/>
                  </a:lnTo>
                  <a:lnTo>
                    <a:pt x="64" y="38"/>
                  </a:lnTo>
                  <a:lnTo>
                    <a:pt x="52" y="44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2" y="44"/>
                  </a:lnTo>
                  <a:lnTo>
                    <a:pt x="10" y="38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64" y="6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7EC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12">
              <a:extLst>
                <a:ext uri="{FF2B5EF4-FFF2-40B4-BE49-F238E27FC236}">
                  <a16:creationId xmlns:a16="http://schemas.microsoft.com/office/drawing/2014/main" id="{DB3BB055-E2DB-4E3A-8D21-D919D3C51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672"/>
              <a:ext cx="74" cy="44"/>
            </a:xfrm>
            <a:custGeom>
              <a:avLst/>
              <a:gdLst/>
              <a:ahLst/>
              <a:cxnLst>
                <a:cxn ang="0">
                  <a:pos x="74" y="22"/>
                </a:cxn>
                <a:cxn ang="0">
                  <a:pos x="74" y="22"/>
                </a:cxn>
                <a:cxn ang="0">
                  <a:pos x="72" y="28"/>
                </a:cxn>
                <a:cxn ang="0">
                  <a:pos x="70" y="32"/>
                </a:cxn>
                <a:cxn ang="0">
                  <a:pos x="62" y="38"/>
                </a:cxn>
                <a:cxn ang="0">
                  <a:pos x="50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22" y="44"/>
                </a:cxn>
                <a:cxn ang="0">
                  <a:pos x="12" y="38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12" y="8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50" y="2"/>
                </a:cxn>
                <a:cxn ang="0">
                  <a:pos x="62" y="8"/>
                </a:cxn>
                <a:cxn ang="0">
                  <a:pos x="70" y="14"/>
                </a:cxn>
                <a:cxn ang="0">
                  <a:pos x="72" y="18"/>
                </a:cxn>
                <a:cxn ang="0">
                  <a:pos x="74" y="22"/>
                </a:cxn>
                <a:cxn ang="0">
                  <a:pos x="74" y="22"/>
                </a:cxn>
              </a:cxnLst>
              <a:rect l="0" t="0" r="r" b="b"/>
              <a:pathLst>
                <a:path w="74" h="44">
                  <a:moveTo>
                    <a:pt x="74" y="22"/>
                  </a:moveTo>
                  <a:lnTo>
                    <a:pt x="74" y="22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62" y="38"/>
                  </a:lnTo>
                  <a:lnTo>
                    <a:pt x="5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22" y="44"/>
                  </a:lnTo>
                  <a:lnTo>
                    <a:pt x="12" y="38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12" y="8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0" y="2"/>
                  </a:lnTo>
                  <a:lnTo>
                    <a:pt x="62" y="8"/>
                  </a:lnTo>
                  <a:lnTo>
                    <a:pt x="70" y="14"/>
                  </a:lnTo>
                  <a:lnTo>
                    <a:pt x="72" y="18"/>
                  </a:lnTo>
                  <a:lnTo>
                    <a:pt x="74" y="2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7EA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13">
              <a:extLst>
                <a:ext uri="{FF2B5EF4-FFF2-40B4-BE49-F238E27FC236}">
                  <a16:creationId xmlns:a16="http://schemas.microsoft.com/office/drawing/2014/main" id="{609C2249-A138-4440-8AF0-8C86478EF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1674"/>
              <a:ext cx="70" cy="42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70" y="20"/>
                </a:cxn>
                <a:cxn ang="0">
                  <a:pos x="70" y="26"/>
                </a:cxn>
                <a:cxn ang="0">
                  <a:pos x="68" y="30"/>
                </a:cxn>
                <a:cxn ang="0">
                  <a:pos x="60" y="36"/>
                </a:cxn>
                <a:cxn ang="0">
                  <a:pos x="48" y="4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6"/>
                </a:cxn>
                <a:cxn ang="0">
                  <a:pos x="68" y="12"/>
                </a:cxn>
                <a:cxn ang="0">
                  <a:pos x="70" y="16"/>
                </a:cxn>
                <a:cxn ang="0">
                  <a:pos x="70" y="20"/>
                </a:cxn>
                <a:cxn ang="0">
                  <a:pos x="70" y="20"/>
                </a:cxn>
              </a:cxnLst>
              <a:rect l="0" t="0" r="r" b="b"/>
              <a:pathLst>
                <a:path w="70" h="42">
                  <a:moveTo>
                    <a:pt x="70" y="20"/>
                  </a:moveTo>
                  <a:lnTo>
                    <a:pt x="70" y="20"/>
                  </a:lnTo>
                  <a:lnTo>
                    <a:pt x="70" y="26"/>
                  </a:lnTo>
                  <a:lnTo>
                    <a:pt x="68" y="30"/>
                  </a:lnTo>
                  <a:lnTo>
                    <a:pt x="60" y="36"/>
                  </a:lnTo>
                  <a:lnTo>
                    <a:pt x="48" y="4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F7E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14">
              <a:extLst>
                <a:ext uri="{FF2B5EF4-FFF2-40B4-BE49-F238E27FC236}">
                  <a16:creationId xmlns:a16="http://schemas.microsoft.com/office/drawing/2014/main" id="{87646DD5-7951-4AFF-ABB7-55A20E7BD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1674"/>
              <a:ext cx="70" cy="42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70" y="20"/>
                </a:cxn>
                <a:cxn ang="0">
                  <a:pos x="68" y="26"/>
                </a:cxn>
                <a:cxn ang="0">
                  <a:pos x="66" y="28"/>
                </a:cxn>
                <a:cxn ang="0">
                  <a:pos x="60" y="36"/>
                </a:cxn>
                <a:cxn ang="0">
                  <a:pos x="48" y="4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4" y="28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4" y="12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6"/>
                </a:cxn>
                <a:cxn ang="0">
                  <a:pos x="66" y="12"/>
                </a:cxn>
                <a:cxn ang="0">
                  <a:pos x="68" y="16"/>
                </a:cxn>
                <a:cxn ang="0">
                  <a:pos x="70" y="20"/>
                </a:cxn>
                <a:cxn ang="0">
                  <a:pos x="70" y="20"/>
                </a:cxn>
              </a:cxnLst>
              <a:rect l="0" t="0" r="r" b="b"/>
              <a:pathLst>
                <a:path w="70" h="42">
                  <a:moveTo>
                    <a:pt x="70" y="20"/>
                  </a:moveTo>
                  <a:lnTo>
                    <a:pt x="70" y="20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0" y="36"/>
                  </a:lnTo>
                  <a:lnTo>
                    <a:pt x="48" y="4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70" y="2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F7E5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15">
              <a:extLst>
                <a:ext uri="{FF2B5EF4-FFF2-40B4-BE49-F238E27FC236}">
                  <a16:creationId xmlns:a16="http://schemas.microsoft.com/office/drawing/2014/main" id="{722DAAC0-04C8-48DB-ACD0-48B779A65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1674"/>
              <a:ext cx="66" cy="42"/>
            </a:xfrm>
            <a:custGeom>
              <a:avLst/>
              <a:gdLst/>
              <a:ahLst/>
              <a:cxnLst>
                <a:cxn ang="0">
                  <a:pos x="66" y="20"/>
                </a:cxn>
                <a:cxn ang="0">
                  <a:pos x="66" y="20"/>
                </a:cxn>
                <a:cxn ang="0">
                  <a:pos x="66" y="24"/>
                </a:cxn>
                <a:cxn ang="0">
                  <a:pos x="64" y="28"/>
                </a:cxn>
                <a:cxn ang="0">
                  <a:pos x="56" y="36"/>
                </a:cxn>
                <a:cxn ang="0">
                  <a:pos x="46" y="40"/>
                </a:cxn>
                <a:cxn ang="0">
                  <a:pos x="32" y="42"/>
                </a:cxn>
                <a:cxn ang="0">
                  <a:pos x="32" y="42"/>
                </a:cxn>
                <a:cxn ang="0">
                  <a:pos x="20" y="40"/>
                </a:cxn>
                <a:cxn ang="0">
                  <a:pos x="10" y="36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0" y="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6" y="2"/>
                </a:cxn>
                <a:cxn ang="0">
                  <a:pos x="56" y="6"/>
                </a:cxn>
                <a:cxn ang="0">
                  <a:pos x="64" y="12"/>
                </a:cxn>
                <a:cxn ang="0">
                  <a:pos x="66" y="16"/>
                </a:cxn>
                <a:cxn ang="0">
                  <a:pos x="66" y="20"/>
                </a:cxn>
                <a:cxn ang="0">
                  <a:pos x="66" y="20"/>
                </a:cxn>
              </a:cxnLst>
              <a:rect l="0" t="0" r="r" b="b"/>
              <a:pathLst>
                <a:path w="66" h="42">
                  <a:moveTo>
                    <a:pt x="66" y="20"/>
                  </a:moveTo>
                  <a:lnTo>
                    <a:pt x="66" y="20"/>
                  </a:lnTo>
                  <a:lnTo>
                    <a:pt x="66" y="24"/>
                  </a:lnTo>
                  <a:lnTo>
                    <a:pt x="64" y="28"/>
                  </a:lnTo>
                  <a:lnTo>
                    <a:pt x="56" y="36"/>
                  </a:lnTo>
                  <a:lnTo>
                    <a:pt x="46" y="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20" y="40"/>
                  </a:lnTo>
                  <a:lnTo>
                    <a:pt x="10" y="36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2"/>
                  </a:lnTo>
                  <a:lnTo>
                    <a:pt x="56" y="6"/>
                  </a:lnTo>
                  <a:lnTo>
                    <a:pt x="64" y="12"/>
                  </a:lnTo>
                  <a:lnTo>
                    <a:pt x="66" y="16"/>
                  </a:lnTo>
                  <a:lnTo>
                    <a:pt x="66" y="20"/>
                  </a:lnTo>
                  <a:lnTo>
                    <a:pt x="66" y="20"/>
                  </a:lnTo>
                  <a:close/>
                </a:path>
              </a:pathLst>
            </a:custGeom>
            <a:solidFill>
              <a:srgbClr val="F7E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16">
              <a:extLst>
                <a:ext uri="{FF2B5EF4-FFF2-40B4-BE49-F238E27FC236}">
                  <a16:creationId xmlns:a16="http://schemas.microsoft.com/office/drawing/2014/main" id="{4634AE65-4D6F-495C-A61D-8160E39A9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1676"/>
              <a:ext cx="66" cy="3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66" y="18"/>
                </a:cxn>
                <a:cxn ang="0">
                  <a:pos x="64" y="22"/>
                </a:cxn>
                <a:cxn ang="0">
                  <a:pos x="62" y="26"/>
                </a:cxn>
                <a:cxn ang="0">
                  <a:pos x="56" y="32"/>
                </a:cxn>
                <a:cxn ang="0">
                  <a:pos x="46" y="38"/>
                </a:cxn>
                <a:cxn ang="0">
                  <a:pos x="32" y="38"/>
                </a:cxn>
                <a:cxn ang="0">
                  <a:pos x="32" y="38"/>
                </a:cxn>
                <a:cxn ang="0">
                  <a:pos x="20" y="38"/>
                </a:cxn>
                <a:cxn ang="0">
                  <a:pos x="10" y="32"/>
                </a:cxn>
                <a:cxn ang="0">
                  <a:pos x="4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10" y="4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6" y="0"/>
                </a:cxn>
                <a:cxn ang="0">
                  <a:pos x="56" y="4"/>
                </a:cxn>
                <a:cxn ang="0">
                  <a:pos x="62" y="12"/>
                </a:cxn>
                <a:cxn ang="0">
                  <a:pos x="64" y="14"/>
                </a:cxn>
                <a:cxn ang="0">
                  <a:pos x="66" y="18"/>
                </a:cxn>
                <a:cxn ang="0">
                  <a:pos x="66" y="18"/>
                </a:cxn>
              </a:cxnLst>
              <a:rect l="0" t="0" r="r" b="b"/>
              <a:pathLst>
                <a:path w="66" h="38">
                  <a:moveTo>
                    <a:pt x="66" y="18"/>
                  </a:moveTo>
                  <a:lnTo>
                    <a:pt x="66" y="18"/>
                  </a:lnTo>
                  <a:lnTo>
                    <a:pt x="64" y="22"/>
                  </a:lnTo>
                  <a:lnTo>
                    <a:pt x="62" y="26"/>
                  </a:lnTo>
                  <a:lnTo>
                    <a:pt x="56" y="32"/>
                  </a:lnTo>
                  <a:lnTo>
                    <a:pt x="46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0" y="38"/>
                  </a:lnTo>
                  <a:lnTo>
                    <a:pt x="10" y="32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6" y="4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6" y="1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7E2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17">
              <a:extLst>
                <a:ext uri="{FF2B5EF4-FFF2-40B4-BE49-F238E27FC236}">
                  <a16:creationId xmlns:a16="http://schemas.microsoft.com/office/drawing/2014/main" id="{0A9B9BCE-E5DC-478D-B182-3A93D3CBA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1676"/>
              <a:ext cx="62" cy="38"/>
            </a:xfrm>
            <a:custGeom>
              <a:avLst/>
              <a:gdLst/>
              <a:ahLst/>
              <a:cxnLst>
                <a:cxn ang="0">
                  <a:pos x="62" y="18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0" y="26"/>
                </a:cxn>
                <a:cxn ang="0">
                  <a:pos x="54" y="32"/>
                </a:cxn>
                <a:cxn ang="0">
                  <a:pos x="44" y="36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18" y="36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4" y="2"/>
                </a:cxn>
                <a:cxn ang="0">
                  <a:pos x="54" y="6"/>
                </a:cxn>
                <a:cxn ang="0">
                  <a:pos x="60" y="12"/>
                </a:cxn>
                <a:cxn ang="0">
                  <a:pos x="62" y="14"/>
                </a:cxn>
                <a:cxn ang="0">
                  <a:pos x="62" y="18"/>
                </a:cxn>
                <a:cxn ang="0">
                  <a:pos x="62" y="18"/>
                </a:cxn>
              </a:cxnLst>
              <a:rect l="0" t="0" r="r" b="b"/>
              <a:pathLst>
                <a:path w="62" h="38">
                  <a:moveTo>
                    <a:pt x="62" y="18"/>
                  </a:moveTo>
                  <a:lnTo>
                    <a:pt x="62" y="18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4" y="32"/>
                  </a:lnTo>
                  <a:lnTo>
                    <a:pt x="44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4" y="2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2" y="18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F7DF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18">
              <a:extLst>
                <a:ext uri="{FF2B5EF4-FFF2-40B4-BE49-F238E27FC236}">
                  <a16:creationId xmlns:a16="http://schemas.microsoft.com/office/drawing/2014/main" id="{3C0F8DB8-999C-4DE8-B461-F31094E34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1676"/>
              <a:ext cx="62" cy="38"/>
            </a:xfrm>
            <a:custGeom>
              <a:avLst/>
              <a:gdLst/>
              <a:ahLst/>
              <a:cxnLst>
                <a:cxn ang="0">
                  <a:pos x="62" y="18"/>
                </a:cxn>
                <a:cxn ang="0">
                  <a:pos x="62" y="18"/>
                </a:cxn>
                <a:cxn ang="0">
                  <a:pos x="60" y="22"/>
                </a:cxn>
                <a:cxn ang="0">
                  <a:pos x="60" y="26"/>
                </a:cxn>
                <a:cxn ang="0">
                  <a:pos x="52" y="32"/>
                </a:cxn>
                <a:cxn ang="0">
                  <a:pos x="42" y="36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18" y="36"/>
                </a:cxn>
                <a:cxn ang="0">
                  <a:pos x="10" y="3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18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2" y="2"/>
                </a:cxn>
                <a:cxn ang="0">
                  <a:pos x="52" y="6"/>
                </a:cxn>
                <a:cxn ang="0">
                  <a:pos x="60" y="12"/>
                </a:cxn>
                <a:cxn ang="0">
                  <a:pos x="60" y="16"/>
                </a:cxn>
                <a:cxn ang="0">
                  <a:pos x="62" y="18"/>
                </a:cxn>
                <a:cxn ang="0">
                  <a:pos x="62" y="18"/>
                </a:cxn>
              </a:cxnLst>
              <a:rect l="0" t="0" r="r" b="b"/>
              <a:pathLst>
                <a:path w="62" h="38">
                  <a:moveTo>
                    <a:pt x="62" y="18"/>
                  </a:moveTo>
                  <a:lnTo>
                    <a:pt x="62" y="18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52" y="32"/>
                  </a:lnTo>
                  <a:lnTo>
                    <a:pt x="42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18" y="36"/>
                  </a:lnTo>
                  <a:lnTo>
                    <a:pt x="10" y="3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2" y="6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F7DD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19">
              <a:extLst>
                <a:ext uri="{FF2B5EF4-FFF2-40B4-BE49-F238E27FC236}">
                  <a16:creationId xmlns:a16="http://schemas.microsoft.com/office/drawing/2014/main" id="{5AA39E9E-E1B3-487A-B404-3549F2841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676"/>
              <a:ext cx="58" cy="36"/>
            </a:xfrm>
            <a:custGeom>
              <a:avLst/>
              <a:gdLst/>
              <a:ahLst/>
              <a:cxnLst>
                <a:cxn ang="0">
                  <a:pos x="58" y="18"/>
                </a:cxn>
                <a:cxn ang="0">
                  <a:pos x="58" y="18"/>
                </a:cxn>
                <a:cxn ang="0">
                  <a:pos x="56" y="26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28" y="36"/>
                </a:cxn>
                <a:cxn ang="0">
                  <a:pos x="28" y="36"/>
                </a:cxn>
                <a:cxn ang="0">
                  <a:pos x="18" y="36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2"/>
                </a:cxn>
                <a:cxn ang="0">
                  <a:pos x="50" y="6"/>
                </a:cxn>
                <a:cxn ang="0">
                  <a:pos x="56" y="12"/>
                </a:cxn>
                <a:cxn ang="0">
                  <a:pos x="58" y="18"/>
                </a:cxn>
                <a:cxn ang="0">
                  <a:pos x="58" y="18"/>
                </a:cxn>
              </a:cxnLst>
              <a:rect l="0" t="0" r="r" b="b"/>
              <a:pathLst>
                <a:path w="58" h="36">
                  <a:moveTo>
                    <a:pt x="58" y="18"/>
                  </a:moveTo>
                  <a:lnTo>
                    <a:pt x="58" y="18"/>
                  </a:lnTo>
                  <a:lnTo>
                    <a:pt x="56" y="26"/>
                  </a:lnTo>
                  <a:lnTo>
                    <a:pt x="50" y="32"/>
                  </a:lnTo>
                  <a:lnTo>
                    <a:pt x="40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6"/>
                  </a:lnTo>
                  <a:lnTo>
                    <a:pt x="56" y="12"/>
                  </a:lnTo>
                  <a:lnTo>
                    <a:pt x="58" y="18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F7D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20">
              <a:extLst>
                <a:ext uri="{FF2B5EF4-FFF2-40B4-BE49-F238E27FC236}">
                  <a16:creationId xmlns:a16="http://schemas.microsoft.com/office/drawing/2014/main" id="{22656285-C723-4B4F-8D8D-2117C6EFF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678"/>
              <a:ext cx="58" cy="3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58" y="16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0" y="34"/>
                </a:cxn>
                <a:cxn ang="0">
                  <a:pos x="28" y="34"/>
                </a:cxn>
                <a:cxn ang="0">
                  <a:pos x="28" y="34"/>
                </a:cxn>
                <a:cxn ang="0">
                  <a:pos x="18" y="34"/>
                </a:cxn>
                <a:cxn ang="0">
                  <a:pos x="8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0" y="4"/>
                </a:cxn>
                <a:cxn ang="0">
                  <a:pos x="56" y="1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58" y="16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18" y="34"/>
                  </a:lnTo>
                  <a:lnTo>
                    <a:pt x="8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4"/>
                  </a:lnTo>
                  <a:lnTo>
                    <a:pt x="56" y="1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F7D9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21">
              <a:extLst>
                <a:ext uri="{FF2B5EF4-FFF2-40B4-BE49-F238E27FC236}">
                  <a16:creationId xmlns:a16="http://schemas.microsoft.com/office/drawing/2014/main" id="{7C56033F-3FB3-4E26-8813-56BC5DEB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1678"/>
              <a:ext cx="54" cy="34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6"/>
                </a:cxn>
                <a:cxn ang="0">
                  <a:pos x="52" y="24"/>
                </a:cxn>
                <a:cxn ang="0">
                  <a:pos x="46" y="28"/>
                </a:cxn>
                <a:cxn ang="0">
                  <a:pos x="38" y="32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2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8" y="2"/>
                </a:cxn>
                <a:cxn ang="0">
                  <a:pos x="46" y="4"/>
                </a:cxn>
                <a:cxn ang="0">
                  <a:pos x="52" y="10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54" h="34">
                  <a:moveTo>
                    <a:pt x="54" y="16"/>
                  </a:moveTo>
                  <a:lnTo>
                    <a:pt x="54" y="16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38" y="3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6" y="32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7D7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22">
              <a:extLst>
                <a:ext uri="{FF2B5EF4-FFF2-40B4-BE49-F238E27FC236}">
                  <a16:creationId xmlns:a16="http://schemas.microsoft.com/office/drawing/2014/main" id="{A8D7F944-B6EE-4377-A0FD-6F5136093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1678"/>
              <a:ext cx="54" cy="34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6"/>
                </a:cxn>
                <a:cxn ang="0">
                  <a:pos x="52" y="24"/>
                </a:cxn>
                <a:cxn ang="0">
                  <a:pos x="46" y="28"/>
                </a:cxn>
                <a:cxn ang="0">
                  <a:pos x="38" y="32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2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6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8" y="2"/>
                </a:cxn>
                <a:cxn ang="0">
                  <a:pos x="46" y="6"/>
                </a:cxn>
                <a:cxn ang="0">
                  <a:pos x="52" y="10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54" h="34">
                  <a:moveTo>
                    <a:pt x="54" y="16"/>
                  </a:moveTo>
                  <a:lnTo>
                    <a:pt x="54" y="16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38" y="3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6" y="32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7D4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23">
              <a:extLst>
                <a:ext uri="{FF2B5EF4-FFF2-40B4-BE49-F238E27FC236}">
                  <a16:creationId xmlns:a16="http://schemas.microsoft.com/office/drawing/2014/main" id="{2C6EBFE1-8297-40E9-AC6F-9819D00EA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670"/>
              <a:ext cx="82" cy="5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82" y="24"/>
                </a:cxn>
                <a:cxn ang="0">
                  <a:pos x="82" y="30"/>
                </a:cxn>
                <a:cxn ang="0">
                  <a:pos x="80" y="34"/>
                </a:cxn>
                <a:cxn ang="0">
                  <a:pos x="76" y="40"/>
                </a:cxn>
                <a:cxn ang="0">
                  <a:pos x="70" y="42"/>
                </a:cxn>
                <a:cxn ang="0">
                  <a:pos x="58" y="48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24" y="48"/>
                </a:cxn>
                <a:cxn ang="0">
                  <a:pos x="12" y="42"/>
                </a:cxn>
                <a:cxn ang="0">
                  <a:pos x="6" y="40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10"/>
                </a:cxn>
                <a:cxn ang="0">
                  <a:pos x="12" y="6"/>
                </a:cxn>
                <a:cxn ang="0">
                  <a:pos x="24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2"/>
                </a:cxn>
                <a:cxn ang="0">
                  <a:pos x="70" y="6"/>
                </a:cxn>
                <a:cxn ang="0">
                  <a:pos x="76" y="10"/>
                </a:cxn>
                <a:cxn ang="0">
                  <a:pos x="80" y="14"/>
                </a:cxn>
                <a:cxn ang="0">
                  <a:pos x="82" y="20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50">
                  <a:moveTo>
                    <a:pt x="82" y="24"/>
                  </a:moveTo>
                  <a:lnTo>
                    <a:pt x="82" y="24"/>
                  </a:lnTo>
                  <a:lnTo>
                    <a:pt x="82" y="30"/>
                  </a:lnTo>
                  <a:lnTo>
                    <a:pt x="80" y="34"/>
                  </a:lnTo>
                  <a:lnTo>
                    <a:pt x="76" y="40"/>
                  </a:lnTo>
                  <a:lnTo>
                    <a:pt x="70" y="42"/>
                  </a:lnTo>
                  <a:lnTo>
                    <a:pt x="58" y="48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24" y="48"/>
                  </a:lnTo>
                  <a:lnTo>
                    <a:pt x="12" y="42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2"/>
                  </a:lnTo>
                  <a:lnTo>
                    <a:pt x="70" y="6"/>
                  </a:lnTo>
                  <a:lnTo>
                    <a:pt x="76" y="10"/>
                  </a:lnTo>
                  <a:lnTo>
                    <a:pt x="80" y="14"/>
                  </a:lnTo>
                  <a:lnTo>
                    <a:pt x="82" y="20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24">
              <a:extLst>
                <a:ext uri="{FF2B5EF4-FFF2-40B4-BE49-F238E27FC236}">
                  <a16:creationId xmlns:a16="http://schemas.microsoft.com/office/drawing/2014/main" id="{305C2F6D-CC66-407B-AB9E-FCAB136FE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670"/>
              <a:ext cx="82" cy="5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82" y="24"/>
                </a:cxn>
                <a:cxn ang="0">
                  <a:pos x="80" y="30"/>
                </a:cxn>
                <a:cxn ang="0">
                  <a:pos x="78" y="34"/>
                </a:cxn>
                <a:cxn ang="0">
                  <a:pos x="74" y="38"/>
                </a:cxn>
                <a:cxn ang="0">
                  <a:pos x="70" y="42"/>
                </a:cxn>
                <a:cxn ang="0">
                  <a:pos x="56" y="48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26" y="48"/>
                </a:cxn>
                <a:cxn ang="0">
                  <a:pos x="12" y="42"/>
                </a:cxn>
                <a:cxn ang="0">
                  <a:pos x="8" y="38"/>
                </a:cxn>
                <a:cxn ang="0">
                  <a:pos x="4" y="34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26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6" y="2"/>
                </a:cxn>
                <a:cxn ang="0">
                  <a:pos x="70" y="8"/>
                </a:cxn>
                <a:cxn ang="0">
                  <a:pos x="74" y="10"/>
                </a:cxn>
                <a:cxn ang="0">
                  <a:pos x="78" y="16"/>
                </a:cxn>
                <a:cxn ang="0">
                  <a:pos x="80" y="20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50">
                  <a:moveTo>
                    <a:pt x="82" y="24"/>
                  </a:moveTo>
                  <a:lnTo>
                    <a:pt x="82" y="24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56" y="48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26" y="48"/>
                  </a:lnTo>
                  <a:lnTo>
                    <a:pt x="12" y="42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70" y="8"/>
                  </a:lnTo>
                  <a:lnTo>
                    <a:pt x="74" y="10"/>
                  </a:lnTo>
                  <a:lnTo>
                    <a:pt x="78" y="16"/>
                  </a:lnTo>
                  <a:lnTo>
                    <a:pt x="80" y="20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F7F5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25">
              <a:extLst>
                <a:ext uri="{FF2B5EF4-FFF2-40B4-BE49-F238E27FC236}">
                  <a16:creationId xmlns:a16="http://schemas.microsoft.com/office/drawing/2014/main" id="{546B5D4B-8F93-4559-9DD6-274DABDC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670"/>
              <a:ext cx="78" cy="50"/>
            </a:xfrm>
            <a:custGeom>
              <a:avLst/>
              <a:gdLst/>
              <a:ahLst/>
              <a:cxnLst>
                <a:cxn ang="0">
                  <a:pos x="78" y="24"/>
                </a:cxn>
                <a:cxn ang="0">
                  <a:pos x="78" y="24"/>
                </a:cxn>
                <a:cxn ang="0">
                  <a:pos x="78" y="30"/>
                </a:cxn>
                <a:cxn ang="0">
                  <a:pos x="76" y="34"/>
                </a:cxn>
                <a:cxn ang="0">
                  <a:pos x="72" y="38"/>
                </a:cxn>
                <a:cxn ang="0">
                  <a:pos x="68" y="42"/>
                </a:cxn>
                <a:cxn ang="0">
                  <a:pos x="54" y="48"/>
                </a:cxn>
                <a:cxn ang="0">
                  <a:pos x="38" y="50"/>
                </a:cxn>
                <a:cxn ang="0">
                  <a:pos x="38" y="50"/>
                </a:cxn>
                <a:cxn ang="0">
                  <a:pos x="24" y="48"/>
                </a:cxn>
                <a:cxn ang="0">
                  <a:pos x="10" y="42"/>
                </a:cxn>
                <a:cxn ang="0">
                  <a:pos x="6" y="38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24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4" y="2"/>
                </a:cxn>
                <a:cxn ang="0">
                  <a:pos x="68" y="8"/>
                </a:cxn>
                <a:cxn ang="0">
                  <a:pos x="72" y="12"/>
                </a:cxn>
                <a:cxn ang="0">
                  <a:pos x="76" y="16"/>
                </a:cxn>
                <a:cxn ang="0">
                  <a:pos x="78" y="20"/>
                </a:cxn>
                <a:cxn ang="0">
                  <a:pos x="78" y="24"/>
                </a:cxn>
                <a:cxn ang="0">
                  <a:pos x="78" y="24"/>
                </a:cxn>
              </a:cxnLst>
              <a:rect l="0" t="0" r="r" b="b"/>
              <a:pathLst>
                <a:path w="78" h="50">
                  <a:moveTo>
                    <a:pt x="78" y="24"/>
                  </a:moveTo>
                  <a:lnTo>
                    <a:pt x="78" y="24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72" y="38"/>
                  </a:lnTo>
                  <a:lnTo>
                    <a:pt x="68" y="42"/>
                  </a:lnTo>
                  <a:lnTo>
                    <a:pt x="54" y="4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4" y="48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4" y="2"/>
                  </a:lnTo>
                  <a:lnTo>
                    <a:pt x="68" y="8"/>
                  </a:lnTo>
                  <a:lnTo>
                    <a:pt x="72" y="12"/>
                  </a:lnTo>
                  <a:lnTo>
                    <a:pt x="76" y="16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F7F3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26">
              <a:extLst>
                <a:ext uri="{FF2B5EF4-FFF2-40B4-BE49-F238E27FC236}">
                  <a16:creationId xmlns:a16="http://schemas.microsoft.com/office/drawing/2014/main" id="{2B627395-C8E4-4F7D-ACF8-EFDC60BD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672"/>
              <a:ext cx="78" cy="46"/>
            </a:xfrm>
            <a:custGeom>
              <a:avLst/>
              <a:gdLst/>
              <a:ahLst/>
              <a:cxnLst>
                <a:cxn ang="0">
                  <a:pos x="78" y="22"/>
                </a:cxn>
                <a:cxn ang="0">
                  <a:pos x="78" y="22"/>
                </a:cxn>
                <a:cxn ang="0">
                  <a:pos x="78" y="28"/>
                </a:cxn>
                <a:cxn ang="0">
                  <a:pos x="74" y="32"/>
                </a:cxn>
                <a:cxn ang="0">
                  <a:pos x="66" y="40"/>
                </a:cxn>
                <a:cxn ang="0">
                  <a:pos x="54" y="44"/>
                </a:cxn>
                <a:cxn ang="0">
                  <a:pos x="38" y="46"/>
                </a:cxn>
                <a:cxn ang="0">
                  <a:pos x="38" y="46"/>
                </a:cxn>
                <a:cxn ang="0">
                  <a:pos x="24" y="44"/>
                </a:cxn>
                <a:cxn ang="0">
                  <a:pos x="12" y="40"/>
                </a:cxn>
                <a:cxn ang="0">
                  <a:pos x="4" y="32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4" y="14"/>
                </a:cxn>
                <a:cxn ang="0">
                  <a:pos x="12" y="6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4" y="0"/>
                </a:cxn>
                <a:cxn ang="0">
                  <a:pos x="66" y="6"/>
                </a:cxn>
                <a:cxn ang="0">
                  <a:pos x="74" y="14"/>
                </a:cxn>
                <a:cxn ang="0">
                  <a:pos x="78" y="18"/>
                </a:cxn>
                <a:cxn ang="0">
                  <a:pos x="78" y="22"/>
                </a:cxn>
                <a:cxn ang="0">
                  <a:pos x="78" y="22"/>
                </a:cxn>
              </a:cxnLst>
              <a:rect l="0" t="0" r="r" b="b"/>
              <a:pathLst>
                <a:path w="78" h="46">
                  <a:moveTo>
                    <a:pt x="78" y="22"/>
                  </a:moveTo>
                  <a:lnTo>
                    <a:pt x="78" y="22"/>
                  </a:lnTo>
                  <a:lnTo>
                    <a:pt x="78" y="28"/>
                  </a:lnTo>
                  <a:lnTo>
                    <a:pt x="74" y="32"/>
                  </a:lnTo>
                  <a:lnTo>
                    <a:pt x="66" y="40"/>
                  </a:lnTo>
                  <a:lnTo>
                    <a:pt x="54" y="44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24" y="44"/>
                  </a:lnTo>
                  <a:lnTo>
                    <a:pt x="12" y="40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66" y="6"/>
                  </a:lnTo>
                  <a:lnTo>
                    <a:pt x="74" y="14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close/>
                </a:path>
              </a:pathLst>
            </a:custGeom>
            <a:solidFill>
              <a:srgbClr val="F7F0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27">
              <a:extLst>
                <a:ext uri="{FF2B5EF4-FFF2-40B4-BE49-F238E27FC236}">
                  <a16:creationId xmlns:a16="http://schemas.microsoft.com/office/drawing/2014/main" id="{F56F1365-7E26-4945-AD1D-E4FE4846F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672"/>
              <a:ext cx="76" cy="46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76" y="22"/>
                </a:cxn>
                <a:cxn ang="0">
                  <a:pos x="76" y="28"/>
                </a:cxn>
                <a:cxn ang="0">
                  <a:pos x="74" y="32"/>
                </a:cxn>
                <a:cxn ang="0">
                  <a:pos x="66" y="40"/>
                </a:cxn>
                <a:cxn ang="0">
                  <a:pos x="54" y="44"/>
                </a:cxn>
                <a:cxn ang="0">
                  <a:pos x="38" y="46"/>
                </a:cxn>
                <a:cxn ang="0">
                  <a:pos x="38" y="46"/>
                </a:cxn>
                <a:cxn ang="0">
                  <a:pos x="24" y="44"/>
                </a:cxn>
                <a:cxn ang="0">
                  <a:pos x="12" y="40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12" y="6"/>
                </a:cxn>
                <a:cxn ang="0">
                  <a:pos x="24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4" y="2"/>
                </a:cxn>
                <a:cxn ang="0">
                  <a:pos x="66" y="6"/>
                </a:cxn>
                <a:cxn ang="0">
                  <a:pos x="74" y="14"/>
                </a:cxn>
                <a:cxn ang="0">
                  <a:pos x="76" y="18"/>
                </a:cxn>
                <a:cxn ang="0">
                  <a:pos x="76" y="22"/>
                </a:cxn>
                <a:cxn ang="0">
                  <a:pos x="76" y="22"/>
                </a:cxn>
              </a:cxnLst>
              <a:rect l="0" t="0" r="r" b="b"/>
              <a:pathLst>
                <a:path w="76" h="46">
                  <a:moveTo>
                    <a:pt x="76" y="22"/>
                  </a:moveTo>
                  <a:lnTo>
                    <a:pt x="76" y="22"/>
                  </a:lnTo>
                  <a:lnTo>
                    <a:pt x="76" y="28"/>
                  </a:lnTo>
                  <a:lnTo>
                    <a:pt x="74" y="32"/>
                  </a:lnTo>
                  <a:lnTo>
                    <a:pt x="66" y="40"/>
                  </a:lnTo>
                  <a:lnTo>
                    <a:pt x="54" y="44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24" y="44"/>
                  </a:lnTo>
                  <a:lnTo>
                    <a:pt x="12" y="40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4" y="2"/>
                  </a:lnTo>
                  <a:lnTo>
                    <a:pt x="66" y="6"/>
                  </a:lnTo>
                  <a:lnTo>
                    <a:pt x="74" y="14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rgbClr val="F7EE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28">
              <a:extLst>
                <a:ext uri="{FF2B5EF4-FFF2-40B4-BE49-F238E27FC236}">
                  <a16:creationId xmlns:a16="http://schemas.microsoft.com/office/drawing/2014/main" id="{6FE319F0-1455-4A0E-AF74-0B5CC8551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672"/>
              <a:ext cx="74" cy="46"/>
            </a:xfrm>
            <a:custGeom>
              <a:avLst/>
              <a:gdLst/>
              <a:ahLst/>
              <a:cxnLst>
                <a:cxn ang="0">
                  <a:pos x="74" y="22"/>
                </a:cxn>
                <a:cxn ang="0">
                  <a:pos x="74" y="22"/>
                </a:cxn>
                <a:cxn ang="0">
                  <a:pos x="74" y="28"/>
                </a:cxn>
                <a:cxn ang="0">
                  <a:pos x="72" y="32"/>
                </a:cxn>
                <a:cxn ang="0">
                  <a:pos x="64" y="38"/>
                </a:cxn>
                <a:cxn ang="0">
                  <a:pos x="52" y="44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22" y="44"/>
                </a:cxn>
                <a:cxn ang="0">
                  <a:pos x="10" y="38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52" y="2"/>
                </a:cxn>
                <a:cxn ang="0">
                  <a:pos x="64" y="6"/>
                </a:cxn>
                <a:cxn ang="0">
                  <a:pos x="72" y="14"/>
                </a:cxn>
                <a:cxn ang="0">
                  <a:pos x="74" y="18"/>
                </a:cxn>
                <a:cxn ang="0">
                  <a:pos x="74" y="22"/>
                </a:cxn>
                <a:cxn ang="0">
                  <a:pos x="74" y="22"/>
                </a:cxn>
              </a:cxnLst>
              <a:rect l="0" t="0" r="r" b="b"/>
              <a:pathLst>
                <a:path w="74" h="46">
                  <a:moveTo>
                    <a:pt x="74" y="22"/>
                  </a:moveTo>
                  <a:lnTo>
                    <a:pt x="74" y="22"/>
                  </a:lnTo>
                  <a:lnTo>
                    <a:pt x="74" y="28"/>
                  </a:lnTo>
                  <a:lnTo>
                    <a:pt x="72" y="32"/>
                  </a:lnTo>
                  <a:lnTo>
                    <a:pt x="64" y="38"/>
                  </a:lnTo>
                  <a:lnTo>
                    <a:pt x="52" y="44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2" y="44"/>
                  </a:lnTo>
                  <a:lnTo>
                    <a:pt x="10" y="38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64" y="6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7EC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29">
              <a:extLst>
                <a:ext uri="{FF2B5EF4-FFF2-40B4-BE49-F238E27FC236}">
                  <a16:creationId xmlns:a16="http://schemas.microsoft.com/office/drawing/2014/main" id="{3A77E2D9-EFCA-4FFF-A251-4E8367A83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672"/>
              <a:ext cx="74" cy="44"/>
            </a:xfrm>
            <a:custGeom>
              <a:avLst/>
              <a:gdLst/>
              <a:ahLst/>
              <a:cxnLst>
                <a:cxn ang="0">
                  <a:pos x="74" y="22"/>
                </a:cxn>
                <a:cxn ang="0">
                  <a:pos x="74" y="22"/>
                </a:cxn>
                <a:cxn ang="0">
                  <a:pos x="72" y="28"/>
                </a:cxn>
                <a:cxn ang="0">
                  <a:pos x="70" y="32"/>
                </a:cxn>
                <a:cxn ang="0">
                  <a:pos x="62" y="38"/>
                </a:cxn>
                <a:cxn ang="0">
                  <a:pos x="50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22" y="44"/>
                </a:cxn>
                <a:cxn ang="0">
                  <a:pos x="12" y="38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12" y="8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50" y="2"/>
                </a:cxn>
                <a:cxn ang="0">
                  <a:pos x="62" y="8"/>
                </a:cxn>
                <a:cxn ang="0">
                  <a:pos x="70" y="14"/>
                </a:cxn>
                <a:cxn ang="0">
                  <a:pos x="72" y="18"/>
                </a:cxn>
                <a:cxn ang="0">
                  <a:pos x="74" y="22"/>
                </a:cxn>
                <a:cxn ang="0">
                  <a:pos x="74" y="22"/>
                </a:cxn>
              </a:cxnLst>
              <a:rect l="0" t="0" r="r" b="b"/>
              <a:pathLst>
                <a:path w="74" h="44">
                  <a:moveTo>
                    <a:pt x="74" y="22"/>
                  </a:moveTo>
                  <a:lnTo>
                    <a:pt x="74" y="22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62" y="38"/>
                  </a:lnTo>
                  <a:lnTo>
                    <a:pt x="5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22" y="44"/>
                  </a:lnTo>
                  <a:lnTo>
                    <a:pt x="12" y="38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12" y="8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0" y="2"/>
                  </a:lnTo>
                  <a:lnTo>
                    <a:pt x="62" y="8"/>
                  </a:lnTo>
                  <a:lnTo>
                    <a:pt x="70" y="14"/>
                  </a:lnTo>
                  <a:lnTo>
                    <a:pt x="72" y="18"/>
                  </a:lnTo>
                  <a:lnTo>
                    <a:pt x="74" y="2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7EA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30">
              <a:extLst>
                <a:ext uri="{FF2B5EF4-FFF2-40B4-BE49-F238E27FC236}">
                  <a16:creationId xmlns:a16="http://schemas.microsoft.com/office/drawing/2014/main" id="{73133782-1BF2-4126-A788-3EFFC5854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674"/>
              <a:ext cx="70" cy="42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70" y="20"/>
                </a:cxn>
                <a:cxn ang="0">
                  <a:pos x="70" y="26"/>
                </a:cxn>
                <a:cxn ang="0">
                  <a:pos x="68" y="30"/>
                </a:cxn>
                <a:cxn ang="0">
                  <a:pos x="60" y="36"/>
                </a:cxn>
                <a:cxn ang="0">
                  <a:pos x="48" y="4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6"/>
                </a:cxn>
                <a:cxn ang="0">
                  <a:pos x="68" y="12"/>
                </a:cxn>
                <a:cxn ang="0">
                  <a:pos x="70" y="16"/>
                </a:cxn>
                <a:cxn ang="0">
                  <a:pos x="70" y="20"/>
                </a:cxn>
                <a:cxn ang="0">
                  <a:pos x="70" y="20"/>
                </a:cxn>
              </a:cxnLst>
              <a:rect l="0" t="0" r="r" b="b"/>
              <a:pathLst>
                <a:path w="70" h="42">
                  <a:moveTo>
                    <a:pt x="70" y="20"/>
                  </a:moveTo>
                  <a:lnTo>
                    <a:pt x="70" y="20"/>
                  </a:lnTo>
                  <a:lnTo>
                    <a:pt x="70" y="26"/>
                  </a:lnTo>
                  <a:lnTo>
                    <a:pt x="68" y="30"/>
                  </a:lnTo>
                  <a:lnTo>
                    <a:pt x="60" y="36"/>
                  </a:lnTo>
                  <a:lnTo>
                    <a:pt x="48" y="4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F7E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31">
              <a:extLst>
                <a:ext uri="{FF2B5EF4-FFF2-40B4-BE49-F238E27FC236}">
                  <a16:creationId xmlns:a16="http://schemas.microsoft.com/office/drawing/2014/main" id="{FD20F91F-A840-4E5D-942E-E3838DABF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674"/>
              <a:ext cx="70" cy="42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70" y="20"/>
                </a:cxn>
                <a:cxn ang="0">
                  <a:pos x="68" y="26"/>
                </a:cxn>
                <a:cxn ang="0">
                  <a:pos x="66" y="28"/>
                </a:cxn>
                <a:cxn ang="0">
                  <a:pos x="60" y="36"/>
                </a:cxn>
                <a:cxn ang="0">
                  <a:pos x="48" y="4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4" y="28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4" y="12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6"/>
                </a:cxn>
                <a:cxn ang="0">
                  <a:pos x="66" y="12"/>
                </a:cxn>
                <a:cxn ang="0">
                  <a:pos x="68" y="16"/>
                </a:cxn>
                <a:cxn ang="0">
                  <a:pos x="70" y="20"/>
                </a:cxn>
                <a:cxn ang="0">
                  <a:pos x="70" y="20"/>
                </a:cxn>
              </a:cxnLst>
              <a:rect l="0" t="0" r="r" b="b"/>
              <a:pathLst>
                <a:path w="70" h="42">
                  <a:moveTo>
                    <a:pt x="70" y="20"/>
                  </a:moveTo>
                  <a:lnTo>
                    <a:pt x="70" y="20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0" y="36"/>
                  </a:lnTo>
                  <a:lnTo>
                    <a:pt x="48" y="4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70" y="2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F7E5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32">
              <a:extLst>
                <a:ext uri="{FF2B5EF4-FFF2-40B4-BE49-F238E27FC236}">
                  <a16:creationId xmlns:a16="http://schemas.microsoft.com/office/drawing/2014/main" id="{95D09571-9B95-4C75-B7FF-46F6CE925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1674"/>
              <a:ext cx="66" cy="42"/>
            </a:xfrm>
            <a:custGeom>
              <a:avLst/>
              <a:gdLst/>
              <a:ahLst/>
              <a:cxnLst>
                <a:cxn ang="0">
                  <a:pos x="66" y="20"/>
                </a:cxn>
                <a:cxn ang="0">
                  <a:pos x="66" y="20"/>
                </a:cxn>
                <a:cxn ang="0">
                  <a:pos x="66" y="24"/>
                </a:cxn>
                <a:cxn ang="0">
                  <a:pos x="64" y="28"/>
                </a:cxn>
                <a:cxn ang="0">
                  <a:pos x="56" y="36"/>
                </a:cxn>
                <a:cxn ang="0">
                  <a:pos x="46" y="40"/>
                </a:cxn>
                <a:cxn ang="0">
                  <a:pos x="32" y="42"/>
                </a:cxn>
                <a:cxn ang="0">
                  <a:pos x="32" y="42"/>
                </a:cxn>
                <a:cxn ang="0">
                  <a:pos x="20" y="40"/>
                </a:cxn>
                <a:cxn ang="0">
                  <a:pos x="10" y="36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0" y="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6" y="2"/>
                </a:cxn>
                <a:cxn ang="0">
                  <a:pos x="56" y="6"/>
                </a:cxn>
                <a:cxn ang="0">
                  <a:pos x="64" y="12"/>
                </a:cxn>
                <a:cxn ang="0">
                  <a:pos x="66" y="16"/>
                </a:cxn>
                <a:cxn ang="0">
                  <a:pos x="66" y="20"/>
                </a:cxn>
                <a:cxn ang="0">
                  <a:pos x="66" y="20"/>
                </a:cxn>
              </a:cxnLst>
              <a:rect l="0" t="0" r="r" b="b"/>
              <a:pathLst>
                <a:path w="66" h="42">
                  <a:moveTo>
                    <a:pt x="66" y="20"/>
                  </a:moveTo>
                  <a:lnTo>
                    <a:pt x="66" y="20"/>
                  </a:lnTo>
                  <a:lnTo>
                    <a:pt x="66" y="24"/>
                  </a:lnTo>
                  <a:lnTo>
                    <a:pt x="64" y="28"/>
                  </a:lnTo>
                  <a:lnTo>
                    <a:pt x="56" y="36"/>
                  </a:lnTo>
                  <a:lnTo>
                    <a:pt x="46" y="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20" y="40"/>
                  </a:lnTo>
                  <a:lnTo>
                    <a:pt x="10" y="36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2"/>
                  </a:lnTo>
                  <a:lnTo>
                    <a:pt x="56" y="6"/>
                  </a:lnTo>
                  <a:lnTo>
                    <a:pt x="64" y="12"/>
                  </a:lnTo>
                  <a:lnTo>
                    <a:pt x="66" y="16"/>
                  </a:lnTo>
                  <a:lnTo>
                    <a:pt x="66" y="20"/>
                  </a:lnTo>
                  <a:lnTo>
                    <a:pt x="66" y="20"/>
                  </a:lnTo>
                  <a:close/>
                </a:path>
              </a:pathLst>
            </a:custGeom>
            <a:solidFill>
              <a:srgbClr val="F7E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33">
              <a:extLst>
                <a:ext uri="{FF2B5EF4-FFF2-40B4-BE49-F238E27FC236}">
                  <a16:creationId xmlns:a16="http://schemas.microsoft.com/office/drawing/2014/main" id="{3BC3D5B1-4106-424A-A7C4-5340596A8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1676"/>
              <a:ext cx="66" cy="3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66" y="18"/>
                </a:cxn>
                <a:cxn ang="0">
                  <a:pos x="64" y="22"/>
                </a:cxn>
                <a:cxn ang="0">
                  <a:pos x="62" y="26"/>
                </a:cxn>
                <a:cxn ang="0">
                  <a:pos x="56" y="32"/>
                </a:cxn>
                <a:cxn ang="0">
                  <a:pos x="46" y="38"/>
                </a:cxn>
                <a:cxn ang="0">
                  <a:pos x="32" y="38"/>
                </a:cxn>
                <a:cxn ang="0">
                  <a:pos x="32" y="38"/>
                </a:cxn>
                <a:cxn ang="0">
                  <a:pos x="20" y="38"/>
                </a:cxn>
                <a:cxn ang="0">
                  <a:pos x="10" y="32"/>
                </a:cxn>
                <a:cxn ang="0">
                  <a:pos x="4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10" y="4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6" y="0"/>
                </a:cxn>
                <a:cxn ang="0">
                  <a:pos x="56" y="4"/>
                </a:cxn>
                <a:cxn ang="0">
                  <a:pos x="62" y="12"/>
                </a:cxn>
                <a:cxn ang="0">
                  <a:pos x="64" y="14"/>
                </a:cxn>
                <a:cxn ang="0">
                  <a:pos x="66" y="18"/>
                </a:cxn>
                <a:cxn ang="0">
                  <a:pos x="66" y="18"/>
                </a:cxn>
              </a:cxnLst>
              <a:rect l="0" t="0" r="r" b="b"/>
              <a:pathLst>
                <a:path w="66" h="38">
                  <a:moveTo>
                    <a:pt x="66" y="18"/>
                  </a:moveTo>
                  <a:lnTo>
                    <a:pt x="66" y="18"/>
                  </a:lnTo>
                  <a:lnTo>
                    <a:pt x="64" y="22"/>
                  </a:lnTo>
                  <a:lnTo>
                    <a:pt x="62" y="26"/>
                  </a:lnTo>
                  <a:lnTo>
                    <a:pt x="56" y="32"/>
                  </a:lnTo>
                  <a:lnTo>
                    <a:pt x="46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0" y="38"/>
                  </a:lnTo>
                  <a:lnTo>
                    <a:pt x="10" y="32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6" y="4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6" y="1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7E2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34">
              <a:extLst>
                <a:ext uri="{FF2B5EF4-FFF2-40B4-BE49-F238E27FC236}">
                  <a16:creationId xmlns:a16="http://schemas.microsoft.com/office/drawing/2014/main" id="{1FB73002-7B93-42A8-8359-63A9860C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1676"/>
              <a:ext cx="62" cy="38"/>
            </a:xfrm>
            <a:custGeom>
              <a:avLst/>
              <a:gdLst/>
              <a:ahLst/>
              <a:cxnLst>
                <a:cxn ang="0">
                  <a:pos x="62" y="18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0" y="26"/>
                </a:cxn>
                <a:cxn ang="0">
                  <a:pos x="54" y="32"/>
                </a:cxn>
                <a:cxn ang="0">
                  <a:pos x="44" y="36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18" y="36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4" y="2"/>
                </a:cxn>
                <a:cxn ang="0">
                  <a:pos x="54" y="6"/>
                </a:cxn>
                <a:cxn ang="0">
                  <a:pos x="60" y="12"/>
                </a:cxn>
                <a:cxn ang="0">
                  <a:pos x="62" y="14"/>
                </a:cxn>
                <a:cxn ang="0">
                  <a:pos x="62" y="18"/>
                </a:cxn>
                <a:cxn ang="0">
                  <a:pos x="62" y="18"/>
                </a:cxn>
              </a:cxnLst>
              <a:rect l="0" t="0" r="r" b="b"/>
              <a:pathLst>
                <a:path w="62" h="38">
                  <a:moveTo>
                    <a:pt x="62" y="18"/>
                  </a:moveTo>
                  <a:lnTo>
                    <a:pt x="62" y="18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4" y="32"/>
                  </a:lnTo>
                  <a:lnTo>
                    <a:pt x="44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4" y="2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2" y="18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F7DF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35">
              <a:extLst>
                <a:ext uri="{FF2B5EF4-FFF2-40B4-BE49-F238E27FC236}">
                  <a16:creationId xmlns:a16="http://schemas.microsoft.com/office/drawing/2014/main" id="{DF65A500-5225-4880-8D98-35661455C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1676"/>
              <a:ext cx="62" cy="38"/>
            </a:xfrm>
            <a:custGeom>
              <a:avLst/>
              <a:gdLst/>
              <a:ahLst/>
              <a:cxnLst>
                <a:cxn ang="0">
                  <a:pos x="62" y="18"/>
                </a:cxn>
                <a:cxn ang="0">
                  <a:pos x="62" y="18"/>
                </a:cxn>
                <a:cxn ang="0">
                  <a:pos x="60" y="22"/>
                </a:cxn>
                <a:cxn ang="0">
                  <a:pos x="60" y="26"/>
                </a:cxn>
                <a:cxn ang="0">
                  <a:pos x="52" y="32"/>
                </a:cxn>
                <a:cxn ang="0">
                  <a:pos x="42" y="36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20" y="36"/>
                </a:cxn>
                <a:cxn ang="0">
                  <a:pos x="10" y="3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0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2" y="2"/>
                </a:cxn>
                <a:cxn ang="0">
                  <a:pos x="52" y="6"/>
                </a:cxn>
                <a:cxn ang="0">
                  <a:pos x="60" y="12"/>
                </a:cxn>
                <a:cxn ang="0">
                  <a:pos x="60" y="16"/>
                </a:cxn>
                <a:cxn ang="0">
                  <a:pos x="62" y="18"/>
                </a:cxn>
                <a:cxn ang="0">
                  <a:pos x="62" y="18"/>
                </a:cxn>
              </a:cxnLst>
              <a:rect l="0" t="0" r="r" b="b"/>
              <a:pathLst>
                <a:path w="62" h="38">
                  <a:moveTo>
                    <a:pt x="62" y="18"/>
                  </a:moveTo>
                  <a:lnTo>
                    <a:pt x="62" y="18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52" y="32"/>
                  </a:lnTo>
                  <a:lnTo>
                    <a:pt x="42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0" y="36"/>
                  </a:lnTo>
                  <a:lnTo>
                    <a:pt x="10" y="3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2" y="6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F7DD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36">
              <a:extLst>
                <a:ext uri="{FF2B5EF4-FFF2-40B4-BE49-F238E27FC236}">
                  <a16:creationId xmlns:a16="http://schemas.microsoft.com/office/drawing/2014/main" id="{D8D17A00-3655-4CF8-BA25-5DF725FC0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1676"/>
              <a:ext cx="58" cy="36"/>
            </a:xfrm>
            <a:custGeom>
              <a:avLst/>
              <a:gdLst/>
              <a:ahLst/>
              <a:cxnLst>
                <a:cxn ang="0">
                  <a:pos x="58" y="18"/>
                </a:cxn>
                <a:cxn ang="0">
                  <a:pos x="58" y="18"/>
                </a:cxn>
                <a:cxn ang="0">
                  <a:pos x="56" y="26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28" y="36"/>
                </a:cxn>
                <a:cxn ang="0">
                  <a:pos x="28" y="36"/>
                </a:cxn>
                <a:cxn ang="0">
                  <a:pos x="18" y="36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2"/>
                </a:cxn>
                <a:cxn ang="0">
                  <a:pos x="50" y="6"/>
                </a:cxn>
                <a:cxn ang="0">
                  <a:pos x="56" y="12"/>
                </a:cxn>
                <a:cxn ang="0">
                  <a:pos x="58" y="18"/>
                </a:cxn>
                <a:cxn ang="0">
                  <a:pos x="58" y="18"/>
                </a:cxn>
              </a:cxnLst>
              <a:rect l="0" t="0" r="r" b="b"/>
              <a:pathLst>
                <a:path w="58" h="36">
                  <a:moveTo>
                    <a:pt x="58" y="18"/>
                  </a:moveTo>
                  <a:lnTo>
                    <a:pt x="58" y="18"/>
                  </a:lnTo>
                  <a:lnTo>
                    <a:pt x="56" y="26"/>
                  </a:lnTo>
                  <a:lnTo>
                    <a:pt x="50" y="32"/>
                  </a:lnTo>
                  <a:lnTo>
                    <a:pt x="40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6"/>
                  </a:lnTo>
                  <a:lnTo>
                    <a:pt x="56" y="12"/>
                  </a:lnTo>
                  <a:lnTo>
                    <a:pt x="58" y="18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F7D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37">
              <a:extLst>
                <a:ext uri="{FF2B5EF4-FFF2-40B4-BE49-F238E27FC236}">
                  <a16:creationId xmlns:a16="http://schemas.microsoft.com/office/drawing/2014/main" id="{26B79204-BDF4-4F7E-93E2-29ED64720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1678"/>
              <a:ext cx="58" cy="3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58" y="16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0" y="34"/>
                </a:cxn>
                <a:cxn ang="0">
                  <a:pos x="28" y="34"/>
                </a:cxn>
                <a:cxn ang="0">
                  <a:pos x="28" y="34"/>
                </a:cxn>
                <a:cxn ang="0">
                  <a:pos x="18" y="34"/>
                </a:cxn>
                <a:cxn ang="0">
                  <a:pos x="8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0" y="4"/>
                </a:cxn>
                <a:cxn ang="0">
                  <a:pos x="56" y="1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58" y="16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18" y="34"/>
                  </a:lnTo>
                  <a:lnTo>
                    <a:pt x="8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4"/>
                  </a:lnTo>
                  <a:lnTo>
                    <a:pt x="56" y="1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F7D9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38">
              <a:extLst>
                <a:ext uri="{FF2B5EF4-FFF2-40B4-BE49-F238E27FC236}">
                  <a16:creationId xmlns:a16="http://schemas.microsoft.com/office/drawing/2014/main" id="{11AA70C1-2F3E-4E12-AF74-D10977B56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1678"/>
              <a:ext cx="54" cy="34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6"/>
                </a:cxn>
                <a:cxn ang="0">
                  <a:pos x="52" y="24"/>
                </a:cxn>
                <a:cxn ang="0">
                  <a:pos x="46" y="28"/>
                </a:cxn>
                <a:cxn ang="0">
                  <a:pos x="38" y="32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2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8" y="2"/>
                </a:cxn>
                <a:cxn ang="0">
                  <a:pos x="46" y="4"/>
                </a:cxn>
                <a:cxn ang="0">
                  <a:pos x="52" y="10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54" h="34">
                  <a:moveTo>
                    <a:pt x="54" y="16"/>
                  </a:moveTo>
                  <a:lnTo>
                    <a:pt x="54" y="16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38" y="3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6" y="32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7D7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39">
              <a:extLst>
                <a:ext uri="{FF2B5EF4-FFF2-40B4-BE49-F238E27FC236}">
                  <a16:creationId xmlns:a16="http://schemas.microsoft.com/office/drawing/2014/main" id="{39F20A5E-FF54-4735-8E7A-9E3078297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1678"/>
              <a:ext cx="54" cy="34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6"/>
                </a:cxn>
                <a:cxn ang="0">
                  <a:pos x="52" y="24"/>
                </a:cxn>
                <a:cxn ang="0">
                  <a:pos x="46" y="28"/>
                </a:cxn>
                <a:cxn ang="0">
                  <a:pos x="38" y="32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2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6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8" y="2"/>
                </a:cxn>
                <a:cxn ang="0">
                  <a:pos x="46" y="6"/>
                </a:cxn>
                <a:cxn ang="0">
                  <a:pos x="52" y="10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54" h="34">
                  <a:moveTo>
                    <a:pt x="54" y="16"/>
                  </a:moveTo>
                  <a:lnTo>
                    <a:pt x="54" y="16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38" y="3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6" y="32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7D4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40">
              <a:extLst>
                <a:ext uri="{FF2B5EF4-FFF2-40B4-BE49-F238E27FC236}">
                  <a16:creationId xmlns:a16="http://schemas.microsoft.com/office/drawing/2014/main" id="{8ADD2625-BDB3-4DBB-B070-FA0F05C68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386"/>
              <a:ext cx="24" cy="24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2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6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41">
              <a:extLst>
                <a:ext uri="{FF2B5EF4-FFF2-40B4-BE49-F238E27FC236}">
                  <a16:creationId xmlns:a16="http://schemas.microsoft.com/office/drawing/2014/main" id="{23E46459-896A-4A5F-9FCA-16D3725D7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1416"/>
              <a:ext cx="12" cy="1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6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42">
              <a:extLst>
                <a:ext uri="{FF2B5EF4-FFF2-40B4-BE49-F238E27FC236}">
                  <a16:creationId xmlns:a16="http://schemas.microsoft.com/office/drawing/2014/main" id="{7AA36D7B-3C22-4A0B-8F1D-DA878E13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1428"/>
              <a:ext cx="32" cy="34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6"/>
                </a:cxn>
                <a:cxn ang="0">
                  <a:pos x="32" y="22"/>
                </a:cxn>
                <a:cxn ang="0">
                  <a:pos x="28" y="28"/>
                </a:cxn>
                <a:cxn ang="0">
                  <a:pos x="22" y="32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10" y="32"/>
                </a:cxn>
                <a:cxn ang="0">
                  <a:pos x="4" y="28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2" y="16"/>
                </a:cxn>
              </a:cxnLst>
              <a:rect l="0" t="0" r="r" b="b"/>
              <a:pathLst>
                <a:path w="32" h="34">
                  <a:moveTo>
                    <a:pt x="32" y="16"/>
                  </a:moveTo>
                  <a:lnTo>
                    <a:pt x="32" y="16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43">
              <a:extLst>
                <a:ext uri="{FF2B5EF4-FFF2-40B4-BE49-F238E27FC236}">
                  <a16:creationId xmlns:a16="http://schemas.microsoft.com/office/drawing/2014/main" id="{99347E28-6C9F-4874-807E-64DD3B9B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386"/>
              <a:ext cx="24" cy="2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8" y="22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2" y="8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44">
              <a:extLst>
                <a:ext uri="{FF2B5EF4-FFF2-40B4-BE49-F238E27FC236}">
                  <a16:creationId xmlns:a16="http://schemas.microsoft.com/office/drawing/2014/main" id="{61980A18-0E2F-4807-BF3D-A87EF94E5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1416"/>
              <a:ext cx="12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45">
              <a:extLst>
                <a:ext uri="{FF2B5EF4-FFF2-40B4-BE49-F238E27FC236}">
                  <a16:creationId xmlns:a16="http://schemas.microsoft.com/office/drawing/2014/main" id="{BA7D364C-50F4-4F7C-97EB-117F32EC5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428"/>
              <a:ext cx="34" cy="3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6" y="28"/>
                </a:cxn>
                <a:cxn ang="0">
                  <a:pos x="12" y="32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24" y="32"/>
                </a:cxn>
                <a:cxn ang="0">
                  <a:pos x="30" y="28"/>
                </a:cxn>
                <a:cxn ang="0">
                  <a:pos x="34" y="22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4">
                  <a:moveTo>
                    <a:pt x="0" y="16"/>
                  </a:moveTo>
                  <a:lnTo>
                    <a:pt x="0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2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4" y="32"/>
                  </a:lnTo>
                  <a:lnTo>
                    <a:pt x="30" y="28"/>
                  </a:lnTo>
                  <a:lnTo>
                    <a:pt x="34" y="2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246">
              <a:extLst>
                <a:ext uri="{FF2B5EF4-FFF2-40B4-BE49-F238E27FC236}">
                  <a16:creationId xmlns:a16="http://schemas.microsoft.com/office/drawing/2014/main" id="{F67CE4CA-FD84-4AAA-BB78-2C16F1BEC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148"/>
              <a:ext cx="66" cy="6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2" y="24"/>
                </a:cxn>
                <a:cxn ang="0">
                  <a:pos x="10" y="6"/>
                </a:cxn>
                <a:cxn ang="0">
                  <a:pos x="26" y="24"/>
                </a:cxn>
                <a:cxn ang="0">
                  <a:pos x="0" y="24"/>
                </a:cxn>
                <a:cxn ang="0">
                  <a:pos x="28" y="28"/>
                </a:cxn>
                <a:cxn ang="0">
                  <a:pos x="10" y="50"/>
                </a:cxn>
                <a:cxn ang="0">
                  <a:pos x="32" y="32"/>
                </a:cxn>
                <a:cxn ang="0">
                  <a:pos x="40" y="66"/>
                </a:cxn>
                <a:cxn ang="0">
                  <a:pos x="36" y="32"/>
                </a:cxn>
                <a:cxn ang="0">
                  <a:pos x="58" y="40"/>
                </a:cxn>
                <a:cxn ang="0">
                  <a:pos x="38" y="30"/>
                </a:cxn>
                <a:cxn ang="0">
                  <a:pos x="66" y="24"/>
                </a:cxn>
                <a:cxn ang="0">
                  <a:pos x="38" y="24"/>
                </a:cxn>
                <a:cxn ang="0">
                  <a:pos x="38" y="0"/>
                </a:cxn>
              </a:cxnLst>
              <a:rect l="0" t="0" r="r" b="b"/>
              <a:pathLst>
                <a:path w="66" h="66">
                  <a:moveTo>
                    <a:pt x="38" y="0"/>
                  </a:moveTo>
                  <a:lnTo>
                    <a:pt x="32" y="24"/>
                  </a:lnTo>
                  <a:lnTo>
                    <a:pt x="10" y="6"/>
                  </a:lnTo>
                  <a:lnTo>
                    <a:pt x="26" y="24"/>
                  </a:lnTo>
                  <a:lnTo>
                    <a:pt x="0" y="24"/>
                  </a:lnTo>
                  <a:lnTo>
                    <a:pt x="28" y="28"/>
                  </a:lnTo>
                  <a:lnTo>
                    <a:pt x="10" y="50"/>
                  </a:lnTo>
                  <a:lnTo>
                    <a:pt x="32" y="32"/>
                  </a:lnTo>
                  <a:lnTo>
                    <a:pt x="40" y="66"/>
                  </a:lnTo>
                  <a:lnTo>
                    <a:pt x="36" y="32"/>
                  </a:lnTo>
                  <a:lnTo>
                    <a:pt x="58" y="40"/>
                  </a:lnTo>
                  <a:lnTo>
                    <a:pt x="38" y="30"/>
                  </a:lnTo>
                  <a:lnTo>
                    <a:pt x="66" y="24"/>
                  </a:lnTo>
                  <a:lnTo>
                    <a:pt x="38" y="2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247">
              <a:extLst>
                <a:ext uri="{FF2B5EF4-FFF2-40B4-BE49-F238E27FC236}">
                  <a16:creationId xmlns:a16="http://schemas.microsoft.com/office/drawing/2014/main" id="{F107A434-39FA-4316-B6AB-8AE3FB5EB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924"/>
              <a:ext cx="34" cy="32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34" y="16"/>
                </a:cxn>
                <a:cxn ang="0">
                  <a:pos x="32" y="22"/>
                </a:cxn>
                <a:cxn ang="0">
                  <a:pos x="28" y="28"/>
                </a:cxn>
                <a:cxn ang="0">
                  <a:pos x="24" y="30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0" y="30"/>
                </a:cxn>
                <a:cxn ang="0">
                  <a:pos x="6" y="28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4" y="16"/>
                </a:cxn>
                <a:cxn ang="0">
                  <a:pos x="34" y="16"/>
                </a:cxn>
              </a:cxnLst>
              <a:rect l="0" t="0" r="r" b="b"/>
              <a:pathLst>
                <a:path w="34" h="32">
                  <a:moveTo>
                    <a:pt x="34" y="16"/>
                  </a:moveTo>
                  <a:lnTo>
                    <a:pt x="34" y="16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6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2" y="10"/>
                  </a:lnTo>
                  <a:lnTo>
                    <a:pt x="34" y="16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248">
              <a:extLst>
                <a:ext uri="{FF2B5EF4-FFF2-40B4-BE49-F238E27FC236}">
                  <a16:creationId xmlns:a16="http://schemas.microsoft.com/office/drawing/2014/main" id="{B695FD21-59C0-45AA-83F8-35962E9D3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788"/>
              <a:ext cx="98" cy="94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6"/>
                </a:cxn>
                <a:cxn ang="0">
                  <a:pos x="4" y="32"/>
                </a:cxn>
                <a:cxn ang="0">
                  <a:pos x="10" y="20"/>
                </a:cxn>
                <a:cxn ang="0">
                  <a:pos x="18" y="8"/>
                </a:cxn>
                <a:cxn ang="0">
                  <a:pos x="22" y="4"/>
                </a:cxn>
                <a:cxn ang="0">
                  <a:pos x="28" y="2"/>
                </a:cxn>
                <a:cxn ang="0">
                  <a:pos x="32" y="0"/>
                </a:cxn>
                <a:cxn ang="0">
                  <a:pos x="36" y="2"/>
                </a:cxn>
                <a:cxn ang="0">
                  <a:pos x="42" y="8"/>
                </a:cxn>
                <a:cxn ang="0">
                  <a:pos x="46" y="16"/>
                </a:cxn>
                <a:cxn ang="0">
                  <a:pos x="52" y="26"/>
                </a:cxn>
                <a:cxn ang="0">
                  <a:pos x="56" y="42"/>
                </a:cxn>
                <a:cxn ang="0">
                  <a:pos x="56" y="42"/>
                </a:cxn>
                <a:cxn ang="0">
                  <a:pos x="60" y="30"/>
                </a:cxn>
                <a:cxn ang="0">
                  <a:pos x="62" y="18"/>
                </a:cxn>
                <a:cxn ang="0">
                  <a:pos x="68" y="8"/>
                </a:cxn>
                <a:cxn ang="0">
                  <a:pos x="70" y="4"/>
                </a:cxn>
                <a:cxn ang="0">
                  <a:pos x="72" y="2"/>
                </a:cxn>
                <a:cxn ang="0">
                  <a:pos x="76" y="2"/>
                </a:cxn>
                <a:cxn ang="0">
                  <a:pos x="80" y="4"/>
                </a:cxn>
                <a:cxn ang="0">
                  <a:pos x="84" y="8"/>
                </a:cxn>
                <a:cxn ang="0">
                  <a:pos x="88" y="16"/>
                </a:cxn>
                <a:cxn ang="0">
                  <a:pos x="98" y="44"/>
                </a:cxn>
                <a:cxn ang="0">
                  <a:pos x="98" y="44"/>
                </a:cxn>
                <a:cxn ang="0">
                  <a:pos x="92" y="60"/>
                </a:cxn>
                <a:cxn ang="0">
                  <a:pos x="84" y="74"/>
                </a:cxn>
                <a:cxn ang="0">
                  <a:pos x="78" y="80"/>
                </a:cxn>
                <a:cxn ang="0">
                  <a:pos x="72" y="86"/>
                </a:cxn>
                <a:cxn ang="0">
                  <a:pos x="66" y="92"/>
                </a:cxn>
                <a:cxn ang="0">
                  <a:pos x="60" y="94"/>
                </a:cxn>
                <a:cxn ang="0">
                  <a:pos x="52" y="94"/>
                </a:cxn>
                <a:cxn ang="0">
                  <a:pos x="42" y="92"/>
                </a:cxn>
                <a:cxn ang="0">
                  <a:pos x="32" y="86"/>
                </a:cxn>
                <a:cxn ang="0">
                  <a:pos x="22" y="78"/>
                </a:cxn>
                <a:cxn ang="0">
                  <a:pos x="12" y="64"/>
                </a:cxn>
                <a:cxn ang="0">
                  <a:pos x="0" y="46"/>
                </a:cxn>
                <a:cxn ang="0">
                  <a:pos x="0" y="46"/>
                </a:cxn>
              </a:cxnLst>
              <a:rect l="0" t="0" r="r" b="b"/>
              <a:pathLst>
                <a:path w="98" h="94">
                  <a:moveTo>
                    <a:pt x="0" y="46"/>
                  </a:moveTo>
                  <a:lnTo>
                    <a:pt x="0" y="46"/>
                  </a:lnTo>
                  <a:lnTo>
                    <a:pt x="4" y="32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2" y="8"/>
                  </a:lnTo>
                  <a:lnTo>
                    <a:pt x="46" y="16"/>
                  </a:lnTo>
                  <a:lnTo>
                    <a:pt x="52" y="2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0" y="30"/>
                  </a:lnTo>
                  <a:lnTo>
                    <a:pt x="62" y="18"/>
                  </a:lnTo>
                  <a:lnTo>
                    <a:pt x="68" y="8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8"/>
                  </a:lnTo>
                  <a:lnTo>
                    <a:pt x="88" y="16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2" y="60"/>
                  </a:lnTo>
                  <a:lnTo>
                    <a:pt x="84" y="74"/>
                  </a:lnTo>
                  <a:lnTo>
                    <a:pt x="78" y="80"/>
                  </a:lnTo>
                  <a:lnTo>
                    <a:pt x="72" y="86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42" y="92"/>
                  </a:lnTo>
                  <a:lnTo>
                    <a:pt x="32" y="86"/>
                  </a:lnTo>
                  <a:lnTo>
                    <a:pt x="22" y="78"/>
                  </a:lnTo>
                  <a:lnTo>
                    <a:pt x="12" y="6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220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249">
              <a:extLst>
                <a:ext uri="{FF2B5EF4-FFF2-40B4-BE49-F238E27FC236}">
                  <a16:creationId xmlns:a16="http://schemas.microsoft.com/office/drawing/2014/main" id="{15E998EB-6D69-405D-9482-E7589107C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738"/>
              <a:ext cx="282" cy="114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88" y="82"/>
                </a:cxn>
                <a:cxn ang="0">
                  <a:pos x="68" y="70"/>
                </a:cxn>
                <a:cxn ang="0">
                  <a:pos x="46" y="52"/>
                </a:cxn>
                <a:cxn ang="0">
                  <a:pos x="22" y="3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22" y="34"/>
                </a:cxn>
                <a:cxn ang="0">
                  <a:pos x="32" y="50"/>
                </a:cxn>
                <a:cxn ang="0">
                  <a:pos x="46" y="64"/>
                </a:cxn>
                <a:cxn ang="0">
                  <a:pos x="62" y="80"/>
                </a:cxn>
                <a:cxn ang="0">
                  <a:pos x="80" y="92"/>
                </a:cxn>
                <a:cxn ang="0">
                  <a:pos x="80" y="92"/>
                </a:cxn>
                <a:cxn ang="0">
                  <a:pos x="100" y="104"/>
                </a:cxn>
                <a:cxn ang="0">
                  <a:pos x="122" y="110"/>
                </a:cxn>
                <a:cxn ang="0">
                  <a:pos x="134" y="112"/>
                </a:cxn>
                <a:cxn ang="0">
                  <a:pos x="144" y="114"/>
                </a:cxn>
                <a:cxn ang="0">
                  <a:pos x="156" y="112"/>
                </a:cxn>
                <a:cxn ang="0">
                  <a:pos x="170" y="110"/>
                </a:cxn>
                <a:cxn ang="0">
                  <a:pos x="182" y="106"/>
                </a:cxn>
                <a:cxn ang="0">
                  <a:pos x="196" y="100"/>
                </a:cxn>
                <a:cxn ang="0">
                  <a:pos x="208" y="90"/>
                </a:cxn>
                <a:cxn ang="0">
                  <a:pos x="222" y="80"/>
                </a:cxn>
                <a:cxn ang="0">
                  <a:pos x="236" y="66"/>
                </a:cxn>
                <a:cxn ang="0">
                  <a:pos x="252" y="50"/>
                </a:cxn>
                <a:cxn ang="0">
                  <a:pos x="266" y="30"/>
                </a:cxn>
                <a:cxn ang="0">
                  <a:pos x="282" y="8"/>
                </a:cxn>
                <a:cxn ang="0">
                  <a:pos x="282" y="8"/>
                </a:cxn>
                <a:cxn ang="0">
                  <a:pos x="268" y="28"/>
                </a:cxn>
                <a:cxn ang="0">
                  <a:pos x="250" y="46"/>
                </a:cxn>
                <a:cxn ang="0">
                  <a:pos x="228" y="66"/>
                </a:cxn>
                <a:cxn ang="0">
                  <a:pos x="214" y="74"/>
                </a:cxn>
                <a:cxn ang="0">
                  <a:pos x="198" y="82"/>
                </a:cxn>
                <a:cxn ang="0">
                  <a:pos x="184" y="88"/>
                </a:cxn>
                <a:cxn ang="0">
                  <a:pos x="166" y="94"/>
                </a:cxn>
                <a:cxn ang="0">
                  <a:pos x="148" y="96"/>
                </a:cxn>
                <a:cxn ang="0">
                  <a:pos x="130" y="94"/>
                </a:cxn>
                <a:cxn ang="0">
                  <a:pos x="110" y="90"/>
                </a:cxn>
                <a:cxn ang="0">
                  <a:pos x="88" y="82"/>
                </a:cxn>
                <a:cxn ang="0">
                  <a:pos x="88" y="82"/>
                </a:cxn>
              </a:cxnLst>
              <a:rect l="0" t="0" r="r" b="b"/>
              <a:pathLst>
                <a:path w="282" h="114">
                  <a:moveTo>
                    <a:pt x="88" y="82"/>
                  </a:moveTo>
                  <a:lnTo>
                    <a:pt x="88" y="82"/>
                  </a:lnTo>
                  <a:lnTo>
                    <a:pt x="68" y="70"/>
                  </a:lnTo>
                  <a:lnTo>
                    <a:pt x="46" y="52"/>
                  </a:lnTo>
                  <a:lnTo>
                    <a:pt x="22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22" y="34"/>
                  </a:lnTo>
                  <a:lnTo>
                    <a:pt x="32" y="50"/>
                  </a:lnTo>
                  <a:lnTo>
                    <a:pt x="46" y="64"/>
                  </a:lnTo>
                  <a:lnTo>
                    <a:pt x="62" y="80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100" y="104"/>
                  </a:lnTo>
                  <a:lnTo>
                    <a:pt x="122" y="110"/>
                  </a:lnTo>
                  <a:lnTo>
                    <a:pt x="134" y="112"/>
                  </a:lnTo>
                  <a:lnTo>
                    <a:pt x="144" y="114"/>
                  </a:lnTo>
                  <a:lnTo>
                    <a:pt x="156" y="112"/>
                  </a:lnTo>
                  <a:lnTo>
                    <a:pt x="170" y="110"/>
                  </a:lnTo>
                  <a:lnTo>
                    <a:pt x="182" y="106"/>
                  </a:lnTo>
                  <a:lnTo>
                    <a:pt x="196" y="100"/>
                  </a:lnTo>
                  <a:lnTo>
                    <a:pt x="208" y="90"/>
                  </a:lnTo>
                  <a:lnTo>
                    <a:pt x="222" y="80"/>
                  </a:lnTo>
                  <a:lnTo>
                    <a:pt x="236" y="66"/>
                  </a:lnTo>
                  <a:lnTo>
                    <a:pt x="252" y="50"/>
                  </a:lnTo>
                  <a:lnTo>
                    <a:pt x="266" y="30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68" y="28"/>
                  </a:lnTo>
                  <a:lnTo>
                    <a:pt x="250" y="46"/>
                  </a:lnTo>
                  <a:lnTo>
                    <a:pt x="228" y="66"/>
                  </a:lnTo>
                  <a:lnTo>
                    <a:pt x="214" y="74"/>
                  </a:lnTo>
                  <a:lnTo>
                    <a:pt x="198" y="82"/>
                  </a:lnTo>
                  <a:lnTo>
                    <a:pt x="184" y="88"/>
                  </a:lnTo>
                  <a:lnTo>
                    <a:pt x="166" y="94"/>
                  </a:lnTo>
                  <a:lnTo>
                    <a:pt x="148" y="96"/>
                  </a:lnTo>
                  <a:lnTo>
                    <a:pt x="130" y="94"/>
                  </a:lnTo>
                  <a:lnTo>
                    <a:pt x="110" y="90"/>
                  </a:lnTo>
                  <a:lnTo>
                    <a:pt x="88" y="82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250">
              <a:extLst>
                <a:ext uri="{FF2B5EF4-FFF2-40B4-BE49-F238E27FC236}">
                  <a16:creationId xmlns:a16="http://schemas.microsoft.com/office/drawing/2014/main" id="{1E3A8CE6-AE89-43B4-8655-0A8FD963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748"/>
              <a:ext cx="44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4" y="6"/>
                </a:cxn>
                <a:cxn ang="0">
                  <a:pos x="38" y="10"/>
                </a:cxn>
                <a:cxn ang="0">
                  <a:pos x="42" y="16"/>
                </a:cxn>
                <a:cxn ang="0">
                  <a:pos x="44" y="22"/>
                </a:cxn>
                <a:cxn ang="0">
                  <a:pos x="44" y="30"/>
                </a:cxn>
                <a:cxn ang="0">
                  <a:pos x="44" y="40"/>
                </a:cxn>
                <a:cxn ang="0">
                  <a:pos x="42" y="52"/>
                </a:cxn>
                <a:cxn ang="0">
                  <a:pos x="42" y="52"/>
                </a:cxn>
                <a:cxn ang="0">
                  <a:pos x="42" y="44"/>
                </a:cxn>
                <a:cxn ang="0">
                  <a:pos x="40" y="36"/>
                </a:cxn>
                <a:cxn ang="0">
                  <a:pos x="38" y="26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52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38" y="10"/>
                  </a:lnTo>
                  <a:lnTo>
                    <a:pt x="42" y="16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44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44"/>
                  </a:lnTo>
                  <a:lnTo>
                    <a:pt x="40" y="36"/>
                  </a:lnTo>
                  <a:lnTo>
                    <a:pt x="38" y="26"/>
                  </a:lnTo>
                  <a:lnTo>
                    <a:pt x="32" y="18"/>
                  </a:lnTo>
                  <a:lnTo>
                    <a:pt x="24" y="10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251">
              <a:extLst>
                <a:ext uri="{FF2B5EF4-FFF2-40B4-BE49-F238E27FC236}">
                  <a16:creationId xmlns:a16="http://schemas.microsoft.com/office/drawing/2014/main" id="{953AC3EC-795D-4949-BA34-0485DCBA5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1734"/>
              <a:ext cx="60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2" y="30"/>
                </a:cxn>
                <a:cxn ang="0">
                  <a:pos x="6" y="22"/>
                </a:cxn>
                <a:cxn ang="0">
                  <a:pos x="12" y="12"/>
                </a:cxn>
                <a:cxn ang="0">
                  <a:pos x="20" y="4"/>
                </a:cxn>
                <a:cxn ang="0">
                  <a:pos x="24" y="2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42" y="4"/>
                </a:cxn>
                <a:cxn ang="0">
                  <a:pos x="50" y="8"/>
                </a:cxn>
                <a:cxn ang="0">
                  <a:pos x="60" y="14"/>
                </a:cxn>
                <a:cxn ang="0">
                  <a:pos x="60" y="14"/>
                </a:cxn>
                <a:cxn ang="0">
                  <a:pos x="54" y="12"/>
                </a:cxn>
                <a:cxn ang="0">
                  <a:pos x="48" y="12"/>
                </a:cxn>
                <a:cxn ang="0">
                  <a:pos x="40" y="12"/>
                </a:cxn>
                <a:cxn ang="0">
                  <a:pos x="32" y="14"/>
                </a:cxn>
                <a:cxn ang="0">
                  <a:pos x="22" y="18"/>
                </a:cxn>
                <a:cxn ang="0">
                  <a:pos x="10" y="26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60" h="40">
                  <a:moveTo>
                    <a:pt x="0" y="40"/>
                  </a:moveTo>
                  <a:lnTo>
                    <a:pt x="0" y="40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0" y="12"/>
                  </a:lnTo>
                  <a:lnTo>
                    <a:pt x="32" y="14"/>
                  </a:lnTo>
                  <a:lnTo>
                    <a:pt x="22" y="18"/>
                  </a:lnTo>
                  <a:lnTo>
                    <a:pt x="10" y="26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252">
              <a:extLst>
                <a:ext uri="{FF2B5EF4-FFF2-40B4-BE49-F238E27FC236}">
                  <a16:creationId xmlns:a16="http://schemas.microsoft.com/office/drawing/2014/main" id="{CFDD7554-7C07-40D4-9EC2-E471E711F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1464"/>
              <a:ext cx="180" cy="98"/>
            </a:xfrm>
            <a:custGeom>
              <a:avLst/>
              <a:gdLst/>
              <a:ahLst/>
              <a:cxnLst>
                <a:cxn ang="0">
                  <a:pos x="180" y="48"/>
                </a:cxn>
                <a:cxn ang="0">
                  <a:pos x="180" y="48"/>
                </a:cxn>
                <a:cxn ang="0">
                  <a:pos x="174" y="52"/>
                </a:cxn>
                <a:cxn ang="0">
                  <a:pos x="166" y="56"/>
                </a:cxn>
                <a:cxn ang="0">
                  <a:pos x="154" y="56"/>
                </a:cxn>
                <a:cxn ang="0">
                  <a:pos x="154" y="56"/>
                </a:cxn>
                <a:cxn ang="0">
                  <a:pos x="150" y="50"/>
                </a:cxn>
                <a:cxn ang="0">
                  <a:pos x="150" y="50"/>
                </a:cxn>
                <a:cxn ang="0">
                  <a:pos x="154" y="50"/>
                </a:cxn>
                <a:cxn ang="0">
                  <a:pos x="160" y="50"/>
                </a:cxn>
                <a:cxn ang="0">
                  <a:pos x="166" y="44"/>
                </a:cxn>
                <a:cxn ang="0">
                  <a:pos x="174" y="36"/>
                </a:cxn>
                <a:cxn ang="0">
                  <a:pos x="174" y="36"/>
                </a:cxn>
                <a:cxn ang="0">
                  <a:pos x="166" y="40"/>
                </a:cxn>
                <a:cxn ang="0">
                  <a:pos x="160" y="42"/>
                </a:cxn>
                <a:cxn ang="0">
                  <a:pos x="146" y="44"/>
                </a:cxn>
                <a:cxn ang="0">
                  <a:pos x="146" y="44"/>
                </a:cxn>
                <a:cxn ang="0">
                  <a:pos x="142" y="36"/>
                </a:cxn>
                <a:cxn ang="0">
                  <a:pos x="142" y="36"/>
                </a:cxn>
                <a:cxn ang="0">
                  <a:pos x="146" y="36"/>
                </a:cxn>
                <a:cxn ang="0">
                  <a:pos x="150" y="36"/>
                </a:cxn>
                <a:cxn ang="0">
                  <a:pos x="158" y="30"/>
                </a:cxn>
                <a:cxn ang="0">
                  <a:pos x="164" y="22"/>
                </a:cxn>
                <a:cxn ang="0">
                  <a:pos x="164" y="22"/>
                </a:cxn>
                <a:cxn ang="0">
                  <a:pos x="158" y="26"/>
                </a:cxn>
                <a:cxn ang="0">
                  <a:pos x="150" y="28"/>
                </a:cxn>
                <a:cxn ang="0">
                  <a:pos x="138" y="30"/>
                </a:cxn>
                <a:cxn ang="0">
                  <a:pos x="138" y="30"/>
                </a:cxn>
                <a:cxn ang="0">
                  <a:pos x="126" y="18"/>
                </a:cxn>
                <a:cxn ang="0">
                  <a:pos x="116" y="8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80" y="0"/>
                </a:cxn>
                <a:cxn ang="0">
                  <a:pos x="68" y="2"/>
                </a:cxn>
                <a:cxn ang="0">
                  <a:pos x="58" y="6"/>
                </a:cxn>
                <a:cxn ang="0">
                  <a:pos x="48" y="10"/>
                </a:cxn>
                <a:cxn ang="0">
                  <a:pos x="28" y="22"/>
                </a:cxn>
                <a:cxn ang="0">
                  <a:pos x="14" y="34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0" y="32"/>
                </a:cxn>
                <a:cxn ang="0">
                  <a:pos x="40" y="22"/>
                </a:cxn>
                <a:cxn ang="0">
                  <a:pos x="58" y="18"/>
                </a:cxn>
                <a:cxn ang="0">
                  <a:pos x="74" y="16"/>
                </a:cxn>
                <a:cxn ang="0">
                  <a:pos x="90" y="18"/>
                </a:cxn>
                <a:cxn ang="0">
                  <a:pos x="104" y="22"/>
                </a:cxn>
                <a:cxn ang="0">
                  <a:pos x="116" y="28"/>
                </a:cxn>
                <a:cxn ang="0">
                  <a:pos x="128" y="38"/>
                </a:cxn>
                <a:cxn ang="0">
                  <a:pos x="136" y="46"/>
                </a:cxn>
                <a:cxn ang="0">
                  <a:pos x="146" y="58"/>
                </a:cxn>
                <a:cxn ang="0">
                  <a:pos x="158" y="76"/>
                </a:cxn>
                <a:cxn ang="0">
                  <a:pos x="166" y="92"/>
                </a:cxn>
                <a:cxn ang="0">
                  <a:pos x="168" y="98"/>
                </a:cxn>
                <a:cxn ang="0">
                  <a:pos x="168" y="98"/>
                </a:cxn>
                <a:cxn ang="0">
                  <a:pos x="162" y="78"/>
                </a:cxn>
                <a:cxn ang="0">
                  <a:pos x="156" y="62"/>
                </a:cxn>
                <a:cxn ang="0">
                  <a:pos x="156" y="62"/>
                </a:cxn>
                <a:cxn ang="0">
                  <a:pos x="160" y="62"/>
                </a:cxn>
                <a:cxn ang="0">
                  <a:pos x="166" y="62"/>
                </a:cxn>
                <a:cxn ang="0">
                  <a:pos x="174" y="58"/>
                </a:cxn>
                <a:cxn ang="0">
                  <a:pos x="178" y="52"/>
                </a:cxn>
                <a:cxn ang="0">
                  <a:pos x="180" y="48"/>
                </a:cxn>
                <a:cxn ang="0">
                  <a:pos x="180" y="48"/>
                </a:cxn>
              </a:cxnLst>
              <a:rect l="0" t="0" r="r" b="b"/>
              <a:pathLst>
                <a:path w="180" h="98">
                  <a:moveTo>
                    <a:pt x="180" y="48"/>
                  </a:moveTo>
                  <a:lnTo>
                    <a:pt x="180" y="48"/>
                  </a:lnTo>
                  <a:lnTo>
                    <a:pt x="174" y="52"/>
                  </a:lnTo>
                  <a:lnTo>
                    <a:pt x="166" y="56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4" y="50"/>
                  </a:lnTo>
                  <a:lnTo>
                    <a:pt x="160" y="50"/>
                  </a:lnTo>
                  <a:lnTo>
                    <a:pt x="166" y="44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66" y="40"/>
                  </a:lnTo>
                  <a:lnTo>
                    <a:pt x="160" y="42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8" y="30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58" y="26"/>
                  </a:lnTo>
                  <a:lnTo>
                    <a:pt x="150" y="28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26" y="18"/>
                  </a:lnTo>
                  <a:lnTo>
                    <a:pt x="116" y="8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8" y="10"/>
                  </a:lnTo>
                  <a:lnTo>
                    <a:pt x="28" y="22"/>
                  </a:lnTo>
                  <a:lnTo>
                    <a:pt x="14" y="3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0" y="32"/>
                  </a:lnTo>
                  <a:lnTo>
                    <a:pt x="40" y="22"/>
                  </a:lnTo>
                  <a:lnTo>
                    <a:pt x="58" y="18"/>
                  </a:lnTo>
                  <a:lnTo>
                    <a:pt x="74" y="16"/>
                  </a:lnTo>
                  <a:lnTo>
                    <a:pt x="90" y="18"/>
                  </a:lnTo>
                  <a:lnTo>
                    <a:pt x="104" y="22"/>
                  </a:lnTo>
                  <a:lnTo>
                    <a:pt x="116" y="28"/>
                  </a:lnTo>
                  <a:lnTo>
                    <a:pt x="128" y="38"/>
                  </a:lnTo>
                  <a:lnTo>
                    <a:pt x="136" y="46"/>
                  </a:lnTo>
                  <a:lnTo>
                    <a:pt x="146" y="58"/>
                  </a:lnTo>
                  <a:lnTo>
                    <a:pt x="158" y="76"/>
                  </a:lnTo>
                  <a:lnTo>
                    <a:pt x="166" y="92"/>
                  </a:lnTo>
                  <a:lnTo>
                    <a:pt x="168" y="98"/>
                  </a:lnTo>
                  <a:lnTo>
                    <a:pt x="168" y="98"/>
                  </a:lnTo>
                  <a:lnTo>
                    <a:pt x="162" y="78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60" y="62"/>
                  </a:lnTo>
                  <a:lnTo>
                    <a:pt x="166" y="62"/>
                  </a:lnTo>
                  <a:lnTo>
                    <a:pt x="174" y="58"/>
                  </a:lnTo>
                  <a:lnTo>
                    <a:pt x="178" y="52"/>
                  </a:lnTo>
                  <a:lnTo>
                    <a:pt x="180" y="48"/>
                  </a:lnTo>
                  <a:lnTo>
                    <a:pt x="18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253">
              <a:extLst>
                <a:ext uri="{FF2B5EF4-FFF2-40B4-BE49-F238E27FC236}">
                  <a16:creationId xmlns:a16="http://schemas.microsoft.com/office/drawing/2014/main" id="{50B95232-D3BC-4100-A85D-F05D66905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56"/>
              <a:ext cx="180" cy="9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8"/>
                </a:cxn>
                <a:cxn ang="0">
                  <a:pos x="6" y="52"/>
                </a:cxn>
                <a:cxn ang="0">
                  <a:pos x="14" y="56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6" y="50"/>
                </a:cxn>
                <a:cxn ang="0">
                  <a:pos x="22" y="50"/>
                </a:cxn>
                <a:cxn ang="0">
                  <a:pos x="14" y="44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4" y="40"/>
                </a:cxn>
                <a:cxn ang="0">
                  <a:pos x="22" y="42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34" y="36"/>
                </a:cxn>
                <a:cxn ang="0">
                  <a:pos x="30" y="34"/>
                </a:cxn>
                <a:cxn ang="0">
                  <a:pos x="24" y="30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24" y="26"/>
                </a:cxn>
                <a:cxn ang="0">
                  <a:pos x="30" y="28"/>
                </a:cxn>
                <a:cxn ang="0">
                  <a:pos x="44" y="30"/>
                </a:cxn>
                <a:cxn ang="0">
                  <a:pos x="44" y="30"/>
                </a:cxn>
                <a:cxn ang="0">
                  <a:pos x="54" y="18"/>
                </a:cxn>
                <a:cxn ang="0">
                  <a:pos x="66" y="8"/>
                </a:cxn>
                <a:cxn ang="0">
                  <a:pos x="78" y="4"/>
                </a:cxn>
                <a:cxn ang="0">
                  <a:pos x="90" y="0"/>
                </a:cxn>
                <a:cxn ang="0">
                  <a:pos x="100" y="0"/>
                </a:cxn>
                <a:cxn ang="0">
                  <a:pos x="112" y="2"/>
                </a:cxn>
                <a:cxn ang="0">
                  <a:pos x="124" y="6"/>
                </a:cxn>
                <a:cxn ang="0">
                  <a:pos x="134" y="10"/>
                </a:cxn>
                <a:cxn ang="0">
                  <a:pos x="152" y="22"/>
                </a:cxn>
                <a:cxn ang="0">
                  <a:pos x="168" y="34"/>
                </a:cxn>
                <a:cxn ang="0">
                  <a:pos x="180" y="48"/>
                </a:cxn>
                <a:cxn ang="0">
                  <a:pos x="180" y="48"/>
                </a:cxn>
                <a:cxn ang="0">
                  <a:pos x="160" y="32"/>
                </a:cxn>
                <a:cxn ang="0">
                  <a:pos x="140" y="22"/>
                </a:cxn>
                <a:cxn ang="0">
                  <a:pos x="122" y="18"/>
                </a:cxn>
                <a:cxn ang="0">
                  <a:pos x="106" y="16"/>
                </a:cxn>
                <a:cxn ang="0">
                  <a:pos x="92" y="18"/>
                </a:cxn>
                <a:cxn ang="0">
                  <a:pos x="78" y="22"/>
                </a:cxn>
                <a:cxn ang="0">
                  <a:pos x="64" y="28"/>
                </a:cxn>
                <a:cxn ang="0">
                  <a:pos x="54" y="38"/>
                </a:cxn>
                <a:cxn ang="0">
                  <a:pos x="44" y="46"/>
                </a:cxn>
                <a:cxn ang="0">
                  <a:pos x="36" y="58"/>
                </a:cxn>
                <a:cxn ang="0">
                  <a:pos x="22" y="76"/>
                </a:cxn>
                <a:cxn ang="0">
                  <a:pos x="14" y="92"/>
                </a:cxn>
                <a:cxn ang="0">
                  <a:pos x="12" y="98"/>
                </a:cxn>
                <a:cxn ang="0">
                  <a:pos x="12" y="98"/>
                </a:cxn>
                <a:cxn ang="0">
                  <a:pos x="18" y="78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0" y="62"/>
                </a:cxn>
                <a:cxn ang="0">
                  <a:pos x="16" y="62"/>
                </a:cxn>
                <a:cxn ang="0">
                  <a:pos x="8" y="58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180" h="98">
                  <a:moveTo>
                    <a:pt x="0" y="48"/>
                  </a:moveTo>
                  <a:lnTo>
                    <a:pt x="0" y="48"/>
                  </a:lnTo>
                  <a:lnTo>
                    <a:pt x="6" y="52"/>
                  </a:lnTo>
                  <a:lnTo>
                    <a:pt x="14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22" y="50"/>
                  </a:lnTo>
                  <a:lnTo>
                    <a:pt x="14" y="4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4" y="40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30" y="34"/>
                  </a:lnTo>
                  <a:lnTo>
                    <a:pt x="24" y="3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4" y="26"/>
                  </a:lnTo>
                  <a:lnTo>
                    <a:pt x="30" y="28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4" y="18"/>
                  </a:lnTo>
                  <a:lnTo>
                    <a:pt x="66" y="8"/>
                  </a:lnTo>
                  <a:lnTo>
                    <a:pt x="78" y="4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12" y="2"/>
                  </a:lnTo>
                  <a:lnTo>
                    <a:pt x="124" y="6"/>
                  </a:lnTo>
                  <a:lnTo>
                    <a:pt x="134" y="10"/>
                  </a:lnTo>
                  <a:lnTo>
                    <a:pt x="152" y="22"/>
                  </a:lnTo>
                  <a:lnTo>
                    <a:pt x="168" y="3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60" y="32"/>
                  </a:lnTo>
                  <a:lnTo>
                    <a:pt x="140" y="22"/>
                  </a:lnTo>
                  <a:lnTo>
                    <a:pt x="122" y="18"/>
                  </a:lnTo>
                  <a:lnTo>
                    <a:pt x="106" y="16"/>
                  </a:lnTo>
                  <a:lnTo>
                    <a:pt x="92" y="18"/>
                  </a:lnTo>
                  <a:lnTo>
                    <a:pt x="78" y="22"/>
                  </a:lnTo>
                  <a:lnTo>
                    <a:pt x="64" y="28"/>
                  </a:lnTo>
                  <a:lnTo>
                    <a:pt x="54" y="38"/>
                  </a:lnTo>
                  <a:lnTo>
                    <a:pt x="44" y="46"/>
                  </a:lnTo>
                  <a:lnTo>
                    <a:pt x="36" y="58"/>
                  </a:lnTo>
                  <a:lnTo>
                    <a:pt x="22" y="76"/>
                  </a:lnTo>
                  <a:lnTo>
                    <a:pt x="14" y="92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8" y="78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16" y="62"/>
                  </a:lnTo>
                  <a:lnTo>
                    <a:pt x="8" y="58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254">
              <a:extLst>
                <a:ext uri="{FF2B5EF4-FFF2-40B4-BE49-F238E27FC236}">
                  <a16:creationId xmlns:a16="http://schemas.microsoft.com/office/drawing/2014/main" id="{6567B444-5E90-46B5-BE4F-3212EFA78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1888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255">
              <a:extLst>
                <a:ext uri="{FF2B5EF4-FFF2-40B4-BE49-F238E27FC236}">
                  <a16:creationId xmlns:a16="http://schemas.microsoft.com/office/drawing/2014/main" id="{B7C4CEF3-5605-45CF-848A-3660F27DD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2" y="1258"/>
              <a:ext cx="124" cy="676"/>
            </a:xfrm>
            <a:custGeom>
              <a:avLst/>
              <a:gdLst/>
              <a:ahLst/>
              <a:cxnLst>
                <a:cxn ang="0">
                  <a:pos x="124" y="586"/>
                </a:cxn>
                <a:cxn ang="0">
                  <a:pos x="116" y="574"/>
                </a:cxn>
                <a:cxn ang="0">
                  <a:pos x="106" y="570"/>
                </a:cxn>
                <a:cxn ang="0">
                  <a:pos x="90" y="572"/>
                </a:cxn>
                <a:cxn ang="0">
                  <a:pos x="92" y="572"/>
                </a:cxn>
                <a:cxn ang="0">
                  <a:pos x="100" y="578"/>
                </a:cxn>
                <a:cxn ang="0">
                  <a:pos x="104" y="584"/>
                </a:cxn>
                <a:cxn ang="0">
                  <a:pos x="102" y="590"/>
                </a:cxn>
                <a:cxn ang="0">
                  <a:pos x="88" y="602"/>
                </a:cxn>
                <a:cxn ang="0">
                  <a:pos x="66" y="604"/>
                </a:cxn>
                <a:cxn ang="0">
                  <a:pos x="70" y="588"/>
                </a:cxn>
                <a:cxn ang="0">
                  <a:pos x="82" y="572"/>
                </a:cxn>
                <a:cxn ang="0">
                  <a:pos x="88" y="558"/>
                </a:cxn>
                <a:cxn ang="0">
                  <a:pos x="88" y="546"/>
                </a:cxn>
                <a:cxn ang="0">
                  <a:pos x="76" y="528"/>
                </a:cxn>
                <a:cxn ang="0">
                  <a:pos x="52" y="512"/>
                </a:cxn>
                <a:cxn ang="0">
                  <a:pos x="26" y="502"/>
                </a:cxn>
                <a:cxn ang="0">
                  <a:pos x="10" y="490"/>
                </a:cxn>
                <a:cxn ang="0">
                  <a:pos x="10" y="474"/>
                </a:cxn>
                <a:cxn ang="0">
                  <a:pos x="26" y="452"/>
                </a:cxn>
                <a:cxn ang="0">
                  <a:pos x="60" y="424"/>
                </a:cxn>
                <a:cxn ang="0">
                  <a:pos x="70" y="418"/>
                </a:cxn>
                <a:cxn ang="0">
                  <a:pos x="80" y="404"/>
                </a:cxn>
                <a:cxn ang="0">
                  <a:pos x="80" y="394"/>
                </a:cxn>
                <a:cxn ang="0">
                  <a:pos x="70" y="378"/>
                </a:cxn>
                <a:cxn ang="0">
                  <a:pos x="56" y="358"/>
                </a:cxn>
                <a:cxn ang="0">
                  <a:pos x="56" y="346"/>
                </a:cxn>
                <a:cxn ang="0">
                  <a:pos x="62" y="332"/>
                </a:cxn>
                <a:cxn ang="0">
                  <a:pos x="72" y="320"/>
                </a:cxn>
                <a:cxn ang="0">
                  <a:pos x="86" y="294"/>
                </a:cxn>
                <a:cxn ang="0">
                  <a:pos x="92" y="268"/>
                </a:cxn>
                <a:cxn ang="0">
                  <a:pos x="94" y="228"/>
                </a:cxn>
                <a:cxn ang="0">
                  <a:pos x="80" y="250"/>
                </a:cxn>
                <a:cxn ang="0">
                  <a:pos x="48" y="306"/>
                </a:cxn>
                <a:cxn ang="0">
                  <a:pos x="26" y="360"/>
                </a:cxn>
                <a:cxn ang="0">
                  <a:pos x="8" y="422"/>
                </a:cxn>
                <a:cxn ang="0">
                  <a:pos x="0" y="490"/>
                </a:cxn>
                <a:cxn ang="0">
                  <a:pos x="8" y="562"/>
                </a:cxn>
                <a:cxn ang="0">
                  <a:pos x="18" y="600"/>
                </a:cxn>
                <a:cxn ang="0">
                  <a:pos x="34" y="638"/>
                </a:cxn>
                <a:cxn ang="0">
                  <a:pos x="56" y="676"/>
                </a:cxn>
                <a:cxn ang="0">
                  <a:pos x="68" y="672"/>
                </a:cxn>
                <a:cxn ang="0">
                  <a:pos x="96" y="654"/>
                </a:cxn>
                <a:cxn ang="0">
                  <a:pos x="116" y="634"/>
                </a:cxn>
                <a:cxn ang="0">
                  <a:pos x="112" y="636"/>
                </a:cxn>
                <a:cxn ang="0">
                  <a:pos x="98" y="640"/>
                </a:cxn>
                <a:cxn ang="0">
                  <a:pos x="88" y="640"/>
                </a:cxn>
                <a:cxn ang="0">
                  <a:pos x="72" y="634"/>
                </a:cxn>
                <a:cxn ang="0">
                  <a:pos x="66" y="620"/>
                </a:cxn>
                <a:cxn ang="0">
                  <a:pos x="78" y="622"/>
                </a:cxn>
                <a:cxn ang="0">
                  <a:pos x="100" y="616"/>
                </a:cxn>
                <a:cxn ang="0">
                  <a:pos x="116" y="606"/>
                </a:cxn>
                <a:cxn ang="0">
                  <a:pos x="122" y="594"/>
                </a:cxn>
                <a:cxn ang="0">
                  <a:pos x="124" y="586"/>
                </a:cxn>
                <a:cxn ang="0">
                  <a:pos x="34" y="18"/>
                </a:cxn>
                <a:cxn ang="0">
                  <a:pos x="90" y="44"/>
                </a:cxn>
                <a:cxn ang="0">
                  <a:pos x="108" y="16"/>
                </a:cxn>
                <a:cxn ang="0">
                  <a:pos x="110" y="4"/>
                </a:cxn>
                <a:cxn ang="0">
                  <a:pos x="106" y="0"/>
                </a:cxn>
                <a:cxn ang="0">
                  <a:pos x="86" y="2"/>
                </a:cxn>
                <a:cxn ang="0">
                  <a:pos x="34" y="18"/>
                </a:cxn>
              </a:cxnLst>
              <a:rect l="0" t="0" r="r" b="b"/>
              <a:pathLst>
                <a:path w="124" h="676">
                  <a:moveTo>
                    <a:pt x="124" y="586"/>
                  </a:moveTo>
                  <a:lnTo>
                    <a:pt x="124" y="586"/>
                  </a:lnTo>
                  <a:lnTo>
                    <a:pt x="120" y="580"/>
                  </a:lnTo>
                  <a:lnTo>
                    <a:pt x="116" y="574"/>
                  </a:lnTo>
                  <a:lnTo>
                    <a:pt x="112" y="572"/>
                  </a:lnTo>
                  <a:lnTo>
                    <a:pt x="106" y="570"/>
                  </a:lnTo>
                  <a:lnTo>
                    <a:pt x="94" y="572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92" y="572"/>
                  </a:lnTo>
                  <a:lnTo>
                    <a:pt x="98" y="576"/>
                  </a:lnTo>
                  <a:lnTo>
                    <a:pt x="100" y="578"/>
                  </a:lnTo>
                  <a:lnTo>
                    <a:pt x="102" y="580"/>
                  </a:lnTo>
                  <a:lnTo>
                    <a:pt x="104" y="584"/>
                  </a:lnTo>
                  <a:lnTo>
                    <a:pt x="102" y="590"/>
                  </a:lnTo>
                  <a:lnTo>
                    <a:pt x="102" y="590"/>
                  </a:lnTo>
                  <a:lnTo>
                    <a:pt x="98" y="596"/>
                  </a:lnTo>
                  <a:lnTo>
                    <a:pt x="88" y="602"/>
                  </a:lnTo>
                  <a:lnTo>
                    <a:pt x="78" y="604"/>
                  </a:lnTo>
                  <a:lnTo>
                    <a:pt x="66" y="604"/>
                  </a:lnTo>
                  <a:lnTo>
                    <a:pt x="66" y="604"/>
                  </a:lnTo>
                  <a:lnTo>
                    <a:pt x="70" y="588"/>
                  </a:lnTo>
                  <a:lnTo>
                    <a:pt x="82" y="572"/>
                  </a:lnTo>
                  <a:lnTo>
                    <a:pt x="82" y="572"/>
                  </a:lnTo>
                  <a:lnTo>
                    <a:pt x="86" y="564"/>
                  </a:lnTo>
                  <a:lnTo>
                    <a:pt x="88" y="558"/>
                  </a:lnTo>
                  <a:lnTo>
                    <a:pt x="90" y="552"/>
                  </a:lnTo>
                  <a:lnTo>
                    <a:pt x="88" y="546"/>
                  </a:lnTo>
                  <a:lnTo>
                    <a:pt x="84" y="536"/>
                  </a:lnTo>
                  <a:lnTo>
                    <a:pt x="76" y="528"/>
                  </a:lnTo>
                  <a:lnTo>
                    <a:pt x="66" y="518"/>
                  </a:lnTo>
                  <a:lnTo>
                    <a:pt x="52" y="512"/>
                  </a:lnTo>
                  <a:lnTo>
                    <a:pt x="26" y="502"/>
                  </a:lnTo>
                  <a:lnTo>
                    <a:pt x="26" y="502"/>
                  </a:lnTo>
                  <a:lnTo>
                    <a:pt x="16" y="496"/>
                  </a:lnTo>
                  <a:lnTo>
                    <a:pt x="10" y="490"/>
                  </a:lnTo>
                  <a:lnTo>
                    <a:pt x="8" y="482"/>
                  </a:lnTo>
                  <a:lnTo>
                    <a:pt x="10" y="474"/>
                  </a:lnTo>
                  <a:lnTo>
                    <a:pt x="16" y="462"/>
                  </a:lnTo>
                  <a:lnTo>
                    <a:pt x="26" y="452"/>
                  </a:lnTo>
                  <a:lnTo>
                    <a:pt x="42" y="438"/>
                  </a:lnTo>
                  <a:lnTo>
                    <a:pt x="60" y="424"/>
                  </a:lnTo>
                  <a:lnTo>
                    <a:pt x="60" y="424"/>
                  </a:lnTo>
                  <a:lnTo>
                    <a:pt x="70" y="418"/>
                  </a:lnTo>
                  <a:lnTo>
                    <a:pt x="76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80" y="394"/>
                  </a:lnTo>
                  <a:lnTo>
                    <a:pt x="78" y="388"/>
                  </a:lnTo>
                  <a:lnTo>
                    <a:pt x="70" y="378"/>
                  </a:lnTo>
                  <a:lnTo>
                    <a:pt x="64" y="368"/>
                  </a:lnTo>
                  <a:lnTo>
                    <a:pt x="56" y="358"/>
                  </a:lnTo>
                  <a:lnTo>
                    <a:pt x="56" y="352"/>
                  </a:lnTo>
                  <a:lnTo>
                    <a:pt x="56" y="346"/>
                  </a:lnTo>
                  <a:lnTo>
                    <a:pt x="58" y="340"/>
                  </a:lnTo>
                  <a:lnTo>
                    <a:pt x="62" y="332"/>
                  </a:lnTo>
                  <a:lnTo>
                    <a:pt x="62" y="332"/>
                  </a:lnTo>
                  <a:lnTo>
                    <a:pt x="72" y="320"/>
                  </a:lnTo>
                  <a:lnTo>
                    <a:pt x="80" y="306"/>
                  </a:lnTo>
                  <a:lnTo>
                    <a:pt x="86" y="294"/>
                  </a:lnTo>
                  <a:lnTo>
                    <a:pt x="90" y="280"/>
                  </a:lnTo>
                  <a:lnTo>
                    <a:pt x="92" y="268"/>
                  </a:lnTo>
                  <a:lnTo>
                    <a:pt x="94" y="254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80" y="250"/>
                  </a:lnTo>
                  <a:lnTo>
                    <a:pt x="58" y="284"/>
                  </a:lnTo>
                  <a:lnTo>
                    <a:pt x="48" y="306"/>
                  </a:lnTo>
                  <a:lnTo>
                    <a:pt x="36" y="332"/>
                  </a:lnTo>
                  <a:lnTo>
                    <a:pt x="26" y="360"/>
                  </a:lnTo>
                  <a:lnTo>
                    <a:pt x="16" y="390"/>
                  </a:lnTo>
                  <a:lnTo>
                    <a:pt x="8" y="422"/>
                  </a:lnTo>
                  <a:lnTo>
                    <a:pt x="2" y="456"/>
                  </a:lnTo>
                  <a:lnTo>
                    <a:pt x="0" y="490"/>
                  </a:lnTo>
                  <a:lnTo>
                    <a:pt x="2" y="526"/>
                  </a:lnTo>
                  <a:lnTo>
                    <a:pt x="8" y="562"/>
                  </a:lnTo>
                  <a:lnTo>
                    <a:pt x="12" y="582"/>
                  </a:lnTo>
                  <a:lnTo>
                    <a:pt x="18" y="600"/>
                  </a:lnTo>
                  <a:lnTo>
                    <a:pt x="26" y="618"/>
                  </a:lnTo>
                  <a:lnTo>
                    <a:pt x="34" y="638"/>
                  </a:lnTo>
                  <a:lnTo>
                    <a:pt x="44" y="656"/>
                  </a:lnTo>
                  <a:lnTo>
                    <a:pt x="56" y="676"/>
                  </a:lnTo>
                  <a:lnTo>
                    <a:pt x="56" y="676"/>
                  </a:lnTo>
                  <a:lnTo>
                    <a:pt x="68" y="672"/>
                  </a:lnTo>
                  <a:lnTo>
                    <a:pt x="78" y="666"/>
                  </a:lnTo>
                  <a:lnTo>
                    <a:pt x="96" y="654"/>
                  </a:lnTo>
                  <a:lnTo>
                    <a:pt x="108" y="642"/>
                  </a:lnTo>
                  <a:lnTo>
                    <a:pt x="116" y="634"/>
                  </a:lnTo>
                  <a:lnTo>
                    <a:pt x="116" y="634"/>
                  </a:lnTo>
                  <a:lnTo>
                    <a:pt x="112" y="636"/>
                  </a:lnTo>
                  <a:lnTo>
                    <a:pt x="106" y="638"/>
                  </a:lnTo>
                  <a:lnTo>
                    <a:pt x="98" y="640"/>
                  </a:lnTo>
                  <a:lnTo>
                    <a:pt x="88" y="640"/>
                  </a:lnTo>
                  <a:lnTo>
                    <a:pt x="88" y="640"/>
                  </a:lnTo>
                  <a:lnTo>
                    <a:pt x="80" y="638"/>
                  </a:lnTo>
                  <a:lnTo>
                    <a:pt x="72" y="634"/>
                  </a:lnTo>
                  <a:lnTo>
                    <a:pt x="68" y="628"/>
                  </a:lnTo>
                  <a:lnTo>
                    <a:pt x="66" y="620"/>
                  </a:lnTo>
                  <a:lnTo>
                    <a:pt x="66" y="620"/>
                  </a:lnTo>
                  <a:lnTo>
                    <a:pt x="78" y="622"/>
                  </a:lnTo>
                  <a:lnTo>
                    <a:pt x="90" y="620"/>
                  </a:lnTo>
                  <a:lnTo>
                    <a:pt x="100" y="616"/>
                  </a:lnTo>
                  <a:lnTo>
                    <a:pt x="108" y="612"/>
                  </a:lnTo>
                  <a:lnTo>
                    <a:pt x="116" y="606"/>
                  </a:lnTo>
                  <a:lnTo>
                    <a:pt x="120" y="600"/>
                  </a:lnTo>
                  <a:lnTo>
                    <a:pt x="122" y="594"/>
                  </a:lnTo>
                  <a:lnTo>
                    <a:pt x="124" y="586"/>
                  </a:lnTo>
                  <a:lnTo>
                    <a:pt x="124" y="58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100" y="28"/>
                  </a:lnTo>
                  <a:lnTo>
                    <a:pt x="108" y="16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110" y="2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86" y="2"/>
                  </a:lnTo>
                  <a:lnTo>
                    <a:pt x="64" y="8"/>
                  </a:lnTo>
                  <a:lnTo>
                    <a:pt x="34" y="18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56">
              <a:extLst>
                <a:ext uri="{FF2B5EF4-FFF2-40B4-BE49-F238E27FC236}">
                  <a16:creationId xmlns:a16="http://schemas.microsoft.com/office/drawing/2014/main" id="{A89881E4-9924-4C74-8E01-99770A186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1778"/>
              <a:ext cx="74" cy="76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0" y="30"/>
                </a:cxn>
                <a:cxn ang="0">
                  <a:pos x="28" y="18"/>
                </a:cxn>
                <a:cxn ang="0">
                  <a:pos x="36" y="8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6"/>
                </a:cxn>
                <a:cxn ang="0">
                  <a:pos x="12" y="12"/>
                </a:cxn>
                <a:cxn ang="0">
                  <a:pos x="6" y="20"/>
                </a:cxn>
                <a:cxn ang="0">
                  <a:pos x="2" y="28"/>
                </a:cxn>
                <a:cxn ang="0">
                  <a:pos x="0" y="36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4" y="58"/>
                </a:cxn>
                <a:cxn ang="0">
                  <a:pos x="8" y="64"/>
                </a:cxn>
                <a:cxn ang="0">
                  <a:pos x="14" y="68"/>
                </a:cxn>
                <a:cxn ang="0">
                  <a:pos x="26" y="74"/>
                </a:cxn>
                <a:cxn ang="0">
                  <a:pos x="42" y="76"/>
                </a:cxn>
                <a:cxn ang="0">
                  <a:pos x="56" y="76"/>
                </a:cxn>
                <a:cxn ang="0">
                  <a:pos x="66" y="72"/>
                </a:cxn>
                <a:cxn ang="0">
                  <a:pos x="70" y="68"/>
                </a:cxn>
                <a:cxn ang="0">
                  <a:pos x="74" y="64"/>
                </a:cxn>
                <a:cxn ang="0">
                  <a:pos x="74" y="58"/>
                </a:cxn>
                <a:cxn ang="0">
                  <a:pos x="74" y="52"/>
                </a:cxn>
                <a:cxn ang="0">
                  <a:pos x="74" y="52"/>
                </a:cxn>
                <a:cxn ang="0">
                  <a:pos x="72" y="48"/>
                </a:cxn>
                <a:cxn ang="0">
                  <a:pos x="68" y="46"/>
                </a:cxn>
                <a:cxn ang="0">
                  <a:pos x="60" y="44"/>
                </a:cxn>
                <a:cxn ang="0">
                  <a:pos x="54" y="44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56" y="46"/>
                </a:cxn>
                <a:cxn ang="0">
                  <a:pos x="60" y="50"/>
                </a:cxn>
                <a:cxn ang="0">
                  <a:pos x="60" y="52"/>
                </a:cxn>
                <a:cxn ang="0">
                  <a:pos x="60" y="56"/>
                </a:cxn>
                <a:cxn ang="0">
                  <a:pos x="60" y="56"/>
                </a:cxn>
                <a:cxn ang="0">
                  <a:pos x="56" y="60"/>
                </a:cxn>
                <a:cxn ang="0">
                  <a:pos x="50" y="64"/>
                </a:cxn>
                <a:cxn ang="0">
                  <a:pos x="40" y="66"/>
                </a:cxn>
                <a:cxn ang="0">
                  <a:pos x="30" y="64"/>
                </a:cxn>
                <a:cxn ang="0">
                  <a:pos x="30" y="64"/>
                </a:cxn>
                <a:cxn ang="0">
                  <a:pos x="26" y="62"/>
                </a:cxn>
                <a:cxn ang="0">
                  <a:pos x="22" y="60"/>
                </a:cxn>
                <a:cxn ang="0">
                  <a:pos x="18" y="54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20" y="32"/>
                </a:cxn>
                <a:cxn ang="0">
                  <a:pos x="20" y="28"/>
                </a:cxn>
                <a:cxn ang="0">
                  <a:pos x="20" y="30"/>
                </a:cxn>
                <a:cxn ang="0">
                  <a:pos x="20" y="30"/>
                </a:cxn>
              </a:cxnLst>
              <a:rect l="0" t="0" r="r" b="b"/>
              <a:pathLst>
                <a:path w="74" h="76">
                  <a:moveTo>
                    <a:pt x="20" y="30"/>
                  </a:moveTo>
                  <a:lnTo>
                    <a:pt x="20" y="30"/>
                  </a:lnTo>
                  <a:lnTo>
                    <a:pt x="28" y="18"/>
                  </a:lnTo>
                  <a:lnTo>
                    <a:pt x="36" y="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6"/>
                  </a:lnTo>
                  <a:lnTo>
                    <a:pt x="12" y="12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4" y="58"/>
                  </a:lnTo>
                  <a:lnTo>
                    <a:pt x="8" y="64"/>
                  </a:lnTo>
                  <a:lnTo>
                    <a:pt x="14" y="68"/>
                  </a:lnTo>
                  <a:lnTo>
                    <a:pt x="26" y="74"/>
                  </a:lnTo>
                  <a:lnTo>
                    <a:pt x="42" y="76"/>
                  </a:lnTo>
                  <a:lnTo>
                    <a:pt x="56" y="76"/>
                  </a:lnTo>
                  <a:lnTo>
                    <a:pt x="66" y="72"/>
                  </a:lnTo>
                  <a:lnTo>
                    <a:pt x="70" y="68"/>
                  </a:lnTo>
                  <a:lnTo>
                    <a:pt x="74" y="64"/>
                  </a:lnTo>
                  <a:lnTo>
                    <a:pt x="74" y="5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2" y="48"/>
                  </a:lnTo>
                  <a:lnTo>
                    <a:pt x="68" y="46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46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6" y="60"/>
                  </a:lnTo>
                  <a:lnTo>
                    <a:pt x="50" y="64"/>
                  </a:lnTo>
                  <a:lnTo>
                    <a:pt x="40" y="6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6" y="62"/>
                  </a:lnTo>
                  <a:lnTo>
                    <a:pt x="22" y="60"/>
                  </a:lnTo>
                  <a:lnTo>
                    <a:pt x="18" y="54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57">
              <a:extLst>
                <a:ext uri="{FF2B5EF4-FFF2-40B4-BE49-F238E27FC236}">
                  <a16:creationId xmlns:a16="http://schemas.microsoft.com/office/drawing/2014/main" id="{C7B7C8A7-18DB-4A08-A809-7D2430BB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1768"/>
              <a:ext cx="52" cy="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6" y="6"/>
                </a:cxn>
                <a:cxn ang="0">
                  <a:pos x="32" y="20"/>
                </a:cxn>
                <a:cxn ang="0">
                  <a:pos x="24" y="28"/>
                </a:cxn>
                <a:cxn ang="0">
                  <a:pos x="20" y="40"/>
                </a:cxn>
                <a:cxn ang="0">
                  <a:pos x="18" y="52"/>
                </a:cxn>
                <a:cxn ang="0">
                  <a:pos x="20" y="64"/>
                </a:cxn>
                <a:cxn ang="0">
                  <a:pos x="20" y="64"/>
                </a:cxn>
                <a:cxn ang="0">
                  <a:pos x="28" y="84"/>
                </a:cxn>
                <a:cxn ang="0">
                  <a:pos x="34" y="94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28" y="96"/>
                </a:cxn>
                <a:cxn ang="0">
                  <a:pos x="18" y="90"/>
                </a:cxn>
                <a:cxn ang="0">
                  <a:pos x="12" y="84"/>
                </a:cxn>
                <a:cxn ang="0">
                  <a:pos x="6" y="76"/>
                </a:cxn>
                <a:cxn ang="0">
                  <a:pos x="2" y="68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2" y="42"/>
                </a:cxn>
                <a:cxn ang="0">
                  <a:pos x="4" y="32"/>
                </a:cxn>
                <a:cxn ang="0">
                  <a:pos x="8" y="24"/>
                </a:cxn>
                <a:cxn ang="0">
                  <a:pos x="12" y="18"/>
                </a:cxn>
                <a:cxn ang="0">
                  <a:pos x="18" y="12"/>
                </a:cxn>
                <a:cxn ang="0">
                  <a:pos x="26" y="6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100">
                  <a:moveTo>
                    <a:pt x="52" y="0"/>
                  </a:moveTo>
                  <a:lnTo>
                    <a:pt x="52" y="0"/>
                  </a:lnTo>
                  <a:lnTo>
                    <a:pt x="46" y="6"/>
                  </a:lnTo>
                  <a:lnTo>
                    <a:pt x="32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8" y="5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84"/>
                  </a:lnTo>
                  <a:lnTo>
                    <a:pt x="34" y="94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28" y="96"/>
                  </a:lnTo>
                  <a:lnTo>
                    <a:pt x="18" y="90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258">
              <a:extLst>
                <a:ext uri="{FF2B5EF4-FFF2-40B4-BE49-F238E27FC236}">
                  <a16:creationId xmlns:a16="http://schemas.microsoft.com/office/drawing/2014/main" id="{D59E0704-19A4-44B6-9048-5E999449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764"/>
              <a:ext cx="50" cy="1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0"/>
                </a:cxn>
                <a:cxn ang="0">
                  <a:pos x="44" y="4"/>
                </a:cxn>
                <a:cxn ang="0">
                  <a:pos x="30" y="18"/>
                </a:cxn>
                <a:cxn ang="0">
                  <a:pos x="24" y="28"/>
                </a:cxn>
                <a:cxn ang="0">
                  <a:pos x="18" y="38"/>
                </a:cxn>
                <a:cxn ang="0">
                  <a:pos x="16" y="5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6" y="82"/>
                </a:cxn>
                <a:cxn ang="0">
                  <a:pos x="32" y="94"/>
                </a:cxn>
                <a:cxn ang="0">
                  <a:pos x="36" y="100"/>
                </a:cxn>
                <a:cxn ang="0">
                  <a:pos x="36" y="100"/>
                </a:cxn>
                <a:cxn ang="0">
                  <a:pos x="26" y="96"/>
                </a:cxn>
                <a:cxn ang="0">
                  <a:pos x="18" y="90"/>
                </a:cxn>
                <a:cxn ang="0">
                  <a:pos x="10" y="84"/>
                </a:cxn>
                <a:cxn ang="0">
                  <a:pos x="6" y="76"/>
                </a:cxn>
                <a:cxn ang="0">
                  <a:pos x="2" y="68"/>
                </a:cxn>
                <a:cxn ang="0">
                  <a:pos x="0" y="58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2" y="32"/>
                </a:cxn>
                <a:cxn ang="0">
                  <a:pos x="6" y="24"/>
                </a:cxn>
                <a:cxn ang="0">
                  <a:pos x="12" y="16"/>
                </a:cxn>
                <a:cxn ang="0">
                  <a:pos x="18" y="10"/>
                </a:cxn>
                <a:cxn ang="0">
                  <a:pos x="24" y="4"/>
                </a:cxn>
                <a:cxn ang="0">
                  <a:pos x="32" y="2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0" h="100">
                  <a:moveTo>
                    <a:pt x="50" y="0"/>
                  </a:moveTo>
                  <a:lnTo>
                    <a:pt x="50" y="0"/>
                  </a:lnTo>
                  <a:lnTo>
                    <a:pt x="44" y="4"/>
                  </a:lnTo>
                  <a:lnTo>
                    <a:pt x="30" y="18"/>
                  </a:lnTo>
                  <a:lnTo>
                    <a:pt x="24" y="28"/>
                  </a:lnTo>
                  <a:lnTo>
                    <a:pt x="18" y="38"/>
                  </a:lnTo>
                  <a:lnTo>
                    <a:pt x="16" y="5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6" y="82"/>
                  </a:lnTo>
                  <a:lnTo>
                    <a:pt x="32" y="94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26" y="96"/>
                  </a:lnTo>
                  <a:lnTo>
                    <a:pt x="18" y="90"/>
                  </a:lnTo>
                  <a:lnTo>
                    <a:pt x="10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2" y="16"/>
                  </a:lnTo>
                  <a:lnTo>
                    <a:pt x="18" y="10"/>
                  </a:lnTo>
                  <a:lnTo>
                    <a:pt x="24" y="4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59">
              <a:extLst>
                <a:ext uri="{FF2B5EF4-FFF2-40B4-BE49-F238E27FC236}">
                  <a16:creationId xmlns:a16="http://schemas.microsoft.com/office/drawing/2014/main" id="{3E8C1A68-15AE-4EE6-83C2-3B6E7EC8A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1764"/>
              <a:ext cx="50" cy="1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0"/>
                </a:cxn>
                <a:cxn ang="0">
                  <a:pos x="44" y="4"/>
                </a:cxn>
                <a:cxn ang="0">
                  <a:pos x="30" y="18"/>
                </a:cxn>
                <a:cxn ang="0">
                  <a:pos x="24" y="28"/>
                </a:cxn>
                <a:cxn ang="0">
                  <a:pos x="20" y="38"/>
                </a:cxn>
                <a:cxn ang="0">
                  <a:pos x="16" y="5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6" y="82"/>
                </a:cxn>
                <a:cxn ang="0">
                  <a:pos x="32" y="94"/>
                </a:cxn>
                <a:cxn ang="0">
                  <a:pos x="36" y="100"/>
                </a:cxn>
                <a:cxn ang="0">
                  <a:pos x="36" y="100"/>
                </a:cxn>
                <a:cxn ang="0">
                  <a:pos x="26" y="96"/>
                </a:cxn>
                <a:cxn ang="0">
                  <a:pos x="18" y="90"/>
                </a:cxn>
                <a:cxn ang="0">
                  <a:pos x="10" y="84"/>
                </a:cxn>
                <a:cxn ang="0">
                  <a:pos x="6" y="76"/>
                </a:cxn>
                <a:cxn ang="0">
                  <a:pos x="2" y="68"/>
                </a:cxn>
                <a:cxn ang="0">
                  <a:pos x="0" y="58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4" y="32"/>
                </a:cxn>
                <a:cxn ang="0">
                  <a:pos x="6" y="24"/>
                </a:cxn>
                <a:cxn ang="0">
                  <a:pos x="12" y="16"/>
                </a:cxn>
                <a:cxn ang="0">
                  <a:pos x="18" y="10"/>
                </a:cxn>
                <a:cxn ang="0">
                  <a:pos x="24" y="4"/>
                </a:cxn>
                <a:cxn ang="0">
                  <a:pos x="32" y="2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0" h="100">
                  <a:moveTo>
                    <a:pt x="50" y="0"/>
                  </a:moveTo>
                  <a:lnTo>
                    <a:pt x="50" y="0"/>
                  </a:lnTo>
                  <a:lnTo>
                    <a:pt x="44" y="4"/>
                  </a:lnTo>
                  <a:lnTo>
                    <a:pt x="30" y="18"/>
                  </a:lnTo>
                  <a:lnTo>
                    <a:pt x="24" y="28"/>
                  </a:lnTo>
                  <a:lnTo>
                    <a:pt x="20" y="38"/>
                  </a:lnTo>
                  <a:lnTo>
                    <a:pt x="16" y="5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6" y="82"/>
                  </a:lnTo>
                  <a:lnTo>
                    <a:pt x="32" y="94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26" y="96"/>
                  </a:lnTo>
                  <a:lnTo>
                    <a:pt x="18" y="90"/>
                  </a:lnTo>
                  <a:lnTo>
                    <a:pt x="10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2"/>
                  </a:lnTo>
                  <a:lnTo>
                    <a:pt x="6" y="24"/>
                  </a:lnTo>
                  <a:lnTo>
                    <a:pt x="12" y="16"/>
                  </a:lnTo>
                  <a:lnTo>
                    <a:pt x="18" y="10"/>
                  </a:lnTo>
                  <a:lnTo>
                    <a:pt x="24" y="4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260">
              <a:extLst>
                <a:ext uri="{FF2B5EF4-FFF2-40B4-BE49-F238E27FC236}">
                  <a16:creationId xmlns:a16="http://schemas.microsoft.com/office/drawing/2014/main" id="{45815E5D-DE68-4964-981E-142D3CC3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1606"/>
              <a:ext cx="74" cy="78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0" y="30"/>
                </a:cxn>
                <a:cxn ang="0">
                  <a:pos x="28" y="18"/>
                </a:cxn>
                <a:cxn ang="0">
                  <a:pos x="36" y="8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0"/>
                </a:cxn>
                <a:cxn ang="0">
                  <a:pos x="26" y="2"/>
                </a:cxn>
                <a:cxn ang="0">
                  <a:pos x="18" y="6"/>
                </a:cxn>
                <a:cxn ang="0">
                  <a:pos x="12" y="12"/>
                </a:cxn>
                <a:cxn ang="0">
                  <a:pos x="6" y="20"/>
                </a:cxn>
                <a:cxn ang="0">
                  <a:pos x="2" y="28"/>
                </a:cxn>
                <a:cxn ang="0">
                  <a:pos x="0" y="36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54"/>
                </a:cxn>
                <a:cxn ang="0">
                  <a:pos x="4" y="60"/>
                </a:cxn>
                <a:cxn ang="0">
                  <a:pos x="8" y="64"/>
                </a:cxn>
                <a:cxn ang="0">
                  <a:pos x="14" y="68"/>
                </a:cxn>
                <a:cxn ang="0">
                  <a:pos x="26" y="74"/>
                </a:cxn>
                <a:cxn ang="0">
                  <a:pos x="40" y="78"/>
                </a:cxn>
                <a:cxn ang="0">
                  <a:pos x="54" y="76"/>
                </a:cxn>
                <a:cxn ang="0">
                  <a:pos x="66" y="72"/>
                </a:cxn>
                <a:cxn ang="0">
                  <a:pos x="70" y="68"/>
                </a:cxn>
                <a:cxn ang="0">
                  <a:pos x="72" y="64"/>
                </a:cxn>
                <a:cxn ang="0">
                  <a:pos x="74" y="58"/>
                </a:cxn>
                <a:cxn ang="0">
                  <a:pos x="74" y="52"/>
                </a:cxn>
                <a:cxn ang="0">
                  <a:pos x="74" y="52"/>
                </a:cxn>
                <a:cxn ang="0">
                  <a:pos x="70" y="48"/>
                </a:cxn>
                <a:cxn ang="0">
                  <a:pos x="68" y="46"/>
                </a:cxn>
                <a:cxn ang="0">
                  <a:pos x="64" y="44"/>
                </a:cxn>
                <a:cxn ang="0">
                  <a:pos x="60" y="44"/>
                </a:cxn>
                <a:cxn ang="0">
                  <a:pos x="54" y="44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56" y="46"/>
                </a:cxn>
                <a:cxn ang="0">
                  <a:pos x="60" y="50"/>
                </a:cxn>
                <a:cxn ang="0">
                  <a:pos x="60" y="52"/>
                </a:cxn>
                <a:cxn ang="0">
                  <a:pos x="60" y="56"/>
                </a:cxn>
                <a:cxn ang="0">
                  <a:pos x="60" y="56"/>
                </a:cxn>
                <a:cxn ang="0">
                  <a:pos x="56" y="62"/>
                </a:cxn>
                <a:cxn ang="0">
                  <a:pos x="48" y="64"/>
                </a:cxn>
                <a:cxn ang="0">
                  <a:pos x="40" y="66"/>
                </a:cxn>
                <a:cxn ang="0">
                  <a:pos x="30" y="64"/>
                </a:cxn>
                <a:cxn ang="0">
                  <a:pos x="30" y="64"/>
                </a:cxn>
                <a:cxn ang="0">
                  <a:pos x="24" y="62"/>
                </a:cxn>
                <a:cxn ang="0">
                  <a:pos x="22" y="60"/>
                </a:cxn>
                <a:cxn ang="0">
                  <a:pos x="18" y="54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8" y="38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0" y="30"/>
                </a:cxn>
                <a:cxn ang="0">
                  <a:pos x="20" y="30"/>
                </a:cxn>
              </a:cxnLst>
              <a:rect l="0" t="0" r="r" b="b"/>
              <a:pathLst>
                <a:path w="74" h="78">
                  <a:moveTo>
                    <a:pt x="20" y="30"/>
                  </a:moveTo>
                  <a:lnTo>
                    <a:pt x="20" y="30"/>
                  </a:lnTo>
                  <a:lnTo>
                    <a:pt x="28" y="18"/>
                  </a:lnTo>
                  <a:lnTo>
                    <a:pt x="36" y="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4" y="60"/>
                  </a:lnTo>
                  <a:lnTo>
                    <a:pt x="8" y="64"/>
                  </a:lnTo>
                  <a:lnTo>
                    <a:pt x="14" y="68"/>
                  </a:lnTo>
                  <a:lnTo>
                    <a:pt x="26" y="74"/>
                  </a:lnTo>
                  <a:lnTo>
                    <a:pt x="40" y="78"/>
                  </a:lnTo>
                  <a:lnTo>
                    <a:pt x="54" y="76"/>
                  </a:lnTo>
                  <a:lnTo>
                    <a:pt x="66" y="72"/>
                  </a:lnTo>
                  <a:lnTo>
                    <a:pt x="70" y="68"/>
                  </a:lnTo>
                  <a:lnTo>
                    <a:pt x="72" y="64"/>
                  </a:lnTo>
                  <a:lnTo>
                    <a:pt x="74" y="5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0" y="48"/>
                  </a:lnTo>
                  <a:lnTo>
                    <a:pt x="68" y="46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46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6" y="62"/>
                  </a:lnTo>
                  <a:lnTo>
                    <a:pt x="48" y="64"/>
                  </a:lnTo>
                  <a:lnTo>
                    <a:pt x="40" y="6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4" y="62"/>
                  </a:lnTo>
                  <a:lnTo>
                    <a:pt x="22" y="60"/>
                  </a:lnTo>
                  <a:lnTo>
                    <a:pt x="18" y="5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8" y="38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261">
              <a:extLst>
                <a:ext uri="{FF2B5EF4-FFF2-40B4-BE49-F238E27FC236}">
                  <a16:creationId xmlns:a16="http://schemas.microsoft.com/office/drawing/2014/main" id="{4BCF10E3-8D0E-48F9-965D-A667C44EE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1596"/>
              <a:ext cx="52" cy="10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6" y="6"/>
                </a:cxn>
                <a:cxn ang="0">
                  <a:pos x="32" y="20"/>
                </a:cxn>
                <a:cxn ang="0">
                  <a:pos x="24" y="30"/>
                </a:cxn>
                <a:cxn ang="0">
                  <a:pos x="20" y="40"/>
                </a:cxn>
                <a:cxn ang="0">
                  <a:pos x="18" y="52"/>
                </a:cxn>
                <a:cxn ang="0">
                  <a:pos x="20" y="64"/>
                </a:cxn>
                <a:cxn ang="0">
                  <a:pos x="20" y="64"/>
                </a:cxn>
                <a:cxn ang="0">
                  <a:pos x="28" y="84"/>
                </a:cxn>
                <a:cxn ang="0">
                  <a:pos x="32" y="96"/>
                </a:cxn>
                <a:cxn ang="0">
                  <a:pos x="38" y="102"/>
                </a:cxn>
                <a:cxn ang="0">
                  <a:pos x="38" y="102"/>
                </a:cxn>
                <a:cxn ang="0">
                  <a:pos x="26" y="96"/>
                </a:cxn>
                <a:cxn ang="0">
                  <a:pos x="18" y="92"/>
                </a:cxn>
                <a:cxn ang="0">
                  <a:pos x="10" y="84"/>
                </a:cxn>
                <a:cxn ang="0">
                  <a:pos x="6" y="76"/>
                </a:cxn>
                <a:cxn ang="0">
                  <a:pos x="2" y="68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2" y="42"/>
                </a:cxn>
                <a:cxn ang="0">
                  <a:pos x="4" y="34"/>
                </a:cxn>
                <a:cxn ang="0">
                  <a:pos x="8" y="26"/>
                </a:cxn>
                <a:cxn ang="0">
                  <a:pos x="12" y="18"/>
                </a:cxn>
                <a:cxn ang="0">
                  <a:pos x="18" y="12"/>
                </a:cxn>
                <a:cxn ang="0">
                  <a:pos x="26" y="6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102">
                  <a:moveTo>
                    <a:pt x="52" y="0"/>
                  </a:moveTo>
                  <a:lnTo>
                    <a:pt x="52" y="0"/>
                  </a:lnTo>
                  <a:lnTo>
                    <a:pt x="46" y="6"/>
                  </a:lnTo>
                  <a:lnTo>
                    <a:pt x="32" y="20"/>
                  </a:lnTo>
                  <a:lnTo>
                    <a:pt x="24" y="30"/>
                  </a:lnTo>
                  <a:lnTo>
                    <a:pt x="20" y="40"/>
                  </a:lnTo>
                  <a:lnTo>
                    <a:pt x="18" y="5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84"/>
                  </a:lnTo>
                  <a:lnTo>
                    <a:pt x="32" y="96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26" y="96"/>
                  </a:lnTo>
                  <a:lnTo>
                    <a:pt x="18" y="92"/>
                  </a:lnTo>
                  <a:lnTo>
                    <a:pt x="10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6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62">
              <a:extLst>
                <a:ext uri="{FF2B5EF4-FFF2-40B4-BE49-F238E27FC236}">
                  <a16:creationId xmlns:a16="http://schemas.microsoft.com/office/drawing/2014/main" id="{5F871846-EB0D-466A-AED7-2F8499C18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1482"/>
              <a:ext cx="38" cy="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2" y="4"/>
                </a:cxn>
                <a:cxn ang="0">
                  <a:pos x="22" y="14"/>
                </a:cxn>
                <a:cxn ang="0">
                  <a:pos x="18" y="20"/>
                </a:cxn>
                <a:cxn ang="0">
                  <a:pos x="14" y="28"/>
                </a:cxn>
                <a:cxn ang="0">
                  <a:pos x="12" y="36"/>
                </a:cxn>
                <a:cxn ang="0">
                  <a:pos x="14" y="46"/>
                </a:cxn>
                <a:cxn ang="0">
                  <a:pos x="14" y="46"/>
                </a:cxn>
                <a:cxn ang="0">
                  <a:pos x="20" y="60"/>
                </a:cxn>
                <a:cxn ang="0">
                  <a:pos x="24" y="68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8" y="70"/>
                </a:cxn>
                <a:cxn ang="0">
                  <a:pos x="12" y="66"/>
                </a:cxn>
                <a:cxn ang="0">
                  <a:pos x="8" y="60"/>
                </a:cxn>
                <a:cxn ang="0">
                  <a:pos x="4" y="54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0" y="30"/>
                </a:cxn>
                <a:cxn ang="0">
                  <a:pos x="4" y="18"/>
                </a:cxn>
                <a:cxn ang="0">
                  <a:pos x="12" y="8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38" h="72">
                  <a:moveTo>
                    <a:pt x="38" y="0"/>
                  </a:moveTo>
                  <a:lnTo>
                    <a:pt x="38" y="0"/>
                  </a:lnTo>
                  <a:lnTo>
                    <a:pt x="32" y="4"/>
                  </a:lnTo>
                  <a:lnTo>
                    <a:pt x="22" y="14"/>
                  </a:lnTo>
                  <a:lnTo>
                    <a:pt x="18" y="20"/>
                  </a:lnTo>
                  <a:lnTo>
                    <a:pt x="14" y="28"/>
                  </a:lnTo>
                  <a:lnTo>
                    <a:pt x="12" y="3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20" y="60"/>
                  </a:lnTo>
                  <a:lnTo>
                    <a:pt x="24" y="68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4" y="18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263">
              <a:extLst>
                <a:ext uri="{FF2B5EF4-FFF2-40B4-BE49-F238E27FC236}">
                  <a16:creationId xmlns:a16="http://schemas.microsoft.com/office/drawing/2014/main" id="{3924C7AF-9603-4983-951A-A017AE166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1482"/>
              <a:ext cx="38" cy="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4" y="4"/>
                </a:cxn>
                <a:cxn ang="0">
                  <a:pos x="24" y="14"/>
                </a:cxn>
                <a:cxn ang="0">
                  <a:pos x="18" y="20"/>
                </a:cxn>
                <a:cxn ang="0">
                  <a:pos x="14" y="28"/>
                </a:cxn>
                <a:cxn ang="0">
                  <a:pos x="12" y="36"/>
                </a:cxn>
                <a:cxn ang="0">
                  <a:pos x="14" y="46"/>
                </a:cxn>
                <a:cxn ang="0">
                  <a:pos x="14" y="46"/>
                </a:cxn>
                <a:cxn ang="0">
                  <a:pos x="20" y="60"/>
                </a:cxn>
                <a:cxn ang="0">
                  <a:pos x="24" y="68"/>
                </a:cxn>
                <a:cxn ang="0">
                  <a:pos x="28" y="72"/>
                </a:cxn>
                <a:cxn ang="0">
                  <a:pos x="28" y="72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8" y="60"/>
                </a:cxn>
                <a:cxn ang="0">
                  <a:pos x="4" y="54"/>
                </a:cxn>
                <a:cxn ang="0">
                  <a:pos x="2" y="48"/>
                </a:cxn>
                <a:cxn ang="0">
                  <a:pos x="0" y="42"/>
                </a:cxn>
                <a:cxn ang="0">
                  <a:pos x="0" y="30"/>
                </a:cxn>
                <a:cxn ang="0">
                  <a:pos x="6" y="18"/>
                </a:cxn>
                <a:cxn ang="0">
                  <a:pos x="14" y="8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38" h="72">
                  <a:moveTo>
                    <a:pt x="38" y="0"/>
                  </a:moveTo>
                  <a:lnTo>
                    <a:pt x="38" y="0"/>
                  </a:lnTo>
                  <a:lnTo>
                    <a:pt x="34" y="4"/>
                  </a:lnTo>
                  <a:lnTo>
                    <a:pt x="24" y="14"/>
                  </a:lnTo>
                  <a:lnTo>
                    <a:pt x="18" y="20"/>
                  </a:lnTo>
                  <a:lnTo>
                    <a:pt x="14" y="28"/>
                  </a:lnTo>
                  <a:lnTo>
                    <a:pt x="12" y="3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20" y="60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0" y="70"/>
                  </a:lnTo>
                  <a:lnTo>
                    <a:pt x="14" y="66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264">
              <a:extLst>
                <a:ext uri="{FF2B5EF4-FFF2-40B4-BE49-F238E27FC236}">
                  <a16:creationId xmlns:a16="http://schemas.microsoft.com/office/drawing/2014/main" id="{258DE4F0-35B6-45D4-91B1-370CED38F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1592"/>
              <a:ext cx="52" cy="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6" y="4"/>
                </a:cxn>
                <a:cxn ang="0">
                  <a:pos x="32" y="18"/>
                </a:cxn>
                <a:cxn ang="0">
                  <a:pos x="26" y="28"/>
                </a:cxn>
                <a:cxn ang="0">
                  <a:pos x="20" y="40"/>
                </a:cxn>
                <a:cxn ang="0">
                  <a:pos x="18" y="52"/>
                </a:cxn>
                <a:cxn ang="0">
                  <a:pos x="20" y="64"/>
                </a:cxn>
                <a:cxn ang="0">
                  <a:pos x="20" y="64"/>
                </a:cxn>
                <a:cxn ang="0">
                  <a:pos x="28" y="84"/>
                </a:cxn>
                <a:cxn ang="0">
                  <a:pos x="34" y="94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28" y="96"/>
                </a:cxn>
                <a:cxn ang="0">
                  <a:pos x="18" y="90"/>
                </a:cxn>
                <a:cxn ang="0">
                  <a:pos x="12" y="84"/>
                </a:cxn>
                <a:cxn ang="0">
                  <a:pos x="6" y="76"/>
                </a:cxn>
                <a:cxn ang="0">
                  <a:pos x="4" y="68"/>
                </a:cxn>
                <a:cxn ang="0">
                  <a:pos x="2" y="58"/>
                </a:cxn>
                <a:cxn ang="0">
                  <a:pos x="0" y="50"/>
                </a:cxn>
                <a:cxn ang="0">
                  <a:pos x="2" y="40"/>
                </a:cxn>
                <a:cxn ang="0">
                  <a:pos x="4" y="32"/>
                </a:cxn>
                <a:cxn ang="0">
                  <a:pos x="8" y="24"/>
                </a:cxn>
                <a:cxn ang="0">
                  <a:pos x="14" y="16"/>
                </a:cxn>
                <a:cxn ang="0">
                  <a:pos x="20" y="10"/>
                </a:cxn>
                <a:cxn ang="0">
                  <a:pos x="26" y="6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100">
                  <a:moveTo>
                    <a:pt x="52" y="0"/>
                  </a:moveTo>
                  <a:lnTo>
                    <a:pt x="52" y="0"/>
                  </a:lnTo>
                  <a:lnTo>
                    <a:pt x="46" y="4"/>
                  </a:lnTo>
                  <a:lnTo>
                    <a:pt x="32" y="18"/>
                  </a:lnTo>
                  <a:lnTo>
                    <a:pt x="26" y="28"/>
                  </a:lnTo>
                  <a:lnTo>
                    <a:pt x="20" y="40"/>
                  </a:lnTo>
                  <a:lnTo>
                    <a:pt x="18" y="5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84"/>
                  </a:lnTo>
                  <a:lnTo>
                    <a:pt x="34" y="94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28" y="96"/>
                  </a:lnTo>
                  <a:lnTo>
                    <a:pt x="18" y="90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265">
              <a:extLst>
                <a:ext uri="{FF2B5EF4-FFF2-40B4-BE49-F238E27FC236}">
                  <a16:creationId xmlns:a16="http://schemas.microsoft.com/office/drawing/2014/main" id="{5DF87D68-9D2A-4712-ABCD-72A0A0A2B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1592"/>
              <a:ext cx="52" cy="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6" y="4"/>
                </a:cxn>
                <a:cxn ang="0">
                  <a:pos x="32" y="18"/>
                </a:cxn>
                <a:cxn ang="0">
                  <a:pos x="26" y="28"/>
                </a:cxn>
                <a:cxn ang="0">
                  <a:pos x="20" y="40"/>
                </a:cxn>
                <a:cxn ang="0">
                  <a:pos x="18" y="52"/>
                </a:cxn>
                <a:cxn ang="0">
                  <a:pos x="20" y="64"/>
                </a:cxn>
                <a:cxn ang="0">
                  <a:pos x="20" y="64"/>
                </a:cxn>
                <a:cxn ang="0">
                  <a:pos x="28" y="84"/>
                </a:cxn>
                <a:cxn ang="0">
                  <a:pos x="34" y="94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28" y="96"/>
                </a:cxn>
                <a:cxn ang="0">
                  <a:pos x="18" y="90"/>
                </a:cxn>
                <a:cxn ang="0">
                  <a:pos x="12" y="84"/>
                </a:cxn>
                <a:cxn ang="0">
                  <a:pos x="6" y="76"/>
                </a:cxn>
                <a:cxn ang="0">
                  <a:pos x="4" y="68"/>
                </a:cxn>
                <a:cxn ang="0">
                  <a:pos x="2" y="58"/>
                </a:cxn>
                <a:cxn ang="0">
                  <a:pos x="0" y="50"/>
                </a:cxn>
                <a:cxn ang="0">
                  <a:pos x="2" y="40"/>
                </a:cxn>
                <a:cxn ang="0">
                  <a:pos x="4" y="32"/>
                </a:cxn>
                <a:cxn ang="0">
                  <a:pos x="8" y="24"/>
                </a:cxn>
                <a:cxn ang="0">
                  <a:pos x="14" y="16"/>
                </a:cxn>
                <a:cxn ang="0">
                  <a:pos x="20" y="10"/>
                </a:cxn>
                <a:cxn ang="0">
                  <a:pos x="26" y="6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100">
                  <a:moveTo>
                    <a:pt x="52" y="0"/>
                  </a:moveTo>
                  <a:lnTo>
                    <a:pt x="52" y="0"/>
                  </a:lnTo>
                  <a:lnTo>
                    <a:pt x="46" y="4"/>
                  </a:lnTo>
                  <a:lnTo>
                    <a:pt x="32" y="18"/>
                  </a:lnTo>
                  <a:lnTo>
                    <a:pt x="26" y="28"/>
                  </a:lnTo>
                  <a:lnTo>
                    <a:pt x="20" y="40"/>
                  </a:lnTo>
                  <a:lnTo>
                    <a:pt x="18" y="5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84"/>
                  </a:lnTo>
                  <a:lnTo>
                    <a:pt x="34" y="94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28" y="96"/>
                  </a:lnTo>
                  <a:lnTo>
                    <a:pt x="18" y="90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266">
              <a:extLst>
                <a:ext uri="{FF2B5EF4-FFF2-40B4-BE49-F238E27FC236}">
                  <a16:creationId xmlns:a16="http://schemas.microsoft.com/office/drawing/2014/main" id="{2A10A678-D19E-490B-B9EC-0207046A0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1482"/>
              <a:ext cx="38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6" y="14"/>
                </a:cxn>
                <a:cxn ang="0">
                  <a:pos x="20" y="20"/>
                </a:cxn>
                <a:cxn ang="0">
                  <a:pos x="24" y="28"/>
                </a:cxn>
                <a:cxn ang="0">
                  <a:pos x="26" y="36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18" y="60"/>
                </a:cxn>
                <a:cxn ang="0">
                  <a:pos x="14" y="68"/>
                </a:cxn>
                <a:cxn ang="0">
                  <a:pos x="10" y="72"/>
                </a:cxn>
                <a:cxn ang="0">
                  <a:pos x="10" y="72"/>
                </a:cxn>
                <a:cxn ang="0">
                  <a:pos x="18" y="70"/>
                </a:cxn>
                <a:cxn ang="0">
                  <a:pos x="24" y="66"/>
                </a:cxn>
                <a:cxn ang="0">
                  <a:pos x="30" y="60"/>
                </a:cxn>
                <a:cxn ang="0">
                  <a:pos x="34" y="54"/>
                </a:cxn>
                <a:cxn ang="0">
                  <a:pos x="36" y="48"/>
                </a:cxn>
                <a:cxn ang="0">
                  <a:pos x="38" y="42"/>
                </a:cxn>
                <a:cxn ang="0">
                  <a:pos x="38" y="30"/>
                </a:cxn>
                <a:cxn ang="0">
                  <a:pos x="32" y="18"/>
                </a:cxn>
                <a:cxn ang="0">
                  <a:pos x="24" y="8"/>
                </a:cxn>
                <a:cxn ang="0">
                  <a:pos x="20" y="4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7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8" y="60"/>
                  </a:lnTo>
                  <a:lnTo>
                    <a:pt x="14" y="68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8" y="7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4" y="54"/>
                  </a:lnTo>
                  <a:lnTo>
                    <a:pt x="36" y="48"/>
                  </a:lnTo>
                  <a:lnTo>
                    <a:pt x="38" y="42"/>
                  </a:lnTo>
                  <a:lnTo>
                    <a:pt x="38" y="30"/>
                  </a:lnTo>
                  <a:lnTo>
                    <a:pt x="32" y="18"/>
                  </a:lnTo>
                  <a:lnTo>
                    <a:pt x="24" y="8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267">
              <a:extLst>
                <a:ext uri="{FF2B5EF4-FFF2-40B4-BE49-F238E27FC236}">
                  <a16:creationId xmlns:a16="http://schemas.microsoft.com/office/drawing/2014/main" id="{EB4949D0-E142-490D-A1F0-74BDE5F603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6" y="1258"/>
              <a:ext cx="122" cy="676"/>
            </a:xfrm>
            <a:custGeom>
              <a:avLst/>
              <a:gdLst/>
              <a:ahLst/>
              <a:cxnLst>
                <a:cxn ang="0">
                  <a:pos x="58" y="620"/>
                </a:cxn>
                <a:cxn ang="0">
                  <a:pos x="50" y="634"/>
                </a:cxn>
                <a:cxn ang="0">
                  <a:pos x="34" y="640"/>
                </a:cxn>
                <a:cxn ang="0">
                  <a:pos x="24" y="640"/>
                </a:cxn>
                <a:cxn ang="0">
                  <a:pos x="10" y="636"/>
                </a:cxn>
                <a:cxn ang="0">
                  <a:pos x="8" y="634"/>
                </a:cxn>
                <a:cxn ang="0">
                  <a:pos x="28" y="654"/>
                </a:cxn>
                <a:cxn ang="0">
                  <a:pos x="54" y="672"/>
                </a:cxn>
                <a:cxn ang="0">
                  <a:pos x="66" y="676"/>
                </a:cxn>
                <a:cxn ang="0">
                  <a:pos x="88" y="638"/>
                </a:cxn>
                <a:cxn ang="0">
                  <a:pos x="104" y="600"/>
                </a:cxn>
                <a:cxn ang="0">
                  <a:pos x="114" y="562"/>
                </a:cxn>
                <a:cxn ang="0">
                  <a:pos x="122" y="490"/>
                </a:cxn>
                <a:cxn ang="0">
                  <a:pos x="114" y="422"/>
                </a:cxn>
                <a:cxn ang="0">
                  <a:pos x="98" y="360"/>
                </a:cxn>
                <a:cxn ang="0">
                  <a:pos x="76" y="306"/>
                </a:cxn>
                <a:cxn ang="0">
                  <a:pos x="42" y="250"/>
                </a:cxn>
                <a:cxn ang="0">
                  <a:pos x="28" y="228"/>
                </a:cxn>
                <a:cxn ang="0">
                  <a:pos x="30" y="268"/>
                </a:cxn>
                <a:cxn ang="0">
                  <a:pos x="38" y="294"/>
                </a:cxn>
                <a:cxn ang="0">
                  <a:pos x="50" y="320"/>
                </a:cxn>
                <a:cxn ang="0">
                  <a:pos x="60" y="332"/>
                </a:cxn>
                <a:cxn ang="0">
                  <a:pos x="66" y="346"/>
                </a:cxn>
                <a:cxn ang="0">
                  <a:pos x="66" y="358"/>
                </a:cxn>
                <a:cxn ang="0">
                  <a:pos x="52" y="378"/>
                </a:cxn>
                <a:cxn ang="0">
                  <a:pos x="42" y="394"/>
                </a:cxn>
                <a:cxn ang="0">
                  <a:pos x="44" y="404"/>
                </a:cxn>
                <a:cxn ang="0">
                  <a:pos x="52" y="418"/>
                </a:cxn>
                <a:cxn ang="0">
                  <a:pos x="62" y="424"/>
                </a:cxn>
                <a:cxn ang="0">
                  <a:pos x="96" y="452"/>
                </a:cxn>
                <a:cxn ang="0">
                  <a:pos x="112" y="474"/>
                </a:cxn>
                <a:cxn ang="0">
                  <a:pos x="112" y="490"/>
                </a:cxn>
                <a:cxn ang="0">
                  <a:pos x="96" y="502"/>
                </a:cxn>
                <a:cxn ang="0">
                  <a:pos x="70" y="512"/>
                </a:cxn>
                <a:cxn ang="0">
                  <a:pos x="46" y="528"/>
                </a:cxn>
                <a:cxn ang="0">
                  <a:pos x="34" y="546"/>
                </a:cxn>
                <a:cxn ang="0">
                  <a:pos x="34" y="558"/>
                </a:cxn>
                <a:cxn ang="0">
                  <a:pos x="40" y="572"/>
                </a:cxn>
                <a:cxn ang="0">
                  <a:pos x="52" y="588"/>
                </a:cxn>
                <a:cxn ang="0">
                  <a:pos x="56" y="604"/>
                </a:cxn>
                <a:cxn ang="0">
                  <a:pos x="34" y="602"/>
                </a:cxn>
                <a:cxn ang="0">
                  <a:pos x="20" y="590"/>
                </a:cxn>
                <a:cxn ang="0">
                  <a:pos x="18" y="584"/>
                </a:cxn>
                <a:cxn ang="0">
                  <a:pos x="22" y="578"/>
                </a:cxn>
                <a:cxn ang="0">
                  <a:pos x="30" y="572"/>
                </a:cxn>
                <a:cxn ang="0">
                  <a:pos x="32" y="572"/>
                </a:cxn>
                <a:cxn ang="0">
                  <a:pos x="18" y="570"/>
                </a:cxn>
                <a:cxn ang="0">
                  <a:pos x="6" y="574"/>
                </a:cxn>
                <a:cxn ang="0">
                  <a:pos x="0" y="586"/>
                </a:cxn>
                <a:cxn ang="0">
                  <a:pos x="0" y="594"/>
                </a:cxn>
                <a:cxn ang="0">
                  <a:pos x="6" y="606"/>
                </a:cxn>
                <a:cxn ang="0">
                  <a:pos x="22" y="616"/>
                </a:cxn>
                <a:cxn ang="0">
                  <a:pos x="44" y="622"/>
                </a:cxn>
                <a:cxn ang="0">
                  <a:pos x="58" y="620"/>
                </a:cxn>
                <a:cxn ang="0">
                  <a:pos x="32" y="44"/>
                </a:cxn>
                <a:cxn ang="0">
                  <a:pos x="88" y="18"/>
                </a:cxn>
                <a:cxn ang="0">
                  <a:pos x="36" y="2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14" y="16"/>
                </a:cxn>
                <a:cxn ang="0">
                  <a:pos x="32" y="44"/>
                </a:cxn>
              </a:cxnLst>
              <a:rect l="0" t="0" r="r" b="b"/>
              <a:pathLst>
                <a:path w="122" h="676">
                  <a:moveTo>
                    <a:pt x="58" y="620"/>
                  </a:moveTo>
                  <a:lnTo>
                    <a:pt x="58" y="620"/>
                  </a:lnTo>
                  <a:lnTo>
                    <a:pt x="54" y="628"/>
                  </a:lnTo>
                  <a:lnTo>
                    <a:pt x="50" y="634"/>
                  </a:lnTo>
                  <a:lnTo>
                    <a:pt x="44" y="638"/>
                  </a:lnTo>
                  <a:lnTo>
                    <a:pt x="34" y="640"/>
                  </a:lnTo>
                  <a:lnTo>
                    <a:pt x="34" y="640"/>
                  </a:lnTo>
                  <a:lnTo>
                    <a:pt x="24" y="640"/>
                  </a:lnTo>
                  <a:lnTo>
                    <a:pt x="16" y="638"/>
                  </a:lnTo>
                  <a:lnTo>
                    <a:pt x="10" y="636"/>
                  </a:lnTo>
                  <a:lnTo>
                    <a:pt x="8" y="634"/>
                  </a:lnTo>
                  <a:lnTo>
                    <a:pt x="8" y="634"/>
                  </a:lnTo>
                  <a:lnTo>
                    <a:pt x="14" y="642"/>
                  </a:lnTo>
                  <a:lnTo>
                    <a:pt x="28" y="654"/>
                  </a:lnTo>
                  <a:lnTo>
                    <a:pt x="44" y="666"/>
                  </a:lnTo>
                  <a:lnTo>
                    <a:pt x="54" y="672"/>
                  </a:lnTo>
                  <a:lnTo>
                    <a:pt x="66" y="676"/>
                  </a:lnTo>
                  <a:lnTo>
                    <a:pt x="66" y="676"/>
                  </a:lnTo>
                  <a:lnTo>
                    <a:pt x="78" y="656"/>
                  </a:lnTo>
                  <a:lnTo>
                    <a:pt x="88" y="638"/>
                  </a:lnTo>
                  <a:lnTo>
                    <a:pt x="96" y="618"/>
                  </a:lnTo>
                  <a:lnTo>
                    <a:pt x="104" y="600"/>
                  </a:lnTo>
                  <a:lnTo>
                    <a:pt x="110" y="582"/>
                  </a:lnTo>
                  <a:lnTo>
                    <a:pt x="114" y="562"/>
                  </a:lnTo>
                  <a:lnTo>
                    <a:pt x="120" y="526"/>
                  </a:lnTo>
                  <a:lnTo>
                    <a:pt x="122" y="490"/>
                  </a:lnTo>
                  <a:lnTo>
                    <a:pt x="120" y="456"/>
                  </a:lnTo>
                  <a:lnTo>
                    <a:pt x="114" y="422"/>
                  </a:lnTo>
                  <a:lnTo>
                    <a:pt x="106" y="390"/>
                  </a:lnTo>
                  <a:lnTo>
                    <a:pt x="98" y="360"/>
                  </a:lnTo>
                  <a:lnTo>
                    <a:pt x="86" y="332"/>
                  </a:lnTo>
                  <a:lnTo>
                    <a:pt x="76" y="306"/>
                  </a:lnTo>
                  <a:lnTo>
                    <a:pt x="64" y="284"/>
                  </a:lnTo>
                  <a:lnTo>
                    <a:pt x="42" y="250"/>
                  </a:lnTo>
                  <a:lnTo>
                    <a:pt x="28" y="228"/>
                  </a:lnTo>
                  <a:lnTo>
                    <a:pt x="28" y="228"/>
                  </a:lnTo>
                  <a:lnTo>
                    <a:pt x="28" y="254"/>
                  </a:lnTo>
                  <a:lnTo>
                    <a:pt x="30" y="268"/>
                  </a:lnTo>
                  <a:lnTo>
                    <a:pt x="32" y="280"/>
                  </a:lnTo>
                  <a:lnTo>
                    <a:pt x="38" y="294"/>
                  </a:lnTo>
                  <a:lnTo>
                    <a:pt x="44" y="306"/>
                  </a:lnTo>
                  <a:lnTo>
                    <a:pt x="50" y="32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4" y="340"/>
                  </a:lnTo>
                  <a:lnTo>
                    <a:pt x="66" y="346"/>
                  </a:lnTo>
                  <a:lnTo>
                    <a:pt x="66" y="352"/>
                  </a:lnTo>
                  <a:lnTo>
                    <a:pt x="66" y="358"/>
                  </a:lnTo>
                  <a:lnTo>
                    <a:pt x="60" y="368"/>
                  </a:lnTo>
                  <a:lnTo>
                    <a:pt x="52" y="378"/>
                  </a:lnTo>
                  <a:lnTo>
                    <a:pt x="44" y="388"/>
                  </a:lnTo>
                  <a:lnTo>
                    <a:pt x="42" y="394"/>
                  </a:lnTo>
                  <a:lnTo>
                    <a:pt x="42" y="400"/>
                  </a:lnTo>
                  <a:lnTo>
                    <a:pt x="44" y="404"/>
                  </a:lnTo>
                  <a:lnTo>
                    <a:pt x="46" y="410"/>
                  </a:lnTo>
                  <a:lnTo>
                    <a:pt x="52" y="418"/>
                  </a:lnTo>
                  <a:lnTo>
                    <a:pt x="62" y="424"/>
                  </a:lnTo>
                  <a:lnTo>
                    <a:pt x="62" y="424"/>
                  </a:lnTo>
                  <a:lnTo>
                    <a:pt x="80" y="438"/>
                  </a:lnTo>
                  <a:lnTo>
                    <a:pt x="96" y="452"/>
                  </a:lnTo>
                  <a:lnTo>
                    <a:pt x="106" y="462"/>
                  </a:lnTo>
                  <a:lnTo>
                    <a:pt x="112" y="474"/>
                  </a:lnTo>
                  <a:lnTo>
                    <a:pt x="114" y="482"/>
                  </a:lnTo>
                  <a:lnTo>
                    <a:pt x="112" y="490"/>
                  </a:lnTo>
                  <a:lnTo>
                    <a:pt x="106" y="496"/>
                  </a:lnTo>
                  <a:lnTo>
                    <a:pt x="96" y="502"/>
                  </a:lnTo>
                  <a:lnTo>
                    <a:pt x="96" y="502"/>
                  </a:lnTo>
                  <a:lnTo>
                    <a:pt x="70" y="512"/>
                  </a:lnTo>
                  <a:lnTo>
                    <a:pt x="58" y="518"/>
                  </a:lnTo>
                  <a:lnTo>
                    <a:pt x="46" y="528"/>
                  </a:lnTo>
                  <a:lnTo>
                    <a:pt x="38" y="536"/>
                  </a:lnTo>
                  <a:lnTo>
                    <a:pt x="34" y="546"/>
                  </a:lnTo>
                  <a:lnTo>
                    <a:pt x="34" y="552"/>
                  </a:lnTo>
                  <a:lnTo>
                    <a:pt x="34" y="558"/>
                  </a:lnTo>
                  <a:lnTo>
                    <a:pt x="36" y="564"/>
                  </a:lnTo>
                  <a:lnTo>
                    <a:pt x="40" y="572"/>
                  </a:lnTo>
                  <a:lnTo>
                    <a:pt x="40" y="572"/>
                  </a:lnTo>
                  <a:lnTo>
                    <a:pt x="52" y="588"/>
                  </a:lnTo>
                  <a:lnTo>
                    <a:pt x="56" y="604"/>
                  </a:lnTo>
                  <a:lnTo>
                    <a:pt x="56" y="604"/>
                  </a:lnTo>
                  <a:lnTo>
                    <a:pt x="44" y="604"/>
                  </a:lnTo>
                  <a:lnTo>
                    <a:pt x="34" y="602"/>
                  </a:lnTo>
                  <a:lnTo>
                    <a:pt x="24" y="596"/>
                  </a:lnTo>
                  <a:lnTo>
                    <a:pt x="20" y="590"/>
                  </a:lnTo>
                  <a:lnTo>
                    <a:pt x="20" y="590"/>
                  </a:lnTo>
                  <a:lnTo>
                    <a:pt x="18" y="584"/>
                  </a:lnTo>
                  <a:lnTo>
                    <a:pt x="20" y="580"/>
                  </a:lnTo>
                  <a:lnTo>
                    <a:pt x="22" y="578"/>
                  </a:lnTo>
                  <a:lnTo>
                    <a:pt x="24" y="576"/>
                  </a:lnTo>
                  <a:lnTo>
                    <a:pt x="30" y="572"/>
                  </a:lnTo>
                  <a:lnTo>
                    <a:pt x="32" y="572"/>
                  </a:lnTo>
                  <a:lnTo>
                    <a:pt x="32" y="572"/>
                  </a:lnTo>
                  <a:lnTo>
                    <a:pt x="28" y="572"/>
                  </a:lnTo>
                  <a:lnTo>
                    <a:pt x="18" y="570"/>
                  </a:lnTo>
                  <a:lnTo>
                    <a:pt x="12" y="572"/>
                  </a:lnTo>
                  <a:lnTo>
                    <a:pt x="6" y="574"/>
                  </a:lnTo>
                  <a:lnTo>
                    <a:pt x="2" y="580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0" y="594"/>
                  </a:lnTo>
                  <a:lnTo>
                    <a:pt x="2" y="600"/>
                  </a:lnTo>
                  <a:lnTo>
                    <a:pt x="6" y="606"/>
                  </a:lnTo>
                  <a:lnTo>
                    <a:pt x="14" y="612"/>
                  </a:lnTo>
                  <a:lnTo>
                    <a:pt x="22" y="616"/>
                  </a:lnTo>
                  <a:lnTo>
                    <a:pt x="32" y="620"/>
                  </a:lnTo>
                  <a:lnTo>
                    <a:pt x="44" y="622"/>
                  </a:lnTo>
                  <a:lnTo>
                    <a:pt x="58" y="620"/>
                  </a:lnTo>
                  <a:lnTo>
                    <a:pt x="58" y="620"/>
                  </a:lnTo>
                  <a:close/>
                  <a:moveTo>
                    <a:pt x="32" y="44"/>
                  </a:moveTo>
                  <a:lnTo>
                    <a:pt x="32" y="44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58" y="8"/>
                  </a:lnTo>
                  <a:lnTo>
                    <a:pt x="36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4" y="16"/>
                  </a:lnTo>
                  <a:lnTo>
                    <a:pt x="22" y="28"/>
                  </a:lnTo>
                  <a:lnTo>
                    <a:pt x="32" y="44"/>
                  </a:lnTo>
                  <a:lnTo>
                    <a:pt x="32" y="4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268">
              <a:extLst>
                <a:ext uri="{FF2B5EF4-FFF2-40B4-BE49-F238E27FC236}">
                  <a16:creationId xmlns:a16="http://schemas.microsoft.com/office/drawing/2014/main" id="{A38D3564-15AD-473D-8DA8-5A703559F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768"/>
              <a:ext cx="52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20" y="20"/>
                </a:cxn>
                <a:cxn ang="0">
                  <a:pos x="28" y="28"/>
                </a:cxn>
                <a:cxn ang="0">
                  <a:pos x="32" y="40"/>
                </a:cxn>
                <a:cxn ang="0">
                  <a:pos x="34" y="52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24" y="84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4" y="90"/>
                </a:cxn>
                <a:cxn ang="0">
                  <a:pos x="40" y="84"/>
                </a:cxn>
                <a:cxn ang="0">
                  <a:pos x="46" y="76"/>
                </a:cxn>
                <a:cxn ang="0">
                  <a:pos x="50" y="68"/>
                </a:cxn>
                <a:cxn ang="0">
                  <a:pos x="52" y="60"/>
                </a:cxn>
                <a:cxn ang="0">
                  <a:pos x="52" y="50"/>
                </a:cxn>
                <a:cxn ang="0">
                  <a:pos x="50" y="42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40" y="18"/>
                </a:cxn>
                <a:cxn ang="0">
                  <a:pos x="34" y="12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10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20" y="20"/>
                  </a:lnTo>
                  <a:lnTo>
                    <a:pt x="28" y="28"/>
                  </a:lnTo>
                  <a:lnTo>
                    <a:pt x="32" y="40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84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4" y="90"/>
                  </a:lnTo>
                  <a:lnTo>
                    <a:pt x="40" y="84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2" y="60"/>
                  </a:lnTo>
                  <a:lnTo>
                    <a:pt x="52" y="50"/>
                  </a:lnTo>
                  <a:lnTo>
                    <a:pt x="50" y="42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40" y="18"/>
                  </a:lnTo>
                  <a:lnTo>
                    <a:pt x="34" y="12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269">
              <a:extLst>
                <a:ext uri="{FF2B5EF4-FFF2-40B4-BE49-F238E27FC236}">
                  <a16:creationId xmlns:a16="http://schemas.microsoft.com/office/drawing/2014/main" id="{383D8AAF-315A-49C5-954F-962D51B09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1764"/>
              <a:ext cx="50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20" y="18"/>
                </a:cxn>
                <a:cxn ang="0">
                  <a:pos x="26" y="28"/>
                </a:cxn>
                <a:cxn ang="0">
                  <a:pos x="32" y="38"/>
                </a:cxn>
                <a:cxn ang="0">
                  <a:pos x="34" y="50"/>
                </a:cxn>
                <a:cxn ang="0">
                  <a:pos x="32" y="62"/>
                </a:cxn>
                <a:cxn ang="0">
                  <a:pos x="32" y="62"/>
                </a:cxn>
                <a:cxn ang="0">
                  <a:pos x="24" y="82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2" y="90"/>
                </a:cxn>
                <a:cxn ang="0">
                  <a:pos x="40" y="84"/>
                </a:cxn>
                <a:cxn ang="0">
                  <a:pos x="46" y="76"/>
                </a:cxn>
                <a:cxn ang="0">
                  <a:pos x="48" y="68"/>
                </a:cxn>
                <a:cxn ang="0">
                  <a:pos x="50" y="58"/>
                </a:cxn>
                <a:cxn ang="0">
                  <a:pos x="50" y="50"/>
                </a:cxn>
                <a:cxn ang="0">
                  <a:pos x="50" y="40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38" y="16"/>
                </a:cxn>
                <a:cxn ang="0">
                  <a:pos x="32" y="10"/>
                </a:cxn>
                <a:cxn ang="0">
                  <a:pos x="26" y="4"/>
                </a:cxn>
                <a:cxn ang="0">
                  <a:pos x="18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0" y="18"/>
                  </a:lnTo>
                  <a:lnTo>
                    <a:pt x="26" y="28"/>
                  </a:lnTo>
                  <a:lnTo>
                    <a:pt x="32" y="38"/>
                  </a:lnTo>
                  <a:lnTo>
                    <a:pt x="34" y="5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24" y="82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2" y="90"/>
                  </a:lnTo>
                  <a:lnTo>
                    <a:pt x="40" y="84"/>
                  </a:lnTo>
                  <a:lnTo>
                    <a:pt x="46" y="76"/>
                  </a:lnTo>
                  <a:lnTo>
                    <a:pt x="48" y="68"/>
                  </a:lnTo>
                  <a:lnTo>
                    <a:pt x="50" y="58"/>
                  </a:lnTo>
                  <a:lnTo>
                    <a:pt x="50" y="50"/>
                  </a:lnTo>
                  <a:lnTo>
                    <a:pt x="50" y="40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38" y="16"/>
                  </a:lnTo>
                  <a:lnTo>
                    <a:pt x="32" y="10"/>
                  </a:lnTo>
                  <a:lnTo>
                    <a:pt x="26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270">
              <a:extLst>
                <a:ext uri="{FF2B5EF4-FFF2-40B4-BE49-F238E27FC236}">
                  <a16:creationId xmlns:a16="http://schemas.microsoft.com/office/drawing/2014/main" id="{752DB679-FF8C-4795-9336-627BFC38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1764"/>
              <a:ext cx="50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20" y="18"/>
                </a:cxn>
                <a:cxn ang="0">
                  <a:pos x="26" y="28"/>
                </a:cxn>
                <a:cxn ang="0">
                  <a:pos x="32" y="38"/>
                </a:cxn>
                <a:cxn ang="0">
                  <a:pos x="34" y="50"/>
                </a:cxn>
                <a:cxn ang="0">
                  <a:pos x="32" y="62"/>
                </a:cxn>
                <a:cxn ang="0">
                  <a:pos x="32" y="62"/>
                </a:cxn>
                <a:cxn ang="0">
                  <a:pos x="24" y="82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2" y="90"/>
                </a:cxn>
                <a:cxn ang="0">
                  <a:pos x="40" y="84"/>
                </a:cxn>
                <a:cxn ang="0">
                  <a:pos x="44" y="76"/>
                </a:cxn>
                <a:cxn ang="0">
                  <a:pos x="48" y="68"/>
                </a:cxn>
                <a:cxn ang="0">
                  <a:pos x="50" y="58"/>
                </a:cxn>
                <a:cxn ang="0">
                  <a:pos x="50" y="50"/>
                </a:cxn>
                <a:cxn ang="0">
                  <a:pos x="50" y="40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38" y="16"/>
                </a:cxn>
                <a:cxn ang="0">
                  <a:pos x="32" y="10"/>
                </a:cxn>
                <a:cxn ang="0">
                  <a:pos x="26" y="4"/>
                </a:cxn>
                <a:cxn ang="0">
                  <a:pos x="18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0" y="18"/>
                  </a:lnTo>
                  <a:lnTo>
                    <a:pt x="26" y="28"/>
                  </a:lnTo>
                  <a:lnTo>
                    <a:pt x="32" y="38"/>
                  </a:lnTo>
                  <a:lnTo>
                    <a:pt x="34" y="5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24" y="82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2" y="90"/>
                  </a:lnTo>
                  <a:lnTo>
                    <a:pt x="40" y="84"/>
                  </a:lnTo>
                  <a:lnTo>
                    <a:pt x="44" y="76"/>
                  </a:lnTo>
                  <a:lnTo>
                    <a:pt x="48" y="68"/>
                  </a:lnTo>
                  <a:lnTo>
                    <a:pt x="50" y="58"/>
                  </a:lnTo>
                  <a:lnTo>
                    <a:pt x="50" y="50"/>
                  </a:lnTo>
                  <a:lnTo>
                    <a:pt x="50" y="40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38" y="16"/>
                  </a:lnTo>
                  <a:lnTo>
                    <a:pt x="32" y="10"/>
                  </a:lnTo>
                  <a:lnTo>
                    <a:pt x="26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271">
              <a:extLst>
                <a:ext uri="{FF2B5EF4-FFF2-40B4-BE49-F238E27FC236}">
                  <a16:creationId xmlns:a16="http://schemas.microsoft.com/office/drawing/2014/main" id="{1EB8DCA9-BB5E-41D2-AB95-F120A2EEF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1596"/>
              <a:ext cx="52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22" y="20"/>
                </a:cxn>
                <a:cxn ang="0">
                  <a:pos x="28" y="30"/>
                </a:cxn>
                <a:cxn ang="0">
                  <a:pos x="32" y="40"/>
                </a:cxn>
                <a:cxn ang="0">
                  <a:pos x="34" y="52"/>
                </a:cxn>
                <a:cxn ang="0">
                  <a:pos x="34" y="64"/>
                </a:cxn>
                <a:cxn ang="0">
                  <a:pos x="34" y="64"/>
                </a:cxn>
                <a:cxn ang="0">
                  <a:pos x="26" y="84"/>
                </a:cxn>
                <a:cxn ang="0">
                  <a:pos x="20" y="96"/>
                </a:cxn>
                <a:cxn ang="0">
                  <a:pos x="14" y="102"/>
                </a:cxn>
                <a:cxn ang="0">
                  <a:pos x="14" y="102"/>
                </a:cxn>
                <a:cxn ang="0">
                  <a:pos x="26" y="96"/>
                </a:cxn>
                <a:cxn ang="0">
                  <a:pos x="34" y="92"/>
                </a:cxn>
                <a:cxn ang="0">
                  <a:pos x="42" y="84"/>
                </a:cxn>
                <a:cxn ang="0">
                  <a:pos x="46" y="76"/>
                </a:cxn>
                <a:cxn ang="0">
                  <a:pos x="50" y="68"/>
                </a:cxn>
                <a:cxn ang="0">
                  <a:pos x="52" y="60"/>
                </a:cxn>
                <a:cxn ang="0">
                  <a:pos x="52" y="50"/>
                </a:cxn>
                <a:cxn ang="0">
                  <a:pos x="50" y="42"/>
                </a:cxn>
                <a:cxn ang="0">
                  <a:pos x="48" y="34"/>
                </a:cxn>
                <a:cxn ang="0">
                  <a:pos x="44" y="26"/>
                </a:cxn>
                <a:cxn ang="0">
                  <a:pos x="40" y="18"/>
                </a:cxn>
                <a:cxn ang="0">
                  <a:pos x="34" y="12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102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22" y="20"/>
                  </a:lnTo>
                  <a:lnTo>
                    <a:pt x="28" y="30"/>
                  </a:lnTo>
                  <a:lnTo>
                    <a:pt x="32" y="40"/>
                  </a:lnTo>
                  <a:lnTo>
                    <a:pt x="34" y="52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26" y="84"/>
                  </a:lnTo>
                  <a:lnTo>
                    <a:pt x="20" y="96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26" y="96"/>
                  </a:lnTo>
                  <a:lnTo>
                    <a:pt x="34" y="92"/>
                  </a:lnTo>
                  <a:lnTo>
                    <a:pt x="42" y="84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2" y="60"/>
                  </a:lnTo>
                  <a:lnTo>
                    <a:pt x="52" y="50"/>
                  </a:lnTo>
                  <a:lnTo>
                    <a:pt x="50" y="42"/>
                  </a:lnTo>
                  <a:lnTo>
                    <a:pt x="48" y="34"/>
                  </a:lnTo>
                  <a:lnTo>
                    <a:pt x="44" y="26"/>
                  </a:lnTo>
                  <a:lnTo>
                    <a:pt x="40" y="18"/>
                  </a:lnTo>
                  <a:lnTo>
                    <a:pt x="34" y="12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272">
              <a:extLst>
                <a:ext uri="{FF2B5EF4-FFF2-40B4-BE49-F238E27FC236}">
                  <a16:creationId xmlns:a16="http://schemas.microsoft.com/office/drawing/2014/main" id="{86FEDA4D-ACE7-401F-87C8-3162A1943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1592"/>
              <a:ext cx="52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20" y="18"/>
                </a:cxn>
                <a:cxn ang="0">
                  <a:pos x="26" y="28"/>
                </a:cxn>
                <a:cxn ang="0">
                  <a:pos x="32" y="40"/>
                </a:cxn>
                <a:cxn ang="0">
                  <a:pos x="34" y="52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24" y="84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4" y="90"/>
                </a:cxn>
                <a:cxn ang="0">
                  <a:pos x="40" y="84"/>
                </a:cxn>
                <a:cxn ang="0">
                  <a:pos x="46" y="76"/>
                </a:cxn>
                <a:cxn ang="0">
                  <a:pos x="50" y="68"/>
                </a:cxn>
                <a:cxn ang="0">
                  <a:pos x="50" y="58"/>
                </a:cxn>
                <a:cxn ang="0">
                  <a:pos x="52" y="50"/>
                </a:cxn>
                <a:cxn ang="0">
                  <a:pos x="50" y="40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40" y="16"/>
                </a:cxn>
                <a:cxn ang="0">
                  <a:pos x="34" y="10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10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0" y="18"/>
                  </a:lnTo>
                  <a:lnTo>
                    <a:pt x="26" y="28"/>
                  </a:lnTo>
                  <a:lnTo>
                    <a:pt x="32" y="40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84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4" y="90"/>
                  </a:lnTo>
                  <a:lnTo>
                    <a:pt x="40" y="84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0" y="58"/>
                  </a:lnTo>
                  <a:lnTo>
                    <a:pt x="52" y="50"/>
                  </a:lnTo>
                  <a:lnTo>
                    <a:pt x="50" y="40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40" y="16"/>
                  </a:lnTo>
                  <a:lnTo>
                    <a:pt x="34" y="10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273">
              <a:extLst>
                <a:ext uri="{FF2B5EF4-FFF2-40B4-BE49-F238E27FC236}">
                  <a16:creationId xmlns:a16="http://schemas.microsoft.com/office/drawing/2014/main" id="{EB13964C-DD0F-4C1C-AB8D-5CAB421A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592"/>
              <a:ext cx="52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20" y="18"/>
                </a:cxn>
                <a:cxn ang="0">
                  <a:pos x="26" y="28"/>
                </a:cxn>
                <a:cxn ang="0">
                  <a:pos x="32" y="40"/>
                </a:cxn>
                <a:cxn ang="0">
                  <a:pos x="34" y="52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24" y="84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4" y="90"/>
                </a:cxn>
                <a:cxn ang="0">
                  <a:pos x="40" y="84"/>
                </a:cxn>
                <a:cxn ang="0">
                  <a:pos x="46" y="76"/>
                </a:cxn>
                <a:cxn ang="0">
                  <a:pos x="50" y="68"/>
                </a:cxn>
                <a:cxn ang="0">
                  <a:pos x="50" y="58"/>
                </a:cxn>
                <a:cxn ang="0">
                  <a:pos x="52" y="50"/>
                </a:cxn>
                <a:cxn ang="0">
                  <a:pos x="50" y="40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40" y="16"/>
                </a:cxn>
                <a:cxn ang="0">
                  <a:pos x="34" y="10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10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0" y="18"/>
                  </a:lnTo>
                  <a:lnTo>
                    <a:pt x="26" y="28"/>
                  </a:lnTo>
                  <a:lnTo>
                    <a:pt x="32" y="40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84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4" y="90"/>
                  </a:lnTo>
                  <a:lnTo>
                    <a:pt x="40" y="84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0" y="58"/>
                  </a:lnTo>
                  <a:lnTo>
                    <a:pt x="52" y="50"/>
                  </a:lnTo>
                  <a:lnTo>
                    <a:pt x="50" y="40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40" y="16"/>
                  </a:lnTo>
                  <a:lnTo>
                    <a:pt x="34" y="10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274">
              <a:extLst>
                <a:ext uri="{FF2B5EF4-FFF2-40B4-BE49-F238E27FC236}">
                  <a16:creationId xmlns:a16="http://schemas.microsoft.com/office/drawing/2014/main" id="{74A6ABEF-FF66-429C-94BA-14E6D8E50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1482"/>
              <a:ext cx="38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6" y="14"/>
                </a:cxn>
                <a:cxn ang="0">
                  <a:pos x="22" y="20"/>
                </a:cxn>
                <a:cxn ang="0">
                  <a:pos x="24" y="28"/>
                </a:cxn>
                <a:cxn ang="0">
                  <a:pos x="26" y="36"/>
                </a:cxn>
                <a:cxn ang="0">
                  <a:pos x="26" y="46"/>
                </a:cxn>
                <a:cxn ang="0">
                  <a:pos x="26" y="46"/>
                </a:cxn>
                <a:cxn ang="0">
                  <a:pos x="20" y="60"/>
                </a:cxn>
                <a:cxn ang="0">
                  <a:pos x="14" y="68"/>
                </a:cxn>
                <a:cxn ang="0">
                  <a:pos x="12" y="72"/>
                </a:cxn>
                <a:cxn ang="0">
                  <a:pos x="12" y="72"/>
                </a:cxn>
                <a:cxn ang="0">
                  <a:pos x="20" y="70"/>
                </a:cxn>
                <a:cxn ang="0">
                  <a:pos x="26" y="66"/>
                </a:cxn>
                <a:cxn ang="0">
                  <a:pos x="32" y="60"/>
                </a:cxn>
                <a:cxn ang="0">
                  <a:pos x="34" y="54"/>
                </a:cxn>
                <a:cxn ang="0">
                  <a:pos x="38" y="48"/>
                </a:cxn>
                <a:cxn ang="0">
                  <a:pos x="38" y="42"/>
                </a:cxn>
                <a:cxn ang="0">
                  <a:pos x="38" y="30"/>
                </a:cxn>
                <a:cxn ang="0">
                  <a:pos x="34" y="18"/>
                </a:cxn>
                <a:cxn ang="0">
                  <a:pos x="26" y="8"/>
                </a:cxn>
                <a:cxn ang="0">
                  <a:pos x="20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72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6" y="14"/>
                  </a:lnTo>
                  <a:lnTo>
                    <a:pt x="22" y="20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60"/>
                  </a:lnTo>
                  <a:lnTo>
                    <a:pt x="14" y="68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20" y="70"/>
                  </a:lnTo>
                  <a:lnTo>
                    <a:pt x="26" y="66"/>
                  </a:lnTo>
                  <a:lnTo>
                    <a:pt x="32" y="60"/>
                  </a:lnTo>
                  <a:lnTo>
                    <a:pt x="34" y="54"/>
                  </a:lnTo>
                  <a:lnTo>
                    <a:pt x="38" y="48"/>
                  </a:lnTo>
                  <a:lnTo>
                    <a:pt x="38" y="42"/>
                  </a:lnTo>
                  <a:lnTo>
                    <a:pt x="38" y="30"/>
                  </a:lnTo>
                  <a:lnTo>
                    <a:pt x="34" y="18"/>
                  </a:lnTo>
                  <a:lnTo>
                    <a:pt x="26" y="8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1" name="TextBox 550">
            <a:extLst>
              <a:ext uri="{FF2B5EF4-FFF2-40B4-BE49-F238E27FC236}">
                <a16:creationId xmlns:a16="http://schemas.microsoft.com/office/drawing/2014/main" id="{5FE967D3-F2DD-4A2D-B2C2-605AF77D81A8}"/>
              </a:ext>
            </a:extLst>
          </p:cNvPr>
          <p:cNvSpPr txBox="1"/>
          <p:nvPr/>
        </p:nvSpPr>
        <p:spPr>
          <a:xfrm>
            <a:off x="4468760" y="254230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Laodice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AAF7CB35-E311-42B5-94AA-9116E61C20E9}"/>
              </a:ext>
            </a:extLst>
          </p:cNvPr>
          <p:cNvSpPr/>
          <p:nvPr/>
        </p:nvSpPr>
        <p:spPr>
          <a:xfrm>
            <a:off x="5055149" y="3469062"/>
            <a:ext cx="333591" cy="304800"/>
          </a:xfrm>
          <a:prstGeom prst="ellipse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27C34629-C6C8-4D41-AD44-69A926361EE6}"/>
              </a:ext>
            </a:extLst>
          </p:cNvPr>
          <p:cNvSpPr txBox="1"/>
          <p:nvPr/>
        </p:nvSpPr>
        <p:spPr>
          <a:xfrm>
            <a:off x="5052306" y="3469062"/>
            <a:ext cx="33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id="{8A5C1D22-6D4E-4E9B-AE0A-78FC0A8DEB46}"/>
              </a:ext>
            </a:extLst>
          </p:cNvPr>
          <p:cNvSpPr/>
          <p:nvPr/>
        </p:nvSpPr>
        <p:spPr>
          <a:xfrm>
            <a:off x="4793337" y="3471552"/>
            <a:ext cx="333591" cy="304800"/>
          </a:xfrm>
          <a:prstGeom prst="ellipse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DCBD4B18-2DAE-41BF-AF24-CE528E56BB28}"/>
              </a:ext>
            </a:extLst>
          </p:cNvPr>
          <p:cNvSpPr txBox="1"/>
          <p:nvPr/>
        </p:nvSpPr>
        <p:spPr>
          <a:xfrm>
            <a:off x="4790494" y="3465154"/>
            <a:ext cx="33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 Black" pitchFamily="34" charset="0"/>
              </a:rPr>
              <a:t>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6BE38D-A173-4F3B-830E-757B50382FB4}"/>
              </a:ext>
            </a:extLst>
          </p:cNvPr>
          <p:cNvGrpSpPr/>
          <p:nvPr/>
        </p:nvGrpSpPr>
        <p:grpSpPr>
          <a:xfrm>
            <a:off x="4359032" y="2848771"/>
            <a:ext cx="1487424" cy="1487424"/>
            <a:chOff x="4359032" y="2773680"/>
            <a:chExt cx="1487424" cy="1487424"/>
          </a:xfrm>
        </p:grpSpPr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A6DABE35-FCF9-42F7-84EA-EDBF87B2D4DC}"/>
                </a:ext>
              </a:extLst>
            </p:cNvPr>
            <p:cNvSpPr/>
            <p:nvPr/>
          </p:nvSpPr>
          <p:spPr>
            <a:xfrm>
              <a:off x="4359032" y="2773680"/>
              <a:ext cx="1487424" cy="14874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4CBDDDB8-3D7F-4D14-ADA2-805467493AD1}"/>
                </a:ext>
              </a:extLst>
            </p:cNvPr>
            <p:cNvCxnSpPr>
              <a:stCxn id="556" idx="1"/>
              <a:endCxn id="556" idx="5"/>
            </p:cNvCxnSpPr>
            <p:nvPr/>
          </p:nvCxnSpPr>
          <p:spPr>
            <a:xfrm rot="16200000" flipH="1">
              <a:off x="4576860" y="2991508"/>
              <a:ext cx="1051768" cy="10517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8" name="Group 555">
            <a:extLst>
              <a:ext uri="{FF2B5EF4-FFF2-40B4-BE49-F238E27FC236}">
                <a16:creationId xmlns:a16="http://schemas.microsoft.com/office/drawing/2014/main" id="{9E3E2E48-CF9E-442B-A37B-2883A1A44F63}"/>
              </a:ext>
            </a:extLst>
          </p:cNvPr>
          <p:cNvGrpSpPr/>
          <p:nvPr/>
        </p:nvGrpSpPr>
        <p:grpSpPr>
          <a:xfrm>
            <a:off x="2967872" y="4704453"/>
            <a:ext cx="336437" cy="338554"/>
            <a:chOff x="2817452" y="3581400"/>
            <a:chExt cx="230550" cy="338554"/>
          </a:xfrm>
        </p:grpSpPr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88B4E3DD-0B5C-4FE9-AE6D-B9487B4980CF}"/>
                </a:ext>
              </a:extLst>
            </p:cNvPr>
            <p:cNvSpPr/>
            <p:nvPr/>
          </p:nvSpPr>
          <p:spPr>
            <a:xfrm>
              <a:off x="2819402" y="3581400"/>
              <a:ext cx="228600" cy="3048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TextBox 559">
              <a:extLst>
                <a:ext uri="{FF2B5EF4-FFF2-40B4-BE49-F238E27FC236}">
                  <a16:creationId xmlns:a16="http://schemas.microsoft.com/office/drawing/2014/main" id="{33F0397B-60E7-452F-B193-4D0B978A9402}"/>
                </a:ext>
              </a:extLst>
            </p:cNvPr>
            <p:cNvSpPr txBox="1"/>
            <p:nvPr/>
          </p:nvSpPr>
          <p:spPr>
            <a:xfrm>
              <a:off x="2817452" y="35814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 Black" pitchFamily="34" charset="0"/>
                </a:rPr>
                <a:t>X</a:t>
              </a:r>
            </a:p>
          </p:txBody>
        </p:sp>
      </p:grpSp>
      <p:grpSp>
        <p:nvGrpSpPr>
          <p:cNvPr id="561" name="Group 556">
            <a:extLst>
              <a:ext uri="{FF2B5EF4-FFF2-40B4-BE49-F238E27FC236}">
                <a16:creationId xmlns:a16="http://schemas.microsoft.com/office/drawing/2014/main" id="{314FA542-87FF-4340-B4AE-77E06EA2348A}"/>
              </a:ext>
            </a:extLst>
          </p:cNvPr>
          <p:cNvGrpSpPr/>
          <p:nvPr/>
        </p:nvGrpSpPr>
        <p:grpSpPr>
          <a:xfrm>
            <a:off x="2706060" y="4700545"/>
            <a:ext cx="336437" cy="338554"/>
            <a:chOff x="2817452" y="3575002"/>
            <a:chExt cx="230550" cy="338554"/>
          </a:xfrm>
        </p:grpSpPr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947821CF-20D8-447E-8F04-4EB0B6399DBB}"/>
                </a:ext>
              </a:extLst>
            </p:cNvPr>
            <p:cNvSpPr/>
            <p:nvPr/>
          </p:nvSpPr>
          <p:spPr>
            <a:xfrm>
              <a:off x="2819402" y="3581400"/>
              <a:ext cx="228600" cy="3048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TextBox 562">
              <a:extLst>
                <a:ext uri="{FF2B5EF4-FFF2-40B4-BE49-F238E27FC236}">
                  <a16:creationId xmlns:a16="http://schemas.microsoft.com/office/drawing/2014/main" id="{B9D2C55C-5F66-4A1E-93CA-BE635C638D99}"/>
                </a:ext>
              </a:extLst>
            </p:cNvPr>
            <p:cNvSpPr txBox="1"/>
            <p:nvPr/>
          </p:nvSpPr>
          <p:spPr>
            <a:xfrm>
              <a:off x="2817452" y="357500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 Black" pitchFamily="34" charset="0"/>
                </a:rPr>
                <a:t>X</a:t>
              </a:r>
            </a:p>
          </p:txBody>
        </p:sp>
      </p:grp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680A731C-C242-4C32-9B5B-3ACF779526E3}"/>
              </a:ext>
            </a:extLst>
          </p:cNvPr>
          <p:cNvGrpSpPr/>
          <p:nvPr/>
        </p:nvGrpSpPr>
        <p:grpSpPr>
          <a:xfrm>
            <a:off x="2210684" y="4084167"/>
            <a:ext cx="1487424" cy="1487424"/>
            <a:chOff x="4359032" y="2773680"/>
            <a:chExt cx="1487424" cy="1487424"/>
          </a:xfrm>
        </p:grpSpPr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A29574B7-A31A-40FB-930C-57A7FD9B0DF6}"/>
                </a:ext>
              </a:extLst>
            </p:cNvPr>
            <p:cNvSpPr/>
            <p:nvPr/>
          </p:nvSpPr>
          <p:spPr>
            <a:xfrm>
              <a:off x="4359032" y="2773680"/>
              <a:ext cx="1487424" cy="14874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id="{2665FA5F-57FD-4CCF-A40F-DCBD228FAFEC}"/>
                </a:ext>
              </a:extLst>
            </p:cNvPr>
            <p:cNvCxnSpPr>
              <a:stCxn id="566" idx="1"/>
              <a:endCxn id="566" idx="5"/>
            </p:cNvCxnSpPr>
            <p:nvPr/>
          </p:nvCxnSpPr>
          <p:spPr>
            <a:xfrm rot="16200000" flipH="1">
              <a:off x="4576860" y="2991508"/>
              <a:ext cx="1051768" cy="10517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8" name="Oval 567">
            <a:extLst>
              <a:ext uri="{FF2B5EF4-FFF2-40B4-BE49-F238E27FC236}">
                <a16:creationId xmlns:a16="http://schemas.microsoft.com/office/drawing/2014/main" id="{F7168E3E-A438-461B-BDC2-07088D24B32C}"/>
              </a:ext>
            </a:extLst>
          </p:cNvPr>
          <p:cNvSpPr/>
          <p:nvPr/>
        </p:nvSpPr>
        <p:spPr>
          <a:xfrm>
            <a:off x="2954679" y="1920769"/>
            <a:ext cx="333591" cy="304800"/>
          </a:xfrm>
          <a:prstGeom prst="ellipse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TextBox 568">
            <a:extLst>
              <a:ext uri="{FF2B5EF4-FFF2-40B4-BE49-F238E27FC236}">
                <a16:creationId xmlns:a16="http://schemas.microsoft.com/office/drawing/2014/main" id="{C9DFAA3B-2F7D-4F74-AD5F-35BF5D1060C1}"/>
              </a:ext>
            </a:extLst>
          </p:cNvPr>
          <p:cNvSpPr txBox="1"/>
          <p:nvPr/>
        </p:nvSpPr>
        <p:spPr>
          <a:xfrm>
            <a:off x="2951836" y="1920769"/>
            <a:ext cx="33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570" name="Oval 569">
            <a:extLst>
              <a:ext uri="{FF2B5EF4-FFF2-40B4-BE49-F238E27FC236}">
                <a16:creationId xmlns:a16="http://schemas.microsoft.com/office/drawing/2014/main" id="{13FCBB4B-D3FB-46CD-8AC7-954772C909BF}"/>
              </a:ext>
            </a:extLst>
          </p:cNvPr>
          <p:cNvSpPr/>
          <p:nvPr/>
        </p:nvSpPr>
        <p:spPr>
          <a:xfrm>
            <a:off x="2692867" y="1923259"/>
            <a:ext cx="333591" cy="304800"/>
          </a:xfrm>
          <a:prstGeom prst="ellipse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A5D02913-7CD7-43C0-890E-0311B2EBF007}"/>
              </a:ext>
            </a:extLst>
          </p:cNvPr>
          <p:cNvSpPr txBox="1"/>
          <p:nvPr/>
        </p:nvSpPr>
        <p:spPr>
          <a:xfrm>
            <a:off x="2690024" y="1916861"/>
            <a:ext cx="333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 Black" pitchFamily="34" charset="0"/>
              </a:rPr>
              <a:t>X</a:t>
            </a:r>
          </a:p>
        </p:txBody>
      </p: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7BBE1AA7-57A7-474C-BA70-DD0819CAE5B0}"/>
              </a:ext>
            </a:extLst>
          </p:cNvPr>
          <p:cNvGrpSpPr/>
          <p:nvPr/>
        </p:nvGrpSpPr>
        <p:grpSpPr>
          <a:xfrm>
            <a:off x="2258562" y="1300478"/>
            <a:ext cx="1487424" cy="1487424"/>
            <a:chOff x="4359032" y="2773680"/>
            <a:chExt cx="1487424" cy="1487424"/>
          </a:xfrm>
        </p:grpSpPr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013A837D-C239-45BF-BC32-A31E1B58724A}"/>
                </a:ext>
              </a:extLst>
            </p:cNvPr>
            <p:cNvSpPr/>
            <p:nvPr/>
          </p:nvSpPr>
          <p:spPr>
            <a:xfrm>
              <a:off x="4359032" y="2773680"/>
              <a:ext cx="1487424" cy="14874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4105995C-C7D1-489E-B1EC-FF2680CFF3C1}"/>
                </a:ext>
              </a:extLst>
            </p:cNvPr>
            <p:cNvCxnSpPr>
              <a:stCxn id="573" idx="1"/>
              <a:endCxn id="573" idx="5"/>
            </p:cNvCxnSpPr>
            <p:nvPr/>
          </p:nvCxnSpPr>
          <p:spPr>
            <a:xfrm rot="16200000" flipH="1">
              <a:off x="4576860" y="2991508"/>
              <a:ext cx="1051768" cy="10517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5" name="TextBox 574">
            <a:extLst>
              <a:ext uri="{FF2B5EF4-FFF2-40B4-BE49-F238E27FC236}">
                <a16:creationId xmlns:a16="http://schemas.microsoft.com/office/drawing/2014/main" id="{4592C236-DEB4-4857-A031-76B1A7EC13EA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1608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2.22222E-6 L 0.25087 2.22222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0087 -0.4851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439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4.16667E-6 -0.48518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48518 L -0.00312 -0.2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175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48519 L -0.00382 -0.24699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87 2.22222E-6 L -4.16667E-6 1.11111E-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-6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48148E-6 L -4.72222E-6 4.81481E-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00" grpId="0"/>
      <p:bldP spid="300" grpId="1"/>
      <p:bldP spid="280" grpId="0"/>
      <p:bldP spid="280" grpId="1"/>
      <p:bldP spid="280" grpId="2"/>
      <p:bldP spid="280" grpId="3"/>
      <p:bldP spid="551" grpId="0"/>
      <p:bldP spid="551" grpId="1"/>
      <p:bldP spid="551" grpId="2"/>
      <p:bldP spid="552" grpId="0" animBg="1"/>
      <p:bldP spid="552" grpId="1" animBg="1"/>
      <p:bldP spid="553" grpId="0"/>
      <p:bldP spid="553" grpId="1"/>
      <p:bldP spid="554" grpId="0" animBg="1"/>
      <p:bldP spid="554" grpId="1" animBg="1"/>
      <p:bldP spid="555" grpId="0"/>
      <p:bldP spid="555" grpId="1"/>
      <p:bldP spid="568" grpId="0" animBg="1"/>
      <p:bldP spid="568" grpId="1" animBg="1"/>
      <p:bldP spid="569" grpId="0"/>
      <p:bldP spid="569" grpId="1"/>
      <p:bldP spid="570" grpId="0" animBg="1"/>
      <p:bldP spid="570" grpId="1" animBg="1"/>
      <p:bldP spid="571" grpId="0"/>
      <p:bldP spid="57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73DCD-876A-4485-9DF1-9A84E160B40D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337673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Picture 2" descr="C:\Users\Ken\AppData\Local\Microsoft\Windows\Temporary Internet Files\Content.IE5\GJACURU4\MCj04257420000[1].wmf">
            <a:extLst>
              <a:ext uri="{FF2B5EF4-FFF2-40B4-BE49-F238E27FC236}">
                <a16:creationId xmlns:a16="http://schemas.microsoft.com/office/drawing/2014/main" id="{45D1CD9E-56C1-4A29-A1A2-BA155034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343" y="4335189"/>
            <a:ext cx="969617" cy="13716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pic>
        <p:nvPicPr>
          <p:cNvPr id="23" name="Picture 2" descr="C:\Users\Ken\AppData\Local\Microsoft\Windows\Temporary Internet Files\Content.IE5\GJACURU4\MCj04257420000[1].wmf">
            <a:extLst>
              <a:ext uri="{FF2B5EF4-FFF2-40B4-BE49-F238E27FC236}">
                <a16:creationId xmlns:a16="http://schemas.microsoft.com/office/drawing/2014/main" id="{19A72652-E6E4-4692-835F-79E09908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852" y="4063520"/>
            <a:ext cx="969617" cy="1371600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E18D7E4-4974-436A-B958-7AD99478C803}"/>
              </a:ext>
            </a:extLst>
          </p:cNvPr>
          <p:cNvSpPr txBox="1"/>
          <p:nvPr/>
        </p:nvSpPr>
        <p:spPr>
          <a:xfrm>
            <a:off x="1740310" y="5448975"/>
            <a:ext cx="253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Ptolemy </a:t>
            </a:r>
            <a:r>
              <a:rPr lang="en-US" sz="2000" b="1" dirty="0" err="1">
                <a:solidFill>
                  <a:schemeClr val="bg1"/>
                </a:solidFill>
              </a:rPr>
              <a:t>Euergetes</a:t>
            </a:r>
            <a:r>
              <a:rPr lang="en-US" sz="2000" b="1" dirty="0">
                <a:solidFill>
                  <a:schemeClr val="bg1"/>
                </a:solidFill>
              </a:rPr>
              <a:t> (246 – 221 BC)</a:t>
            </a:r>
          </a:p>
        </p:txBody>
      </p:sp>
      <p:pic>
        <p:nvPicPr>
          <p:cNvPr id="299" name="Picture 2" descr="C:\Users\Ken\AppData\Local\Microsoft\Windows\Temporary Internet Files\Content.IE5\GJACURU4\MCj04257420000[1].wmf">
            <a:extLst>
              <a:ext uri="{FF2B5EF4-FFF2-40B4-BE49-F238E27FC236}">
                <a16:creationId xmlns:a16="http://schemas.microsoft.com/office/drawing/2014/main" id="{956671D2-D706-4D70-8C43-151BE412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852" y="1191490"/>
            <a:ext cx="969617" cy="1371600"/>
          </a:xfrm>
          <a:prstGeom prst="rect">
            <a:avLst/>
          </a:prstGeom>
          <a:noFill/>
        </p:spPr>
      </p:pic>
      <p:sp>
        <p:nvSpPr>
          <p:cNvPr id="300" name="TextBox 299">
            <a:extLst>
              <a:ext uri="{FF2B5EF4-FFF2-40B4-BE49-F238E27FC236}">
                <a16:creationId xmlns:a16="http://schemas.microsoft.com/office/drawing/2014/main" id="{0683D8DB-B8A4-4702-8C41-5635F86DD502}"/>
              </a:ext>
            </a:extLst>
          </p:cNvPr>
          <p:cNvSpPr txBox="1"/>
          <p:nvPr/>
        </p:nvSpPr>
        <p:spPr>
          <a:xfrm>
            <a:off x="1881806" y="2539180"/>
            <a:ext cx="2211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Seleucus </a:t>
            </a:r>
            <a:r>
              <a:rPr lang="en-US" sz="2000" b="1" dirty="0" err="1">
                <a:solidFill>
                  <a:schemeClr val="bg1"/>
                </a:solidFill>
              </a:rPr>
              <a:t>Callinicus</a:t>
            </a:r>
            <a:r>
              <a:rPr lang="en-US" sz="2000" b="1" dirty="0">
                <a:solidFill>
                  <a:schemeClr val="bg1"/>
                </a:solidFill>
              </a:rPr>
              <a:t> (246 – 227 BC)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51E18-4D11-4BBA-96A1-CB7BB84A34BA}"/>
              </a:ext>
            </a:extLst>
          </p:cNvPr>
          <p:cNvSpPr txBox="1"/>
          <p:nvPr/>
        </p:nvSpPr>
        <p:spPr>
          <a:xfrm>
            <a:off x="452284" y="1509256"/>
            <a:ext cx="1553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 (North)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813F372D-4E1B-4C42-9754-F94244004E2B}"/>
              </a:ext>
            </a:extLst>
          </p:cNvPr>
          <p:cNvSpPr txBox="1"/>
          <p:nvPr/>
        </p:nvSpPr>
        <p:spPr>
          <a:xfrm>
            <a:off x="452286" y="4422389"/>
            <a:ext cx="1553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 (South)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3D7250EE-ECC4-40FC-BE50-F71AFC1AB37C}"/>
              </a:ext>
            </a:extLst>
          </p:cNvPr>
          <p:cNvSpPr txBox="1"/>
          <p:nvPr/>
        </p:nvSpPr>
        <p:spPr>
          <a:xfrm>
            <a:off x="3997739" y="5670925"/>
            <a:ext cx="2314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Ptolemy  </a:t>
            </a:r>
            <a:r>
              <a:rPr lang="en-US" sz="2000" b="1" dirty="0" err="1">
                <a:solidFill>
                  <a:schemeClr val="bg1"/>
                </a:solidFill>
              </a:rPr>
              <a:t>Philopator</a:t>
            </a:r>
            <a:r>
              <a:rPr lang="en-US" sz="2000" b="1" dirty="0">
                <a:solidFill>
                  <a:schemeClr val="bg1"/>
                </a:solidFill>
              </a:rPr>
              <a:t> (221 – 204 BC)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5" name="Picture 2" descr="C:\Users\Ken\AppData\Local\Microsoft\Windows\Temporary Internet Files\Content.IE5\GJACURU4\MCj04257420000[1].wmf">
            <a:extLst>
              <a:ext uri="{FF2B5EF4-FFF2-40B4-BE49-F238E27FC236}">
                <a16:creationId xmlns:a16="http://schemas.microsoft.com/office/drawing/2014/main" id="{F28BB38F-48B6-49BF-94E2-BE0E6061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350" y="1392478"/>
            <a:ext cx="969617" cy="1371600"/>
          </a:xfrm>
          <a:prstGeom prst="rect">
            <a:avLst/>
          </a:prstGeom>
          <a:noFill/>
        </p:spPr>
      </p:pic>
      <p:sp>
        <p:nvSpPr>
          <p:cNvPr id="576" name="TextBox 575">
            <a:extLst>
              <a:ext uri="{FF2B5EF4-FFF2-40B4-BE49-F238E27FC236}">
                <a16:creationId xmlns:a16="http://schemas.microsoft.com/office/drawing/2014/main" id="{C3529DBC-C448-4FDF-A662-5F652113DE8F}"/>
              </a:ext>
            </a:extLst>
          </p:cNvPr>
          <p:cNvSpPr txBox="1"/>
          <p:nvPr/>
        </p:nvSpPr>
        <p:spPr>
          <a:xfrm>
            <a:off x="4141304" y="2740168"/>
            <a:ext cx="2211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Seleucus Soter (227 – 223 BC)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77" name="Picture 2" descr="C:\Users\Ken\AppData\Local\Microsoft\Windows\Temporary Internet Files\Content.IE5\GJACURU4\MCj04257420000[1].wmf">
            <a:extLst>
              <a:ext uri="{FF2B5EF4-FFF2-40B4-BE49-F238E27FC236}">
                <a16:creationId xmlns:a16="http://schemas.microsoft.com/office/drawing/2014/main" id="{15B87923-5AC9-4E33-84FF-F1A2F991B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1180" y="1399107"/>
            <a:ext cx="969617" cy="1371600"/>
          </a:xfrm>
          <a:prstGeom prst="rect">
            <a:avLst/>
          </a:prstGeom>
          <a:noFill/>
        </p:spPr>
      </p:pic>
      <p:sp>
        <p:nvSpPr>
          <p:cNvPr id="578" name="TextBox 577">
            <a:extLst>
              <a:ext uri="{FF2B5EF4-FFF2-40B4-BE49-F238E27FC236}">
                <a16:creationId xmlns:a16="http://schemas.microsoft.com/office/drawing/2014/main" id="{12C8BCCC-47A2-4D7A-93EE-75A1AD5B4264}"/>
              </a:ext>
            </a:extLst>
          </p:cNvPr>
          <p:cNvSpPr txBox="1"/>
          <p:nvPr/>
        </p:nvSpPr>
        <p:spPr>
          <a:xfrm>
            <a:off x="6255025" y="2746797"/>
            <a:ext cx="2423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Antiochus the Great (223 – 187 BC)</a:t>
            </a: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8F8E7EAA-AC70-4BE5-B617-8E803551F839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25041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0" grpId="0"/>
      <p:bldP spid="280" grpId="0"/>
      <p:bldP spid="576" grpId="0"/>
      <p:bldP spid="5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is pre-written history</a:t>
            </a:r>
            <a:endParaRPr lang="en-US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6DC5B-B325-4F86-BCF3-B68DFFEE3004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135603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3F9BF-CDAA-4549-AE6E-131B455995F0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32264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riches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literally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stuff</a:t>
            </a:r>
            <a:endParaRPr lang="en-US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ED078F-515D-4CD4-BD35-2D2C24AB75B6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42741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7A826-0CDD-4094-B8D8-CDDAFBB21FD0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33946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violent men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raiders, highwaymen</a:t>
            </a:r>
            <a:endParaRPr lang="en-US" sz="7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5A523-6311-44D7-8E74-DC39CE1DD4B5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1712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7FAE0-49EC-4FA1-806E-5FA78C6D38F2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15623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8">
            <a:extLst>
              <a:ext uri="{FF2B5EF4-FFF2-40B4-BE49-F238E27FC236}">
                <a16:creationId xmlns:a16="http://schemas.microsoft.com/office/drawing/2014/main" id="{32792917-7404-4B87-B0F9-4FC4C701A1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86317" y="1247799"/>
            <a:ext cx="1121581" cy="1371600"/>
            <a:chOff x="3488" y="890"/>
            <a:chExt cx="960" cy="1174"/>
          </a:xfrm>
        </p:grpSpPr>
        <p:sp>
          <p:nvSpPr>
            <p:cNvPr id="17" name="AutoShape 7">
              <a:extLst>
                <a:ext uri="{FF2B5EF4-FFF2-40B4-BE49-F238E27FC236}">
                  <a16:creationId xmlns:a16="http://schemas.microsoft.com/office/drawing/2014/main" id="{DDA5FB33-6090-42B3-BA70-E05ECCF23A8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88" y="890"/>
              <a:ext cx="960" cy="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209">
              <a:extLst>
                <a:ext uri="{FF2B5EF4-FFF2-40B4-BE49-F238E27FC236}">
                  <a16:creationId xmlns:a16="http://schemas.microsoft.com/office/drawing/2014/main" id="{AA8A0D83-8BE9-4D93-B050-D09B027CF3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92" y="894"/>
              <a:ext cx="952" cy="1166"/>
              <a:chOff x="3492" y="894"/>
              <a:chExt cx="952" cy="1166"/>
            </a:xfrm>
          </p:grpSpPr>
          <p:sp>
            <p:nvSpPr>
              <p:cNvPr id="86" name="Freeform 136">
                <a:extLst>
                  <a:ext uri="{FF2B5EF4-FFF2-40B4-BE49-F238E27FC236}">
                    <a16:creationId xmlns:a16="http://schemas.microsoft.com/office/drawing/2014/main" id="{DE628C0B-11F8-4E65-8C1B-4A64BD269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440"/>
                <a:ext cx="562" cy="530"/>
              </a:xfrm>
              <a:custGeom>
                <a:avLst/>
                <a:gdLst/>
                <a:ahLst/>
                <a:cxnLst>
                  <a:cxn ang="0">
                    <a:pos x="280" y="0"/>
                  </a:cxn>
                  <a:cxn ang="0">
                    <a:pos x="338" y="6"/>
                  </a:cxn>
                  <a:cxn ang="0">
                    <a:pos x="390" y="20"/>
                  </a:cxn>
                  <a:cxn ang="0">
                    <a:pos x="438" y="46"/>
                  </a:cxn>
                  <a:cxn ang="0">
                    <a:pos x="478" y="78"/>
                  </a:cxn>
                  <a:cxn ang="0">
                    <a:pos x="514" y="116"/>
                  </a:cxn>
                  <a:cxn ang="0">
                    <a:pos x="540" y="162"/>
                  </a:cxn>
                  <a:cxn ang="0">
                    <a:pos x="556" y="212"/>
                  </a:cxn>
                  <a:cxn ang="0">
                    <a:pos x="562" y="264"/>
                  </a:cxn>
                  <a:cxn ang="0">
                    <a:pos x="560" y="292"/>
                  </a:cxn>
                  <a:cxn ang="0">
                    <a:pos x="548" y="344"/>
                  </a:cxn>
                  <a:cxn ang="0">
                    <a:pos x="528" y="392"/>
                  </a:cxn>
                  <a:cxn ang="0">
                    <a:pos x="498" y="434"/>
                  </a:cxn>
                  <a:cxn ang="0">
                    <a:pos x="460" y="470"/>
                  </a:cxn>
                  <a:cxn ang="0">
                    <a:pos x="414" y="498"/>
                  </a:cxn>
                  <a:cxn ang="0">
                    <a:pos x="364" y="518"/>
                  </a:cxn>
                  <a:cxn ang="0">
                    <a:pos x="310" y="528"/>
                  </a:cxn>
                  <a:cxn ang="0">
                    <a:pos x="280" y="530"/>
                  </a:cxn>
                  <a:cxn ang="0">
                    <a:pos x="224" y="524"/>
                  </a:cxn>
                  <a:cxn ang="0">
                    <a:pos x="172" y="510"/>
                  </a:cxn>
                  <a:cxn ang="0">
                    <a:pos x="124" y="484"/>
                  </a:cxn>
                  <a:cxn ang="0">
                    <a:pos x="82" y="452"/>
                  </a:cxn>
                  <a:cxn ang="0">
                    <a:pos x="48" y="412"/>
                  </a:cxn>
                  <a:cxn ang="0">
                    <a:pos x="22" y="368"/>
                  </a:cxn>
                  <a:cxn ang="0">
                    <a:pos x="6" y="318"/>
                  </a:cxn>
                  <a:cxn ang="0">
                    <a:pos x="0" y="264"/>
                  </a:cxn>
                  <a:cxn ang="0">
                    <a:pos x="2" y="238"/>
                  </a:cxn>
                  <a:cxn ang="0">
                    <a:pos x="14" y="186"/>
                  </a:cxn>
                  <a:cxn ang="0">
                    <a:pos x="34" y="138"/>
                  </a:cxn>
                  <a:cxn ang="0">
                    <a:pos x="64" y="96"/>
                  </a:cxn>
                  <a:cxn ang="0">
                    <a:pos x="102" y="60"/>
                  </a:cxn>
                  <a:cxn ang="0">
                    <a:pos x="148" y="32"/>
                  </a:cxn>
                  <a:cxn ang="0">
                    <a:pos x="198" y="12"/>
                  </a:cxn>
                  <a:cxn ang="0">
                    <a:pos x="252" y="2"/>
                  </a:cxn>
                  <a:cxn ang="0">
                    <a:pos x="280" y="0"/>
                  </a:cxn>
                </a:cxnLst>
                <a:rect l="0" t="0" r="r" b="b"/>
                <a:pathLst>
                  <a:path w="562" h="530">
                    <a:moveTo>
                      <a:pt x="280" y="0"/>
                    </a:moveTo>
                    <a:lnTo>
                      <a:pt x="280" y="0"/>
                    </a:lnTo>
                    <a:lnTo>
                      <a:pt x="310" y="2"/>
                    </a:lnTo>
                    <a:lnTo>
                      <a:pt x="338" y="6"/>
                    </a:lnTo>
                    <a:lnTo>
                      <a:pt x="364" y="12"/>
                    </a:lnTo>
                    <a:lnTo>
                      <a:pt x="390" y="20"/>
                    </a:lnTo>
                    <a:lnTo>
                      <a:pt x="414" y="32"/>
                    </a:lnTo>
                    <a:lnTo>
                      <a:pt x="438" y="46"/>
                    </a:lnTo>
                    <a:lnTo>
                      <a:pt x="460" y="60"/>
                    </a:lnTo>
                    <a:lnTo>
                      <a:pt x="478" y="78"/>
                    </a:lnTo>
                    <a:lnTo>
                      <a:pt x="498" y="96"/>
                    </a:lnTo>
                    <a:lnTo>
                      <a:pt x="514" y="116"/>
                    </a:lnTo>
                    <a:lnTo>
                      <a:pt x="528" y="138"/>
                    </a:lnTo>
                    <a:lnTo>
                      <a:pt x="540" y="162"/>
                    </a:lnTo>
                    <a:lnTo>
                      <a:pt x="548" y="186"/>
                    </a:lnTo>
                    <a:lnTo>
                      <a:pt x="556" y="212"/>
                    </a:lnTo>
                    <a:lnTo>
                      <a:pt x="560" y="238"/>
                    </a:lnTo>
                    <a:lnTo>
                      <a:pt x="562" y="264"/>
                    </a:lnTo>
                    <a:lnTo>
                      <a:pt x="562" y="264"/>
                    </a:lnTo>
                    <a:lnTo>
                      <a:pt x="560" y="292"/>
                    </a:lnTo>
                    <a:lnTo>
                      <a:pt x="556" y="318"/>
                    </a:lnTo>
                    <a:lnTo>
                      <a:pt x="548" y="344"/>
                    </a:lnTo>
                    <a:lnTo>
                      <a:pt x="540" y="368"/>
                    </a:lnTo>
                    <a:lnTo>
                      <a:pt x="528" y="392"/>
                    </a:lnTo>
                    <a:lnTo>
                      <a:pt x="514" y="412"/>
                    </a:lnTo>
                    <a:lnTo>
                      <a:pt x="498" y="434"/>
                    </a:lnTo>
                    <a:lnTo>
                      <a:pt x="478" y="452"/>
                    </a:lnTo>
                    <a:lnTo>
                      <a:pt x="460" y="470"/>
                    </a:lnTo>
                    <a:lnTo>
                      <a:pt x="438" y="484"/>
                    </a:lnTo>
                    <a:lnTo>
                      <a:pt x="414" y="498"/>
                    </a:lnTo>
                    <a:lnTo>
                      <a:pt x="390" y="510"/>
                    </a:lnTo>
                    <a:lnTo>
                      <a:pt x="364" y="518"/>
                    </a:lnTo>
                    <a:lnTo>
                      <a:pt x="338" y="524"/>
                    </a:lnTo>
                    <a:lnTo>
                      <a:pt x="310" y="528"/>
                    </a:lnTo>
                    <a:lnTo>
                      <a:pt x="280" y="530"/>
                    </a:lnTo>
                    <a:lnTo>
                      <a:pt x="280" y="530"/>
                    </a:lnTo>
                    <a:lnTo>
                      <a:pt x="252" y="528"/>
                    </a:lnTo>
                    <a:lnTo>
                      <a:pt x="224" y="524"/>
                    </a:lnTo>
                    <a:lnTo>
                      <a:pt x="198" y="518"/>
                    </a:lnTo>
                    <a:lnTo>
                      <a:pt x="172" y="510"/>
                    </a:lnTo>
                    <a:lnTo>
                      <a:pt x="148" y="498"/>
                    </a:lnTo>
                    <a:lnTo>
                      <a:pt x="124" y="484"/>
                    </a:lnTo>
                    <a:lnTo>
                      <a:pt x="102" y="470"/>
                    </a:lnTo>
                    <a:lnTo>
                      <a:pt x="82" y="452"/>
                    </a:lnTo>
                    <a:lnTo>
                      <a:pt x="64" y="434"/>
                    </a:lnTo>
                    <a:lnTo>
                      <a:pt x="48" y="412"/>
                    </a:lnTo>
                    <a:lnTo>
                      <a:pt x="34" y="392"/>
                    </a:lnTo>
                    <a:lnTo>
                      <a:pt x="22" y="368"/>
                    </a:lnTo>
                    <a:lnTo>
                      <a:pt x="14" y="344"/>
                    </a:lnTo>
                    <a:lnTo>
                      <a:pt x="6" y="318"/>
                    </a:lnTo>
                    <a:lnTo>
                      <a:pt x="2" y="292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" y="238"/>
                    </a:lnTo>
                    <a:lnTo>
                      <a:pt x="6" y="212"/>
                    </a:lnTo>
                    <a:lnTo>
                      <a:pt x="14" y="186"/>
                    </a:lnTo>
                    <a:lnTo>
                      <a:pt x="22" y="162"/>
                    </a:lnTo>
                    <a:lnTo>
                      <a:pt x="34" y="138"/>
                    </a:lnTo>
                    <a:lnTo>
                      <a:pt x="48" y="116"/>
                    </a:lnTo>
                    <a:lnTo>
                      <a:pt x="64" y="96"/>
                    </a:lnTo>
                    <a:lnTo>
                      <a:pt x="82" y="78"/>
                    </a:lnTo>
                    <a:lnTo>
                      <a:pt x="102" y="60"/>
                    </a:lnTo>
                    <a:lnTo>
                      <a:pt x="124" y="46"/>
                    </a:lnTo>
                    <a:lnTo>
                      <a:pt x="148" y="32"/>
                    </a:lnTo>
                    <a:lnTo>
                      <a:pt x="172" y="20"/>
                    </a:lnTo>
                    <a:lnTo>
                      <a:pt x="198" y="12"/>
                    </a:lnTo>
                    <a:lnTo>
                      <a:pt x="224" y="6"/>
                    </a:lnTo>
                    <a:lnTo>
                      <a:pt x="252" y="2"/>
                    </a:lnTo>
                    <a:lnTo>
                      <a:pt x="280" y="0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AD70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9">
                <a:extLst>
                  <a:ext uri="{FF2B5EF4-FFF2-40B4-BE49-F238E27FC236}">
                    <a16:creationId xmlns:a16="http://schemas.microsoft.com/office/drawing/2014/main" id="{857E6646-D745-4144-8F25-8E18D3536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1426"/>
                <a:ext cx="356" cy="514"/>
              </a:xfrm>
              <a:custGeom>
                <a:avLst/>
                <a:gdLst/>
                <a:ahLst/>
                <a:cxnLst>
                  <a:cxn ang="0">
                    <a:pos x="84" y="112"/>
                  </a:cxn>
                  <a:cxn ang="0">
                    <a:pos x="148" y="118"/>
                  </a:cxn>
                  <a:cxn ang="0">
                    <a:pos x="178" y="132"/>
                  </a:cxn>
                  <a:cxn ang="0">
                    <a:pos x="180" y="156"/>
                  </a:cxn>
                  <a:cxn ang="0">
                    <a:pos x="166" y="182"/>
                  </a:cxn>
                  <a:cxn ang="0">
                    <a:pos x="146" y="216"/>
                  </a:cxn>
                  <a:cxn ang="0">
                    <a:pos x="160" y="246"/>
                  </a:cxn>
                  <a:cxn ang="0">
                    <a:pos x="196" y="274"/>
                  </a:cxn>
                  <a:cxn ang="0">
                    <a:pos x="228" y="308"/>
                  </a:cxn>
                  <a:cxn ang="0">
                    <a:pos x="222" y="332"/>
                  </a:cxn>
                  <a:cxn ang="0">
                    <a:pos x="186" y="348"/>
                  </a:cxn>
                  <a:cxn ang="0">
                    <a:pos x="154" y="372"/>
                  </a:cxn>
                  <a:cxn ang="0">
                    <a:pos x="150" y="394"/>
                  </a:cxn>
                  <a:cxn ang="0">
                    <a:pos x="156" y="406"/>
                  </a:cxn>
                  <a:cxn ang="0">
                    <a:pos x="174" y="444"/>
                  </a:cxn>
                  <a:cxn ang="0">
                    <a:pos x="166" y="468"/>
                  </a:cxn>
                  <a:cxn ang="0">
                    <a:pos x="150" y="474"/>
                  </a:cxn>
                  <a:cxn ang="0">
                    <a:pos x="122" y="468"/>
                  </a:cxn>
                  <a:cxn ang="0">
                    <a:pos x="126" y="474"/>
                  </a:cxn>
                  <a:cxn ang="0">
                    <a:pos x="166" y="506"/>
                  </a:cxn>
                  <a:cxn ang="0">
                    <a:pos x="196" y="514"/>
                  </a:cxn>
                  <a:cxn ang="0">
                    <a:pos x="268" y="496"/>
                  </a:cxn>
                  <a:cxn ang="0">
                    <a:pos x="308" y="472"/>
                  </a:cxn>
                  <a:cxn ang="0">
                    <a:pos x="332" y="440"/>
                  </a:cxn>
                  <a:cxn ang="0">
                    <a:pos x="334" y="400"/>
                  </a:cxn>
                  <a:cxn ang="0">
                    <a:pos x="314" y="356"/>
                  </a:cxn>
                  <a:cxn ang="0">
                    <a:pos x="300" y="316"/>
                  </a:cxn>
                  <a:cxn ang="0">
                    <a:pos x="318" y="300"/>
                  </a:cxn>
                  <a:cxn ang="0">
                    <a:pos x="338" y="280"/>
                  </a:cxn>
                  <a:cxn ang="0">
                    <a:pos x="356" y="232"/>
                  </a:cxn>
                  <a:cxn ang="0">
                    <a:pos x="350" y="196"/>
                  </a:cxn>
                  <a:cxn ang="0">
                    <a:pos x="330" y="176"/>
                  </a:cxn>
                  <a:cxn ang="0">
                    <a:pos x="302" y="160"/>
                  </a:cxn>
                  <a:cxn ang="0">
                    <a:pos x="274" y="132"/>
                  </a:cxn>
                  <a:cxn ang="0">
                    <a:pos x="268" y="90"/>
                  </a:cxn>
                  <a:cxn ang="0">
                    <a:pos x="260" y="62"/>
                  </a:cxn>
                  <a:cxn ang="0">
                    <a:pos x="232" y="30"/>
                  </a:cxn>
                  <a:cxn ang="0">
                    <a:pos x="194" y="12"/>
                  </a:cxn>
                  <a:cxn ang="0">
                    <a:pos x="134" y="0"/>
                  </a:cxn>
                  <a:cxn ang="0">
                    <a:pos x="48" y="12"/>
                  </a:cxn>
                  <a:cxn ang="0">
                    <a:pos x="12" y="34"/>
                  </a:cxn>
                  <a:cxn ang="0">
                    <a:pos x="0" y="54"/>
                  </a:cxn>
                  <a:cxn ang="0">
                    <a:pos x="12" y="76"/>
                  </a:cxn>
                  <a:cxn ang="0">
                    <a:pos x="48" y="100"/>
                  </a:cxn>
                </a:cxnLst>
                <a:rect l="0" t="0" r="r" b="b"/>
                <a:pathLst>
                  <a:path w="356" h="514">
                    <a:moveTo>
                      <a:pt x="66" y="108"/>
                    </a:moveTo>
                    <a:lnTo>
                      <a:pt x="66" y="108"/>
                    </a:lnTo>
                    <a:lnTo>
                      <a:pt x="84" y="112"/>
                    </a:lnTo>
                    <a:lnTo>
                      <a:pt x="106" y="114"/>
                    </a:lnTo>
                    <a:lnTo>
                      <a:pt x="128" y="116"/>
                    </a:lnTo>
                    <a:lnTo>
                      <a:pt x="148" y="118"/>
                    </a:lnTo>
                    <a:lnTo>
                      <a:pt x="166" y="124"/>
                    </a:lnTo>
                    <a:lnTo>
                      <a:pt x="174" y="128"/>
                    </a:lnTo>
                    <a:lnTo>
                      <a:pt x="178" y="132"/>
                    </a:lnTo>
                    <a:lnTo>
                      <a:pt x="182" y="138"/>
                    </a:lnTo>
                    <a:lnTo>
                      <a:pt x="182" y="146"/>
                    </a:lnTo>
                    <a:lnTo>
                      <a:pt x="180" y="156"/>
                    </a:lnTo>
                    <a:lnTo>
                      <a:pt x="174" y="168"/>
                    </a:lnTo>
                    <a:lnTo>
                      <a:pt x="174" y="168"/>
                    </a:lnTo>
                    <a:lnTo>
                      <a:pt x="166" y="182"/>
                    </a:lnTo>
                    <a:lnTo>
                      <a:pt x="158" y="196"/>
                    </a:lnTo>
                    <a:lnTo>
                      <a:pt x="150" y="206"/>
                    </a:lnTo>
                    <a:lnTo>
                      <a:pt x="146" y="216"/>
                    </a:lnTo>
                    <a:lnTo>
                      <a:pt x="146" y="226"/>
                    </a:lnTo>
                    <a:lnTo>
                      <a:pt x="150" y="236"/>
                    </a:lnTo>
                    <a:lnTo>
                      <a:pt x="160" y="246"/>
                    </a:lnTo>
                    <a:lnTo>
                      <a:pt x="176" y="260"/>
                    </a:lnTo>
                    <a:lnTo>
                      <a:pt x="176" y="260"/>
                    </a:lnTo>
                    <a:lnTo>
                      <a:pt x="196" y="274"/>
                    </a:lnTo>
                    <a:lnTo>
                      <a:pt x="210" y="286"/>
                    </a:lnTo>
                    <a:lnTo>
                      <a:pt x="222" y="298"/>
                    </a:lnTo>
                    <a:lnTo>
                      <a:pt x="228" y="308"/>
                    </a:lnTo>
                    <a:lnTo>
                      <a:pt x="230" y="318"/>
                    </a:lnTo>
                    <a:lnTo>
                      <a:pt x="228" y="326"/>
                    </a:lnTo>
                    <a:lnTo>
                      <a:pt x="222" y="332"/>
                    </a:lnTo>
                    <a:lnTo>
                      <a:pt x="212" y="336"/>
                    </a:lnTo>
                    <a:lnTo>
                      <a:pt x="212" y="336"/>
                    </a:lnTo>
                    <a:lnTo>
                      <a:pt x="186" y="348"/>
                    </a:lnTo>
                    <a:lnTo>
                      <a:pt x="172" y="354"/>
                    </a:lnTo>
                    <a:lnTo>
                      <a:pt x="162" y="362"/>
                    </a:lnTo>
                    <a:lnTo>
                      <a:pt x="154" y="372"/>
                    </a:lnTo>
                    <a:lnTo>
                      <a:pt x="150" y="382"/>
                    </a:lnTo>
                    <a:lnTo>
                      <a:pt x="148" y="388"/>
                    </a:lnTo>
                    <a:lnTo>
                      <a:pt x="150" y="394"/>
                    </a:lnTo>
                    <a:lnTo>
                      <a:pt x="152" y="400"/>
                    </a:lnTo>
                    <a:lnTo>
                      <a:pt x="156" y="406"/>
                    </a:lnTo>
                    <a:lnTo>
                      <a:pt x="156" y="406"/>
                    </a:lnTo>
                    <a:lnTo>
                      <a:pt x="164" y="420"/>
                    </a:lnTo>
                    <a:lnTo>
                      <a:pt x="170" y="432"/>
                    </a:lnTo>
                    <a:lnTo>
                      <a:pt x="174" y="444"/>
                    </a:lnTo>
                    <a:lnTo>
                      <a:pt x="174" y="454"/>
                    </a:lnTo>
                    <a:lnTo>
                      <a:pt x="170" y="462"/>
                    </a:lnTo>
                    <a:lnTo>
                      <a:pt x="166" y="468"/>
                    </a:lnTo>
                    <a:lnTo>
                      <a:pt x="160" y="472"/>
                    </a:lnTo>
                    <a:lnTo>
                      <a:pt x="150" y="474"/>
                    </a:lnTo>
                    <a:lnTo>
                      <a:pt x="150" y="474"/>
                    </a:lnTo>
                    <a:lnTo>
                      <a:pt x="134" y="474"/>
                    </a:lnTo>
                    <a:lnTo>
                      <a:pt x="126" y="470"/>
                    </a:lnTo>
                    <a:lnTo>
                      <a:pt x="122" y="468"/>
                    </a:lnTo>
                    <a:lnTo>
                      <a:pt x="120" y="466"/>
                    </a:lnTo>
                    <a:lnTo>
                      <a:pt x="120" y="466"/>
                    </a:lnTo>
                    <a:lnTo>
                      <a:pt x="126" y="474"/>
                    </a:lnTo>
                    <a:lnTo>
                      <a:pt x="142" y="490"/>
                    </a:lnTo>
                    <a:lnTo>
                      <a:pt x="152" y="498"/>
                    </a:lnTo>
                    <a:lnTo>
                      <a:pt x="166" y="506"/>
                    </a:lnTo>
                    <a:lnTo>
                      <a:pt x="180" y="510"/>
                    </a:lnTo>
                    <a:lnTo>
                      <a:pt x="196" y="514"/>
                    </a:lnTo>
                    <a:lnTo>
                      <a:pt x="196" y="514"/>
                    </a:lnTo>
                    <a:lnTo>
                      <a:pt x="216" y="512"/>
                    </a:lnTo>
                    <a:lnTo>
                      <a:pt x="242" y="506"/>
                    </a:lnTo>
                    <a:lnTo>
                      <a:pt x="268" y="496"/>
                    </a:lnTo>
                    <a:lnTo>
                      <a:pt x="282" y="488"/>
                    </a:lnTo>
                    <a:lnTo>
                      <a:pt x="296" y="480"/>
                    </a:lnTo>
                    <a:lnTo>
                      <a:pt x="308" y="472"/>
                    </a:lnTo>
                    <a:lnTo>
                      <a:pt x="318" y="462"/>
                    </a:lnTo>
                    <a:lnTo>
                      <a:pt x="326" y="452"/>
                    </a:lnTo>
                    <a:lnTo>
                      <a:pt x="332" y="440"/>
                    </a:lnTo>
                    <a:lnTo>
                      <a:pt x="336" y="428"/>
                    </a:lnTo>
                    <a:lnTo>
                      <a:pt x="336" y="414"/>
                    </a:lnTo>
                    <a:lnTo>
                      <a:pt x="334" y="400"/>
                    </a:lnTo>
                    <a:lnTo>
                      <a:pt x="328" y="384"/>
                    </a:lnTo>
                    <a:lnTo>
                      <a:pt x="328" y="384"/>
                    </a:lnTo>
                    <a:lnTo>
                      <a:pt x="314" y="356"/>
                    </a:lnTo>
                    <a:lnTo>
                      <a:pt x="304" y="336"/>
                    </a:lnTo>
                    <a:lnTo>
                      <a:pt x="300" y="324"/>
                    </a:lnTo>
                    <a:lnTo>
                      <a:pt x="300" y="316"/>
                    </a:lnTo>
                    <a:lnTo>
                      <a:pt x="302" y="310"/>
                    </a:lnTo>
                    <a:lnTo>
                      <a:pt x="310" y="304"/>
                    </a:lnTo>
                    <a:lnTo>
                      <a:pt x="318" y="300"/>
                    </a:lnTo>
                    <a:lnTo>
                      <a:pt x="328" y="292"/>
                    </a:lnTo>
                    <a:lnTo>
                      <a:pt x="328" y="292"/>
                    </a:lnTo>
                    <a:lnTo>
                      <a:pt x="338" y="280"/>
                    </a:lnTo>
                    <a:lnTo>
                      <a:pt x="346" y="266"/>
                    </a:lnTo>
                    <a:lnTo>
                      <a:pt x="354" y="248"/>
                    </a:lnTo>
                    <a:lnTo>
                      <a:pt x="356" y="232"/>
                    </a:lnTo>
                    <a:lnTo>
                      <a:pt x="356" y="214"/>
                    </a:lnTo>
                    <a:lnTo>
                      <a:pt x="354" y="204"/>
                    </a:lnTo>
                    <a:lnTo>
                      <a:pt x="350" y="196"/>
                    </a:lnTo>
                    <a:lnTo>
                      <a:pt x="344" y="190"/>
                    </a:lnTo>
                    <a:lnTo>
                      <a:pt x="338" y="182"/>
                    </a:lnTo>
                    <a:lnTo>
                      <a:pt x="330" y="176"/>
                    </a:lnTo>
                    <a:lnTo>
                      <a:pt x="320" y="170"/>
                    </a:lnTo>
                    <a:lnTo>
                      <a:pt x="320" y="170"/>
                    </a:lnTo>
                    <a:lnTo>
                      <a:pt x="302" y="160"/>
                    </a:lnTo>
                    <a:lnTo>
                      <a:pt x="288" y="152"/>
                    </a:lnTo>
                    <a:lnTo>
                      <a:pt x="280" y="142"/>
                    </a:lnTo>
                    <a:lnTo>
                      <a:pt x="274" y="132"/>
                    </a:lnTo>
                    <a:lnTo>
                      <a:pt x="272" y="122"/>
                    </a:lnTo>
                    <a:lnTo>
                      <a:pt x="270" y="112"/>
                    </a:lnTo>
                    <a:lnTo>
                      <a:pt x="268" y="90"/>
                    </a:lnTo>
                    <a:lnTo>
                      <a:pt x="268" y="90"/>
                    </a:lnTo>
                    <a:lnTo>
                      <a:pt x="264" y="76"/>
                    </a:lnTo>
                    <a:lnTo>
                      <a:pt x="260" y="62"/>
                    </a:lnTo>
                    <a:lnTo>
                      <a:pt x="252" y="50"/>
                    </a:lnTo>
                    <a:lnTo>
                      <a:pt x="242" y="40"/>
                    </a:lnTo>
                    <a:lnTo>
                      <a:pt x="232" y="30"/>
                    </a:lnTo>
                    <a:lnTo>
                      <a:pt x="220" y="22"/>
                    </a:lnTo>
                    <a:lnTo>
                      <a:pt x="208" y="16"/>
                    </a:lnTo>
                    <a:lnTo>
                      <a:pt x="194" y="12"/>
                    </a:lnTo>
                    <a:lnTo>
                      <a:pt x="180" y="8"/>
                    </a:lnTo>
                    <a:lnTo>
                      <a:pt x="164" y="4"/>
                    </a:lnTo>
                    <a:lnTo>
                      <a:pt x="134" y="0"/>
                    </a:lnTo>
                    <a:lnTo>
                      <a:pt x="104" y="2"/>
                    </a:lnTo>
                    <a:lnTo>
                      <a:pt x="74" y="6"/>
                    </a:lnTo>
                    <a:lnTo>
                      <a:pt x="48" y="12"/>
                    </a:lnTo>
                    <a:lnTo>
                      <a:pt x="28" y="22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6" y="40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6" y="70"/>
                    </a:lnTo>
                    <a:lnTo>
                      <a:pt x="12" y="76"/>
                    </a:lnTo>
                    <a:lnTo>
                      <a:pt x="20" y="84"/>
                    </a:lnTo>
                    <a:lnTo>
                      <a:pt x="32" y="92"/>
                    </a:lnTo>
                    <a:lnTo>
                      <a:pt x="48" y="100"/>
                    </a:lnTo>
                    <a:lnTo>
                      <a:pt x="66" y="108"/>
                    </a:lnTo>
                    <a:lnTo>
                      <a:pt x="66" y="10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0">
                <a:extLst>
                  <a:ext uri="{FF2B5EF4-FFF2-40B4-BE49-F238E27FC236}">
                    <a16:creationId xmlns:a16="http://schemas.microsoft.com/office/drawing/2014/main" id="{7AF74198-D8DE-415E-A169-7A908045E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1426"/>
                <a:ext cx="356" cy="514"/>
              </a:xfrm>
              <a:custGeom>
                <a:avLst/>
                <a:gdLst/>
                <a:ahLst/>
                <a:cxnLst>
                  <a:cxn ang="0">
                    <a:pos x="272" y="112"/>
                  </a:cxn>
                  <a:cxn ang="0">
                    <a:pos x="208" y="118"/>
                  </a:cxn>
                  <a:cxn ang="0">
                    <a:pos x="178" y="132"/>
                  </a:cxn>
                  <a:cxn ang="0">
                    <a:pos x="176" y="156"/>
                  </a:cxn>
                  <a:cxn ang="0">
                    <a:pos x="190" y="182"/>
                  </a:cxn>
                  <a:cxn ang="0">
                    <a:pos x="210" y="216"/>
                  </a:cxn>
                  <a:cxn ang="0">
                    <a:pos x="196" y="246"/>
                  </a:cxn>
                  <a:cxn ang="0">
                    <a:pos x="160" y="274"/>
                  </a:cxn>
                  <a:cxn ang="0">
                    <a:pos x="128" y="308"/>
                  </a:cxn>
                  <a:cxn ang="0">
                    <a:pos x="134" y="332"/>
                  </a:cxn>
                  <a:cxn ang="0">
                    <a:pos x="172" y="348"/>
                  </a:cxn>
                  <a:cxn ang="0">
                    <a:pos x="202" y="372"/>
                  </a:cxn>
                  <a:cxn ang="0">
                    <a:pos x="206" y="394"/>
                  </a:cxn>
                  <a:cxn ang="0">
                    <a:pos x="200" y="406"/>
                  </a:cxn>
                  <a:cxn ang="0">
                    <a:pos x="184" y="444"/>
                  </a:cxn>
                  <a:cxn ang="0">
                    <a:pos x="190" y="468"/>
                  </a:cxn>
                  <a:cxn ang="0">
                    <a:pos x="206" y="474"/>
                  </a:cxn>
                  <a:cxn ang="0">
                    <a:pos x="234" y="468"/>
                  </a:cxn>
                  <a:cxn ang="0">
                    <a:pos x="230" y="474"/>
                  </a:cxn>
                  <a:cxn ang="0">
                    <a:pos x="190" y="506"/>
                  </a:cxn>
                  <a:cxn ang="0">
                    <a:pos x="160" y="514"/>
                  </a:cxn>
                  <a:cxn ang="0">
                    <a:pos x="88" y="496"/>
                  </a:cxn>
                  <a:cxn ang="0">
                    <a:pos x="50" y="472"/>
                  </a:cxn>
                  <a:cxn ang="0">
                    <a:pos x="24" y="440"/>
                  </a:cxn>
                  <a:cxn ang="0">
                    <a:pos x="22" y="400"/>
                  </a:cxn>
                  <a:cxn ang="0">
                    <a:pos x="42" y="356"/>
                  </a:cxn>
                  <a:cxn ang="0">
                    <a:pos x="56" y="316"/>
                  </a:cxn>
                  <a:cxn ang="0">
                    <a:pos x="38" y="300"/>
                  </a:cxn>
                  <a:cxn ang="0">
                    <a:pos x="18" y="280"/>
                  </a:cxn>
                  <a:cxn ang="0">
                    <a:pos x="0" y="232"/>
                  </a:cxn>
                  <a:cxn ang="0">
                    <a:pos x="6" y="196"/>
                  </a:cxn>
                  <a:cxn ang="0">
                    <a:pos x="26" y="176"/>
                  </a:cxn>
                  <a:cxn ang="0">
                    <a:pos x="56" y="160"/>
                  </a:cxn>
                  <a:cxn ang="0">
                    <a:pos x="82" y="132"/>
                  </a:cxn>
                  <a:cxn ang="0">
                    <a:pos x="88" y="90"/>
                  </a:cxn>
                  <a:cxn ang="0">
                    <a:pos x="98" y="62"/>
                  </a:cxn>
                  <a:cxn ang="0">
                    <a:pos x="124" y="30"/>
                  </a:cxn>
                  <a:cxn ang="0">
                    <a:pos x="162" y="12"/>
                  </a:cxn>
                  <a:cxn ang="0">
                    <a:pos x="222" y="0"/>
                  </a:cxn>
                  <a:cxn ang="0">
                    <a:pos x="308" y="12"/>
                  </a:cxn>
                  <a:cxn ang="0">
                    <a:pos x="346" y="34"/>
                  </a:cxn>
                  <a:cxn ang="0">
                    <a:pos x="356" y="54"/>
                  </a:cxn>
                  <a:cxn ang="0">
                    <a:pos x="344" y="76"/>
                  </a:cxn>
                  <a:cxn ang="0">
                    <a:pos x="308" y="100"/>
                  </a:cxn>
                </a:cxnLst>
                <a:rect l="0" t="0" r="r" b="b"/>
                <a:pathLst>
                  <a:path w="356" h="514">
                    <a:moveTo>
                      <a:pt x="290" y="108"/>
                    </a:moveTo>
                    <a:lnTo>
                      <a:pt x="290" y="108"/>
                    </a:lnTo>
                    <a:lnTo>
                      <a:pt x="272" y="112"/>
                    </a:lnTo>
                    <a:lnTo>
                      <a:pt x="250" y="114"/>
                    </a:lnTo>
                    <a:lnTo>
                      <a:pt x="228" y="116"/>
                    </a:lnTo>
                    <a:lnTo>
                      <a:pt x="208" y="118"/>
                    </a:lnTo>
                    <a:lnTo>
                      <a:pt x="190" y="124"/>
                    </a:lnTo>
                    <a:lnTo>
                      <a:pt x="184" y="128"/>
                    </a:lnTo>
                    <a:lnTo>
                      <a:pt x="178" y="132"/>
                    </a:lnTo>
                    <a:lnTo>
                      <a:pt x="176" y="138"/>
                    </a:lnTo>
                    <a:lnTo>
                      <a:pt x="174" y="146"/>
                    </a:lnTo>
                    <a:lnTo>
                      <a:pt x="176" y="156"/>
                    </a:lnTo>
                    <a:lnTo>
                      <a:pt x="182" y="168"/>
                    </a:lnTo>
                    <a:lnTo>
                      <a:pt x="182" y="168"/>
                    </a:lnTo>
                    <a:lnTo>
                      <a:pt x="190" y="182"/>
                    </a:lnTo>
                    <a:lnTo>
                      <a:pt x="198" y="196"/>
                    </a:lnTo>
                    <a:lnTo>
                      <a:pt x="206" y="206"/>
                    </a:lnTo>
                    <a:lnTo>
                      <a:pt x="210" y="216"/>
                    </a:lnTo>
                    <a:lnTo>
                      <a:pt x="210" y="226"/>
                    </a:lnTo>
                    <a:lnTo>
                      <a:pt x="206" y="236"/>
                    </a:lnTo>
                    <a:lnTo>
                      <a:pt x="196" y="246"/>
                    </a:lnTo>
                    <a:lnTo>
                      <a:pt x="180" y="260"/>
                    </a:lnTo>
                    <a:lnTo>
                      <a:pt x="180" y="260"/>
                    </a:lnTo>
                    <a:lnTo>
                      <a:pt x="160" y="274"/>
                    </a:lnTo>
                    <a:lnTo>
                      <a:pt x="146" y="286"/>
                    </a:lnTo>
                    <a:lnTo>
                      <a:pt x="134" y="298"/>
                    </a:lnTo>
                    <a:lnTo>
                      <a:pt x="128" y="308"/>
                    </a:lnTo>
                    <a:lnTo>
                      <a:pt x="126" y="318"/>
                    </a:lnTo>
                    <a:lnTo>
                      <a:pt x="128" y="326"/>
                    </a:lnTo>
                    <a:lnTo>
                      <a:pt x="134" y="332"/>
                    </a:lnTo>
                    <a:lnTo>
                      <a:pt x="144" y="336"/>
                    </a:lnTo>
                    <a:lnTo>
                      <a:pt x="144" y="336"/>
                    </a:lnTo>
                    <a:lnTo>
                      <a:pt x="172" y="348"/>
                    </a:lnTo>
                    <a:lnTo>
                      <a:pt x="184" y="354"/>
                    </a:lnTo>
                    <a:lnTo>
                      <a:pt x="194" y="362"/>
                    </a:lnTo>
                    <a:lnTo>
                      <a:pt x="202" y="372"/>
                    </a:lnTo>
                    <a:lnTo>
                      <a:pt x="208" y="382"/>
                    </a:lnTo>
                    <a:lnTo>
                      <a:pt x="208" y="388"/>
                    </a:lnTo>
                    <a:lnTo>
                      <a:pt x="206" y="394"/>
                    </a:lnTo>
                    <a:lnTo>
                      <a:pt x="204" y="400"/>
                    </a:lnTo>
                    <a:lnTo>
                      <a:pt x="200" y="406"/>
                    </a:lnTo>
                    <a:lnTo>
                      <a:pt x="200" y="406"/>
                    </a:lnTo>
                    <a:lnTo>
                      <a:pt x="192" y="420"/>
                    </a:lnTo>
                    <a:lnTo>
                      <a:pt x="186" y="432"/>
                    </a:lnTo>
                    <a:lnTo>
                      <a:pt x="184" y="444"/>
                    </a:lnTo>
                    <a:lnTo>
                      <a:pt x="184" y="454"/>
                    </a:lnTo>
                    <a:lnTo>
                      <a:pt x="186" y="462"/>
                    </a:lnTo>
                    <a:lnTo>
                      <a:pt x="190" y="468"/>
                    </a:lnTo>
                    <a:lnTo>
                      <a:pt x="198" y="472"/>
                    </a:lnTo>
                    <a:lnTo>
                      <a:pt x="206" y="474"/>
                    </a:lnTo>
                    <a:lnTo>
                      <a:pt x="206" y="474"/>
                    </a:lnTo>
                    <a:lnTo>
                      <a:pt x="222" y="474"/>
                    </a:lnTo>
                    <a:lnTo>
                      <a:pt x="230" y="470"/>
                    </a:lnTo>
                    <a:lnTo>
                      <a:pt x="234" y="468"/>
                    </a:lnTo>
                    <a:lnTo>
                      <a:pt x="236" y="466"/>
                    </a:lnTo>
                    <a:lnTo>
                      <a:pt x="236" y="466"/>
                    </a:lnTo>
                    <a:lnTo>
                      <a:pt x="230" y="474"/>
                    </a:lnTo>
                    <a:lnTo>
                      <a:pt x="214" y="490"/>
                    </a:lnTo>
                    <a:lnTo>
                      <a:pt x="204" y="498"/>
                    </a:lnTo>
                    <a:lnTo>
                      <a:pt x="190" y="506"/>
                    </a:lnTo>
                    <a:lnTo>
                      <a:pt x="176" y="510"/>
                    </a:lnTo>
                    <a:lnTo>
                      <a:pt x="160" y="514"/>
                    </a:lnTo>
                    <a:lnTo>
                      <a:pt x="160" y="514"/>
                    </a:lnTo>
                    <a:lnTo>
                      <a:pt x="140" y="512"/>
                    </a:lnTo>
                    <a:lnTo>
                      <a:pt x="114" y="506"/>
                    </a:lnTo>
                    <a:lnTo>
                      <a:pt x="88" y="496"/>
                    </a:lnTo>
                    <a:lnTo>
                      <a:pt x="74" y="488"/>
                    </a:lnTo>
                    <a:lnTo>
                      <a:pt x="60" y="480"/>
                    </a:lnTo>
                    <a:lnTo>
                      <a:pt x="50" y="472"/>
                    </a:lnTo>
                    <a:lnTo>
                      <a:pt x="38" y="462"/>
                    </a:lnTo>
                    <a:lnTo>
                      <a:pt x="30" y="452"/>
                    </a:lnTo>
                    <a:lnTo>
                      <a:pt x="24" y="440"/>
                    </a:lnTo>
                    <a:lnTo>
                      <a:pt x="20" y="428"/>
                    </a:lnTo>
                    <a:lnTo>
                      <a:pt x="20" y="414"/>
                    </a:lnTo>
                    <a:lnTo>
                      <a:pt x="22" y="400"/>
                    </a:lnTo>
                    <a:lnTo>
                      <a:pt x="28" y="384"/>
                    </a:lnTo>
                    <a:lnTo>
                      <a:pt x="28" y="384"/>
                    </a:lnTo>
                    <a:lnTo>
                      <a:pt x="42" y="356"/>
                    </a:lnTo>
                    <a:lnTo>
                      <a:pt x="52" y="336"/>
                    </a:lnTo>
                    <a:lnTo>
                      <a:pt x="56" y="324"/>
                    </a:lnTo>
                    <a:lnTo>
                      <a:pt x="56" y="316"/>
                    </a:lnTo>
                    <a:lnTo>
                      <a:pt x="54" y="310"/>
                    </a:lnTo>
                    <a:lnTo>
                      <a:pt x="48" y="304"/>
                    </a:lnTo>
                    <a:lnTo>
                      <a:pt x="38" y="300"/>
                    </a:lnTo>
                    <a:lnTo>
                      <a:pt x="28" y="292"/>
                    </a:lnTo>
                    <a:lnTo>
                      <a:pt x="28" y="292"/>
                    </a:lnTo>
                    <a:lnTo>
                      <a:pt x="18" y="280"/>
                    </a:lnTo>
                    <a:lnTo>
                      <a:pt x="10" y="266"/>
                    </a:lnTo>
                    <a:lnTo>
                      <a:pt x="4" y="248"/>
                    </a:lnTo>
                    <a:lnTo>
                      <a:pt x="0" y="232"/>
                    </a:lnTo>
                    <a:lnTo>
                      <a:pt x="0" y="214"/>
                    </a:lnTo>
                    <a:lnTo>
                      <a:pt x="2" y="204"/>
                    </a:lnTo>
                    <a:lnTo>
                      <a:pt x="6" y="196"/>
                    </a:lnTo>
                    <a:lnTo>
                      <a:pt x="12" y="190"/>
                    </a:lnTo>
                    <a:lnTo>
                      <a:pt x="18" y="182"/>
                    </a:lnTo>
                    <a:lnTo>
                      <a:pt x="26" y="176"/>
                    </a:lnTo>
                    <a:lnTo>
                      <a:pt x="36" y="170"/>
                    </a:lnTo>
                    <a:lnTo>
                      <a:pt x="36" y="170"/>
                    </a:lnTo>
                    <a:lnTo>
                      <a:pt x="56" y="160"/>
                    </a:lnTo>
                    <a:lnTo>
                      <a:pt x="68" y="152"/>
                    </a:lnTo>
                    <a:lnTo>
                      <a:pt x="76" y="142"/>
                    </a:lnTo>
                    <a:lnTo>
                      <a:pt x="82" y="132"/>
                    </a:lnTo>
                    <a:lnTo>
                      <a:pt x="84" y="122"/>
                    </a:lnTo>
                    <a:lnTo>
                      <a:pt x="86" y="112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92" y="76"/>
                    </a:lnTo>
                    <a:lnTo>
                      <a:pt x="98" y="62"/>
                    </a:lnTo>
                    <a:lnTo>
                      <a:pt x="104" y="50"/>
                    </a:lnTo>
                    <a:lnTo>
                      <a:pt x="114" y="40"/>
                    </a:lnTo>
                    <a:lnTo>
                      <a:pt x="124" y="30"/>
                    </a:lnTo>
                    <a:lnTo>
                      <a:pt x="136" y="22"/>
                    </a:lnTo>
                    <a:lnTo>
                      <a:pt x="148" y="16"/>
                    </a:lnTo>
                    <a:lnTo>
                      <a:pt x="162" y="12"/>
                    </a:lnTo>
                    <a:lnTo>
                      <a:pt x="176" y="8"/>
                    </a:lnTo>
                    <a:lnTo>
                      <a:pt x="192" y="4"/>
                    </a:lnTo>
                    <a:lnTo>
                      <a:pt x="222" y="0"/>
                    </a:lnTo>
                    <a:lnTo>
                      <a:pt x="252" y="2"/>
                    </a:lnTo>
                    <a:lnTo>
                      <a:pt x="282" y="6"/>
                    </a:lnTo>
                    <a:lnTo>
                      <a:pt x="308" y="12"/>
                    </a:lnTo>
                    <a:lnTo>
                      <a:pt x="330" y="22"/>
                    </a:lnTo>
                    <a:lnTo>
                      <a:pt x="338" y="28"/>
                    </a:lnTo>
                    <a:lnTo>
                      <a:pt x="346" y="34"/>
                    </a:lnTo>
                    <a:lnTo>
                      <a:pt x="350" y="40"/>
                    </a:lnTo>
                    <a:lnTo>
                      <a:pt x="354" y="48"/>
                    </a:lnTo>
                    <a:lnTo>
                      <a:pt x="356" y="54"/>
                    </a:lnTo>
                    <a:lnTo>
                      <a:pt x="354" y="62"/>
                    </a:lnTo>
                    <a:lnTo>
                      <a:pt x="350" y="70"/>
                    </a:lnTo>
                    <a:lnTo>
                      <a:pt x="344" y="76"/>
                    </a:lnTo>
                    <a:lnTo>
                      <a:pt x="336" y="84"/>
                    </a:lnTo>
                    <a:lnTo>
                      <a:pt x="324" y="92"/>
                    </a:lnTo>
                    <a:lnTo>
                      <a:pt x="308" y="100"/>
                    </a:lnTo>
                    <a:lnTo>
                      <a:pt x="290" y="108"/>
                    </a:lnTo>
                    <a:lnTo>
                      <a:pt x="290" y="10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1">
                <a:extLst>
                  <a:ext uri="{FF2B5EF4-FFF2-40B4-BE49-F238E27FC236}">
                    <a16:creationId xmlns:a16="http://schemas.microsoft.com/office/drawing/2014/main" id="{A4103B94-3176-48A4-9370-E81AB4DA9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1800"/>
                <a:ext cx="112" cy="82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0"/>
                  </a:cxn>
                  <a:cxn ang="0">
                    <a:pos x="32" y="6"/>
                  </a:cxn>
                  <a:cxn ang="0">
                    <a:pos x="22" y="14"/>
                  </a:cxn>
                  <a:cxn ang="0">
                    <a:pos x="12" y="24"/>
                  </a:cxn>
                  <a:cxn ang="0">
                    <a:pos x="4" y="36"/>
                  </a:cxn>
                  <a:cxn ang="0">
                    <a:pos x="0" y="42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4" y="60"/>
                  </a:cxn>
                  <a:cxn ang="0">
                    <a:pos x="10" y="66"/>
                  </a:cxn>
                  <a:cxn ang="0">
                    <a:pos x="20" y="70"/>
                  </a:cxn>
                  <a:cxn ang="0">
                    <a:pos x="20" y="70"/>
                  </a:cxn>
                  <a:cxn ang="0">
                    <a:pos x="40" y="78"/>
                  </a:cxn>
                  <a:cxn ang="0">
                    <a:pos x="58" y="82"/>
                  </a:cxn>
                  <a:cxn ang="0">
                    <a:pos x="74" y="82"/>
                  </a:cxn>
                  <a:cxn ang="0">
                    <a:pos x="88" y="78"/>
                  </a:cxn>
                  <a:cxn ang="0">
                    <a:pos x="98" y="74"/>
                  </a:cxn>
                  <a:cxn ang="0">
                    <a:pos x="106" y="66"/>
                  </a:cxn>
                  <a:cxn ang="0">
                    <a:pos x="110" y="56"/>
                  </a:cxn>
                  <a:cxn ang="0">
                    <a:pos x="112" y="48"/>
                  </a:cxn>
                  <a:cxn ang="0">
                    <a:pos x="112" y="48"/>
                  </a:cxn>
                  <a:cxn ang="0">
                    <a:pos x="110" y="40"/>
                  </a:cxn>
                  <a:cxn ang="0">
                    <a:pos x="104" y="36"/>
                  </a:cxn>
                  <a:cxn ang="0">
                    <a:pos x="100" y="34"/>
                  </a:cxn>
                  <a:cxn ang="0">
                    <a:pos x="94" y="32"/>
                  </a:cxn>
                  <a:cxn ang="0">
                    <a:pos x="84" y="32"/>
                  </a:cxn>
                  <a:cxn ang="0">
                    <a:pos x="78" y="34"/>
                  </a:cxn>
                  <a:cxn ang="0">
                    <a:pos x="78" y="34"/>
                  </a:cxn>
                  <a:cxn ang="0">
                    <a:pos x="82" y="34"/>
                  </a:cxn>
                  <a:cxn ang="0">
                    <a:pos x="86" y="36"/>
                  </a:cxn>
                  <a:cxn ang="0">
                    <a:pos x="90" y="38"/>
                  </a:cxn>
                  <a:cxn ang="0">
                    <a:pos x="92" y="42"/>
                  </a:cxn>
                  <a:cxn ang="0">
                    <a:pos x="92" y="46"/>
                  </a:cxn>
                  <a:cxn ang="0">
                    <a:pos x="92" y="52"/>
                  </a:cxn>
                  <a:cxn ang="0">
                    <a:pos x="92" y="52"/>
                  </a:cxn>
                  <a:cxn ang="0">
                    <a:pos x="86" y="58"/>
                  </a:cxn>
                  <a:cxn ang="0">
                    <a:pos x="78" y="62"/>
                  </a:cxn>
                  <a:cxn ang="0">
                    <a:pos x="68" y="66"/>
                  </a:cxn>
                  <a:cxn ang="0">
                    <a:pos x="58" y="66"/>
                  </a:cxn>
                  <a:cxn ang="0">
                    <a:pos x="46" y="64"/>
                  </a:cxn>
                  <a:cxn ang="0">
                    <a:pos x="36" y="58"/>
                  </a:cxn>
                  <a:cxn ang="0">
                    <a:pos x="32" y="54"/>
                  </a:cxn>
                  <a:cxn ang="0">
                    <a:pos x="28" y="50"/>
                  </a:cxn>
                  <a:cxn ang="0">
                    <a:pos x="26" y="44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30" y="18"/>
                  </a:cxn>
                  <a:cxn ang="0">
                    <a:pos x="36" y="8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112" h="82">
                    <a:moveTo>
                      <a:pt x="44" y="0"/>
                    </a:moveTo>
                    <a:lnTo>
                      <a:pt x="44" y="0"/>
                    </a:lnTo>
                    <a:lnTo>
                      <a:pt x="32" y="6"/>
                    </a:lnTo>
                    <a:lnTo>
                      <a:pt x="22" y="14"/>
                    </a:lnTo>
                    <a:lnTo>
                      <a:pt x="12" y="24"/>
                    </a:lnTo>
                    <a:lnTo>
                      <a:pt x="4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4"/>
                    </a:lnTo>
                    <a:lnTo>
                      <a:pt x="4" y="60"/>
                    </a:lnTo>
                    <a:lnTo>
                      <a:pt x="10" y="66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40" y="78"/>
                    </a:lnTo>
                    <a:lnTo>
                      <a:pt x="58" y="82"/>
                    </a:lnTo>
                    <a:lnTo>
                      <a:pt x="74" y="82"/>
                    </a:lnTo>
                    <a:lnTo>
                      <a:pt x="88" y="78"/>
                    </a:lnTo>
                    <a:lnTo>
                      <a:pt x="98" y="74"/>
                    </a:lnTo>
                    <a:lnTo>
                      <a:pt x="106" y="66"/>
                    </a:lnTo>
                    <a:lnTo>
                      <a:pt x="110" y="56"/>
                    </a:lnTo>
                    <a:lnTo>
                      <a:pt x="112" y="48"/>
                    </a:lnTo>
                    <a:lnTo>
                      <a:pt x="112" y="48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4"/>
                    </a:lnTo>
                    <a:lnTo>
                      <a:pt x="94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8" y="34"/>
                    </a:lnTo>
                    <a:lnTo>
                      <a:pt x="82" y="34"/>
                    </a:lnTo>
                    <a:lnTo>
                      <a:pt x="86" y="36"/>
                    </a:lnTo>
                    <a:lnTo>
                      <a:pt x="90" y="38"/>
                    </a:lnTo>
                    <a:lnTo>
                      <a:pt x="92" y="42"/>
                    </a:lnTo>
                    <a:lnTo>
                      <a:pt x="92" y="46"/>
                    </a:lnTo>
                    <a:lnTo>
                      <a:pt x="92" y="52"/>
                    </a:lnTo>
                    <a:lnTo>
                      <a:pt x="92" y="52"/>
                    </a:lnTo>
                    <a:lnTo>
                      <a:pt x="86" y="58"/>
                    </a:lnTo>
                    <a:lnTo>
                      <a:pt x="78" y="62"/>
                    </a:lnTo>
                    <a:lnTo>
                      <a:pt x="68" y="66"/>
                    </a:lnTo>
                    <a:lnTo>
                      <a:pt x="58" y="66"/>
                    </a:lnTo>
                    <a:lnTo>
                      <a:pt x="46" y="64"/>
                    </a:lnTo>
                    <a:lnTo>
                      <a:pt x="36" y="58"/>
                    </a:lnTo>
                    <a:lnTo>
                      <a:pt x="32" y="54"/>
                    </a:lnTo>
                    <a:lnTo>
                      <a:pt x="28" y="50"/>
                    </a:lnTo>
                    <a:lnTo>
                      <a:pt x="26" y="4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30" y="18"/>
                    </a:lnTo>
                    <a:lnTo>
                      <a:pt x="36" y="8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2">
                <a:extLst>
                  <a:ext uri="{FF2B5EF4-FFF2-40B4-BE49-F238E27FC236}">
                    <a16:creationId xmlns:a16="http://schemas.microsoft.com/office/drawing/2014/main" id="{4D027431-5063-441E-9544-41D9C2D93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492"/>
                <a:ext cx="110" cy="32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10" y="0"/>
                  </a:cxn>
                  <a:cxn ang="0">
                    <a:pos x="104" y="4"/>
                  </a:cxn>
                  <a:cxn ang="0">
                    <a:pos x="90" y="12"/>
                  </a:cxn>
                  <a:cxn ang="0">
                    <a:pos x="78" y="16"/>
                  </a:cxn>
                  <a:cxn ang="0">
                    <a:pos x="66" y="20"/>
                  </a:cxn>
                  <a:cxn ang="0">
                    <a:pos x="54" y="20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6" y="16"/>
                  </a:cxn>
                  <a:cxn ang="0">
                    <a:pos x="12" y="20"/>
                  </a:cxn>
                  <a:cxn ang="0">
                    <a:pos x="18" y="24"/>
                  </a:cxn>
                  <a:cxn ang="0">
                    <a:pos x="28" y="28"/>
                  </a:cxn>
                  <a:cxn ang="0">
                    <a:pos x="46" y="32"/>
                  </a:cxn>
                  <a:cxn ang="0">
                    <a:pos x="66" y="30"/>
                  </a:cxn>
                  <a:cxn ang="0">
                    <a:pos x="84" y="26"/>
                  </a:cxn>
                  <a:cxn ang="0">
                    <a:pos x="98" y="20"/>
                  </a:cxn>
                  <a:cxn ang="0">
                    <a:pos x="104" y="16"/>
                  </a:cxn>
                  <a:cxn ang="0">
                    <a:pos x="108" y="10"/>
                  </a:cxn>
                  <a:cxn ang="0">
                    <a:pos x="110" y="6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10" h="32">
                    <a:moveTo>
                      <a:pt x="110" y="0"/>
                    </a:moveTo>
                    <a:lnTo>
                      <a:pt x="110" y="0"/>
                    </a:lnTo>
                    <a:lnTo>
                      <a:pt x="104" y="4"/>
                    </a:lnTo>
                    <a:lnTo>
                      <a:pt x="90" y="12"/>
                    </a:lnTo>
                    <a:lnTo>
                      <a:pt x="78" y="16"/>
                    </a:lnTo>
                    <a:lnTo>
                      <a:pt x="66" y="20"/>
                    </a:lnTo>
                    <a:lnTo>
                      <a:pt x="54" y="20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6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16"/>
                    </a:lnTo>
                    <a:lnTo>
                      <a:pt x="12" y="20"/>
                    </a:lnTo>
                    <a:lnTo>
                      <a:pt x="18" y="24"/>
                    </a:lnTo>
                    <a:lnTo>
                      <a:pt x="28" y="28"/>
                    </a:lnTo>
                    <a:lnTo>
                      <a:pt x="46" y="32"/>
                    </a:lnTo>
                    <a:lnTo>
                      <a:pt x="66" y="30"/>
                    </a:lnTo>
                    <a:lnTo>
                      <a:pt x="84" y="26"/>
                    </a:lnTo>
                    <a:lnTo>
                      <a:pt x="98" y="20"/>
                    </a:lnTo>
                    <a:lnTo>
                      <a:pt x="104" y="16"/>
                    </a:lnTo>
                    <a:lnTo>
                      <a:pt x="108" y="10"/>
                    </a:lnTo>
                    <a:lnTo>
                      <a:pt x="110" y="6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FA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3">
                <a:extLst>
                  <a:ext uri="{FF2B5EF4-FFF2-40B4-BE49-F238E27FC236}">
                    <a16:creationId xmlns:a16="http://schemas.microsoft.com/office/drawing/2014/main" id="{A92273F5-A0A2-4E9B-8EC0-182F3D403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894"/>
                <a:ext cx="168" cy="220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100" y="2"/>
                  </a:cxn>
                  <a:cxn ang="0">
                    <a:pos x="116" y="8"/>
                  </a:cxn>
                  <a:cxn ang="0">
                    <a:pos x="130" y="18"/>
                  </a:cxn>
                  <a:cxn ang="0">
                    <a:pos x="142" y="32"/>
                  </a:cxn>
                  <a:cxn ang="0">
                    <a:pos x="152" y="48"/>
                  </a:cxn>
                  <a:cxn ang="0">
                    <a:pos x="160" y="68"/>
                  </a:cxn>
                  <a:cxn ang="0">
                    <a:pos x="166" y="88"/>
                  </a:cxn>
                  <a:cxn ang="0">
                    <a:pos x="168" y="110"/>
                  </a:cxn>
                  <a:cxn ang="0">
                    <a:pos x="168" y="110"/>
                  </a:cxn>
                  <a:cxn ang="0">
                    <a:pos x="166" y="132"/>
                  </a:cxn>
                  <a:cxn ang="0">
                    <a:pos x="160" y="152"/>
                  </a:cxn>
                  <a:cxn ang="0">
                    <a:pos x="152" y="172"/>
                  </a:cxn>
                  <a:cxn ang="0">
                    <a:pos x="142" y="188"/>
                  </a:cxn>
                  <a:cxn ang="0">
                    <a:pos x="130" y="200"/>
                  </a:cxn>
                  <a:cxn ang="0">
                    <a:pos x="116" y="210"/>
                  </a:cxn>
                  <a:cxn ang="0">
                    <a:pos x="100" y="218"/>
                  </a:cxn>
                  <a:cxn ang="0">
                    <a:pos x="84" y="220"/>
                  </a:cxn>
                  <a:cxn ang="0">
                    <a:pos x="84" y="220"/>
                  </a:cxn>
                  <a:cxn ang="0">
                    <a:pos x="66" y="218"/>
                  </a:cxn>
                  <a:cxn ang="0">
                    <a:pos x="52" y="210"/>
                  </a:cxn>
                  <a:cxn ang="0">
                    <a:pos x="38" y="200"/>
                  </a:cxn>
                  <a:cxn ang="0">
                    <a:pos x="24" y="188"/>
                  </a:cxn>
                  <a:cxn ang="0">
                    <a:pos x="14" y="172"/>
                  </a:cxn>
                  <a:cxn ang="0">
                    <a:pos x="6" y="152"/>
                  </a:cxn>
                  <a:cxn ang="0">
                    <a:pos x="2" y="132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2" y="88"/>
                  </a:cxn>
                  <a:cxn ang="0">
                    <a:pos x="6" y="68"/>
                  </a:cxn>
                  <a:cxn ang="0">
                    <a:pos x="14" y="48"/>
                  </a:cxn>
                  <a:cxn ang="0">
                    <a:pos x="24" y="32"/>
                  </a:cxn>
                  <a:cxn ang="0">
                    <a:pos x="38" y="18"/>
                  </a:cxn>
                  <a:cxn ang="0">
                    <a:pos x="52" y="8"/>
                  </a:cxn>
                  <a:cxn ang="0">
                    <a:pos x="66" y="2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168" h="220">
                    <a:moveTo>
                      <a:pt x="84" y="0"/>
                    </a:moveTo>
                    <a:lnTo>
                      <a:pt x="84" y="0"/>
                    </a:lnTo>
                    <a:lnTo>
                      <a:pt x="100" y="2"/>
                    </a:lnTo>
                    <a:lnTo>
                      <a:pt x="116" y="8"/>
                    </a:lnTo>
                    <a:lnTo>
                      <a:pt x="130" y="18"/>
                    </a:lnTo>
                    <a:lnTo>
                      <a:pt x="142" y="32"/>
                    </a:lnTo>
                    <a:lnTo>
                      <a:pt x="152" y="48"/>
                    </a:lnTo>
                    <a:lnTo>
                      <a:pt x="160" y="68"/>
                    </a:lnTo>
                    <a:lnTo>
                      <a:pt x="166" y="88"/>
                    </a:lnTo>
                    <a:lnTo>
                      <a:pt x="168" y="110"/>
                    </a:lnTo>
                    <a:lnTo>
                      <a:pt x="168" y="110"/>
                    </a:lnTo>
                    <a:lnTo>
                      <a:pt x="166" y="132"/>
                    </a:lnTo>
                    <a:lnTo>
                      <a:pt x="160" y="152"/>
                    </a:lnTo>
                    <a:lnTo>
                      <a:pt x="152" y="172"/>
                    </a:lnTo>
                    <a:lnTo>
                      <a:pt x="142" y="188"/>
                    </a:lnTo>
                    <a:lnTo>
                      <a:pt x="130" y="200"/>
                    </a:lnTo>
                    <a:lnTo>
                      <a:pt x="116" y="210"/>
                    </a:lnTo>
                    <a:lnTo>
                      <a:pt x="100" y="218"/>
                    </a:lnTo>
                    <a:lnTo>
                      <a:pt x="84" y="220"/>
                    </a:lnTo>
                    <a:lnTo>
                      <a:pt x="84" y="220"/>
                    </a:lnTo>
                    <a:lnTo>
                      <a:pt x="66" y="218"/>
                    </a:lnTo>
                    <a:lnTo>
                      <a:pt x="52" y="210"/>
                    </a:lnTo>
                    <a:lnTo>
                      <a:pt x="38" y="200"/>
                    </a:lnTo>
                    <a:lnTo>
                      <a:pt x="24" y="188"/>
                    </a:lnTo>
                    <a:lnTo>
                      <a:pt x="14" y="172"/>
                    </a:lnTo>
                    <a:lnTo>
                      <a:pt x="6" y="152"/>
                    </a:lnTo>
                    <a:lnTo>
                      <a:pt x="2" y="132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6" y="68"/>
                    </a:lnTo>
                    <a:lnTo>
                      <a:pt x="14" y="48"/>
                    </a:lnTo>
                    <a:lnTo>
                      <a:pt x="24" y="32"/>
                    </a:lnTo>
                    <a:lnTo>
                      <a:pt x="38" y="18"/>
                    </a:lnTo>
                    <a:lnTo>
                      <a:pt x="52" y="8"/>
                    </a:lnTo>
                    <a:lnTo>
                      <a:pt x="66" y="2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4">
                <a:extLst>
                  <a:ext uri="{FF2B5EF4-FFF2-40B4-BE49-F238E27FC236}">
                    <a16:creationId xmlns:a16="http://schemas.microsoft.com/office/drawing/2014/main" id="{D520BBAB-07C5-4F91-9199-D2E742B10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902"/>
                <a:ext cx="152" cy="204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76" y="0"/>
                  </a:cxn>
                  <a:cxn ang="0">
                    <a:pos x="90" y="2"/>
                  </a:cxn>
                  <a:cxn ang="0">
                    <a:pos x="106" y="8"/>
                  </a:cxn>
                  <a:cxn ang="0">
                    <a:pos x="118" y="18"/>
                  </a:cxn>
                  <a:cxn ang="0">
                    <a:pos x="130" y="30"/>
                  </a:cxn>
                  <a:cxn ang="0">
                    <a:pos x="138" y="44"/>
                  </a:cxn>
                  <a:cxn ang="0">
                    <a:pos x="146" y="62"/>
                  </a:cxn>
                  <a:cxn ang="0">
                    <a:pos x="150" y="82"/>
                  </a:cxn>
                  <a:cxn ang="0">
                    <a:pos x="152" y="102"/>
                  </a:cxn>
                  <a:cxn ang="0">
                    <a:pos x="152" y="102"/>
                  </a:cxn>
                  <a:cxn ang="0">
                    <a:pos x="150" y="122"/>
                  </a:cxn>
                  <a:cxn ang="0">
                    <a:pos x="146" y="142"/>
                  </a:cxn>
                  <a:cxn ang="0">
                    <a:pos x="138" y="158"/>
                  </a:cxn>
                  <a:cxn ang="0">
                    <a:pos x="130" y="174"/>
                  </a:cxn>
                  <a:cxn ang="0">
                    <a:pos x="118" y="186"/>
                  </a:cxn>
                  <a:cxn ang="0">
                    <a:pos x="106" y="196"/>
                  </a:cxn>
                  <a:cxn ang="0">
                    <a:pos x="90" y="202"/>
                  </a:cxn>
                  <a:cxn ang="0">
                    <a:pos x="76" y="204"/>
                  </a:cxn>
                  <a:cxn ang="0">
                    <a:pos x="76" y="204"/>
                  </a:cxn>
                  <a:cxn ang="0">
                    <a:pos x="60" y="202"/>
                  </a:cxn>
                  <a:cxn ang="0">
                    <a:pos x="46" y="196"/>
                  </a:cxn>
                  <a:cxn ang="0">
                    <a:pos x="34" y="186"/>
                  </a:cxn>
                  <a:cxn ang="0">
                    <a:pos x="22" y="174"/>
                  </a:cxn>
                  <a:cxn ang="0">
                    <a:pos x="14" y="158"/>
                  </a:cxn>
                  <a:cxn ang="0">
                    <a:pos x="6" y="142"/>
                  </a:cxn>
                  <a:cxn ang="0">
                    <a:pos x="2" y="12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82"/>
                  </a:cxn>
                  <a:cxn ang="0">
                    <a:pos x="6" y="62"/>
                  </a:cxn>
                  <a:cxn ang="0">
                    <a:pos x="14" y="44"/>
                  </a:cxn>
                  <a:cxn ang="0">
                    <a:pos x="22" y="30"/>
                  </a:cxn>
                  <a:cxn ang="0">
                    <a:pos x="34" y="18"/>
                  </a:cxn>
                  <a:cxn ang="0">
                    <a:pos x="46" y="8"/>
                  </a:cxn>
                  <a:cxn ang="0">
                    <a:pos x="60" y="2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152" h="204">
                    <a:moveTo>
                      <a:pt x="76" y="0"/>
                    </a:moveTo>
                    <a:lnTo>
                      <a:pt x="76" y="0"/>
                    </a:lnTo>
                    <a:lnTo>
                      <a:pt x="90" y="2"/>
                    </a:lnTo>
                    <a:lnTo>
                      <a:pt x="106" y="8"/>
                    </a:lnTo>
                    <a:lnTo>
                      <a:pt x="118" y="18"/>
                    </a:lnTo>
                    <a:lnTo>
                      <a:pt x="130" y="30"/>
                    </a:lnTo>
                    <a:lnTo>
                      <a:pt x="138" y="44"/>
                    </a:lnTo>
                    <a:lnTo>
                      <a:pt x="146" y="62"/>
                    </a:lnTo>
                    <a:lnTo>
                      <a:pt x="150" y="82"/>
                    </a:lnTo>
                    <a:lnTo>
                      <a:pt x="152" y="102"/>
                    </a:lnTo>
                    <a:lnTo>
                      <a:pt x="152" y="102"/>
                    </a:lnTo>
                    <a:lnTo>
                      <a:pt x="150" y="122"/>
                    </a:lnTo>
                    <a:lnTo>
                      <a:pt x="146" y="142"/>
                    </a:lnTo>
                    <a:lnTo>
                      <a:pt x="138" y="158"/>
                    </a:lnTo>
                    <a:lnTo>
                      <a:pt x="130" y="174"/>
                    </a:lnTo>
                    <a:lnTo>
                      <a:pt x="118" y="186"/>
                    </a:lnTo>
                    <a:lnTo>
                      <a:pt x="106" y="196"/>
                    </a:lnTo>
                    <a:lnTo>
                      <a:pt x="90" y="202"/>
                    </a:lnTo>
                    <a:lnTo>
                      <a:pt x="76" y="204"/>
                    </a:lnTo>
                    <a:lnTo>
                      <a:pt x="76" y="204"/>
                    </a:lnTo>
                    <a:lnTo>
                      <a:pt x="60" y="202"/>
                    </a:lnTo>
                    <a:lnTo>
                      <a:pt x="46" y="196"/>
                    </a:lnTo>
                    <a:lnTo>
                      <a:pt x="34" y="186"/>
                    </a:lnTo>
                    <a:lnTo>
                      <a:pt x="22" y="174"/>
                    </a:lnTo>
                    <a:lnTo>
                      <a:pt x="14" y="158"/>
                    </a:lnTo>
                    <a:lnTo>
                      <a:pt x="6" y="142"/>
                    </a:lnTo>
                    <a:lnTo>
                      <a:pt x="2" y="12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82"/>
                    </a:lnTo>
                    <a:lnTo>
                      <a:pt x="6" y="62"/>
                    </a:lnTo>
                    <a:lnTo>
                      <a:pt x="14" y="44"/>
                    </a:lnTo>
                    <a:lnTo>
                      <a:pt x="22" y="30"/>
                    </a:lnTo>
                    <a:lnTo>
                      <a:pt x="34" y="18"/>
                    </a:lnTo>
                    <a:lnTo>
                      <a:pt x="46" y="8"/>
                    </a:lnTo>
                    <a:lnTo>
                      <a:pt x="60" y="2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5">
                <a:extLst>
                  <a:ext uri="{FF2B5EF4-FFF2-40B4-BE49-F238E27FC236}">
                    <a16:creationId xmlns:a16="http://schemas.microsoft.com/office/drawing/2014/main" id="{8EC573E8-3C88-4E2C-B0D2-54FDBF6BB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902"/>
                <a:ext cx="144" cy="196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72" y="0"/>
                  </a:cxn>
                  <a:cxn ang="0">
                    <a:pos x="86" y="2"/>
                  </a:cxn>
                  <a:cxn ang="0">
                    <a:pos x="100" y="8"/>
                  </a:cxn>
                  <a:cxn ang="0">
                    <a:pos x="112" y="18"/>
                  </a:cxn>
                  <a:cxn ang="0">
                    <a:pos x="122" y="30"/>
                  </a:cxn>
                  <a:cxn ang="0">
                    <a:pos x="132" y="44"/>
                  </a:cxn>
                  <a:cxn ang="0">
                    <a:pos x="138" y="60"/>
                  </a:cxn>
                  <a:cxn ang="0">
                    <a:pos x="142" y="78"/>
                  </a:cxn>
                  <a:cxn ang="0">
                    <a:pos x="144" y="98"/>
                  </a:cxn>
                  <a:cxn ang="0">
                    <a:pos x="144" y="98"/>
                  </a:cxn>
                  <a:cxn ang="0">
                    <a:pos x="142" y="118"/>
                  </a:cxn>
                  <a:cxn ang="0">
                    <a:pos x="138" y="136"/>
                  </a:cxn>
                  <a:cxn ang="0">
                    <a:pos x="132" y="152"/>
                  </a:cxn>
                  <a:cxn ang="0">
                    <a:pos x="122" y="166"/>
                  </a:cxn>
                  <a:cxn ang="0">
                    <a:pos x="112" y="178"/>
                  </a:cxn>
                  <a:cxn ang="0">
                    <a:pos x="100" y="188"/>
                  </a:cxn>
                  <a:cxn ang="0">
                    <a:pos x="86" y="194"/>
                  </a:cxn>
                  <a:cxn ang="0">
                    <a:pos x="72" y="196"/>
                  </a:cxn>
                  <a:cxn ang="0">
                    <a:pos x="72" y="196"/>
                  </a:cxn>
                  <a:cxn ang="0">
                    <a:pos x="58" y="194"/>
                  </a:cxn>
                  <a:cxn ang="0">
                    <a:pos x="44" y="188"/>
                  </a:cxn>
                  <a:cxn ang="0">
                    <a:pos x="32" y="178"/>
                  </a:cxn>
                  <a:cxn ang="0">
                    <a:pos x="20" y="166"/>
                  </a:cxn>
                  <a:cxn ang="0">
                    <a:pos x="12" y="152"/>
                  </a:cxn>
                  <a:cxn ang="0">
                    <a:pos x="6" y="136"/>
                  </a:cxn>
                  <a:cxn ang="0">
                    <a:pos x="0" y="118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78"/>
                  </a:cxn>
                  <a:cxn ang="0">
                    <a:pos x="6" y="60"/>
                  </a:cxn>
                  <a:cxn ang="0">
                    <a:pos x="12" y="44"/>
                  </a:cxn>
                  <a:cxn ang="0">
                    <a:pos x="20" y="30"/>
                  </a:cxn>
                  <a:cxn ang="0">
                    <a:pos x="32" y="18"/>
                  </a:cxn>
                  <a:cxn ang="0">
                    <a:pos x="44" y="8"/>
                  </a:cxn>
                  <a:cxn ang="0">
                    <a:pos x="58" y="2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144" h="196">
                    <a:moveTo>
                      <a:pt x="72" y="0"/>
                    </a:moveTo>
                    <a:lnTo>
                      <a:pt x="72" y="0"/>
                    </a:lnTo>
                    <a:lnTo>
                      <a:pt x="86" y="2"/>
                    </a:lnTo>
                    <a:lnTo>
                      <a:pt x="100" y="8"/>
                    </a:lnTo>
                    <a:lnTo>
                      <a:pt x="112" y="18"/>
                    </a:lnTo>
                    <a:lnTo>
                      <a:pt x="122" y="30"/>
                    </a:lnTo>
                    <a:lnTo>
                      <a:pt x="132" y="44"/>
                    </a:lnTo>
                    <a:lnTo>
                      <a:pt x="138" y="60"/>
                    </a:lnTo>
                    <a:lnTo>
                      <a:pt x="142" y="78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2" y="118"/>
                    </a:lnTo>
                    <a:lnTo>
                      <a:pt x="138" y="136"/>
                    </a:lnTo>
                    <a:lnTo>
                      <a:pt x="132" y="152"/>
                    </a:lnTo>
                    <a:lnTo>
                      <a:pt x="122" y="166"/>
                    </a:lnTo>
                    <a:lnTo>
                      <a:pt x="112" y="178"/>
                    </a:lnTo>
                    <a:lnTo>
                      <a:pt x="100" y="188"/>
                    </a:lnTo>
                    <a:lnTo>
                      <a:pt x="86" y="194"/>
                    </a:lnTo>
                    <a:lnTo>
                      <a:pt x="72" y="196"/>
                    </a:lnTo>
                    <a:lnTo>
                      <a:pt x="72" y="196"/>
                    </a:lnTo>
                    <a:lnTo>
                      <a:pt x="58" y="194"/>
                    </a:lnTo>
                    <a:lnTo>
                      <a:pt x="44" y="188"/>
                    </a:lnTo>
                    <a:lnTo>
                      <a:pt x="32" y="178"/>
                    </a:lnTo>
                    <a:lnTo>
                      <a:pt x="20" y="166"/>
                    </a:lnTo>
                    <a:lnTo>
                      <a:pt x="12" y="152"/>
                    </a:lnTo>
                    <a:lnTo>
                      <a:pt x="6" y="136"/>
                    </a:lnTo>
                    <a:lnTo>
                      <a:pt x="0" y="118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78"/>
                    </a:lnTo>
                    <a:lnTo>
                      <a:pt x="6" y="60"/>
                    </a:lnTo>
                    <a:lnTo>
                      <a:pt x="12" y="44"/>
                    </a:lnTo>
                    <a:lnTo>
                      <a:pt x="20" y="30"/>
                    </a:lnTo>
                    <a:lnTo>
                      <a:pt x="32" y="18"/>
                    </a:lnTo>
                    <a:lnTo>
                      <a:pt x="44" y="8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6">
                <a:extLst>
                  <a:ext uri="{FF2B5EF4-FFF2-40B4-BE49-F238E27FC236}">
                    <a16:creationId xmlns:a16="http://schemas.microsoft.com/office/drawing/2014/main" id="{BEE4E5AC-5EC5-4470-A0A3-9D620FBD2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904"/>
                <a:ext cx="138" cy="184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84" y="2"/>
                  </a:cxn>
                  <a:cxn ang="0">
                    <a:pos x="96" y="6"/>
                  </a:cxn>
                  <a:cxn ang="0">
                    <a:pos x="108" y="16"/>
                  </a:cxn>
                  <a:cxn ang="0">
                    <a:pos x="118" y="26"/>
                  </a:cxn>
                  <a:cxn ang="0">
                    <a:pos x="126" y="40"/>
                  </a:cxn>
                  <a:cxn ang="0">
                    <a:pos x="134" y="56"/>
                  </a:cxn>
                  <a:cxn ang="0">
                    <a:pos x="138" y="74"/>
                  </a:cxn>
                  <a:cxn ang="0">
                    <a:pos x="138" y="92"/>
                  </a:cxn>
                  <a:cxn ang="0">
                    <a:pos x="138" y="92"/>
                  </a:cxn>
                  <a:cxn ang="0">
                    <a:pos x="138" y="110"/>
                  </a:cxn>
                  <a:cxn ang="0">
                    <a:pos x="134" y="128"/>
                  </a:cxn>
                  <a:cxn ang="0">
                    <a:pos x="126" y="144"/>
                  </a:cxn>
                  <a:cxn ang="0">
                    <a:pos x="118" y="158"/>
                  </a:cxn>
                  <a:cxn ang="0">
                    <a:pos x="108" y="168"/>
                  </a:cxn>
                  <a:cxn ang="0">
                    <a:pos x="96" y="178"/>
                  </a:cxn>
                  <a:cxn ang="0">
                    <a:pos x="84" y="184"/>
                  </a:cxn>
                  <a:cxn ang="0">
                    <a:pos x="70" y="184"/>
                  </a:cxn>
                  <a:cxn ang="0">
                    <a:pos x="70" y="184"/>
                  </a:cxn>
                  <a:cxn ang="0">
                    <a:pos x="56" y="184"/>
                  </a:cxn>
                  <a:cxn ang="0">
                    <a:pos x="42" y="178"/>
                  </a:cxn>
                  <a:cxn ang="0">
                    <a:pos x="32" y="168"/>
                  </a:cxn>
                  <a:cxn ang="0">
                    <a:pos x="20" y="158"/>
                  </a:cxn>
                  <a:cxn ang="0">
                    <a:pos x="12" y="144"/>
                  </a:cxn>
                  <a:cxn ang="0">
                    <a:pos x="6" y="128"/>
                  </a:cxn>
                  <a:cxn ang="0">
                    <a:pos x="2" y="110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2" y="74"/>
                  </a:cxn>
                  <a:cxn ang="0">
                    <a:pos x="6" y="56"/>
                  </a:cxn>
                  <a:cxn ang="0">
                    <a:pos x="12" y="40"/>
                  </a:cxn>
                  <a:cxn ang="0">
                    <a:pos x="20" y="26"/>
                  </a:cxn>
                  <a:cxn ang="0">
                    <a:pos x="32" y="16"/>
                  </a:cxn>
                  <a:cxn ang="0">
                    <a:pos x="42" y="6"/>
                  </a:cxn>
                  <a:cxn ang="0">
                    <a:pos x="56" y="2"/>
                  </a:cxn>
                  <a:cxn ang="0">
                    <a:pos x="70" y="0"/>
                  </a:cxn>
                  <a:cxn ang="0">
                    <a:pos x="70" y="0"/>
                  </a:cxn>
                </a:cxnLst>
                <a:rect l="0" t="0" r="r" b="b"/>
                <a:pathLst>
                  <a:path w="138" h="184">
                    <a:moveTo>
                      <a:pt x="70" y="0"/>
                    </a:moveTo>
                    <a:lnTo>
                      <a:pt x="70" y="0"/>
                    </a:lnTo>
                    <a:lnTo>
                      <a:pt x="84" y="2"/>
                    </a:lnTo>
                    <a:lnTo>
                      <a:pt x="96" y="6"/>
                    </a:lnTo>
                    <a:lnTo>
                      <a:pt x="108" y="16"/>
                    </a:lnTo>
                    <a:lnTo>
                      <a:pt x="118" y="26"/>
                    </a:lnTo>
                    <a:lnTo>
                      <a:pt x="126" y="40"/>
                    </a:lnTo>
                    <a:lnTo>
                      <a:pt x="134" y="56"/>
                    </a:lnTo>
                    <a:lnTo>
                      <a:pt x="138" y="74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38" y="110"/>
                    </a:lnTo>
                    <a:lnTo>
                      <a:pt x="134" y="128"/>
                    </a:lnTo>
                    <a:lnTo>
                      <a:pt x="126" y="144"/>
                    </a:lnTo>
                    <a:lnTo>
                      <a:pt x="118" y="158"/>
                    </a:lnTo>
                    <a:lnTo>
                      <a:pt x="108" y="168"/>
                    </a:lnTo>
                    <a:lnTo>
                      <a:pt x="96" y="178"/>
                    </a:lnTo>
                    <a:lnTo>
                      <a:pt x="84" y="184"/>
                    </a:lnTo>
                    <a:lnTo>
                      <a:pt x="70" y="184"/>
                    </a:lnTo>
                    <a:lnTo>
                      <a:pt x="70" y="184"/>
                    </a:lnTo>
                    <a:lnTo>
                      <a:pt x="56" y="184"/>
                    </a:lnTo>
                    <a:lnTo>
                      <a:pt x="42" y="178"/>
                    </a:lnTo>
                    <a:lnTo>
                      <a:pt x="32" y="168"/>
                    </a:lnTo>
                    <a:lnTo>
                      <a:pt x="20" y="158"/>
                    </a:lnTo>
                    <a:lnTo>
                      <a:pt x="12" y="144"/>
                    </a:lnTo>
                    <a:lnTo>
                      <a:pt x="6" y="128"/>
                    </a:lnTo>
                    <a:lnTo>
                      <a:pt x="2" y="110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74"/>
                    </a:lnTo>
                    <a:lnTo>
                      <a:pt x="6" y="56"/>
                    </a:lnTo>
                    <a:lnTo>
                      <a:pt x="12" y="40"/>
                    </a:lnTo>
                    <a:lnTo>
                      <a:pt x="20" y="26"/>
                    </a:lnTo>
                    <a:lnTo>
                      <a:pt x="32" y="16"/>
                    </a:lnTo>
                    <a:lnTo>
                      <a:pt x="42" y="6"/>
                    </a:lnTo>
                    <a:lnTo>
                      <a:pt x="56" y="2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A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7">
                <a:extLst>
                  <a:ext uri="{FF2B5EF4-FFF2-40B4-BE49-F238E27FC236}">
                    <a16:creationId xmlns:a16="http://schemas.microsoft.com/office/drawing/2014/main" id="{EBFB1385-505A-4BF6-8658-AB7346A30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904"/>
                <a:ext cx="132" cy="176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78" y="2"/>
                  </a:cxn>
                  <a:cxn ang="0">
                    <a:pos x="92" y="6"/>
                  </a:cxn>
                  <a:cxn ang="0">
                    <a:pos x="102" y="14"/>
                  </a:cxn>
                  <a:cxn ang="0">
                    <a:pos x="112" y="26"/>
                  </a:cxn>
                  <a:cxn ang="0">
                    <a:pos x="120" y="38"/>
                  </a:cxn>
                  <a:cxn ang="0">
                    <a:pos x="126" y="54"/>
                  </a:cxn>
                  <a:cxn ang="0">
                    <a:pos x="130" y="70"/>
                  </a:cxn>
                  <a:cxn ang="0">
                    <a:pos x="132" y="88"/>
                  </a:cxn>
                  <a:cxn ang="0">
                    <a:pos x="132" y="88"/>
                  </a:cxn>
                  <a:cxn ang="0">
                    <a:pos x="130" y="106"/>
                  </a:cxn>
                  <a:cxn ang="0">
                    <a:pos x="126" y="122"/>
                  </a:cxn>
                  <a:cxn ang="0">
                    <a:pos x="120" y="138"/>
                  </a:cxn>
                  <a:cxn ang="0">
                    <a:pos x="112" y="150"/>
                  </a:cxn>
                  <a:cxn ang="0">
                    <a:pos x="102" y="162"/>
                  </a:cxn>
                  <a:cxn ang="0">
                    <a:pos x="92" y="170"/>
                  </a:cxn>
                  <a:cxn ang="0">
                    <a:pos x="78" y="174"/>
                  </a:cxn>
                  <a:cxn ang="0">
                    <a:pos x="66" y="176"/>
                  </a:cxn>
                  <a:cxn ang="0">
                    <a:pos x="66" y="176"/>
                  </a:cxn>
                  <a:cxn ang="0">
                    <a:pos x="52" y="174"/>
                  </a:cxn>
                  <a:cxn ang="0">
                    <a:pos x="40" y="170"/>
                  </a:cxn>
                  <a:cxn ang="0">
                    <a:pos x="28" y="162"/>
                  </a:cxn>
                  <a:cxn ang="0">
                    <a:pos x="20" y="150"/>
                  </a:cxn>
                  <a:cxn ang="0">
                    <a:pos x="12" y="138"/>
                  </a:cxn>
                  <a:cxn ang="0">
                    <a:pos x="6" y="122"/>
                  </a:cxn>
                  <a:cxn ang="0">
                    <a:pos x="2" y="106"/>
                  </a:cxn>
                  <a:cxn ang="0">
                    <a:pos x="0" y="88"/>
                  </a:cxn>
                  <a:cxn ang="0">
                    <a:pos x="0" y="88"/>
                  </a:cxn>
                  <a:cxn ang="0">
                    <a:pos x="2" y="70"/>
                  </a:cxn>
                  <a:cxn ang="0">
                    <a:pos x="6" y="54"/>
                  </a:cxn>
                  <a:cxn ang="0">
                    <a:pos x="12" y="38"/>
                  </a:cxn>
                  <a:cxn ang="0">
                    <a:pos x="20" y="26"/>
                  </a:cxn>
                  <a:cxn ang="0">
                    <a:pos x="28" y="14"/>
                  </a:cxn>
                  <a:cxn ang="0">
                    <a:pos x="40" y="6"/>
                  </a:cxn>
                  <a:cxn ang="0">
                    <a:pos x="52" y="2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32" h="176">
                    <a:moveTo>
                      <a:pt x="66" y="0"/>
                    </a:moveTo>
                    <a:lnTo>
                      <a:pt x="66" y="0"/>
                    </a:lnTo>
                    <a:lnTo>
                      <a:pt x="78" y="2"/>
                    </a:lnTo>
                    <a:lnTo>
                      <a:pt x="92" y="6"/>
                    </a:lnTo>
                    <a:lnTo>
                      <a:pt x="102" y="14"/>
                    </a:lnTo>
                    <a:lnTo>
                      <a:pt x="112" y="26"/>
                    </a:lnTo>
                    <a:lnTo>
                      <a:pt x="120" y="38"/>
                    </a:lnTo>
                    <a:lnTo>
                      <a:pt x="126" y="54"/>
                    </a:lnTo>
                    <a:lnTo>
                      <a:pt x="130" y="70"/>
                    </a:lnTo>
                    <a:lnTo>
                      <a:pt x="132" y="88"/>
                    </a:lnTo>
                    <a:lnTo>
                      <a:pt x="132" y="88"/>
                    </a:lnTo>
                    <a:lnTo>
                      <a:pt x="130" y="106"/>
                    </a:lnTo>
                    <a:lnTo>
                      <a:pt x="126" y="122"/>
                    </a:lnTo>
                    <a:lnTo>
                      <a:pt x="120" y="138"/>
                    </a:lnTo>
                    <a:lnTo>
                      <a:pt x="112" y="150"/>
                    </a:lnTo>
                    <a:lnTo>
                      <a:pt x="102" y="162"/>
                    </a:lnTo>
                    <a:lnTo>
                      <a:pt x="92" y="170"/>
                    </a:lnTo>
                    <a:lnTo>
                      <a:pt x="78" y="174"/>
                    </a:lnTo>
                    <a:lnTo>
                      <a:pt x="66" y="176"/>
                    </a:lnTo>
                    <a:lnTo>
                      <a:pt x="66" y="176"/>
                    </a:lnTo>
                    <a:lnTo>
                      <a:pt x="52" y="174"/>
                    </a:lnTo>
                    <a:lnTo>
                      <a:pt x="40" y="170"/>
                    </a:lnTo>
                    <a:lnTo>
                      <a:pt x="28" y="162"/>
                    </a:lnTo>
                    <a:lnTo>
                      <a:pt x="20" y="150"/>
                    </a:lnTo>
                    <a:lnTo>
                      <a:pt x="12" y="138"/>
                    </a:lnTo>
                    <a:lnTo>
                      <a:pt x="6" y="122"/>
                    </a:lnTo>
                    <a:lnTo>
                      <a:pt x="2" y="10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70"/>
                    </a:lnTo>
                    <a:lnTo>
                      <a:pt x="6" y="54"/>
                    </a:lnTo>
                    <a:lnTo>
                      <a:pt x="12" y="38"/>
                    </a:lnTo>
                    <a:lnTo>
                      <a:pt x="20" y="26"/>
                    </a:lnTo>
                    <a:lnTo>
                      <a:pt x="28" y="14"/>
                    </a:lnTo>
                    <a:lnTo>
                      <a:pt x="40" y="6"/>
                    </a:lnTo>
                    <a:lnTo>
                      <a:pt x="52" y="2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B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8">
                <a:extLst>
                  <a:ext uri="{FF2B5EF4-FFF2-40B4-BE49-F238E27FC236}">
                    <a16:creationId xmlns:a16="http://schemas.microsoft.com/office/drawing/2014/main" id="{FB2F3BF6-0BCB-4717-8490-58917BF9D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904"/>
                <a:ext cx="124" cy="168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62" y="0"/>
                  </a:cxn>
                  <a:cxn ang="0">
                    <a:pos x="74" y="2"/>
                  </a:cxn>
                  <a:cxn ang="0">
                    <a:pos x="86" y="6"/>
                  </a:cxn>
                  <a:cxn ang="0">
                    <a:pos x="96" y="14"/>
                  </a:cxn>
                  <a:cxn ang="0">
                    <a:pos x="106" y="24"/>
                  </a:cxn>
                  <a:cxn ang="0">
                    <a:pos x="114" y="38"/>
                  </a:cxn>
                  <a:cxn ang="0">
                    <a:pos x="118" y="52"/>
                  </a:cxn>
                  <a:cxn ang="0">
                    <a:pos x="122" y="68"/>
                  </a:cxn>
                  <a:cxn ang="0">
                    <a:pos x="124" y="84"/>
                  </a:cxn>
                  <a:cxn ang="0">
                    <a:pos x="124" y="84"/>
                  </a:cxn>
                  <a:cxn ang="0">
                    <a:pos x="122" y="102"/>
                  </a:cxn>
                  <a:cxn ang="0">
                    <a:pos x="118" y="116"/>
                  </a:cxn>
                  <a:cxn ang="0">
                    <a:pos x="114" y="132"/>
                  </a:cxn>
                  <a:cxn ang="0">
                    <a:pos x="106" y="144"/>
                  </a:cxn>
                  <a:cxn ang="0">
                    <a:pos x="96" y="154"/>
                  </a:cxn>
                  <a:cxn ang="0">
                    <a:pos x="86" y="162"/>
                  </a:cxn>
                  <a:cxn ang="0">
                    <a:pos x="74" y="166"/>
                  </a:cxn>
                  <a:cxn ang="0">
                    <a:pos x="62" y="168"/>
                  </a:cxn>
                  <a:cxn ang="0">
                    <a:pos x="62" y="168"/>
                  </a:cxn>
                  <a:cxn ang="0">
                    <a:pos x="48" y="166"/>
                  </a:cxn>
                  <a:cxn ang="0">
                    <a:pos x="38" y="162"/>
                  </a:cxn>
                  <a:cxn ang="0">
                    <a:pos x="26" y="154"/>
                  </a:cxn>
                  <a:cxn ang="0">
                    <a:pos x="18" y="144"/>
                  </a:cxn>
                  <a:cxn ang="0">
                    <a:pos x="10" y="132"/>
                  </a:cxn>
                  <a:cxn ang="0">
                    <a:pos x="4" y="116"/>
                  </a:cxn>
                  <a:cxn ang="0">
                    <a:pos x="0" y="102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68"/>
                  </a:cxn>
                  <a:cxn ang="0">
                    <a:pos x="4" y="52"/>
                  </a:cxn>
                  <a:cxn ang="0">
                    <a:pos x="10" y="38"/>
                  </a:cxn>
                  <a:cxn ang="0">
                    <a:pos x="18" y="24"/>
                  </a:cxn>
                  <a:cxn ang="0">
                    <a:pos x="26" y="14"/>
                  </a:cxn>
                  <a:cxn ang="0">
                    <a:pos x="38" y="6"/>
                  </a:cxn>
                  <a:cxn ang="0">
                    <a:pos x="48" y="2"/>
                  </a:cxn>
                  <a:cxn ang="0">
                    <a:pos x="62" y="0"/>
                  </a:cxn>
                  <a:cxn ang="0">
                    <a:pos x="62" y="0"/>
                  </a:cxn>
                </a:cxnLst>
                <a:rect l="0" t="0" r="r" b="b"/>
                <a:pathLst>
                  <a:path w="124" h="168">
                    <a:moveTo>
                      <a:pt x="62" y="0"/>
                    </a:moveTo>
                    <a:lnTo>
                      <a:pt x="62" y="0"/>
                    </a:lnTo>
                    <a:lnTo>
                      <a:pt x="74" y="2"/>
                    </a:lnTo>
                    <a:lnTo>
                      <a:pt x="86" y="6"/>
                    </a:lnTo>
                    <a:lnTo>
                      <a:pt x="96" y="14"/>
                    </a:lnTo>
                    <a:lnTo>
                      <a:pt x="106" y="24"/>
                    </a:lnTo>
                    <a:lnTo>
                      <a:pt x="114" y="38"/>
                    </a:lnTo>
                    <a:lnTo>
                      <a:pt x="118" y="52"/>
                    </a:lnTo>
                    <a:lnTo>
                      <a:pt x="122" y="68"/>
                    </a:lnTo>
                    <a:lnTo>
                      <a:pt x="124" y="84"/>
                    </a:lnTo>
                    <a:lnTo>
                      <a:pt x="124" y="84"/>
                    </a:lnTo>
                    <a:lnTo>
                      <a:pt x="122" y="102"/>
                    </a:lnTo>
                    <a:lnTo>
                      <a:pt x="118" y="116"/>
                    </a:lnTo>
                    <a:lnTo>
                      <a:pt x="114" y="132"/>
                    </a:lnTo>
                    <a:lnTo>
                      <a:pt x="106" y="144"/>
                    </a:lnTo>
                    <a:lnTo>
                      <a:pt x="96" y="154"/>
                    </a:lnTo>
                    <a:lnTo>
                      <a:pt x="86" y="162"/>
                    </a:lnTo>
                    <a:lnTo>
                      <a:pt x="74" y="166"/>
                    </a:lnTo>
                    <a:lnTo>
                      <a:pt x="62" y="168"/>
                    </a:lnTo>
                    <a:lnTo>
                      <a:pt x="62" y="168"/>
                    </a:lnTo>
                    <a:lnTo>
                      <a:pt x="48" y="166"/>
                    </a:lnTo>
                    <a:lnTo>
                      <a:pt x="38" y="162"/>
                    </a:lnTo>
                    <a:lnTo>
                      <a:pt x="26" y="154"/>
                    </a:lnTo>
                    <a:lnTo>
                      <a:pt x="18" y="144"/>
                    </a:lnTo>
                    <a:lnTo>
                      <a:pt x="10" y="132"/>
                    </a:lnTo>
                    <a:lnTo>
                      <a:pt x="4" y="116"/>
                    </a:lnTo>
                    <a:lnTo>
                      <a:pt x="0" y="10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68"/>
                    </a:lnTo>
                    <a:lnTo>
                      <a:pt x="4" y="52"/>
                    </a:lnTo>
                    <a:lnTo>
                      <a:pt x="10" y="38"/>
                    </a:lnTo>
                    <a:lnTo>
                      <a:pt x="18" y="24"/>
                    </a:lnTo>
                    <a:lnTo>
                      <a:pt x="26" y="14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9">
                <a:extLst>
                  <a:ext uri="{FF2B5EF4-FFF2-40B4-BE49-F238E27FC236}">
                    <a16:creationId xmlns:a16="http://schemas.microsoft.com/office/drawing/2014/main" id="{42531967-D38F-4FC5-A626-615F2B8D6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904"/>
                <a:ext cx="118" cy="160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6"/>
                  </a:cxn>
                  <a:cxn ang="0">
                    <a:pos x="92" y="14"/>
                  </a:cxn>
                  <a:cxn ang="0">
                    <a:pos x="102" y="24"/>
                  </a:cxn>
                  <a:cxn ang="0">
                    <a:pos x="108" y="36"/>
                  </a:cxn>
                  <a:cxn ang="0">
                    <a:pos x="114" y="50"/>
                  </a:cxn>
                  <a:cxn ang="0">
                    <a:pos x="118" y="64"/>
                  </a:cxn>
                  <a:cxn ang="0">
                    <a:pos x="118" y="80"/>
                  </a:cxn>
                  <a:cxn ang="0">
                    <a:pos x="118" y="80"/>
                  </a:cxn>
                  <a:cxn ang="0">
                    <a:pos x="118" y="96"/>
                  </a:cxn>
                  <a:cxn ang="0">
                    <a:pos x="114" y="112"/>
                  </a:cxn>
                  <a:cxn ang="0">
                    <a:pos x="108" y="124"/>
                  </a:cxn>
                  <a:cxn ang="0">
                    <a:pos x="102" y="136"/>
                  </a:cxn>
                  <a:cxn ang="0">
                    <a:pos x="92" y="146"/>
                  </a:cxn>
                  <a:cxn ang="0">
                    <a:pos x="82" y="154"/>
                  </a:cxn>
                  <a:cxn ang="0">
                    <a:pos x="72" y="158"/>
                  </a:cxn>
                  <a:cxn ang="0">
                    <a:pos x="60" y="160"/>
                  </a:cxn>
                  <a:cxn ang="0">
                    <a:pos x="60" y="160"/>
                  </a:cxn>
                  <a:cxn ang="0">
                    <a:pos x="48" y="158"/>
                  </a:cxn>
                  <a:cxn ang="0">
                    <a:pos x="36" y="154"/>
                  </a:cxn>
                  <a:cxn ang="0">
                    <a:pos x="26" y="146"/>
                  </a:cxn>
                  <a:cxn ang="0">
                    <a:pos x="18" y="136"/>
                  </a:cxn>
                  <a:cxn ang="0">
                    <a:pos x="10" y="124"/>
                  </a:cxn>
                  <a:cxn ang="0">
                    <a:pos x="4" y="112"/>
                  </a:cxn>
                  <a:cxn ang="0">
                    <a:pos x="2" y="96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2" y="64"/>
                  </a:cxn>
                  <a:cxn ang="0">
                    <a:pos x="4" y="50"/>
                  </a:cxn>
                  <a:cxn ang="0">
                    <a:pos x="10" y="36"/>
                  </a:cxn>
                  <a:cxn ang="0">
                    <a:pos x="18" y="24"/>
                  </a:cxn>
                  <a:cxn ang="0">
                    <a:pos x="26" y="14"/>
                  </a:cxn>
                  <a:cxn ang="0">
                    <a:pos x="36" y="6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60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6"/>
                    </a:lnTo>
                    <a:lnTo>
                      <a:pt x="92" y="14"/>
                    </a:lnTo>
                    <a:lnTo>
                      <a:pt x="102" y="24"/>
                    </a:lnTo>
                    <a:lnTo>
                      <a:pt x="108" y="36"/>
                    </a:lnTo>
                    <a:lnTo>
                      <a:pt x="114" y="50"/>
                    </a:lnTo>
                    <a:lnTo>
                      <a:pt x="118" y="64"/>
                    </a:lnTo>
                    <a:lnTo>
                      <a:pt x="118" y="80"/>
                    </a:lnTo>
                    <a:lnTo>
                      <a:pt x="118" y="80"/>
                    </a:lnTo>
                    <a:lnTo>
                      <a:pt x="118" y="96"/>
                    </a:lnTo>
                    <a:lnTo>
                      <a:pt x="114" y="112"/>
                    </a:lnTo>
                    <a:lnTo>
                      <a:pt x="108" y="124"/>
                    </a:lnTo>
                    <a:lnTo>
                      <a:pt x="102" y="136"/>
                    </a:lnTo>
                    <a:lnTo>
                      <a:pt x="92" y="146"/>
                    </a:lnTo>
                    <a:lnTo>
                      <a:pt x="82" y="154"/>
                    </a:lnTo>
                    <a:lnTo>
                      <a:pt x="72" y="158"/>
                    </a:lnTo>
                    <a:lnTo>
                      <a:pt x="60" y="160"/>
                    </a:lnTo>
                    <a:lnTo>
                      <a:pt x="60" y="160"/>
                    </a:lnTo>
                    <a:lnTo>
                      <a:pt x="48" y="158"/>
                    </a:lnTo>
                    <a:lnTo>
                      <a:pt x="36" y="154"/>
                    </a:lnTo>
                    <a:lnTo>
                      <a:pt x="26" y="146"/>
                    </a:lnTo>
                    <a:lnTo>
                      <a:pt x="18" y="136"/>
                    </a:lnTo>
                    <a:lnTo>
                      <a:pt x="10" y="124"/>
                    </a:lnTo>
                    <a:lnTo>
                      <a:pt x="4" y="112"/>
                    </a:lnTo>
                    <a:lnTo>
                      <a:pt x="2" y="96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64"/>
                    </a:lnTo>
                    <a:lnTo>
                      <a:pt x="4" y="50"/>
                    </a:lnTo>
                    <a:lnTo>
                      <a:pt x="10" y="36"/>
                    </a:lnTo>
                    <a:lnTo>
                      <a:pt x="18" y="24"/>
                    </a:lnTo>
                    <a:lnTo>
                      <a:pt x="26" y="14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B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20">
                <a:extLst>
                  <a:ext uri="{FF2B5EF4-FFF2-40B4-BE49-F238E27FC236}">
                    <a16:creationId xmlns:a16="http://schemas.microsoft.com/office/drawing/2014/main" id="{E9DDB41A-1817-400A-8CBE-2E06F6BD6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906"/>
                <a:ext cx="112" cy="1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66" y="0"/>
                  </a:cxn>
                  <a:cxn ang="0">
                    <a:pos x="78" y="6"/>
                  </a:cxn>
                  <a:cxn ang="0">
                    <a:pos x="86" y="12"/>
                  </a:cxn>
                  <a:cxn ang="0">
                    <a:pos x="94" y="22"/>
                  </a:cxn>
                  <a:cxn ang="0">
                    <a:pos x="102" y="32"/>
                  </a:cxn>
                  <a:cxn ang="0">
                    <a:pos x="106" y="46"/>
                  </a:cxn>
                  <a:cxn ang="0">
                    <a:pos x="110" y="60"/>
                  </a:cxn>
                  <a:cxn ang="0">
                    <a:pos x="112" y="74"/>
                  </a:cxn>
                  <a:cxn ang="0">
                    <a:pos x="112" y="74"/>
                  </a:cxn>
                  <a:cxn ang="0">
                    <a:pos x="110" y="90"/>
                  </a:cxn>
                  <a:cxn ang="0">
                    <a:pos x="106" y="104"/>
                  </a:cxn>
                  <a:cxn ang="0">
                    <a:pos x="102" y="116"/>
                  </a:cxn>
                  <a:cxn ang="0">
                    <a:pos x="94" y="128"/>
                  </a:cxn>
                  <a:cxn ang="0">
                    <a:pos x="86" y="136"/>
                  </a:cxn>
                  <a:cxn ang="0">
                    <a:pos x="78" y="144"/>
                  </a:cxn>
                  <a:cxn ang="0">
                    <a:pos x="66" y="148"/>
                  </a:cxn>
                  <a:cxn ang="0">
                    <a:pos x="56" y="150"/>
                  </a:cxn>
                  <a:cxn ang="0">
                    <a:pos x="56" y="150"/>
                  </a:cxn>
                  <a:cxn ang="0">
                    <a:pos x="44" y="148"/>
                  </a:cxn>
                  <a:cxn ang="0">
                    <a:pos x="34" y="144"/>
                  </a:cxn>
                  <a:cxn ang="0">
                    <a:pos x="24" y="136"/>
                  </a:cxn>
                  <a:cxn ang="0">
                    <a:pos x="16" y="128"/>
                  </a:cxn>
                  <a:cxn ang="0">
                    <a:pos x="10" y="116"/>
                  </a:cxn>
                  <a:cxn ang="0">
                    <a:pos x="4" y="104"/>
                  </a:cxn>
                  <a:cxn ang="0">
                    <a:pos x="0" y="90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60"/>
                  </a:cxn>
                  <a:cxn ang="0">
                    <a:pos x="4" y="46"/>
                  </a:cxn>
                  <a:cxn ang="0">
                    <a:pos x="10" y="32"/>
                  </a:cxn>
                  <a:cxn ang="0">
                    <a:pos x="16" y="22"/>
                  </a:cxn>
                  <a:cxn ang="0">
                    <a:pos x="24" y="12"/>
                  </a:cxn>
                  <a:cxn ang="0">
                    <a:pos x="34" y="6"/>
                  </a:cxn>
                  <a:cxn ang="0">
                    <a:pos x="44" y="0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112" h="150">
                    <a:moveTo>
                      <a:pt x="56" y="0"/>
                    </a:moveTo>
                    <a:lnTo>
                      <a:pt x="56" y="0"/>
                    </a:lnTo>
                    <a:lnTo>
                      <a:pt x="66" y="0"/>
                    </a:lnTo>
                    <a:lnTo>
                      <a:pt x="78" y="6"/>
                    </a:lnTo>
                    <a:lnTo>
                      <a:pt x="86" y="12"/>
                    </a:lnTo>
                    <a:lnTo>
                      <a:pt x="94" y="22"/>
                    </a:lnTo>
                    <a:lnTo>
                      <a:pt x="102" y="32"/>
                    </a:lnTo>
                    <a:lnTo>
                      <a:pt x="106" y="46"/>
                    </a:lnTo>
                    <a:lnTo>
                      <a:pt x="110" y="60"/>
                    </a:lnTo>
                    <a:lnTo>
                      <a:pt x="112" y="74"/>
                    </a:lnTo>
                    <a:lnTo>
                      <a:pt x="112" y="74"/>
                    </a:lnTo>
                    <a:lnTo>
                      <a:pt x="110" y="90"/>
                    </a:lnTo>
                    <a:lnTo>
                      <a:pt x="106" y="104"/>
                    </a:lnTo>
                    <a:lnTo>
                      <a:pt x="102" y="116"/>
                    </a:lnTo>
                    <a:lnTo>
                      <a:pt x="94" y="128"/>
                    </a:lnTo>
                    <a:lnTo>
                      <a:pt x="86" y="136"/>
                    </a:lnTo>
                    <a:lnTo>
                      <a:pt x="78" y="144"/>
                    </a:lnTo>
                    <a:lnTo>
                      <a:pt x="66" y="148"/>
                    </a:lnTo>
                    <a:lnTo>
                      <a:pt x="56" y="150"/>
                    </a:lnTo>
                    <a:lnTo>
                      <a:pt x="56" y="150"/>
                    </a:lnTo>
                    <a:lnTo>
                      <a:pt x="44" y="148"/>
                    </a:lnTo>
                    <a:lnTo>
                      <a:pt x="34" y="144"/>
                    </a:lnTo>
                    <a:lnTo>
                      <a:pt x="24" y="136"/>
                    </a:lnTo>
                    <a:lnTo>
                      <a:pt x="16" y="128"/>
                    </a:lnTo>
                    <a:lnTo>
                      <a:pt x="10" y="116"/>
                    </a:lnTo>
                    <a:lnTo>
                      <a:pt x="4" y="104"/>
                    </a:lnTo>
                    <a:lnTo>
                      <a:pt x="0" y="9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0"/>
                    </a:lnTo>
                    <a:lnTo>
                      <a:pt x="4" y="46"/>
                    </a:lnTo>
                    <a:lnTo>
                      <a:pt x="10" y="32"/>
                    </a:lnTo>
                    <a:lnTo>
                      <a:pt x="16" y="22"/>
                    </a:lnTo>
                    <a:lnTo>
                      <a:pt x="24" y="12"/>
                    </a:lnTo>
                    <a:lnTo>
                      <a:pt x="34" y="6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C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21">
                <a:extLst>
                  <a:ext uri="{FF2B5EF4-FFF2-40B4-BE49-F238E27FC236}">
                    <a16:creationId xmlns:a16="http://schemas.microsoft.com/office/drawing/2014/main" id="{FBD3DC5A-AB61-4ACC-A53A-8FB70F0AD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906"/>
                <a:ext cx="106" cy="14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64" y="2"/>
                  </a:cxn>
                  <a:cxn ang="0">
                    <a:pos x="74" y="6"/>
                  </a:cxn>
                  <a:cxn ang="0">
                    <a:pos x="82" y="12"/>
                  </a:cxn>
                  <a:cxn ang="0">
                    <a:pos x="90" y="20"/>
                  </a:cxn>
                  <a:cxn ang="0">
                    <a:pos x="96" y="32"/>
                  </a:cxn>
                  <a:cxn ang="0">
                    <a:pos x="102" y="44"/>
                  </a:cxn>
                  <a:cxn ang="0">
                    <a:pos x="104" y="56"/>
                  </a:cxn>
                  <a:cxn ang="0">
                    <a:pos x="106" y="70"/>
                  </a:cxn>
                  <a:cxn ang="0">
                    <a:pos x="106" y="70"/>
                  </a:cxn>
                  <a:cxn ang="0">
                    <a:pos x="104" y="84"/>
                  </a:cxn>
                  <a:cxn ang="0">
                    <a:pos x="102" y="98"/>
                  </a:cxn>
                  <a:cxn ang="0">
                    <a:pos x="96" y="110"/>
                  </a:cxn>
                  <a:cxn ang="0">
                    <a:pos x="90" y="120"/>
                  </a:cxn>
                  <a:cxn ang="0">
                    <a:pos x="82" y="130"/>
                  </a:cxn>
                  <a:cxn ang="0">
                    <a:pos x="74" y="136"/>
                  </a:cxn>
                  <a:cxn ang="0">
                    <a:pos x="64" y="140"/>
                  </a:cxn>
                  <a:cxn ang="0">
                    <a:pos x="54" y="142"/>
                  </a:cxn>
                  <a:cxn ang="0">
                    <a:pos x="54" y="142"/>
                  </a:cxn>
                  <a:cxn ang="0">
                    <a:pos x="42" y="140"/>
                  </a:cxn>
                  <a:cxn ang="0">
                    <a:pos x="32" y="136"/>
                  </a:cxn>
                  <a:cxn ang="0">
                    <a:pos x="24" y="130"/>
                  </a:cxn>
                  <a:cxn ang="0">
                    <a:pos x="16" y="120"/>
                  </a:cxn>
                  <a:cxn ang="0">
                    <a:pos x="10" y="110"/>
                  </a:cxn>
                  <a:cxn ang="0">
                    <a:pos x="4" y="98"/>
                  </a:cxn>
                  <a:cxn ang="0">
                    <a:pos x="2" y="8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56"/>
                  </a:cxn>
                  <a:cxn ang="0">
                    <a:pos x="4" y="44"/>
                  </a:cxn>
                  <a:cxn ang="0">
                    <a:pos x="10" y="32"/>
                  </a:cxn>
                  <a:cxn ang="0">
                    <a:pos x="16" y="20"/>
                  </a:cxn>
                  <a:cxn ang="0">
                    <a:pos x="24" y="12"/>
                  </a:cxn>
                  <a:cxn ang="0">
                    <a:pos x="32" y="6"/>
                  </a:cxn>
                  <a:cxn ang="0">
                    <a:pos x="42" y="2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106" h="142">
                    <a:moveTo>
                      <a:pt x="54" y="0"/>
                    </a:moveTo>
                    <a:lnTo>
                      <a:pt x="54" y="0"/>
                    </a:lnTo>
                    <a:lnTo>
                      <a:pt x="64" y="2"/>
                    </a:lnTo>
                    <a:lnTo>
                      <a:pt x="74" y="6"/>
                    </a:lnTo>
                    <a:lnTo>
                      <a:pt x="82" y="12"/>
                    </a:lnTo>
                    <a:lnTo>
                      <a:pt x="90" y="20"/>
                    </a:lnTo>
                    <a:lnTo>
                      <a:pt x="96" y="32"/>
                    </a:lnTo>
                    <a:lnTo>
                      <a:pt x="102" y="44"/>
                    </a:lnTo>
                    <a:lnTo>
                      <a:pt x="104" y="56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4" y="84"/>
                    </a:lnTo>
                    <a:lnTo>
                      <a:pt x="102" y="98"/>
                    </a:lnTo>
                    <a:lnTo>
                      <a:pt x="96" y="110"/>
                    </a:lnTo>
                    <a:lnTo>
                      <a:pt x="90" y="120"/>
                    </a:lnTo>
                    <a:lnTo>
                      <a:pt x="82" y="130"/>
                    </a:lnTo>
                    <a:lnTo>
                      <a:pt x="74" y="136"/>
                    </a:lnTo>
                    <a:lnTo>
                      <a:pt x="64" y="140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42" y="140"/>
                    </a:lnTo>
                    <a:lnTo>
                      <a:pt x="32" y="136"/>
                    </a:lnTo>
                    <a:lnTo>
                      <a:pt x="24" y="130"/>
                    </a:lnTo>
                    <a:lnTo>
                      <a:pt x="16" y="120"/>
                    </a:lnTo>
                    <a:lnTo>
                      <a:pt x="10" y="110"/>
                    </a:lnTo>
                    <a:lnTo>
                      <a:pt x="4" y="98"/>
                    </a:lnTo>
                    <a:lnTo>
                      <a:pt x="2" y="8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56"/>
                    </a:lnTo>
                    <a:lnTo>
                      <a:pt x="4" y="44"/>
                    </a:lnTo>
                    <a:lnTo>
                      <a:pt x="10" y="32"/>
                    </a:lnTo>
                    <a:lnTo>
                      <a:pt x="16" y="20"/>
                    </a:lnTo>
                    <a:lnTo>
                      <a:pt x="24" y="12"/>
                    </a:lnTo>
                    <a:lnTo>
                      <a:pt x="32" y="6"/>
                    </a:lnTo>
                    <a:lnTo>
                      <a:pt x="42" y="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2">
                <a:extLst>
                  <a:ext uri="{FF2B5EF4-FFF2-40B4-BE49-F238E27FC236}">
                    <a16:creationId xmlns:a16="http://schemas.microsoft.com/office/drawing/2014/main" id="{D80CCCD2-CEB9-4F54-A0BC-D17B3516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906"/>
                <a:ext cx="98" cy="13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0"/>
                  </a:cxn>
                  <a:cxn ang="0">
                    <a:pos x="60" y="2"/>
                  </a:cxn>
                  <a:cxn ang="0">
                    <a:pos x="68" y="6"/>
                  </a:cxn>
                  <a:cxn ang="0">
                    <a:pos x="76" y="12"/>
                  </a:cxn>
                  <a:cxn ang="0">
                    <a:pos x="84" y="20"/>
                  </a:cxn>
                  <a:cxn ang="0">
                    <a:pos x="90" y="30"/>
                  </a:cxn>
                  <a:cxn ang="0">
                    <a:pos x="94" y="40"/>
                  </a:cxn>
                  <a:cxn ang="0">
                    <a:pos x="98" y="54"/>
                  </a:cxn>
                  <a:cxn ang="0">
                    <a:pos x="98" y="66"/>
                  </a:cxn>
                  <a:cxn ang="0">
                    <a:pos x="98" y="66"/>
                  </a:cxn>
                  <a:cxn ang="0">
                    <a:pos x="98" y="80"/>
                  </a:cxn>
                  <a:cxn ang="0">
                    <a:pos x="94" y="92"/>
                  </a:cxn>
                  <a:cxn ang="0">
                    <a:pos x="90" y="104"/>
                  </a:cxn>
                  <a:cxn ang="0">
                    <a:pos x="84" y="114"/>
                  </a:cxn>
                  <a:cxn ang="0">
                    <a:pos x="76" y="122"/>
                  </a:cxn>
                  <a:cxn ang="0">
                    <a:pos x="68" y="128"/>
                  </a:cxn>
                  <a:cxn ang="0">
                    <a:pos x="60" y="132"/>
                  </a:cxn>
                  <a:cxn ang="0">
                    <a:pos x="50" y="134"/>
                  </a:cxn>
                  <a:cxn ang="0">
                    <a:pos x="50" y="134"/>
                  </a:cxn>
                  <a:cxn ang="0">
                    <a:pos x="40" y="132"/>
                  </a:cxn>
                  <a:cxn ang="0">
                    <a:pos x="30" y="128"/>
                  </a:cxn>
                  <a:cxn ang="0">
                    <a:pos x="22" y="122"/>
                  </a:cxn>
                  <a:cxn ang="0">
                    <a:pos x="14" y="114"/>
                  </a:cxn>
                  <a:cxn ang="0">
                    <a:pos x="8" y="104"/>
                  </a:cxn>
                  <a:cxn ang="0">
                    <a:pos x="4" y="92"/>
                  </a:cxn>
                  <a:cxn ang="0">
                    <a:pos x="0" y="80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0" y="54"/>
                  </a:cxn>
                  <a:cxn ang="0">
                    <a:pos x="4" y="40"/>
                  </a:cxn>
                  <a:cxn ang="0">
                    <a:pos x="8" y="30"/>
                  </a:cxn>
                  <a:cxn ang="0">
                    <a:pos x="14" y="20"/>
                  </a:cxn>
                  <a:cxn ang="0">
                    <a:pos x="22" y="12"/>
                  </a:cxn>
                  <a:cxn ang="0">
                    <a:pos x="30" y="6"/>
                  </a:cxn>
                  <a:cxn ang="0">
                    <a:pos x="40" y="2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98" h="134">
                    <a:moveTo>
                      <a:pt x="50" y="0"/>
                    </a:moveTo>
                    <a:lnTo>
                      <a:pt x="50" y="0"/>
                    </a:lnTo>
                    <a:lnTo>
                      <a:pt x="60" y="2"/>
                    </a:lnTo>
                    <a:lnTo>
                      <a:pt x="68" y="6"/>
                    </a:lnTo>
                    <a:lnTo>
                      <a:pt x="76" y="12"/>
                    </a:lnTo>
                    <a:lnTo>
                      <a:pt x="84" y="20"/>
                    </a:lnTo>
                    <a:lnTo>
                      <a:pt x="90" y="30"/>
                    </a:lnTo>
                    <a:lnTo>
                      <a:pt x="94" y="40"/>
                    </a:lnTo>
                    <a:lnTo>
                      <a:pt x="98" y="54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80"/>
                    </a:lnTo>
                    <a:lnTo>
                      <a:pt x="94" y="92"/>
                    </a:lnTo>
                    <a:lnTo>
                      <a:pt x="90" y="104"/>
                    </a:lnTo>
                    <a:lnTo>
                      <a:pt x="84" y="114"/>
                    </a:lnTo>
                    <a:lnTo>
                      <a:pt x="76" y="122"/>
                    </a:lnTo>
                    <a:lnTo>
                      <a:pt x="68" y="128"/>
                    </a:lnTo>
                    <a:lnTo>
                      <a:pt x="60" y="132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40" y="132"/>
                    </a:lnTo>
                    <a:lnTo>
                      <a:pt x="30" y="128"/>
                    </a:lnTo>
                    <a:lnTo>
                      <a:pt x="22" y="122"/>
                    </a:lnTo>
                    <a:lnTo>
                      <a:pt x="14" y="114"/>
                    </a:lnTo>
                    <a:lnTo>
                      <a:pt x="8" y="104"/>
                    </a:lnTo>
                    <a:lnTo>
                      <a:pt x="4" y="92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54"/>
                    </a:lnTo>
                    <a:lnTo>
                      <a:pt x="4" y="40"/>
                    </a:lnTo>
                    <a:lnTo>
                      <a:pt x="8" y="30"/>
                    </a:lnTo>
                    <a:lnTo>
                      <a:pt x="14" y="20"/>
                    </a:lnTo>
                    <a:lnTo>
                      <a:pt x="22" y="12"/>
                    </a:lnTo>
                    <a:lnTo>
                      <a:pt x="30" y="6"/>
                    </a:lnTo>
                    <a:lnTo>
                      <a:pt x="40" y="2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3">
                <a:extLst>
                  <a:ext uri="{FF2B5EF4-FFF2-40B4-BE49-F238E27FC236}">
                    <a16:creationId xmlns:a16="http://schemas.microsoft.com/office/drawing/2014/main" id="{8A64454D-21C7-45A1-AC29-06EC99913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906"/>
                <a:ext cx="92" cy="12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54" y="2"/>
                  </a:cxn>
                  <a:cxn ang="0">
                    <a:pos x="64" y="6"/>
                  </a:cxn>
                  <a:cxn ang="0">
                    <a:pos x="70" y="12"/>
                  </a:cxn>
                  <a:cxn ang="0">
                    <a:pos x="78" y="18"/>
                  </a:cxn>
                  <a:cxn ang="0">
                    <a:pos x="84" y="28"/>
                  </a:cxn>
                  <a:cxn ang="0">
                    <a:pos x="88" y="38"/>
                  </a:cxn>
                  <a:cxn ang="0">
                    <a:pos x="90" y="50"/>
                  </a:cxn>
                  <a:cxn ang="0">
                    <a:pos x="92" y="62"/>
                  </a:cxn>
                  <a:cxn ang="0">
                    <a:pos x="92" y="62"/>
                  </a:cxn>
                  <a:cxn ang="0">
                    <a:pos x="90" y="76"/>
                  </a:cxn>
                  <a:cxn ang="0">
                    <a:pos x="88" y="86"/>
                  </a:cxn>
                  <a:cxn ang="0">
                    <a:pos x="84" y="98"/>
                  </a:cxn>
                  <a:cxn ang="0">
                    <a:pos x="78" y="106"/>
                  </a:cxn>
                  <a:cxn ang="0">
                    <a:pos x="70" y="114"/>
                  </a:cxn>
                  <a:cxn ang="0">
                    <a:pos x="64" y="120"/>
                  </a:cxn>
                  <a:cxn ang="0">
                    <a:pos x="54" y="124"/>
                  </a:cxn>
                  <a:cxn ang="0">
                    <a:pos x="46" y="124"/>
                  </a:cxn>
                  <a:cxn ang="0">
                    <a:pos x="46" y="124"/>
                  </a:cxn>
                  <a:cxn ang="0">
                    <a:pos x="36" y="124"/>
                  </a:cxn>
                  <a:cxn ang="0">
                    <a:pos x="28" y="120"/>
                  </a:cxn>
                  <a:cxn ang="0">
                    <a:pos x="20" y="114"/>
                  </a:cxn>
                  <a:cxn ang="0">
                    <a:pos x="12" y="106"/>
                  </a:cxn>
                  <a:cxn ang="0">
                    <a:pos x="8" y="98"/>
                  </a:cxn>
                  <a:cxn ang="0">
                    <a:pos x="2" y="86"/>
                  </a:cxn>
                  <a:cxn ang="0">
                    <a:pos x="0" y="76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50"/>
                  </a:cxn>
                  <a:cxn ang="0">
                    <a:pos x="2" y="38"/>
                  </a:cxn>
                  <a:cxn ang="0">
                    <a:pos x="8" y="28"/>
                  </a:cxn>
                  <a:cxn ang="0">
                    <a:pos x="12" y="18"/>
                  </a:cxn>
                  <a:cxn ang="0">
                    <a:pos x="20" y="12"/>
                  </a:cxn>
                  <a:cxn ang="0">
                    <a:pos x="28" y="6"/>
                  </a:cxn>
                  <a:cxn ang="0">
                    <a:pos x="36" y="2"/>
                  </a:cxn>
                  <a:cxn ang="0">
                    <a:pos x="46" y="0"/>
                  </a:cxn>
                  <a:cxn ang="0">
                    <a:pos x="46" y="0"/>
                  </a:cxn>
                </a:cxnLst>
                <a:rect l="0" t="0" r="r" b="b"/>
                <a:pathLst>
                  <a:path w="92" h="124">
                    <a:moveTo>
                      <a:pt x="46" y="0"/>
                    </a:moveTo>
                    <a:lnTo>
                      <a:pt x="46" y="0"/>
                    </a:lnTo>
                    <a:lnTo>
                      <a:pt x="54" y="2"/>
                    </a:lnTo>
                    <a:lnTo>
                      <a:pt x="64" y="6"/>
                    </a:lnTo>
                    <a:lnTo>
                      <a:pt x="70" y="12"/>
                    </a:lnTo>
                    <a:lnTo>
                      <a:pt x="78" y="18"/>
                    </a:lnTo>
                    <a:lnTo>
                      <a:pt x="84" y="28"/>
                    </a:lnTo>
                    <a:lnTo>
                      <a:pt x="88" y="38"/>
                    </a:lnTo>
                    <a:lnTo>
                      <a:pt x="90" y="50"/>
                    </a:lnTo>
                    <a:lnTo>
                      <a:pt x="92" y="62"/>
                    </a:lnTo>
                    <a:lnTo>
                      <a:pt x="92" y="62"/>
                    </a:lnTo>
                    <a:lnTo>
                      <a:pt x="90" y="76"/>
                    </a:lnTo>
                    <a:lnTo>
                      <a:pt x="88" y="86"/>
                    </a:lnTo>
                    <a:lnTo>
                      <a:pt x="84" y="98"/>
                    </a:lnTo>
                    <a:lnTo>
                      <a:pt x="78" y="106"/>
                    </a:lnTo>
                    <a:lnTo>
                      <a:pt x="70" y="114"/>
                    </a:lnTo>
                    <a:lnTo>
                      <a:pt x="64" y="120"/>
                    </a:lnTo>
                    <a:lnTo>
                      <a:pt x="54" y="124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36" y="124"/>
                    </a:lnTo>
                    <a:lnTo>
                      <a:pt x="28" y="120"/>
                    </a:lnTo>
                    <a:lnTo>
                      <a:pt x="20" y="114"/>
                    </a:lnTo>
                    <a:lnTo>
                      <a:pt x="12" y="106"/>
                    </a:lnTo>
                    <a:lnTo>
                      <a:pt x="8" y="98"/>
                    </a:lnTo>
                    <a:lnTo>
                      <a:pt x="2" y="86"/>
                    </a:lnTo>
                    <a:lnTo>
                      <a:pt x="0" y="7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50"/>
                    </a:lnTo>
                    <a:lnTo>
                      <a:pt x="2" y="3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20" y="12"/>
                    </a:lnTo>
                    <a:lnTo>
                      <a:pt x="28" y="6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4">
                <a:extLst>
                  <a:ext uri="{FF2B5EF4-FFF2-40B4-BE49-F238E27FC236}">
                    <a16:creationId xmlns:a16="http://schemas.microsoft.com/office/drawing/2014/main" id="{778F6501-2023-4492-99F2-33E5A5D84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908"/>
                <a:ext cx="86" cy="11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4" y="0"/>
                  </a:cxn>
                  <a:cxn ang="0">
                    <a:pos x="52" y="0"/>
                  </a:cxn>
                  <a:cxn ang="0">
                    <a:pos x="60" y="4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8" y="24"/>
                  </a:cxn>
                  <a:cxn ang="0">
                    <a:pos x="82" y="34"/>
                  </a:cxn>
                  <a:cxn ang="0">
                    <a:pos x="86" y="46"/>
                  </a:cxn>
                  <a:cxn ang="0">
                    <a:pos x="86" y="56"/>
                  </a:cxn>
                  <a:cxn ang="0">
                    <a:pos x="86" y="56"/>
                  </a:cxn>
                  <a:cxn ang="0">
                    <a:pos x="86" y="68"/>
                  </a:cxn>
                  <a:cxn ang="0">
                    <a:pos x="82" y="80"/>
                  </a:cxn>
                  <a:cxn ang="0">
                    <a:pos x="78" y="90"/>
                  </a:cxn>
                  <a:cxn ang="0">
                    <a:pos x="74" y="98"/>
                  </a:cxn>
                  <a:cxn ang="0">
                    <a:pos x="68" y="104"/>
                  </a:cxn>
                  <a:cxn ang="0">
                    <a:pos x="60" y="110"/>
                  </a:cxn>
                  <a:cxn ang="0">
                    <a:pos x="52" y="114"/>
                  </a:cxn>
                  <a:cxn ang="0">
                    <a:pos x="44" y="114"/>
                  </a:cxn>
                  <a:cxn ang="0">
                    <a:pos x="44" y="114"/>
                  </a:cxn>
                  <a:cxn ang="0">
                    <a:pos x="34" y="114"/>
                  </a:cxn>
                  <a:cxn ang="0">
                    <a:pos x="26" y="110"/>
                  </a:cxn>
                  <a:cxn ang="0">
                    <a:pos x="20" y="104"/>
                  </a:cxn>
                  <a:cxn ang="0">
                    <a:pos x="12" y="98"/>
                  </a:cxn>
                  <a:cxn ang="0">
                    <a:pos x="8" y="90"/>
                  </a:cxn>
                  <a:cxn ang="0">
                    <a:pos x="4" y="80"/>
                  </a:cxn>
                  <a:cxn ang="0">
                    <a:pos x="2" y="68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46"/>
                  </a:cxn>
                  <a:cxn ang="0">
                    <a:pos x="4" y="34"/>
                  </a:cxn>
                  <a:cxn ang="0">
                    <a:pos x="8" y="24"/>
                  </a:cxn>
                  <a:cxn ang="0">
                    <a:pos x="12" y="16"/>
                  </a:cxn>
                  <a:cxn ang="0">
                    <a:pos x="20" y="10"/>
                  </a:cxn>
                  <a:cxn ang="0">
                    <a:pos x="26" y="4"/>
                  </a:cxn>
                  <a:cxn ang="0">
                    <a:pos x="34" y="0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86" h="114">
                    <a:moveTo>
                      <a:pt x="44" y="0"/>
                    </a:moveTo>
                    <a:lnTo>
                      <a:pt x="44" y="0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8" y="24"/>
                    </a:lnTo>
                    <a:lnTo>
                      <a:pt x="82" y="34"/>
                    </a:lnTo>
                    <a:lnTo>
                      <a:pt x="86" y="46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86" y="68"/>
                    </a:lnTo>
                    <a:lnTo>
                      <a:pt x="82" y="80"/>
                    </a:lnTo>
                    <a:lnTo>
                      <a:pt x="78" y="90"/>
                    </a:lnTo>
                    <a:lnTo>
                      <a:pt x="74" y="98"/>
                    </a:lnTo>
                    <a:lnTo>
                      <a:pt x="68" y="104"/>
                    </a:lnTo>
                    <a:lnTo>
                      <a:pt x="60" y="110"/>
                    </a:lnTo>
                    <a:lnTo>
                      <a:pt x="52" y="114"/>
                    </a:lnTo>
                    <a:lnTo>
                      <a:pt x="44" y="114"/>
                    </a:lnTo>
                    <a:lnTo>
                      <a:pt x="44" y="114"/>
                    </a:lnTo>
                    <a:lnTo>
                      <a:pt x="34" y="114"/>
                    </a:lnTo>
                    <a:lnTo>
                      <a:pt x="26" y="110"/>
                    </a:lnTo>
                    <a:lnTo>
                      <a:pt x="20" y="104"/>
                    </a:lnTo>
                    <a:lnTo>
                      <a:pt x="12" y="98"/>
                    </a:lnTo>
                    <a:lnTo>
                      <a:pt x="8" y="90"/>
                    </a:lnTo>
                    <a:lnTo>
                      <a:pt x="4" y="80"/>
                    </a:lnTo>
                    <a:lnTo>
                      <a:pt x="2" y="6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46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2" y="16"/>
                    </a:lnTo>
                    <a:lnTo>
                      <a:pt x="20" y="10"/>
                    </a:lnTo>
                    <a:lnTo>
                      <a:pt x="26" y="4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D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5">
                <a:extLst>
                  <a:ext uri="{FF2B5EF4-FFF2-40B4-BE49-F238E27FC236}">
                    <a16:creationId xmlns:a16="http://schemas.microsoft.com/office/drawing/2014/main" id="{3A6250E0-8FB4-447B-935C-A0017D6ED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908"/>
                <a:ext cx="78" cy="10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48" y="0"/>
                  </a:cxn>
                  <a:cxn ang="0">
                    <a:pos x="54" y="4"/>
                  </a:cxn>
                  <a:cxn ang="0">
                    <a:pos x="62" y="8"/>
                  </a:cxn>
                  <a:cxn ang="0">
                    <a:pos x="68" y="16"/>
                  </a:cxn>
                  <a:cxn ang="0">
                    <a:pos x="72" y="24"/>
                  </a:cxn>
                  <a:cxn ang="0">
                    <a:pos x="76" y="32"/>
                  </a:cxn>
                  <a:cxn ang="0">
                    <a:pos x="78" y="42"/>
                  </a:cxn>
                  <a:cxn ang="0">
                    <a:pos x="78" y="54"/>
                  </a:cxn>
                  <a:cxn ang="0">
                    <a:pos x="78" y="54"/>
                  </a:cxn>
                  <a:cxn ang="0">
                    <a:pos x="78" y="64"/>
                  </a:cxn>
                  <a:cxn ang="0">
                    <a:pos x="76" y="74"/>
                  </a:cxn>
                  <a:cxn ang="0">
                    <a:pos x="72" y="82"/>
                  </a:cxn>
                  <a:cxn ang="0">
                    <a:pos x="68" y="90"/>
                  </a:cxn>
                  <a:cxn ang="0">
                    <a:pos x="62" y="98"/>
                  </a:cxn>
                  <a:cxn ang="0">
                    <a:pos x="54" y="102"/>
                  </a:cxn>
                  <a:cxn ang="0">
                    <a:pos x="48" y="106"/>
                  </a:cxn>
                  <a:cxn ang="0">
                    <a:pos x="40" y="106"/>
                  </a:cxn>
                  <a:cxn ang="0">
                    <a:pos x="40" y="106"/>
                  </a:cxn>
                  <a:cxn ang="0">
                    <a:pos x="32" y="106"/>
                  </a:cxn>
                  <a:cxn ang="0">
                    <a:pos x="24" y="102"/>
                  </a:cxn>
                  <a:cxn ang="0">
                    <a:pos x="18" y="98"/>
                  </a:cxn>
                  <a:cxn ang="0">
                    <a:pos x="12" y="90"/>
                  </a:cxn>
                  <a:cxn ang="0">
                    <a:pos x="6" y="82"/>
                  </a:cxn>
                  <a:cxn ang="0">
                    <a:pos x="2" y="74"/>
                  </a:cxn>
                  <a:cxn ang="0">
                    <a:pos x="0" y="64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42"/>
                  </a:cxn>
                  <a:cxn ang="0">
                    <a:pos x="2" y="32"/>
                  </a:cxn>
                  <a:cxn ang="0">
                    <a:pos x="6" y="24"/>
                  </a:cxn>
                  <a:cxn ang="0">
                    <a:pos x="12" y="16"/>
                  </a:cxn>
                  <a:cxn ang="0">
                    <a:pos x="18" y="8"/>
                  </a:cxn>
                  <a:cxn ang="0">
                    <a:pos x="24" y="4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78" h="106">
                    <a:moveTo>
                      <a:pt x="40" y="0"/>
                    </a:moveTo>
                    <a:lnTo>
                      <a:pt x="40" y="0"/>
                    </a:lnTo>
                    <a:lnTo>
                      <a:pt x="48" y="0"/>
                    </a:lnTo>
                    <a:lnTo>
                      <a:pt x="54" y="4"/>
                    </a:lnTo>
                    <a:lnTo>
                      <a:pt x="62" y="8"/>
                    </a:lnTo>
                    <a:lnTo>
                      <a:pt x="68" y="16"/>
                    </a:lnTo>
                    <a:lnTo>
                      <a:pt x="72" y="24"/>
                    </a:lnTo>
                    <a:lnTo>
                      <a:pt x="76" y="32"/>
                    </a:lnTo>
                    <a:lnTo>
                      <a:pt x="78" y="42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78" y="64"/>
                    </a:lnTo>
                    <a:lnTo>
                      <a:pt x="76" y="74"/>
                    </a:lnTo>
                    <a:lnTo>
                      <a:pt x="72" y="82"/>
                    </a:lnTo>
                    <a:lnTo>
                      <a:pt x="68" y="90"/>
                    </a:lnTo>
                    <a:lnTo>
                      <a:pt x="62" y="98"/>
                    </a:lnTo>
                    <a:lnTo>
                      <a:pt x="54" y="102"/>
                    </a:lnTo>
                    <a:lnTo>
                      <a:pt x="48" y="106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32" y="106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2" y="90"/>
                    </a:lnTo>
                    <a:lnTo>
                      <a:pt x="6" y="82"/>
                    </a:lnTo>
                    <a:lnTo>
                      <a:pt x="2" y="74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4"/>
                    </a:lnTo>
                    <a:lnTo>
                      <a:pt x="12" y="16"/>
                    </a:lnTo>
                    <a:lnTo>
                      <a:pt x="18" y="8"/>
                    </a:lnTo>
                    <a:lnTo>
                      <a:pt x="24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6">
                <a:extLst>
                  <a:ext uri="{FF2B5EF4-FFF2-40B4-BE49-F238E27FC236}">
                    <a16:creationId xmlns:a16="http://schemas.microsoft.com/office/drawing/2014/main" id="{002DB94A-0942-41C4-848E-2187A1B2E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908"/>
                <a:ext cx="74" cy="98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2" y="4"/>
                  </a:cxn>
                  <a:cxn ang="0">
                    <a:pos x="58" y="8"/>
                  </a:cxn>
                  <a:cxn ang="0">
                    <a:pos x="62" y="14"/>
                  </a:cxn>
                  <a:cxn ang="0">
                    <a:pos x="68" y="22"/>
                  </a:cxn>
                  <a:cxn ang="0">
                    <a:pos x="70" y="30"/>
                  </a:cxn>
                  <a:cxn ang="0">
                    <a:pos x="72" y="40"/>
                  </a:cxn>
                  <a:cxn ang="0">
                    <a:pos x="74" y="50"/>
                  </a:cxn>
                  <a:cxn ang="0">
                    <a:pos x="74" y="50"/>
                  </a:cxn>
                  <a:cxn ang="0">
                    <a:pos x="72" y="60"/>
                  </a:cxn>
                  <a:cxn ang="0">
                    <a:pos x="70" y="68"/>
                  </a:cxn>
                  <a:cxn ang="0">
                    <a:pos x="68" y="76"/>
                  </a:cxn>
                  <a:cxn ang="0">
                    <a:pos x="62" y="84"/>
                  </a:cxn>
                  <a:cxn ang="0">
                    <a:pos x="58" y="90"/>
                  </a:cxn>
                  <a:cxn ang="0">
                    <a:pos x="52" y="94"/>
                  </a:cxn>
                  <a:cxn ang="0">
                    <a:pos x="44" y="98"/>
                  </a:cxn>
                  <a:cxn ang="0">
                    <a:pos x="38" y="98"/>
                  </a:cxn>
                  <a:cxn ang="0">
                    <a:pos x="38" y="98"/>
                  </a:cxn>
                  <a:cxn ang="0">
                    <a:pos x="30" y="98"/>
                  </a:cxn>
                  <a:cxn ang="0">
                    <a:pos x="22" y="94"/>
                  </a:cxn>
                  <a:cxn ang="0">
                    <a:pos x="16" y="90"/>
                  </a:cxn>
                  <a:cxn ang="0">
                    <a:pos x="12" y="84"/>
                  </a:cxn>
                  <a:cxn ang="0">
                    <a:pos x="6" y="76"/>
                  </a:cxn>
                  <a:cxn ang="0">
                    <a:pos x="4" y="68"/>
                  </a:cxn>
                  <a:cxn ang="0">
                    <a:pos x="2" y="6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" y="40"/>
                  </a:cxn>
                  <a:cxn ang="0">
                    <a:pos x="4" y="30"/>
                  </a:cxn>
                  <a:cxn ang="0">
                    <a:pos x="6" y="22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22" y="4"/>
                  </a:cxn>
                  <a:cxn ang="0">
                    <a:pos x="30" y="2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74" h="98">
                    <a:moveTo>
                      <a:pt x="38" y="0"/>
                    </a:moveTo>
                    <a:lnTo>
                      <a:pt x="38" y="0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8" y="22"/>
                    </a:lnTo>
                    <a:lnTo>
                      <a:pt x="70" y="30"/>
                    </a:lnTo>
                    <a:lnTo>
                      <a:pt x="72" y="40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2" y="60"/>
                    </a:lnTo>
                    <a:lnTo>
                      <a:pt x="70" y="68"/>
                    </a:lnTo>
                    <a:lnTo>
                      <a:pt x="68" y="76"/>
                    </a:lnTo>
                    <a:lnTo>
                      <a:pt x="62" y="84"/>
                    </a:lnTo>
                    <a:lnTo>
                      <a:pt x="58" y="90"/>
                    </a:lnTo>
                    <a:lnTo>
                      <a:pt x="52" y="94"/>
                    </a:lnTo>
                    <a:lnTo>
                      <a:pt x="44" y="98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30" y="98"/>
                    </a:lnTo>
                    <a:lnTo>
                      <a:pt x="22" y="94"/>
                    </a:lnTo>
                    <a:lnTo>
                      <a:pt x="16" y="90"/>
                    </a:lnTo>
                    <a:lnTo>
                      <a:pt x="12" y="84"/>
                    </a:lnTo>
                    <a:lnTo>
                      <a:pt x="6" y="76"/>
                    </a:lnTo>
                    <a:lnTo>
                      <a:pt x="4" y="68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6" y="22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30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E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7">
                <a:extLst>
                  <a:ext uri="{FF2B5EF4-FFF2-40B4-BE49-F238E27FC236}">
                    <a16:creationId xmlns:a16="http://schemas.microsoft.com/office/drawing/2014/main" id="{9BC23BFE-C256-4D47-AA73-C288299C0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908"/>
                <a:ext cx="66" cy="9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40" y="2"/>
                  </a:cxn>
                  <a:cxn ang="0">
                    <a:pos x="46" y="4"/>
                  </a:cxn>
                  <a:cxn ang="0">
                    <a:pos x="52" y="8"/>
                  </a:cxn>
                  <a:cxn ang="0">
                    <a:pos x="56" y="14"/>
                  </a:cxn>
                  <a:cxn ang="0">
                    <a:pos x="60" y="20"/>
                  </a:cxn>
                  <a:cxn ang="0">
                    <a:pos x="64" y="28"/>
                  </a:cxn>
                  <a:cxn ang="0">
                    <a:pos x="66" y="36"/>
                  </a:cxn>
                  <a:cxn ang="0">
                    <a:pos x="66" y="46"/>
                  </a:cxn>
                  <a:cxn ang="0">
                    <a:pos x="66" y="46"/>
                  </a:cxn>
                  <a:cxn ang="0">
                    <a:pos x="66" y="54"/>
                  </a:cxn>
                  <a:cxn ang="0">
                    <a:pos x="64" y="62"/>
                  </a:cxn>
                  <a:cxn ang="0">
                    <a:pos x="60" y="70"/>
                  </a:cxn>
                  <a:cxn ang="0">
                    <a:pos x="56" y="76"/>
                  </a:cxn>
                  <a:cxn ang="0">
                    <a:pos x="52" y="82"/>
                  </a:cxn>
                  <a:cxn ang="0">
                    <a:pos x="46" y="86"/>
                  </a:cxn>
                  <a:cxn ang="0">
                    <a:pos x="40" y="88"/>
                  </a:cxn>
                  <a:cxn ang="0">
                    <a:pos x="32" y="90"/>
                  </a:cxn>
                  <a:cxn ang="0">
                    <a:pos x="32" y="90"/>
                  </a:cxn>
                  <a:cxn ang="0">
                    <a:pos x="26" y="88"/>
                  </a:cxn>
                  <a:cxn ang="0">
                    <a:pos x="20" y="86"/>
                  </a:cxn>
                  <a:cxn ang="0">
                    <a:pos x="14" y="82"/>
                  </a:cxn>
                  <a:cxn ang="0">
                    <a:pos x="10" y="76"/>
                  </a:cxn>
                  <a:cxn ang="0">
                    <a:pos x="6" y="70"/>
                  </a:cxn>
                  <a:cxn ang="0">
                    <a:pos x="2" y="62"/>
                  </a:cxn>
                  <a:cxn ang="0">
                    <a:pos x="0" y="54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36"/>
                  </a:cxn>
                  <a:cxn ang="0">
                    <a:pos x="2" y="28"/>
                  </a:cxn>
                  <a:cxn ang="0">
                    <a:pos x="6" y="20"/>
                  </a:cxn>
                  <a:cxn ang="0">
                    <a:pos x="10" y="14"/>
                  </a:cxn>
                  <a:cxn ang="0">
                    <a:pos x="14" y="8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0" t="0" r="r" b="b"/>
                <a:pathLst>
                  <a:path w="66" h="90">
                    <a:moveTo>
                      <a:pt x="32" y="0"/>
                    </a:moveTo>
                    <a:lnTo>
                      <a:pt x="32" y="0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52" y="8"/>
                    </a:lnTo>
                    <a:lnTo>
                      <a:pt x="56" y="14"/>
                    </a:lnTo>
                    <a:lnTo>
                      <a:pt x="60" y="20"/>
                    </a:lnTo>
                    <a:lnTo>
                      <a:pt x="64" y="28"/>
                    </a:lnTo>
                    <a:lnTo>
                      <a:pt x="66" y="36"/>
                    </a:lnTo>
                    <a:lnTo>
                      <a:pt x="66" y="46"/>
                    </a:lnTo>
                    <a:lnTo>
                      <a:pt x="66" y="46"/>
                    </a:lnTo>
                    <a:lnTo>
                      <a:pt x="66" y="54"/>
                    </a:lnTo>
                    <a:lnTo>
                      <a:pt x="64" y="62"/>
                    </a:lnTo>
                    <a:lnTo>
                      <a:pt x="60" y="70"/>
                    </a:lnTo>
                    <a:lnTo>
                      <a:pt x="56" y="76"/>
                    </a:lnTo>
                    <a:lnTo>
                      <a:pt x="52" y="82"/>
                    </a:lnTo>
                    <a:lnTo>
                      <a:pt x="46" y="86"/>
                    </a:lnTo>
                    <a:lnTo>
                      <a:pt x="40" y="88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26" y="88"/>
                    </a:lnTo>
                    <a:lnTo>
                      <a:pt x="20" y="86"/>
                    </a:lnTo>
                    <a:lnTo>
                      <a:pt x="14" y="82"/>
                    </a:lnTo>
                    <a:lnTo>
                      <a:pt x="10" y="76"/>
                    </a:lnTo>
                    <a:lnTo>
                      <a:pt x="6" y="70"/>
                    </a:lnTo>
                    <a:lnTo>
                      <a:pt x="2" y="62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2" y="28"/>
                    </a:lnTo>
                    <a:lnTo>
                      <a:pt x="6" y="20"/>
                    </a:lnTo>
                    <a:lnTo>
                      <a:pt x="10" y="14"/>
                    </a:lnTo>
                    <a:lnTo>
                      <a:pt x="14" y="8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E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8">
                <a:extLst>
                  <a:ext uri="{FF2B5EF4-FFF2-40B4-BE49-F238E27FC236}">
                    <a16:creationId xmlns:a16="http://schemas.microsoft.com/office/drawing/2014/main" id="{350A5D93-A86D-4BB3-B6A3-FA987945F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910"/>
                <a:ext cx="58" cy="8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34" y="0"/>
                  </a:cxn>
                  <a:cxn ang="0">
                    <a:pos x="40" y="2"/>
                  </a:cxn>
                  <a:cxn ang="0">
                    <a:pos x="46" y="6"/>
                  </a:cxn>
                  <a:cxn ang="0">
                    <a:pos x="50" y="12"/>
                  </a:cxn>
                  <a:cxn ang="0">
                    <a:pos x="56" y="24"/>
                  </a:cxn>
                  <a:cxn ang="0">
                    <a:pos x="58" y="32"/>
                  </a:cxn>
                  <a:cxn ang="0">
                    <a:pos x="58" y="40"/>
                  </a:cxn>
                  <a:cxn ang="0">
                    <a:pos x="58" y="40"/>
                  </a:cxn>
                  <a:cxn ang="0">
                    <a:pos x="58" y="48"/>
                  </a:cxn>
                  <a:cxn ang="0">
                    <a:pos x="56" y="56"/>
                  </a:cxn>
                  <a:cxn ang="0">
                    <a:pos x="50" y="68"/>
                  </a:cxn>
                  <a:cxn ang="0">
                    <a:pos x="46" y="72"/>
                  </a:cxn>
                  <a:cxn ang="0">
                    <a:pos x="40" y="76"/>
                  </a:cxn>
                  <a:cxn ang="0">
                    <a:pos x="34" y="78"/>
                  </a:cxn>
                  <a:cxn ang="0">
                    <a:pos x="28" y="80"/>
                  </a:cxn>
                  <a:cxn ang="0">
                    <a:pos x="28" y="80"/>
                  </a:cxn>
                  <a:cxn ang="0">
                    <a:pos x="22" y="78"/>
                  </a:cxn>
                  <a:cxn ang="0">
                    <a:pos x="18" y="76"/>
                  </a:cxn>
                  <a:cxn ang="0">
                    <a:pos x="12" y="72"/>
                  </a:cxn>
                  <a:cxn ang="0">
                    <a:pos x="8" y="68"/>
                  </a:cxn>
                  <a:cxn ang="0">
                    <a:pos x="2" y="56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32"/>
                  </a:cxn>
                  <a:cxn ang="0">
                    <a:pos x="2" y="24"/>
                  </a:cxn>
                  <a:cxn ang="0">
                    <a:pos x="8" y="12"/>
                  </a:cxn>
                  <a:cxn ang="0">
                    <a:pos x="12" y="6"/>
                  </a:cxn>
                  <a:cxn ang="0">
                    <a:pos x="18" y="2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58" h="80">
                    <a:moveTo>
                      <a:pt x="28" y="0"/>
                    </a:moveTo>
                    <a:lnTo>
                      <a:pt x="28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6" y="6"/>
                    </a:lnTo>
                    <a:lnTo>
                      <a:pt x="50" y="12"/>
                    </a:lnTo>
                    <a:lnTo>
                      <a:pt x="56" y="24"/>
                    </a:lnTo>
                    <a:lnTo>
                      <a:pt x="58" y="32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8"/>
                    </a:lnTo>
                    <a:lnTo>
                      <a:pt x="56" y="56"/>
                    </a:lnTo>
                    <a:lnTo>
                      <a:pt x="50" y="68"/>
                    </a:lnTo>
                    <a:lnTo>
                      <a:pt x="46" y="72"/>
                    </a:lnTo>
                    <a:lnTo>
                      <a:pt x="40" y="76"/>
                    </a:lnTo>
                    <a:lnTo>
                      <a:pt x="34" y="78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2" y="78"/>
                    </a:lnTo>
                    <a:lnTo>
                      <a:pt x="18" y="76"/>
                    </a:lnTo>
                    <a:lnTo>
                      <a:pt x="12" y="72"/>
                    </a:lnTo>
                    <a:lnTo>
                      <a:pt x="8" y="68"/>
                    </a:lnTo>
                    <a:lnTo>
                      <a:pt x="2" y="56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2" y="24"/>
                    </a:lnTo>
                    <a:lnTo>
                      <a:pt x="8" y="12"/>
                    </a:lnTo>
                    <a:lnTo>
                      <a:pt x="12" y="6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29">
                <a:extLst>
                  <a:ext uri="{FF2B5EF4-FFF2-40B4-BE49-F238E27FC236}">
                    <a16:creationId xmlns:a16="http://schemas.microsoft.com/office/drawing/2014/main" id="{9AB4C5A9-0591-4127-925A-0F8A6B23D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910"/>
                <a:ext cx="54" cy="7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8" y="2"/>
                  </a:cxn>
                  <a:cxn ang="0">
                    <a:pos x="46" y="10"/>
                  </a:cxn>
                  <a:cxn ang="0">
                    <a:pos x="52" y="22"/>
                  </a:cxn>
                  <a:cxn ang="0">
                    <a:pos x="54" y="36"/>
                  </a:cxn>
                  <a:cxn ang="0">
                    <a:pos x="54" y="36"/>
                  </a:cxn>
                  <a:cxn ang="0">
                    <a:pos x="52" y="50"/>
                  </a:cxn>
                  <a:cxn ang="0">
                    <a:pos x="46" y="60"/>
                  </a:cxn>
                  <a:cxn ang="0">
                    <a:pos x="38" y="68"/>
                  </a:cxn>
                  <a:cxn ang="0">
                    <a:pos x="32" y="70"/>
                  </a:cxn>
                  <a:cxn ang="0">
                    <a:pos x="26" y="72"/>
                  </a:cxn>
                  <a:cxn ang="0">
                    <a:pos x="26" y="72"/>
                  </a:cxn>
                  <a:cxn ang="0">
                    <a:pos x="22" y="70"/>
                  </a:cxn>
                  <a:cxn ang="0">
                    <a:pos x="16" y="68"/>
                  </a:cxn>
                  <a:cxn ang="0">
                    <a:pos x="8" y="60"/>
                  </a:cxn>
                  <a:cxn ang="0">
                    <a:pos x="2" y="5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2" y="22"/>
                  </a:cxn>
                  <a:cxn ang="0">
                    <a:pos x="8" y="10"/>
                  </a:cxn>
                  <a:cxn ang="0">
                    <a:pos x="16" y="2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54" h="72">
                    <a:moveTo>
                      <a:pt x="26" y="0"/>
                    </a:moveTo>
                    <a:lnTo>
                      <a:pt x="26" y="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0"/>
                    </a:lnTo>
                    <a:lnTo>
                      <a:pt x="52" y="22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2" y="50"/>
                    </a:lnTo>
                    <a:lnTo>
                      <a:pt x="46" y="60"/>
                    </a:lnTo>
                    <a:lnTo>
                      <a:pt x="38" y="68"/>
                    </a:lnTo>
                    <a:lnTo>
                      <a:pt x="32" y="70"/>
                    </a:lnTo>
                    <a:lnTo>
                      <a:pt x="26" y="72"/>
                    </a:lnTo>
                    <a:lnTo>
                      <a:pt x="26" y="72"/>
                    </a:lnTo>
                    <a:lnTo>
                      <a:pt x="22" y="70"/>
                    </a:lnTo>
                    <a:lnTo>
                      <a:pt x="16" y="68"/>
                    </a:lnTo>
                    <a:lnTo>
                      <a:pt x="8" y="60"/>
                    </a:lnTo>
                    <a:lnTo>
                      <a:pt x="2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22"/>
                    </a:lnTo>
                    <a:lnTo>
                      <a:pt x="8" y="10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0">
                <a:extLst>
                  <a:ext uri="{FF2B5EF4-FFF2-40B4-BE49-F238E27FC236}">
                    <a16:creationId xmlns:a16="http://schemas.microsoft.com/office/drawing/2014/main" id="{17874A97-FB1B-4E21-8560-1A7AAF6F9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910"/>
                <a:ext cx="46" cy="6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32" y="2"/>
                  </a:cxn>
                  <a:cxn ang="0">
                    <a:pos x="40" y="10"/>
                  </a:cxn>
                  <a:cxn ang="0">
                    <a:pos x="44" y="20"/>
                  </a:cxn>
                  <a:cxn ang="0">
                    <a:pos x="46" y="32"/>
                  </a:cxn>
                  <a:cxn ang="0">
                    <a:pos x="46" y="32"/>
                  </a:cxn>
                  <a:cxn ang="0">
                    <a:pos x="44" y="44"/>
                  </a:cxn>
                  <a:cxn ang="0">
                    <a:pos x="40" y="54"/>
                  </a:cxn>
                  <a:cxn ang="0">
                    <a:pos x="32" y="60"/>
                  </a:cxn>
                  <a:cxn ang="0">
                    <a:pos x="28" y="62"/>
                  </a:cxn>
                  <a:cxn ang="0">
                    <a:pos x="22" y="62"/>
                  </a:cxn>
                  <a:cxn ang="0">
                    <a:pos x="22" y="62"/>
                  </a:cxn>
                  <a:cxn ang="0">
                    <a:pos x="18" y="62"/>
                  </a:cxn>
                  <a:cxn ang="0">
                    <a:pos x="14" y="60"/>
                  </a:cxn>
                  <a:cxn ang="0">
                    <a:pos x="6" y="54"/>
                  </a:cxn>
                  <a:cxn ang="0">
                    <a:pos x="2" y="44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20"/>
                  </a:cxn>
                  <a:cxn ang="0">
                    <a:pos x="6" y="10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6" h="62">
                    <a:moveTo>
                      <a:pt x="22" y="0"/>
                    </a:moveTo>
                    <a:lnTo>
                      <a:pt x="22" y="0"/>
                    </a:lnTo>
                    <a:lnTo>
                      <a:pt x="28" y="2"/>
                    </a:lnTo>
                    <a:lnTo>
                      <a:pt x="32" y="2"/>
                    </a:lnTo>
                    <a:lnTo>
                      <a:pt x="40" y="10"/>
                    </a:lnTo>
                    <a:lnTo>
                      <a:pt x="44" y="20"/>
                    </a:lnTo>
                    <a:lnTo>
                      <a:pt x="46" y="32"/>
                    </a:lnTo>
                    <a:lnTo>
                      <a:pt x="46" y="32"/>
                    </a:lnTo>
                    <a:lnTo>
                      <a:pt x="44" y="44"/>
                    </a:lnTo>
                    <a:lnTo>
                      <a:pt x="40" y="54"/>
                    </a:lnTo>
                    <a:lnTo>
                      <a:pt x="32" y="60"/>
                    </a:lnTo>
                    <a:lnTo>
                      <a:pt x="28" y="62"/>
                    </a:lnTo>
                    <a:lnTo>
                      <a:pt x="22" y="62"/>
                    </a:lnTo>
                    <a:lnTo>
                      <a:pt x="22" y="62"/>
                    </a:lnTo>
                    <a:lnTo>
                      <a:pt x="18" y="62"/>
                    </a:lnTo>
                    <a:lnTo>
                      <a:pt x="14" y="60"/>
                    </a:lnTo>
                    <a:lnTo>
                      <a:pt x="6" y="54"/>
                    </a:lnTo>
                    <a:lnTo>
                      <a:pt x="2" y="4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0"/>
                    </a:lnTo>
                    <a:lnTo>
                      <a:pt x="6" y="1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1">
                <a:extLst>
                  <a:ext uri="{FF2B5EF4-FFF2-40B4-BE49-F238E27FC236}">
                    <a16:creationId xmlns:a16="http://schemas.microsoft.com/office/drawing/2014/main" id="{9029788D-91C9-48BE-8CF1-48F3725CF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1034"/>
                <a:ext cx="712" cy="392"/>
              </a:xfrm>
              <a:custGeom>
                <a:avLst/>
                <a:gdLst/>
                <a:ahLst/>
                <a:cxnLst>
                  <a:cxn ang="0">
                    <a:pos x="120" y="386"/>
                  </a:cxn>
                  <a:cxn ang="0">
                    <a:pos x="74" y="328"/>
                  </a:cxn>
                  <a:cxn ang="0">
                    <a:pos x="24" y="252"/>
                  </a:cxn>
                  <a:cxn ang="0">
                    <a:pos x="6" y="212"/>
                  </a:cxn>
                  <a:cxn ang="0">
                    <a:pos x="0" y="176"/>
                  </a:cxn>
                  <a:cxn ang="0">
                    <a:pos x="2" y="152"/>
                  </a:cxn>
                  <a:cxn ang="0">
                    <a:pos x="6" y="146"/>
                  </a:cxn>
                  <a:cxn ang="0">
                    <a:pos x="24" y="124"/>
                  </a:cxn>
                  <a:cxn ang="0">
                    <a:pos x="42" y="110"/>
                  </a:cxn>
                  <a:cxn ang="0">
                    <a:pos x="86" y="90"/>
                  </a:cxn>
                  <a:cxn ang="0">
                    <a:pos x="130" y="84"/>
                  </a:cxn>
                  <a:cxn ang="0">
                    <a:pos x="166" y="80"/>
                  </a:cxn>
                  <a:cxn ang="0">
                    <a:pos x="214" y="70"/>
                  </a:cxn>
                  <a:cxn ang="0">
                    <a:pos x="258" y="42"/>
                  </a:cxn>
                  <a:cxn ang="0">
                    <a:pos x="274" y="32"/>
                  </a:cxn>
                  <a:cxn ang="0">
                    <a:pos x="314" y="12"/>
                  </a:cxn>
                  <a:cxn ang="0">
                    <a:pos x="364" y="0"/>
                  </a:cxn>
                  <a:cxn ang="0">
                    <a:pos x="390" y="0"/>
                  </a:cxn>
                  <a:cxn ang="0">
                    <a:pos x="416" y="6"/>
                  </a:cxn>
                  <a:cxn ang="0">
                    <a:pos x="440" y="18"/>
                  </a:cxn>
                  <a:cxn ang="0">
                    <a:pos x="478" y="46"/>
                  </a:cxn>
                  <a:cxn ang="0">
                    <a:pos x="514" y="74"/>
                  </a:cxn>
                  <a:cxn ang="0">
                    <a:pos x="530" y="80"/>
                  </a:cxn>
                  <a:cxn ang="0">
                    <a:pos x="538" y="80"/>
                  </a:cxn>
                  <a:cxn ang="0">
                    <a:pos x="572" y="82"/>
                  </a:cxn>
                  <a:cxn ang="0">
                    <a:pos x="626" y="90"/>
                  </a:cxn>
                  <a:cxn ang="0">
                    <a:pos x="668" y="104"/>
                  </a:cxn>
                  <a:cxn ang="0">
                    <a:pos x="690" y="118"/>
                  </a:cxn>
                  <a:cxn ang="0">
                    <a:pos x="704" y="136"/>
                  </a:cxn>
                  <a:cxn ang="0">
                    <a:pos x="710" y="146"/>
                  </a:cxn>
                  <a:cxn ang="0">
                    <a:pos x="712" y="170"/>
                  </a:cxn>
                  <a:cxn ang="0">
                    <a:pos x="708" y="202"/>
                  </a:cxn>
                  <a:cxn ang="0">
                    <a:pos x="684" y="272"/>
                  </a:cxn>
                  <a:cxn ang="0">
                    <a:pos x="652" y="336"/>
                  </a:cxn>
                  <a:cxn ang="0">
                    <a:pos x="626" y="372"/>
                  </a:cxn>
                  <a:cxn ang="0">
                    <a:pos x="618" y="380"/>
                  </a:cxn>
                  <a:cxn ang="0">
                    <a:pos x="602" y="390"/>
                  </a:cxn>
                  <a:cxn ang="0">
                    <a:pos x="586" y="392"/>
                  </a:cxn>
                  <a:cxn ang="0">
                    <a:pos x="552" y="386"/>
                  </a:cxn>
                  <a:cxn ang="0">
                    <a:pos x="478" y="364"/>
                  </a:cxn>
                  <a:cxn ang="0">
                    <a:pos x="444" y="358"/>
                  </a:cxn>
                  <a:cxn ang="0">
                    <a:pos x="304" y="354"/>
                  </a:cxn>
                  <a:cxn ang="0">
                    <a:pos x="246" y="358"/>
                  </a:cxn>
                  <a:cxn ang="0">
                    <a:pos x="198" y="368"/>
                  </a:cxn>
                  <a:cxn ang="0">
                    <a:pos x="164" y="378"/>
                  </a:cxn>
                  <a:cxn ang="0">
                    <a:pos x="120" y="386"/>
                  </a:cxn>
                </a:cxnLst>
                <a:rect l="0" t="0" r="r" b="b"/>
                <a:pathLst>
                  <a:path w="712" h="392">
                    <a:moveTo>
                      <a:pt x="120" y="386"/>
                    </a:moveTo>
                    <a:lnTo>
                      <a:pt x="120" y="386"/>
                    </a:lnTo>
                    <a:lnTo>
                      <a:pt x="96" y="358"/>
                    </a:lnTo>
                    <a:lnTo>
                      <a:pt x="74" y="328"/>
                    </a:lnTo>
                    <a:lnTo>
                      <a:pt x="48" y="292"/>
                    </a:lnTo>
                    <a:lnTo>
                      <a:pt x="24" y="252"/>
                    </a:lnTo>
                    <a:lnTo>
                      <a:pt x="14" y="232"/>
                    </a:lnTo>
                    <a:lnTo>
                      <a:pt x="6" y="212"/>
                    </a:lnTo>
                    <a:lnTo>
                      <a:pt x="2" y="194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2" y="152"/>
                    </a:lnTo>
                    <a:lnTo>
                      <a:pt x="6" y="146"/>
                    </a:lnTo>
                    <a:lnTo>
                      <a:pt x="6" y="146"/>
                    </a:lnTo>
                    <a:lnTo>
                      <a:pt x="14" y="134"/>
                    </a:lnTo>
                    <a:lnTo>
                      <a:pt x="24" y="124"/>
                    </a:lnTo>
                    <a:lnTo>
                      <a:pt x="32" y="116"/>
                    </a:lnTo>
                    <a:lnTo>
                      <a:pt x="42" y="110"/>
                    </a:lnTo>
                    <a:lnTo>
                      <a:pt x="64" y="98"/>
                    </a:lnTo>
                    <a:lnTo>
                      <a:pt x="86" y="90"/>
                    </a:lnTo>
                    <a:lnTo>
                      <a:pt x="108" y="86"/>
                    </a:lnTo>
                    <a:lnTo>
                      <a:pt x="130" y="84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92" y="76"/>
                    </a:lnTo>
                    <a:lnTo>
                      <a:pt x="214" y="70"/>
                    </a:lnTo>
                    <a:lnTo>
                      <a:pt x="234" y="60"/>
                    </a:lnTo>
                    <a:lnTo>
                      <a:pt x="258" y="42"/>
                    </a:lnTo>
                    <a:lnTo>
                      <a:pt x="258" y="42"/>
                    </a:lnTo>
                    <a:lnTo>
                      <a:pt x="274" y="32"/>
                    </a:lnTo>
                    <a:lnTo>
                      <a:pt x="292" y="22"/>
                    </a:lnTo>
                    <a:lnTo>
                      <a:pt x="314" y="12"/>
                    </a:lnTo>
                    <a:lnTo>
                      <a:pt x="338" y="4"/>
                    </a:lnTo>
                    <a:lnTo>
                      <a:pt x="364" y="0"/>
                    </a:lnTo>
                    <a:lnTo>
                      <a:pt x="378" y="0"/>
                    </a:lnTo>
                    <a:lnTo>
                      <a:pt x="390" y="0"/>
                    </a:lnTo>
                    <a:lnTo>
                      <a:pt x="402" y="2"/>
                    </a:lnTo>
                    <a:lnTo>
                      <a:pt x="416" y="6"/>
                    </a:lnTo>
                    <a:lnTo>
                      <a:pt x="428" y="12"/>
                    </a:lnTo>
                    <a:lnTo>
                      <a:pt x="440" y="18"/>
                    </a:lnTo>
                    <a:lnTo>
                      <a:pt x="440" y="18"/>
                    </a:lnTo>
                    <a:lnTo>
                      <a:pt x="478" y="46"/>
                    </a:lnTo>
                    <a:lnTo>
                      <a:pt x="504" y="68"/>
                    </a:lnTo>
                    <a:lnTo>
                      <a:pt x="514" y="74"/>
                    </a:lnTo>
                    <a:lnTo>
                      <a:pt x="522" y="78"/>
                    </a:lnTo>
                    <a:lnTo>
                      <a:pt x="530" y="80"/>
                    </a:lnTo>
                    <a:lnTo>
                      <a:pt x="538" y="80"/>
                    </a:lnTo>
                    <a:lnTo>
                      <a:pt x="538" y="80"/>
                    </a:lnTo>
                    <a:lnTo>
                      <a:pt x="552" y="80"/>
                    </a:lnTo>
                    <a:lnTo>
                      <a:pt x="572" y="82"/>
                    </a:lnTo>
                    <a:lnTo>
                      <a:pt x="598" y="84"/>
                    </a:lnTo>
                    <a:lnTo>
                      <a:pt x="626" y="90"/>
                    </a:lnTo>
                    <a:lnTo>
                      <a:pt x="654" y="98"/>
                    </a:lnTo>
                    <a:lnTo>
                      <a:pt x="668" y="104"/>
                    </a:lnTo>
                    <a:lnTo>
                      <a:pt x="680" y="110"/>
                    </a:lnTo>
                    <a:lnTo>
                      <a:pt x="690" y="118"/>
                    </a:lnTo>
                    <a:lnTo>
                      <a:pt x="698" y="126"/>
                    </a:lnTo>
                    <a:lnTo>
                      <a:pt x="704" y="136"/>
                    </a:lnTo>
                    <a:lnTo>
                      <a:pt x="710" y="146"/>
                    </a:lnTo>
                    <a:lnTo>
                      <a:pt x="710" y="146"/>
                    </a:lnTo>
                    <a:lnTo>
                      <a:pt x="712" y="158"/>
                    </a:lnTo>
                    <a:lnTo>
                      <a:pt x="712" y="170"/>
                    </a:lnTo>
                    <a:lnTo>
                      <a:pt x="710" y="186"/>
                    </a:lnTo>
                    <a:lnTo>
                      <a:pt x="708" y="202"/>
                    </a:lnTo>
                    <a:lnTo>
                      <a:pt x="698" y="236"/>
                    </a:lnTo>
                    <a:lnTo>
                      <a:pt x="684" y="272"/>
                    </a:lnTo>
                    <a:lnTo>
                      <a:pt x="668" y="306"/>
                    </a:lnTo>
                    <a:lnTo>
                      <a:pt x="652" y="336"/>
                    </a:lnTo>
                    <a:lnTo>
                      <a:pt x="634" y="362"/>
                    </a:lnTo>
                    <a:lnTo>
                      <a:pt x="626" y="372"/>
                    </a:lnTo>
                    <a:lnTo>
                      <a:pt x="618" y="380"/>
                    </a:lnTo>
                    <a:lnTo>
                      <a:pt x="618" y="380"/>
                    </a:lnTo>
                    <a:lnTo>
                      <a:pt x="610" y="386"/>
                    </a:lnTo>
                    <a:lnTo>
                      <a:pt x="602" y="390"/>
                    </a:lnTo>
                    <a:lnTo>
                      <a:pt x="594" y="392"/>
                    </a:lnTo>
                    <a:lnTo>
                      <a:pt x="586" y="392"/>
                    </a:lnTo>
                    <a:lnTo>
                      <a:pt x="570" y="390"/>
                    </a:lnTo>
                    <a:lnTo>
                      <a:pt x="552" y="386"/>
                    </a:lnTo>
                    <a:lnTo>
                      <a:pt x="508" y="370"/>
                    </a:lnTo>
                    <a:lnTo>
                      <a:pt x="478" y="364"/>
                    </a:lnTo>
                    <a:lnTo>
                      <a:pt x="444" y="358"/>
                    </a:lnTo>
                    <a:lnTo>
                      <a:pt x="444" y="358"/>
                    </a:lnTo>
                    <a:lnTo>
                      <a:pt x="372" y="354"/>
                    </a:lnTo>
                    <a:lnTo>
                      <a:pt x="304" y="354"/>
                    </a:lnTo>
                    <a:lnTo>
                      <a:pt x="274" y="356"/>
                    </a:lnTo>
                    <a:lnTo>
                      <a:pt x="246" y="358"/>
                    </a:lnTo>
                    <a:lnTo>
                      <a:pt x="220" y="362"/>
                    </a:lnTo>
                    <a:lnTo>
                      <a:pt x="198" y="368"/>
                    </a:lnTo>
                    <a:lnTo>
                      <a:pt x="198" y="368"/>
                    </a:lnTo>
                    <a:lnTo>
                      <a:pt x="164" y="378"/>
                    </a:lnTo>
                    <a:lnTo>
                      <a:pt x="140" y="384"/>
                    </a:lnTo>
                    <a:lnTo>
                      <a:pt x="120" y="386"/>
                    </a:lnTo>
                    <a:lnTo>
                      <a:pt x="120" y="38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2">
                <a:extLst>
                  <a:ext uri="{FF2B5EF4-FFF2-40B4-BE49-F238E27FC236}">
                    <a16:creationId xmlns:a16="http://schemas.microsoft.com/office/drawing/2014/main" id="{279AF9BB-9236-465E-A991-945481741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1018"/>
                <a:ext cx="744" cy="424"/>
              </a:xfrm>
              <a:custGeom>
                <a:avLst/>
                <a:gdLst/>
                <a:ahLst/>
                <a:cxnLst>
                  <a:cxn ang="0">
                    <a:pos x="740" y="158"/>
                  </a:cxn>
                  <a:cxn ang="0">
                    <a:pos x="728" y="134"/>
                  </a:cxn>
                  <a:cxn ang="0">
                    <a:pos x="706" y="116"/>
                  </a:cxn>
                  <a:cxn ang="0">
                    <a:pos x="680" y="102"/>
                  </a:cxn>
                  <a:cxn ang="0">
                    <a:pos x="618" y="84"/>
                  </a:cxn>
                  <a:cxn ang="0">
                    <a:pos x="566" y="80"/>
                  </a:cxn>
                  <a:cxn ang="0">
                    <a:pos x="552" y="80"/>
                  </a:cxn>
                  <a:cxn ang="0">
                    <a:pos x="540" y="78"/>
                  </a:cxn>
                  <a:cxn ang="0">
                    <a:pos x="518" y="60"/>
                  </a:cxn>
                  <a:cxn ang="0">
                    <a:pos x="464" y="22"/>
                  </a:cxn>
                  <a:cxn ang="0">
                    <a:pos x="452" y="14"/>
                  </a:cxn>
                  <a:cxn ang="0">
                    <a:pos x="428" y="4"/>
                  </a:cxn>
                  <a:cxn ang="0">
                    <a:pos x="400" y="0"/>
                  </a:cxn>
                  <a:cxn ang="0">
                    <a:pos x="360" y="4"/>
                  </a:cxn>
                  <a:cxn ang="0">
                    <a:pos x="308" y="20"/>
                  </a:cxn>
                  <a:cxn ang="0">
                    <a:pos x="264" y="46"/>
                  </a:cxn>
                  <a:cxn ang="0">
                    <a:pos x="242" y="62"/>
                  </a:cxn>
                  <a:cxn ang="0">
                    <a:pos x="204" y="76"/>
                  </a:cxn>
                  <a:cxn ang="0">
                    <a:pos x="160" y="82"/>
                  </a:cxn>
                  <a:cxn ang="0">
                    <a:pos x="122" y="86"/>
                  </a:cxn>
                  <a:cxn ang="0">
                    <a:pos x="82" y="96"/>
                  </a:cxn>
                  <a:cxn ang="0">
                    <a:pos x="42" y="118"/>
                  </a:cxn>
                  <a:cxn ang="0">
                    <a:pos x="16" y="142"/>
                  </a:cxn>
                  <a:cxn ang="0">
                    <a:pos x="8" y="154"/>
                  </a:cxn>
                  <a:cxn ang="0">
                    <a:pos x="0" y="184"/>
                  </a:cxn>
                  <a:cxn ang="0">
                    <a:pos x="4" y="220"/>
                  </a:cxn>
                  <a:cxn ang="0">
                    <a:pos x="18" y="260"/>
                  </a:cxn>
                  <a:cxn ang="0">
                    <a:pos x="40" y="300"/>
                  </a:cxn>
                  <a:cxn ang="0">
                    <a:pos x="88" y="370"/>
                  </a:cxn>
                  <a:cxn ang="0">
                    <a:pos x="130" y="418"/>
                  </a:cxn>
                  <a:cxn ang="0">
                    <a:pos x="136" y="418"/>
                  </a:cxn>
                  <a:cxn ang="0">
                    <a:pos x="184" y="410"/>
                  </a:cxn>
                  <a:cxn ang="0">
                    <a:pos x="220" y="400"/>
                  </a:cxn>
                  <a:cxn ang="0">
                    <a:pos x="262" y="390"/>
                  </a:cxn>
                  <a:cxn ang="0">
                    <a:pos x="316" y="386"/>
                  </a:cxn>
                  <a:cxn ang="0">
                    <a:pos x="460" y="390"/>
                  </a:cxn>
                  <a:cxn ang="0">
                    <a:pos x="488" y="394"/>
                  </a:cxn>
                  <a:cxn ang="0">
                    <a:pos x="532" y="406"/>
                  </a:cxn>
                  <a:cxn ang="0">
                    <a:pos x="550" y="412"/>
                  </a:cxn>
                  <a:cxn ang="0">
                    <a:pos x="586" y="422"/>
                  </a:cxn>
                  <a:cxn ang="0">
                    <a:pos x="608" y="424"/>
                  </a:cxn>
                  <a:cxn ang="0">
                    <a:pos x="632" y="416"/>
                  </a:cxn>
                  <a:cxn ang="0">
                    <a:pos x="644" y="408"/>
                  </a:cxn>
                  <a:cxn ang="0">
                    <a:pos x="662" y="390"/>
                  </a:cxn>
                  <a:cxn ang="0">
                    <a:pos x="698" y="330"/>
                  </a:cxn>
                  <a:cxn ang="0">
                    <a:pos x="730" y="254"/>
                  </a:cxn>
                  <a:cxn ang="0">
                    <a:pos x="742" y="202"/>
                  </a:cxn>
                  <a:cxn ang="0">
                    <a:pos x="742" y="170"/>
                  </a:cxn>
                  <a:cxn ang="0">
                    <a:pos x="740" y="158"/>
                  </a:cxn>
                </a:cxnLst>
                <a:rect l="0" t="0" r="r" b="b"/>
                <a:pathLst>
                  <a:path w="744" h="424">
                    <a:moveTo>
                      <a:pt x="740" y="158"/>
                    </a:moveTo>
                    <a:lnTo>
                      <a:pt x="740" y="158"/>
                    </a:lnTo>
                    <a:lnTo>
                      <a:pt x="736" y="146"/>
                    </a:lnTo>
                    <a:lnTo>
                      <a:pt x="728" y="134"/>
                    </a:lnTo>
                    <a:lnTo>
                      <a:pt x="718" y="124"/>
                    </a:lnTo>
                    <a:lnTo>
                      <a:pt x="706" y="116"/>
                    </a:lnTo>
                    <a:lnTo>
                      <a:pt x="694" y="108"/>
                    </a:lnTo>
                    <a:lnTo>
                      <a:pt x="680" y="102"/>
                    </a:lnTo>
                    <a:lnTo>
                      <a:pt x="650" y="92"/>
                    </a:lnTo>
                    <a:lnTo>
                      <a:pt x="618" y="84"/>
                    </a:lnTo>
                    <a:lnTo>
                      <a:pt x="590" y="82"/>
                    </a:lnTo>
                    <a:lnTo>
                      <a:pt x="566" y="80"/>
                    </a:lnTo>
                    <a:lnTo>
                      <a:pt x="552" y="80"/>
                    </a:lnTo>
                    <a:lnTo>
                      <a:pt x="552" y="80"/>
                    </a:lnTo>
                    <a:lnTo>
                      <a:pt x="546" y="80"/>
                    </a:lnTo>
                    <a:lnTo>
                      <a:pt x="540" y="78"/>
                    </a:lnTo>
                    <a:lnTo>
                      <a:pt x="518" y="60"/>
                    </a:lnTo>
                    <a:lnTo>
                      <a:pt x="518" y="60"/>
                    </a:lnTo>
                    <a:lnTo>
                      <a:pt x="496" y="44"/>
                    </a:lnTo>
                    <a:lnTo>
                      <a:pt x="464" y="22"/>
                    </a:lnTo>
                    <a:lnTo>
                      <a:pt x="464" y="22"/>
                    </a:lnTo>
                    <a:lnTo>
                      <a:pt x="452" y="14"/>
                    </a:lnTo>
                    <a:lnTo>
                      <a:pt x="440" y="8"/>
                    </a:lnTo>
                    <a:lnTo>
                      <a:pt x="428" y="4"/>
                    </a:lnTo>
                    <a:lnTo>
                      <a:pt x="414" y="2"/>
                    </a:lnTo>
                    <a:lnTo>
                      <a:pt x="400" y="0"/>
                    </a:lnTo>
                    <a:lnTo>
                      <a:pt x="388" y="0"/>
                    </a:lnTo>
                    <a:lnTo>
                      <a:pt x="360" y="4"/>
                    </a:lnTo>
                    <a:lnTo>
                      <a:pt x="334" y="10"/>
                    </a:lnTo>
                    <a:lnTo>
                      <a:pt x="308" y="20"/>
                    </a:lnTo>
                    <a:lnTo>
                      <a:pt x="286" y="32"/>
                    </a:lnTo>
                    <a:lnTo>
                      <a:pt x="264" y="46"/>
                    </a:lnTo>
                    <a:lnTo>
                      <a:pt x="264" y="46"/>
                    </a:lnTo>
                    <a:lnTo>
                      <a:pt x="242" y="62"/>
                    </a:lnTo>
                    <a:lnTo>
                      <a:pt x="224" y="70"/>
                    </a:lnTo>
                    <a:lnTo>
                      <a:pt x="204" y="76"/>
                    </a:lnTo>
                    <a:lnTo>
                      <a:pt x="180" y="80"/>
                    </a:lnTo>
                    <a:lnTo>
                      <a:pt x="160" y="82"/>
                    </a:lnTo>
                    <a:lnTo>
                      <a:pt x="160" y="82"/>
                    </a:lnTo>
                    <a:lnTo>
                      <a:pt x="122" y="86"/>
                    </a:lnTo>
                    <a:lnTo>
                      <a:pt x="102" y="90"/>
                    </a:lnTo>
                    <a:lnTo>
                      <a:pt x="82" y="96"/>
                    </a:lnTo>
                    <a:lnTo>
                      <a:pt x="62" y="104"/>
                    </a:lnTo>
                    <a:lnTo>
                      <a:pt x="42" y="118"/>
                    </a:lnTo>
                    <a:lnTo>
                      <a:pt x="24" y="134"/>
                    </a:lnTo>
                    <a:lnTo>
                      <a:pt x="16" y="142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2" y="168"/>
                    </a:lnTo>
                    <a:lnTo>
                      <a:pt x="0" y="184"/>
                    </a:lnTo>
                    <a:lnTo>
                      <a:pt x="0" y="202"/>
                    </a:lnTo>
                    <a:lnTo>
                      <a:pt x="4" y="220"/>
                    </a:lnTo>
                    <a:lnTo>
                      <a:pt x="10" y="240"/>
                    </a:lnTo>
                    <a:lnTo>
                      <a:pt x="18" y="260"/>
                    </a:lnTo>
                    <a:lnTo>
                      <a:pt x="28" y="280"/>
                    </a:lnTo>
                    <a:lnTo>
                      <a:pt x="40" y="300"/>
                    </a:lnTo>
                    <a:lnTo>
                      <a:pt x="64" y="336"/>
                    </a:lnTo>
                    <a:lnTo>
                      <a:pt x="88" y="370"/>
                    </a:lnTo>
                    <a:lnTo>
                      <a:pt x="124" y="412"/>
                    </a:lnTo>
                    <a:lnTo>
                      <a:pt x="130" y="418"/>
                    </a:lnTo>
                    <a:lnTo>
                      <a:pt x="136" y="418"/>
                    </a:lnTo>
                    <a:lnTo>
                      <a:pt x="136" y="418"/>
                    </a:lnTo>
                    <a:lnTo>
                      <a:pt x="158" y="416"/>
                    </a:lnTo>
                    <a:lnTo>
                      <a:pt x="184" y="410"/>
                    </a:lnTo>
                    <a:lnTo>
                      <a:pt x="220" y="400"/>
                    </a:lnTo>
                    <a:lnTo>
                      <a:pt x="220" y="400"/>
                    </a:lnTo>
                    <a:lnTo>
                      <a:pt x="238" y="394"/>
                    </a:lnTo>
                    <a:lnTo>
                      <a:pt x="262" y="390"/>
                    </a:lnTo>
                    <a:lnTo>
                      <a:pt x="286" y="388"/>
                    </a:lnTo>
                    <a:lnTo>
                      <a:pt x="316" y="386"/>
                    </a:lnTo>
                    <a:lnTo>
                      <a:pt x="382" y="386"/>
                    </a:lnTo>
                    <a:lnTo>
                      <a:pt x="460" y="390"/>
                    </a:lnTo>
                    <a:lnTo>
                      <a:pt x="460" y="390"/>
                    </a:lnTo>
                    <a:lnTo>
                      <a:pt x="488" y="394"/>
                    </a:lnTo>
                    <a:lnTo>
                      <a:pt x="512" y="400"/>
                    </a:lnTo>
                    <a:lnTo>
                      <a:pt x="532" y="406"/>
                    </a:lnTo>
                    <a:lnTo>
                      <a:pt x="550" y="412"/>
                    </a:lnTo>
                    <a:lnTo>
                      <a:pt x="550" y="412"/>
                    </a:lnTo>
                    <a:lnTo>
                      <a:pt x="574" y="420"/>
                    </a:lnTo>
                    <a:lnTo>
                      <a:pt x="586" y="422"/>
                    </a:lnTo>
                    <a:lnTo>
                      <a:pt x="598" y="424"/>
                    </a:lnTo>
                    <a:lnTo>
                      <a:pt x="608" y="424"/>
                    </a:lnTo>
                    <a:lnTo>
                      <a:pt x="620" y="422"/>
                    </a:lnTo>
                    <a:lnTo>
                      <a:pt x="632" y="416"/>
                    </a:lnTo>
                    <a:lnTo>
                      <a:pt x="644" y="408"/>
                    </a:lnTo>
                    <a:lnTo>
                      <a:pt x="644" y="408"/>
                    </a:lnTo>
                    <a:lnTo>
                      <a:pt x="652" y="400"/>
                    </a:lnTo>
                    <a:lnTo>
                      <a:pt x="662" y="390"/>
                    </a:lnTo>
                    <a:lnTo>
                      <a:pt x="680" y="362"/>
                    </a:lnTo>
                    <a:lnTo>
                      <a:pt x="698" y="330"/>
                    </a:lnTo>
                    <a:lnTo>
                      <a:pt x="716" y="292"/>
                    </a:lnTo>
                    <a:lnTo>
                      <a:pt x="730" y="254"/>
                    </a:lnTo>
                    <a:lnTo>
                      <a:pt x="740" y="218"/>
                    </a:lnTo>
                    <a:lnTo>
                      <a:pt x="742" y="202"/>
                    </a:lnTo>
                    <a:lnTo>
                      <a:pt x="744" y="186"/>
                    </a:lnTo>
                    <a:lnTo>
                      <a:pt x="742" y="170"/>
                    </a:lnTo>
                    <a:lnTo>
                      <a:pt x="740" y="158"/>
                    </a:lnTo>
                    <a:lnTo>
                      <a:pt x="740" y="15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3">
                <a:extLst>
                  <a:ext uri="{FF2B5EF4-FFF2-40B4-BE49-F238E27FC236}">
                    <a16:creationId xmlns:a16="http://schemas.microsoft.com/office/drawing/2014/main" id="{C8FBB3AB-BD53-49E9-B43B-1F59D14D8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1034"/>
                <a:ext cx="712" cy="392"/>
              </a:xfrm>
              <a:custGeom>
                <a:avLst/>
                <a:gdLst/>
                <a:ahLst/>
                <a:cxnLst>
                  <a:cxn ang="0">
                    <a:pos x="120" y="386"/>
                  </a:cxn>
                  <a:cxn ang="0">
                    <a:pos x="74" y="328"/>
                  </a:cxn>
                  <a:cxn ang="0">
                    <a:pos x="24" y="252"/>
                  </a:cxn>
                  <a:cxn ang="0">
                    <a:pos x="6" y="212"/>
                  </a:cxn>
                  <a:cxn ang="0">
                    <a:pos x="0" y="176"/>
                  </a:cxn>
                  <a:cxn ang="0">
                    <a:pos x="2" y="152"/>
                  </a:cxn>
                  <a:cxn ang="0">
                    <a:pos x="6" y="146"/>
                  </a:cxn>
                  <a:cxn ang="0">
                    <a:pos x="24" y="124"/>
                  </a:cxn>
                  <a:cxn ang="0">
                    <a:pos x="42" y="110"/>
                  </a:cxn>
                  <a:cxn ang="0">
                    <a:pos x="86" y="90"/>
                  </a:cxn>
                  <a:cxn ang="0">
                    <a:pos x="130" y="84"/>
                  </a:cxn>
                  <a:cxn ang="0">
                    <a:pos x="166" y="80"/>
                  </a:cxn>
                  <a:cxn ang="0">
                    <a:pos x="214" y="70"/>
                  </a:cxn>
                  <a:cxn ang="0">
                    <a:pos x="258" y="42"/>
                  </a:cxn>
                  <a:cxn ang="0">
                    <a:pos x="274" y="32"/>
                  </a:cxn>
                  <a:cxn ang="0">
                    <a:pos x="314" y="12"/>
                  </a:cxn>
                  <a:cxn ang="0">
                    <a:pos x="364" y="0"/>
                  </a:cxn>
                  <a:cxn ang="0">
                    <a:pos x="390" y="0"/>
                  </a:cxn>
                  <a:cxn ang="0">
                    <a:pos x="416" y="6"/>
                  </a:cxn>
                  <a:cxn ang="0">
                    <a:pos x="440" y="18"/>
                  </a:cxn>
                  <a:cxn ang="0">
                    <a:pos x="478" y="46"/>
                  </a:cxn>
                  <a:cxn ang="0">
                    <a:pos x="514" y="74"/>
                  </a:cxn>
                  <a:cxn ang="0">
                    <a:pos x="530" y="80"/>
                  </a:cxn>
                  <a:cxn ang="0">
                    <a:pos x="538" y="80"/>
                  </a:cxn>
                  <a:cxn ang="0">
                    <a:pos x="572" y="82"/>
                  </a:cxn>
                  <a:cxn ang="0">
                    <a:pos x="626" y="90"/>
                  </a:cxn>
                  <a:cxn ang="0">
                    <a:pos x="668" y="104"/>
                  </a:cxn>
                  <a:cxn ang="0">
                    <a:pos x="690" y="118"/>
                  </a:cxn>
                  <a:cxn ang="0">
                    <a:pos x="704" y="136"/>
                  </a:cxn>
                  <a:cxn ang="0">
                    <a:pos x="710" y="146"/>
                  </a:cxn>
                  <a:cxn ang="0">
                    <a:pos x="712" y="170"/>
                  </a:cxn>
                  <a:cxn ang="0">
                    <a:pos x="708" y="202"/>
                  </a:cxn>
                  <a:cxn ang="0">
                    <a:pos x="684" y="272"/>
                  </a:cxn>
                  <a:cxn ang="0">
                    <a:pos x="652" y="336"/>
                  </a:cxn>
                  <a:cxn ang="0">
                    <a:pos x="626" y="372"/>
                  </a:cxn>
                  <a:cxn ang="0">
                    <a:pos x="618" y="380"/>
                  </a:cxn>
                  <a:cxn ang="0">
                    <a:pos x="602" y="390"/>
                  </a:cxn>
                  <a:cxn ang="0">
                    <a:pos x="586" y="392"/>
                  </a:cxn>
                  <a:cxn ang="0">
                    <a:pos x="552" y="386"/>
                  </a:cxn>
                  <a:cxn ang="0">
                    <a:pos x="478" y="364"/>
                  </a:cxn>
                  <a:cxn ang="0">
                    <a:pos x="444" y="358"/>
                  </a:cxn>
                  <a:cxn ang="0">
                    <a:pos x="304" y="354"/>
                  </a:cxn>
                  <a:cxn ang="0">
                    <a:pos x="246" y="358"/>
                  </a:cxn>
                  <a:cxn ang="0">
                    <a:pos x="198" y="368"/>
                  </a:cxn>
                  <a:cxn ang="0">
                    <a:pos x="164" y="378"/>
                  </a:cxn>
                  <a:cxn ang="0">
                    <a:pos x="120" y="386"/>
                  </a:cxn>
                </a:cxnLst>
                <a:rect l="0" t="0" r="r" b="b"/>
                <a:pathLst>
                  <a:path w="712" h="392">
                    <a:moveTo>
                      <a:pt x="120" y="386"/>
                    </a:moveTo>
                    <a:lnTo>
                      <a:pt x="120" y="386"/>
                    </a:lnTo>
                    <a:lnTo>
                      <a:pt x="96" y="358"/>
                    </a:lnTo>
                    <a:lnTo>
                      <a:pt x="74" y="328"/>
                    </a:lnTo>
                    <a:lnTo>
                      <a:pt x="48" y="292"/>
                    </a:lnTo>
                    <a:lnTo>
                      <a:pt x="24" y="252"/>
                    </a:lnTo>
                    <a:lnTo>
                      <a:pt x="14" y="232"/>
                    </a:lnTo>
                    <a:lnTo>
                      <a:pt x="6" y="212"/>
                    </a:lnTo>
                    <a:lnTo>
                      <a:pt x="2" y="194"/>
                    </a:lnTo>
                    <a:lnTo>
                      <a:pt x="0" y="176"/>
                    </a:lnTo>
                    <a:lnTo>
                      <a:pt x="0" y="160"/>
                    </a:lnTo>
                    <a:lnTo>
                      <a:pt x="2" y="152"/>
                    </a:lnTo>
                    <a:lnTo>
                      <a:pt x="6" y="146"/>
                    </a:lnTo>
                    <a:lnTo>
                      <a:pt x="6" y="146"/>
                    </a:lnTo>
                    <a:lnTo>
                      <a:pt x="14" y="134"/>
                    </a:lnTo>
                    <a:lnTo>
                      <a:pt x="24" y="124"/>
                    </a:lnTo>
                    <a:lnTo>
                      <a:pt x="32" y="116"/>
                    </a:lnTo>
                    <a:lnTo>
                      <a:pt x="42" y="110"/>
                    </a:lnTo>
                    <a:lnTo>
                      <a:pt x="64" y="98"/>
                    </a:lnTo>
                    <a:lnTo>
                      <a:pt x="86" y="90"/>
                    </a:lnTo>
                    <a:lnTo>
                      <a:pt x="108" y="86"/>
                    </a:lnTo>
                    <a:lnTo>
                      <a:pt x="130" y="84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92" y="76"/>
                    </a:lnTo>
                    <a:lnTo>
                      <a:pt x="214" y="70"/>
                    </a:lnTo>
                    <a:lnTo>
                      <a:pt x="234" y="60"/>
                    </a:lnTo>
                    <a:lnTo>
                      <a:pt x="258" y="42"/>
                    </a:lnTo>
                    <a:lnTo>
                      <a:pt x="258" y="42"/>
                    </a:lnTo>
                    <a:lnTo>
                      <a:pt x="274" y="32"/>
                    </a:lnTo>
                    <a:lnTo>
                      <a:pt x="292" y="22"/>
                    </a:lnTo>
                    <a:lnTo>
                      <a:pt x="314" y="12"/>
                    </a:lnTo>
                    <a:lnTo>
                      <a:pt x="338" y="4"/>
                    </a:lnTo>
                    <a:lnTo>
                      <a:pt x="364" y="0"/>
                    </a:lnTo>
                    <a:lnTo>
                      <a:pt x="378" y="0"/>
                    </a:lnTo>
                    <a:lnTo>
                      <a:pt x="390" y="0"/>
                    </a:lnTo>
                    <a:lnTo>
                      <a:pt x="402" y="2"/>
                    </a:lnTo>
                    <a:lnTo>
                      <a:pt x="416" y="6"/>
                    </a:lnTo>
                    <a:lnTo>
                      <a:pt x="428" y="12"/>
                    </a:lnTo>
                    <a:lnTo>
                      <a:pt x="440" y="18"/>
                    </a:lnTo>
                    <a:lnTo>
                      <a:pt x="440" y="18"/>
                    </a:lnTo>
                    <a:lnTo>
                      <a:pt x="478" y="46"/>
                    </a:lnTo>
                    <a:lnTo>
                      <a:pt x="504" y="68"/>
                    </a:lnTo>
                    <a:lnTo>
                      <a:pt x="514" y="74"/>
                    </a:lnTo>
                    <a:lnTo>
                      <a:pt x="522" y="78"/>
                    </a:lnTo>
                    <a:lnTo>
                      <a:pt x="530" y="80"/>
                    </a:lnTo>
                    <a:lnTo>
                      <a:pt x="538" y="80"/>
                    </a:lnTo>
                    <a:lnTo>
                      <a:pt x="538" y="80"/>
                    </a:lnTo>
                    <a:lnTo>
                      <a:pt x="552" y="80"/>
                    </a:lnTo>
                    <a:lnTo>
                      <a:pt x="572" y="82"/>
                    </a:lnTo>
                    <a:lnTo>
                      <a:pt x="598" y="84"/>
                    </a:lnTo>
                    <a:lnTo>
                      <a:pt x="626" y="90"/>
                    </a:lnTo>
                    <a:lnTo>
                      <a:pt x="654" y="98"/>
                    </a:lnTo>
                    <a:lnTo>
                      <a:pt x="668" y="104"/>
                    </a:lnTo>
                    <a:lnTo>
                      <a:pt x="680" y="110"/>
                    </a:lnTo>
                    <a:lnTo>
                      <a:pt x="690" y="118"/>
                    </a:lnTo>
                    <a:lnTo>
                      <a:pt x="698" y="126"/>
                    </a:lnTo>
                    <a:lnTo>
                      <a:pt x="704" y="136"/>
                    </a:lnTo>
                    <a:lnTo>
                      <a:pt x="710" y="146"/>
                    </a:lnTo>
                    <a:lnTo>
                      <a:pt x="710" y="146"/>
                    </a:lnTo>
                    <a:lnTo>
                      <a:pt x="712" y="158"/>
                    </a:lnTo>
                    <a:lnTo>
                      <a:pt x="712" y="170"/>
                    </a:lnTo>
                    <a:lnTo>
                      <a:pt x="710" y="186"/>
                    </a:lnTo>
                    <a:lnTo>
                      <a:pt x="708" y="202"/>
                    </a:lnTo>
                    <a:lnTo>
                      <a:pt x="698" y="236"/>
                    </a:lnTo>
                    <a:lnTo>
                      <a:pt x="684" y="272"/>
                    </a:lnTo>
                    <a:lnTo>
                      <a:pt x="668" y="306"/>
                    </a:lnTo>
                    <a:lnTo>
                      <a:pt x="652" y="336"/>
                    </a:lnTo>
                    <a:lnTo>
                      <a:pt x="634" y="362"/>
                    </a:lnTo>
                    <a:lnTo>
                      <a:pt x="626" y="372"/>
                    </a:lnTo>
                    <a:lnTo>
                      <a:pt x="618" y="380"/>
                    </a:lnTo>
                    <a:lnTo>
                      <a:pt x="618" y="380"/>
                    </a:lnTo>
                    <a:lnTo>
                      <a:pt x="610" y="386"/>
                    </a:lnTo>
                    <a:lnTo>
                      <a:pt x="602" y="390"/>
                    </a:lnTo>
                    <a:lnTo>
                      <a:pt x="594" y="392"/>
                    </a:lnTo>
                    <a:lnTo>
                      <a:pt x="586" y="392"/>
                    </a:lnTo>
                    <a:lnTo>
                      <a:pt x="570" y="390"/>
                    </a:lnTo>
                    <a:lnTo>
                      <a:pt x="552" y="386"/>
                    </a:lnTo>
                    <a:lnTo>
                      <a:pt x="508" y="370"/>
                    </a:lnTo>
                    <a:lnTo>
                      <a:pt x="478" y="364"/>
                    </a:lnTo>
                    <a:lnTo>
                      <a:pt x="444" y="358"/>
                    </a:lnTo>
                    <a:lnTo>
                      <a:pt x="444" y="358"/>
                    </a:lnTo>
                    <a:lnTo>
                      <a:pt x="372" y="354"/>
                    </a:lnTo>
                    <a:lnTo>
                      <a:pt x="304" y="354"/>
                    </a:lnTo>
                    <a:lnTo>
                      <a:pt x="274" y="356"/>
                    </a:lnTo>
                    <a:lnTo>
                      <a:pt x="246" y="358"/>
                    </a:lnTo>
                    <a:lnTo>
                      <a:pt x="220" y="362"/>
                    </a:lnTo>
                    <a:lnTo>
                      <a:pt x="198" y="368"/>
                    </a:lnTo>
                    <a:lnTo>
                      <a:pt x="198" y="368"/>
                    </a:lnTo>
                    <a:lnTo>
                      <a:pt x="164" y="378"/>
                    </a:lnTo>
                    <a:lnTo>
                      <a:pt x="140" y="384"/>
                    </a:lnTo>
                    <a:lnTo>
                      <a:pt x="120" y="386"/>
                    </a:lnTo>
                    <a:lnTo>
                      <a:pt x="120" y="386"/>
                    </a:lnTo>
                    <a:close/>
                  </a:path>
                </a:pathLst>
              </a:custGeom>
              <a:solidFill>
                <a:srgbClr val="87429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4">
                <a:extLst>
                  <a:ext uri="{FF2B5EF4-FFF2-40B4-BE49-F238E27FC236}">
                    <a16:creationId xmlns:a16="http://schemas.microsoft.com/office/drawing/2014/main" id="{02E79008-67D9-43F9-81D2-EE1C2F81C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" y="1146"/>
                <a:ext cx="726" cy="26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8" y="88"/>
                  </a:cxn>
                  <a:cxn ang="0">
                    <a:pos x="56" y="106"/>
                  </a:cxn>
                  <a:cxn ang="0">
                    <a:pos x="78" y="112"/>
                  </a:cxn>
                  <a:cxn ang="0">
                    <a:pos x="100" y="114"/>
                  </a:cxn>
                  <a:cxn ang="0">
                    <a:pos x="124" y="104"/>
                  </a:cxn>
                  <a:cxn ang="0">
                    <a:pos x="136" y="94"/>
                  </a:cxn>
                  <a:cxn ang="0">
                    <a:pos x="174" y="54"/>
                  </a:cxn>
                  <a:cxn ang="0">
                    <a:pos x="210" y="4"/>
                  </a:cxn>
                  <a:cxn ang="0">
                    <a:pos x="214" y="4"/>
                  </a:cxn>
                  <a:cxn ang="0">
                    <a:pos x="214" y="6"/>
                  </a:cxn>
                  <a:cxn ang="0">
                    <a:pos x="232" y="22"/>
                  </a:cxn>
                  <a:cxn ang="0">
                    <a:pos x="280" y="50"/>
                  </a:cxn>
                  <a:cxn ang="0">
                    <a:pos x="330" y="64"/>
                  </a:cxn>
                  <a:cxn ang="0">
                    <a:pos x="364" y="66"/>
                  </a:cxn>
                  <a:cxn ang="0">
                    <a:pos x="400" y="62"/>
                  </a:cxn>
                  <a:cxn ang="0">
                    <a:pos x="416" y="58"/>
                  </a:cxn>
                  <a:cxn ang="0">
                    <a:pos x="466" y="34"/>
                  </a:cxn>
                  <a:cxn ang="0">
                    <a:pos x="490" y="18"/>
                  </a:cxn>
                  <a:cxn ang="0">
                    <a:pos x="498" y="10"/>
                  </a:cxn>
                  <a:cxn ang="0">
                    <a:pos x="500" y="12"/>
                  </a:cxn>
                  <a:cxn ang="0">
                    <a:pos x="522" y="48"/>
                  </a:cxn>
                  <a:cxn ang="0">
                    <a:pos x="552" y="80"/>
                  </a:cxn>
                  <a:cxn ang="0">
                    <a:pos x="570" y="90"/>
                  </a:cxn>
                  <a:cxn ang="0">
                    <a:pos x="590" y="92"/>
                  </a:cxn>
                  <a:cxn ang="0">
                    <a:pos x="612" y="84"/>
                  </a:cxn>
                  <a:cxn ang="0">
                    <a:pos x="634" y="68"/>
                  </a:cxn>
                  <a:cxn ang="0">
                    <a:pos x="662" y="36"/>
                  </a:cxn>
                  <a:cxn ang="0">
                    <a:pos x="680" y="24"/>
                  </a:cxn>
                  <a:cxn ang="0">
                    <a:pos x="690" y="26"/>
                  </a:cxn>
                  <a:cxn ang="0">
                    <a:pos x="700" y="40"/>
                  </a:cxn>
                  <a:cxn ang="0">
                    <a:pos x="720" y="84"/>
                  </a:cxn>
                  <a:cxn ang="0">
                    <a:pos x="724" y="104"/>
                  </a:cxn>
                  <a:cxn ang="0">
                    <a:pos x="722" y="142"/>
                  </a:cxn>
                  <a:cxn ang="0">
                    <a:pos x="706" y="174"/>
                  </a:cxn>
                  <a:cxn ang="0">
                    <a:pos x="676" y="202"/>
                  </a:cxn>
                  <a:cxn ang="0">
                    <a:pos x="636" y="222"/>
                  </a:cxn>
                  <a:cxn ang="0">
                    <a:pos x="586" y="234"/>
                  </a:cxn>
                  <a:cxn ang="0">
                    <a:pos x="532" y="238"/>
                  </a:cxn>
                  <a:cxn ang="0">
                    <a:pos x="476" y="234"/>
                  </a:cxn>
                  <a:cxn ang="0">
                    <a:pos x="448" y="228"/>
                  </a:cxn>
                  <a:cxn ang="0">
                    <a:pos x="396" y="216"/>
                  </a:cxn>
                  <a:cxn ang="0">
                    <a:pos x="356" y="212"/>
                  </a:cxn>
                  <a:cxn ang="0">
                    <a:pos x="326" y="212"/>
                  </a:cxn>
                  <a:cxn ang="0">
                    <a:pos x="284" y="224"/>
                  </a:cxn>
                  <a:cxn ang="0">
                    <a:pos x="254" y="240"/>
                  </a:cxn>
                  <a:cxn ang="0">
                    <a:pos x="240" y="244"/>
                  </a:cxn>
                  <a:cxn ang="0">
                    <a:pos x="148" y="264"/>
                  </a:cxn>
                  <a:cxn ang="0">
                    <a:pos x="128" y="264"/>
                  </a:cxn>
                  <a:cxn ang="0">
                    <a:pos x="112" y="260"/>
                  </a:cxn>
                  <a:cxn ang="0">
                    <a:pos x="94" y="250"/>
                  </a:cxn>
                  <a:cxn ang="0">
                    <a:pos x="74" y="224"/>
                  </a:cxn>
                  <a:cxn ang="0">
                    <a:pos x="54" y="186"/>
                  </a:cxn>
                  <a:cxn ang="0">
                    <a:pos x="0" y="64"/>
                  </a:cxn>
                </a:cxnLst>
                <a:rect l="0" t="0" r="r" b="b"/>
                <a:pathLst>
                  <a:path w="726" h="266">
                    <a:moveTo>
                      <a:pt x="0" y="64"/>
                    </a:moveTo>
                    <a:lnTo>
                      <a:pt x="0" y="64"/>
                    </a:lnTo>
                    <a:lnTo>
                      <a:pt x="14" y="76"/>
                    </a:lnTo>
                    <a:lnTo>
                      <a:pt x="28" y="88"/>
                    </a:lnTo>
                    <a:lnTo>
                      <a:pt x="46" y="100"/>
                    </a:lnTo>
                    <a:lnTo>
                      <a:pt x="56" y="106"/>
                    </a:lnTo>
                    <a:lnTo>
                      <a:pt x="66" y="110"/>
                    </a:lnTo>
                    <a:lnTo>
                      <a:pt x="78" y="112"/>
                    </a:lnTo>
                    <a:lnTo>
                      <a:pt x="90" y="114"/>
                    </a:lnTo>
                    <a:lnTo>
                      <a:pt x="100" y="114"/>
                    </a:lnTo>
                    <a:lnTo>
                      <a:pt x="112" y="110"/>
                    </a:lnTo>
                    <a:lnTo>
                      <a:pt x="124" y="104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56" y="74"/>
                    </a:lnTo>
                    <a:lnTo>
                      <a:pt x="174" y="54"/>
                    </a:lnTo>
                    <a:lnTo>
                      <a:pt x="196" y="22"/>
                    </a:lnTo>
                    <a:lnTo>
                      <a:pt x="210" y="4"/>
                    </a:lnTo>
                    <a:lnTo>
                      <a:pt x="212" y="0"/>
                    </a:lnTo>
                    <a:lnTo>
                      <a:pt x="214" y="4"/>
                    </a:lnTo>
                    <a:lnTo>
                      <a:pt x="214" y="4"/>
                    </a:lnTo>
                    <a:lnTo>
                      <a:pt x="214" y="6"/>
                    </a:lnTo>
                    <a:lnTo>
                      <a:pt x="218" y="12"/>
                    </a:lnTo>
                    <a:lnTo>
                      <a:pt x="232" y="22"/>
                    </a:lnTo>
                    <a:lnTo>
                      <a:pt x="254" y="36"/>
                    </a:lnTo>
                    <a:lnTo>
                      <a:pt x="280" y="50"/>
                    </a:lnTo>
                    <a:lnTo>
                      <a:pt x="312" y="60"/>
                    </a:lnTo>
                    <a:lnTo>
                      <a:pt x="330" y="64"/>
                    </a:lnTo>
                    <a:lnTo>
                      <a:pt x="346" y="66"/>
                    </a:lnTo>
                    <a:lnTo>
                      <a:pt x="364" y="66"/>
                    </a:lnTo>
                    <a:lnTo>
                      <a:pt x="382" y="66"/>
                    </a:lnTo>
                    <a:lnTo>
                      <a:pt x="400" y="62"/>
                    </a:lnTo>
                    <a:lnTo>
                      <a:pt x="416" y="58"/>
                    </a:lnTo>
                    <a:lnTo>
                      <a:pt x="416" y="58"/>
                    </a:lnTo>
                    <a:lnTo>
                      <a:pt x="446" y="46"/>
                    </a:lnTo>
                    <a:lnTo>
                      <a:pt x="466" y="34"/>
                    </a:lnTo>
                    <a:lnTo>
                      <a:pt x="480" y="24"/>
                    </a:lnTo>
                    <a:lnTo>
                      <a:pt x="490" y="18"/>
                    </a:lnTo>
                    <a:lnTo>
                      <a:pt x="496" y="10"/>
                    </a:lnTo>
                    <a:lnTo>
                      <a:pt x="498" y="10"/>
                    </a:lnTo>
                    <a:lnTo>
                      <a:pt x="500" y="12"/>
                    </a:lnTo>
                    <a:lnTo>
                      <a:pt x="500" y="12"/>
                    </a:lnTo>
                    <a:lnTo>
                      <a:pt x="512" y="32"/>
                    </a:lnTo>
                    <a:lnTo>
                      <a:pt x="522" y="48"/>
                    </a:lnTo>
                    <a:lnTo>
                      <a:pt x="536" y="66"/>
                    </a:lnTo>
                    <a:lnTo>
                      <a:pt x="552" y="80"/>
                    </a:lnTo>
                    <a:lnTo>
                      <a:pt x="562" y="86"/>
                    </a:lnTo>
                    <a:lnTo>
                      <a:pt x="570" y="90"/>
                    </a:lnTo>
                    <a:lnTo>
                      <a:pt x="580" y="92"/>
                    </a:lnTo>
                    <a:lnTo>
                      <a:pt x="590" y="92"/>
                    </a:lnTo>
                    <a:lnTo>
                      <a:pt x="602" y="88"/>
                    </a:lnTo>
                    <a:lnTo>
                      <a:pt x="612" y="84"/>
                    </a:lnTo>
                    <a:lnTo>
                      <a:pt x="612" y="84"/>
                    </a:lnTo>
                    <a:lnTo>
                      <a:pt x="634" y="68"/>
                    </a:lnTo>
                    <a:lnTo>
                      <a:pt x="650" y="50"/>
                    </a:lnTo>
                    <a:lnTo>
                      <a:pt x="662" y="36"/>
                    </a:lnTo>
                    <a:lnTo>
                      <a:pt x="674" y="28"/>
                    </a:lnTo>
                    <a:lnTo>
                      <a:pt x="680" y="24"/>
                    </a:lnTo>
                    <a:lnTo>
                      <a:pt x="684" y="24"/>
                    </a:lnTo>
                    <a:lnTo>
                      <a:pt x="690" y="26"/>
                    </a:lnTo>
                    <a:lnTo>
                      <a:pt x="694" y="32"/>
                    </a:lnTo>
                    <a:lnTo>
                      <a:pt x="700" y="40"/>
                    </a:lnTo>
                    <a:lnTo>
                      <a:pt x="706" y="50"/>
                    </a:lnTo>
                    <a:lnTo>
                      <a:pt x="720" y="84"/>
                    </a:lnTo>
                    <a:lnTo>
                      <a:pt x="720" y="84"/>
                    </a:lnTo>
                    <a:lnTo>
                      <a:pt x="724" y="104"/>
                    </a:lnTo>
                    <a:lnTo>
                      <a:pt x="726" y="124"/>
                    </a:lnTo>
                    <a:lnTo>
                      <a:pt x="722" y="142"/>
                    </a:lnTo>
                    <a:lnTo>
                      <a:pt x="716" y="160"/>
                    </a:lnTo>
                    <a:lnTo>
                      <a:pt x="706" y="174"/>
                    </a:lnTo>
                    <a:lnTo>
                      <a:pt x="692" y="190"/>
                    </a:lnTo>
                    <a:lnTo>
                      <a:pt x="676" y="202"/>
                    </a:lnTo>
                    <a:lnTo>
                      <a:pt x="656" y="212"/>
                    </a:lnTo>
                    <a:lnTo>
                      <a:pt x="636" y="222"/>
                    </a:lnTo>
                    <a:lnTo>
                      <a:pt x="612" y="230"/>
                    </a:lnTo>
                    <a:lnTo>
                      <a:pt x="586" y="234"/>
                    </a:lnTo>
                    <a:lnTo>
                      <a:pt x="560" y="238"/>
                    </a:lnTo>
                    <a:lnTo>
                      <a:pt x="532" y="238"/>
                    </a:lnTo>
                    <a:lnTo>
                      <a:pt x="504" y="238"/>
                    </a:lnTo>
                    <a:lnTo>
                      <a:pt x="476" y="234"/>
                    </a:lnTo>
                    <a:lnTo>
                      <a:pt x="448" y="228"/>
                    </a:lnTo>
                    <a:lnTo>
                      <a:pt x="448" y="228"/>
                    </a:lnTo>
                    <a:lnTo>
                      <a:pt x="420" y="222"/>
                    </a:lnTo>
                    <a:lnTo>
                      <a:pt x="396" y="216"/>
                    </a:lnTo>
                    <a:lnTo>
                      <a:pt x="374" y="214"/>
                    </a:lnTo>
                    <a:lnTo>
                      <a:pt x="356" y="212"/>
                    </a:lnTo>
                    <a:lnTo>
                      <a:pt x="340" y="212"/>
                    </a:lnTo>
                    <a:lnTo>
                      <a:pt x="326" y="212"/>
                    </a:lnTo>
                    <a:lnTo>
                      <a:pt x="302" y="218"/>
                    </a:lnTo>
                    <a:lnTo>
                      <a:pt x="284" y="224"/>
                    </a:lnTo>
                    <a:lnTo>
                      <a:pt x="268" y="232"/>
                    </a:lnTo>
                    <a:lnTo>
                      <a:pt x="254" y="240"/>
                    </a:lnTo>
                    <a:lnTo>
                      <a:pt x="240" y="244"/>
                    </a:lnTo>
                    <a:lnTo>
                      <a:pt x="240" y="244"/>
                    </a:lnTo>
                    <a:lnTo>
                      <a:pt x="176" y="260"/>
                    </a:lnTo>
                    <a:lnTo>
                      <a:pt x="148" y="264"/>
                    </a:lnTo>
                    <a:lnTo>
                      <a:pt x="136" y="266"/>
                    </a:lnTo>
                    <a:lnTo>
                      <a:pt x="128" y="264"/>
                    </a:lnTo>
                    <a:lnTo>
                      <a:pt x="128" y="264"/>
                    </a:lnTo>
                    <a:lnTo>
                      <a:pt x="112" y="260"/>
                    </a:lnTo>
                    <a:lnTo>
                      <a:pt x="100" y="254"/>
                    </a:lnTo>
                    <a:lnTo>
                      <a:pt x="94" y="250"/>
                    </a:lnTo>
                    <a:lnTo>
                      <a:pt x="88" y="244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54" y="186"/>
                    </a:lnTo>
                    <a:lnTo>
                      <a:pt x="30" y="132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5F0D8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35">
                <a:extLst>
                  <a:ext uri="{FF2B5EF4-FFF2-40B4-BE49-F238E27FC236}">
                    <a16:creationId xmlns:a16="http://schemas.microsoft.com/office/drawing/2014/main" id="{60E28543-9848-47C4-BD11-438D60646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1100"/>
                <a:ext cx="182" cy="298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60" y="0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6" y="0"/>
                  </a:cxn>
                  <a:cxn ang="0">
                    <a:pos x="140" y="0"/>
                  </a:cxn>
                  <a:cxn ang="0">
                    <a:pos x="130" y="0"/>
                  </a:cxn>
                  <a:cxn ang="0">
                    <a:pos x="120" y="0"/>
                  </a:cxn>
                  <a:cxn ang="0">
                    <a:pos x="110" y="2"/>
                  </a:cxn>
                  <a:cxn ang="0">
                    <a:pos x="98" y="4"/>
                  </a:cxn>
                  <a:cxn ang="0">
                    <a:pos x="86" y="8"/>
                  </a:cxn>
                  <a:cxn ang="0">
                    <a:pos x="74" y="14"/>
                  </a:cxn>
                  <a:cxn ang="0">
                    <a:pos x="60" y="20"/>
                  </a:cxn>
                  <a:cxn ang="0">
                    <a:pos x="48" y="28"/>
                  </a:cxn>
                  <a:cxn ang="0">
                    <a:pos x="36" y="36"/>
                  </a:cxn>
                  <a:cxn ang="0">
                    <a:pos x="24" y="48"/>
                  </a:cxn>
                  <a:cxn ang="0">
                    <a:pos x="8" y="68"/>
                  </a:cxn>
                  <a:cxn ang="0">
                    <a:pos x="2" y="96"/>
                  </a:cxn>
                  <a:cxn ang="0">
                    <a:pos x="2" y="124"/>
                  </a:cxn>
                  <a:cxn ang="0">
                    <a:pos x="10" y="154"/>
                  </a:cxn>
                  <a:cxn ang="0">
                    <a:pos x="22" y="184"/>
                  </a:cxn>
                  <a:cxn ang="0">
                    <a:pos x="38" y="212"/>
                  </a:cxn>
                  <a:cxn ang="0">
                    <a:pos x="54" y="236"/>
                  </a:cxn>
                  <a:cxn ang="0">
                    <a:pos x="68" y="258"/>
                  </a:cxn>
                  <a:cxn ang="0">
                    <a:pos x="82" y="276"/>
                  </a:cxn>
                  <a:cxn ang="0">
                    <a:pos x="90" y="288"/>
                  </a:cxn>
                  <a:cxn ang="0">
                    <a:pos x="100" y="298"/>
                  </a:cxn>
                  <a:cxn ang="0">
                    <a:pos x="174" y="220"/>
                  </a:cxn>
                  <a:cxn ang="0">
                    <a:pos x="170" y="212"/>
                  </a:cxn>
                  <a:cxn ang="0">
                    <a:pos x="162" y="198"/>
                  </a:cxn>
                  <a:cxn ang="0">
                    <a:pos x="152" y="180"/>
                  </a:cxn>
                  <a:cxn ang="0">
                    <a:pos x="142" y="158"/>
                  </a:cxn>
                  <a:cxn ang="0">
                    <a:pos x="132" y="134"/>
                  </a:cxn>
                  <a:cxn ang="0">
                    <a:pos x="122" y="112"/>
                  </a:cxn>
                  <a:cxn ang="0">
                    <a:pos x="114" y="90"/>
                  </a:cxn>
                  <a:cxn ang="0">
                    <a:pos x="110" y="72"/>
                  </a:cxn>
                  <a:cxn ang="0">
                    <a:pos x="108" y="58"/>
                  </a:cxn>
                  <a:cxn ang="0">
                    <a:pos x="110" y="52"/>
                  </a:cxn>
                  <a:cxn ang="0">
                    <a:pos x="114" y="42"/>
                  </a:cxn>
                  <a:cxn ang="0">
                    <a:pos x="120" y="36"/>
                  </a:cxn>
                  <a:cxn ang="0">
                    <a:pos x="128" y="32"/>
                  </a:cxn>
                  <a:cxn ang="0">
                    <a:pos x="138" y="26"/>
                  </a:cxn>
                  <a:cxn ang="0">
                    <a:pos x="148" y="24"/>
                  </a:cxn>
                  <a:cxn ang="0">
                    <a:pos x="152" y="22"/>
                  </a:cxn>
                  <a:cxn ang="0">
                    <a:pos x="154" y="22"/>
                  </a:cxn>
                  <a:cxn ang="0">
                    <a:pos x="158" y="20"/>
                  </a:cxn>
                  <a:cxn ang="0">
                    <a:pos x="164" y="20"/>
                  </a:cxn>
                  <a:cxn ang="0">
                    <a:pos x="168" y="18"/>
                  </a:cxn>
                  <a:cxn ang="0">
                    <a:pos x="172" y="18"/>
                  </a:cxn>
                  <a:cxn ang="0">
                    <a:pos x="182" y="4"/>
                  </a:cxn>
                  <a:cxn ang="0">
                    <a:pos x="168" y="0"/>
                  </a:cxn>
                </a:cxnLst>
                <a:rect l="0" t="0" r="r" b="b"/>
                <a:pathLst>
                  <a:path w="182" h="298">
                    <a:moveTo>
                      <a:pt x="166" y="0"/>
                    </a:moveTo>
                    <a:lnTo>
                      <a:pt x="164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6" y="0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4" y="2"/>
                    </a:lnTo>
                    <a:lnTo>
                      <a:pt x="110" y="2"/>
                    </a:lnTo>
                    <a:lnTo>
                      <a:pt x="106" y="2"/>
                    </a:lnTo>
                    <a:lnTo>
                      <a:pt x="102" y="4"/>
                    </a:lnTo>
                    <a:lnTo>
                      <a:pt x="98" y="4"/>
                    </a:lnTo>
                    <a:lnTo>
                      <a:pt x="94" y="6"/>
                    </a:lnTo>
                    <a:lnTo>
                      <a:pt x="90" y="6"/>
                    </a:lnTo>
                    <a:lnTo>
                      <a:pt x="86" y="8"/>
                    </a:lnTo>
                    <a:lnTo>
                      <a:pt x="82" y="10"/>
                    </a:lnTo>
                    <a:lnTo>
                      <a:pt x="78" y="12"/>
                    </a:lnTo>
                    <a:lnTo>
                      <a:pt x="74" y="14"/>
                    </a:lnTo>
                    <a:lnTo>
                      <a:pt x="68" y="16"/>
                    </a:lnTo>
                    <a:lnTo>
                      <a:pt x="64" y="18"/>
                    </a:lnTo>
                    <a:lnTo>
                      <a:pt x="60" y="20"/>
                    </a:lnTo>
                    <a:lnTo>
                      <a:pt x="56" y="22"/>
                    </a:lnTo>
                    <a:lnTo>
                      <a:pt x="52" y="24"/>
                    </a:lnTo>
                    <a:lnTo>
                      <a:pt x="48" y="28"/>
                    </a:lnTo>
                    <a:lnTo>
                      <a:pt x="44" y="30"/>
                    </a:lnTo>
                    <a:lnTo>
                      <a:pt x="40" y="34"/>
                    </a:lnTo>
                    <a:lnTo>
                      <a:pt x="36" y="36"/>
                    </a:lnTo>
                    <a:lnTo>
                      <a:pt x="32" y="40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20" y="52"/>
                    </a:lnTo>
                    <a:lnTo>
                      <a:pt x="14" y="60"/>
                    </a:lnTo>
                    <a:lnTo>
                      <a:pt x="8" y="68"/>
                    </a:lnTo>
                    <a:lnTo>
                      <a:pt x="4" y="78"/>
                    </a:lnTo>
                    <a:lnTo>
                      <a:pt x="2" y="86"/>
                    </a:lnTo>
                    <a:lnTo>
                      <a:pt x="2" y="96"/>
                    </a:lnTo>
                    <a:lnTo>
                      <a:pt x="0" y="106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4" y="134"/>
                    </a:lnTo>
                    <a:lnTo>
                      <a:pt x="6" y="144"/>
                    </a:lnTo>
                    <a:lnTo>
                      <a:pt x="10" y="154"/>
                    </a:lnTo>
                    <a:lnTo>
                      <a:pt x="14" y="164"/>
                    </a:lnTo>
                    <a:lnTo>
                      <a:pt x="18" y="174"/>
                    </a:lnTo>
                    <a:lnTo>
                      <a:pt x="22" y="184"/>
                    </a:lnTo>
                    <a:lnTo>
                      <a:pt x="26" y="194"/>
                    </a:lnTo>
                    <a:lnTo>
                      <a:pt x="32" y="202"/>
                    </a:lnTo>
                    <a:lnTo>
                      <a:pt x="38" y="212"/>
                    </a:lnTo>
                    <a:lnTo>
                      <a:pt x="42" y="220"/>
                    </a:lnTo>
                    <a:lnTo>
                      <a:pt x="48" y="228"/>
                    </a:lnTo>
                    <a:lnTo>
                      <a:pt x="54" y="236"/>
                    </a:lnTo>
                    <a:lnTo>
                      <a:pt x="58" y="244"/>
                    </a:lnTo>
                    <a:lnTo>
                      <a:pt x="64" y="252"/>
                    </a:lnTo>
                    <a:lnTo>
                      <a:pt x="68" y="258"/>
                    </a:lnTo>
                    <a:lnTo>
                      <a:pt x="74" y="266"/>
                    </a:lnTo>
                    <a:lnTo>
                      <a:pt x="78" y="270"/>
                    </a:lnTo>
                    <a:lnTo>
                      <a:pt x="82" y="276"/>
                    </a:lnTo>
                    <a:lnTo>
                      <a:pt x="86" y="280"/>
                    </a:lnTo>
                    <a:lnTo>
                      <a:pt x="88" y="284"/>
                    </a:lnTo>
                    <a:lnTo>
                      <a:pt x="90" y="288"/>
                    </a:lnTo>
                    <a:lnTo>
                      <a:pt x="92" y="290"/>
                    </a:lnTo>
                    <a:lnTo>
                      <a:pt x="94" y="290"/>
                    </a:lnTo>
                    <a:lnTo>
                      <a:pt x="100" y="298"/>
                    </a:lnTo>
                    <a:lnTo>
                      <a:pt x="178" y="228"/>
                    </a:lnTo>
                    <a:lnTo>
                      <a:pt x="174" y="222"/>
                    </a:lnTo>
                    <a:lnTo>
                      <a:pt x="174" y="220"/>
                    </a:lnTo>
                    <a:lnTo>
                      <a:pt x="172" y="218"/>
                    </a:lnTo>
                    <a:lnTo>
                      <a:pt x="172" y="216"/>
                    </a:lnTo>
                    <a:lnTo>
                      <a:pt x="170" y="212"/>
                    </a:lnTo>
                    <a:lnTo>
                      <a:pt x="168" y="208"/>
                    </a:lnTo>
                    <a:lnTo>
                      <a:pt x="164" y="204"/>
                    </a:lnTo>
                    <a:lnTo>
                      <a:pt x="162" y="198"/>
                    </a:lnTo>
                    <a:lnTo>
                      <a:pt x="158" y="192"/>
                    </a:lnTo>
                    <a:lnTo>
                      <a:pt x="156" y="186"/>
                    </a:lnTo>
                    <a:lnTo>
                      <a:pt x="152" y="180"/>
                    </a:lnTo>
                    <a:lnTo>
                      <a:pt x="150" y="172"/>
                    </a:lnTo>
                    <a:lnTo>
                      <a:pt x="146" y="166"/>
                    </a:lnTo>
                    <a:lnTo>
                      <a:pt x="142" y="158"/>
                    </a:lnTo>
                    <a:lnTo>
                      <a:pt x="138" y="150"/>
                    </a:lnTo>
                    <a:lnTo>
                      <a:pt x="136" y="142"/>
                    </a:lnTo>
                    <a:lnTo>
                      <a:pt x="132" y="134"/>
                    </a:lnTo>
                    <a:lnTo>
                      <a:pt x="128" y="128"/>
                    </a:lnTo>
                    <a:lnTo>
                      <a:pt x="124" y="120"/>
                    </a:lnTo>
                    <a:lnTo>
                      <a:pt x="122" y="112"/>
                    </a:lnTo>
                    <a:lnTo>
                      <a:pt x="120" y="104"/>
                    </a:lnTo>
                    <a:lnTo>
                      <a:pt x="116" y="98"/>
                    </a:lnTo>
                    <a:lnTo>
                      <a:pt x="114" y="90"/>
                    </a:lnTo>
                    <a:lnTo>
                      <a:pt x="112" y="84"/>
                    </a:lnTo>
                    <a:lnTo>
                      <a:pt x="110" y="78"/>
                    </a:lnTo>
                    <a:lnTo>
                      <a:pt x="110" y="72"/>
                    </a:lnTo>
                    <a:lnTo>
                      <a:pt x="108" y="66"/>
                    </a:lnTo>
                    <a:lnTo>
                      <a:pt x="108" y="62"/>
                    </a:lnTo>
                    <a:lnTo>
                      <a:pt x="108" y="58"/>
                    </a:lnTo>
                    <a:lnTo>
                      <a:pt x="108" y="56"/>
                    </a:lnTo>
                    <a:lnTo>
                      <a:pt x="108" y="54"/>
                    </a:lnTo>
                    <a:lnTo>
                      <a:pt x="110" y="52"/>
                    </a:lnTo>
                    <a:lnTo>
                      <a:pt x="112" y="48"/>
                    </a:lnTo>
                    <a:lnTo>
                      <a:pt x="112" y="46"/>
                    </a:lnTo>
                    <a:lnTo>
                      <a:pt x="114" y="42"/>
                    </a:lnTo>
                    <a:lnTo>
                      <a:pt x="116" y="40"/>
                    </a:lnTo>
                    <a:lnTo>
                      <a:pt x="118" y="38"/>
                    </a:lnTo>
                    <a:lnTo>
                      <a:pt x="120" y="36"/>
                    </a:lnTo>
                    <a:lnTo>
                      <a:pt x="122" y="34"/>
                    </a:lnTo>
                    <a:lnTo>
                      <a:pt x="124" y="32"/>
                    </a:lnTo>
                    <a:lnTo>
                      <a:pt x="128" y="32"/>
                    </a:lnTo>
                    <a:lnTo>
                      <a:pt x="130" y="30"/>
                    </a:lnTo>
                    <a:lnTo>
                      <a:pt x="134" y="28"/>
                    </a:lnTo>
                    <a:lnTo>
                      <a:pt x="138" y="26"/>
                    </a:lnTo>
                    <a:lnTo>
                      <a:pt x="140" y="26"/>
                    </a:lnTo>
                    <a:lnTo>
                      <a:pt x="144" y="24"/>
                    </a:lnTo>
                    <a:lnTo>
                      <a:pt x="148" y="24"/>
                    </a:lnTo>
                    <a:lnTo>
                      <a:pt x="150" y="22"/>
                    </a:lnTo>
                    <a:lnTo>
                      <a:pt x="150" y="22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0"/>
                    </a:lnTo>
                    <a:lnTo>
                      <a:pt x="160" y="20"/>
                    </a:lnTo>
                    <a:lnTo>
                      <a:pt x="162" y="20"/>
                    </a:lnTo>
                    <a:lnTo>
                      <a:pt x="164" y="20"/>
                    </a:lnTo>
                    <a:lnTo>
                      <a:pt x="164" y="20"/>
                    </a:lnTo>
                    <a:lnTo>
                      <a:pt x="166" y="20"/>
                    </a:lnTo>
                    <a:lnTo>
                      <a:pt x="168" y="18"/>
                    </a:lnTo>
                    <a:lnTo>
                      <a:pt x="170" y="18"/>
                    </a:lnTo>
                    <a:lnTo>
                      <a:pt x="170" y="18"/>
                    </a:lnTo>
                    <a:lnTo>
                      <a:pt x="172" y="18"/>
                    </a:lnTo>
                    <a:lnTo>
                      <a:pt x="174" y="16"/>
                    </a:lnTo>
                    <a:lnTo>
                      <a:pt x="178" y="14"/>
                    </a:lnTo>
                    <a:lnTo>
                      <a:pt x="182" y="4"/>
                    </a:lnTo>
                    <a:lnTo>
                      <a:pt x="174" y="0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36">
                <a:extLst>
                  <a:ext uri="{FF2B5EF4-FFF2-40B4-BE49-F238E27FC236}">
                    <a16:creationId xmlns:a16="http://schemas.microsoft.com/office/drawing/2014/main" id="{9E047AFE-7239-4C8B-A47C-F1091692A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" y="1108"/>
                <a:ext cx="164" cy="278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56" y="0"/>
                  </a:cxn>
                  <a:cxn ang="0">
                    <a:pos x="136" y="0"/>
                  </a:cxn>
                  <a:cxn ang="0">
                    <a:pos x="136" y="0"/>
                  </a:cxn>
                  <a:cxn ang="0">
                    <a:pos x="110" y="0"/>
                  </a:cxn>
                  <a:cxn ang="0">
                    <a:pos x="96" y="4"/>
                  </a:cxn>
                  <a:cxn ang="0">
                    <a:pos x="80" y="8"/>
                  </a:cxn>
                  <a:cxn ang="0">
                    <a:pos x="64" y="14"/>
                  </a:cxn>
                  <a:cxn ang="0">
                    <a:pos x="48" y="24"/>
                  </a:cxn>
                  <a:cxn ang="0">
                    <a:pos x="32" y="36"/>
                  </a:cxn>
                  <a:cxn ang="0">
                    <a:pos x="18" y="50"/>
                  </a:cxn>
                  <a:cxn ang="0">
                    <a:pos x="18" y="50"/>
                  </a:cxn>
                  <a:cxn ang="0">
                    <a:pos x="12" y="56"/>
                  </a:cxn>
                  <a:cxn ang="0">
                    <a:pos x="8" y="64"/>
                  </a:cxn>
                  <a:cxn ang="0">
                    <a:pos x="2" y="80"/>
                  </a:cxn>
                  <a:cxn ang="0">
                    <a:pos x="0" y="98"/>
                  </a:cxn>
                  <a:cxn ang="0">
                    <a:pos x="2" y="116"/>
                  </a:cxn>
                  <a:cxn ang="0">
                    <a:pos x="6" y="134"/>
                  </a:cxn>
                  <a:cxn ang="0">
                    <a:pos x="14" y="154"/>
                  </a:cxn>
                  <a:cxn ang="0">
                    <a:pos x="22" y="172"/>
                  </a:cxn>
                  <a:cxn ang="0">
                    <a:pos x="30" y="190"/>
                  </a:cxn>
                  <a:cxn ang="0">
                    <a:pos x="52" y="224"/>
                  </a:cxn>
                  <a:cxn ang="0">
                    <a:pos x="72" y="252"/>
                  </a:cxn>
                  <a:cxn ang="0">
                    <a:pos x="92" y="278"/>
                  </a:cxn>
                  <a:cxn ang="0">
                    <a:pos x="160" y="218"/>
                  </a:cxn>
                  <a:cxn ang="0">
                    <a:pos x="160" y="218"/>
                  </a:cxn>
                  <a:cxn ang="0">
                    <a:pos x="146" y="194"/>
                  </a:cxn>
                  <a:cxn ang="0">
                    <a:pos x="120" y="138"/>
                  </a:cxn>
                  <a:cxn ang="0">
                    <a:pos x="106" y="106"/>
                  </a:cxn>
                  <a:cxn ang="0">
                    <a:pos x="96" y="78"/>
                  </a:cxn>
                  <a:cxn ang="0">
                    <a:pos x="94" y="66"/>
                  </a:cxn>
                  <a:cxn ang="0">
                    <a:pos x="92" y="54"/>
                  </a:cxn>
                  <a:cxn ang="0">
                    <a:pos x="92" y="46"/>
                  </a:cxn>
                  <a:cxn ang="0">
                    <a:pos x="94" y="40"/>
                  </a:cxn>
                  <a:cxn ang="0">
                    <a:pos x="94" y="40"/>
                  </a:cxn>
                  <a:cxn ang="0">
                    <a:pos x="98" y="34"/>
                  </a:cxn>
                  <a:cxn ang="0">
                    <a:pos x="102" y="28"/>
                  </a:cxn>
                  <a:cxn ang="0">
                    <a:pos x="112" y="18"/>
                  </a:cxn>
                  <a:cxn ang="0">
                    <a:pos x="126" y="12"/>
                  </a:cxn>
                  <a:cxn ang="0">
                    <a:pos x="140" y="6"/>
                  </a:cxn>
                  <a:cxn ang="0">
                    <a:pos x="140" y="6"/>
                  </a:cxn>
                  <a:cxn ang="0">
                    <a:pos x="160" y="2"/>
                  </a:cxn>
                  <a:cxn ang="0">
                    <a:pos x="160" y="2"/>
                  </a:cxn>
                  <a:cxn ang="0">
                    <a:pos x="164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4" h="278">
                    <a:moveTo>
                      <a:pt x="156" y="0"/>
                    </a:moveTo>
                    <a:lnTo>
                      <a:pt x="156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10" y="0"/>
                    </a:lnTo>
                    <a:lnTo>
                      <a:pt x="96" y="4"/>
                    </a:lnTo>
                    <a:lnTo>
                      <a:pt x="80" y="8"/>
                    </a:lnTo>
                    <a:lnTo>
                      <a:pt x="64" y="14"/>
                    </a:lnTo>
                    <a:lnTo>
                      <a:pt x="48" y="24"/>
                    </a:lnTo>
                    <a:lnTo>
                      <a:pt x="32" y="36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2" y="56"/>
                    </a:lnTo>
                    <a:lnTo>
                      <a:pt x="8" y="64"/>
                    </a:lnTo>
                    <a:lnTo>
                      <a:pt x="2" y="80"/>
                    </a:lnTo>
                    <a:lnTo>
                      <a:pt x="0" y="98"/>
                    </a:lnTo>
                    <a:lnTo>
                      <a:pt x="2" y="116"/>
                    </a:lnTo>
                    <a:lnTo>
                      <a:pt x="6" y="134"/>
                    </a:lnTo>
                    <a:lnTo>
                      <a:pt x="14" y="154"/>
                    </a:lnTo>
                    <a:lnTo>
                      <a:pt x="22" y="172"/>
                    </a:lnTo>
                    <a:lnTo>
                      <a:pt x="30" y="190"/>
                    </a:lnTo>
                    <a:lnTo>
                      <a:pt x="52" y="224"/>
                    </a:lnTo>
                    <a:lnTo>
                      <a:pt x="72" y="252"/>
                    </a:lnTo>
                    <a:lnTo>
                      <a:pt x="92" y="278"/>
                    </a:lnTo>
                    <a:lnTo>
                      <a:pt x="160" y="218"/>
                    </a:lnTo>
                    <a:lnTo>
                      <a:pt x="160" y="218"/>
                    </a:lnTo>
                    <a:lnTo>
                      <a:pt x="146" y="194"/>
                    </a:lnTo>
                    <a:lnTo>
                      <a:pt x="120" y="138"/>
                    </a:lnTo>
                    <a:lnTo>
                      <a:pt x="106" y="106"/>
                    </a:lnTo>
                    <a:lnTo>
                      <a:pt x="96" y="78"/>
                    </a:lnTo>
                    <a:lnTo>
                      <a:pt x="94" y="66"/>
                    </a:lnTo>
                    <a:lnTo>
                      <a:pt x="92" y="54"/>
                    </a:lnTo>
                    <a:lnTo>
                      <a:pt x="92" y="46"/>
                    </a:lnTo>
                    <a:lnTo>
                      <a:pt x="94" y="40"/>
                    </a:lnTo>
                    <a:lnTo>
                      <a:pt x="94" y="40"/>
                    </a:lnTo>
                    <a:lnTo>
                      <a:pt x="98" y="34"/>
                    </a:lnTo>
                    <a:lnTo>
                      <a:pt x="102" y="28"/>
                    </a:lnTo>
                    <a:lnTo>
                      <a:pt x="112" y="18"/>
                    </a:lnTo>
                    <a:lnTo>
                      <a:pt x="126" y="12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64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7">
                <a:extLst>
                  <a:ext uri="{FF2B5EF4-FFF2-40B4-BE49-F238E27FC236}">
                    <a16:creationId xmlns:a16="http://schemas.microsoft.com/office/drawing/2014/main" id="{A52716AA-5559-46F3-992D-500F26B5B9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2" y="1108"/>
                <a:ext cx="164" cy="278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56" y="0"/>
                  </a:cxn>
                  <a:cxn ang="0">
                    <a:pos x="144" y="0"/>
                  </a:cxn>
                  <a:cxn ang="0">
                    <a:pos x="144" y="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40" y="6"/>
                  </a:cxn>
                  <a:cxn ang="0">
                    <a:pos x="140" y="6"/>
                  </a:cxn>
                  <a:cxn ang="0">
                    <a:pos x="160" y="2"/>
                  </a:cxn>
                  <a:cxn ang="0">
                    <a:pos x="160" y="2"/>
                  </a:cxn>
                  <a:cxn ang="0">
                    <a:pos x="164" y="0"/>
                  </a:cxn>
                  <a:cxn ang="0">
                    <a:pos x="156" y="0"/>
                  </a:cxn>
                  <a:cxn ang="0">
                    <a:pos x="156" y="0"/>
                  </a:cxn>
                  <a:cxn ang="0">
                    <a:pos x="48" y="32"/>
                  </a:cxn>
                  <a:cxn ang="0">
                    <a:pos x="48" y="32"/>
                  </a:cxn>
                  <a:cxn ang="0">
                    <a:pos x="60" y="20"/>
                  </a:cxn>
                  <a:cxn ang="0">
                    <a:pos x="72" y="12"/>
                  </a:cxn>
                  <a:cxn ang="0">
                    <a:pos x="72" y="12"/>
                  </a:cxn>
                  <a:cxn ang="0">
                    <a:pos x="58" y="18"/>
                  </a:cxn>
                  <a:cxn ang="0">
                    <a:pos x="44" y="26"/>
                  </a:cxn>
                  <a:cxn ang="0">
                    <a:pos x="30" y="36"/>
                  </a:cxn>
                  <a:cxn ang="0">
                    <a:pos x="18" y="50"/>
                  </a:cxn>
                  <a:cxn ang="0">
                    <a:pos x="18" y="50"/>
                  </a:cxn>
                  <a:cxn ang="0">
                    <a:pos x="12" y="56"/>
                  </a:cxn>
                  <a:cxn ang="0">
                    <a:pos x="8" y="64"/>
                  </a:cxn>
                  <a:cxn ang="0">
                    <a:pos x="2" y="80"/>
                  </a:cxn>
                  <a:cxn ang="0">
                    <a:pos x="0" y="98"/>
                  </a:cxn>
                  <a:cxn ang="0">
                    <a:pos x="2" y="116"/>
                  </a:cxn>
                  <a:cxn ang="0">
                    <a:pos x="6" y="134"/>
                  </a:cxn>
                  <a:cxn ang="0">
                    <a:pos x="14" y="154"/>
                  </a:cxn>
                  <a:cxn ang="0">
                    <a:pos x="22" y="172"/>
                  </a:cxn>
                  <a:cxn ang="0">
                    <a:pos x="30" y="190"/>
                  </a:cxn>
                  <a:cxn ang="0">
                    <a:pos x="52" y="224"/>
                  </a:cxn>
                  <a:cxn ang="0">
                    <a:pos x="72" y="252"/>
                  </a:cxn>
                  <a:cxn ang="0">
                    <a:pos x="92" y="278"/>
                  </a:cxn>
                  <a:cxn ang="0">
                    <a:pos x="120" y="254"/>
                  </a:cxn>
                  <a:cxn ang="0">
                    <a:pos x="120" y="254"/>
                  </a:cxn>
                  <a:cxn ang="0">
                    <a:pos x="108" y="238"/>
                  </a:cxn>
                  <a:cxn ang="0">
                    <a:pos x="90" y="216"/>
                  </a:cxn>
                  <a:cxn ang="0">
                    <a:pos x="72" y="188"/>
                  </a:cxn>
                  <a:cxn ang="0">
                    <a:pos x="54" y="156"/>
                  </a:cxn>
                  <a:cxn ang="0">
                    <a:pos x="46" y="140"/>
                  </a:cxn>
                  <a:cxn ang="0">
                    <a:pos x="40" y="122"/>
                  </a:cxn>
                  <a:cxn ang="0">
                    <a:pos x="36" y="106"/>
                  </a:cxn>
                  <a:cxn ang="0">
                    <a:pos x="32" y="90"/>
                  </a:cxn>
                  <a:cxn ang="0">
                    <a:pos x="32" y="74"/>
                  </a:cxn>
                  <a:cxn ang="0">
                    <a:pos x="34" y="58"/>
                  </a:cxn>
                  <a:cxn ang="0">
                    <a:pos x="40" y="44"/>
                  </a:cxn>
                  <a:cxn ang="0">
                    <a:pos x="48" y="32"/>
                  </a:cxn>
                  <a:cxn ang="0">
                    <a:pos x="48" y="32"/>
                  </a:cxn>
                </a:cxnLst>
                <a:rect l="0" t="0" r="r" b="b"/>
                <a:pathLst>
                  <a:path w="164" h="278">
                    <a:moveTo>
                      <a:pt x="156" y="0"/>
                    </a:moveTo>
                    <a:lnTo>
                      <a:pt x="156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60" y="2"/>
                    </a:lnTo>
                    <a:lnTo>
                      <a:pt x="160" y="2"/>
                    </a:lnTo>
                    <a:lnTo>
                      <a:pt x="164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  <a:moveTo>
                      <a:pt x="48" y="32"/>
                    </a:moveTo>
                    <a:lnTo>
                      <a:pt x="48" y="32"/>
                    </a:lnTo>
                    <a:lnTo>
                      <a:pt x="60" y="20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58" y="18"/>
                    </a:lnTo>
                    <a:lnTo>
                      <a:pt x="44" y="26"/>
                    </a:lnTo>
                    <a:lnTo>
                      <a:pt x="30" y="36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2" y="56"/>
                    </a:lnTo>
                    <a:lnTo>
                      <a:pt x="8" y="64"/>
                    </a:lnTo>
                    <a:lnTo>
                      <a:pt x="2" y="80"/>
                    </a:lnTo>
                    <a:lnTo>
                      <a:pt x="0" y="98"/>
                    </a:lnTo>
                    <a:lnTo>
                      <a:pt x="2" y="116"/>
                    </a:lnTo>
                    <a:lnTo>
                      <a:pt x="6" y="134"/>
                    </a:lnTo>
                    <a:lnTo>
                      <a:pt x="14" y="154"/>
                    </a:lnTo>
                    <a:lnTo>
                      <a:pt x="22" y="172"/>
                    </a:lnTo>
                    <a:lnTo>
                      <a:pt x="30" y="190"/>
                    </a:lnTo>
                    <a:lnTo>
                      <a:pt x="52" y="224"/>
                    </a:lnTo>
                    <a:lnTo>
                      <a:pt x="72" y="252"/>
                    </a:lnTo>
                    <a:lnTo>
                      <a:pt x="92" y="278"/>
                    </a:lnTo>
                    <a:lnTo>
                      <a:pt x="120" y="254"/>
                    </a:lnTo>
                    <a:lnTo>
                      <a:pt x="120" y="254"/>
                    </a:lnTo>
                    <a:lnTo>
                      <a:pt x="108" y="238"/>
                    </a:lnTo>
                    <a:lnTo>
                      <a:pt x="90" y="216"/>
                    </a:lnTo>
                    <a:lnTo>
                      <a:pt x="72" y="188"/>
                    </a:lnTo>
                    <a:lnTo>
                      <a:pt x="54" y="156"/>
                    </a:lnTo>
                    <a:lnTo>
                      <a:pt x="46" y="140"/>
                    </a:lnTo>
                    <a:lnTo>
                      <a:pt x="40" y="122"/>
                    </a:lnTo>
                    <a:lnTo>
                      <a:pt x="36" y="106"/>
                    </a:lnTo>
                    <a:lnTo>
                      <a:pt x="32" y="90"/>
                    </a:lnTo>
                    <a:lnTo>
                      <a:pt x="32" y="74"/>
                    </a:lnTo>
                    <a:lnTo>
                      <a:pt x="34" y="58"/>
                    </a:lnTo>
                    <a:lnTo>
                      <a:pt x="40" y="44"/>
                    </a:lnTo>
                    <a:lnTo>
                      <a:pt x="48" y="32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FF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8">
                <a:extLst>
                  <a:ext uri="{FF2B5EF4-FFF2-40B4-BE49-F238E27FC236}">
                    <a16:creationId xmlns:a16="http://schemas.microsoft.com/office/drawing/2014/main" id="{1F8A6CC5-F336-41B9-90A2-9D8B5F341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1006"/>
                <a:ext cx="144" cy="29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14" y="2"/>
                  </a:cxn>
                  <a:cxn ang="0">
                    <a:pos x="122" y="4"/>
                  </a:cxn>
                  <a:cxn ang="0">
                    <a:pos x="128" y="8"/>
                  </a:cxn>
                  <a:cxn ang="0">
                    <a:pos x="134" y="12"/>
                  </a:cxn>
                  <a:cxn ang="0">
                    <a:pos x="138" y="18"/>
                  </a:cxn>
                  <a:cxn ang="0">
                    <a:pos x="142" y="24"/>
                  </a:cxn>
                  <a:cxn ang="0">
                    <a:pos x="144" y="30"/>
                  </a:cxn>
                  <a:cxn ang="0">
                    <a:pos x="144" y="38"/>
                  </a:cxn>
                  <a:cxn ang="0">
                    <a:pos x="144" y="262"/>
                  </a:cxn>
                  <a:cxn ang="0">
                    <a:pos x="144" y="262"/>
                  </a:cxn>
                  <a:cxn ang="0">
                    <a:pos x="144" y="270"/>
                  </a:cxn>
                  <a:cxn ang="0">
                    <a:pos x="142" y="276"/>
                  </a:cxn>
                  <a:cxn ang="0">
                    <a:pos x="138" y="282"/>
                  </a:cxn>
                  <a:cxn ang="0">
                    <a:pos x="134" y="288"/>
                  </a:cxn>
                  <a:cxn ang="0">
                    <a:pos x="128" y="292"/>
                  </a:cxn>
                  <a:cxn ang="0">
                    <a:pos x="122" y="296"/>
                  </a:cxn>
                  <a:cxn ang="0">
                    <a:pos x="114" y="298"/>
                  </a:cxn>
                  <a:cxn ang="0">
                    <a:pos x="108" y="298"/>
                  </a:cxn>
                  <a:cxn ang="0">
                    <a:pos x="36" y="298"/>
                  </a:cxn>
                  <a:cxn ang="0">
                    <a:pos x="36" y="298"/>
                  </a:cxn>
                  <a:cxn ang="0">
                    <a:pos x="28" y="298"/>
                  </a:cxn>
                  <a:cxn ang="0">
                    <a:pos x="22" y="296"/>
                  </a:cxn>
                  <a:cxn ang="0">
                    <a:pos x="16" y="292"/>
                  </a:cxn>
                  <a:cxn ang="0">
                    <a:pos x="10" y="288"/>
                  </a:cxn>
                  <a:cxn ang="0">
                    <a:pos x="6" y="282"/>
                  </a:cxn>
                  <a:cxn ang="0">
                    <a:pos x="2" y="276"/>
                  </a:cxn>
                  <a:cxn ang="0">
                    <a:pos x="0" y="270"/>
                  </a:cxn>
                  <a:cxn ang="0">
                    <a:pos x="0" y="262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0"/>
                  </a:cxn>
                  <a:cxn ang="0">
                    <a:pos x="2" y="24"/>
                  </a:cxn>
                  <a:cxn ang="0">
                    <a:pos x="6" y="18"/>
                  </a:cxn>
                  <a:cxn ang="0">
                    <a:pos x="10" y="12"/>
                  </a:cxn>
                  <a:cxn ang="0">
                    <a:pos x="16" y="8"/>
                  </a:cxn>
                  <a:cxn ang="0">
                    <a:pos x="22" y="4"/>
                  </a:cxn>
                  <a:cxn ang="0">
                    <a:pos x="28" y="2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44" h="298">
                    <a:moveTo>
                      <a:pt x="36" y="0"/>
                    </a:moveTo>
                    <a:lnTo>
                      <a:pt x="108" y="0"/>
                    </a:lnTo>
                    <a:lnTo>
                      <a:pt x="108" y="0"/>
                    </a:lnTo>
                    <a:lnTo>
                      <a:pt x="114" y="2"/>
                    </a:lnTo>
                    <a:lnTo>
                      <a:pt x="122" y="4"/>
                    </a:lnTo>
                    <a:lnTo>
                      <a:pt x="128" y="8"/>
                    </a:lnTo>
                    <a:lnTo>
                      <a:pt x="134" y="12"/>
                    </a:lnTo>
                    <a:lnTo>
                      <a:pt x="138" y="18"/>
                    </a:lnTo>
                    <a:lnTo>
                      <a:pt x="142" y="24"/>
                    </a:lnTo>
                    <a:lnTo>
                      <a:pt x="144" y="30"/>
                    </a:lnTo>
                    <a:lnTo>
                      <a:pt x="144" y="38"/>
                    </a:lnTo>
                    <a:lnTo>
                      <a:pt x="144" y="262"/>
                    </a:lnTo>
                    <a:lnTo>
                      <a:pt x="144" y="262"/>
                    </a:lnTo>
                    <a:lnTo>
                      <a:pt x="144" y="270"/>
                    </a:lnTo>
                    <a:lnTo>
                      <a:pt x="142" y="276"/>
                    </a:lnTo>
                    <a:lnTo>
                      <a:pt x="138" y="282"/>
                    </a:lnTo>
                    <a:lnTo>
                      <a:pt x="134" y="288"/>
                    </a:lnTo>
                    <a:lnTo>
                      <a:pt x="128" y="292"/>
                    </a:lnTo>
                    <a:lnTo>
                      <a:pt x="122" y="296"/>
                    </a:lnTo>
                    <a:lnTo>
                      <a:pt x="114" y="298"/>
                    </a:lnTo>
                    <a:lnTo>
                      <a:pt x="108" y="298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28" y="298"/>
                    </a:lnTo>
                    <a:lnTo>
                      <a:pt x="22" y="296"/>
                    </a:lnTo>
                    <a:lnTo>
                      <a:pt x="16" y="292"/>
                    </a:lnTo>
                    <a:lnTo>
                      <a:pt x="10" y="288"/>
                    </a:lnTo>
                    <a:lnTo>
                      <a:pt x="6" y="282"/>
                    </a:lnTo>
                    <a:lnTo>
                      <a:pt x="2" y="276"/>
                    </a:lnTo>
                    <a:lnTo>
                      <a:pt x="0" y="270"/>
                    </a:lnTo>
                    <a:lnTo>
                      <a:pt x="0" y="26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9">
                <a:extLst>
                  <a:ext uri="{FF2B5EF4-FFF2-40B4-BE49-F238E27FC236}">
                    <a16:creationId xmlns:a16="http://schemas.microsoft.com/office/drawing/2014/main" id="{D84A36CE-9E44-4EE6-950C-39F53E355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1014"/>
                <a:ext cx="128" cy="2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104" y="2"/>
                  </a:cxn>
                  <a:cxn ang="0">
                    <a:pos x="110" y="4"/>
                  </a:cxn>
                  <a:cxn ang="0">
                    <a:pos x="120" y="10"/>
                  </a:cxn>
                  <a:cxn ang="0">
                    <a:pos x="126" y="18"/>
                  </a:cxn>
                  <a:cxn ang="0">
                    <a:pos x="128" y="24"/>
                  </a:cxn>
                  <a:cxn ang="0">
                    <a:pos x="128" y="30"/>
                  </a:cxn>
                  <a:cxn ang="0">
                    <a:pos x="128" y="254"/>
                  </a:cxn>
                  <a:cxn ang="0">
                    <a:pos x="128" y="254"/>
                  </a:cxn>
                  <a:cxn ang="0">
                    <a:pos x="128" y="260"/>
                  </a:cxn>
                  <a:cxn ang="0">
                    <a:pos x="126" y="266"/>
                  </a:cxn>
                  <a:cxn ang="0">
                    <a:pos x="120" y="274"/>
                  </a:cxn>
                  <a:cxn ang="0">
                    <a:pos x="110" y="280"/>
                  </a:cxn>
                  <a:cxn ang="0">
                    <a:pos x="104" y="282"/>
                  </a:cxn>
                  <a:cxn ang="0">
                    <a:pos x="100" y="282"/>
                  </a:cxn>
                  <a:cxn ang="0">
                    <a:pos x="28" y="282"/>
                  </a:cxn>
                  <a:cxn ang="0">
                    <a:pos x="28" y="282"/>
                  </a:cxn>
                  <a:cxn ang="0">
                    <a:pos x="22" y="282"/>
                  </a:cxn>
                  <a:cxn ang="0">
                    <a:pos x="18" y="280"/>
                  </a:cxn>
                  <a:cxn ang="0">
                    <a:pos x="8" y="274"/>
                  </a:cxn>
                  <a:cxn ang="0">
                    <a:pos x="2" y="266"/>
                  </a:cxn>
                  <a:cxn ang="0">
                    <a:pos x="0" y="260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2" y="18"/>
                  </a:cxn>
                  <a:cxn ang="0">
                    <a:pos x="8" y="10"/>
                  </a:cxn>
                  <a:cxn ang="0">
                    <a:pos x="18" y="4"/>
                  </a:cxn>
                  <a:cxn ang="0">
                    <a:pos x="22" y="2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128" h="282">
                    <a:moveTo>
                      <a:pt x="28" y="0"/>
                    </a:moveTo>
                    <a:lnTo>
                      <a:pt x="100" y="0"/>
                    </a:lnTo>
                    <a:lnTo>
                      <a:pt x="100" y="0"/>
                    </a:lnTo>
                    <a:lnTo>
                      <a:pt x="104" y="2"/>
                    </a:lnTo>
                    <a:lnTo>
                      <a:pt x="110" y="4"/>
                    </a:lnTo>
                    <a:lnTo>
                      <a:pt x="120" y="10"/>
                    </a:lnTo>
                    <a:lnTo>
                      <a:pt x="126" y="18"/>
                    </a:lnTo>
                    <a:lnTo>
                      <a:pt x="128" y="24"/>
                    </a:lnTo>
                    <a:lnTo>
                      <a:pt x="128" y="30"/>
                    </a:lnTo>
                    <a:lnTo>
                      <a:pt x="128" y="254"/>
                    </a:lnTo>
                    <a:lnTo>
                      <a:pt x="128" y="254"/>
                    </a:lnTo>
                    <a:lnTo>
                      <a:pt x="128" y="260"/>
                    </a:lnTo>
                    <a:lnTo>
                      <a:pt x="126" y="266"/>
                    </a:lnTo>
                    <a:lnTo>
                      <a:pt x="120" y="274"/>
                    </a:lnTo>
                    <a:lnTo>
                      <a:pt x="110" y="280"/>
                    </a:lnTo>
                    <a:lnTo>
                      <a:pt x="104" y="282"/>
                    </a:lnTo>
                    <a:lnTo>
                      <a:pt x="100" y="282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22" y="282"/>
                    </a:lnTo>
                    <a:lnTo>
                      <a:pt x="18" y="280"/>
                    </a:lnTo>
                    <a:lnTo>
                      <a:pt x="8" y="274"/>
                    </a:lnTo>
                    <a:lnTo>
                      <a:pt x="2" y="266"/>
                    </a:lnTo>
                    <a:lnTo>
                      <a:pt x="0" y="260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2" y="18"/>
                    </a:lnTo>
                    <a:lnTo>
                      <a:pt x="8" y="10"/>
                    </a:lnTo>
                    <a:lnTo>
                      <a:pt x="18" y="4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40">
                <a:extLst>
                  <a:ext uri="{FF2B5EF4-FFF2-40B4-BE49-F238E27FC236}">
                    <a16:creationId xmlns:a16="http://schemas.microsoft.com/office/drawing/2014/main" id="{5DC21B4F-9782-4784-A50A-BF3D0213C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1014"/>
                <a:ext cx="124" cy="2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96" y="0"/>
                  </a:cxn>
                  <a:cxn ang="0">
                    <a:pos x="96" y="0"/>
                  </a:cxn>
                  <a:cxn ang="0">
                    <a:pos x="106" y="4"/>
                  </a:cxn>
                  <a:cxn ang="0">
                    <a:pos x="116" y="10"/>
                  </a:cxn>
                  <a:cxn ang="0">
                    <a:pos x="122" y="18"/>
                  </a:cxn>
                  <a:cxn ang="0">
                    <a:pos x="124" y="30"/>
                  </a:cxn>
                  <a:cxn ang="0">
                    <a:pos x="124" y="30"/>
                  </a:cxn>
                  <a:cxn ang="0">
                    <a:pos x="124" y="254"/>
                  </a:cxn>
                  <a:cxn ang="0">
                    <a:pos x="124" y="254"/>
                  </a:cxn>
                  <a:cxn ang="0">
                    <a:pos x="122" y="266"/>
                  </a:cxn>
                  <a:cxn ang="0">
                    <a:pos x="116" y="274"/>
                  </a:cxn>
                  <a:cxn ang="0">
                    <a:pos x="106" y="280"/>
                  </a:cxn>
                  <a:cxn ang="0">
                    <a:pos x="96" y="282"/>
                  </a:cxn>
                  <a:cxn ang="0">
                    <a:pos x="96" y="282"/>
                  </a:cxn>
                  <a:cxn ang="0">
                    <a:pos x="28" y="282"/>
                  </a:cxn>
                  <a:cxn ang="0">
                    <a:pos x="28" y="282"/>
                  </a:cxn>
                  <a:cxn ang="0">
                    <a:pos x="16" y="280"/>
                  </a:cxn>
                  <a:cxn ang="0">
                    <a:pos x="8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10"/>
                  </a:cxn>
                  <a:cxn ang="0">
                    <a:pos x="16" y="4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124" h="282">
                    <a:moveTo>
                      <a:pt x="28" y="0"/>
                    </a:moveTo>
                    <a:lnTo>
                      <a:pt x="28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106" y="4"/>
                    </a:lnTo>
                    <a:lnTo>
                      <a:pt x="116" y="10"/>
                    </a:lnTo>
                    <a:lnTo>
                      <a:pt x="122" y="18"/>
                    </a:ln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254"/>
                    </a:lnTo>
                    <a:lnTo>
                      <a:pt x="124" y="254"/>
                    </a:lnTo>
                    <a:lnTo>
                      <a:pt x="122" y="266"/>
                    </a:lnTo>
                    <a:lnTo>
                      <a:pt x="116" y="274"/>
                    </a:lnTo>
                    <a:lnTo>
                      <a:pt x="106" y="280"/>
                    </a:lnTo>
                    <a:lnTo>
                      <a:pt x="96" y="282"/>
                    </a:lnTo>
                    <a:lnTo>
                      <a:pt x="96" y="282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16" y="280"/>
                    </a:lnTo>
                    <a:lnTo>
                      <a:pt x="8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10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41">
                <a:extLst>
                  <a:ext uri="{FF2B5EF4-FFF2-40B4-BE49-F238E27FC236}">
                    <a16:creationId xmlns:a16="http://schemas.microsoft.com/office/drawing/2014/main" id="{E55EC68A-7A22-46E8-92DB-C1186E4A7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014"/>
                <a:ext cx="120" cy="28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8" y="0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102" y="4"/>
                  </a:cxn>
                  <a:cxn ang="0">
                    <a:pos x="112" y="10"/>
                  </a:cxn>
                  <a:cxn ang="0">
                    <a:pos x="118" y="18"/>
                  </a:cxn>
                  <a:cxn ang="0">
                    <a:pos x="120" y="30"/>
                  </a:cxn>
                  <a:cxn ang="0">
                    <a:pos x="120" y="30"/>
                  </a:cxn>
                  <a:cxn ang="0">
                    <a:pos x="120" y="254"/>
                  </a:cxn>
                  <a:cxn ang="0">
                    <a:pos x="120" y="254"/>
                  </a:cxn>
                  <a:cxn ang="0">
                    <a:pos x="118" y="266"/>
                  </a:cxn>
                  <a:cxn ang="0">
                    <a:pos x="112" y="274"/>
                  </a:cxn>
                  <a:cxn ang="0">
                    <a:pos x="102" y="280"/>
                  </a:cxn>
                  <a:cxn ang="0">
                    <a:pos x="92" y="282"/>
                  </a:cxn>
                  <a:cxn ang="0">
                    <a:pos x="92" y="282"/>
                  </a:cxn>
                  <a:cxn ang="0">
                    <a:pos x="28" y="282"/>
                  </a:cxn>
                  <a:cxn ang="0">
                    <a:pos x="28" y="282"/>
                  </a:cxn>
                  <a:cxn ang="0">
                    <a:pos x="16" y="280"/>
                  </a:cxn>
                  <a:cxn ang="0">
                    <a:pos x="8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10"/>
                  </a:cxn>
                  <a:cxn ang="0">
                    <a:pos x="16" y="4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120" h="282">
                    <a:moveTo>
                      <a:pt x="28" y="0"/>
                    </a:moveTo>
                    <a:lnTo>
                      <a:pt x="2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102" y="4"/>
                    </a:lnTo>
                    <a:lnTo>
                      <a:pt x="112" y="10"/>
                    </a:lnTo>
                    <a:lnTo>
                      <a:pt x="118" y="18"/>
                    </a:lnTo>
                    <a:lnTo>
                      <a:pt x="120" y="30"/>
                    </a:lnTo>
                    <a:lnTo>
                      <a:pt x="120" y="30"/>
                    </a:lnTo>
                    <a:lnTo>
                      <a:pt x="120" y="254"/>
                    </a:lnTo>
                    <a:lnTo>
                      <a:pt x="120" y="254"/>
                    </a:lnTo>
                    <a:lnTo>
                      <a:pt x="118" y="266"/>
                    </a:lnTo>
                    <a:lnTo>
                      <a:pt x="112" y="274"/>
                    </a:lnTo>
                    <a:lnTo>
                      <a:pt x="102" y="280"/>
                    </a:lnTo>
                    <a:lnTo>
                      <a:pt x="92" y="282"/>
                    </a:lnTo>
                    <a:lnTo>
                      <a:pt x="92" y="282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16" y="280"/>
                    </a:lnTo>
                    <a:lnTo>
                      <a:pt x="8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10"/>
                    </a:lnTo>
                    <a:lnTo>
                      <a:pt x="16" y="4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D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42">
                <a:extLst>
                  <a:ext uri="{FF2B5EF4-FFF2-40B4-BE49-F238E27FC236}">
                    <a16:creationId xmlns:a16="http://schemas.microsoft.com/office/drawing/2014/main" id="{D53E3376-9509-49C3-B36D-92757EB0D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1014"/>
                <a:ext cx="114" cy="28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100" y="4"/>
                  </a:cxn>
                  <a:cxn ang="0">
                    <a:pos x="108" y="10"/>
                  </a:cxn>
                  <a:cxn ang="0">
                    <a:pos x="112" y="18"/>
                  </a:cxn>
                  <a:cxn ang="0">
                    <a:pos x="114" y="30"/>
                  </a:cxn>
                  <a:cxn ang="0">
                    <a:pos x="114" y="30"/>
                  </a:cxn>
                  <a:cxn ang="0">
                    <a:pos x="114" y="254"/>
                  </a:cxn>
                  <a:cxn ang="0">
                    <a:pos x="114" y="254"/>
                  </a:cxn>
                  <a:cxn ang="0">
                    <a:pos x="112" y="266"/>
                  </a:cxn>
                  <a:cxn ang="0">
                    <a:pos x="108" y="274"/>
                  </a:cxn>
                  <a:cxn ang="0">
                    <a:pos x="100" y="280"/>
                  </a:cxn>
                  <a:cxn ang="0">
                    <a:pos x="90" y="282"/>
                  </a:cxn>
                  <a:cxn ang="0">
                    <a:pos x="90" y="282"/>
                  </a:cxn>
                  <a:cxn ang="0">
                    <a:pos x="26" y="282"/>
                  </a:cxn>
                  <a:cxn ang="0">
                    <a:pos x="26" y="282"/>
                  </a:cxn>
                  <a:cxn ang="0">
                    <a:pos x="16" y="280"/>
                  </a:cxn>
                  <a:cxn ang="0">
                    <a:pos x="8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10"/>
                  </a:cxn>
                  <a:cxn ang="0">
                    <a:pos x="16" y="4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114" h="282">
                    <a:moveTo>
                      <a:pt x="26" y="0"/>
                    </a:moveTo>
                    <a:lnTo>
                      <a:pt x="26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100" y="4"/>
                    </a:lnTo>
                    <a:lnTo>
                      <a:pt x="108" y="10"/>
                    </a:lnTo>
                    <a:lnTo>
                      <a:pt x="112" y="18"/>
                    </a:lnTo>
                    <a:lnTo>
                      <a:pt x="114" y="30"/>
                    </a:lnTo>
                    <a:lnTo>
                      <a:pt x="114" y="30"/>
                    </a:lnTo>
                    <a:lnTo>
                      <a:pt x="114" y="254"/>
                    </a:lnTo>
                    <a:lnTo>
                      <a:pt x="114" y="254"/>
                    </a:lnTo>
                    <a:lnTo>
                      <a:pt x="112" y="266"/>
                    </a:lnTo>
                    <a:lnTo>
                      <a:pt x="108" y="274"/>
                    </a:lnTo>
                    <a:lnTo>
                      <a:pt x="100" y="280"/>
                    </a:lnTo>
                    <a:lnTo>
                      <a:pt x="90" y="282"/>
                    </a:lnTo>
                    <a:lnTo>
                      <a:pt x="90" y="282"/>
                    </a:lnTo>
                    <a:lnTo>
                      <a:pt x="26" y="282"/>
                    </a:lnTo>
                    <a:lnTo>
                      <a:pt x="26" y="282"/>
                    </a:lnTo>
                    <a:lnTo>
                      <a:pt x="16" y="280"/>
                    </a:lnTo>
                    <a:lnTo>
                      <a:pt x="8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10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D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43">
                <a:extLst>
                  <a:ext uri="{FF2B5EF4-FFF2-40B4-BE49-F238E27FC236}">
                    <a16:creationId xmlns:a16="http://schemas.microsoft.com/office/drawing/2014/main" id="{C88DE8A2-BD83-4F26-B75F-5C82D6778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1014"/>
                <a:ext cx="108" cy="28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84" y="0"/>
                  </a:cxn>
                  <a:cxn ang="0">
                    <a:pos x="84" y="0"/>
                  </a:cxn>
                  <a:cxn ang="0">
                    <a:pos x="94" y="4"/>
                  </a:cxn>
                  <a:cxn ang="0">
                    <a:pos x="102" y="10"/>
                  </a:cxn>
                  <a:cxn ang="0">
                    <a:pos x="106" y="18"/>
                  </a:cxn>
                  <a:cxn ang="0">
                    <a:pos x="108" y="30"/>
                  </a:cxn>
                  <a:cxn ang="0">
                    <a:pos x="108" y="30"/>
                  </a:cxn>
                  <a:cxn ang="0">
                    <a:pos x="108" y="254"/>
                  </a:cxn>
                  <a:cxn ang="0">
                    <a:pos x="108" y="254"/>
                  </a:cxn>
                  <a:cxn ang="0">
                    <a:pos x="106" y="266"/>
                  </a:cxn>
                  <a:cxn ang="0">
                    <a:pos x="102" y="274"/>
                  </a:cxn>
                  <a:cxn ang="0">
                    <a:pos x="94" y="280"/>
                  </a:cxn>
                  <a:cxn ang="0">
                    <a:pos x="84" y="282"/>
                  </a:cxn>
                  <a:cxn ang="0">
                    <a:pos x="84" y="282"/>
                  </a:cxn>
                  <a:cxn ang="0">
                    <a:pos x="24" y="282"/>
                  </a:cxn>
                  <a:cxn ang="0">
                    <a:pos x="24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08" h="282">
                    <a:moveTo>
                      <a:pt x="24" y="0"/>
                    </a:moveTo>
                    <a:lnTo>
                      <a:pt x="24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94" y="4"/>
                    </a:lnTo>
                    <a:lnTo>
                      <a:pt x="102" y="10"/>
                    </a:lnTo>
                    <a:lnTo>
                      <a:pt x="106" y="18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254"/>
                    </a:lnTo>
                    <a:lnTo>
                      <a:pt x="108" y="254"/>
                    </a:lnTo>
                    <a:lnTo>
                      <a:pt x="106" y="266"/>
                    </a:lnTo>
                    <a:lnTo>
                      <a:pt x="102" y="274"/>
                    </a:lnTo>
                    <a:lnTo>
                      <a:pt x="94" y="280"/>
                    </a:lnTo>
                    <a:lnTo>
                      <a:pt x="84" y="282"/>
                    </a:lnTo>
                    <a:lnTo>
                      <a:pt x="84" y="282"/>
                    </a:lnTo>
                    <a:lnTo>
                      <a:pt x="24" y="282"/>
                    </a:lnTo>
                    <a:lnTo>
                      <a:pt x="24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D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44">
                <a:extLst>
                  <a:ext uri="{FF2B5EF4-FFF2-40B4-BE49-F238E27FC236}">
                    <a16:creationId xmlns:a16="http://schemas.microsoft.com/office/drawing/2014/main" id="{9DB27679-5A17-4677-B675-3D6E37E6C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1014"/>
                <a:ext cx="104" cy="282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90" y="4"/>
                  </a:cxn>
                  <a:cxn ang="0">
                    <a:pos x="98" y="10"/>
                  </a:cxn>
                  <a:cxn ang="0">
                    <a:pos x="102" y="18"/>
                  </a:cxn>
                  <a:cxn ang="0">
                    <a:pos x="104" y="30"/>
                  </a:cxn>
                  <a:cxn ang="0">
                    <a:pos x="104" y="30"/>
                  </a:cxn>
                  <a:cxn ang="0">
                    <a:pos x="104" y="254"/>
                  </a:cxn>
                  <a:cxn ang="0">
                    <a:pos x="104" y="254"/>
                  </a:cxn>
                  <a:cxn ang="0">
                    <a:pos x="102" y="266"/>
                  </a:cxn>
                  <a:cxn ang="0">
                    <a:pos x="98" y="274"/>
                  </a:cxn>
                  <a:cxn ang="0">
                    <a:pos x="90" y="280"/>
                  </a:cxn>
                  <a:cxn ang="0">
                    <a:pos x="80" y="282"/>
                  </a:cxn>
                  <a:cxn ang="0">
                    <a:pos x="80" y="282"/>
                  </a:cxn>
                  <a:cxn ang="0">
                    <a:pos x="24" y="282"/>
                  </a:cxn>
                  <a:cxn ang="0">
                    <a:pos x="24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04" h="282">
                    <a:moveTo>
                      <a:pt x="24" y="0"/>
                    </a:moveTo>
                    <a:lnTo>
                      <a:pt x="24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90" y="4"/>
                    </a:lnTo>
                    <a:lnTo>
                      <a:pt x="98" y="10"/>
                    </a:lnTo>
                    <a:lnTo>
                      <a:pt x="102" y="18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4" y="254"/>
                    </a:lnTo>
                    <a:lnTo>
                      <a:pt x="104" y="254"/>
                    </a:lnTo>
                    <a:lnTo>
                      <a:pt x="102" y="266"/>
                    </a:lnTo>
                    <a:lnTo>
                      <a:pt x="98" y="274"/>
                    </a:lnTo>
                    <a:lnTo>
                      <a:pt x="90" y="280"/>
                    </a:lnTo>
                    <a:lnTo>
                      <a:pt x="80" y="282"/>
                    </a:lnTo>
                    <a:lnTo>
                      <a:pt x="80" y="282"/>
                    </a:lnTo>
                    <a:lnTo>
                      <a:pt x="24" y="282"/>
                    </a:lnTo>
                    <a:lnTo>
                      <a:pt x="24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45">
                <a:extLst>
                  <a:ext uri="{FF2B5EF4-FFF2-40B4-BE49-F238E27FC236}">
                    <a16:creationId xmlns:a16="http://schemas.microsoft.com/office/drawing/2014/main" id="{37AE06E6-C5BB-438C-9ED8-9EE69D97F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1014"/>
                <a:ext cx="100" cy="28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76" y="0"/>
                  </a:cxn>
                  <a:cxn ang="0">
                    <a:pos x="76" y="0"/>
                  </a:cxn>
                  <a:cxn ang="0">
                    <a:pos x="86" y="4"/>
                  </a:cxn>
                  <a:cxn ang="0">
                    <a:pos x="92" y="10"/>
                  </a:cxn>
                  <a:cxn ang="0">
                    <a:pos x="98" y="18"/>
                  </a:cxn>
                  <a:cxn ang="0">
                    <a:pos x="100" y="30"/>
                  </a:cxn>
                  <a:cxn ang="0">
                    <a:pos x="100" y="30"/>
                  </a:cxn>
                  <a:cxn ang="0">
                    <a:pos x="100" y="254"/>
                  </a:cxn>
                  <a:cxn ang="0">
                    <a:pos x="100" y="254"/>
                  </a:cxn>
                  <a:cxn ang="0">
                    <a:pos x="98" y="266"/>
                  </a:cxn>
                  <a:cxn ang="0">
                    <a:pos x="92" y="274"/>
                  </a:cxn>
                  <a:cxn ang="0">
                    <a:pos x="86" y="280"/>
                  </a:cxn>
                  <a:cxn ang="0">
                    <a:pos x="76" y="282"/>
                  </a:cxn>
                  <a:cxn ang="0">
                    <a:pos x="76" y="282"/>
                  </a:cxn>
                  <a:cxn ang="0">
                    <a:pos x="22" y="282"/>
                  </a:cxn>
                  <a:cxn ang="0">
                    <a:pos x="22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100" h="282">
                    <a:moveTo>
                      <a:pt x="22" y="0"/>
                    </a:moveTo>
                    <a:lnTo>
                      <a:pt x="22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6" y="4"/>
                    </a:lnTo>
                    <a:lnTo>
                      <a:pt x="92" y="10"/>
                    </a:lnTo>
                    <a:lnTo>
                      <a:pt x="98" y="18"/>
                    </a:lnTo>
                    <a:lnTo>
                      <a:pt x="100" y="30"/>
                    </a:lnTo>
                    <a:lnTo>
                      <a:pt x="100" y="30"/>
                    </a:lnTo>
                    <a:lnTo>
                      <a:pt x="100" y="254"/>
                    </a:lnTo>
                    <a:lnTo>
                      <a:pt x="100" y="254"/>
                    </a:lnTo>
                    <a:lnTo>
                      <a:pt x="98" y="266"/>
                    </a:lnTo>
                    <a:lnTo>
                      <a:pt x="92" y="274"/>
                    </a:lnTo>
                    <a:lnTo>
                      <a:pt x="86" y="280"/>
                    </a:lnTo>
                    <a:lnTo>
                      <a:pt x="76" y="282"/>
                    </a:lnTo>
                    <a:lnTo>
                      <a:pt x="76" y="282"/>
                    </a:lnTo>
                    <a:lnTo>
                      <a:pt x="22" y="282"/>
                    </a:lnTo>
                    <a:lnTo>
                      <a:pt x="22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46">
                <a:extLst>
                  <a:ext uri="{FF2B5EF4-FFF2-40B4-BE49-F238E27FC236}">
                    <a16:creationId xmlns:a16="http://schemas.microsoft.com/office/drawing/2014/main" id="{0DBC9111-75BC-412E-BE2B-F8EBCAE37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" y="1014"/>
                <a:ext cx="94" cy="28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82" y="4"/>
                  </a:cxn>
                  <a:cxn ang="0">
                    <a:pos x="88" y="10"/>
                  </a:cxn>
                  <a:cxn ang="0">
                    <a:pos x="94" y="18"/>
                  </a:cxn>
                  <a:cxn ang="0">
                    <a:pos x="94" y="30"/>
                  </a:cxn>
                  <a:cxn ang="0">
                    <a:pos x="94" y="30"/>
                  </a:cxn>
                  <a:cxn ang="0">
                    <a:pos x="94" y="254"/>
                  </a:cxn>
                  <a:cxn ang="0">
                    <a:pos x="94" y="254"/>
                  </a:cxn>
                  <a:cxn ang="0">
                    <a:pos x="94" y="266"/>
                  </a:cxn>
                  <a:cxn ang="0">
                    <a:pos x="88" y="274"/>
                  </a:cxn>
                  <a:cxn ang="0">
                    <a:pos x="82" y="280"/>
                  </a:cxn>
                  <a:cxn ang="0">
                    <a:pos x="74" y="282"/>
                  </a:cxn>
                  <a:cxn ang="0">
                    <a:pos x="74" y="282"/>
                  </a:cxn>
                  <a:cxn ang="0">
                    <a:pos x="22" y="282"/>
                  </a:cxn>
                  <a:cxn ang="0">
                    <a:pos x="22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94" h="282">
                    <a:moveTo>
                      <a:pt x="22" y="0"/>
                    </a:moveTo>
                    <a:lnTo>
                      <a:pt x="22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2" y="4"/>
                    </a:lnTo>
                    <a:lnTo>
                      <a:pt x="88" y="10"/>
                    </a:lnTo>
                    <a:lnTo>
                      <a:pt x="94" y="18"/>
                    </a:lnTo>
                    <a:lnTo>
                      <a:pt x="94" y="30"/>
                    </a:lnTo>
                    <a:lnTo>
                      <a:pt x="94" y="30"/>
                    </a:lnTo>
                    <a:lnTo>
                      <a:pt x="94" y="254"/>
                    </a:lnTo>
                    <a:lnTo>
                      <a:pt x="94" y="254"/>
                    </a:lnTo>
                    <a:lnTo>
                      <a:pt x="94" y="266"/>
                    </a:lnTo>
                    <a:lnTo>
                      <a:pt x="88" y="274"/>
                    </a:lnTo>
                    <a:lnTo>
                      <a:pt x="82" y="280"/>
                    </a:lnTo>
                    <a:lnTo>
                      <a:pt x="74" y="282"/>
                    </a:lnTo>
                    <a:lnTo>
                      <a:pt x="74" y="282"/>
                    </a:lnTo>
                    <a:lnTo>
                      <a:pt x="22" y="282"/>
                    </a:lnTo>
                    <a:lnTo>
                      <a:pt x="22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D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47">
                <a:extLst>
                  <a:ext uri="{FF2B5EF4-FFF2-40B4-BE49-F238E27FC236}">
                    <a16:creationId xmlns:a16="http://schemas.microsoft.com/office/drawing/2014/main" id="{AB23EF74-1C7D-415F-9CC2-13097060D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1014"/>
                <a:ext cx="90" cy="282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8" y="4"/>
                  </a:cxn>
                  <a:cxn ang="0">
                    <a:pos x="84" y="10"/>
                  </a:cxn>
                  <a:cxn ang="0">
                    <a:pos x="88" y="18"/>
                  </a:cxn>
                  <a:cxn ang="0">
                    <a:pos x="90" y="30"/>
                  </a:cxn>
                  <a:cxn ang="0">
                    <a:pos x="90" y="30"/>
                  </a:cxn>
                  <a:cxn ang="0">
                    <a:pos x="90" y="254"/>
                  </a:cxn>
                  <a:cxn ang="0">
                    <a:pos x="90" y="254"/>
                  </a:cxn>
                  <a:cxn ang="0">
                    <a:pos x="88" y="266"/>
                  </a:cxn>
                  <a:cxn ang="0">
                    <a:pos x="84" y="274"/>
                  </a:cxn>
                  <a:cxn ang="0">
                    <a:pos x="78" y="280"/>
                  </a:cxn>
                  <a:cxn ang="0">
                    <a:pos x="70" y="282"/>
                  </a:cxn>
                  <a:cxn ang="0">
                    <a:pos x="70" y="282"/>
                  </a:cxn>
                  <a:cxn ang="0">
                    <a:pos x="22" y="282"/>
                  </a:cxn>
                  <a:cxn ang="0">
                    <a:pos x="22" y="282"/>
                  </a:cxn>
                  <a:cxn ang="0">
                    <a:pos x="14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4" y="4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90" h="282">
                    <a:moveTo>
                      <a:pt x="22" y="0"/>
                    </a:moveTo>
                    <a:lnTo>
                      <a:pt x="2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8" y="4"/>
                    </a:lnTo>
                    <a:lnTo>
                      <a:pt x="84" y="10"/>
                    </a:lnTo>
                    <a:lnTo>
                      <a:pt x="88" y="18"/>
                    </a:lnTo>
                    <a:lnTo>
                      <a:pt x="90" y="30"/>
                    </a:lnTo>
                    <a:lnTo>
                      <a:pt x="90" y="30"/>
                    </a:lnTo>
                    <a:lnTo>
                      <a:pt x="90" y="254"/>
                    </a:lnTo>
                    <a:lnTo>
                      <a:pt x="90" y="254"/>
                    </a:lnTo>
                    <a:lnTo>
                      <a:pt x="88" y="266"/>
                    </a:lnTo>
                    <a:lnTo>
                      <a:pt x="84" y="274"/>
                    </a:lnTo>
                    <a:lnTo>
                      <a:pt x="78" y="280"/>
                    </a:lnTo>
                    <a:lnTo>
                      <a:pt x="70" y="282"/>
                    </a:lnTo>
                    <a:lnTo>
                      <a:pt x="70" y="282"/>
                    </a:lnTo>
                    <a:lnTo>
                      <a:pt x="22" y="282"/>
                    </a:lnTo>
                    <a:lnTo>
                      <a:pt x="22" y="282"/>
                    </a:lnTo>
                    <a:lnTo>
                      <a:pt x="14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4" y="4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D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48">
                <a:extLst>
                  <a:ext uri="{FF2B5EF4-FFF2-40B4-BE49-F238E27FC236}">
                    <a16:creationId xmlns:a16="http://schemas.microsoft.com/office/drawing/2014/main" id="{F5192EDA-0E9F-4C9D-A9EC-2041D48AA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014"/>
                <a:ext cx="84" cy="28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72" y="4"/>
                  </a:cxn>
                  <a:cxn ang="0">
                    <a:pos x="78" y="10"/>
                  </a:cxn>
                  <a:cxn ang="0">
                    <a:pos x="82" y="18"/>
                  </a:cxn>
                  <a:cxn ang="0">
                    <a:pos x="84" y="30"/>
                  </a:cxn>
                  <a:cxn ang="0">
                    <a:pos x="84" y="30"/>
                  </a:cxn>
                  <a:cxn ang="0">
                    <a:pos x="84" y="254"/>
                  </a:cxn>
                  <a:cxn ang="0">
                    <a:pos x="84" y="254"/>
                  </a:cxn>
                  <a:cxn ang="0">
                    <a:pos x="82" y="266"/>
                  </a:cxn>
                  <a:cxn ang="0">
                    <a:pos x="78" y="274"/>
                  </a:cxn>
                  <a:cxn ang="0">
                    <a:pos x="72" y="280"/>
                  </a:cxn>
                  <a:cxn ang="0">
                    <a:pos x="64" y="282"/>
                  </a:cxn>
                  <a:cxn ang="0">
                    <a:pos x="64" y="282"/>
                  </a:cxn>
                  <a:cxn ang="0">
                    <a:pos x="18" y="282"/>
                  </a:cxn>
                  <a:cxn ang="0">
                    <a:pos x="18" y="282"/>
                  </a:cxn>
                  <a:cxn ang="0">
                    <a:pos x="12" y="280"/>
                  </a:cxn>
                  <a:cxn ang="0">
                    <a:pos x="6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84" h="282">
                    <a:moveTo>
                      <a:pt x="18" y="0"/>
                    </a:moveTo>
                    <a:lnTo>
                      <a:pt x="18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2" y="4"/>
                    </a:lnTo>
                    <a:lnTo>
                      <a:pt x="78" y="10"/>
                    </a:lnTo>
                    <a:lnTo>
                      <a:pt x="82" y="18"/>
                    </a:lnTo>
                    <a:lnTo>
                      <a:pt x="84" y="30"/>
                    </a:lnTo>
                    <a:lnTo>
                      <a:pt x="84" y="30"/>
                    </a:lnTo>
                    <a:lnTo>
                      <a:pt x="84" y="254"/>
                    </a:lnTo>
                    <a:lnTo>
                      <a:pt x="84" y="254"/>
                    </a:lnTo>
                    <a:lnTo>
                      <a:pt x="82" y="266"/>
                    </a:lnTo>
                    <a:lnTo>
                      <a:pt x="78" y="274"/>
                    </a:lnTo>
                    <a:lnTo>
                      <a:pt x="72" y="280"/>
                    </a:lnTo>
                    <a:lnTo>
                      <a:pt x="64" y="282"/>
                    </a:lnTo>
                    <a:lnTo>
                      <a:pt x="64" y="282"/>
                    </a:lnTo>
                    <a:lnTo>
                      <a:pt x="18" y="282"/>
                    </a:lnTo>
                    <a:lnTo>
                      <a:pt x="18" y="282"/>
                    </a:lnTo>
                    <a:lnTo>
                      <a:pt x="12" y="280"/>
                    </a:lnTo>
                    <a:lnTo>
                      <a:pt x="6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49">
                <a:extLst>
                  <a:ext uri="{FF2B5EF4-FFF2-40B4-BE49-F238E27FC236}">
                    <a16:creationId xmlns:a16="http://schemas.microsoft.com/office/drawing/2014/main" id="{15417E7C-0444-4D22-A700-973B4CAAA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1014"/>
                <a:ext cx="80" cy="28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68" y="4"/>
                  </a:cxn>
                  <a:cxn ang="0">
                    <a:pos x="74" y="10"/>
                  </a:cxn>
                  <a:cxn ang="0">
                    <a:pos x="78" y="18"/>
                  </a:cxn>
                  <a:cxn ang="0">
                    <a:pos x="80" y="30"/>
                  </a:cxn>
                  <a:cxn ang="0">
                    <a:pos x="80" y="30"/>
                  </a:cxn>
                  <a:cxn ang="0">
                    <a:pos x="80" y="254"/>
                  </a:cxn>
                  <a:cxn ang="0">
                    <a:pos x="80" y="254"/>
                  </a:cxn>
                  <a:cxn ang="0">
                    <a:pos x="78" y="266"/>
                  </a:cxn>
                  <a:cxn ang="0">
                    <a:pos x="74" y="274"/>
                  </a:cxn>
                  <a:cxn ang="0">
                    <a:pos x="68" y="280"/>
                  </a:cxn>
                  <a:cxn ang="0">
                    <a:pos x="62" y="282"/>
                  </a:cxn>
                  <a:cxn ang="0">
                    <a:pos x="62" y="282"/>
                  </a:cxn>
                  <a:cxn ang="0">
                    <a:pos x="18" y="282"/>
                  </a:cxn>
                  <a:cxn ang="0">
                    <a:pos x="18" y="282"/>
                  </a:cxn>
                  <a:cxn ang="0">
                    <a:pos x="10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80" h="282">
                    <a:moveTo>
                      <a:pt x="18" y="0"/>
                    </a:moveTo>
                    <a:lnTo>
                      <a:pt x="1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8" y="4"/>
                    </a:lnTo>
                    <a:lnTo>
                      <a:pt x="74" y="10"/>
                    </a:lnTo>
                    <a:lnTo>
                      <a:pt x="78" y="18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254"/>
                    </a:lnTo>
                    <a:lnTo>
                      <a:pt x="80" y="254"/>
                    </a:lnTo>
                    <a:lnTo>
                      <a:pt x="78" y="266"/>
                    </a:lnTo>
                    <a:lnTo>
                      <a:pt x="74" y="274"/>
                    </a:lnTo>
                    <a:lnTo>
                      <a:pt x="68" y="280"/>
                    </a:lnTo>
                    <a:lnTo>
                      <a:pt x="62" y="282"/>
                    </a:lnTo>
                    <a:lnTo>
                      <a:pt x="62" y="282"/>
                    </a:lnTo>
                    <a:lnTo>
                      <a:pt x="18" y="282"/>
                    </a:lnTo>
                    <a:lnTo>
                      <a:pt x="18" y="282"/>
                    </a:lnTo>
                    <a:lnTo>
                      <a:pt x="10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50">
                <a:extLst>
                  <a:ext uri="{FF2B5EF4-FFF2-40B4-BE49-F238E27FC236}">
                    <a16:creationId xmlns:a16="http://schemas.microsoft.com/office/drawing/2014/main" id="{CA04443F-FDC2-4981-AE0C-F1ADF0F86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014"/>
                <a:ext cx="76" cy="28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64" y="4"/>
                  </a:cxn>
                  <a:cxn ang="0">
                    <a:pos x="70" y="10"/>
                  </a:cxn>
                  <a:cxn ang="0">
                    <a:pos x="74" y="18"/>
                  </a:cxn>
                  <a:cxn ang="0">
                    <a:pos x="76" y="30"/>
                  </a:cxn>
                  <a:cxn ang="0">
                    <a:pos x="76" y="30"/>
                  </a:cxn>
                  <a:cxn ang="0">
                    <a:pos x="76" y="254"/>
                  </a:cxn>
                  <a:cxn ang="0">
                    <a:pos x="76" y="254"/>
                  </a:cxn>
                  <a:cxn ang="0">
                    <a:pos x="74" y="266"/>
                  </a:cxn>
                  <a:cxn ang="0">
                    <a:pos x="70" y="274"/>
                  </a:cxn>
                  <a:cxn ang="0">
                    <a:pos x="64" y="280"/>
                  </a:cxn>
                  <a:cxn ang="0">
                    <a:pos x="58" y="282"/>
                  </a:cxn>
                  <a:cxn ang="0">
                    <a:pos x="58" y="282"/>
                  </a:cxn>
                  <a:cxn ang="0">
                    <a:pos x="18" y="282"/>
                  </a:cxn>
                  <a:cxn ang="0">
                    <a:pos x="18" y="282"/>
                  </a:cxn>
                  <a:cxn ang="0">
                    <a:pos x="10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76" h="282">
                    <a:moveTo>
                      <a:pt x="18" y="0"/>
                    </a:moveTo>
                    <a:lnTo>
                      <a:pt x="18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4" y="4"/>
                    </a:lnTo>
                    <a:lnTo>
                      <a:pt x="70" y="10"/>
                    </a:lnTo>
                    <a:lnTo>
                      <a:pt x="74" y="18"/>
                    </a:lnTo>
                    <a:lnTo>
                      <a:pt x="76" y="30"/>
                    </a:lnTo>
                    <a:lnTo>
                      <a:pt x="76" y="30"/>
                    </a:lnTo>
                    <a:lnTo>
                      <a:pt x="76" y="254"/>
                    </a:lnTo>
                    <a:lnTo>
                      <a:pt x="76" y="254"/>
                    </a:lnTo>
                    <a:lnTo>
                      <a:pt x="74" y="266"/>
                    </a:lnTo>
                    <a:lnTo>
                      <a:pt x="70" y="274"/>
                    </a:lnTo>
                    <a:lnTo>
                      <a:pt x="64" y="280"/>
                    </a:lnTo>
                    <a:lnTo>
                      <a:pt x="58" y="282"/>
                    </a:lnTo>
                    <a:lnTo>
                      <a:pt x="58" y="282"/>
                    </a:lnTo>
                    <a:lnTo>
                      <a:pt x="18" y="282"/>
                    </a:lnTo>
                    <a:lnTo>
                      <a:pt x="18" y="282"/>
                    </a:lnTo>
                    <a:lnTo>
                      <a:pt x="10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51">
                <a:extLst>
                  <a:ext uri="{FF2B5EF4-FFF2-40B4-BE49-F238E27FC236}">
                    <a16:creationId xmlns:a16="http://schemas.microsoft.com/office/drawing/2014/main" id="{C629B08E-2FBD-4CE8-81FC-56F95B34F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014"/>
                <a:ext cx="70" cy="28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60" y="4"/>
                  </a:cxn>
                  <a:cxn ang="0">
                    <a:pos x="66" y="10"/>
                  </a:cxn>
                  <a:cxn ang="0">
                    <a:pos x="70" y="18"/>
                  </a:cxn>
                  <a:cxn ang="0">
                    <a:pos x="70" y="30"/>
                  </a:cxn>
                  <a:cxn ang="0">
                    <a:pos x="70" y="30"/>
                  </a:cxn>
                  <a:cxn ang="0">
                    <a:pos x="70" y="254"/>
                  </a:cxn>
                  <a:cxn ang="0">
                    <a:pos x="70" y="254"/>
                  </a:cxn>
                  <a:cxn ang="0">
                    <a:pos x="70" y="266"/>
                  </a:cxn>
                  <a:cxn ang="0">
                    <a:pos x="66" y="274"/>
                  </a:cxn>
                  <a:cxn ang="0">
                    <a:pos x="60" y="280"/>
                  </a:cxn>
                  <a:cxn ang="0">
                    <a:pos x="54" y="282"/>
                  </a:cxn>
                  <a:cxn ang="0">
                    <a:pos x="54" y="282"/>
                  </a:cxn>
                  <a:cxn ang="0">
                    <a:pos x="16" y="282"/>
                  </a:cxn>
                  <a:cxn ang="0">
                    <a:pos x="16" y="282"/>
                  </a:cxn>
                  <a:cxn ang="0">
                    <a:pos x="10" y="280"/>
                  </a:cxn>
                  <a:cxn ang="0">
                    <a:pos x="6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6" y="10"/>
                  </a:cxn>
                  <a:cxn ang="0">
                    <a:pos x="10" y="4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70" h="282">
                    <a:moveTo>
                      <a:pt x="16" y="0"/>
                    </a:moveTo>
                    <a:lnTo>
                      <a:pt x="1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6" y="10"/>
                    </a:lnTo>
                    <a:lnTo>
                      <a:pt x="70" y="1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70" y="254"/>
                    </a:lnTo>
                    <a:lnTo>
                      <a:pt x="70" y="254"/>
                    </a:lnTo>
                    <a:lnTo>
                      <a:pt x="70" y="266"/>
                    </a:lnTo>
                    <a:lnTo>
                      <a:pt x="66" y="274"/>
                    </a:lnTo>
                    <a:lnTo>
                      <a:pt x="60" y="280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16" y="282"/>
                    </a:lnTo>
                    <a:lnTo>
                      <a:pt x="16" y="282"/>
                    </a:lnTo>
                    <a:lnTo>
                      <a:pt x="10" y="280"/>
                    </a:lnTo>
                    <a:lnTo>
                      <a:pt x="6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E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52">
                <a:extLst>
                  <a:ext uri="{FF2B5EF4-FFF2-40B4-BE49-F238E27FC236}">
                    <a16:creationId xmlns:a16="http://schemas.microsoft.com/office/drawing/2014/main" id="{0C9CB47E-16DF-48F0-A22A-A1C38DFE7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1014"/>
                <a:ext cx="64" cy="28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6" y="4"/>
                  </a:cxn>
                  <a:cxn ang="0">
                    <a:pos x="60" y="10"/>
                  </a:cxn>
                  <a:cxn ang="0">
                    <a:pos x="62" y="18"/>
                  </a:cxn>
                  <a:cxn ang="0">
                    <a:pos x="64" y="30"/>
                  </a:cxn>
                  <a:cxn ang="0">
                    <a:pos x="64" y="30"/>
                  </a:cxn>
                  <a:cxn ang="0">
                    <a:pos x="64" y="254"/>
                  </a:cxn>
                  <a:cxn ang="0">
                    <a:pos x="64" y="254"/>
                  </a:cxn>
                  <a:cxn ang="0">
                    <a:pos x="62" y="266"/>
                  </a:cxn>
                  <a:cxn ang="0">
                    <a:pos x="60" y="274"/>
                  </a:cxn>
                  <a:cxn ang="0">
                    <a:pos x="56" y="280"/>
                  </a:cxn>
                  <a:cxn ang="0">
                    <a:pos x="50" y="282"/>
                  </a:cxn>
                  <a:cxn ang="0">
                    <a:pos x="50" y="282"/>
                  </a:cxn>
                  <a:cxn ang="0">
                    <a:pos x="14" y="282"/>
                  </a:cxn>
                  <a:cxn ang="0">
                    <a:pos x="14" y="282"/>
                  </a:cxn>
                  <a:cxn ang="0">
                    <a:pos x="8" y="280"/>
                  </a:cxn>
                  <a:cxn ang="0">
                    <a:pos x="4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64" h="282">
                    <a:moveTo>
                      <a:pt x="14" y="0"/>
                    </a:moveTo>
                    <a:lnTo>
                      <a:pt x="14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6" y="4"/>
                    </a:lnTo>
                    <a:lnTo>
                      <a:pt x="60" y="10"/>
                    </a:lnTo>
                    <a:lnTo>
                      <a:pt x="62" y="1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4" y="254"/>
                    </a:lnTo>
                    <a:lnTo>
                      <a:pt x="64" y="254"/>
                    </a:lnTo>
                    <a:lnTo>
                      <a:pt x="62" y="266"/>
                    </a:lnTo>
                    <a:lnTo>
                      <a:pt x="60" y="274"/>
                    </a:lnTo>
                    <a:lnTo>
                      <a:pt x="56" y="280"/>
                    </a:lnTo>
                    <a:lnTo>
                      <a:pt x="50" y="282"/>
                    </a:lnTo>
                    <a:lnTo>
                      <a:pt x="50" y="282"/>
                    </a:lnTo>
                    <a:lnTo>
                      <a:pt x="14" y="282"/>
                    </a:lnTo>
                    <a:lnTo>
                      <a:pt x="14" y="282"/>
                    </a:lnTo>
                    <a:lnTo>
                      <a:pt x="8" y="280"/>
                    </a:lnTo>
                    <a:lnTo>
                      <a:pt x="4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E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53">
                <a:extLst>
                  <a:ext uri="{FF2B5EF4-FFF2-40B4-BE49-F238E27FC236}">
                    <a16:creationId xmlns:a16="http://schemas.microsoft.com/office/drawing/2014/main" id="{575BB08B-9B3F-429D-9457-C4A28DEC5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014"/>
                <a:ext cx="60" cy="28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2" y="4"/>
                  </a:cxn>
                  <a:cxn ang="0">
                    <a:pos x="56" y="10"/>
                  </a:cxn>
                  <a:cxn ang="0">
                    <a:pos x="58" y="18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0" y="254"/>
                  </a:cxn>
                  <a:cxn ang="0">
                    <a:pos x="60" y="254"/>
                  </a:cxn>
                  <a:cxn ang="0">
                    <a:pos x="58" y="266"/>
                  </a:cxn>
                  <a:cxn ang="0">
                    <a:pos x="56" y="274"/>
                  </a:cxn>
                  <a:cxn ang="0">
                    <a:pos x="52" y="280"/>
                  </a:cxn>
                  <a:cxn ang="0">
                    <a:pos x="46" y="282"/>
                  </a:cxn>
                  <a:cxn ang="0">
                    <a:pos x="46" y="282"/>
                  </a:cxn>
                  <a:cxn ang="0">
                    <a:pos x="14" y="282"/>
                  </a:cxn>
                  <a:cxn ang="0">
                    <a:pos x="14" y="282"/>
                  </a:cxn>
                  <a:cxn ang="0">
                    <a:pos x="8" y="280"/>
                  </a:cxn>
                  <a:cxn ang="0">
                    <a:pos x="4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60" h="282">
                    <a:moveTo>
                      <a:pt x="14" y="0"/>
                    </a:move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2" y="4"/>
                    </a:lnTo>
                    <a:lnTo>
                      <a:pt x="56" y="10"/>
                    </a:lnTo>
                    <a:lnTo>
                      <a:pt x="58" y="18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0" y="254"/>
                    </a:lnTo>
                    <a:lnTo>
                      <a:pt x="60" y="254"/>
                    </a:lnTo>
                    <a:lnTo>
                      <a:pt x="58" y="266"/>
                    </a:lnTo>
                    <a:lnTo>
                      <a:pt x="56" y="274"/>
                    </a:lnTo>
                    <a:lnTo>
                      <a:pt x="52" y="280"/>
                    </a:lnTo>
                    <a:lnTo>
                      <a:pt x="46" y="282"/>
                    </a:lnTo>
                    <a:lnTo>
                      <a:pt x="46" y="282"/>
                    </a:lnTo>
                    <a:lnTo>
                      <a:pt x="14" y="282"/>
                    </a:lnTo>
                    <a:lnTo>
                      <a:pt x="14" y="282"/>
                    </a:lnTo>
                    <a:lnTo>
                      <a:pt x="8" y="280"/>
                    </a:lnTo>
                    <a:lnTo>
                      <a:pt x="4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E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54">
                <a:extLst>
                  <a:ext uri="{FF2B5EF4-FFF2-40B4-BE49-F238E27FC236}">
                    <a16:creationId xmlns:a16="http://schemas.microsoft.com/office/drawing/2014/main" id="{8C7F8375-B596-4010-B83D-B64124F5F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1014"/>
                <a:ext cx="56" cy="28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2" y="10"/>
                  </a:cxn>
                  <a:cxn ang="0">
                    <a:pos x="54" y="18"/>
                  </a:cxn>
                  <a:cxn ang="0">
                    <a:pos x="56" y="30"/>
                  </a:cxn>
                  <a:cxn ang="0">
                    <a:pos x="56" y="30"/>
                  </a:cxn>
                  <a:cxn ang="0">
                    <a:pos x="56" y="254"/>
                  </a:cxn>
                  <a:cxn ang="0">
                    <a:pos x="56" y="254"/>
                  </a:cxn>
                  <a:cxn ang="0">
                    <a:pos x="54" y="266"/>
                  </a:cxn>
                  <a:cxn ang="0">
                    <a:pos x="52" y="274"/>
                  </a:cxn>
                  <a:cxn ang="0">
                    <a:pos x="48" y="280"/>
                  </a:cxn>
                  <a:cxn ang="0">
                    <a:pos x="42" y="282"/>
                  </a:cxn>
                  <a:cxn ang="0">
                    <a:pos x="42" y="282"/>
                  </a:cxn>
                  <a:cxn ang="0">
                    <a:pos x="12" y="282"/>
                  </a:cxn>
                  <a:cxn ang="0">
                    <a:pos x="12" y="282"/>
                  </a:cxn>
                  <a:cxn ang="0">
                    <a:pos x="8" y="280"/>
                  </a:cxn>
                  <a:cxn ang="0">
                    <a:pos x="4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56" h="282">
                    <a:moveTo>
                      <a:pt x="12" y="0"/>
                    </a:moveTo>
                    <a:lnTo>
                      <a:pt x="1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4"/>
                    </a:lnTo>
                    <a:lnTo>
                      <a:pt x="52" y="10"/>
                    </a:lnTo>
                    <a:lnTo>
                      <a:pt x="54" y="18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254"/>
                    </a:lnTo>
                    <a:lnTo>
                      <a:pt x="56" y="254"/>
                    </a:lnTo>
                    <a:lnTo>
                      <a:pt x="54" y="266"/>
                    </a:lnTo>
                    <a:lnTo>
                      <a:pt x="52" y="274"/>
                    </a:lnTo>
                    <a:lnTo>
                      <a:pt x="48" y="280"/>
                    </a:lnTo>
                    <a:lnTo>
                      <a:pt x="42" y="282"/>
                    </a:lnTo>
                    <a:lnTo>
                      <a:pt x="42" y="282"/>
                    </a:lnTo>
                    <a:lnTo>
                      <a:pt x="12" y="282"/>
                    </a:lnTo>
                    <a:lnTo>
                      <a:pt x="12" y="282"/>
                    </a:lnTo>
                    <a:lnTo>
                      <a:pt x="8" y="280"/>
                    </a:lnTo>
                    <a:lnTo>
                      <a:pt x="4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55">
                <a:extLst>
                  <a:ext uri="{FF2B5EF4-FFF2-40B4-BE49-F238E27FC236}">
                    <a16:creationId xmlns:a16="http://schemas.microsoft.com/office/drawing/2014/main" id="{85105163-1C7C-427C-B1FF-8A69A1A86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014"/>
                <a:ext cx="50" cy="28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4" y="4"/>
                  </a:cxn>
                  <a:cxn ang="0">
                    <a:pos x="48" y="10"/>
                  </a:cxn>
                  <a:cxn ang="0">
                    <a:pos x="50" y="18"/>
                  </a:cxn>
                  <a:cxn ang="0">
                    <a:pos x="50" y="30"/>
                  </a:cxn>
                  <a:cxn ang="0">
                    <a:pos x="50" y="30"/>
                  </a:cxn>
                  <a:cxn ang="0">
                    <a:pos x="50" y="254"/>
                  </a:cxn>
                  <a:cxn ang="0">
                    <a:pos x="50" y="254"/>
                  </a:cxn>
                  <a:cxn ang="0">
                    <a:pos x="50" y="266"/>
                  </a:cxn>
                  <a:cxn ang="0">
                    <a:pos x="48" y="274"/>
                  </a:cxn>
                  <a:cxn ang="0">
                    <a:pos x="44" y="280"/>
                  </a:cxn>
                  <a:cxn ang="0">
                    <a:pos x="40" y="282"/>
                  </a:cxn>
                  <a:cxn ang="0">
                    <a:pos x="40" y="282"/>
                  </a:cxn>
                  <a:cxn ang="0">
                    <a:pos x="12" y="282"/>
                  </a:cxn>
                  <a:cxn ang="0">
                    <a:pos x="12" y="282"/>
                  </a:cxn>
                  <a:cxn ang="0">
                    <a:pos x="8" y="280"/>
                  </a:cxn>
                  <a:cxn ang="0">
                    <a:pos x="4" y="274"/>
                  </a:cxn>
                  <a:cxn ang="0">
                    <a:pos x="2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50" h="282">
                    <a:moveTo>
                      <a:pt x="12" y="0"/>
                    </a:moveTo>
                    <a:lnTo>
                      <a:pt x="12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4" y="4"/>
                    </a:lnTo>
                    <a:lnTo>
                      <a:pt x="48" y="10"/>
                    </a:lnTo>
                    <a:lnTo>
                      <a:pt x="50" y="1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50" y="254"/>
                    </a:lnTo>
                    <a:lnTo>
                      <a:pt x="50" y="254"/>
                    </a:lnTo>
                    <a:lnTo>
                      <a:pt x="50" y="266"/>
                    </a:lnTo>
                    <a:lnTo>
                      <a:pt x="48" y="274"/>
                    </a:lnTo>
                    <a:lnTo>
                      <a:pt x="44" y="280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12" y="282"/>
                    </a:lnTo>
                    <a:lnTo>
                      <a:pt x="12" y="282"/>
                    </a:lnTo>
                    <a:lnTo>
                      <a:pt x="8" y="280"/>
                    </a:lnTo>
                    <a:lnTo>
                      <a:pt x="4" y="274"/>
                    </a:lnTo>
                    <a:lnTo>
                      <a:pt x="2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56">
                <a:extLst>
                  <a:ext uri="{FF2B5EF4-FFF2-40B4-BE49-F238E27FC236}">
                    <a16:creationId xmlns:a16="http://schemas.microsoft.com/office/drawing/2014/main" id="{66B6F418-E31C-4F7B-8957-5CDD8B839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014"/>
                <a:ext cx="44" cy="28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8" y="4"/>
                  </a:cxn>
                  <a:cxn ang="0">
                    <a:pos x="42" y="10"/>
                  </a:cxn>
                  <a:cxn ang="0">
                    <a:pos x="44" y="18"/>
                  </a:cxn>
                  <a:cxn ang="0">
                    <a:pos x="44" y="30"/>
                  </a:cxn>
                  <a:cxn ang="0">
                    <a:pos x="44" y="30"/>
                  </a:cxn>
                  <a:cxn ang="0">
                    <a:pos x="44" y="254"/>
                  </a:cxn>
                  <a:cxn ang="0">
                    <a:pos x="44" y="254"/>
                  </a:cxn>
                  <a:cxn ang="0">
                    <a:pos x="44" y="266"/>
                  </a:cxn>
                  <a:cxn ang="0">
                    <a:pos x="42" y="274"/>
                  </a:cxn>
                  <a:cxn ang="0">
                    <a:pos x="38" y="280"/>
                  </a:cxn>
                  <a:cxn ang="0">
                    <a:pos x="34" y="282"/>
                  </a:cxn>
                  <a:cxn ang="0">
                    <a:pos x="34" y="282"/>
                  </a:cxn>
                  <a:cxn ang="0">
                    <a:pos x="10" y="282"/>
                  </a:cxn>
                  <a:cxn ang="0">
                    <a:pos x="10" y="282"/>
                  </a:cxn>
                  <a:cxn ang="0">
                    <a:pos x="6" y="280"/>
                  </a:cxn>
                  <a:cxn ang="0">
                    <a:pos x="2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2" y="10"/>
                  </a:cxn>
                  <a:cxn ang="0">
                    <a:pos x="6" y="4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44" h="282">
                    <a:moveTo>
                      <a:pt x="10" y="0"/>
                    </a:moveTo>
                    <a:lnTo>
                      <a:pt x="10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4"/>
                    </a:lnTo>
                    <a:lnTo>
                      <a:pt x="42" y="10"/>
                    </a:lnTo>
                    <a:lnTo>
                      <a:pt x="44" y="18"/>
                    </a:lnTo>
                    <a:lnTo>
                      <a:pt x="44" y="30"/>
                    </a:lnTo>
                    <a:lnTo>
                      <a:pt x="44" y="30"/>
                    </a:lnTo>
                    <a:lnTo>
                      <a:pt x="44" y="254"/>
                    </a:lnTo>
                    <a:lnTo>
                      <a:pt x="44" y="254"/>
                    </a:lnTo>
                    <a:lnTo>
                      <a:pt x="44" y="266"/>
                    </a:lnTo>
                    <a:lnTo>
                      <a:pt x="42" y="274"/>
                    </a:lnTo>
                    <a:lnTo>
                      <a:pt x="38" y="280"/>
                    </a:lnTo>
                    <a:lnTo>
                      <a:pt x="34" y="282"/>
                    </a:lnTo>
                    <a:lnTo>
                      <a:pt x="34" y="282"/>
                    </a:lnTo>
                    <a:lnTo>
                      <a:pt x="10" y="282"/>
                    </a:lnTo>
                    <a:lnTo>
                      <a:pt x="10" y="282"/>
                    </a:lnTo>
                    <a:lnTo>
                      <a:pt x="6" y="280"/>
                    </a:lnTo>
                    <a:lnTo>
                      <a:pt x="2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57">
                <a:extLst>
                  <a:ext uri="{FF2B5EF4-FFF2-40B4-BE49-F238E27FC236}">
                    <a16:creationId xmlns:a16="http://schemas.microsoft.com/office/drawing/2014/main" id="{FAE516AF-AA99-4628-8DEE-95FD8DC61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014"/>
                <a:ext cx="40" cy="28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4" y="4"/>
                  </a:cxn>
                  <a:cxn ang="0">
                    <a:pos x="38" y="10"/>
                  </a:cxn>
                  <a:cxn ang="0">
                    <a:pos x="40" y="18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40" y="254"/>
                  </a:cxn>
                  <a:cxn ang="0">
                    <a:pos x="40" y="254"/>
                  </a:cxn>
                  <a:cxn ang="0">
                    <a:pos x="40" y="266"/>
                  </a:cxn>
                  <a:cxn ang="0">
                    <a:pos x="38" y="274"/>
                  </a:cxn>
                  <a:cxn ang="0">
                    <a:pos x="34" y="280"/>
                  </a:cxn>
                  <a:cxn ang="0">
                    <a:pos x="30" y="282"/>
                  </a:cxn>
                  <a:cxn ang="0">
                    <a:pos x="30" y="282"/>
                  </a:cxn>
                  <a:cxn ang="0">
                    <a:pos x="8" y="282"/>
                  </a:cxn>
                  <a:cxn ang="0">
                    <a:pos x="8" y="282"/>
                  </a:cxn>
                  <a:cxn ang="0">
                    <a:pos x="6" y="280"/>
                  </a:cxn>
                  <a:cxn ang="0">
                    <a:pos x="2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2" y="10"/>
                  </a:cxn>
                  <a:cxn ang="0">
                    <a:pos x="6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40" h="282">
                    <a:moveTo>
                      <a:pt x="8" y="0"/>
                    </a:moveTo>
                    <a:lnTo>
                      <a:pt x="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4"/>
                    </a:lnTo>
                    <a:lnTo>
                      <a:pt x="38" y="10"/>
                    </a:lnTo>
                    <a:lnTo>
                      <a:pt x="40" y="18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40" y="254"/>
                    </a:lnTo>
                    <a:lnTo>
                      <a:pt x="40" y="254"/>
                    </a:lnTo>
                    <a:lnTo>
                      <a:pt x="40" y="266"/>
                    </a:lnTo>
                    <a:lnTo>
                      <a:pt x="38" y="274"/>
                    </a:lnTo>
                    <a:lnTo>
                      <a:pt x="34" y="280"/>
                    </a:lnTo>
                    <a:lnTo>
                      <a:pt x="30" y="282"/>
                    </a:lnTo>
                    <a:lnTo>
                      <a:pt x="30" y="282"/>
                    </a:lnTo>
                    <a:lnTo>
                      <a:pt x="8" y="282"/>
                    </a:lnTo>
                    <a:lnTo>
                      <a:pt x="8" y="282"/>
                    </a:lnTo>
                    <a:lnTo>
                      <a:pt x="6" y="280"/>
                    </a:lnTo>
                    <a:lnTo>
                      <a:pt x="2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7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58">
                <a:extLst>
                  <a:ext uri="{FF2B5EF4-FFF2-40B4-BE49-F238E27FC236}">
                    <a16:creationId xmlns:a16="http://schemas.microsoft.com/office/drawing/2014/main" id="{FA757588-B984-4195-8960-DCECA5C24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1014"/>
                <a:ext cx="36" cy="28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4"/>
                  </a:cxn>
                  <a:cxn ang="0">
                    <a:pos x="32" y="10"/>
                  </a:cxn>
                  <a:cxn ang="0">
                    <a:pos x="34" y="18"/>
                  </a:cxn>
                  <a:cxn ang="0">
                    <a:pos x="36" y="30"/>
                  </a:cxn>
                  <a:cxn ang="0">
                    <a:pos x="36" y="30"/>
                  </a:cxn>
                  <a:cxn ang="0">
                    <a:pos x="36" y="254"/>
                  </a:cxn>
                  <a:cxn ang="0">
                    <a:pos x="36" y="254"/>
                  </a:cxn>
                  <a:cxn ang="0">
                    <a:pos x="34" y="266"/>
                  </a:cxn>
                  <a:cxn ang="0">
                    <a:pos x="32" y="274"/>
                  </a:cxn>
                  <a:cxn ang="0">
                    <a:pos x="30" y="280"/>
                  </a:cxn>
                  <a:cxn ang="0">
                    <a:pos x="28" y="282"/>
                  </a:cxn>
                  <a:cxn ang="0">
                    <a:pos x="28" y="282"/>
                  </a:cxn>
                  <a:cxn ang="0">
                    <a:pos x="8" y="282"/>
                  </a:cxn>
                  <a:cxn ang="0">
                    <a:pos x="8" y="282"/>
                  </a:cxn>
                  <a:cxn ang="0">
                    <a:pos x="6" y="280"/>
                  </a:cxn>
                  <a:cxn ang="0">
                    <a:pos x="2" y="274"/>
                  </a:cxn>
                  <a:cxn ang="0">
                    <a:pos x="0" y="266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8"/>
                  </a:cxn>
                  <a:cxn ang="0">
                    <a:pos x="2" y="10"/>
                  </a:cxn>
                  <a:cxn ang="0">
                    <a:pos x="6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6" h="282">
                    <a:moveTo>
                      <a:pt x="8" y="0"/>
                    </a:moveTo>
                    <a:lnTo>
                      <a:pt x="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4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54"/>
                    </a:lnTo>
                    <a:lnTo>
                      <a:pt x="36" y="254"/>
                    </a:lnTo>
                    <a:lnTo>
                      <a:pt x="34" y="266"/>
                    </a:lnTo>
                    <a:lnTo>
                      <a:pt x="32" y="274"/>
                    </a:lnTo>
                    <a:lnTo>
                      <a:pt x="30" y="280"/>
                    </a:lnTo>
                    <a:lnTo>
                      <a:pt x="28" y="282"/>
                    </a:lnTo>
                    <a:lnTo>
                      <a:pt x="28" y="282"/>
                    </a:lnTo>
                    <a:lnTo>
                      <a:pt x="8" y="282"/>
                    </a:lnTo>
                    <a:lnTo>
                      <a:pt x="8" y="282"/>
                    </a:lnTo>
                    <a:lnTo>
                      <a:pt x="6" y="280"/>
                    </a:lnTo>
                    <a:lnTo>
                      <a:pt x="2" y="274"/>
                    </a:lnTo>
                    <a:lnTo>
                      <a:pt x="0" y="266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A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59">
                <a:extLst>
                  <a:ext uri="{FF2B5EF4-FFF2-40B4-BE49-F238E27FC236}">
                    <a16:creationId xmlns:a16="http://schemas.microsoft.com/office/drawing/2014/main" id="{3D3BAF7F-A05E-4469-B3B8-728128629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014"/>
                <a:ext cx="30" cy="28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6" y="4"/>
                  </a:cxn>
                  <a:cxn ang="0">
                    <a:pos x="28" y="10"/>
                  </a:cxn>
                  <a:cxn ang="0">
                    <a:pos x="30" y="30"/>
                  </a:cxn>
                  <a:cxn ang="0">
                    <a:pos x="30" y="30"/>
                  </a:cxn>
                  <a:cxn ang="0">
                    <a:pos x="30" y="254"/>
                  </a:cxn>
                  <a:cxn ang="0">
                    <a:pos x="30" y="254"/>
                  </a:cxn>
                  <a:cxn ang="0">
                    <a:pos x="28" y="274"/>
                  </a:cxn>
                  <a:cxn ang="0">
                    <a:pos x="26" y="280"/>
                  </a:cxn>
                  <a:cxn ang="0">
                    <a:pos x="24" y="282"/>
                  </a:cxn>
                  <a:cxn ang="0">
                    <a:pos x="24" y="282"/>
                  </a:cxn>
                  <a:cxn ang="0">
                    <a:pos x="8" y="282"/>
                  </a:cxn>
                  <a:cxn ang="0">
                    <a:pos x="8" y="282"/>
                  </a:cxn>
                  <a:cxn ang="0">
                    <a:pos x="4" y="280"/>
                  </a:cxn>
                  <a:cxn ang="0">
                    <a:pos x="2" y="274"/>
                  </a:cxn>
                  <a:cxn ang="0">
                    <a:pos x="0" y="25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0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0" h="282">
                    <a:moveTo>
                      <a:pt x="8" y="0"/>
                    </a:moveTo>
                    <a:lnTo>
                      <a:pt x="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4"/>
                    </a:lnTo>
                    <a:lnTo>
                      <a:pt x="28" y="1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254"/>
                    </a:lnTo>
                    <a:lnTo>
                      <a:pt x="30" y="254"/>
                    </a:lnTo>
                    <a:lnTo>
                      <a:pt x="28" y="274"/>
                    </a:lnTo>
                    <a:lnTo>
                      <a:pt x="26" y="280"/>
                    </a:lnTo>
                    <a:lnTo>
                      <a:pt x="24" y="282"/>
                    </a:lnTo>
                    <a:lnTo>
                      <a:pt x="24" y="282"/>
                    </a:lnTo>
                    <a:lnTo>
                      <a:pt x="8" y="282"/>
                    </a:lnTo>
                    <a:lnTo>
                      <a:pt x="8" y="282"/>
                    </a:lnTo>
                    <a:lnTo>
                      <a:pt x="4" y="280"/>
                    </a:lnTo>
                    <a:lnTo>
                      <a:pt x="2" y="274"/>
                    </a:lnTo>
                    <a:lnTo>
                      <a:pt x="0" y="25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60">
                <a:extLst>
                  <a:ext uri="{FF2B5EF4-FFF2-40B4-BE49-F238E27FC236}">
                    <a16:creationId xmlns:a16="http://schemas.microsoft.com/office/drawing/2014/main" id="{D718FBB3-111A-4AFD-BCB1-5AB7ABD26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014"/>
                <a:ext cx="24" cy="28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0" y="4"/>
                  </a:cxn>
                  <a:cxn ang="0">
                    <a:pos x="22" y="10"/>
                  </a:cxn>
                  <a:cxn ang="0">
                    <a:pos x="24" y="30"/>
                  </a:cxn>
                  <a:cxn ang="0">
                    <a:pos x="24" y="254"/>
                  </a:cxn>
                  <a:cxn ang="0">
                    <a:pos x="24" y="254"/>
                  </a:cxn>
                  <a:cxn ang="0">
                    <a:pos x="22" y="274"/>
                  </a:cxn>
                  <a:cxn ang="0">
                    <a:pos x="20" y="280"/>
                  </a:cxn>
                  <a:cxn ang="0">
                    <a:pos x="18" y="282"/>
                  </a:cxn>
                  <a:cxn ang="0">
                    <a:pos x="4" y="282"/>
                  </a:cxn>
                  <a:cxn ang="0">
                    <a:pos x="4" y="282"/>
                  </a:cxn>
                  <a:cxn ang="0">
                    <a:pos x="2" y="280"/>
                  </a:cxn>
                  <a:cxn ang="0">
                    <a:pos x="0" y="274"/>
                  </a:cxn>
                  <a:cxn ang="0">
                    <a:pos x="0" y="254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10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24" h="282">
                    <a:moveTo>
                      <a:pt x="4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22" y="10"/>
                    </a:lnTo>
                    <a:lnTo>
                      <a:pt x="24" y="30"/>
                    </a:lnTo>
                    <a:lnTo>
                      <a:pt x="24" y="254"/>
                    </a:lnTo>
                    <a:lnTo>
                      <a:pt x="24" y="254"/>
                    </a:lnTo>
                    <a:lnTo>
                      <a:pt x="22" y="274"/>
                    </a:lnTo>
                    <a:lnTo>
                      <a:pt x="20" y="280"/>
                    </a:lnTo>
                    <a:lnTo>
                      <a:pt x="18" y="282"/>
                    </a:lnTo>
                    <a:lnTo>
                      <a:pt x="4" y="282"/>
                    </a:lnTo>
                    <a:lnTo>
                      <a:pt x="4" y="282"/>
                    </a:lnTo>
                    <a:lnTo>
                      <a:pt x="2" y="280"/>
                    </a:lnTo>
                    <a:lnTo>
                      <a:pt x="0" y="274"/>
                    </a:lnTo>
                    <a:lnTo>
                      <a:pt x="0" y="25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61">
                <a:extLst>
                  <a:ext uri="{FF2B5EF4-FFF2-40B4-BE49-F238E27FC236}">
                    <a16:creationId xmlns:a16="http://schemas.microsoft.com/office/drawing/2014/main" id="{108882DD-A523-4F6F-B49C-F3D8A7AAD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1100"/>
                <a:ext cx="182" cy="29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36" y="0"/>
                  </a:cxn>
                  <a:cxn ang="0">
                    <a:pos x="42" y="0"/>
                  </a:cxn>
                  <a:cxn ang="0">
                    <a:pos x="52" y="0"/>
                  </a:cxn>
                  <a:cxn ang="0">
                    <a:pos x="62" y="0"/>
                  </a:cxn>
                  <a:cxn ang="0">
                    <a:pos x="74" y="2"/>
                  </a:cxn>
                  <a:cxn ang="0">
                    <a:pos x="86" y="4"/>
                  </a:cxn>
                  <a:cxn ang="0">
                    <a:pos x="98" y="8"/>
                  </a:cxn>
                  <a:cxn ang="0">
                    <a:pos x="110" y="14"/>
                  </a:cxn>
                  <a:cxn ang="0">
                    <a:pos x="122" y="20"/>
                  </a:cxn>
                  <a:cxn ang="0">
                    <a:pos x="134" y="28"/>
                  </a:cxn>
                  <a:cxn ang="0">
                    <a:pos x="146" y="36"/>
                  </a:cxn>
                  <a:cxn ang="0">
                    <a:pos x="160" y="48"/>
                  </a:cxn>
                  <a:cxn ang="0">
                    <a:pos x="174" y="68"/>
                  </a:cxn>
                  <a:cxn ang="0">
                    <a:pos x="182" y="96"/>
                  </a:cxn>
                  <a:cxn ang="0">
                    <a:pos x="180" y="124"/>
                  </a:cxn>
                  <a:cxn ang="0">
                    <a:pos x="172" y="154"/>
                  </a:cxn>
                  <a:cxn ang="0">
                    <a:pos x="160" y="184"/>
                  </a:cxn>
                  <a:cxn ang="0">
                    <a:pos x="146" y="212"/>
                  </a:cxn>
                  <a:cxn ang="0">
                    <a:pos x="130" y="236"/>
                  </a:cxn>
                  <a:cxn ang="0">
                    <a:pos x="114" y="258"/>
                  </a:cxn>
                  <a:cxn ang="0">
                    <a:pos x="100" y="276"/>
                  </a:cxn>
                  <a:cxn ang="0">
                    <a:pos x="92" y="288"/>
                  </a:cxn>
                  <a:cxn ang="0">
                    <a:pos x="82" y="298"/>
                  </a:cxn>
                  <a:cxn ang="0">
                    <a:pos x="8" y="220"/>
                  </a:cxn>
                  <a:cxn ang="0">
                    <a:pos x="14" y="212"/>
                  </a:cxn>
                  <a:cxn ang="0">
                    <a:pos x="20" y="198"/>
                  </a:cxn>
                  <a:cxn ang="0">
                    <a:pos x="30" y="180"/>
                  </a:cxn>
                  <a:cxn ang="0">
                    <a:pos x="40" y="158"/>
                  </a:cxn>
                  <a:cxn ang="0">
                    <a:pos x="50" y="134"/>
                  </a:cxn>
                  <a:cxn ang="0">
                    <a:pos x="60" y="112"/>
                  </a:cxn>
                  <a:cxn ang="0">
                    <a:pos x="68" y="90"/>
                  </a:cxn>
                  <a:cxn ang="0">
                    <a:pos x="74" y="72"/>
                  </a:cxn>
                  <a:cxn ang="0">
                    <a:pos x="74" y="58"/>
                  </a:cxn>
                  <a:cxn ang="0">
                    <a:pos x="72" y="52"/>
                  </a:cxn>
                  <a:cxn ang="0">
                    <a:pos x="68" y="42"/>
                  </a:cxn>
                  <a:cxn ang="0">
                    <a:pos x="64" y="36"/>
                  </a:cxn>
                  <a:cxn ang="0">
                    <a:pos x="54" y="32"/>
                  </a:cxn>
                  <a:cxn ang="0">
                    <a:pos x="46" y="26"/>
                  </a:cxn>
                  <a:cxn ang="0">
                    <a:pos x="36" y="24"/>
                  </a:cxn>
                  <a:cxn ang="0">
                    <a:pos x="32" y="22"/>
                  </a:cxn>
                  <a:cxn ang="0">
                    <a:pos x="28" y="22"/>
                  </a:cxn>
                  <a:cxn ang="0">
                    <a:pos x="24" y="20"/>
                  </a:cxn>
                  <a:cxn ang="0">
                    <a:pos x="20" y="20"/>
                  </a:cxn>
                  <a:cxn ang="0">
                    <a:pos x="14" y="18"/>
                  </a:cxn>
                  <a:cxn ang="0">
                    <a:pos x="10" y="18"/>
                  </a:cxn>
                  <a:cxn ang="0">
                    <a:pos x="0" y="4"/>
                  </a:cxn>
                  <a:cxn ang="0">
                    <a:pos x="14" y="0"/>
                  </a:cxn>
                </a:cxnLst>
                <a:rect l="0" t="0" r="r" b="b"/>
                <a:pathLst>
                  <a:path w="182" h="298">
                    <a:moveTo>
                      <a:pt x="18" y="0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6" y="4"/>
                    </a:lnTo>
                    <a:lnTo>
                      <a:pt x="90" y="6"/>
                    </a:lnTo>
                    <a:lnTo>
                      <a:pt x="94" y="6"/>
                    </a:lnTo>
                    <a:lnTo>
                      <a:pt x="98" y="8"/>
                    </a:lnTo>
                    <a:lnTo>
                      <a:pt x="102" y="10"/>
                    </a:lnTo>
                    <a:lnTo>
                      <a:pt x="106" y="12"/>
                    </a:lnTo>
                    <a:lnTo>
                      <a:pt x="110" y="14"/>
                    </a:lnTo>
                    <a:lnTo>
                      <a:pt x="114" y="16"/>
                    </a:lnTo>
                    <a:lnTo>
                      <a:pt x="118" y="18"/>
                    </a:lnTo>
                    <a:lnTo>
                      <a:pt x="122" y="20"/>
                    </a:lnTo>
                    <a:lnTo>
                      <a:pt x="126" y="22"/>
                    </a:lnTo>
                    <a:lnTo>
                      <a:pt x="130" y="24"/>
                    </a:lnTo>
                    <a:lnTo>
                      <a:pt x="134" y="28"/>
                    </a:lnTo>
                    <a:lnTo>
                      <a:pt x="138" y="30"/>
                    </a:lnTo>
                    <a:lnTo>
                      <a:pt x="142" y="34"/>
                    </a:lnTo>
                    <a:lnTo>
                      <a:pt x="146" y="36"/>
                    </a:lnTo>
                    <a:lnTo>
                      <a:pt x="152" y="40"/>
                    </a:lnTo>
                    <a:lnTo>
                      <a:pt x="156" y="44"/>
                    </a:lnTo>
                    <a:lnTo>
                      <a:pt x="160" y="48"/>
                    </a:lnTo>
                    <a:lnTo>
                      <a:pt x="164" y="52"/>
                    </a:lnTo>
                    <a:lnTo>
                      <a:pt x="170" y="60"/>
                    </a:lnTo>
                    <a:lnTo>
                      <a:pt x="174" y="68"/>
                    </a:lnTo>
                    <a:lnTo>
                      <a:pt x="178" y="78"/>
                    </a:lnTo>
                    <a:lnTo>
                      <a:pt x="180" y="86"/>
                    </a:lnTo>
                    <a:lnTo>
                      <a:pt x="182" y="96"/>
                    </a:lnTo>
                    <a:lnTo>
                      <a:pt x="182" y="106"/>
                    </a:lnTo>
                    <a:lnTo>
                      <a:pt x="182" y="116"/>
                    </a:lnTo>
                    <a:lnTo>
                      <a:pt x="180" y="124"/>
                    </a:lnTo>
                    <a:lnTo>
                      <a:pt x="178" y="134"/>
                    </a:lnTo>
                    <a:lnTo>
                      <a:pt x="176" y="144"/>
                    </a:lnTo>
                    <a:lnTo>
                      <a:pt x="172" y="154"/>
                    </a:lnTo>
                    <a:lnTo>
                      <a:pt x="168" y="164"/>
                    </a:lnTo>
                    <a:lnTo>
                      <a:pt x="164" y="174"/>
                    </a:lnTo>
                    <a:lnTo>
                      <a:pt x="160" y="184"/>
                    </a:lnTo>
                    <a:lnTo>
                      <a:pt x="156" y="194"/>
                    </a:lnTo>
                    <a:lnTo>
                      <a:pt x="150" y="202"/>
                    </a:lnTo>
                    <a:lnTo>
                      <a:pt x="146" y="212"/>
                    </a:lnTo>
                    <a:lnTo>
                      <a:pt x="140" y="220"/>
                    </a:lnTo>
                    <a:lnTo>
                      <a:pt x="134" y="228"/>
                    </a:lnTo>
                    <a:lnTo>
                      <a:pt x="130" y="236"/>
                    </a:lnTo>
                    <a:lnTo>
                      <a:pt x="124" y="244"/>
                    </a:lnTo>
                    <a:lnTo>
                      <a:pt x="118" y="252"/>
                    </a:lnTo>
                    <a:lnTo>
                      <a:pt x="114" y="258"/>
                    </a:lnTo>
                    <a:lnTo>
                      <a:pt x="110" y="266"/>
                    </a:lnTo>
                    <a:lnTo>
                      <a:pt x="104" y="270"/>
                    </a:lnTo>
                    <a:lnTo>
                      <a:pt x="100" y="276"/>
                    </a:lnTo>
                    <a:lnTo>
                      <a:pt x="98" y="280"/>
                    </a:lnTo>
                    <a:lnTo>
                      <a:pt x="94" y="284"/>
                    </a:lnTo>
                    <a:lnTo>
                      <a:pt x="92" y="288"/>
                    </a:lnTo>
                    <a:lnTo>
                      <a:pt x="90" y="290"/>
                    </a:lnTo>
                    <a:lnTo>
                      <a:pt x="88" y="290"/>
                    </a:lnTo>
                    <a:lnTo>
                      <a:pt x="82" y="298"/>
                    </a:lnTo>
                    <a:lnTo>
                      <a:pt x="4" y="228"/>
                    </a:lnTo>
                    <a:lnTo>
                      <a:pt x="8" y="222"/>
                    </a:lnTo>
                    <a:lnTo>
                      <a:pt x="8" y="220"/>
                    </a:lnTo>
                    <a:lnTo>
                      <a:pt x="10" y="218"/>
                    </a:lnTo>
                    <a:lnTo>
                      <a:pt x="12" y="216"/>
                    </a:lnTo>
                    <a:lnTo>
                      <a:pt x="14" y="212"/>
                    </a:lnTo>
                    <a:lnTo>
                      <a:pt x="16" y="208"/>
                    </a:lnTo>
                    <a:lnTo>
                      <a:pt x="18" y="204"/>
                    </a:lnTo>
                    <a:lnTo>
                      <a:pt x="20" y="198"/>
                    </a:lnTo>
                    <a:lnTo>
                      <a:pt x="24" y="192"/>
                    </a:lnTo>
                    <a:lnTo>
                      <a:pt x="26" y="186"/>
                    </a:lnTo>
                    <a:lnTo>
                      <a:pt x="30" y="180"/>
                    </a:lnTo>
                    <a:lnTo>
                      <a:pt x="34" y="172"/>
                    </a:lnTo>
                    <a:lnTo>
                      <a:pt x="36" y="166"/>
                    </a:lnTo>
                    <a:lnTo>
                      <a:pt x="40" y="158"/>
                    </a:lnTo>
                    <a:lnTo>
                      <a:pt x="44" y="150"/>
                    </a:lnTo>
                    <a:lnTo>
                      <a:pt x="48" y="142"/>
                    </a:lnTo>
                    <a:lnTo>
                      <a:pt x="50" y="134"/>
                    </a:lnTo>
                    <a:lnTo>
                      <a:pt x="54" y="128"/>
                    </a:lnTo>
                    <a:lnTo>
                      <a:pt x="58" y="120"/>
                    </a:lnTo>
                    <a:lnTo>
                      <a:pt x="60" y="112"/>
                    </a:lnTo>
                    <a:lnTo>
                      <a:pt x="64" y="104"/>
                    </a:lnTo>
                    <a:lnTo>
                      <a:pt x="66" y="98"/>
                    </a:lnTo>
                    <a:lnTo>
                      <a:pt x="68" y="90"/>
                    </a:lnTo>
                    <a:lnTo>
                      <a:pt x="70" y="84"/>
                    </a:lnTo>
                    <a:lnTo>
                      <a:pt x="72" y="78"/>
                    </a:lnTo>
                    <a:lnTo>
                      <a:pt x="74" y="72"/>
                    </a:lnTo>
                    <a:lnTo>
                      <a:pt x="74" y="66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4" y="56"/>
                    </a:lnTo>
                    <a:lnTo>
                      <a:pt x="74" y="54"/>
                    </a:lnTo>
                    <a:lnTo>
                      <a:pt x="72" y="52"/>
                    </a:lnTo>
                    <a:lnTo>
                      <a:pt x="72" y="48"/>
                    </a:lnTo>
                    <a:lnTo>
                      <a:pt x="70" y="46"/>
                    </a:lnTo>
                    <a:lnTo>
                      <a:pt x="68" y="42"/>
                    </a:lnTo>
                    <a:lnTo>
                      <a:pt x="68" y="40"/>
                    </a:lnTo>
                    <a:lnTo>
                      <a:pt x="66" y="38"/>
                    </a:lnTo>
                    <a:lnTo>
                      <a:pt x="64" y="36"/>
                    </a:lnTo>
                    <a:lnTo>
                      <a:pt x="60" y="34"/>
                    </a:lnTo>
                    <a:lnTo>
                      <a:pt x="58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4"/>
                    </a:lnTo>
                    <a:lnTo>
                      <a:pt x="36" y="24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6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62">
                <a:extLst>
                  <a:ext uri="{FF2B5EF4-FFF2-40B4-BE49-F238E27FC236}">
                    <a16:creationId xmlns:a16="http://schemas.microsoft.com/office/drawing/2014/main" id="{1FC20821-7B61-48C0-B7D1-071871DCA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" y="1108"/>
                <a:ext cx="164" cy="27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54" y="0"/>
                  </a:cxn>
                  <a:cxn ang="0">
                    <a:pos x="70" y="4"/>
                  </a:cxn>
                  <a:cxn ang="0">
                    <a:pos x="84" y="8"/>
                  </a:cxn>
                  <a:cxn ang="0">
                    <a:pos x="100" y="14"/>
                  </a:cxn>
                  <a:cxn ang="0">
                    <a:pos x="116" y="24"/>
                  </a:cxn>
                  <a:cxn ang="0">
                    <a:pos x="132" y="36"/>
                  </a:cxn>
                  <a:cxn ang="0">
                    <a:pos x="148" y="50"/>
                  </a:cxn>
                  <a:cxn ang="0">
                    <a:pos x="148" y="50"/>
                  </a:cxn>
                  <a:cxn ang="0">
                    <a:pos x="152" y="56"/>
                  </a:cxn>
                  <a:cxn ang="0">
                    <a:pos x="156" y="64"/>
                  </a:cxn>
                  <a:cxn ang="0">
                    <a:pos x="162" y="80"/>
                  </a:cxn>
                  <a:cxn ang="0">
                    <a:pos x="164" y="98"/>
                  </a:cxn>
                  <a:cxn ang="0">
                    <a:pos x="162" y="116"/>
                  </a:cxn>
                  <a:cxn ang="0">
                    <a:pos x="158" y="134"/>
                  </a:cxn>
                  <a:cxn ang="0">
                    <a:pos x="152" y="154"/>
                  </a:cxn>
                  <a:cxn ang="0">
                    <a:pos x="144" y="172"/>
                  </a:cxn>
                  <a:cxn ang="0">
                    <a:pos x="134" y="190"/>
                  </a:cxn>
                  <a:cxn ang="0">
                    <a:pos x="112" y="224"/>
                  </a:cxn>
                  <a:cxn ang="0">
                    <a:pos x="92" y="252"/>
                  </a:cxn>
                  <a:cxn ang="0">
                    <a:pos x="72" y="278"/>
                  </a:cxn>
                  <a:cxn ang="0">
                    <a:pos x="4" y="218"/>
                  </a:cxn>
                  <a:cxn ang="0">
                    <a:pos x="4" y="218"/>
                  </a:cxn>
                  <a:cxn ang="0">
                    <a:pos x="18" y="194"/>
                  </a:cxn>
                  <a:cxn ang="0">
                    <a:pos x="44" y="138"/>
                  </a:cxn>
                  <a:cxn ang="0">
                    <a:pos x="58" y="106"/>
                  </a:cxn>
                  <a:cxn ang="0">
                    <a:pos x="68" y="78"/>
                  </a:cxn>
                  <a:cxn ang="0">
                    <a:pos x="72" y="66"/>
                  </a:cxn>
                  <a:cxn ang="0">
                    <a:pos x="72" y="54"/>
                  </a:cxn>
                  <a:cxn ang="0">
                    <a:pos x="72" y="46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68" y="34"/>
                  </a:cxn>
                  <a:cxn ang="0">
                    <a:pos x="64" y="28"/>
                  </a:cxn>
                  <a:cxn ang="0">
                    <a:pos x="52" y="18"/>
                  </a:cxn>
                  <a:cxn ang="0">
                    <a:pos x="38" y="1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64" h="278">
                    <a:moveTo>
                      <a:pt x="8" y="0"/>
                    </a:moveTo>
                    <a:lnTo>
                      <a:pt x="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54" y="0"/>
                    </a:lnTo>
                    <a:lnTo>
                      <a:pt x="70" y="4"/>
                    </a:lnTo>
                    <a:lnTo>
                      <a:pt x="84" y="8"/>
                    </a:lnTo>
                    <a:lnTo>
                      <a:pt x="100" y="14"/>
                    </a:lnTo>
                    <a:lnTo>
                      <a:pt x="116" y="24"/>
                    </a:lnTo>
                    <a:lnTo>
                      <a:pt x="132" y="36"/>
                    </a:lnTo>
                    <a:lnTo>
                      <a:pt x="148" y="50"/>
                    </a:lnTo>
                    <a:lnTo>
                      <a:pt x="148" y="50"/>
                    </a:lnTo>
                    <a:lnTo>
                      <a:pt x="152" y="56"/>
                    </a:lnTo>
                    <a:lnTo>
                      <a:pt x="156" y="64"/>
                    </a:lnTo>
                    <a:lnTo>
                      <a:pt x="162" y="80"/>
                    </a:lnTo>
                    <a:lnTo>
                      <a:pt x="164" y="98"/>
                    </a:lnTo>
                    <a:lnTo>
                      <a:pt x="162" y="116"/>
                    </a:lnTo>
                    <a:lnTo>
                      <a:pt x="158" y="134"/>
                    </a:lnTo>
                    <a:lnTo>
                      <a:pt x="152" y="154"/>
                    </a:lnTo>
                    <a:lnTo>
                      <a:pt x="144" y="172"/>
                    </a:lnTo>
                    <a:lnTo>
                      <a:pt x="134" y="190"/>
                    </a:lnTo>
                    <a:lnTo>
                      <a:pt x="112" y="224"/>
                    </a:lnTo>
                    <a:lnTo>
                      <a:pt x="92" y="252"/>
                    </a:lnTo>
                    <a:lnTo>
                      <a:pt x="72" y="278"/>
                    </a:lnTo>
                    <a:lnTo>
                      <a:pt x="4" y="218"/>
                    </a:lnTo>
                    <a:lnTo>
                      <a:pt x="4" y="218"/>
                    </a:lnTo>
                    <a:lnTo>
                      <a:pt x="18" y="194"/>
                    </a:lnTo>
                    <a:lnTo>
                      <a:pt x="44" y="138"/>
                    </a:lnTo>
                    <a:lnTo>
                      <a:pt x="58" y="106"/>
                    </a:lnTo>
                    <a:lnTo>
                      <a:pt x="68" y="78"/>
                    </a:lnTo>
                    <a:lnTo>
                      <a:pt x="72" y="66"/>
                    </a:lnTo>
                    <a:lnTo>
                      <a:pt x="72" y="54"/>
                    </a:lnTo>
                    <a:lnTo>
                      <a:pt x="72" y="46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68" y="34"/>
                    </a:lnTo>
                    <a:lnTo>
                      <a:pt x="64" y="28"/>
                    </a:lnTo>
                    <a:lnTo>
                      <a:pt x="52" y="18"/>
                    </a:lnTo>
                    <a:lnTo>
                      <a:pt x="38" y="1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63">
                <a:extLst>
                  <a:ext uri="{FF2B5EF4-FFF2-40B4-BE49-F238E27FC236}">
                    <a16:creationId xmlns:a16="http://schemas.microsoft.com/office/drawing/2014/main" id="{82511D86-940D-4825-A5CA-C8F2A6DA8D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08" y="1108"/>
                <a:ext cx="164" cy="27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48" y="50"/>
                  </a:cxn>
                  <a:cxn ang="0">
                    <a:pos x="148" y="50"/>
                  </a:cxn>
                  <a:cxn ang="0">
                    <a:pos x="130" y="34"/>
                  </a:cxn>
                  <a:cxn ang="0">
                    <a:pos x="114" y="22"/>
                  </a:cxn>
                  <a:cxn ang="0">
                    <a:pos x="98" y="12"/>
                  </a:cxn>
                  <a:cxn ang="0">
                    <a:pos x="80" y="6"/>
                  </a:cxn>
                  <a:cxn ang="0">
                    <a:pos x="80" y="6"/>
                  </a:cxn>
                  <a:cxn ang="0">
                    <a:pos x="100" y="20"/>
                  </a:cxn>
                  <a:cxn ang="0">
                    <a:pos x="118" y="36"/>
                  </a:cxn>
                  <a:cxn ang="0">
                    <a:pos x="118" y="36"/>
                  </a:cxn>
                  <a:cxn ang="0">
                    <a:pos x="126" y="50"/>
                  </a:cxn>
                  <a:cxn ang="0">
                    <a:pos x="132" y="62"/>
                  </a:cxn>
                  <a:cxn ang="0">
                    <a:pos x="134" y="78"/>
                  </a:cxn>
                  <a:cxn ang="0">
                    <a:pos x="134" y="92"/>
                  </a:cxn>
                  <a:cxn ang="0">
                    <a:pos x="132" y="108"/>
                  </a:cxn>
                  <a:cxn ang="0">
                    <a:pos x="126" y="126"/>
                  </a:cxn>
                  <a:cxn ang="0">
                    <a:pos x="122" y="142"/>
                  </a:cxn>
                  <a:cxn ang="0">
                    <a:pos x="114" y="158"/>
                  </a:cxn>
                  <a:cxn ang="0">
                    <a:pos x="96" y="190"/>
                  </a:cxn>
                  <a:cxn ang="0">
                    <a:pos x="78" y="218"/>
                  </a:cxn>
                  <a:cxn ang="0">
                    <a:pos x="62" y="240"/>
                  </a:cxn>
                  <a:cxn ang="0">
                    <a:pos x="48" y="258"/>
                  </a:cxn>
                  <a:cxn ang="0">
                    <a:pos x="72" y="278"/>
                  </a:cxn>
                  <a:cxn ang="0">
                    <a:pos x="72" y="278"/>
                  </a:cxn>
                  <a:cxn ang="0">
                    <a:pos x="92" y="252"/>
                  </a:cxn>
                  <a:cxn ang="0">
                    <a:pos x="112" y="224"/>
                  </a:cxn>
                  <a:cxn ang="0">
                    <a:pos x="134" y="190"/>
                  </a:cxn>
                  <a:cxn ang="0">
                    <a:pos x="144" y="172"/>
                  </a:cxn>
                  <a:cxn ang="0">
                    <a:pos x="152" y="154"/>
                  </a:cxn>
                  <a:cxn ang="0">
                    <a:pos x="158" y="134"/>
                  </a:cxn>
                  <a:cxn ang="0">
                    <a:pos x="162" y="116"/>
                  </a:cxn>
                  <a:cxn ang="0">
                    <a:pos x="164" y="98"/>
                  </a:cxn>
                  <a:cxn ang="0">
                    <a:pos x="162" y="80"/>
                  </a:cxn>
                  <a:cxn ang="0">
                    <a:pos x="156" y="64"/>
                  </a:cxn>
                  <a:cxn ang="0">
                    <a:pos x="152" y="56"/>
                  </a:cxn>
                  <a:cxn ang="0">
                    <a:pos x="148" y="50"/>
                  </a:cxn>
                  <a:cxn ang="0">
                    <a:pos x="148" y="50"/>
                  </a:cxn>
                </a:cxnLst>
                <a:rect l="0" t="0" r="r" b="b"/>
                <a:pathLst>
                  <a:path w="164" h="278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148" y="50"/>
                    </a:moveTo>
                    <a:lnTo>
                      <a:pt x="148" y="50"/>
                    </a:lnTo>
                    <a:lnTo>
                      <a:pt x="130" y="34"/>
                    </a:lnTo>
                    <a:lnTo>
                      <a:pt x="114" y="22"/>
                    </a:lnTo>
                    <a:lnTo>
                      <a:pt x="98" y="12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100" y="20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26" y="50"/>
                    </a:lnTo>
                    <a:lnTo>
                      <a:pt x="132" y="62"/>
                    </a:lnTo>
                    <a:lnTo>
                      <a:pt x="134" y="78"/>
                    </a:lnTo>
                    <a:lnTo>
                      <a:pt x="134" y="92"/>
                    </a:lnTo>
                    <a:lnTo>
                      <a:pt x="132" y="108"/>
                    </a:lnTo>
                    <a:lnTo>
                      <a:pt x="126" y="126"/>
                    </a:lnTo>
                    <a:lnTo>
                      <a:pt x="122" y="142"/>
                    </a:lnTo>
                    <a:lnTo>
                      <a:pt x="114" y="158"/>
                    </a:lnTo>
                    <a:lnTo>
                      <a:pt x="96" y="190"/>
                    </a:lnTo>
                    <a:lnTo>
                      <a:pt x="78" y="218"/>
                    </a:lnTo>
                    <a:lnTo>
                      <a:pt x="62" y="240"/>
                    </a:lnTo>
                    <a:lnTo>
                      <a:pt x="48" y="258"/>
                    </a:lnTo>
                    <a:lnTo>
                      <a:pt x="72" y="278"/>
                    </a:lnTo>
                    <a:lnTo>
                      <a:pt x="72" y="278"/>
                    </a:lnTo>
                    <a:lnTo>
                      <a:pt x="92" y="252"/>
                    </a:lnTo>
                    <a:lnTo>
                      <a:pt x="112" y="224"/>
                    </a:lnTo>
                    <a:lnTo>
                      <a:pt x="134" y="190"/>
                    </a:lnTo>
                    <a:lnTo>
                      <a:pt x="144" y="172"/>
                    </a:lnTo>
                    <a:lnTo>
                      <a:pt x="152" y="154"/>
                    </a:lnTo>
                    <a:lnTo>
                      <a:pt x="158" y="134"/>
                    </a:lnTo>
                    <a:lnTo>
                      <a:pt x="162" y="116"/>
                    </a:lnTo>
                    <a:lnTo>
                      <a:pt x="164" y="98"/>
                    </a:lnTo>
                    <a:lnTo>
                      <a:pt x="162" y="80"/>
                    </a:lnTo>
                    <a:lnTo>
                      <a:pt x="156" y="64"/>
                    </a:lnTo>
                    <a:lnTo>
                      <a:pt x="152" y="56"/>
                    </a:lnTo>
                    <a:lnTo>
                      <a:pt x="148" y="50"/>
                    </a:lnTo>
                    <a:lnTo>
                      <a:pt x="148" y="50"/>
                    </a:lnTo>
                    <a:close/>
                  </a:path>
                </a:pathLst>
              </a:custGeom>
              <a:solidFill>
                <a:srgbClr val="FF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64">
                <a:extLst>
                  <a:ext uri="{FF2B5EF4-FFF2-40B4-BE49-F238E27FC236}">
                    <a16:creationId xmlns:a16="http://schemas.microsoft.com/office/drawing/2014/main" id="{8EF470E1-AB79-4145-A49A-D7526122A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1266"/>
                <a:ext cx="644" cy="268"/>
              </a:xfrm>
              <a:custGeom>
                <a:avLst/>
                <a:gdLst/>
                <a:ahLst/>
                <a:cxnLst>
                  <a:cxn ang="0">
                    <a:pos x="322" y="0"/>
                  </a:cxn>
                  <a:cxn ang="0">
                    <a:pos x="386" y="2"/>
                  </a:cxn>
                  <a:cxn ang="0">
                    <a:pos x="448" y="10"/>
                  </a:cxn>
                  <a:cxn ang="0">
                    <a:pos x="502" y="24"/>
                  </a:cxn>
                  <a:cxn ang="0">
                    <a:pos x="550" y="40"/>
                  </a:cxn>
                  <a:cxn ang="0">
                    <a:pos x="590" y="60"/>
                  </a:cxn>
                  <a:cxn ang="0">
                    <a:pos x="620" y="82"/>
                  </a:cxn>
                  <a:cxn ang="0">
                    <a:pos x="638" y="108"/>
                  </a:cxn>
                  <a:cxn ang="0">
                    <a:pos x="644" y="134"/>
                  </a:cxn>
                  <a:cxn ang="0">
                    <a:pos x="642" y="148"/>
                  </a:cxn>
                  <a:cxn ang="0">
                    <a:pos x="630" y="174"/>
                  </a:cxn>
                  <a:cxn ang="0">
                    <a:pos x="606" y="198"/>
                  </a:cxn>
                  <a:cxn ang="0">
                    <a:pos x="570" y="218"/>
                  </a:cxn>
                  <a:cxn ang="0">
                    <a:pos x="526" y="236"/>
                  </a:cxn>
                  <a:cxn ang="0">
                    <a:pos x="476" y="252"/>
                  </a:cxn>
                  <a:cxn ang="0">
                    <a:pos x="418" y="262"/>
                  </a:cxn>
                  <a:cxn ang="0">
                    <a:pos x="354" y="266"/>
                  </a:cxn>
                  <a:cxn ang="0">
                    <a:pos x="322" y="268"/>
                  </a:cxn>
                  <a:cxn ang="0">
                    <a:pos x="256" y="264"/>
                  </a:cxn>
                  <a:cxn ang="0">
                    <a:pos x="196" y="258"/>
                  </a:cxn>
                  <a:cxn ang="0">
                    <a:pos x="142" y="244"/>
                  </a:cxn>
                  <a:cxn ang="0">
                    <a:pos x="94" y="228"/>
                  </a:cxn>
                  <a:cxn ang="0">
                    <a:pos x="54" y="208"/>
                  </a:cxn>
                  <a:cxn ang="0">
                    <a:pos x="24" y="186"/>
                  </a:cxn>
                  <a:cxn ang="0">
                    <a:pos x="6" y="160"/>
                  </a:cxn>
                  <a:cxn ang="0">
                    <a:pos x="0" y="134"/>
                  </a:cxn>
                  <a:cxn ang="0">
                    <a:pos x="0" y="120"/>
                  </a:cxn>
                  <a:cxn ang="0">
                    <a:pos x="14" y="94"/>
                  </a:cxn>
                  <a:cxn ang="0">
                    <a:pos x="38" y="70"/>
                  </a:cxn>
                  <a:cxn ang="0">
                    <a:pos x="74" y="48"/>
                  </a:cxn>
                  <a:cxn ang="0">
                    <a:pos x="116" y="30"/>
                  </a:cxn>
                  <a:cxn ang="0">
                    <a:pos x="168" y="16"/>
                  </a:cxn>
                  <a:cxn ang="0">
                    <a:pos x="226" y="6"/>
                  </a:cxn>
                  <a:cxn ang="0">
                    <a:pos x="288" y="0"/>
                  </a:cxn>
                  <a:cxn ang="0">
                    <a:pos x="322" y="0"/>
                  </a:cxn>
                </a:cxnLst>
                <a:rect l="0" t="0" r="r" b="b"/>
                <a:pathLst>
                  <a:path w="644" h="268">
                    <a:moveTo>
                      <a:pt x="322" y="0"/>
                    </a:moveTo>
                    <a:lnTo>
                      <a:pt x="322" y="0"/>
                    </a:lnTo>
                    <a:lnTo>
                      <a:pt x="354" y="0"/>
                    </a:lnTo>
                    <a:lnTo>
                      <a:pt x="386" y="2"/>
                    </a:lnTo>
                    <a:lnTo>
                      <a:pt x="418" y="6"/>
                    </a:lnTo>
                    <a:lnTo>
                      <a:pt x="448" y="10"/>
                    </a:lnTo>
                    <a:lnTo>
                      <a:pt x="476" y="16"/>
                    </a:lnTo>
                    <a:lnTo>
                      <a:pt x="502" y="24"/>
                    </a:lnTo>
                    <a:lnTo>
                      <a:pt x="526" y="30"/>
                    </a:lnTo>
                    <a:lnTo>
                      <a:pt x="550" y="40"/>
                    </a:lnTo>
                    <a:lnTo>
                      <a:pt x="570" y="48"/>
                    </a:lnTo>
                    <a:lnTo>
                      <a:pt x="590" y="60"/>
                    </a:lnTo>
                    <a:lnTo>
                      <a:pt x="606" y="70"/>
                    </a:lnTo>
                    <a:lnTo>
                      <a:pt x="620" y="82"/>
                    </a:lnTo>
                    <a:lnTo>
                      <a:pt x="630" y="94"/>
                    </a:lnTo>
                    <a:lnTo>
                      <a:pt x="638" y="108"/>
                    </a:lnTo>
                    <a:lnTo>
                      <a:pt x="642" y="120"/>
                    </a:lnTo>
                    <a:lnTo>
                      <a:pt x="644" y="134"/>
                    </a:lnTo>
                    <a:lnTo>
                      <a:pt x="644" y="134"/>
                    </a:lnTo>
                    <a:lnTo>
                      <a:pt x="642" y="148"/>
                    </a:lnTo>
                    <a:lnTo>
                      <a:pt x="638" y="160"/>
                    </a:lnTo>
                    <a:lnTo>
                      <a:pt x="630" y="174"/>
                    </a:lnTo>
                    <a:lnTo>
                      <a:pt x="620" y="186"/>
                    </a:lnTo>
                    <a:lnTo>
                      <a:pt x="606" y="198"/>
                    </a:lnTo>
                    <a:lnTo>
                      <a:pt x="590" y="208"/>
                    </a:lnTo>
                    <a:lnTo>
                      <a:pt x="570" y="218"/>
                    </a:lnTo>
                    <a:lnTo>
                      <a:pt x="550" y="228"/>
                    </a:lnTo>
                    <a:lnTo>
                      <a:pt x="526" y="236"/>
                    </a:lnTo>
                    <a:lnTo>
                      <a:pt x="502" y="244"/>
                    </a:lnTo>
                    <a:lnTo>
                      <a:pt x="476" y="252"/>
                    </a:lnTo>
                    <a:lnTo>
                      <a:pt x="448" y="258"/>
                    </a:lnTo>
                    <a:lnTo>
                      <a:pt x="418" y="262"/>
                    </a:lnTo>
                    <a:lnTo>
                      <a:pt x="386" y="264"/>
                    </a:lnTo>
                    <a:lnTo>
                      <a:pt x="354" y="266"/>
                    </a:lnTo>
                    <a:lnTo>
                      <a:pt x="322" y="268"/>
                    </a:lnTo>
                    <a:lnTo>
                      <a:pt x="322" y="268"/>
                    </a:lnTo>
                    <a:lnTo>
                      <a:pt x="288" y="266"/>
                    </a:lnTo>
                    <a:lnTo>
                      <a:pt x="256" y="264"/>
                    </a:lnTo>
                    <a:lnTo>
                      <a:pt x="226" y="262"/>
                    </a:lnTo>
                    <a:lnTo>
                      <a:pt x="196" y="258"/>
                    </a:lnTo>
                    <a:lnTo>
                      <a:pt x="168" y="252"/>
                    </a:lnTo>
                    <a:lnTo>
                      <a:pt x="142" y="244"/>
                    </a:lnTo>
                    <a:lnTo>
                      <a:pt x="116" y="236"/>
                    </a:lnTo>
                    <a:lnTo>
                      <a:pt x="94" y="228"/>
                    </a:lnTo>
                    <a:lnTo>
                      <a:pt x="74" y="218"/>
                    </a:lnTo>
                    <a:lnTo>
                      <a:pt x="54" y="208"/>
                    </a:lnTo>
                    <a:lnTo>
                      <a:pt x="38" y="198"/>
                    </a:lnTo>
                    <a:lnTo>
                      <a:pt x="24" y="186"/>
                    </a:lnTo>
                    <a:lnTo>
                      <a:pt x="14" y="174"/>
                    </a:lnTo>
                    <a:lnTo>
                      <a:pt x="6" y="160"/>
                    </a:lnTo>
                    <a:lnTo>
                      <a:pt x="0" y="148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0" y="120"/>
                    </a:lnTo>
                    <a:lnTo>
                      <a:pt x="6" y="108"/>
                    </a:lnTo>
                    <a:lnTo>
                      <a:pt x="14" y="94"/>
                    </a:lnTo>
                    <a:lnTo>
                      <a:pt x="24" y="82"/>
                    </a:lnTo>
                    <a:lnTo>
                      <a:pt x="38" y="70"/>
                    </a:lnTo>
                    <a:lnTo>
                      <a:pt x="54" y="60"/>
                    </a:lnTo>
                    <a:lnTo>
                      <a:pt x="74" y="48"/>
                    </a:lnTo>
                    <a:lnTo>
                      <a:pt x="94" y="40"/>
                    </a:lnTo>
                    <a:lnTo>
                      <a:pt x="116" y="30"/>
                    </a:lnTo>
                    <a:lnTo>
                      <a:pt x="142" y="24"/>
                    </a:lnTo>
                    <a:lnTo>
                      <a:pt x="168" y="16"/>
                    </a:lnTo>
                    <a:lnTo>
                      <a:pt x="196" y="10"/>
                    </a:lnTo>
                    <a:lnTo>
                      <a:pt x="226" y="6"/>
                    </a:lnTo>
                    <a:lnTo>
                      <a:pt x="256" y="2"/>
                    </a:lnTo>
                    <a:lnTo>
                      <a:pt x="288" y="0"/>
                    </a:lnTo>
                    <a:lnTo>
                      <a:pt x="322" y="0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65">
                <a:extLst>
                  <a:ext uri="{FF2B5EF4-FFF2-40B4-BE49-F238E27FC236}">
                    <a16:creationId xmlns:a16="http://schemas.microsoft.com/office/drawing/2014/main" id="{AA22ADF1-E031-4651-A1E4-508E6050D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1274"/>
                <a:ext cx="628" cy="252"/>
              </a:xfrm>
              <a:custGeom>
                <a:avLst/>
                <a:gdLst/>
                <a:ahLst/>
                <a:cxnLst>
                  <a:cxn ang="0">
                    <a:pos x="314" y="0"/>
                  </a:cxn>
                  <a:cxn ang="0">
                    <a:pos x="378" y="2"/>
                  </a:cxn>
                  <a:cxn ang="0">
                    <a:pos x="436" y="10"/>
                  </a:cxn>
                  <a:cxn ang="0">
                    <a:pos x="490" y="22"/>
                  </a:cxn>
                  <a:cxn ang="0">
                    <a:pos x="536" y="38"/>
                  </a:cxn>
                  <a:cxn ang="0">
                    <a:pos x="574" y="56"/>
                  </a:cxn>
                  <a:cxn ang="0">
                    <a:pos x="604" y="78"/>
                  </a:cxn>
                  <a:cxn ang="0">
                    <a:pos x="622" y="100"/>
                  </a:cxn>
                  <a:cxn ang="0">
                    <a:pos x="628" y="126"/>
                  </a:cxn>
                  <a:cxn ang="0">
                    <a:pos x="626" y="138"/>
                  </a:cxn>
                  <a:cxn ang="0">
                    <a:pos x="614" y="164"/>
                  </a:cxn>
                  <a:cxn ang="0">
                    <a:pos x="590" y="186"/>
                  </a:cxn>
                  <a:cxn ang="0">
                    <a:pos x="556" y="206"/>
                  </a:cxn>
                  <a:cxn ang="0">
                    <a:pos x="514" y="222"/>
                  </a:cxn>
                  <a:cxn ang="0">
                    <a:pos x="464" y="236"/>
                  </a:cxn>
                  <a:cxn ang="0">
                    <a:pos x="408" y="246"/>
                  </a:cxn>
                  <a:cxn ang="0">
                    <a:pos x="346" y="250"/>
                  </a:cxn>
                  <a:cxn ang="0">
                    <a:pos x="314" y="252"/>
                  </a:cxn>
                  <a:cxn ang="0">
                    <a:pos x="250" y="248"/>
                  </a:cxn>
                  <a:cxn ang="0">
                    <a:pos x="192" y="242"/>
                  </a:cxn>
                  <a:cxn ang="0">
                    <a:pos x="138" y="230"/>
                  </a:cxn>
                  <a:cxn ang="0">
                    <a:pos x="92" y="214"/>
                  </a:cxn>
                  <a:cxn ang="0">
                    <a:pos x="54" y="196"/>
                  </a:cxn>
                  <a:cxn ang="0">
                    <a:pos x="24" y="174"/>
                  </a:cxn>
                  <a:cxn ang="0">
                    <a:pos x="6" y="152"/>
                  </a:cxn>
                  <a:cxn ang="0">
                    <a:pos x="0" y="126"/>
                  </a:cxn>
                  <a:cxn ang="0">
                    <a:pos x="0" y="114"/>
                  </a:cxn>
                  <a:cxn ang="0">
                    <a:pos x="14" y="88"/>
                  </a:cxn>
                  <a:cxn ang="0">
                    <a:pos x="38" y="66"/>
                  </a:cxn>
                  <a:cxn ang="0">
                    <a:pos x="72" y="46"/>
                  </a:cxn>
                  <a:cxn ang="0">
                    <a:pos x="114" y="30"/>
                  </a:cxn>
                  <a:cxn ang="0">
                    <a:pos x="164" y="16"/>
                  </a:cxn>
                  <a:cxn ang="0">
                    <a:pos x="220" y="6"/>
                  </a:cxn>
                  <a:cxn ang="0">
                    <a:pos x="282" y="0"/>
                  </a:cxn>
                  <a:cxn ang="0">
                    <a:pos x="314" y="0"/>
                  </a:cxn>
                </a:cxnLst>
                <a:rect l="0" t="0" r="r" b="b"/>
                <a:pathLst>
                  <a:path w="628" h="252">
                    <a:moveTo>
                      <a:pt x="314" y="0"/>
                    </a:moveTo>
                    <a:lnTo>
                      <a:pt x="314" y="0"/>
                    </a:lnTo>
                    <a:lnTo>
                      <a:pt x="346" y="0"/>
                    </a:lnTo>
                    <a:lnTo>
                      <a:pt x="378" y="2"/>
                    </a:lnTo>
                    <a:lnTo>
                      <a:pt x="408" y="6"/>
                    </a:lnTo>
                    <a:lnTo>
                      <a:pt x="436" y="10"/>
                    </a:lnTo>
                    <a:lnTo>
                      <a:pt x="464" y="16"/>
                    </a:lnTo>
                    <a:lnTo>
                      <a:pt x="490" y="22"/>
                    </a:lnTo>
                    <a:lnTo>
                      <a:pt x="514" y="30"/>
                    </a:lnTo>
                    <a:lnTo>
                      <a:pt x="536" y="38"/>
                    </a:lnTo>
                    <a:lnTo>
                      <a:pt x="556" y="46"/>
                    </a:lnTo>
                    <a:lnTo>
                      <a:pt x="574" y="56"/>
                    </a:lnTo>
                    <a:lnTo>
                      <a:pt x="590" y="66"/>
                    </a:lnTo>
                    <a:lnTo>
                      <a:pt x="604" y="78"/>
                    </a:lnTo>
                    <a:lnTo>
                      <a:pt x="614" y="88"/>
                    </a:lnTo>
                    <a:lnTo>
                      <a:pt x="622" y="100"/>
                    </a:lnTo>
                    <a:lnTo>
                      <a:pt x="626" y="114"/>
                    </a:lnTo>
                    <a:lnTo>
                      <a:pt x="628" y="126"/>
                    </a:lnTo>
                    <a:lnTo>
                      <a:pt x="628" y="126"/>
                    </a:lnTo>
                    <a:lnTo>
                      <a:pt x="626" y="138"/>
                    </a:lnTo>
                    <a:lnTo>
                      <a:pt x="622" y="152"/>
                    </a:lnTo>
                    <a:lnTo>
                      <a:pt x="614" y="164"/>
                    </a:lnTo>
                    <a:lnTo>
                      <a:pt x="604" y="174"/>
                    </a:lnTo>
                    <a:lnTo>
                      <a:pt x="590" y="186"/>
                    </a:lnTo>
                    <a:lnTo>
                      <a:pt x="574" y="196"/>
                    </a:lnTo>
                    <a:lnTo>
                      <a:pt x="556" y="206"/>
                    </a:lnTo>
                    <a:lnTo>
                      <a:pt x="536" y="214"/>
                    </a:lnTo>
                    <a:lnTo>
                      <a:pt x="514" y="222"/>
                    </a:lnTo>
                    <a:lnTo>
                      <a:pt x="490" y="230"/>
                    </a:lnTo>
                    <a:lnTo>
                      <a:pt x="464" y="236"/>
                    </a:lnTo>
                    <a:lnTo>
                      <a:pt x="436" y="242"/>
                    </a:lnTo>
                    <a:lnTo>
                      <a:pt x="408" y="246"/>
                    </a:lnTo>
                    <a:lnTo>
                      <a:pt x="378" y="248"/>
                    </a:lnTo>
                    <a:lnTo>
                      <a:pt x="346" y="250"/>
                    </a:lnTo>
                    <a:lnTo>
                      <a:pt x="314" y="252"/>
                    </a:lnTo>
                    <a:lnTo>
                      <a:pt x="314" y="252"/>
                    </a:lnTo>
                    <a:lnTo>
                      <a:pt x="282" y="250"/>
                    </a:lnTo>
                    <a:lnTo>
                      <a:pt x="250" y="248"/>
                    </a:lnTo>
                    <a:lnTo>
                      <a:pt x="220" y="246"/>
                    </a:lnTo>
                    <a:lnTo>
                      <a:pt x="192" y="242"/>
                    </a:lnTo>
                    <a:lnTo>
                      <a:pt x="164" y="236"/>
                    </a:lnTo>
                    <a:lnTo>
                      <a:pt x="138" y="230"/>
                    </a:lnTo>
                    <a:lnTo>
                      <a:pt x="114" y="222"/>
                    </a:lnTo>
                    <a:lnTo>
                      <a:pt x="92" y="214"/>
                    </a:lnTo>
                    <a:lnTo>
                      <a:pt x="72" y="206"/>
                    </a:lnTo>
                    <a:lnTo>
                      <a:pt x="54" y="196"/>
                    </a:lnTo>
                    <a:lnTo>
                      <a:pt x="38" y="186"/>
                    </a:lnTo>
                    <a:lnTo>
                      <a:pt x="24" y="174"/>
                    </a:lnTo>
                    <a:lnTo>
                      <a:pt x="14" y="164"/>
                    </a:lnTo>
                    <a:lnTo>
                      <a:pt x="6" y="152"/>
                    </a:lnTo>
                    <a:lnTo>
                      <a:pt x="0" y="138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14"/>
                    </a:lnTo>
                    <a:lnTo>
                      <a:pt x="6" y="100"/>
                    </a:lnTo>
                    <a:lnTo>
                      <a:pt x="14" y="88"/>
                    </a:lnTo>
                    <a:lnTo>
                      <a:pt x="24" y="78"/>
                    </a:lnTo>
                    <a:lnTo>
                      <a:pt x="38" y="66"/>
                    </a:lnTo>
                    <a:lnTo>
                      <a:pt x="54" y="56"/>
                    </a:lnTo>
                    <a:lnTo>
                      <a:pt x="72" y="46"/>
                    </a:lnTo>
                    <a:lnTo>
                      <a:pt x="92" y="38"/>
                    </a:lnTo>
                    <a:lnTo>
                      <a:pt x="114" y="30"/>
                    </a:lnTo>
                    <a:lnTo>
                      <a:pt x="138" y="22"/>
                    </a:lnTo>
                    <a:lnTo>
                      <a:pt x="164" y="16"/>
                    </a:lnTo>
                    <a:lnTo>
                      <a:pt x="192" y="10"/>
                    </a:lnTo>
                    <a:lnTo>
                      <a:pt x="220" y="6"/>
                    </a:lnTo>
                    <a:lnTo>
                      <a:pt x="250" y="2"/>
                    </a:lnTo>
                    <a:lnTo>
                      <a:pt x="282" y="0"/>
                    </a:lnTo>
                    <a:lnTo>
                      <a:pt x="314" y="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66">
                <a:extLst>
                  <a:ext uri="{FF2B5EF4-FFF2-40B4-BE49-F238E27FC236}">
                    <a16:creationId xmlns:a16="http://schemas.microsoft.com/office/drawing/2014/main" id="{24B6287D-A38A-421A-AAB5-91C430F22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1298"/>
                <a:ext cx="86" cy="84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60" y="2"/>
                  </a:cxn>
                  <a:cxn ang="0">
                    <a:pos x="68" y="6"/>
                  </a:cxn>
                  <a:cxn ang="0">
                    <a:pos x="80" y="16"/>
                  </a:cxn>
                  <a:cxn ang="0">
                    <a:pos x="80" y="16"/>
                  </a:cxn>
                  <a:cxn ang="0">
                    <a:pos x="84" y="22"/>
                  </a:cxn>
                  <a:cxn ang="0">
                    <a:pos x="86" y="32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84" y="54"/>
                  </a:cxn>
                  <a:cxn ang="0">
                    <a:pos x="78" y="64"/>
                  </a:cxn>
                  <a:cxn ang="0">
                    <a:pos x="66" y="76"/>
                  </a:cxn>
                  <a:cxn ang="0">
                    <a:pos x="66" y="76"/>
                  </a:cxn>
                  <a:cxn ang="0">
                    <a:pos x="60" y="80"/>
                  </a:cxn>
                  <a:cxn ang="0">
                    <a:pos x="50" y="82"/>
                  </a:cxn>
                  <a:cxn ang="0">
                    <a:pos x="32" y="84"/>
                  </a:cxn>
                  <a:cxn ang="0">
                    <a:pos x="32" y="84"/>
                  </a:cxn>
                  <a:cxn ang="0">
                    <a:pos x="26" y="82"/>
                  </a:cxn>
                  <a:cxn ang="0">
                    <a:pos x="18" y="7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2" y="62"/>
                  </a:cxn>
                  <a:cxn ang="0">
                    <a:pos x="0" y="52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2" y="28"/>
                  </a:cxn>
                  <a:cxn ang="0">
                    <a:pos x="8" y="20"/>
                  </a:cxn>
                  <a:cxn ang="0">
                    <a:pos x="20" y="6"/>
                  </a:cxn>
                  <a:cxn ang="0">
                    <a:pos x="20" y="6"/>
                  </a:cxn>
                  <a:cxn ang="0">
                    <a:pos x="26" y="4"/>
                  </a:cxn>
                  <a:cxn ang="0">
                    <a:pos x="36" y="2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86" h="84">
                    <a:moveTo>
                      <a:pt x="54" y="0"/>
                    </a:moveTo>
                    <a:lnTo>
                      <a:pt x="54" y="0"/>
                    </a:lnTo>
                    <a:lnTo>
                      <a:pt x="60" y="2"/>
                    </a:lnTo>
                    <a:lnTo>
                      <a:pt x="68" y="6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4" y="22"/>
                    </a:lnTo>
                    <a:lnTo>
                      <a:pt x="86" y="32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78" y="64"/>
                    </a:lnTo>
                    <a:lnTo>
                      <a:pt x="66" y="76"/>
                    </a:lnTo>
                    <a:lnTo>
                      <a:pt x="66" y="76"/>
                    </a:lnTo>
                    <a:lnTo>
                      <a:pt x="60" y="80"/>
                    </a:lnTo>
                    <a:lnTo>
                      <a:pt x="50" y="82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26" y="82"/>
                    </a:lnTo>
                    <a:lnTo>
                      <a:pt x="18" y="7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2" y="62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8" y="2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6" y="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67">
                <a:extLst>
                  <a:ext uri="{FF2B5EF4-FFF2-40B4-BE49-F238E27FC236}">
                    <a16:creationId xmlns:a16="http://schemas.microsoft.com/office/drawing/2014/main" id="{A3E7E9A2-47BC-4C59-BA37-6446DAF25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1306"/>
                <a:ext cx="70" cy="7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54" y="6"/>
                  </a:cxn>
                  <a:cxn ang="0">
                    <a:pos x="66" y="14"/>
                  </a:cxn>
                  <a:cxn ang="0">
                    <a:pos x="66" y="14"/>
                  </a:cxn>
                  <a:cxn ang="0">
                    <a:pos x="68" y="20"/>
                  </a:cxn>
                  <a:cxn ang="0">
                    <a:pos x="68" y="28"/>
                  </a:cxn>
                  <a:cxn ang="0">
                    <a:pos x="70" y="42"/>
                  </a:cxn>
                  <a:cxn ang="0">
                    <a:pos x="70" y="42"/>
                  </a:cxn>
                  <a:cxn ang="0">
                    <a:pos x="68" y="46"/>
                  </a:cxn>
                  <a:cxn ang="0">
                    <a:pos x="64" y="52"/>
                  </a:cxn>
                  <a:cxn ang="0">
                    <a:pos x="54" y="64"/>
                  </a:cxn>
                  <a:cxn ang="0">
                    <a:pos x="54" y="64"/>
                  </a:cxn>
                  <a:cxn ang="0">
                    <a:pos x="50" y="66"/>
                  </a:cxn>
                  <a:cxn ang="0">
                    <a:pos x="42" y="68"/>
                  </a:cxn>
                  <a:cxn ang="0">
                    <a:pos x="28" y="70"/>
                  </a:cxn>
                  <a:cxn ang="0">
                    <a:pos x="28" y="70"/>
                  </a:cxn>
                  <a:cxn ang="0">
                    <a:pos x="22" y="68"/>
                  </a:cxn>
                  <a:cxn ang="0">
                    <a:pos x="16" y="64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4" y="50"/>
                  </a:cxn>
                  <a:cxn ang="0">
                    <a:pos x="2" y="4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6" y="1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70" h="70">
                    <a:moveTo>
                      <a:pt x="42" y="0"/>
                    </a:move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6" y="14"/>
                    </a:lnTo>
                    <a:lnTo>
                      <a:pt x="66" y="14"/>
                    </a:lnTo>
                    <a:lnTo>
                      <a:pt x="68" y="20"/>
                    </a:lnTo>
                    <a:lnTo>
                      <a:pt x="68" y="28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68" y="46"/>
                    </a:lnTo>
                    <a:lnTo>
                      <a:pt x="64" y="52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50" y="66"/>
                    </a:lnTo>
                    <a:lnTo>
                      <a:pt x="42" y="68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6" y="1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68">
                <a:extLst>
                  <a:ext uri="{FF2B5EF4-FFF2-40B4-BE49-F238E27FC236}">
                    <a16:creationId xmlns:a16="http://schemas.microsoft.com/office/drawing/2014/main" id="{5217587F-36FC-48D0-BC50-54B6CD766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306"/>
                <a:ext cx="68" cy="68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46" y="2"/>
                  </a:cxn>
                  <a:cxn ang="0">
                    <a:pos x="52" y="6"/>
                  </a:cxn>
                  <a:cxn ang="0">
                    <a:pos x="62" y="16"/>
                  </a:cxn>
                  <a:cxn ang="0">
                    <a:pos x="62" y="16"/>
                  </a:cxn>
                  <a:cxn ang="0">
                    <a:pos x="64" y="20"/>
                  </a:cxn>
                  <a:cxn ang="0">
                    <a:pos x="66" y="28"/>
                  </a:cxn>
                  <a:cxn ang="0">
                    <a:pos x="68" y="42"/>
                  </a:cxn>
                  <a:cxn ang="0">
                    <a:pos x="68" y="42"/>
                  </a:cxn>
                  <a:cxn ang="0">
                    <a:pos x="66" y="46"/>
                  </a:cxn>
                  <a:cxn ang="0">
                    <a:pos x="62" y="52"/>
                  </a:cxn>
                  <a:cxn ang="0">
                    <a:pos x="52" y="64"/>
                  </a:cxn>
                  <a:cxn ang="0">
                    <a:pos x="52" y="64"/>
                  </a:cxn>
                  <a:cxn ang="0">
                    <a:pos x="48" y="66"/>
                  </a:cxn>
                  <a:cxn ang="0">
                    <a:pos x="40" y="68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2" y="66"/>
                  </a:cxn>
                  <a:cxn ang="0">
                    <a:pos x="14" y="62"/>
                  </a:cxn>
                  <a:cxn ang="0">
                    <a:pos x="4" y="54"/>
                  </a:cxn>
                  <a:cxn ang="0">
                    <a:pos x="4" y="54"/>
                  </a:cxn>
                  <a:cxn ang="0">
                    <a:pos x="2" y="50"/>
                  </a:cxn>
                  <a:cxn ang="0">
                    <a:pos x="0" y="4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4"/>
                  </a:cxn>
                  <a:cxn ang="0">
                    <a:pos x="6" y="1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8" y="4"/>
                  </a:cxn>
                  <a:cxn ang="0">
                    <a:pos x="26" y="2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68" h="68">
                    <a:moveTo>
                      <a:pt x="40" y="0"/>
                    </a:moveTo>
                    <a:lnTo>
                      <a:pt x="40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4" y="20"/>
                    </a:lnTo>
                    <a:lnTo>
                      <a:pt x="66" y="28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6" y="46"/>
                    </a:lnTo>
                    <a:lnTo>
                      <a:pt x="62" y="52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48" y="66"/>
                    </a:lnTo>
                    <a:lnTo>
                      <a:pt x="40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2" y="66"/>
                    </a:lnTo>
                    <a:lnTo>
                      <a:pt x="14" y="6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6" y="1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69">
                <a:extLst>
                  <a:ext uri="{FF2B5EF4-FFF2-40B4-BE49-F238E27FC236}">
                    <a16:creationId xmlns:a16="http://schemas.microsoft.com/office/drawing/2014/main" id="{93A6B7D4-6EC1-4C6A-8AFF-888949683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" y="1356"/>
                <a:ext cx="28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2" y="1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28" h="18">
                    <a:moveTo>
                      <a:pt x="0" y="18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70">
                <a:extLst>
                  <a:ext uri="{FF2B5EF4-FFF2-40B4-BE49-F238E27FC236}">
                    <a16:creationId xmlns:a16="http://schemas.microsoft.com/office/drawing/2014/main" id="{2DCEA62B-376D-4776-B733-4225D731D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312"/>
                <a:ext cx="24" cy="2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16"/>
                  </a:cxn>
                  <a:cxn ang="0">
                    <a:pos x="6" y="1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4" h="28">
                    <a:moveTo>
                      <a:pt x="14" y="0"/>
                    </a:moveTo>
                    <a:lnTo>
                      <a:pt x="14" y="0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6" y="1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71">
                <a:extLst>
                  <a:ext uri="{FF2B5EF4-FFF2-40B4-BE49-F238E27FC236}">
                    <a16:creationId xmlns:a16="http://schemas.microsoft.com/office/drawing/2014/main" id="{E871BC80-567A-4A93-BD75-C5A168678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346"/>
                <a:ext cx="26" cy="2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8" y="14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6" h="24">
                    <a:moveTo>
                      <a:pt x="0" y="10"/>
                    </a:moveTo>
                    <a:lnTo>
                      <a:pt x="0" y="10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8" y="1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72">
                <a:extLst>
                  <a:ext uri="{FF2B5EF4-FFF2-40B4-BE49-F238E27FC236}">
                    <a16:creationId xmlns:a16="http://schemas.microsoft.com/office/drawing/2014/main" id="{91EFDBAC-4C5F-4D20-BF64-0C4E05902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328"/>
                <a:ext cx="32" cy="3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2" y="12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30" y="24"/>
                  </a:cxn>
                  <a:cxn ang="0">
                    <a:pos x="26" y="28"/>
                  </a:cxn>
                  <a:cxn ang="0">
                    <a:pos x="26" y="28"/>
                  </a:cxn>
                  <a:cxn ang="0">
                    <a:pos x="20" y="30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8" y="28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4" y="6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32" h="30">
                    <a:moveTo>
                      <a:pt x="20" y="0"/>
                    </a:moveTo>
                    <a:lnTo>
                      <a:pt x="20" y="0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0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8" y="2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73">
                <a:extLst>
                  <a:ext uri="{FF2B5EF4-FFF2-40B4-BE49-F238E27FC236}">
                    <a16:creationId xmlns:a16="http://schemas.microsoft.com/office/drawing/2014/main" id="{9C2A7B20-2EAB-485E-839F-173DD31E4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1304"/>
                <a:ext cx="60" cy="5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8" y="24"/>
                  </a:cxn>
                  <a:cxn ang="0">
                    <a:pos x="42" y="0"/>
                  </a:cxn>
                  <a:cxn ang="0">
                    <a:pos x="34" y="26"/>
                  </a:cxn>
                  <a:cxn ang="0">
                    <a:pos x="60" y="40"/>
                  </a:cxn>
                  <a:cxn ang="0">
                    <a:pos x="32" y="30"/>
                  </a:cxn>
                  <a:cxn ang="0">
                    <a:pos x="20" y="56"/>
                  </a:cxn>
                  <a:cxn ang="0">
                    <a:pos x="28" y="30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60" h="56">
                    <a:moveTo>
                      <a:pt x="0" y="14"/>
                    </a:moveTo>
                    <a:lnTo>
                      <a:pt x="28" y="24"/>
                    </a:lnTo>
                    <a:lnTo>
                      <a:pt x="42" y="0"/>
                    </a:lnTo>
                    <a:lnTo>
                      <a:pt x="34" y="26"/>
                    </a:lnTo>
                    <a:lnTo>
                      <a:pt x="60" y="40"/>
                    </a:lnTo>
                    <a:lnTo>
                      <a:pt x="32" y="30"/>
                    </a:lnTo>
                    <a:lnTo>
                      <a:pt x="20" y="56"/>
                    </a:lnTo>
                    <a:lnTo>
                      <a:pt x="28" y="3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74">
                <a:extLst>
                  <a:ext uri="{FF2B5EF4-FFF2-40B4-BE49-F238E27FC236}">
                    <a16:creationId xmlns:a16="http://schemas.microsoft.com/office/drawing/2014/main" id="{756C088D-FAA2-4AB0-AE73-64B5C1056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" y="1316"/>
                <a:ext cx="32" cy="3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14"/>
                  </a:cxn>
                  <a:cxn ang="0">
                    <a:pos x="22" y="0"/>
                  </a:cxn>
                  <a:cxn ang="0">
                    <a:pos x="18" y="14"/>
                  </a:cxn>
                  <a:cxn ang="0">
                    <a:pos x="32" y="22"/>
                  </a:cxn>
                  <a:cxn ang="0">
                    <a:pos x="18" y="18"/>
                  </a:cxn>
                  <a:cxn ang="0">
                    <a:pos x="10" y="30"/>
                  </a:cxn>
                  <a:cxn ang="0">
                    <a:pos x="14" y="1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32" h="30">
                    <a:moveTo>
                      <a:pt x="0" y="8"/>
                    </a:moveTo>
                    <a:lnTo>
                      <a:pt x="16" y="14"/>
                    </a:lnTo>
                    <a:lnTo>
                      <a:pt x="22" y="0"/>
                    </a:lnTo>
                    <a:lnTo>
                      <a:pt x="18" y="14"/>
                    </a:lnTo>
                    <a:lnTo>
                      <a:pt x="32" y="22"/>
                    </a:lnTo>
                    <a:lnTo>
                      <a:pt x="18" y="18"/>
                    </a:lnTo>
                    <a:lnTo>
                      <a:pt x="10" y="30"/>
                    </a:lnTo>
                    <a:lnTo>
                      <a:pt x="14" y="1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75">
                <a:extLst>
                  <a:ext uri="{FF2B5EF4-FFF2-40B4-BE49-F238E27FC236}">
                    <a16:creationId xmlns:a16="http://schemas.microsoft.com/office/drawing/2014/main" id="{316CAF39-4513-4625-A334-C425FD0CB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1280"/>
                <a:ext cx="104" cy="9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82" y="6"/>
                  </a:cxn>
                  <a:cxn ang="0">
                    <a:pos x="86" y="10"/>
                  </a:cxn>
                  <a:cxn ang="0">
                    <a:pos x="94" y="20"/>
                  </a:cxn>
                  <a:cxn ang="0">
                    <a:pos x="100" y="30"/>
                  </a:cxn>
                  <a:cxn ang="0">
                    <a:pos x="104" y="36"/>
                  </a:cxn>
                  <a:cxn ang="0">
                    <a:pos x="104" y="36"/>
                  </a:cxn>
                  <a:cxn ang="0">
                    <a:pos x="104" y="44"/>
                  </a:cxn>
                  <a:cxn ang="0">
                    <a:pos x="102" y="56"/>
                  </a:cxn>
                  <a:cxn ang="0">
                    <a:pos x="100" y="66"/>
                  </a:cxn>
                  <a:cxn ang="0">
                    <a:pos x="96" y="74"/>
                  </a:cxn>
                  <a:cxn ang="0">
                    <a:pos x="96" y="74"/>
                  </a:cxn>
                  <a:cxn ang="0">
                    <a:pos x="92" y="80"/>
                  </a:cxn>
                  <a:cxn ang="0">
                    <a:pos x="82" y="86"/>
                  </a:cxn>
                  <a:cxn ang="0">
                    <a:pos x="72" y="94"/>
                  </a:cxn>
                  <a:cxn ang="0">
                    <a:pos x="64" y="96"/>
                  </a:cxn>
                  <a:cxn ang="0">
                    <a:pos x="64" y="96"/>
                  </a:cxn>
                  <a:cxn ang="0">
                    <a:pos x="56" y="98"/>
                  </a:cxn>
                  <a:cxn ang="0">
                    <a:pos x="44" y="96"/>
                  </a:cxn>
                  <a:cxn ang="0">
                    <a:pos x="32" y="94"/>
                  </a:cxn>
                  <a:cxn ang="0">
                    <a:pos x="24" y="92"/>
                  </a:cxn>
                  <a:cxn ang="0">
                    <a:pos x="24" y="92"/>
                  </a:cxn>
                  <a:cxn ang="0">
                    <a:pos x="18" y="86"/>
                  </a:cxn>
                  <a:cxn ang="0">
                    <a:pos x="10" y="78"/>
                  </a:cxn>
                  <a:cxn ang="0">
                    <a:pos x="4" y="68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0" y="54"/>
                  </a:cxn>
                  <a:cxn ang="0">
                    <a:pos x="2" y="42"/>
                  </a:cxn>
                  <a:cxn ang="0">
                    <a:pos x="4" y="30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2" y="18"/>
                  </a:cxn>
                  <a:cxn ang="0">
                    <a:pos x="22" y="10"/>
                  </a:cxn>
                  <a:cxn ang="0">
                    <a:pos x="34" y="4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8" y="0"/>
                  </a:cxn>
                  <a:cxn ang="0">
                    <a:pos x="60" y="0"/>
                  </a:cxn>
                  <a:cxn ang="0">
                    <a:pos x="74" y="4"/>
                  </a:cxn>
                  <a:cxn ang="0">
                    <a:pos x="82" y="6"/>
                  </a:cxn>
                  <a:cxn ang="0">
                    <a:pos x="82" y="6"/>
                  </a:cxn>
                </a:cxnLst>
                <a:rect l="0" t="0" r="r" b="b"/>
                <a:pathLst>
                  <a:path w="104" h="98">
                    <a:moveTo>
                      <a:pt x="82" y="6"/>
                    </a:moveTo>
                    <a:lnTo>
                      <a:pt x="82" y="6"/>
                    </a:lnTo>
                    <a:lnTo>
                      <a:pt x="86" y="10"/>
                    </a:lnTo>
                    <a:lnTo>
                      <a:pt x="94" y="20"/>
                    </a:lnTo>
                    <a:lnTo>
                      <a:pt x="100" y="30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104" y="44"/>
                    </a:lnTo>
                    <a:lnTo>
                      <a:pt x="102" y="56"/>
                    </a:lnTo>
                    <a:lnTo>
                      <a:pt x="100" y="66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2" y="80"/>
                    </a:lnTo>
                    <a:lnTo>
                      <a:pt x="82" y="86"/>
                    </a:lnTo>
                    <a:lnTo>
                      <a:pt x="72" y="94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56" y="98"/>
                    </a:lnTo>
                    <a:lnTo>
                      <a:pt x="44" y="96"/>
                    </a:lnTo>
                    <a:lnTo>
                      <a:pt x="32" y="94"/>
                    </a:lnTo>
                    <a:lnTo>
                      <a:pt x="24" y="92"/>
                    </a:lnTo>
                    <a:lnTo>
                      <a:pt x="24" y="92"/>
                    </a:lnTo>
                    <a:lnTo>
                      <a:pt x="18" y="86"/>
                    </a:lnTo>
                    <a:lnTo>
                      <a:pt x="10" y="78"/>
                    </a:lnTo>
                    <a:lnTo>
                      <a:pt x="4" y="6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2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2" y="18"/>
                    </a:lnTo>
                    <a:lnTo>
                      <a:pt x="22" y="10"/>
                    </a:lnTo>
                    <a:lnTo>
                      <a:pt x="34" y="4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4" y="4"/>
                    </a:lnTo>
                    <a:lnTo>
                      <a:pt x="82" y="6"/>
                    </a:lnTo>
                    <a:lnTo>
                      <a:pt x="82" y="6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76">
                <a:extLst>
                  <a:ext uri="{FF2B5EF4-FFF2-40B4-BE49-F238E27FC236}">
                    <a16:creationId xmlns:a16="http://schemas.microsoft.com/office/drawing/2014/main" id="{73D7EC91-943A-4F76-B98B-D097C586E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1290"/>
                <a:ext cx="84" cy="80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64" y="4"/>
                  </a:cxn>
                  <a:cxn ang="0">
                    <a:pos x="70" y="8"/>
                  </a:cxn>
                  <a:cxn ang="0">
                    <a:pos x="74" y="16"/>
                  </a:cxn>
                  <a:cxn ang="0">
                    <a:pos x="84" y="30"/>
                  </a:cxn>
                  <a:cxn ang="0">
                    <a:pos x="84" y="30"/>
                  </a:cxn>
                  <a:cxn ang="0">
                    <a:pos x="84" y="36"/>
                  </a:cxn>
                  <a:cxn ang="0">
                    <a:pos x="82" y="46"/>
                  </a:cxn>
                  <a:cxn ang="0">
                    <a:pos x="78" y="62"/>
                  </a:cxn>
                  <a:cxn ang="0">
                    <a:pos x="78" y="62"/>
                  </a:cxn>
                  <a:cxn ang="0">
                    <a:pos x="74" y="66"/>
                  </a:cxn>
                  <a:cxn ang="0">
                    <a:pos x="66" y="72"/>
                  </a:cxn>
                  <a:cxn ang="0">
                    <a:pos x="52" y="80"/>
                  </a:cxn>
                  <a:cxn ang="0">
                    <a:pos x="52" y="80"/>
                  </a:cxn>
                  <a:cxn ang="0">
                    <a:pos x="46" y="80"/>
                  </a:cxn>
                  <a:cxn ang="0">
                    <a:pos x="36" y="78"/>
                  </a:cxn>
                  <a:cxn ang="0">
                    <a:pos x="20" y="74"/>
                  </a:cxn>
                  <a:cxn ang="0">
                    <a:pos x="20" y="74"/>
                  </a:cxn>
                  <a:cxn ang="0">
                    <a:pos x="14" y="70"/>
                  </a:cxn>
                  <a:cxn ang="0">
                    <a:pos x="10" y="64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4"/>
                  </a:cxn>
                  <a:cxn ang="0">
                    <a:pos x="2" y="34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0" y="14"/>
                  </a:cxn>
                  <a:cxn ang="0">
                    <a:pos x="18" y="8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64" y="4"/>
                  </a:cxn>
                  <a:cxn ang="0">
                    <a:pos x="64" y="4"/>
                  </a:cxn>
                </a:cxnLst>
                <a:rect l="0" t="0" r="r" b="b"/>
                <a:pathLst>
                  <a:path w="84" h="80">
                    <a:moveTo>
                      <a:pt x="64" y="4"/>
                    </a:moveTo>
                    <a:lnTo>
                      <a:pt x="64" y="4"/>
                    </a:lnTo>
                    <a:lnTo>
                      <a:pt x="70" y="8"/>
                    </a:lnTo>
                    <a:lnTo>
                      <a:pt x="74" y="16"/>
                    </a:lnTo>
                    <a:lnTo>
                      <a:pt x="84" y="30"/>
                    </a:lnTo>
                    <a:lnTo>
                      <a:pt x="84" y="30"/>
                    </a:lnTo>
                    <a:lnTo>
                      <a:pt x="84" y="36"/>
                    </a:lnTo>
                    <a:lnTo>
                      <a:pt x="82" y="46"/>
                    </a:lnTo>
                    <a:lnTo>
                      <a:pt x="78" y="62"/>
                    </a:lnTo>
                    <a:lnTo>
                      <a:pt x="78" y="62"/>
                    </a:lnTo>
                    <a:lnTo>
                      <a:pt x="74" y="66"/>
                    </a:lnTo>
                    <a:lnTo>
                      <a:pt x="66" y="72"/>
                    </a:lnTo>
                    <a:lnTo>
                      <a:pt x="52" y="80"/>
                    </a:lnTo>
                    <a:lnTo>
                      <a:pt x="52" y="80"/>
                    </a:lnTo>
                    <a:lnTo>
                      <a:pt x="46" y="80"/>
                    </a:lnTo>
                    <a:lnTo>
                      <a:pt x="36" y="78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14" y="70"/>
                    </a:lnTo>
                    <a:lnTo>
                      <a:pt x="10" y="6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2" y="34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0" y="14"/>
                    </a:lnTo>
                    <a:lnTo>
                      <a:pt x="18" y="8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64" y="4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77">
                <a:extLst>
                  <a:ext uri="{FF2B5EF4-FFF2-40B4-BE49-F238E27FC236}">
                    <a16:creationId xmlns:a16="http://schemas.microsoft.com/office/drawing/2014/main" id="{0053E1F4-BFC0-403C-A2FB-94FB125E7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1290"/>
                <a:ext cx="80" cy="80"/>
              </a:xfrm>
              <a:custGeom>
                <a:avLst/>
                <a:gdLst/>
                <a:ahLst/>
                <a:cxnLst>
                  <a:cxn ang="0">
                    <a:pos x="62" y="6"/>
                  </a:cxn>
                  <a:cxn ang="0">
                    <a:pos x="62" y="6"/>
                  </a:cxn>
                  <a:cxn ang="0">
                    <a:pos x="66" y="10"/>
                  </a:cxn>
                  <a:cxn ang="0">
                    <a:pos x="72" y="16"/>
                  </a:cxn>
                  <a:cxn ang="0">
                    <a:pos x="80" y="30"/>
                  </a:cxn>
                  <a:cxn ang="0">
                    <a:pos x="80" y="30"/>
                  </a:cxn>
                  <a:cxn ang="0">
                    <a:pos x="80" y="36"/>
                  </a:cxn>
                  <a:cxn ang="0">
                    <a:pos x="80" y="46"/>
                  </a:cxn>
                  <a:cxn ang="0">
                    <a:pos x="74" y="60"/>
                  </a:cxn>
                  <a:cxn ang="0">
                    <a:pos x="74" y="60"/>
                  </a:cxn>
                  <a:cxn ang="0">
                    <a:pos x="70" y="66"/>
                  </a:cxn>
                  <a:cxn ang="0">
                    <a:pos x="64" y="70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18" y="74"/>
                  </a:cxn>
                  <a:cxn ang="0">
                    <a:pos x="18" y="74"/>
                  </a:cxn>
                  <a:cxn ang="0">
                    <a:pos x="14" y="70"/>
                  </a:cxn>
                  <a:cxn ang="0">
                    <a:pos x="8" y="62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2"/>
                  </a:cxn>
                  <a:cxn ang="0">
                    <a:pos x="0" y="34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10" y="14"/>
                  </a:cxn>
                  <a:cxn ang="0">
                    <a:pos x="16" y="8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46" y="2"/>
                  </a:cxn>
                  <a:cxn ang="0">
                    <a:pos x="62" y="6"/>
                  </a:cxn>
                  <a:cxn ang="0">
                    <a:pos x="62" y="6"/>
                  </a:cxn>
                </a:cxnLst>
                <a:rect l="0" t="0" r="r" b="b"/>
                <a:pathLst>
                  <a:path w="80" h="80">
                    <a:moveTo>
                      <a:pt x="62" y="6"/>
                    </a:moveTo>
                    <a:lnTo>
                      <a:pt x="62" y="6"/>
                    </a:lnTo>
                    <a:lnTo>
                      <a:pt x="66" y="10"/>
                    </a:lnTo>
                    <a:lnTo>
                      <a:pt x="72" y="16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36"/>
                    </a:lnTo>
                    <a:lnTo>
                      <a:pt x="80" y="46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70" y="66"/>
                    </a:lnTo>
                    <a:lnTo>
                      <a:pt x="64" y="7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4" y="70"/>
                    </a:lnTo>
                    <a:lnTo>
                      <a:pt x="8" y="6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0" y="14"/>
                    </a:lnTo>
                    <a:lnTo>
                      <a:pt x="16" y="8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6" y="2"/>
                    </a:lnTo>
                    <a:lnTo>
                      <a:pt x="62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78">
                <a:extLst>
                  <a:ext uri="{FF2B5EF4-FFF2-40B4-BE49-F238E27FC236}">
                    <a16:creationId xmlns:a16="http://schemas.microsoft.com/office/drawing/2014/main" id="{475EEA36-A46D-4F35-9B92-E62AC212A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1348"/>
                <a:ext cx="32" cy="2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26" y="20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4" y="16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32" h="20">
                    <a:moveTo>
                      <a:pt x="0" y="14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26" y="20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79">
                <a:extLst>
                  <a:ext uri="{FF2B5EF4-FFF2-40B4-BE49-F238E27FC236}">
                    <a16:creationId xmlns:a16="http://schemas.microsoft.com/office/drawing/2014/main" id="{530DA554-F62B-4A32-BC56-0DCE2124F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290"/>
                <a:ext cx="28" cy="3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8" y="24"/>
                  </a:cxn>
                  <a:cxn ang="0">
                    <a:pos x="28" y="24"/>
                  </a:cxn>
                  <a:cxn ang="0">
                    <a:pos x="16" y="30"/>
                  </a:cxn>
                  <a:cxn ang="0">
                    <a:pos x="16" y="3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28" h="30">
                    <a:moveTo>
                      <a:pt x="26" y="0"/>
                    </a:moveTo>
                    <a:lnTo>
                      <a:pt x="26" y="0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80">
                <a:extLst>
                  <a:ext uri="{FF2B5EF4-FFF2-40B4-BE49-F238E27FC236}">
                    <a16:creationId xmlns:a16="http://schemas.microsoft.com/office/drawing/2014/main" id="{B11F6B07-5713-4748-A713-898141B11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1342"/>
                <a:ext cx="32" cy="2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20" y="20"/>
                  </a:cxn>
                  <a:cxn ang="0">
                    <a:pos x="32" y="10"/>
                  </a:cxn>
                  <a:cxn ang="0">
                    <a:pos x="32" y="1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32" h="28">
                    <a:moveTo>
                      <a:pt x="0" y="8"/>
                    </a:moveTo>
                    <a:lnTo>
                      <a:pt x="0" y="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0" y="20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81">
                <a:extLst>
                  <a:ext uri="{FF2B5EF4-FFF2-40B4-BE49-F238E27FC236}">
                    <a16:creationId xmlns:a16="http://schemas.microsoft.com/office/drawing/2014/main" id="{DC600C8D-BCB5-4C46-B481-9AA3B8BFF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314"/>
                <a:ext cx="38" cy="36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8" y="2"/>
                  </a:cxn>
                  <a:cxn ang="0">
                    <a:pos x="34" y="8"/>
                  </a:cxn>
                  <a:cxn ang="0">
                    <a:pos x="38" y="14"/>
                  </a:cxn>
                  <a:cxn ang="0">
                    <a:pos x="38" y="14"/>
                  </a:cxn>
                  <a:cxn ang="0">
                    <a:pos x="36" y="20"/>
                  </a:cxn>
                  <a:cxn ang="0">
                    <a:pos x="34" y="28"/>
                  </a:cxn>
                  <a:cxn ang="0">
                    <a:pos x="34" y="28"/>
                  </a:cxn>
                  <a:cxn ang="0">
                    <a:pos x="30" y="32"/>
                  </a:cxn>
                  <a:cxn ang="0">
                    <a:pos x="22" y="36"/>
                  </a:cxn>
                  <a:cxn ang="0">
                    <a:pos x="22" y="36"/>
                  </a:cxn>
                  <a:cxn ang="0">
                    <a:pos x="16" y="36"/>
                  </a:cxn>
                  <a:cxn ang="0">
                    <a:pos x="8" y="34"/>
                  </a:cxn>
                  <a:cxn ang="0">
                    <a:pos x="8" y="34"/>
                  </a:cxn>
                  <a:cxn ang="0">
                    <a:pos x="4" y="2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8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2" y="0"/>
                  </a:cxn>
                  <a:cxn ang="0">
                    <a:pos x="28" y="2"/>
                  </a:cxn>
                  <a:cxn ang="0">
                    <a:pos x="28" y="2"/>
                  </a:cxn>
                </a:cxnLst>
                <a:rect l="0" t="0" r="r" b="b"/>
                <a:pathLst>
                  <a:path w="38" h="36">
                    <a:moveTo>
                      <a:pt x="28" y="2"/>
                    </a:moveTo>
                    <a:lnTo>
                      <a:pt x="28" y="2"/>
                    </a:lnTo>
                    <a:lnTo>
                      <a:pt x="34" y="8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4" y="28"/>
                    </a:lnTo>
                    <a:lnTo>
                      <a:pt x="30" y="32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16" y="3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4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82">
                <a:extLst>
                  <a:ext uri="{FF2B5EF4-FFF2-40B4-BE49-F238E27FC236}">
                    <a16:creationId xmlns:a16="http://schemas.microsoft.com/office/drawing/2014/main" id="{18661373-2C5C-4D1B-9D25-4DC720283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290"/>
                <a:ext cx="56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22"/>
                  </a:cxn>
                  <a:cxn ang="0">
                    <a:pos x="52" y="0"/>
                  </a:cxn>
                  <a:cxn ang="0">
                    <a:pos x="32" y="26"/>
                  </a:cxn>
                  <a:cxn ang="0">
                    <a:pos x="56" y="54"/>
                  </a:cxn>
                  <a:cxn ang="0">
                    <a:pos x="30" y="32"/>
                  </a:cxn>
                  <a:cxn ang="0">
                    <a:pos x="6" y="52"/>
                  </a:cxn>
                  <a:cxn ang="0">
                    <a:pos x="24" y="2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6" h="54">
                    <a:moveTo>
                      <a:pt x="0" y="0"/>
                    </a:moveTo>
                    <a:lnTo>
                      <a:pt x="28" y="22"/>
                    </a:lnTo>
                    <a:lnTo>
                      <a:pt x="52" y="0"/>
                    </a:lnTo>
                    <a:lnTo>
                      <a:pt x="32" y="26"/>
                    </a:lnTo>
                    <a:lnTo>
                      <a:pt x="56" y="54"/>
                    </a:lnTo>
                    <a:lnTo>
                      <a:pt x="30" y="32"/>
                    </a:lnTo>
                    <a:lnTo>
                      <a:pt x="6" y="52"/>
                    </a:lnTo>
                    <a:lnTo>
                      <a:pt x="24" y="2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83">
                <a:extLst>
                  <a:ext uri="{FF2B5EF4-FFF2-40B4-BE49-F238E27FC236}">
                    <a16:creationId xmlns:a16="http://schemas.microsoft.com/office/drawing/2014/main" id="{61A3018B-4ECA-4B00-9ADE-2AEB70ED5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302"/>
                <a:ext cx="30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2"/>
                  </a:cxn>
                  <a:cxn ang="0">
                    <a:pos x="26" y="0"/>
                  </a:cxn>
                  <a:cxn ang="0">
                    <a:pos x="16" y="14"/>
                  </a:cxn>
                  <a:cxn ang="0">
                    <a:pos x="30" y="30"/>
                  </a:cxn>
                  <a:cxn ang="0">
                    <a:pos x="16" y="18"/>
                  </a:cxn>
                  <a:cxn ang="0">
                    <a:pos x="2" y="28"/>
                  </a:cxn>
                  <a:cxn ang="0">
                    <a:pos x="12" y="1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14" y="12"/>
                    </a:lnTo>
                    <a:lnTo>
                      <a:pt x="26" y="0"/>
                    </a:lnTo>
                    <a:lnTo>
                      <a:pt x="16" y="14"/>
                    </a:lnTo>
                    <a:lnTo>
                      <a:pt x="30" y="30"/>
                    </a:lnTo>
                    <a:lnTo>
                      <a:pt x="16" y="18"/>
                    </a:lnTo>
                    <a:lnTo>
                      <a:pt x="2" y="28"/>
                    </a:lnTo>
                    <a:lnTo>
                      <a:pt x="12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84">
                <a:extLst>
                  <a:ext uri="{FF2B5EF4-FFF2-40B4-BE49-F238E27FC236}">
                    <a16:creationId xmlns:a16="http://schemas.microsoft.com/office/drawing/2014/main" id="{28DEB79A-8682-40CD-A926-61EAD0E64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1302"/>
                <a:ext cx="90" cy="82"/>
              </a:xfrm>
              <a:custGeom>
                <a:avLst/>
                <a:gdLst/>
                <a:ahLst/>
                <a:cxnLst>
                  <a:cxn ang="0">
                    <a:pos x="84" y="18"/>
                  </a:cxn>
                  <a:cxn ang="0">
                    <a:pos x="84" y="18"/>
                  </a:cxn>
                  <a:cxn ang="0">
                    <a:pos x="86" y="24"/>
                  </a:cxn>
                  <a:cxn ang="0">
                    <a:pos x="88" y="34"/>
                  </a:cxn>
                  <a:cxn ang="0">
                    <a:pos x="90" y="50"/>
                  </a:cxn>
                  <a:cxn ang="0">
                    <a:pos x="90" y="50"/>
                  </a:cxn>
                  <a:cxn ang="0">
                    <a:pos x="88" y="56"/>
                  </a:cxn>
                  <a:cxn ang="0">
                    <a:pos x="82" y="64"/>
                  </a:cxn>
                  <a:cxn ang="0">
                    <a:pos x="70" y="76"/>
                  </a:cxn>
                  <a:cxn ang="0">
                    <a:pos x="70" y="76"/>
                  </a:cxn>
                  <a:cxn ang="0">
                    <a:pos x="64" y="78"/>
                  </a:cxn>
                  <a:cxn ang="0">
                    <a:pos x="54" y="80"/>
                  </a:cxn>
                  <a:cxn ang="0">
                    <a:pos x="36" y="82"/>
                  </a:cxn>
                  <a:cxn ang="0">
                    <a:pos x="36" y="82"/>
                  </a:cxn>
                  <a:cxn ang="0">
                    <a:pos x="30" y="80"/>
                  </a:cxn>
                  <a:cxn ang="0">
                    <a:pos x="22" y="74"/>
                  </a:cxn>
                  <a:cxn ang="0">
                    <a:pos x="8" y="62"/>
                  </a:cxn>
                  <a:cxn ang="0">
                    <a:pos x="8" y="62"/>
                  </a:cxn>
                  <a:cxn ang="0">
                    <a:pos x="4" y="58"/>
                  </a:cxn>
                  <a:cxn ang="0">
                    <a:pos x="2" y="4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4" y="26"/>
                  </a:cxn>
                  <a:cxn ang="0">
                    <a:pos x="8" y="18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6" y="2"/>
                  </a:cxn>
                  <a:cxn ang="0">
                    <a:pos x="36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60" y="2"/>
                  </a:cxn>
                  <a:cxn ang="0">
                    <a:pos x="70" y="6"/>
                  </a:cxn>
                  <a:cxn ang="0">
                    <a:pos x="84" y="18"/>
                  </a:cxn>
                  <a:cxn ang="0">
                    <a:pos x="84" y="18"/>
                  </a:cxn>
                </a:cxnLst>
                <a:rect l="0" t="0" r="r" b="b"/>
                <a:pathLst>
                  <a:path w="90" h="82">
                    <a:moveTo>
                      <a:pt x="84" y="18"/>
                    </a:moveTo>
                    <a:lnTo>
                      <a:pt x="84" y="18"/>
                    </a:lnTo>
                    <a:lnTo>
                      <a:pt x="86" y="24"/>
                    </a:lnTo>
                    <a:lnTo>
                      <a:pt x="88" y="34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88" y="56"/>
                    </a:lnTo>
                    <a:lnTo>
                      <a:pt x="82" y="64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64" y="78"/>
                    </a:lnTo>
                    <a:lnTo>
                      <a:pt x="54" y="80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0" y="80"/>
                    </a:lnTo>
                    <a:lnTo>
                      <a:pt x="22" y="74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4" y="58"/>
                    </a:lnTo>
                    <a:lnTo>
                      <a:pt x="2" y="4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26"/>
                    </a:lnTo>
                    <a:lnTo>
                      <a:pt x="8" y="1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6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0" y="2"/>
                    </a:lnTo>
                    <a:lnTo>
                      <a:pt x="70" y="6"/>
                    </a:lnTo>
                    <a:lnTo>
                      <a:pt x="84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85">
                <a:extLst>
                  <a:ext uri="{FF2B5EF4-FFF2-40B4-BE49-F238E27FC236}">
                    <a16:creationId xmlns:a16="http://schemas.microsoft.com/office/drawing/2014/main" id="{94996A21-4CE3-4013-9C8A-54FB33196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310"/>
                <a:ext cx="70" cy="68"/>
              </a:xfrm>
              <a:custGeom>
                <a:avLst/>
                <a:gdLst/>
                <a:ahLst/>
                <a:cxnLst>
                  <a:cxn ang="0">
                    <a:pos x="64" y="14"/>
                  </a:cxn>
                  <a:cxn ang="0">
                    <a:pos x="64" y="14"/>
                  </a:cxn>
                  <a:cxn ang="0">
                    <a:pos x="66" y="20"/>
                  </a:cxn>
                  <a:cxn ang="0">
                    <a:pos x="68" y="26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68" y="46"/>
                  </a:cxn>
                  <a:cxn ang="0">
                    <a:pos x="64" y="52"/>
                  </a:cxn>
                  <a:cxn ang="0">
                    <a:pos x="54" y="62"/>
                  </a:cxn>
                  <a:cxn ang="0">
                    <a:pos x="54" y="62"/>
                  </a:cxn>
                  <a:cxn ang="0">
                    <a:pos x="50" y="64"/>
                  </a:cxn>
                  <a:cxn ang="0">
                    <a:pos x="42" y="66"/>
                  </a:cxn>
                  <a:cxn ang="0">
                    <a:pos x="28" y="68"/>
                  </a:cxn>
                  <a:cxn ang="0">
                    <a:pos x="28" y="68"/>
                  </a:cxn>
                  <a:cxn ang="0">
                    <a:pos x="22" y="66"/>
                  </a:cxn>
                  <a:cxn ang="0">
                    <a:pos x="16" y="62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2" y="48"/>
                  </a:cxn>
                  <a:cxn ang="0">
                    <a:pos x="0" y="4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22"/>
                  </a:cxn>
                  <a:cxn ang="0">
                    <a:pos x="6" y="1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20" y="2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6" y="0"/>
                  </a:cxn>
                  <a:cxn ang="0">
                    <a:pos x="54" y="6"/>
                  </a:cxn>
                  <a:cxn ang="0">
                    <a:pos x="64" y="14"/>
                  </a:cxn>
                  <a:cxn ang="0">
                    <a:pos x="64" y="14"/>
                  </a:cxn>
                </a:cxnLst>
                <a:rect l="0" t="0" r="r" b="b"/>
                <a:pathLst>
                  <a:path w="70" h="68">
                    <a:moveTo>
                      <a:pt x="64" y="14"/>
                    </a:moveTo>
                    <a:lnTo>
                      <a:pt x="64" y="14"/>
                    </a:lnTo>
                    <a:lnTo>
                      <a:pt x="66" y="20"/>
                    </a:lnTo>
                    <a:lnTo>
                      <a:pt x="68" y="26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68" y="46"/>
                    </a:lnTo>
                    <a:lnTo>
                      <a:pt x="64" y="5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0" y="64"/>
                    </a:lnTo>
                    <a:lnTo>
                      <a:pt x="42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2" y="66"/>
                    </a:lnTo>
                    <a:lnTo>
                      <a:pt x="16" y="62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4" y="6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86">
                <a:extLst>
                  <a:ext uri="{FF2B5EF4-FFF2-40B4-BE49-F238E27FC236}">
                    <a16:creationId xmlns:a16="http://schemas.microsoft.com/office/drawing/2014/main" id="{B8413C30-3971-4E8A-AC12-EC1E679C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310"/>
                <a:ext cx="70" cy="66"/>
              </a:xfrm>
              <a:custGeom>
                <a:avLst/>
                <a:gdLst/>
                <a:ahLst/>
                <a:cxnLst>
                  <a:cxn ang="0">
                    <a:pos x="64" y="14"/>
                  </a:cxn>
                  <a:cxn ang="0">
                    <a:pos x="64" y="14"/>
                  </a:cxn>
                  <a:cxn ang="0">
                    <a:pos x="66" y="20"/>
                  </a:cxn>
                  <a:cxn ang="0">
                    <a:pos x="68" y="26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68" y="46"/>
                  </a:cxn>
                  <a:cxn ang="0">
                    <a:pos x="64" y="52"/>
                  </a:cxn>
                  <a:cxn ang="0">
                    <a:pos x="54" y="62"/>
                  </a:cxn>
                  <a:cxn ang="0">
                    <a:pos x="54" y="62"/>
                  </a:cxn>
                  <a:cxn ang="0">
                    <a:pos x="50" y="64"/>
                  </a:cxn>
                  <a:cxn ang="0">
                    <a:pos x="42" y="66"/>
                  </a:cxn>
                  <a:cxn ang="0">
                    <a:pos x="28" y="66"/>
                  </a:cxn>
                  <a:cxn ang="0">
                    <a:pos x="28" y="66"/>
                  </a:cxn>
                  <a:cxn ang="0">
                    <a:pos x="22" y="64"/>
                  </a:cxn>
                  <a:cxn ang="0">
                    <a:pos x="16" y="60"/>
                  </a:cxn>
                  <a:cxn ang="0">
                    <a:pos x="6" y="52"/>
                  </a:cxn>
                  <a:cxn ang="0">
                    <a:pos x="6" y="52"/>
                  </a:cxn>
                  <a:cxn ang="0">
                    <a:pos x="4" y="48"/>
                  </a:cxn>
                  <a:cxn ang="0">
                    <a:pos x="2" y="4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22"/>
                  </a:cxn>
                  <a:cxn ang="0">
                    <a:pos x="6" y="14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20" y="2"/>
                  </a:cxn>
                  <a:cxn ang="0">
                    <a:pos x="28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6" y="2"/>
                  </a:cxn>
                  <a:cxn ang="0">
                    <a:pos x="54" y="6"/>
                  </a:cxn>
                  <a:cxn ang="0">
                    <a:pos x="64" y="14"/>
                  </a:cxn>
                  <a:cxn ang="0">
                    <a:pos x="64" y="14"/>
                  </a:cxn>
                </a:cxnLst>
                <a:rect l="0" t="0" r="r" b="b"/>
                <a:pathLst>
                  <a:path w="70" h="66">
                    <a:moveTo>
                      <a:pt x="64" y="14"/>
                    </a:moveTo>
                    <a:lnTo>
                      <a:pt x="64" y="14"/>
                    </a:lnTo>
                    <a:lnTo>
                      <a:pt x="66" y="20"/>
                    </a:lnTo>
                    <a:lnTo>
                      <a:pt x="68" y="26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68" y="46"/>
                    </a:lnTo>
                    <a:lnTo>
                      <a:pt x="64" y="5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0" y="64"/>
                    </a:lnTo>
                    <a:lnTo>
                      <a:pt x="42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22" y="64"/>
                    </a:lnTo>
                    <a:lnTo>
                      <a:pt x="16" y="60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4" y="48"/>
                    </a:lnTo>
                    <a:lnTo>
                      <a:pt x="2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6" y="1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6" y="2"/>
                    </a:lnTo>
                    <a:lnTo>
                      <a:pt x="54" y="6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87">
                <a:extLst>
                  <a:ext uri="{FF2B5EF4-FFF2-40B4-BE49-F238E27FC236}">
                    <a16:creationId xmlns:a16="http://schemas.microsoft.com/office/drawing/2014/main" id="{B12792A6-1E82-4824-9C56-543F0DD71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1352"/>
                <a:ext cx="26" cy="2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0" y="4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18" y="22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4" y="12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6" h="24">
                    <a:moveTo>
                      <a:pt x="0" y="8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8" y="22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88">
                <a:extLst>
                  <a:ext uri="{FF2B5EF4-FFF2-40B4-BE49-F238E27FC236}">
                    <a16:creationId xmlns:a16="http://schemas.microsoft.com/office/drawing/2014/main" id="{7E78842B-E34D-45D1-B66F-81E292C50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1310"/>
                <a:ext cx="26" cy="2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4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20">
                    <a:moveTo>
                      <a:pt x="26" y="0"/>
                    </a:moveTo>
                    <a:lnTo>
                      <a:pt x="26" y="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89">
                <a:extLst>
                  <a:ext uri="{FF2B5EF4-FFF2-40B4-BE49-F238E27FC236}">
                    <a16:creationId xmlns:a16="http://schemas.microsoft.com/office/drawing/2014/main" id="{5111A9A7-2E94-48C7-A29F-1B7719C98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1358"/>
                <a:ext cx="26" cy="1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2" y="18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26" h="18">
                    <a:moveTo>
                      <a:pt x="2" y="2"/>
                    </a:moveTo>
                    <a:lnTo>
                      <a:pt x="2" y="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90">
                <a:extLst>
                  <a:ext uri="{FF2B5EF4-FFF2-40B4-BE49-F238E27FC236}">
                    <a16:creationId xmlns:a16="http://schemas.microsoft.com/office/drawing/2014/main" id="{9F86A4C1-98D2-4E16-8505-32E1725C3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1328"/>
                <a:ext cx="32" cy="32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30" y="8"/>
                  </a:cxn>
                  <a:cxn ang="0">
                    <a:pos x="32" y="14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0" y="26"/>
                  </a:cxn>
                  <a:cxn ang="0">
                    <a:pos x="26" y="30"/>
                  </a:cxn>
                  <a:cxn ang="0">
                    <a:pos x="26" y="30"/>
                  </a:cxn>
                  <a:cxn ang="0">
                    <a:pos x="20" y="32"/>
                  </a:cxn>
                  <a:cxn ang="0">
                    <a:pos x="14" y="32"/>
                  </a:cxn>
                  <a:cxn ang="0">
                    <a:pos x="14" y="32"/>
                  </a:cxn>
                  <a:cxn ang="0">
                    <a:pos x="8" y="30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2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6" y="4"/>
                  </a:cxn>
                  <a:cxn ang="0">
                    <a:pos x="30" y="8"/>
                  </a:cxn>
                  <a:cxn ang="0">
                    <a:pos x="30" y="8"/>
                  </a:cxn>
                </a:cxnLst>
                <a:rect l="0" t="0" r="r" b="b"/>
                <a:pathLst>
                  <a:path w="32" h="32">
                    <a:moveTo>
                      <a:pt x="30" y="8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0" y="26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0" y="32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8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6" y="4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91">
                <a:extLst>
                  <a:ext uri="{FF2B5EF4-FFF2-40B4-BE49-F238E27FC236}">
                    <a16:creationId xmlns:a16="http://schemas.microsoft.com/office/drawing/2014/main" id="{3A77611D-E246-42FC-9698-87145407B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1302"/>
                <a:ext cx="54" cy="6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8" y="26"/>
                  </a:cxn>
                  <a:cxn ang="0">
                    <a:pos x="54" y="18"/>
                  </a:cxn>
                  <a:cxn ang="0">
                    <a:pos x="30" y="30"/>
                  </a:cxn>
                  <a:cxn ang="0">
                    <a:pos x="38" y="60"/>
                  </a:cxn>
                  <a:cxn ang="0">
                    <a:pos x="26" y="34"/>
                  </a:cxn>
                  <a:cxn ang="0">
                    <a:pos x="0" y="42"/>
                  </a:cxn>
                  <a:cxn ang="0">
                    <a:pos x="24" y="3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54" h="60">
                    <a:moveTo>
                      <a:pt x="16" y="0"/>
                    </a:moveTo>
                    <a:lnTo>
                      <a:pt x="28" y="26"/>
                    </a:lnTo>
                    <a:lnTo>
                      <a:pt x="54" y="18"/>
                    </a:lnTo>
                    <a:lnTo>
                      <a:pt x="30" y="30"/>
                    </a:lnTo>
                    <a:lnTo>
                      <a:pt x="38" y="60"/>
                    </a:lnTo>
                    <a:lnTo>
                      <a:pt x="26" y="34"/>
                    </a:lnTo>
                    <a:lnTo>
                      <a:pt x="0" y="42"/>
                    </a:lnTo>
                    <a:lnTo>
                      <a:pt x="24" y="3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92">
                <a:extLst>
                  <a:ext uri="{FF2B5EF4-FFF2-40B4-BE49-F238E27FC236}">
                    <a16:creationId xmlns:a16="http://schemas.microsoft.com/office/drawing/2014/main" id="{FB60FE08-2A9B-408B-9FD9-1CD290103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1316"/>
                <a:ext cx="30" cy="3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4" y="14"/>
                  </a:cxn>
                  <a:cxn ang="0">
                    <a:pos x="30" y="10"/>
                  </a:cxn>
                  <a:cxn ang="0">
                    <a:pos x="16" y="16"/>
                  </a:cxn>
                  <a:cxn ang="0">
                    <a:pos x="20" y="32"/>
                  </a:cxn>
                  <a:cxn ang="0">
                    <a:pos x="14" y="18"/>
                  </a:cxn>
                  <a:cxn ang="0">
                    <a:pos x="0" y="22"/>
                  </a:cxn>
                  <a:cxn ang="0">
                    <a:pos x="12" y="16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0" h="32">
                    <a:moveTo>
                      <a:pt x="8" y="0"/>
                    </a:moveTo>
                    <a:lnTo>
                      <a:pt x="14" y="14"/>
                    </a:lnTo>
                    <a:lnTo>
                      <a:pt x="30" y="10"/>
                    </a:lnTo>
                    <a:lnTo>
                      <a:pt x="16" y="16"/>
                    </a:lnTo>
                    <a:lnTo>
                      <a:pt x="20" y="32"/>
                    </a:lnTo>
                    <a:lnTo>
                      <a:pt x="14" y="18"/>
                    </a:lnTo>
                    <a:lnTo>
                      <a:pt x="0" y="22"/>
                    </a:lnTo>
                    <a:lnTo>
                      <a:pt x="12" y="16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93">
                <a:extLst>
                  <a:ext uri="{FF2B5EF4-FFF2-40B4-BE49-F238E27FC236}">
                    <a16:creationId xmlns:a16="http://schemas.microsoft.com/office/drawing/2014/main" id="{D16BD70E-93CD-47BB-8014-BC1DA8CF0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1348"/>
                <a:ext cx="88" cy="84"/>
              </a:xfrm>
              <a:custGeom>
                <a:avLst/>
                <a:gdLst/>
                <a:ahLst/>
                <a:cxnLst>
                  <a:cxn ang="0">
                    <a:pos x="82" y="20"/>
                  </a:cxn>
                  <a:cxn ang="0">
                    <a:pos x="82" y="20"/>
                  </a:cxn>
                  <a:cxn ang="0">
                    <a:pos x="84" y="26"/>
                  </a:cxn>
                  <a:cxn ang="0">
                    <a:pos x="86" y="34"/>
                  </a:cxn>
                  <a:cxn ang="0">
                    <a:pos x="88" y="52"/>
                  </a:cxn>
                  <a:cxn ang="0">
                    <a:pos x="88" y="52"/>
                  </a:cxn>
                  <a:cxn ang="0">
                    <a:pos x="86" y="58"/>
                  </a:cxn>
                  <a:cxn ang="0">
                    <a:pos x="80" y="66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64" y="80"/>
                  </a:cxn>
                  <a:cxn ang="0">
                    <a:pos x="54" y="82"/>
                  </a:cxn>
                  <a:cxn ang="0">
                    <a:pos x="36" y="84"/>
                  </a:cxn>
                  <a:cxn ang="0">
                    <a:pos x="36" y="84"/>
                  </a:cxn>
                  <a:cxn ang="0">
                    <a:pos x="30" y="82"/>
                  </a:cxn>
                  <a:cxn ang="0">
                    <a:pos x="20" y="76"/>
                  </a:cxn>
                  <a:cxn ang="0">
                    <a:pos x="6" y="64"/>
                  </a:cxn>
                  <a:cxn ang="0">
                    <a:pos x="6" y="64"/>
                  </a:cxn>
                  <a:cxn ang="0">
                    <a:pos x="4" y="58"/>
                  </a:cxn>
                  <a:cxn ang="0">
                    <a:pos x="2" y="5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26"/>
                  </a:cxn>
                  <a:cxn ang="0">
                    <a:pos x="8" y="18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24" y="4"/>
                  </a:cxn>
                  <a:cxn ang="0">
                    <a:pos x="34" y="2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60" y="4"/>
                  </a:cxn>
                  <a:cxn ang="0">
                    <a:pos x="68" y="8"/>
                  </a:cxn>
                  <a:cxn ang="0">
                    <a:pos x="82" y="20"/>
                  </a:cxn>
                  <a:cxn ang="0">
                    <a:pos x="82" y="20"/>
                  </a:cxn>
                </a:cxnLst>
                <a:rect l="0" t="0" r="r" b="b"/>
                <a:pathLst>
                  <a:path w="88" h="84">
                    <a:moveTo>
                      <a:pt x="82" y="20"/>
                    </a:moveTo>
                    <a:lnTo>
                      <a:pt x="82" y="20"/>
                    </a:lnTo>
                    <a:lnTo>
                      <a:pt x="84" y="26"/>
                    </a:lnTo>
                    <a:lnTo>
                      <a:pt x="86" y="34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6" y="58"/>
                    </a:lnTo>
                    <a:lnTo>
                      <a:pt x="80" y="66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64" y="80"/>
                    </a:lnTo>
                    <a:lnTo>
                      <a:pt x="54" y="82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0" y="82"/>
                    </a:lnTo>
                    <a:lnTo>
                      <a:pt x="20" y="76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4" y="58"/>
                    </a:lnTo>
                    <a:lnTo>
                      <a:pt x="2" y="5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8" y="1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4"/>
                    </a:lnTo>
                    <a:lnTo>
                      <a:pt x="34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0" y="4"/>
                    </a:lnTo>
                    <a:lnTo>
                      <a:pt x="68" y="8"/>
                    </a:lnTo>
                    <a:lnTo>
                      <a:pt x="82" y="20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94">
                <a:extLst>
                  <a:ext uri="{FF2B5EF4-FFF2-40B4-BE49-F238E27FC236}">
                    <a16:creationId xmlns:a16="http://schemas.microsoft.com/office/drawing/2014/main" id="{A58B75B2-EDBF-40EA-8104-B471A36D0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6" y="1356"/>
                <a:ext cx="70" cy="70"/>
              </a:xfrm>
              <a:custGeom>
                <a:avLst/>
                <a:gdLst/>
                <a:ahLst/>
                <a:cxnLst>
                  <a:cxn ang="0">
                    <a:pos x="66" y="16"/>
                  </a:cxn>
                  <a:cxn ang="0">
                    <a:pos x="66" y="16"/>
                  </a:cxn>
                  <a:cxn ang="0">
                    <a:pos x="68" y="20"/>
                  </a:cxn>
                  <a:cxn ang="0">
                    <a:pos x="70" y="28"/>
                  </a:cxn>
                  <a:cxn ang="0">
                    <a:pos x="70" y="42"/>
                  </a:cxn>
                  <a:cxn ang="0">
                    <a:pos x="70" y="42"/>
                  </a:cxn>
                  <a:cxn ang="0">
                    <a:pos x="68" y="46"/>
                  </a:cxn>
                  <a:cxn ang="0">
                    <a:pos x="64" y="54"/>
                  </a:cxn>
                  <a:cxn ang="0">
                    <a:pos x="56" y="64"/>
                  </a:cxn>
                  <a:cxn ang="0">
                    <a:pos x="56" y="64"/>
                  </a:cxn>
                  <a:cxn ang="0">
                    <a:pos x="50" y="66"/>
                  </a:cxn>
                  <a:cxn ang="0">
                    <a:pos x="42" y="68"/>
                  </a:cxn>
                  <a:cxn ang="0">
                    <a:pos x="28" y="70"/>
                  </a:cxn>
                  <a:cxn ang="0">
                    <a:pos x="28" y="70"/>
                  </a:cxn>
                  <a:cxn ang="0">
                    <a:pos x="24" y="68"/>
                  </a:cxn>
                  <a:cxn ang="0">
                    <a:pos x="16" y="62"/>
                  </a:cxn>
                  <a:cxn ang="0">
                    <a:pos x="6" y="54"/>
                  </a:cxn>
                  <a:cxn ang="0">
                    <a:pos x="6" y="54"/>
                  </a:cxn>
                  <a:cxn ang="0">
                    <a:pos x="4" y="50"/>
                  </a:cxn>
                  <a:cxn ang="0">
                    <a:pos x="2" y="4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8" y="2"/>
                  </a:cxn>
                  <a:cxn ang="0">
                    <a:pos x="54" y="6"/>
                  </a:cxn>
                  <a:cxn ang="0">
                    <a:pos x="66" y="16"/>
                  </a:cxn>
                  <a:cxn ang="0">
                    <a:pos x="66" y="16"/>
                  </a:cxn>
                </a:cxnLst>
                <a:rect l="0" t="0" r="r" b="b"/>
                <a:pathLst>
                  <a:path w="70" h="70">
                    <a:moveTo>
                      <a:pt x="66" y="16"/>
                    </a:moveTo>
                    <a:lnTo>
                      <a:pt x="66" y="16"/>
                    </a:lnTo>
                    <a:lnTo>
                      <a:pt x="68" y="20"/>
                    </a:lnTo>
                    <a:lnTo>
                      <a:pt x="70" y="28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68" y="46"/>
                    </a:lnTo>
                    <a:lnTo>
                      <a:pt x="64" y="54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0" y="66"/>
                    </a:lnTo>
                    <a:lnTo>
                      <a:pt x="42" y="68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4" y="68"/>
                    </a:lnTo>
                    <a:lnTo>
                      <a:pt x="16" y="6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0"/>
                    </a:lnTo>
                    <a:lnTo>
                      <a:pt x="2" y="4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4" y="6"/>
                    </a:lnTo>
                    <a:lnTo>
                      <a:pt x="66" y="16"/>
                    </a:lnTo>
                    <a:lnTo>
                      <a:pt x="66" y="1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95">
                <a:extLst>
                  <a:ext uri="{FF2B5EF4-FFF2-40B4-BE49-F238E27FC236}">
                    <a16:creationId xmlns:a16="http://schemas.microsoft.com/office/drawing/2014/main" id="{B01A7403-1D24-499C-BEB1-13EA51BD6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1358"/>
                <a:ext cx="68" cy="66"/>
              </a:xfrm>
              <a:custGeom>
                <a:avLst/>
                <a:gdLst/>
                <a:ahLst/>
                <a:cxnLst>
                  <a:cxn ang="0">
                    <a:pos x="64" y="14"/>
                  </a:cxn>
                  <a:cxn ang="0">
                    <a:pos x="64" y="14"/>
                  </a:cxn>
                  <a:cxn ang="0">
                    <a:pos x="64" y="18"/>
                  </a:cxn>
                  <a:cxn ang="0">
                    <a:pos x="66" y="26"/>
                  </a:cxn>
                  <a:cxn ang="0">
                    <a:pos x="68" y="40"/>
                  </a:cxn>
                  <a:cxn ang="0">
                    <a:pos x="68" y="40"/>
                  </a:cxn>
                  <a:cxn ang="0">
                    <a:pos x="66" y="44"/>
                  </a:cxn>
                  <a:cxn ang="0">
                    <a:pos x="62" y="52"/>
                  </a:cxn>
                  <a:cxn ang="0">
                    <a:pos x="52" y="62"/>
                  </a:cxn>
                  <a:cxn ang="0">
                    <a:pos x="52" y="62"/>
                  </a:cxn>
                  <a:cxn ang="0">
                    <a:pos x="48" y="64"/>
                  </a:cxn>
                  <a:cxn ang="0">
                    <a:pos x="40" y="66"/>
                  </a:cxn>
                  <a:cxn ang="0">
                    <a:pos x="26" y="66"/>
                  </a:cxn>
                  <a:cxn ang="0">
                    <a:pos x="26" y="66"/>
                  </a:cxn>
                  <a:cxn ang="0">
                    <a:pos x="22" y="64"/>
                  </a:cxn>
                  <a:cxn ang="0">
                    <a:pos x="14" y="6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2" y="46"/>
                  </a:cxn>
                  <a:cxn ang="0">
                    <a:pos x="0" y="40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20"/>
                  </a:cxn>
                  <a:cxn ang="0">
                    <a:pos x="6" y="14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8" y="2"/>
                  </a:cxn>
                  <a:cxn ang="0">
                    <a:pos x="26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6" y="2"/>
                  </a:cxn>
                  <a:cxn ang="0">
                    <a:pos x="52" y="6"/>
                  </a:cxn>
                  <a:cxn ang="0">
                    <a:pos x="64" y="14"/>
                  </a:cxn>
                  <a:cxn ang="0">
                    <a:pos x="64" y="14"/>
                  </a:cxn>
                </a:cxnLst>
                <a:rect l="0" t="0" r="r" b="b"/>
                <a:pathLst>
                  <a:path w="68" h="66">
                    <a:moveTo>
                      <a:pt x="64" y="14"/>
                    </a:moveTo>
                    <a:lnTo>
                      <a:pt x="64" y="14"/>
                    </a:lnTo>
                    <a:lnTo>
                      <a:pt x="64" y="18"/>
                    </a:lnTo>
                    <a:lnTo>
                      <a:pt x="66" y="2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6" y="44"/>
                    </a:lnTo>
                    <a:lnTo>
                      <a:pt x="62" y="52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48" y="64"/>
                    </a:lnTo>
                    <a:lnTo>
                      <a:pt x="40" y="66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22" y="64"/>
                    </a:lnTo>
                    <a:lnTo>
                      <a:pt x="14" y="6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96">
                <a:extLst>
                  <a:ext uri="{FF2B5EF4-FFF2-40B4-BE49-F238E27FC236}">
                    <a16:creationId xmlns:a16="http://schemas.microsoft.com/office/drawing/2014/main" id="{4532F509-51CF-4A97-B897-9B2244934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1400"/>
                <a:ext cx="24" cy="2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0" y="4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16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4" h="24">
                    <a:moveTo>
                      <a:pt x="0" y="8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20" y="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6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97">
                <a:extLst>
                  <a:ext uri="{FF2B5EF4-FFF2-40B4-BE49-F238E27FC236}">
                    <a16:creationId xmlns:a16="http://schemas.microsoft.com/office/drawing/2014/main" id="{C8B025DC-F815-4F99-9A04-C70E511C2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1358"/>
                <a:ext cx="26" cy="2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6" y="20"/>
                  </a:cxn>
                  <a:cxn ang="0">
                    <a:pos x="6" y="2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2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20">
                    <a:moveTo>
                      <a:pt x="26" y="0"/>
                    </a:moveTo>
                    <a:lnTo>
                      <a:pt x="26" y="0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98">
                <a:extLst>
                  <a:ext uri="{FF2B5EF4-FFF2-40B4-BE49-F238E27FC236}">
                    <a16:creationId xmlns:a16="http://schemas.microsoft.com/office/drawing/2014/main" id="{2D488A53-8B45-48E2-9E1D-0F00A81BA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406"/>
                <a:ext cx="26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4" y="18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6" h="18">
                    <a:moveTo>
                      <a:pt x="2" y="0"/>
                    </a:moveTo>
                    <a:lnTo>
                      <a:pt x="2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4" y="18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99">
                <a:extLst>
                  <a:ext uri="{FF2B5EF4-FFF2-40B4-BE49-F238E27FC236}">
                    <a16:creationId xmlns:a16="http://schemas.microsoft.com/office/drawing/2014/main" id="{33B88227-A0B4-47CE-9EB1-472E21B05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1376"/>
                <a:ext cx="32" cy="32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30" y="8"/>
                  </a:cxn>
                  <a:cxn ang="0">
                    <a:pos x="30" y="14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28" y="24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18" y="3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6" y="28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2" y="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4" y="4"/>
                  </a:cxn>
                  <a:cxn ang="0">
                    <a:pos x="30" y="8"/>
                  </a:cxn>
                  <a:cxn ang="0">
                    <a:pos x="30" y="8"/>
                  </a:cxn>
                </a:cxnLst>
                <a:rect l="0" t="0" r="r" b="b"/>
                <a:pathLst>
                  <a:path w="32" h="32">
                    <a:moveTo>
                      <a:pt x="30" y="8"/>
                    </a:moveTo>
                    <a:lnTo>
                      <a:pt x="30" y="8"/>
                    </a:lnTo>
                    <a:lnTo>
                      <a:pt x="30" y="14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28" y="2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4"/>
                    </a:lnTo>
                    <a:lnTo>
                      <a:pt x="30" y="8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00">
                <a:extLst>
                  <a:ext uri="{FF2B5EF4-FFF2-40B4-BE49-F238E27FC236}">
                    <a16:creationId xmlns:a16="http://schemas.microsoft.com/office/drawing/2014/main" id="{43FB049D-B632-4ECF-ACE7-F67EF2312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1348"/>
                <a:ext cx="54" cy="6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8" y="28"/>
                  </a:cxn>
                  <a:cxn ang="0">
                    <a:pos x="54" y="20"/>
                  </a:cxn>
                  <a:cxn ang="0">
                    <a:pos x="32" y="32"/>
                  </a:cxn>
                  <a:cxn ang="0">
                    <a:pos x="40" y="62"/>
                  </a:cxn>
                  <a:cxn ang="0">
                    <a:pos x="26" y="36"/>
                  </a:cxn>
                  <a:cxn ang="0">
                    <a:pos x="0" y="44"/>
                  </a:cxn>
                  <a:cxn ang="0">
                    <a:pos x="24" y="3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54" h="62">
                    <a:moveTo>
                      <a:pt x="16" y="0"/>
                    </a:moveTo>
                    <a:lnTo>
                      <a:pt x="28" y="28"/>
                    </a:lnTo>
                    <a:lnTo>
                      <a:pt x="54" y="20"/>
                    </a:lnTo>
                    <a:lnTo>
                      <a:pt x="32" y="32"/>
                    </a:lnTo>
                    <a:lnTo>
                      <a:pt x="40" y="62"/>
                    </a:lnTo>
                    <a:lnTo>
                      <a:pt x="26" y="36"/>
                    </a:lnTo>
                    <a:lnTo>
                      <a:pt x="0" y="44"/>
                    </a:lnTo>
                    <a:lnTo>
                      <a:pt x="24" y="3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01">
                <a:extLst>
                  <a:ext uri="{FF2B5EF4-FFF2-40B4-BE49-F238E27FC236}">
                    <a16:creationId xmlns:a16="http://schemas.microsoft.com/office/drawing/2014/main" id="{CC728552-8E4D-4BD9-8A5E-D0DC61301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" y="1364"/>
                <a:ext cx="30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6" y="14"/>
                  </a:cxn>
                  <a:cxn ang="0">
                    <a:pos x="30" y="10"/>
                  </a:cxn>
                  <a:cxn ang="0">
                    <a:pos x="18" y="16"/>
                  </a:cxn>
                  <a:cxn ang="0">
                    <a:pos x="22" y="32"/>
                  </a:cxn>
                  <a:cxn ang="0">
                    <a:pos x="16" y="18"/>
                  </a:cxn>
                  <a:cxn ang="0">
                    <a:pos x="0" y="22"/>
                  </a:cxn>
                  <a:cxn ang="0">
                    <a:pos x="14" y="16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32">
                    <a:moveTo>
                      <a:pt x="10" y="0"/>
                    </a:moveTo>
                    <a:lnTo>
                      <a:pt x="16" y="14"/>
                    </a:lnTo>
                    <a:lnTo>
                      <a:pt x="30" y="10"/>
                    </a:lnTo>
                    <a:lnTo>
                      <a:pt x="18" y="16"/>
                    </a:lnTo>
                    <a:lnTo>
                      <a:pt x="22" y="32"/>
                    </a:lnTo>
                    <a:lnTo>
                      <a:pt x="16" y="18"/>
                    </a:lnTo>
                    <a:lnTo>
                      <a:pt x="0" y="22"/>
                    </a:lnTo>
                    <a:lnTo>
                      <a:pt x="14" y="16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02">
                <a:extLst>
                  <a:ext uri="{FF2B5EF4-FFF2-40B4-BE49-F238E27FC236}">
                    <a16:creationId xmlns:a16="http://schemas.microsoft.com/office/drawing/2014/main" id="{3E9BCAC5-1A33-4492-958F-A660FAFB9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1342"/>
                <a:ext cx="88" cy="86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60" y="2"/>
                  </a:cxn>
                  <a:cxn ang="0">
                    <a:pos x="68" y="6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4" y="22"/>
                  </a:cxn>
                  <a:cxn ang="0">
                    <a:pos x="86" y="32"/>
                  </a:cxn>
                  <a:cxn ang="0">
                    <a:pos x="88" y="50"/>
                  </a:cxn>
                  <a:cxn ang="0">
                    <a:pos x="88" y="50"/>
                  </a:cxn>
                  <a:cxn ang="0">
                    <a:pos x="84" y="56"/>
                  </a:cxn>
                  <a:cxn ang="0">
                    <a:pos x="80" y="64"/>
                  </a:cxn>
                  <a:cxn ang="0">
                    <a:pos x="68" y="78"/>
                  </a:cxn>
                  <a:cxn ang="0">
                    <a:pos x="68" y="78"/>
                  </a:cxn>
                  <a:cxn ang="0">
                    <a:pos x="62" y="80"/>
                  </a:cxn>
                  <a:cxn ang="0">
                    <a:pos x="52" y="84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0" y="7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4" y="62"/>
                  </a:cxn>
                  <a:cxn ang="0">
                    <a:pos x="2" y="52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4" y="30"/>
                  </a:cxn>
                  <a:cxn ang="0">
                    <a:pos x="8" y="22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6" y="4"/>
                  </a:cxn>
                  <a:cxn ang="0">
                    <a:pos x="36" y="2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88" h="86">
                    <a:moveTo>
                      <a:pt x="54" y="0"/>
                    </a:moveTo>
                    <a:lnTo>
                      <a:pt x="54" y="0"/>
                    </a:lnTo>
                    <a:lnTo>
                      <a:pt x="60" y="2"/>
                    </a:lnTo>
                    <a:lnTo>
                      <a:pt x="68" y="6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6" y="32"/>
                    </a:lnTo>
                    <a:lnTo>
                      <a:pt x="88" y="50"/>
                    </a:lnTo>
                    <a:lnTo>
                      <a:pt x="88" y="50"/>
                    </a:lnTo>
                    <a:lnTo>
                      <a:pt x="84" y="56"/>
                    </a:lnTo>
                    <a:lnTo>
                      <a:pt x="80" y="64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2" y="80"/>
                    </a:lnTo>
                    <a:lnTo>
                      <a:pt x="52" y="84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0" y="7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4" y="62"/>
                    </a:lnTo>
                    <a:lnTo>
                      <a:pt x="2" y="5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6" y="4"/>
                    </a:lnTo>
                    <a:lnTo>
                      <a:pt x="36" y="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03">
                <a:extLst>
                  <a:ext uri="{FF2B5EF4-FFF2-40B4-BE49-F238E27FC236}">
                    <a16:creationId xmlns:a16="http://schemas.microsoft.com/office/drawing/2014/main" id="{B45F3E51-62CE-47CA-A2CE-75B81E855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1342"/>
                <a:ext cx="84" cy="84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58" y="2"/>
                  </a:cxn>
                  <a:cxn ang="0">
                    <a:pos x="66" y="8"/>
                  </a:cxn>
                  <a:cxn ang="0">
                    <a:pos x="80" y="18"/>
                  </a:cxn>
                  <a:cxn ang="0">
                    <a:pos x="80" y="18"/>
                  </a:cxn>
                  <a:cxn ang="0">
                    <a:pos x="82" y="24"/>
                  </a:cxn>
                  <a:cxn ang="0">
                    <a:pos x="84" y="32"/>
                  </a:cxn>
                  <a:cxn ang="0">
                    <a:pos x="84" y="50"/>
                  </a:cxn>
                  <a:cxn ang="0">
                    <a:pos x="84" y="50"/>
                  </a:cxn>
                  <a:cxn ang="0">
                    <a:pos x="82" y="56"/>
                  </a:cxn>
                  <a:cxn ang="0">
                    <a:pos x="76" y="64"/>
                  </a:cxn>
                  <a:cxn ang="0">
                    <a:pos x="66" y="78"/>
                  </a:cxn>
                  <a:cxn ang="0">
                    <a:pos x="66" y="78"/>
                  </a:cxn>
                  <a:cxn ang="0">
                    <a:pos x="60" y="80"/>
                  </a:cxn>
                  <a:cxn ang="0">
                    <a:pos x="50" y="82"/>
                  </a:cxn>
                  <a:cxn ang="0">
                    <a:pos x="32" y="84"/>
                  </a:cxn>
                  <a:cxn ang="0">
                    <a:pos x="32" y="84"/>
                  </a:cxn>
                  <a:cxn ang="0">
                    <a:pos x="26" y="82"/>
                  </a:cxn>
                  <a:cxn ang="0">
                    <a:pos x="18" y="78"/>
                  </a:cxn>
                  <a:cxn ang="0">
                    <a:pos x="4" y="68"/>
                  </a:cxn>
                  <a:cxn ang="0">
                    <a:pos x="4" y="68"/>
                  </a:cxn>
                  <a:cxn ang="0">
                    <a:pos x="2" y="62"/>
                  </a:cxn>
                  <a:cxn ang="0">
                    <a:pos x="0" y="52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2" y="30"/>
                  </a:cxn>
                  <a:cxn ang="0">
                    <a:pos x="8" y="22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6"/>
                  </a:cxn>
                  <a:cxn ang="0">
                    <a:pos x="34" y="2"/>
                  </a:cxn>
                  <a:cxn ang="0">
                    <a:pos x="52" y="0"/>
                  </a:cxn>
                  <a:cxn ang="0">
                    <a:pos x="52" y="0"/>
                  </a:cxn>
                </a:cxnLst>
                <a:rect l="0" t="0" r="r" b="b"/>
                <a:pathLst>
                  <a:path w="84" h="84">
                    <a:moveTo>
                      <a:pt x="52" y="0"/>
                    </a:moveTo>
                    <a:lnTo>
                      <a:pt x="52" y="0"/>
                    </a:lnTo>
                    <a:lnTo>
                      <a:pt x="58" y="2"/>
                    </a:lnTo>
                    <a:lnTo>
                      <a:pt x="66" y="8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2" y="24"/>
                    </a:lnTo>
                    <a:lnTo>
                      <a:pt x="84" y="32"/>
                    </a:lnTo>
                    <a:lnTo>
                      <a:pt x="84" y="50"/>
                    </a:lnTo>
                    <a:lnTo>
                      <a:pt x="84" y="50"/>
                    </a:lnTo>
                    <a:lnTo>
                      <a:pt x="82" y="56"/>
                    </a:lnTo>
                    <a:lnTo>
                      <a:pt x="76" y="64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0" y="80"/>
                    </a:lnTo>
                    <a:lnTo>
                      <a:pt x="50" y="82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26" y="82"/>
                    </a:lnTo>
                    <a:lnTo>
                      <a:pt x="18" y="7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2" y="62"/>
                    </a:lnTo>
                    <a:lnTo>
                      <a:pt x="0" y="5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0"/>
                    </a:lnTo>
                    <a:lnTo>
                      <a:pt x="8" y="2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6"/>
                    </a:lnTo>
                    <a:lnTo>
                      <a:pt x="34" y="2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04">
                <a:extLst>
                  <a:ext uri="{FF2B5EF4-FFF2-40B4-BE49-F238E27FC236}">
                    <a16:creationId xmlns:a16="http://schemas.microsoft.com/office/drawing/2014/main" id="{F48646D7-B862-4762-A83E-7E5334C09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350"/>
                <a:ext cx="70" cy="7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6" y="2"/>
                  </a:cxn>
                  <a:cxn ang="0">
                    <a:pos x="54" y="6"/>
                  </a:cxn>
                  <a:cxn ang="0">
                    <a:pos x="64" y="16"/>
                  </a:cxn>
                  <a:cxn ang="0">
                    <a:pos x="64" y="16"/>
                  </a:cxn>
                  <a:cxn ang="0">
                    <a:pos x="66" y="20"/>
                  </a:cxn>
                  <a:cxn ang="0">
                    <a:pos x="68" y="28"/>
                  </a:cxn>
                  <a:cxn ang="0">
                    <a:pos x="70" y="42"/>
                  </a:cxn>
                  <a:cxn ang="0">
                    <a:pos x="70" y="42"/>
                  </a:cxn>
                  <a:cxn ang="0">
                    <a:pos x="68" y="46"/>
                  </a:cxn>
                  <a:cxn ang="0">
                    <a:pos x="62" y="54"/>
                  </a:cxn>
                  <a:cxn ang="0">
                    <a:pos x="54" y="64"/>
                  </a:cxn>
                  <a:cxn ang="0">
                    <a:pos x="54" y="64"/>
                  </a:cxn>
                  <a:cxn ang="0">
                    <a:pos x="48" y="66"/>
                  </a:cxn>
                  <a:cxn ang="0">
                    <a:pos x="40" y="68"/>
                  </a:cxn>
                  <a:cxn ang="0">
                    <a:pos x="26" y="70"/>
                  </a:cxn>
                  <a:cxn ang="0">
                    <a:pos x="26" y="70"/>
                  </a:cxn>
                  <a:cxn ang="0">
                    <a:pos x="22" y="68"/>
                  </a:cxn>
                  <a:cxn ang="0">
                    <a:pos x="16" y="64"/>
                  </a:cxn>
                  <a:cxn ang="0">
                    <a:pos x="4" y="56"/>
                  </a:cxn>
                  <a:cxn ang="0">
                    <a:pos x="4" y="56"/>
                  </a:cxn>
                  <a:cxn ang="0">
                    <a:pos x="2" y="50"/>
                  </a:cxn>
                  <a:cxn ang="0">
                    <a:pos x="0" y="42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24"/>
                  </a:cxn>
                  <a:cxn ang="0">
                    <a:pos x="6" y="18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20" y="4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70" h="70">
                    <a:moveTo>
                      <a:pt x="42" y="0"/>
                    </a:moveTo>
                    <a:lnTo>
                      <a:pt x="42" y="0"/>
                    </a:lnTo>
                    <a:lnTo>
                      <a:pt x="46" y="2"/>
                    </a:lnTo>
                    <a:lnTo>
                      <a:pt x="54" y="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6" y="20"/>
                    </a:lnTo>
                    <a:lnTo>
                      <a:pt x="68" y="28"/>
                    </a:lnTo>
                    <a:lnTo>
                      <a:pt x="70" y="42"/>
                    </a:lnTo>
                    <a:lnTo>
                      <a:pt x="70" y="42"/>
                    </a:lnTo>
                    <a:lnTo>
                      <a:pt x="68" y="46"/>
                    </a:lnTo>
                    <a:lnTo>
                      <a:pt x="62" y="54"/>
                    </a:lnTo>
                    <a:lnTo>
                      <a:pt x="54" y="64"/>
                    </a:lnTo>
                    <a:lnTo>
                      <a:pt x="54" y="64"/>
                    </a:lnTo>
                    <a:lnTo>
                      <a:pt x="48" y="66"/>
                    </a:lnTo>
                    <a:lnTo>
                      <a:pt x="40" y="68"/>
                    </a:lnTo>
                    <a:lnTo>
                      <a:pt x="26" y="70"/>
                    </a:lnTo>
                    <a:lnTo>
                      <a:pt x="26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2" y="50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20" y="4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05">
                <a:extLst>
                  <a:ext uri="{FF2B5EF4-FFF2-40B4-BE49-F238E27FC236}">
                    <a16:creationId xmlns:a16="http://schemas.microsoft.com/office/drawing/2014/main" id="{A650A1EB-5FED-4B6F-972B-4FCBD3410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352"/>
                <a:ext cx="68" cy="6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0"/>
                  </a:cxn>
                  <a:cxn ang="0">
                    <a:pos x="46" y="2"/>
                  </a:cxn>
                  <a:cxn ang="0">
                    <a:pos x="52" y="6"/>
                  </a:cxn>
                  <a:cxn ang="0">
                    <a:pos x="64" y="14"/>
                  </a:cxn>
                  <a:cxn ang="0">
                    <a:pos x="64" y="14"/>
                  </a:cxn>
                  <a:cxn ang="0">
                    <a:pos x="66" y="18"/>
                  </a:cxn>
                  <a:cxn ang="0">
                    <a:pos x="68" y="26"/>
                  </a:cxn>
                  <a:cxn ang="0">
                    <a:pos x="68" y="40"/>
                  </a:cxn>
                  <a:cxn ang="0">
                    <a:pos x="68" y="40"/>
                  </a:cxn>
                  <a:cxn ang="0">
                    <a:pos x="66" y="44"/>
                  </a:cxn>
                  <a:cxn ang="0">
                    <a:pos x="62" y="52"/>
                  </a:cxn>
                  <a:cxn ang="0">
                    <a:pos x="54" y="62"/>
                  </a:cxn>
                  <a:cxn ang="0">
                    <a:pos x="54" y="62"/>
                  </a:cxn>
                  <a:cxn ang="0">
                    <a:pos x="48" y="64"/>
                  </a:cxn>
                  <a:cxn ang="0">
                    <a:pos x="40" y="66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2" y="66"/>
                  </a:cxn>
                  <a:cxn ang="0">
                    <a:pos x="16" y="62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2" y="48"/>
                  </a:cxn>
                  <a:cxn ang="0">
                    <a:pos x="2" y="4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20" y="2"/>
                  </a:cxn>
                  <a:cxn ang="0">
                    <a:pos x="28" y="2"/>
                  </a:cxn>
                  <a:cxn ang="0">
                    <a:pos x="42" y="0"/>
                  </a:cxn>
                  <a:cxn ang="0">
                    <a:pos x="42" y="0"/>
                  </a:cxn>
                </a:cxnLst>
                <a:rect l="0" t="0" r="r" b="b"/>
                <a:pathLst>
                  <a:path w="68" h="68">
                    <a:moveTo>
                      <a:pt x="42" y="0"/>
                    </a:moveTo>
                    <a:lnTo>
                      <a:pt x="42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6" y="18"/>
                    </a:lnTo>
                    <a:lnTo>
                      <a:pt x="68" y="26"/>
                    </a:lnTo>
                    <a:lnTo>
                      <a:pt x="68" y="40"/>
                    </a:lnTo>
                    <a:lnTo>
                      <a:pt x="68" y="40"/>
                    </a:lnTo>
                    <a:lnTo>
                      <a:pt x="66" y="44"/>
                    </a:lnTo>
                    <a:lnTo>
                      <a:pt x="62" y="52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48" y="64"/>
                    </a:lnTo>
                    <a:lnTo>
                      <a:pt x="40" y="66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2" y="66"/>
                    </a:lnTo>
                    <a:lnTo>
                      <a:pt x="16" y="62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2" y="48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06">
                <a:extLst>
                  <a:ext uri="{FF2B5EF4-FFF2-40B4-BE49-F238E27FC236}">
                    <a16:creationId xmlns:a16="http://schemas.microsoft.com/office/drawing/2014/main" id="{4F4F1D25-F0AC-4513-A8FA-969712A4D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1400"/>
                <a:ext cx="26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10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26" y="14"/>
                  </a:cxn>
                  <a:cxn ang="0">
                    <a:pos x="26" y="14"/>
                  </a:cxn>
                  <a:cxn ang="0">
                    <a:pos x="22" y="16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26" h="20">
                    <a:moveTo>
                      <a:pt x="0" y="20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4" y="20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07">
                <a:extLst>
                  <a:ext uri="{FF2B5EF4-FFF2-40B4-BE49-F238E27FC236}">
                    <a16:creationId xmlns:a16="http://schemas.microsoft.com/office/drawing/2014/main" id="{55D6240C-F7FE-48D1-8FE2-DCECD4E63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1356"/>
                <a:ext cx="26" cy="2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26" y="18"/>
                  </a:cxn>
                  <a:cxn ang="0">
                    <a:pos x="26" y="18"/>
                  </a:cxn>
                  <a:cxn ang="0">
                    <a:pos x="18" y="28"/>
                  </a:cxn>
                  <a:cxn ang="0">
                    <a:pos x="18" y="2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4" y="16"/>
                  </a:cxn>
                  <a:cxn ang="0">
                    <a:pos x="8" y="1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26" h="28">
                    <a:moveTo>
                      <a:pt x="16" y="0"/>
                    </a:moveTo>
                    <a:lnTo>
                      <a:pt x="16" y="0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08">
                <a:extLst>
                  <a:ext uri="{FF2B5EF4-FFF2-40B4-BE49-F238E27FC236}">
                    <a16:creationId xmlns:a16="http://schemas.microsoft.com/office/drawing/2014/main" id="{011AA866-F940-4FD9-8E51-4B6A9B280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392"/>
                <a:ext cx="26" cy="2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20" y="12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6" h="22">
                    <a:moveTo>
                      <a:pt x="0" y="8"/>
                    </a:moveTo>
                    <a:lnTo>
                      <a:pt x="0" y="8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20" y="12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09">
                <a:extLst>
                  <a:ext uri="{FF2B5EF4-FFF2-40B4-BE49-F238E27FC236}">
                    <a16:creationId xmlns:a16="http://schemas.microsoft.com/office/drawing/2014/main" id="{3F1C9F01-724C-404F-A00C-AE7AD20A4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372"/>
                <a:ext cx="32" cy="3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30" y="12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28" y="24"/>
                  </a:cxn>
                  <a:cxn ang="0">
                    <a:pos x="24" y="30"/>
                  </a:cxn>
                  <a:cxn ang="0">
                    <a:pos x="24" y="30"/>
                  </a:cxn>
                  <a:cxn ang="0">
                    <a:pos x="18" y="32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6" y="28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12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32" h="32">
                    <a:moveTo>
                      <a:pt x="20" y="0"/>
                    </a:moveTo>
                    <a:lnTo>
                      <a:pt x="20" y="0"/>
                    </a:lnTo>
                    <a:lnTo>
                      <a:pt x="24" y="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28" y="2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10">
                <a:extLst>
                  <a:ext uri="{FF2B5EF4-FFF2-40B4-BE49-F238E27FC236}">
                    <a16:creationId xmlns:a16="http://schemas.microsoft.com/office/drawing/2014/main" id="{51AEBCB0-D276-42DE-AB9E-C3650475E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1348"/>
                <a:ext cx="60" cy="5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8" y="26"/>
                  </a:cxn>
                  <a:cxn ang="0">
                    <a:pos x="40" y="0"/>
                  </a:cxn>
                  <a:cxn ang="0">
                    <a:pos x="32" y="26"/>
                  </a:cxn>
                  <a:cxn ang="0">
                    <a:pos x="60" y="42"/>
                  </a:cxn>
                  <a:cxn ang="0">
                    <a:pos x="32" y="32"/>
                  </a:cxn>
                  <a:cxn ang="0">
                    <a:pos x="18" y="56"/>
                  </a:cxn>
                  <a:cxn ang="0">
                    <a:pos x="26" y="30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60" h="56">
                    <a:moveTo>
                      <a:pt x="0" y="16"/>
                    </a:moveTo>
                    <a:lnTo>
                      <a:pt x="28" y="26"/>
                    </a:lnTo>
                    <a:lnTo>
                      <a:pt x="40" y="0"/>
                    </a:lnTo>
                    <a:lnTo>
                      <a:pt x="32" y="26"/>
                    </a:lnTo>
                    <a:lnTo>
                      <a:pt x="60" y="42"/>
                    </a:lnTo>
                    <a:lnTo>
                      <a:pt x="32" y="32"/>
                    </a:lnTo>
                    <a:lnTo>
                      <a:pt x="18" y="56"/>
                    </a:lnTo>
                    <a:lnTo>
                      <a:pt x="26" y="3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11">
                <a:extLst>
                  <a:ext uri="{FF2B5EF4-FFF2-40B4-BE49-F238E27FC236}">
                    <a16:creationId xmlns:a16="http://schemas.microsoft.com/office/drawing/2014/main" id="{3B35D6CF-A339-44DD-93CB-2A831CDB1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362"/>
                <a:ext cx="32" cy="3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" y="12"/>
                  </a:cxn>
                  <a:cxn ang="0">
                    <a:pos x="22" y="0"/>
                  </a:cxn>
                  <a:cxn ang="0">
                    <a:pos x="18" y="14"/>
                  </a:cxn>
                  <a:cxn ang="0">
                    <a:pos x="32" y="22"/>
                  </a:cxn>
                  <a:cxn ang="0">
                    <a:pos x="16" y="16"/>
                  </a:cxn>
                  <a:cxn ang="0">
                    <a:pos x="10" y="30"/>
                  </a:cxn>
                  <a:cxn ang="0">
                    <a:pos x="14" y="16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32" h="30">
                    <a:moveTo>
                      <a:pt x="0" y="8"/>
                    </a:moveTo>
                    <a:lnTo>
                      <a:pt x="14" y="12"/>
                    </a:lnTo>
                    <a:lnTo>
                      <a:pt x="22" y="0"/>
                    </a:lnTo>
                    <a:lnTo>
                      <a:pt x="18" y="14"/>
                    </a:lnTo>
                    <a:lnTo>
                      <a:pt x="32" y="22"/>
                    </a:lnTo>
                    <a:lnTo>
                      <a:pt x="16" y="16"/>
                    </a:lnTo>
                    <a:lnTo>
                      <a:pt x="10" y="30"/>
                    </a:lnTo>
                    <a:lnTo>
                      <a:pt x="14" y="1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12">
                <a:extLst>
                  <a:ext uri="{FF2B5EF4-FFF2-40B4-BE49-F238E27FC236}">
                    <a16:creationId xmlns:a16="http://schemas.microsoft.com/office/drawing/2014/main" id="{A63C96CF-4563-4E73-8C01-C95C3C58A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1404"/>
                <a:ext cx="650" cy="640"/>
              </a:xfrm>
              <a:custGeom>
                <a:avLst/>
                <a:gdLst/>
                <a:ahLst/>
                <a:cxnLst>
                  <a:cxn ang="0">
                    <a:pos x="324" y="0"/>
                  </a:cxn>
                  <a:cxn ang="0">
                    <a:pos x="390" y="6"/>
                  </a:cxn>
                  <a:cxn ang="0">
                    <a:pos x="450" y="24"/>
                  </a:cxn>
                  <a:cxn ang="0">
                    <a:pos x="506" y="54"/>
                  </a:cxn>
                  <a:cxn ang="0">
                    <a:pos x="554" y="94"/>
                  </a:cxn>
                  <a:cxn ang="0">
                    <a:pos x="594" y="140"/>
                  </a:cxn>
                  <a:cxn ang="0">
                    <a:pos x="624" y="196"/>
                  </a:cxn>
                  <a:cxn ang="0">
                    <a:pos x="642" y="256"/>
                  </a:cxn>
                  <a:cxn ang="0">
                    <a:pos x="650" y="320"/>
                  </a:cxn>
                  <a:cxn ang="0">
                    <a:pos x="648" y="352"/>
                  </a:cxn>
                  <a:cxn ang="0">
                    <a:pos x="634" y="414"/>
                  </a:cxn>
                  <a:cxn ang="0">
                    <a:pos x="610" y="472"/>
                  </a:cxn>
                  <a:cxn ang="0">
                    <a:pos x="574" y="522"/>
                  </a:cxn>
                  <a:cxn ang="0">
                    <a:pos x="530" y="566"/>
                  </a:cxn>
                  <a:cxn ang="0">
                    <a:pos x="480" y="600"/>
                  </a:cxn>
                  <a:cxn ang="0">
                    <a:pos x="420" y="624"/>
                  </a:cxn>
                  <a:cxn ang="0">
                    <a:pos x="358" y="638"/>
                  </a:cxn>
                  <a:cxn ang="0">
                    <a:pos x="324" y="640"/>
                  </a:cxn>
                  <a:cxn ang="0">
                    <a:pos x="260" y="632"/>
                  </a:cxn>
                  <a:cxn ang="0">
                    <a:pos x="198" y="614"/>
                  </a:cxn>
                  <a:cxn ang="0">
                    <a:pos x="144" y="584"/>
                  </a:cxn>
                  <a:cxn ang="0">
                    <a:pos x="96" y="546"/>
                  </a:cxn>
                  <a:cxn ang="0">
                    <a:pos x="56" y="498"/>
                  </a:cxn>
                  <a:cxn ang="0">
                    <a:pos x="26" y="444"/>
                  </a:cxn>
                  <a:cxn ang="0">
                    <a:pos x="6" y="384"/>
                  </a:cxn>
                  <a:cxn ang="0">
                    <a:pos x="0" y="320"/>
                  </a:cxn>
                  <a:cxn ang="0">
                    <a:pos x="2" y="286"/>
                  </a:cxn>
                  <a:cxn ang="0">
                    <a:pos x="14" y="224"/>
                  </a:cxn>
                  <a:cxn ang="0">
                    <a:pos x="40" y="168"/>
                  </a:cxn>
                  <a:cxn ang="0">
                    <a:pos x="74" y="116"/>
                  </a:cxn>
                  <a:cxn ang="0">
                    <a:pos x="118" y="72"/>
                  </a:cxn>
                  <a:cxn ang="0">
                    <a:pos x="170" y="38"/>
                  </a:cxn>
                  <a:cxn ang="0">
                    <a:pos x="228" y="14"/>
                  </a:cxn>
                  <a:cxn ang="0">
                    <a:pos x="292" y="2"/>
                  </a:cxn>
                  <a:cxn ang="0">
                    <a:pos x="324" y="0"/>
                  </a:cxn>
                </a:cxnLst>
                <a:rect l="0" t="0" r="r" b="b"/>
                <a:pathLst>
                  <a:path w="650" h="640">
                    <a:moveTo>
                      <a:pt x="324" y="0"/>
                    </a:moveTo>
                    <a:lnTo>
                      <a:pt x="324" y="0"/>
                    </a:lnTo>
                    <a:lnTo>
                      <a:pt x="358" y="2"/>
                    </a:lnTo>
                    <a:lnTo>
                      <a:pt x="390" y="6"/>
                    </a:lnTo>
                    <a:lnTo>
                      <a:pt x="420" y="14"/>
                    </a:lnTo>
                    <a:lnTo>
                      <a:pt x="450" y="24"/>
                    </a:lnTo>
                    <a:lnTo>
                      <a:pt x="480" y="38"/>
                    </a:lnTo>
                    <a:lnTo>
                      <a:pt x="506" y="54"/>
                    </a:lnTo>
                    <a:lnTo>
                      <a:pt x="530" y="72"/>
                    </a:lnTo>
                    <a:lnTo>
                      <a:pt x="554" y="94"/>
                    </a:lnTo>
                    <a:lnTo>
                      <a:pt x="574" y="116"/>
                    </a:lnTo>
                    <a:lnTo>
                      <a:pt x="594" y="140"/>
                    </a:lnTo>
                    <a:lnTo>
                      <a:pt x="610" y="168"/>
                    </a:lnTo>
                    <a:lnTo>
                      <a:pt x="624" y="196"/>
                    </a:lnTo>
                    <a:lnTo>
                      <a:pt x="634" y="224"/>
                    </a:lnTo>
                    <a:lnTo>
                      <a:pt x="642" y="256"/>
                    </a:lnTo>
                    <a:lnTo>
                      <a:pt x="648" y="286"/>
                    </a:lnTo>
                    <a:lnTo>
                      <a:pt x="650" y="320"/>
                    </a:lnTo>
                    <a:lnTo>
                      <a:pt x="650" y="320"/>
                    </a:lnTo>
                    <a:lnTo>
                      <a:pt x="648" y="352"/>
                    </a:lnTo>
                    <a:lnTo>
                      <a:pt x="642" y="384"/>
                    </a:lnTo>
                    <a:lnTo>
                      <a:pt x="634" y="414"/>
                    </a:lnTo>
                    <a:lnTo>
                      <a:pt x="624" y="444"/>
                    </a:lnTo>
                    <a:lnTo>
                      <a:pt x="610" y="472"/>
                    </a:lnTo>
                    <a:lnTo>
                      <a:pt x="594" y="498"/>
                    </a:lnTo>
                    <a:lnTo>
                      <a:pt x="574" y="522"/>
                    </a:lnTo>
                    <a:lnTo>
                      <a:pt x="554" y="546"/>
                    </a:lnTo>
                    <a:lnTo>
                      <a:pt x="530" y="566"/>
                    </a:lnTo>
                    <a:lnTo>
                      <a:pt x="506" y="584"/>
                    </a:lnTo>
                    <a:lnTo>
                      <a:pt x="480" y="600"/>
                    </a:lnTo>
                    <a:lnTo>
                      <a:pt x="450" y="614"/>
                    </a:lnTo>
                    <a:lnTo>
                      <a:pt x="420" y="624"/>
                    </a:lnTo>
                    <a:lnTo>
                      <a:pt x="390" y="632"/>
                    </a:lnTo>
                    <a:lnTo>
                      <a:pt x="358" y="638"/>
                    </a:lnTo>
                    <a:lnTo>
                      <a:pt x="324" y="640"/>
                    </a:lnTo>
                    <a:lnTo>
                      <a:pt x="324" y="640"/>
                    </a:lnTo>
                    <a:lnTo>
                      <a:pt x="292" y="638"/>
                    </a:lnTo>
                    <a:lnTo>
                      <a:pt x="260" y="632"/>
                    </a:lnTo>
                    <a:lnTo>
                      <a:pt x="228" y="624"/>
                    </a:lnTo>
                    <a:lnTo>
                      <a:pt x="198" y="614"/>
                    </a:lnTo>
                    <a:lnTo>
                      <a:pt x="170" y="600"/>
                    </a:lnTo>
                    <a:lnTo>
                      <a:pt x="144" y="584"/>
                    </a:lnTo>
                    <a:lnTo>
                      <a:pt x="118" y="566"/>
                    </a:lnTo>
                    <a:lnTo>
                      <a:pt x="96" y="546"/>
                    </a:lnTo>
                    <a:lnTo>
                      <a:pt x="74" y="522"/>
                    </a:lnTo>
                    <a:lnTo>
                      <a:pt x="56" y="498"/>
                    </a:lnTo>
                    <a:lnTo>
                      <a:pt x="40" y="472"/>
                    </a:lnTo>
                    <a:lnTo>
                      <a:pt x="26" y="444"/>
                    </a:lnTo>
                    <a:lnTo>
                      <a:pt x="14" y="414"/>
                    </a:lnTo>
                    <a:lnTo>
                      <a:pt x="6" y="384"/>
                    </a:lnTo>
                    <a:lnTo>
                      <a:pt x="2" y="352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2" y="286"/>
                    </a:lnTo>
                    <a:lnTo>
                      <a:pt x="6" y="256"/>
                    </a:lnTo>
                    <a:lnTo>
                      <a:pt x="14" y="224"/>
                    </a:lnTo>
                    <a:lnTo>
                      <a:pt x="26" y="196"/>
                    </a:lnTo>
                    <a:lnTo>
                      <a:pt x="40" y="168"/>
                    </a:lnTo>
                    <a:lnTo>
                      <a:pt x="56" y="140"/>
                    </a:lnTo>
                    <a:lnTo>
                      <a:pt x="74" y="116"/>
                    </a:lnTo>
                    <a:lnTo>
                      <a:pt x="96" y="94"/>
                    </a:lnTo>
                    <a:lnTo>
                      <a:pt x="118" y="72"/>
                    </a:lnTo>
                    <a:lnTo>
                      <a:pt x="144" y="54"/>
                    </a:lnTo>
                    <a:lnTo>
                      <a:pt x="170" y="38"/>
                    </a:lnTo>
                    <a:lnTo>
                      <a:pt x="198" y="24"/>
                    </a:lnTo>
                    <a:lnTo>
                      <a:pt x="228" y="14"/>
                    </a:lnTo>
                    <a:lnTo>
                      <a:pt x="260" y="6"/>
                    </a:lnTo>
                    <a:lnTo>
                      <a:pt x="292" y="2"/>
                    </a:lnTo>
                    <a:lnTo>
                      <a:pt x="324" y="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13">
                <a:extLst>
                  <a:ext uri="{FF2B5EF4-FFF2-40B4-BE49-F238E27FC236}">
                    <a16:creationId xmlns:a16="http://schemas.microsoft.com/office/drawing/2014/main" id="{1E41535B-D6D9-4B73-95D7-D7D6DB748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402"/>
                <a:ext cx="652" cy="642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392" y="6"/>
                  </a:cxn>
                  <a:cxn ang="0">
                    <a:pos x="452" y="24"/>
                  </a:cxn>
                  <a:cxn ang="0">
                    <a:pos x="508" y="54"/>
                  </a:cxn>
                  <a:cxn ang="0">
                    <a:pos x="556" y="94"/>
                  </a:cxn>
                  <a:cxn ang="0">
                    <a:pos x="596" y="142"/>
                  </a:cxn>
                  <a:cxn ang="0">
                    <a:pos x="626" y="196"/>
                  </a:cxn>
                  <a:cxn ang="0">
                    <a:pos x="646" y="256"/>
                  </a:cxn>
                  <a:cxn ang="0">
                    <a:pos x="652" y="320"/>
                  </a:cxn>
                  <a:cxn ang="0">
                    <a:pos x="650" y="354"/>
                  </a:cxn>
                  <a:cxn ang="0">
                    <a:pos x="638" y="416"/>
                  </a:cxn>
                  <a:cxn ang="0">
                    <a:pos x="612" y="474"/>
                  </a:cxn>
                  <a:cxn ang="0">
                    <a:pos x="578" y="526"/>
                  </a:cxn>
                  <a:cxn ang="0">
                    <a:pos x="532" y="568"/>
                  </a:cxn>
                  <a:cxn ang="0">
                    <a:pos x="480" y="604"/>
                  </a:cxn>
                  <a:cxn ang="0">
                    <a:pos x="422" y="628"/>
                  </a:cxn>
                  <a:cxn ang="0">
                    <a:pos x="358" y="640"/>
                  </a:cxn>
                  <a:cxn ang="0">
                    <a:pos x="326" y="642"/>
                  </a:cxn>
                  <a:cxn ang="0">
                    <a:pos x="260" y="636"/>
                  </a:cxn>
                  <a:cxn ang="0">
                    <a:pos x="198" y="616"/>
                  </a:cxn>
                  <a:cxn ang="0">
                    <a:pos x="144" y="588"/>
                  </a:cxn>
                  <a:cxn ang="0">
                    <a:pos x="96" y="548"/>
                  </a:cxn>
                  <a:cxn ang="0">
                    <a:pos x="56" y="500"/>
                  </a:cxn>
                  <a:cxn ang="0">
                    <a:pos x="26" y="446"/>
                  </a:cxn>
                  <a:cxn ang="0">
                    <a:pos x="6" y="386"/>
                  </a:cxn>
                  <a:cxn ang="0">
                    <a:pos x="0" y="320"/>
                  </a:cxn>
                  <a:cxn ang="0">
                    <a:pos x="0" y="288"/>
                  </a:cxn>
                  <a:cxn ang="0">
                    <a:pos x="14" y="226"/>
                  </a:cxn>
                  <a:cxn ang="0">
                    <a:pos x="38" y="168"/>
                  </a:cxn>
                  <a:cxn ang="0">
                    <a:pos x="74" y="116"/>
                  </a:cxn>
                  <a:cxn ang="0">
                    <a:pos x="118" y="74"/>
                  </a:cxn>
                  <a:cxn ang="0">
                    <a:pos x="170" y="38"/>
                  </a:cxn>
                  <a:cxn ang="0">
                    <a:pos x="228" y="14"/>
                  </a:cxn>
                  <a:cxn ang="0">
                    <a:pos x="292" y="2"/>
                  </a:cxn>
                  <a:cxn ang="0">
                    <a:pos x="326" y="0"/>
                  </a:cxn>
                </a:cxnLst>
                <a:rect l="0" t="0" r="r" b="b"/>
                <a:pathLst>
                  <a:path w="652" h="642">
                    <a:moveTo>
                      <a:pt x="326" y="0"/>
                    </a:moveTo>
                    <a:lnTo>
                      <a:pt x="326" y="0"/>
                    </a:lnTo>
                    <a:lnTo>
                      <a:pt x="358" y="2"/>
                    </a:lnTo>
                    <a:lnTo>
                      <a:pt x="392" y="6"/>
                    </a:lnTo>
                    <a:lnTo>
                      <a:pt x="422" y="14"/>
                    </a:lnTo>
                    <a:lnTo>
                      <a:pt x="452" y="24"/>
                    </a:lnTo>
                    <a:lnTo>
                      <a:pt x="480" y="38"/>
                    </a:lnTo>
                    <a:lnTo>
                      <a:pt x="508" y="54"/>
                    </a:lnTo>
                    <a:lnTo>
                      <a:pt x="532" y="74"/>
                    </a:lnTo>
                    <a:lnTo>
                      <a:pt x="556" y="94"/>
                    </a:lnTo>
                    <a:lnTo>
                      <a:pt x="578" y="116"/>
                    </a:lnTo>
                    <a:lnTo>
                      <a:pt x="596" y="142"/>
                    </a:lnTo>
                    <a:lnTo>
                      <a:pt x="612" y="168"/>
                    </a:lnTo>
                    <a:lnTo>
                      <a:pt x="626" y="196"/>
                    </a:lnTo>
                    <a:lnTo>
                      <a:pt x="638" y="226"/>
                    </a:lnTo>
                    <a:lnTo>
                      <a:pt x="646" y="256"/>
                    </a:lnTo>
                    <a:lnTo>
                      <a:pt x="650" y="288"/>
                    </a:lnTo>
                    <a:lnTo>
                      <a:pt x="652" y="320"/>
                    </a:lnTo>
                    <a:lnTo>
                      <a:pt x="652" y="320"/>
                    </a:lnTo>
                    <a:lnTo>
                      <a:pt x="650" y="354"/>
                    </a:lnTo>
                    <a:lnTo>
                      <a:pt x="646" y="386"/>
                    </a:lnTo>
                    <a:lnTo>
                      <a:pt x="638" y="416"/>
                    </a:lnTo>
                    <a:lnTo>
                      <a:pt x="626" y="446"/>
                    </a:lnTo>
                    <a:lnTo>
                      <a:pt x="612" y="474"/>
                    </a:lnTo>
                    <a:lnTo>
                      <a:pt x="596" y="500"/>
                    </a:lnTo>
                    <a:lnTo>
                      <a:pt x="578" y="526"/>
                    </a:lnTo>
                    <a:lnTo>
                      <a:pt x="556" y="548"/>
                    </a:lnTo>
                    <a:lnTo>
                      <a:pt x="532" y="568"/>
                    </a:lnTo>
                    <a:lnTo>
                      <a:pt x="508" y="588"/>
                    </a:lnTo>
                    <a:lnTo>
                      <a:pt x="480" y="604"/>
                    </a:lnTo>
                    <a:lnTo>
                      <a:pt x="452" y="616"/>
                    </a:lnTo>
                    <a:lnTo>
                      <a:pt x="422" y="628"/>
                    </a:lnTo>
                    <a:lnTo>
                      <a:pt x="392" y="636"/>
                    </a:lnTo>
                    <a:lnTo>
                      <a:pt x="358" y="640"/>
                    </a:lnTo>
                    <a:lnTo>
                      <a:pt x="326" y="642"/>
                    </a:lnTo>
                    <a:lnTo>
                      <a:pt x="326" y="642"/>
                    </a:lnTo>
                    <a:lnTo>
                      <a:pt x="292" y="640"/>
                    </a:lnTo>
                    <a:lnTo>
                      <a:pt x="260" y="636"/>
                    </a:lnTo>
                    <a:lnTo>
                      <a:pt x="228" y="628"/>
                    </a:lnTo>
                    <a:lnTo>
                      <a:pt x="198" y="616"/>
                    </a:lnTo>
                    <a:lnTo>
                      <a:pt x="170" y="604"/>
                    </a:lnTo>
                    <a:lnTo>
                      <a:pt x="144" y="588"/>
                    </a:lnTo>
                    <a:lnTo>
                      <a:pt x="118" y="568"/>
                    </a:lnTo>
                    <a:lnTo>
                      <a:pt x="96" y="548"/>
                    </a:lnTo>
                    <a:lnTo>
                      <a:pt x="74" y="526"/>
                    </a:lnTo>
                    <a:lnTo>
                      <a:pt x="56" y="500"/>
                    </a:lnTo>
                    <a:lnTo>
                      <a:pt x="38" y="474"/>
                    </a:lnTo>
                    <a:lnTo>
                      <a:pt x="26" y="446"/>
                    </a:lnTo>
                    <a:lnTo>
                      <a:pt x="14" y="416"/>
                    </a:lnTo>
                    <a:lnTo>
                      <a:pt x="6" y="386"/>
                    </a:lnTo>
                    <a:lnTo>
                      <a:pt x="0" y="354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0" y="288"/>
                    </a:lnTo>
                    <a:lnTo>
                      <a:pt x="6" y="256"/>
                    </a:lnTo>
                    <a:lnTo>
                      <a:pt x="14" y="226"/>
                    </a:lnTo>
                    <a:lnTo>
                      <a:pt x="26" y="196"/>
                    </a:lnTo>
                    <a:lnTo>
                      <a:pt x="38" y="168"/>
                    </a:lnTo>
                    <a:lnTo>
                      <a:pt x="56" y="142"/>
                    </a:lnTo>
                    <a:lnTo>
                      <a:pt x="74" y="116"/>
                    </a:lnTo>
                    <a:lnTo>
                      <a:pt x="96" y="94"/>
                    </a:lnTo>
                    <a:lnTo>
                      <a:pt x="118" y="74"/>
                    </a:lnTo>
                    <a:lnTo>
                      <a:pt x="144" y="54"/>
                    </a:lnTo>
                    <a:lnTo>
                      <a:pt x="170" y="38"/>
                    </a:lnTo>
                    <a:lnTo>
                      <a:pt x="198" y="24"/>
                    </a:lnTo>
                    <a:lnTo>
                      <a:pt x="228" y="14"/>
                    </a:lnTo>
                    <a:lnTo>
                      <a:pt x="260" y="6"/>
                    </a:lnTo>
                    <a:lnTo>
                      <a:pt x="292" y="2"/>
                    </a:lnTo>
                    <a:lnTo>
                      <a:pt x="326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FFF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14">
                <a:extLst>
                  <a:ext uri="{FF2B5EF4-FFF2-40B4-BE49-F238E27FC236}">
                    <a16:creationId xmlns:a16="http://schemas.microsoft.com/office/drawing/2014/main" id="{A008EB1F-C0B5-4F53-A4E8-D0E2AB75B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1400"/>
                <a:ext cx="656" cy="646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394" y="6"/>
                  </a:cxn>
                  <a:cxn ang="0">
                    <a:pos x="456" y="24"/>
                  </a:cxn>
                  <a:cxn ang="0">
                    <a:pos x="512" y="54"/>
                  </a:cxn>
                  <a:cxn ang="0">
                    <a:pos x="560" y="94"/>
                  </a:cxn>
                  <a:cxn ang="0">
                    <a:pos x="600" y="142"/>
                  </a:cxn>
                  <a:cxn ang="0">
                    <a:pos x="630" y="196"/>
                  </a:cxn>
                  <a:cxn ang="0">
                    <a:pos x="650" y="258"/>
                  </a:cxn>
                  <a:cxn ang="0">
                    <a:pos x="656" y="322"/>
                  </a:cxn>
                  <a:cxn ang="0">
                    <a:pos x="654" y="356"/>
                  </a:cxn>
                  <a:cxn ang="0">
                    <a:pos x="642" y="418"/>
                  </a:cxn>
                  <a:cxn ang="0">
                    <a:pos x="616" y="476"/>
                  </a:cxn>
                  <a:cxn ang="0">
                    <a:pos x="582" y="528"/>
                  </a:cxn>
                  <a:cxn ang="0">
                    <a:pos x="536" y="572"/>
                  </a:cxn>
                  <a:cxn ang="0">
                    <a:pos x="484" y="606"/>
                  </a:cxn>
                  <a:cxn ang="0">
                    <a:pos x="426" y="630"/>
                  </a:cxn>
                  <a:cxn ang="0">
                    <a:pos x="362" y="644"/>
                  </a:cxn>
                  <a:cxn ang="0">
                    <a:pos x="328" y="646"/>
                  </a:cxn>
                  <a:cxn ang="0">
                    <a:pos x="262" y="638"/>
                  </a:cxn>
                  <a:cxn ang="0">
                    <a:pos x="202" y="620"/>
                  </a:cxn>
                  <a:cxn ang="0">
                    <a:pos x="146" y="590"/>
                  </a:cxn>
                  <a:cxn ang="0">
                    <a:pos x="96" y="550"/>
                  </a:cxn>
                  <a:cxn ang="0">
                    <a:pos x="56" y="502"/>
                  </a:cxn>
                  <a:cxn ang="0">
                    <a:pos x="26" y="448"/>
                  </a:cxn>
                  <a:cxn ang="0">
                    <a:pos x="8" y="388"/>
                  </a:cxn>
                  <a:cxn ang="0">
                    <a:pos x="0" y="322"/>
                  </a:cxn>
                  <a:cxn ang="0">
                    <a:pos x="2" y="290"/>
                  </a:cxn>
                  <a:cxn ang="0">
                    <a:pos x="16" y="226"/>
                  </a:cxn>
                  <a:cxn ang="0">
                    <a:pos x="40" y="168"/>
                  </a:cxn>
                  <a:cxn ang="0">
                    <a:pos x="76" y="118"/>
                  </a:cxn>
                  <a:cxn ang="0">
                    <a:pos x="120" y="74"/>
                  </a:cxn>
                  <a:cxn ang="0">
                    <a:pos x="172" y="38"/>
                  </a:cxn>
                  <a:cxn ang="0">
                    <a:pos x="232" y="14"/>
                  </a:cxn>
                  <a:cxn ang="0">
                    <a:pos x="296" y="2"/>
                  </a:cxn>
                  <a:cxn ang="0">
                    <a:pos x="328" y="0"/>
                  </a:cxn>
                </a:cxnLst>
                <a:rect l="0" t="0" r="r" b="b"/>
                <a:pathLst>
                  <a:path w="656" h="646">
                    <a:moveTo>
                      <a:pt x="328" y="0"/>
                    </a:moveTo>
                    <a:lnTo>
                      <a:pt x="328" y="0"/>
                    </a:lnTo>
                    <a:lnTo>
                      <a:pt x="362" y="2"/>
                    </a:lnTo>
                    <a:lnTo>
                      <a:pt x="394" y="6"/>
                    </a:lnTo>
                    <a:lnTo>
                      <a:pt x="426" y="14"/>
                    </a:lnTo>
                    <a:lnTo>
                      <a:pt x="456" y="24"/>
                    </a:lnTo>
                    <a:lnTo>
                      <a:pt x="484" y="38"/>
                    </a:lnTo>
                    <a:lnTo>
                      <a:pt x="512" y="54"/>
                    </a:lnTo>
                    <a:lnTo>
                      <a:pt x="536" y="74"/>
                    </a:lnTo>
                    <a:lnTo>
                      <a:pt x="560" y="94"/>
                    </a:lnTo>
                    <a:lnTo>
                      <a:pt x="582" y="118"/>
                    </a:lnTo>
                    <a:lnTo>
                      <a:pt x="600" y="142"/>
                    </a:lnTo>
                    <a:lnTo>
                      <a:pt x="616" y="168"/>
                    </a:lnTo>
                    <a:lnTo>
                      <a:pt x="630" y="196"/>
                    </a:lnTo>
                    <a:lnTo>
                      <a:pt x="642" y="226"/>
                    </a:lnTo>
                    <a:lnTo>
                      <a:pt x="650" y="258"/>
                    </a:lnTo>
                    <a:lnTo>
                      <a:pt x="654" y="290"/>
                    </a:lnTo>
                    <a:lnTo>
                      <a:pt x="656" y="322"/>
                    </a:lnTo>
                    <a:lnTo>
                      <a:pt x="656" y="322"/>
                    </a:lnTo>
                    <a:lnTo>
                      <a:pt x="654" y="356"/>
                    </a:lnTo>
                    <a:lnTo>
                      <a:pt x="650" y="388"/>
                    </a:lnTo>
                    <a:lnTo>
                      <a:pt x="642" y="418"/>
                    </a:lnTo>
                    <a:lnTo>
                      <a:pt x="630" y="448"/>
                    </a:lnTo>
                    <a:lnTo>
                      <a:pt x="616" y="476"/>
                    </a:lnTo>
                    <a:lnTo>
                      <a:pt x="600" y="502"/>
                    </a:lnTo>
                    <a:lnTo>
                      <a:pt x="582" y="528"/>
                    </a:lnTo>
                    <a:lnTo>
                      <a:pt x="560" y="550"/>
                    </a:lnTo>
                    <a:lnTo>
                      <a:pt x="536" y="572"/>
                    </a:lnTo>
                    <a:lnTo>
                      <a:pt x="512" y="590"/>
                    </a:lnTo>
                    <a:lnTo>
                      <a:pt x="484" y="606"/>
                    </a:lnTo>
                    <a:lnTo>
                      <a:pt x="456" y="620"/>
                    </a:lnTo>
                    <a:lnTo>
                      <a:pt x="426" y="630"/>
                    </a:lnTo>
                    <a:lnTo>
                      <a:pt x="394" y="638"/>
                    </a:lnTo>
                    <a:lnTo>
                      <a:pt x="362" y="644"/>
                    </a:lnTo>
                    <a:lnTo>
                      <a:pt x="328" y="646"/>
                    </a:lnTo>
                    <a:lnTo>
                      <a:pt x="328" y="646"/>
                    </a:lnTo>
                    <a:lnTo>
                      <a:pt x="296" y="644"/>
                    </a:lnTo>
                    <a:lnTo>
                      <a:pt x="262" y="638"/>
                    </a:lnTo>
                    <a:lnTo>
                      <a:pt x="232" y="630"/>
                    </a:lnTo>
                    <a:lnTo>
                      <a:pt x="202" y="620"/>
                    </a:lnTo>
                    <a:lnTo>
                      <a:pt x="172" y="606"/>
                    </a:lnTo>
                    <a:lnTo>
                      <a:pt x="146" y="590"/>
                    </a:lnTo>
                    <a:lnTo>
                      <a:pt x="120" y="572"/>
                    </a:lnTo>
                    <a:lnTo>
                      <a:pt x="96" y="550"/>
                    </a:lnTo>
                    <a:lnTo>
                      <a:pt x="76" y="528"/>
                    </a:lnTo>
                    <a:lnTo>
                      <a:pt x="56" y="502"/>
                    </a:lnTo>
                    <a:lnTo>
                      <a:pt x="40" y="476"/>
                    </a:lnTo>
                    <a:lnTo>
                      <a:pt x="26" y="448"/>
                    </a:lnTo>
                    <a:lnTo>
                      <a:pt x="16" y="418"/>
                    </a:lnTo>
                    <a:lnTo>
                      <a:pt x="8" y="388"/>
                    </a:lnTo>
                    <a:lnTo>
                      <a:pt x="2" y="356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" y="290"/>
                    </a:lnTo>
                    <a:lnTo>
                      <a:pt x="8" y="258"/>
                    </a:lnTo>
                    <a:lnTo>
                      <a:pt x="16" y="226"/>
                    </a:lnTo>
                    <a:lnTo>
                      <a:pt x="26" y="196"/>
                    </a:lnTo>
                    <a:lnTo>
                      <a:pt x="40" y="168"/>
                    </a:lnTo>
                    <a:lnTo>
                      <a:pt x="56" y="142"/>
                    </a:lnTo>
                    <a:lnTo>
                      <a:pt x="76" y="118"/>
                    </a:lnTo>
                    <a:lnTo>
                      <a:pt x="96" y="94"/>
                    </a:lnTo>
                    <a:lnTo>
                      <a:pt x="120" y="74"/>
                    </a:lnTo>
                    <a:lnTo>
                      <a:pt x="146" y="54"/>
                    </a:lnTo>
                    <a:lnTo>
                      <a:pt x="172" y="38"/>
                    </a:lnTo>
                    <a:lnTo>
                      <a:pt x="202" y="24"/>
                    </a:lnTo>
                    <a:lnTo>
                      <a:pt x="232" y="14"/>
                    </a:lnTo>
                    <a:lnTo>
                      <a:pt x="262" y="6"/>
                    </a:lnTo>
                    <a:lnTo>
                      <a:pt x="296" y="2"/>
                    </a:lnTo>
                    <a:lnTo>
                      <a:pt x="328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FFE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15">
                <a:extLst>
                  <a:ext uri="{FF2B5EF4-FFF2-40B4-BE49-F238E27FC236}">
                    <a16:creationId xmlns:a16="http://schemas.microsoft.com/office/drawing/2014/main" id="{64E91AC6-3D8F-4B76-9197-59A64850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398"/>
                <a:ext cx="660" cy="648"/>
              </a:xfrm>
              <a:custGeom>
                <a:avLst/>
                <a:gdLst/>
                <a:ahLst/>
                <a:cxnLst>
                  <a:cxn ang="0">
                    <a:pos x="330" y="0"/>
                  </a:cxn>
                  <a:cxn ang="0">
                    <a:pos x="396" y="6"/>
                  </a:cxn>
                  <a:cxn ang="0">
                    <a:pos x="458" y="24"/>
                  </a:cxn>
                  <a:cxn ang="0">
                    <a:pos x="514" y="54"/>
                  </a:cxn>
                  <a:cxn ang="0">
                    <a:pos x="562" y="94"/>
                  </a:cxn>
                  <a:cxn ang="0">
                    <a:pos x="602" y="142"/>
                  </a:cxn>
                  <a:cxn ang="0">
                    <a:pos x="634" y="198"/>
                  </a:cxn>
                  <a:cxn ang="0">
                    <a:pos x="652" y="258"/>
                  </a:cxn>
                  <a:cxn ang="0">
                    <a:pos x="660" y="324"/>
                  </a:cxn>
                  <a:cxn ang="0">
                    <a:pos x="658" y="358"/>
                  </a:cxn>
                  <a:cxn ang="0">
                    <a:pos x="644" y="420"/>
                  </a:cxn>
                  <a:cxn ang="0">
                    <a:pos x="620" y="478"/>
                  </a:cxn>
                  <a:cxn ang="0">
                    <a:pos x="584" y="530"/>
                  </a:cxn>
                  <a:cxn ang="0">
                    <a:pos x="538" y="574"/>
                  </a:cxn>
                  <a:cxn ang="0">
                    <a:pos x="486" y="610"/>
                  </a:cxn>
                  <a:cxn ang="0">
                    <a:pos x="428" y="634"/>
                  </a:cxn>
                  <a:cxn ang="0">
                    <a:pos x="364" y="646"/>
                  </a:cxn>
                  <a:cxn ang="0">
                    <a:pos x="330" y="648"/>
                  </a:cxn>
                  <a:cxn ang="0">
                    <a:pos x="264" y="642"/>
                  </a:cxn>
                  <a:cxn ang="0">
                    <a:pos x="202" y="622"/>
                  </a:cxn>
                  <a:cxn ang="0">
                    <a:pos x="146" y="592"/>
                  </a:cxn>
                  <a:cxn ang="0">
                    <a:pos x="96" y="554"/>
                  </a:cxn>
                  <a:cxn ang="0">
                    <a:pos x="56" y="506"/>
                  </a:cxn>
                  <a:cxn ang="0">
                    <a:pos x="26" y="450"/>
                  </a:cxn>
                  <a:cxn ang="0">
                    <a:pos x="6" y="390"/>
                  </a:cxn>
                  <a:cxn ang="0">
                    <a:pos x="0" y="324"/>
                  </a:cxn>
                  <a:cxn ang="0">
                    <a:pos x="2" y="290"/>
                  </a:cxn>
                  <a:cxn ang="0">
                    <a:pos x="14" y="228"/>
                  </a:cxn>
                  <a:cxn ang="0">
                    <a:pos x="40" y="170"/>
                  </a:cxn>
                  <a:cxn ang="0">
                    <a:pos x="76" y="118"/>
                  </a:cxn>
                  <a:cxn ang="0">
                    <a:pos x="120" y="74"/>
                  </a:cxn>
                  <a:cxn ang="0">
                    <a:pos x="172" y="38"/>
                  </a:cxn>
                  <a:cxn ang="0">
                    <a:pos x="232" y="14"/>
                  </a:cxn>
                  <a:cxn ang="0">
                    <a:pos x="296" y="0"/>
                  </a:cxn>
                  <a:cxn ang="0">
                    <a:pos x="330" y="0"/>
                  </a:cxn>
                </a:cxnLst>
                <a:rect l="0" t="0" r="r" b="b"/>
                <a:pathLst>
                  <a:path w="660" h="648">
                    <a:moveTo>
                      <a:pt x="330" y="0"/>
                    </a:moveTo>
                    <a:lnTo>
                      <a:pt x="330" y="0"/>
                    </a:lnTo>
                    <a:lnTo>
                      <a:pt x="364" y="0"/>
                    </a:lnTo>
                    <a:lnTo>
                      <a:pt x="396" y="6"/>
                    </a:lnTo>
                    <a:lnTo>
                      <a:pt x="428" y="14"/>
                    </a:lnTo>
                    <a:lnTo>
                      <a:pt x="458" y="24"/>
                    </a:lnTo>
                    <a:lnTo>
                      <a:pt x="486" y="38"/>
                    </a:lnTo>
                    <a:lnTo>
                      <a:pt x="514" y="54"/>
                    </a:lnTo>
                    <a:lnTo>
                      <a:pt x="538" y="74"/>
                    </a:lnTo>
                    <a:lnTo>
                      <a:pt x="562" y="94"/>
                    </a:lnTo>
                    <a:lnTo>
                      <a:pt x="584" y="118"/>
                    </a:lnTo>
                    <a:lnTo>
                      <a:pt x="602" y="142"/>
                    </a:lnTo>
                    <a:lnTo>
                      <a:pt x="620" y="170"/>
                    </a:lnTo>
                    <a:lnTo>
                      <a:pt x="634" y="198"/>
                    </a:lnTo>
                    <a:lnTo>
                      <a:pt x="644" y="228"/>
                    </a:lnTo>
                    <a:lnTo>
                      <a:pt x="652" y="258"/>
                    </a:lnTo>
                    <a:lnTo>
                      <a:pt x="658" y="290"/>
                    </a:lnTo>
                    <a:lnTo>
                      <a:pt x="660" y="324"/>
                    </a:lnTo>
                    <a:lnTo>
                      <a:pt x="660" y="324"/>
                    </a:lnTo>
                    <a:lnTo>
                      <a:pt x="658" y="358"/>
                    </a:lnTo>
                    <a:lnTo>
                      <a:pt x="652" y="390"/>
                    </a:lnTo>
                    <a:lnTo>
                      <a:pt x="644" y="420"/>
                    </a:lnTo>
                    <a:lnTo>
                      <a:pt x="634" y="450"/>
                    </a:lnTo>
                    <a:lnTo>
                      <a:pt x="620" y="478"/>
                    </a:lnTo>
                    <a:lnTo>
                      <a:pt x="602" y="506"/>
                    </a:lnTo>
                    <a:lnTo>
                      <a:pt x="584" y="530"/>
                    </a:lnTo>
                    <a:lnTo>
                      <a:pt x="562" y="554"/>
                    </a:lnTo>
                    <a:lnTo>
                      <a:pt x="538" y="574"/>
                    </a:lnTo>
                    <a:lnTo>
                      <a:pt x="514" y="592"/>
                    </a:lnTo>
                    <a:lnTo>
                      <a:pt x="486" y="610"/>
                    </a:lnTo>
                    <a:lnTo>
                      <a:pt x="458" y="622"/>
                    </a:lnTo>
                    <a:lnTo>
                      <a:pt x="428" y="634"/>
                    </a:lnTo>
                    <a:lnTo>
                      <a:pt x="396" y="642"/>
                    </a:lnTo>
                    <a:lnTo>
                      <a:pt x="364" y="646"/>
                    </a:lnTo>
                    <a:lnTo>
                      <a:pt x="330" y="648"/>
                    </a:lnTo>
                    <a:lnTo>
                      <a:pt x="330" y="648"/>
                    </a:lnTo>
                    <a:lnTo>
                      <a:pt x="296" y="646"/>
                    </a:lnTo>
                    <a:lnTo>
                      <a:pt x="264" y="642"/>
                    </a:lnTo>
                    <a:lnTo>
                      <a:pt x="232" y="634"/>
                    </a:lnTo>
                    <a:lnTo>
                      <a:pt x="202" y="622"/>
                    </a:lnTo>
                    <a:lnTo>
                      <a:pt x="172" y="610"/>
                    </a:lnTo>
                    <a:lnTo>
                      <a:pt x="146" y="592"/>
                    </a:lnTo>
                    <a:lnTo>
                      <a:pt x="120" y="574"/>
                    </a:lnTo>
                    <a:lnTo>
                      <a:pt x="96" y="554"/>
                    </a:lnTo>
                    <a:lnTo>
                      <a:pt x="76" y="530"/>
                    </a:lnTo>
                    <a:lnTo>
                      <a:pt x="56" y="506"/>
                    </a:lnTo>
                    <a:lnTo>
                      <a:pt x="40" y="478"/>
                    </a:lnTo>
                    <a:lnTo>
                      <a:pt x="26" y="450"/>
                    </a:lnTo>
                    <a:lnTo>
                      <a:pt x="14" y="420"/>
                    </a:lnTo>
                    <a:lnTo>
                      <a:pt x="6" y="390"/>
                    </a:lnTo>
                    <a:lnTo>
                      <a:pt x="2" y="358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2" y="290"/>
                    </a:lnTo>
                    <a:lnTo>
                      <a:pt x="6" y="258"/>
                    </a:lnTo>
                    <a:lnTo>
                      <a:pt x="14" y="228"/>
                    </a:lnTo>
                    <a:lnTo>
                      <a:pt x="26" y="198"/>
                    </a:lnTo>
                    <a:lnTo>
                      <a:pt x="40" y="170"/>
                    </a:lnTo>
                    <a:lnTo>
                      <a:pt x="56" y="142"/>
                    </a:lnTo>
                    <a:lnTo>
                      <a:pt x="76" y="118"/>
                    </a:lnTo>
                    <a:lnTo>
                      <a:pt x="96" y="94"/>
                    </a:lnTo>
                    <a:lnTo>
                      <a:pt x="120" y="74"/>
                    </a:lnTo>
                    <a:lnTo>
                      <a:pt x="146" y="54"/>
                    </a:lnTo>
                    <a:lnTo>
                      <a:pt x="172" y="38"/>
                    </a:lnTo>
                    <a:lnTo>
                      <a:pt x="202" y="24"/>
                    </a:lnTo>
                    <a:lnTo>
                      <a:pt x="232" y="14"/>
                    </a:lnTo>
                    <a:lnTo>
                      <a:pt x="264" y="6"/>
                    </a:lnTo>
                    <a:lnTo>
                      <a:pt x="296" y="0"/>
                    </a:lnTo>
                    <a:lnTo>
                      <a:pt x="330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E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16">
                <a:extLst>
                  <a:ext uri="{FF2B5EF4-FFF2-40B4-BE49-F238E27FC236}">
                    <a16:creationId xmlns:a16="http://schemas.microsoft.com/office/drawing/2014/main" id="{FBC2AE04-3705-42B4-9259-AD34FE547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396"/>
                <a:ext cx="662" cy="652"/>
              </a:xfrm>
              <a:custGeom>
                <a:avLst/>
                <a:gdLst/>
                <a:ahLst/>
                <a:cxnLst>
                  <a:cxn ang="0">
                    <a:pos x="330" y="0"/>
                  </a:cxn>
                  <a:cxn ang="0">
                    <a:pos x="398" y="6"/>
                  </a:cxn>
                  <a:cxn ang="0">
                    <a:pos x="460" y="24"/>
                  </a:cxn>
                  <a:cxn ang="0">
                    <a:pos x="516" y="54"/>
                  </a:cxn>
                  <a:cxn ang="0">
                    <a:pos x="564" y="94"/>
                  </a:cxn>
                  <a:cxn ang="0">
                    <a:pos x="606" y="144"/>
                  </a:cxn>
                  <a:cxn ang="0">
                    <a:pos x="636" y="198"/>
                  </a:cxn>
                  <a:cxn ang="0">
                    <a:pos x="654" y="260"/>
                  </a:cxn>
                  <a:cxn ang="0">
                    <a:pos x="662" y="326"/>
                  </a:cxn>
                  <a:cxn ang="0">
                    <a:pos x="660" y="358"/>
                  </a:cxn>
                  <a:cxn ang="0">
                    <a:pos x="646" y="422"/>
                  </a:cxn>
                  <a:cxn ang="0">
                    <a:pos x="622" y="480"/>
                  </a:cxn>
                  <a:cxn ang="0">
                    <a:pos x="586" y="532"/>
                  </a:cxn>
                  <a:cxn ang="0">
                    <a:pos x="540" y="576"/>
                  </a:cxn>
                  <a:cxn ang="0">
                    <a:pos x="488" y="612"/>
                  </a:cxn>
                  <a:cxn ang="0">
                    <a:pos x="428" y="636"/>
                  </a:cxn>
                  <a:cxn ang="0">
                    <a:pos x="364" y="650"/>
                  </a:cxn>
                  <a:cxn ang="0">
                    <a:pos x="330" y="652"/>
                  </a:cxn>
                  <a:cxn ang="0">
                    <a:pos x="264" y="644"/>
                  </a:cxn>
                  <a:cxn ang="0">
                    <a:pos x="202" y="626"/>
                  </a:cxn>
                  <a:cxn ang="0">
                    <a:pos x="146" y="596"/>
                  </a:cxn>
                  <a:cxn ang="0">
                    <a:pos x="96" y="556"/>
                  </a:cxn>
                  <a:cxn ang="0">
                    <a:pos x="56" y="508"/>
                  </a:cxn>
                  <a:cxn ang="0">
                    <a:pos x="26" y="452"/>
                  </a:cxn>
                  <a:cxn ang="0">
                    <a:pos x="6" y="390"/>
                  </a:cxn>
                  <a:cxn ang="0">
                    <a:pos x="0" y="326"/>
                  </a:cxn>
                  <a:cxn ang="0">
                    <a:pos x="0" y="292"/>
                  </a:cxn>
                  <a:cxn ang="0">
                    <a:pos x="14" y="228"/>
                  </a:cxn>
                  <a:cxn ang="0">
                    <a:pos x="40" y="170"/>
                  </a:cxn>
                  <a:cxn ang="0">
                    <a:pos x="76" y="118"/>
                  </a:cxn>
                  <a:cxn ang="0">
                    <a:pos x="120" y="74"/>
                  </a:cxn>
                  <a:cxn ang="0">
                    <a:pos x="172" y="38"/>
                  </a:cxn>
                  <a:cxn ang="0">
                    <a:pos x="232" y="14"/>
                  </a:cxn>
                  <a:cxn ang="0">
                    <a:pos x="296" y="0"/>
                  </a:cxn>
                  <a:cxn ang="0">
                    <a:pos x="330" y="0"/>
                  </a:cxn>
                </a:cxnLst>
                <a:rect l="0" t="0" r="r" b="b"/>
                <a:pathLst>
                  <a:path w="662" h="652">
                    <a:moveTo>
                      <a:pt x="330" y="0"/>
                    </a:moveTo>
                    <a:lnTo>
                      <a:pt x="330" y="0"/>
                    </a:lnTo>
                    <a:lnTo>
                      <a:pt x="364" y="0"/>
                    </a:lnTo>
                    <a:lnTo>
                      <a:pt x="398" y="6"/>
                    </a:lnTo>
                    <a:lnTo>
                      <a:pt x="428" y="14"/>
                    </a:lnTo>
                    <a:lnTo>
                      <a:pt x="460" y="24"/>
                    </a:lnTo>
                    <a:lnTo>
                      <a:pt x="488" y="38"/>
                    </a:lnTo>
                    <a:lnTo>
                      <a:pt x="516" y="54"/>
                    </a:lnTo>
                    <a:lnTo>
                      <a:pt x="540" y="74"/>
                    </a:lnTo>
                    <a:lnTo>
                      <a:pt x="564" y="94"/>
                    </a:lnTo>
                    <a:lnTo>
                      <a:pt x="586" y="118"/>
                    </a:lnTo>
                    <a:lnTo>
                      <a:pt x="606" y="144"/>
                    </a:lnTo>
                    <a:lnTo>
                      <a:pt x="622" y="170"/>
                    </a:lnTo>
                    <a:lnTo>
                      <a:pt x="636" y="198"/>
                    </a:lnTo>
                    <a:lnTo>
                      <a:pt x="646" y="228"/>
                    </a:lnTo>
                    <a:lnTo>
                      <a:pt x="654" y="260"/>
                    </a:lnTo>
                    <a:lnTo>
                      <a:pt x="660" y="292"/>
                    </a:lnTo>
                    <a:lnTo>
                      <a:pt x="662" y="326"/>
                    </a:lnTo>
                    <a:lnTo>
                      <a:pt x="662" y="326"/>
                    </a:lnTo>
                    <a:lnTo>
                      <a:pt x="660" y="358"/>
                    </a:lnTo>
                    <a:lnTo>
                      <a:pt x="654" y="390"/>
                    </a:lnTo>
                    <a:lnTo>
                      <a:pt x="646" y="422"/>
                    </a:lnTo>
                    <a:lnTo>
                      <a:pt x="636" y="452"/>
                    </a:lnTo>
                    <a:lnTo>
                      <a:pt x="622" y="480"/>
                    </a:lnTo>
                    <a:lnTo>
                      <a:pt x="606" y="508"/>
                    </a:lnTo>
                    <a:lnTo>
                      <a:pt x="586" y="532"/>
                    </a:lnTo>
                    <a:lnTo>
                      <a:pt x="564" y="556"/>
                    </a:lnTo>
                    <a:lnTo>
                      <a:pt x="540" y="576"/>
                    </a:lnTo>
                    <a:lnTo>
                      <a:pt x="516" y="596"/>
                    </a:lnTo>
                    <a:lnTo>
                      <a:pt x="488" y="612"/>
                    </a:lnTo>
                    <a:lnTo>
                      <a:pt x="460" y="626"/>
                    </a:lnTo>
                    <a:lnTo>
                      <a:pt x="428" y="636"/>
                    </a:lnTo>
                    <a:lnTo>
                      <a:pt x="398" y="644"/>
                    </a:lnTo>
                    <a:lnTo>
                      <a:pt x="364" y="650"/>
                    </a:lnTo>
                    <a:lnTo>
                      <a:pt x="330" y="652"/>
                    </a:lnTo>
                    <a:lnTo>
                      <a:pt x="330" y="652"/>
                    </a:lnTo>
                    <a:lnTo>
                      <a:pt x="296" y="650"/>
                    </a:lnTo>
                    <a:lnTo>
                      <a:pt x="264" y="644"/>
                    </a:lnTo>
                    <a:lnTo>
                      <a:pt x="232" y="636"/>
                    </a:lnTo>
                    <a:lnTo>
                      <a:pt x="202" y="626"/>
                    </a:lnTo>
                    <a:lnTo>
                      <a:pt x="172" y="612"/>
                    </a:lnTo>
                    <a:lnTo>
                      <a:pt x="146" y="596"/>
                    </a:lnTo>
                    <a:lnTo>
                      <a:pt x="120" y="576"/>
                    </a:lnTo>
                    <a:lnTo>
                      <a:pt x="96" y="556"/>
                    </a:lnTo>
                    <a:lnTo>
                      <a:pt x="76" y="532"/>
                    </a:lnTo>
                    <a:lnTo>
                      <a:pt x="56" y="508"/>
                    </a:lnTo>
                    <a:lnTo>
                      <a:pt x="40" y="480"/>
                    </a:lnTo>
                    <a:lnTo>
                      <a:pt x="26" y="452"/>
                    </a:lnTo>
                    <a:lnTo>
                      <a:pt x="14" y="422"/>
                    </a:lnTo>
                    <a:lnTo>
                      <a:pt x="6" y="390"/>
                    </a:lnTo>
                    <a:lnTo>
                      <a:pt x="0" y="358"/>
                    </a:lnTo>
                    <a:lnTo>
                      <a:pt x="0" y="326"/>
                    </a:lnTo>
                    <a:lnTo>
                      <a:pt x="0" y="326"/>
                    </a:lnTo>
                    <a:lnTo>
                      <a:pt x="0" y="292"/>
                    </a:lnTo>
                    <a:lnTo>
                      <a:pt x="6" y="260"/>
                    </a:lnTo>
                    <a:lnTo>
                      <a:pt x="14" y="228"/>
                    </a:lnTo>
                    <a:lnTo>
                      <a:pt x="26" y="198"/>
                    </a:lnTo>
                    <a:lnTo>
                      <a:pt x="40" y="170"/>
                    </a:lnTo>
                    <a:lnTo>
                      <a:pt x="56" y="144"/>
                    </a:lnTo>
                    <a:lnTo>
                      <a:pt x="76" y="118"/>
                    </a:lnTo>
                    <a:lnTo>
                      <a:pt x="96" y="94"/>
                    </a:lnTo>
                    <a:lnTo>
                      <a:pt x="120" y="74"/>
                    </a:lnTo>
                    <a:lnTo>
                      <a:pt x="146" y="54"/>
                    </a:lnTo>
                    <a:lnTo>
                      <a:pt x="172" y="38"/>
                    </a:lnTo>
                    <a:lnTo>
                      <a:pt x="202" y="24"/>
                    </a:lnTo>
                    <a:lnTo>
                      <a:pt x="232" y="14"/>
                    </a:lnTo>
                    <a:lnTo>
                      <a:pt x="264" y="6"/>
                    </a:lnTo>
                    <a:lnTo>
                      <a:pt x="296" y="0"/>
                    </a:lnTo>
                    <a:lnTo>
                      <a:pt x="330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17">
                <a:extLst>
                  <a:ext uri="{FF2B5EF4-FFF2-40B4-BE49-F238E27FC236}">
                    <a16:creationId xmlns:a16="http://schemas.microsoft.com/office/drawing/2014/main" id="{AA3FF58B-DFA6-456C-9F17-C63EE0995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1392"/>
                <a:ext cx="666" cy="656"/>
              </a:xfrm>
              <a:custGeom>
                <a:avLst/>
                <a:gdLst/>
                <a:ahLst/>
                <a:cxnLst>
                  <a:cxn ang="0">
                    <a:pos x="334" y="0"/>
                  </a:cxn>
                  <a:cxn ang="0">
                    <a:pos x="400" y="8"/>
                  </a:cxn>
                  <a:cxn ang="0">
                    <a:pos x="462" y="26"/>
                  </a:cxn>
                  <a:cxn ang="0">
                    <a:pos x="520" y="58"/>
                  </a:cxn>
                  <a:cxn ang="0">
                    <a:pos x="568" y="98"/>
                  </a:cxn>
                  <a:cxn ang="0">
                    <a:pos x="610" y="146"/>
                  </a:cxn>
                  <a:cxn ang="0">
                    <a:pos x="640" y="202"/>
                  </a:cxn>
                  <a:cxn ang="0">
                    <a:pos x="660" y="262"/>
                  </a:cxn>
                  <a:cxn ang="0">
                    <a:pos x="666" y="328"/>
                  </a:cxn>
                  <a:cxn ang="0">
                    <a:pos x="664" y="362"/>
                  </a:cxn>
                  <a:cxn ang="0">
                    <a:pos x="652" y="426"/>
                  </a:cxn>
                  <a:cxn ang="0">
                    <a:pos x="626" y="484"/>
                  </a:cxn>
                  <a:cxn ang="0">
                    <a:pos x="590" y="538"/>
                  </a:cxn>
                  <a:cxn ang="0">
                    <a:pos x="546" y="582"/>
                  </a:cxn>
                  <a:cxn ang="0">
                    <a:pos x="492" y="618"/>
                  </a:cxn>
                  <a:cxn ang="0">
                    <a:pos x="432" y="642"/>
                  </a:cxn>
                  <a:cxn ang="0">
                    <a:pos x="368" y="656"/>
                  </a:cxn>
                  <a:cxn ang="0">
                    <a:pos x="334" y="656"/>
                  </a:cxn>
                  <a:cxn ang="0">
                    <a:pos x="266" y="650"/>
                  </a:cxn>
                  <a:cxn ang="0">
                    <a:pos x="204" y="630"/>
                  </a:cxn>
                  <a:cxn ang="0">
                    <a:pos x="148" y="600"/>
                  </a:cxn>
                  <a:cxn ang="0">
                    <a:pos x="98" y="560"/>
                  </a:cxn>
                  <a:cxn ang="0">
                    <a:pos x="58" y="512"/>
                  </a:cxn>
                  <a:cxn ang="0">
                    <a:pos x="26" y="456"/>
                  </a:cxn>
                  <a:cxn ang="0">
                    <a:pos x="8" y="394"/>
                  </a:cxn>
                  <a:cxn ang="0">
                    <a:pos x="0" y="328"/>
                  </a:cxn>
                  <a:cxn ang="0">
                    <a:pos x="2" y="296"/>
                  </a:cxn>
                  <a:cxn ang="0">
                    <a:pos x="16" y="232"/>
                  </a:cxn>
                  <a:cxn ang="0">
                    <a:pos x="40" y="172"/>
                  </a:cxn>
                  <a:cxn ang="0">
                    <a:pos x="76" y="120"/>
                  </a:cxn>
                  <a:cxn ang="0">
                    <a:pos x="122" y="76"/>
                  </a:cxn>
                  <a:cxn ang="0">
                    <a:pos x="176" y="40"/>
                  </a:cxn>
                  <a:cxn ang="0">
                    <a:pos x="234" y="16"/>
                  </a:cxn>
                  <a:cxn ang="0">
                    <a:pos x="300" y="2"/>
                  </a:cxn>
                  <a:cxn ang="0">
                    <a:pos x="334" y="0"/>
                  </a:cxn>
                </a:cxnLst>
                <a:rect l="0" t="0" r="r" b="b"/>
                <a:pathLst>
                  <a:path w="666" h="656">
                    <a:moveTo>
                      <a:pt x="334" y="0"/>
                    </a:moveTo>
                    <a:lnTo>
                      <a:pt x="334" y="0"/>
                    </a:lnTo>
                    <a:lnTo>
                      <a:pt x="368" y="2"/>
                    </a:lnTo>
                    <a:lnTo>
                      <a:pt x="400" y="8"/>
                    </a:lnTo>
                    <a:lnTo>
                      <a:pt x="432" y="16"/>
                    </a:lnTo>
                    <a:lnTo>
                      <a:pt x="462" y="26"/>
                    </a:lnTo>
                    <a:lnTo>
                      <a:pt x="492" y="40"/>
                    </a:lnTo>
                    <a:lnTo>
                      <a:pt x="520" y="58"/>
                    </a:lnTo>
                    <a:lnTo>
                      <a:pt x="546" y="76"/>
                    </a:lnTo>
                    <a:lnTo>
                      <a:pt x="568" y="98"/>
                    </a:lnTo>
                    <a:lnTo>
                      <a:pt x="590" y="120"/>
                    </a:lnTo>
                    <a:lnTo>
                      <a:pt x="610" y="146"/>
                    </a:lnTo>
                    <a:lnTo>
                      <a:pt x="626" y="172"/>
                    </a:lnTo>
                    <a:lnTo>
                      <a:pt x="640" y="202"/>
                    </a:lnTo>
                    <a:lnTo>
                      <a:pt x="652" y="232"/>
                    </a:lnTo>
                    <a:lnTo>
                      <a:pt x="660" y="262"/>
                    </a:lnTo>
                    <a:lnTo>
                      <a:pt x="664" y="296"/>
                    </a:lnTo>
                    <a:lnTo>
                      <a:pt x="666" y="328"/>
                    </a:lnTo>
                    <a:lnTo>
                      <a:pt x="666" y="328"/>
                    </a:lnTo>
                    <a:lnTo>
                      <a:pt x="664" y="362"/>
                    </a:lnTo>
                    <a:lnTo>
                      <a:pt x="660" y="394"/>
                    </a:lnTo>
                    <a:lnTo>
                      <a:pt x="652" y="426"/>
                    </a:lnTo>
                    <a:lnTo>
                      <a:pt x="640" y="456"/>
                    </a:lnTo>
                    <a:lnTo>
                      <a:pt x="626" y="484"/>
                    </a:lnTo>
                    <a:lnTo>
                      <a:pt x="610" y="512"/>
                    </a:lnTo>
                    <a:lnTo>
                      <a:pt x="590" y="538"/>
                    </a:lnTo>
                    <a:lnTo>
                      <a:pt x="568" y="560"/>
                    </a:lnTo>
                    <a:lnTo>
                      <a:pt x="546" y="582"/>
                    </a:lnTo>
                    <a:lnTo>
                      <a:pt x="520" y="600"/>
                    </a:lnTo>
                    <a:lnTo>
                      <a:pt x="492" y="618"/>
                    </a:lnTo>
                    <a:lnTo>
                      <a:pt x="462" y="630"/>
                    </a:lnTo>
                    <a:lnTo>
                      <a:pt x="432" y="642"/>
                    </a:lnTo>
                    <a:lnTo>
                      <a:pt x="400" y="650"/>
                    </a:lnTo>
                    <a:lnTo>
                      <a:pt x="368" y="656"/>
                    </a:lnTo>
                    <a:lnTo>
                      <a:pt x="334" y="656"/>
                    </a:lnTo>
                    <a:lnTo>
                      <a:pt x="334" y="656"/>
                    </a:lnTo>
                    <a:lnTo>
                      <a:pt x="300" y="656"/>
                    </a:lnTo>
                    <a:lnTo>
                      <a:pt x="266" y="650"/>
                    </a:lnTo>
                    <a:lnTo>
                      <a:pt x="234" y="642"/>
                    </a:lnTo>
                    <a:lnTo>
                      <a:pt x="204" y="630"/>
                    </a:lnTo>
                    <a:lnTo>
                      <a:pt x="176" y="618"/>
                    </a:lnTo>
                    <a:lnTo>
                      <a:pt x="148" y="600"/>
                    </a:lnTo>
                    <a:lnTo>
                      <a:pt x="122" y="582"/>
                    </a:lnTo>
                    <a:lnTo>
                      <a:pt x="98" y="560"/>
                    </a:lnTo>
                    <a:lnTo>
                      <a:pt x="76" y="538"/>
                    </a:lnTo>
                    <a:lnTo>
                      <a:pt x="58" y="512"/>
                    </a:lnTo>
                    <a:lnTo>
                      <a:pt x="40" y="484"/>
                    </a:lnTo>
                    <a:lnTo>
                      <a:pt x="26" y="456"/>
                    </a:lnTo>
                    <a:lnTo>
                      <a:pt x="16" y="426"/>
                    </a:lnTo>
                    <a:lnTo>
                      <a:pt x="8" y="394"/>
                    </a:lnTo>
                    <a:lnTo>
                      <a:pt x="2" y="362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2" y="296"/>
                    </a:lnTo>
                    <a:lnTo>
                      <a:pt x="8" y="262"/>
                    </a:lnTo>
                    <a:lnTo>
                      <a:pt x="16" y="232"/>
                    </a:lnTo>
                    <a:lnTo>
                      <a:pt x="26" y="202"/>
                    </a:lnTo>
                    <a:lnTo>
                      <a:pt x="40" y="172"/>
                    </a:lnTo>
                    <a:lnTo>
                      <a:pt x="58" y="146"/>
                    </a:lnTo>
                    <a:lnTo>
                      <a:pt x="76" y="120"/>
                    </a:lnTo>
                    <a:lnTo>
                      <a:pt x="98" y="98"/>
                    </a:lnTo>
                    <a:lnTo>
                      <a:pt x="122" y="76"/>
                    </a:lnTo>
                    <a:lnTo>
                      <a:pt x="148" y="58"/>
                    </a:lnTo>
                    <a:lnTo>
                      <a:pt x="176" y="40"/>
                    </a:lnTo>
                    <a:lnTo>
                      <a:pt x="204" y="26"/>
                    </a:lnTo>
                    <a:lnTo>
                      <a:pt x="234" y="16"/>
                    </a:lnTo>
                    <a:lnTo>
                      <a:pt x="266" y="8"/>
                    </a:lnTo>
                    <a:lnTo>
                      <a:pt x="300" y="2"/>
                    </a:lnTo>
                    <a:lnTo>
                      <a:pt x="334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18">
                <a:extLst>
                  <a:ext uri="{FF2B5EF4-FFF2-40B4-BE49-F238E27FC236}">
                    <a16:creationId xmlns:a16="http://schemas.microsoft.com/office/drawing/2014/main" id="{667508CB-B1D2-4038-BE19-07310980F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1390"/>
                <a:ext cx="668" cy="660"/>
              </a:xfrm>
              <a:custGeom>
                <a:avLst/>
                <a:gdLst/>
                <a:ahLst/>
                <a:cxnLst>
                  <a:cxn ang="0">
                    <a:pos x="334" y="0"/>
                  </a:cxn>
                  <a:cxn ang="0">
                    <a:pos x="402" y="8"/>
                  </a:cxn>
                  <a:cxn ang="0">
                    <a:pos x="464" y="26"/>
                  </a:cxn>
                  <a:cxn ang="0">
                    <a:pos x="522" y="58"/>
                  </a:cxn>
                  <a:cxn ang="0">
                    <a:pos x="570" y="98"/>
                  </a:cxn>
                  <a:cxn ang="0">
                    <a:pos x="612" y="146"/>
                  </a:cxn>
                  <a:cxn ang="0">
                    <a:pos x="642" y="202"/>
                  </a:cxn>
                  <a:cxn ang="0">
                    <a:pos x="662" y="264"/>
                  </a:cxn>
                  <a:cxn ang="0">
                    <a:pos x="668" y="330"/>
                  </a:cxn>
                  <a:cxn ang="0">
                    <a:pos x="668" y="364"/>
                  </a:cxn>
                  <a:cxn ang="0">
                    <a:pos x="654" y="428"/>
                  </a:cxn>
                  <a:cxn ang="0">
                    <a:pos x="628" y="488"/>
                  </a:cxn>
                  <a:cxn ang="0">
                    <a:pos x="592" y="540"/>
                  </a:cxn>
                  <a:cxn ang="0">
                    <a:pos x="548" y="584"/>
                  </a:cxn>
                  <a:cxn ang="0">
                    <a:pos x="494" y="620"/>
                  </a:cxn>
                  <a:cxn ang="0">
                    <a:pos x="434" y="646"/>
                  </a:cxn>
                  <a:cxn ang="0">
                    <a:pos x="368" y="658"/>
                  </a:cxn>
                  <a:cxn ang="0">
                    <a:pos x="334" y="660"/>
                  </a:cxn>
                  <a:cxn ang="0">
                    <a:pos x="268" y="654"/>
                  </a:cxn>
                  <a:cxn ang="0">
                    <a:pos x="204" y="634"/>
                  </a:cxn>
                  <a:cxn ang="0">
                    <a:pos x="148" y="604"/>
                  </a:cxn>
                  <a:cxn ang="0">
                    <a:pos x="98" y="564"/>
                  </a:cxn>
                  <a:cxn ang="0">
                    <a:pos x="58" y="514"/>
                  </a:cxn>
                  <a:cxn ang="0">
                    <a:pos x="26" y="458"/>
                  </a:cxn>
                  <a:cxn ang="0">
                    <a:pos x="6" y="396"/>
                  </a:cxn>
                  <a:cxn ang="0">
                    <a:pos x="0" y="330"/>
                  </a:cxn>
                  <a:cxn ang="0">
                    <a:pos x="2" y="296"/>
                  </a:cxn>
                  <a:cxn ang="0">
                    <a:pos x="14" y="232"/>
                  </a:cxn>
                  <a:cxn ang="0">
                    <a:pos x="40" y="174"/>
                  </a:cxn>
                  <a:cxn ang="0">
                    <a:pos x="76" y="120"/>
                  </a:cxn>
                  <a:cxn ang="0">
                    <a:pos x="122" y="76"/>
                  </a:cxn>
                  <a:cxn ang="0">
                    <a:pos x="176" y="40"/>
                  </a:cxn>
                  <a:cxn ang="0">
                    <a:pos x="236" y="16"/>
                  </a:cxn>
                  <a:cxn ang="0">
                    <a:pos x="300" y="2"/>
                  </a:cxn>
                  <a:cxn ang="0">
                    <a:pos x="334" y="0"/>
                  </a:cxn>
                </a:cxnLst>
                <a:rect l="0" t="0" r="r" b="b"/>
                <a:pathLst>
                  <a:path w="668" h="660">
                    <a:moveTo>
                      <a:pt x="334" y="0"/>
                    </a:moveTo>
                    <a:lnTo>
                      <a:pt x="334" y="0"/>
                    </a:lnTo>
                    <a:lnTo>
                      <a:pt x="368" y="2"/>
                    </a:lnTo>
                    <a:lnTo>
                      <a:pt x="402" y="8"/>
                    </a:lnTo>
                    <a:lnTo>
                      <a:pt x="434" y="16"/>
                    </a:lnTo>
                    <a:lnTo>
                      <a:pt x="464" y="26"/>
                    </a:lnTo>
                    <a:lnTo>
                      <a:pt x="494" y="40"/>
                    </a:lnTo>
                    <a:lnTo>
                      <a:pt x="522" y="58"/>
                    </a:lnTo>
                    <a:lnTo>
                      <a:pt x="548" y="76"/>
                    </a:lnTo>
                    <a:lnTo>
                      <a:pt x="570" y="98"/>
                    </a:lnTo>
                    <a:lnTo>
                      <a:pt x="592" y="120"/>
                    </a:lnTo>
                    <a:lnTo>
                      <a:pt x="612" y="146"/>
                    </a:lnTo>
                    <a:lnTo>
                      <a:pt x="628" y="174"/>
                    </a:lnTo>
                    <a:lnTo>
                      <a:pt x="642" y="202"/>
                    </a:lnTo>
                    <a:lnTo>
                      <a:pt x="654" y="232"/>
                    </a:lnTo>
                    <a:lnTo>
                      <a:pt x="662" y="264"/>
                    </a:lnTo>
                    <a:lnTo>
                      <a:pt x="668" y="296"/>
                    </a:lnTo>
                    <a:lnTo>
                      <a:pt x="668" y="330"/>
                    </a:lnTo>
                    <a:lnTo>
                      <a:pt x="668" y="330"/>
                    </a:lnTo>
                    <a:lnTo>
                      <a:pt x="668" y="364"/>
                    </a:lnTo>
                    <a:lnTo>
                      <a:pt x="662" y="396"/>
                    </a:lnTo>
                    <a:lnTo>
                      <a:pt x="654" y="428"/>
                    </a:lnTo>
                    <a:lnTo>
                      <a:pt x="642" y="458"/>
                    </a:lnTo>
                    <a:lnTo>
                      <a:pt x="628" y="488"/>
                    </a:lnTo>
                    <a:lnTo>
                      <a:pt x="612" y="514"/>
                    </a:lnTo>
                    <a:lnTo>
                      <a:pt x="592" y="540"/>
                    </a:lnTo>
                    <a:lnTo>
                      <a:pt x="570" y="564"/>
                    </a:lnTo>
                    <a:lnTo>
                      <a:pt x="548" y="584"/>
                    </a:lnTo>
                    <a:lnTo>
                      <a:pt x="522" y="604"/>
                    </a:lnTo>
                    <a:lnTo>
                      <a:pt x="494" y="620"/>
                    </a:lnTo>
                    <a:lnTo>
                      <a:pt x="464" y="634"/>
                    </a:lnTo>
                    <a:lnTo>
                      <a:pt x="434" y="646"/>
                    </a:lnTo>
                    <a:lnTo>
                      <a:pt x="402" y="654"/>
                    </a:lnTo>
                    <a:lnTo>
                      <a:pt x="368" y="658"/>
                    </a:lnTo>
                    <a:lnTo>
                      <a:pt x="334" y="660"/>
                    </a:lnTo>
                    <a:lnTo>
                      <a:pt x="334" y="660"/>
                    </a:lnTo>
                    <a:lnTo>
                      <a:pt x="300" y="658"/>
                    </a:lnTo>
                    <a:lnTo>
                      <a:pt x="268" y="654"/>
                    </a:lnTo>
                    <a:lnTo>
                      <a:pt x="236" y="646"/>
                    </a:lnTo>
                    <a:lnTo>
                      <a:pt x="204" y="634"/>
                    </a:lnTo>
                    <a:lnTo>
                      <a:pt x="176" y="620"/>
                    </a:lnTo>
                    <a:lnTo>
                      <a:pt x="148" y="604"/>
                    </a:lnTo>
                    <a:lnTo>
                      <a:pt x="122" y="584"/>
                    </a:lnTo>
                    <a:lnTo>
                      <a:pt x="98" y="564"/>
                    </a:lnTo>
                    <a:lnTo>
                      <a:pt x="76" y="540"/>
                    </a:lnTo>
                    <a:lnTo>
                      <a:pt x="58" y="514"/>
                    </a:lnTo>
                    <a:lnTo>
                      <a:pt x="40" y="488"/>
                    </a:lnTo>
                    <a:lnTo>
                      <a:pt x="26" y="458"/>
                    </a:lnTo>
                    <a:lnTo>
                      <a:pt x="14" y="428"/>
                    </a:lnTo>
                    <a:lnTo>
                      <a:pt x="6" y="396"/>
                    </a:lnTo>
                    <a:lnTo>
                      <a:pt x="2" y="364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296"/>
                    </a:lnTo>
                    <a:lnTo>
                      <a:pt x="6" y="264"/>
                    </a:lnTo>
                    <a:lnTo>
                      <a:pt x="14" y="232"/>
                    </a:lnTo>
                    <a:lnTo>
                      <a:pt x="26" y="202"/>
                    </a:lnTo>
                    <a:lnTo>
                      <a:pt x="40" y="174"/>
                    </a:lnTo>
                    <a:lnTo>
                      <a:pt x="58" y="146"/>
                    </a:lnTo>
                    <a:lnTo>
                      <a:pt x="76" y="120"/>
                    </a:lnTo>
                    <a:lnTo>
                      <a:pt x="98" y="98"/>
                    </a:lnTo>
                    <a:lnTo>
                      <a:pt x="122" y="76"/>
                    </a:lnTo>
                    <a:lnTo>
                      <a:pt x="148" y="58"/>
                    </a:lnTo>
                    <a:lnTo>
                      <a:pt x="176" y="40"/>
                    </a:lnTo>
                    <a:lnTo>
                      <a:pt x="204" y="26"/>
                    </a:lnTo>
                    <a:lnTo>
                      <a:pt x="236" y="16"/>
                    </a:lnTo>
                    <a:lnTo>
                      <a:pt x="268" y="8"/>
                    </a:lnTo>
                    <a:lnTo>
                      <a:pt x="300" y="2"/>
                    </a:lnTo>
                    <a:lnTo>
                      <a:pt x="334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FFC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19">
                <a:extLst>
                  <a:ext uri="{FF2B5EF4-FFF2-40B4-BE49-F238E27FC236}">
                    <a16:creationId xmlns:a16="http://schemas.microsoft.com/office/drawing/2014/main" id="{FE13F661-DE45-4794-A3FD-9E9E0E13A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" y="1388"/>
                <a:ext cx="672" cy="662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404" y="8"/>
                  </a:cxn>
                  <a:cxn ang="0">
                    <a:pos x="466" y="26"/>
                  </a:cxn>
                  <a:cxn ang="0">
                    <a:pos x="524" y="58"/>
                  </a:cxn>
                  <a:cxn ang="0">
                    <a:pos x="572" y="98"/>
                  </a:cxn>
                  <a:cxn ang="0">
                    <a:pos x="614" y="146"/>
                  </a:cxn>
                  <a:cxn ang="0">
                    <a:pos x="646" y="204"/>
                  </a:cxn>
                  <a:cxn ang="0">
                    <a:pos x="664" y="266"/>
                  </a:cxn>
                  <a:cxn ang="0">
                    <a:pos x="672" y="332"/>
                  </a:cxn>
                  <a:cxn ang="0">
                    <a:pos x="670" y="366"/>
                  </a:cxn>
                  <a:cxn ang="0">
                    <a:pos x="656" y="430"/>
                  </a:cxn>
                  <a:cxn ang="0">
                    <a:pos x="630" y="490"/>
                  </a:cxn>
                  <a:cxn ang="0">
                    <a:pos x="594" y="542"/>
                  </a:cxn>
                  <a:cxn ang="0">
                    <a:pos x="550" y="588"/>
                  </a:cxn>
                  <a:cxn ang="0">
                    <a:pos x="496" y="622"/>
                  </a:cxn>
                  <a:cxn ang="0">
                    <a:pos x="436" y="648"/>
                  </a:cxn>
                  <a:cxn ang="0">
                    <a:pos x="370" y="662"/>
                  </a:cxn>
                  <a:cxn ang="0">
                    <a:pos x="336" y="662"/>
                  </a:cxn>
                  <a:cxn ang="0">
                    <a:pos x="268" y="656"/>
                  </a:cxn>
                  <a:cxn ang="0">
                    <a:pos x="204" y="636"/>
                  </a:cxn>
                  <a:cxn ang="0">
                    <a:pos x="148" y="606"/>
                  </a:cxn>
                  <a:cxn ang="0">
                    <a:pos x="98" y="566"/>
                  </a:cxn>
                  <a:cxn ang="0">
                    <a:pos x="56" y="516"/>
                  </a:cxn>
                  <a:cxn ang="0">
                    <a:pos x="26" y="460"/>
                  </a:cxn>
                  <a:cxn ang="0">
                    <a:pos x="6" y="398"/>
                  </a:cxn>
                  <a:cxn ang="0">
                    <a:pos x="0" y="332"/>
                  </a:cxn>
                  <a:cxn ang="0">
                    <a:pos x="0" y="298"/>
                  </a:cxn>
                  <a:cxn ang="0">
                    <a:pos x="14" y="234"/>
                  </a:cxn>
                  <a:cxn ang="0">
                    <a:pos x="40" y="174"/>
                  </a:cxn>
                  <a:cxn ang="0">
                    <a:pos x="76" y="122"/>
                  </a:cxn>
                  <a:cxn ang="0">
                    <a:pos x="122" y="76"/>
                  </a:cxn>
                  <a:cxn ang="0">
                    <a:pos x="176" y="40"/>
                  </a:cxn>
                  <a:cxn ang="0">
                    <a:pos x="236" y="16"/>
                  </a:cxn>
                  <a:cxn ang="0">
                    <a:pos x="302" y="2"/>
                  </a:cxn>
                  <a:cxn ang="0">
                    <a:pos x="336" y="0"/>
                  </a:cxn>
                </a:cxnLst>
                <a:rect l="0" t="0" r="r" b="b"/>
                <a:pathLst>
                  <a:path w="672" h="662">
                    <a:moveTo>
                      <a:pt x="336" y="0"/>
                    </a:moveTo>
                    <a:lnTo>
                      <a:pt x="336" y="0"/>
                    </a:lnTo>
                    <a:lnTo>
                      <a:pt x="370" y="2"/>
                    </a:lnTo>
                    <a:lnTo>
                      <a:pt x="404" y="8"/>
                    </a:lnTo>
                    <a:lnTo>
                      <a:pt x="436" y="16"/>
                    </a:lnTo>
                    <a:lnTo>
                      <a:pt x="466" y="26"/>
                    </a:lnTo>
                    <a:lnTo>
                      <a:pt x="496" y="40"/>
                    </a:lnTo>
                    <a:lnTo>
                      <a:pt x="524" y="58"/>
                    </a:lnTo>
                    <a:lnTo>
                      <a:pt x="550" y="76"/>
                    </a:lnTo>
                    <a:lnTo>
                      <a:pt x="572" y="98"/>
                    </a:lnTo>
                    <a:lnTo>
                      <a:pt x="594" y="122"/>
                    </a:lnTo>
                    <a:lnTo>
                      <a:pt x="614" y="146"/>
                    </a:lnTo>
                    <a:lnTo>
                      <a:pt x="630" y="174"/>
                    </a:lnTo>
                    <a:lnTo>
                      <a:pt x="646" y="204"/>
                    </a:lnTo>
                    <a:lnTo>
                      <a:pt x="656" y="234"/>
                    </a:lnTo>
                    <a:lnTo>
                      <a:pt x="664" y="266"/>
                    </a:lnTo>
                    <a:lnTo>
                      <a:pt x="670" y="298"/>
                    </a:lnTo>
                    <a:lnTo>
                      <a:pt x="672" y="332"/>
                    </a:lnTo>
                    <a:lnTo>
                      <a:pt x="672" y="332"/>
                    </a:lnTo>
                    <a:lnTo>
                      <a:pt x="670" y="366"/>
                    </a:lnTo>
                    <a:lnTo>
                      <a:pt x="664" y="398"/>
                    </a:lnTo>
                    <a:lnTo>
                      <a:pt x="656" y="430"/>
                    </a:lnTo>
                    <a:lnTo>
                      <a:pt x="646" y="460"/>
                    </a:lnTo>
                    <a:lnTo>
                      <a:pt x="630" y="490"/>
                    </a:lnTo>
                    <a:lnTo>
                      <a:pt x="614" y="516"/>
                    </a:lnTo>
                    <a:lnTo>
                      <a:pt x="594" y="542"/>
                    </a:lnTo>
                    <a:lnTo>
                      <a:pt x="572" y="566"/>
                    </a:lnTo>
                    <a:lnTo>
                      <a:pt x="550" y="588"/>
                    </a:lnTo>
                    <a:lnTo>
                      <a:pt x="524" y="606"/>
                    </a:lnTo>
                    <a:lnTo>
                      <a:pt x="496" y="622"/>
                    </a:lnTo>
                    <a:lnTo>
                      <a:pt x="466" y="636"/>
                    </a:lnTo>
                    <a:lnTo>
                      <a:pt x="436" y="648"/>
                    </a:lnTo>
                    <a:lnTo>
                      <a:pt x="404" y="656"/>
                    </a:lnTo>
                    <a:lnTo>
                      <a:pt x="370" y="662"/>
                    </a:lnTo>
                    <a:lnTo>
                      <a:pt x="336" y="662"/>
                    </a:lnTo>
                    <a:lnTo>
                      <a:pt x="336" y="662"/>
                    </a:lnTo>
                    <a:lnTo>
                      <a:pt x="302" y="662"/>
                    </a:lnTo>
                    <a:lnTo>
                      <a:pt x="268" y="656"/>
                    </a:lnTo>
                    <a:lnTo>
                      <a:pt x="236" y="648"/>
                    </a:lnTo>
                    <a:lnTo>
                      <a:pt x="204" y="636"/>
                    </a:lnTo>
                    <a:lnTo>
                      <a:pt x="176" y="622"/>
                    </a:lnTo>
                    <a:lnTo>
                      <a:pt x="148" y="606"/>
                    </a:lnTo>
                    <a:lnTo>
                      <a:pt x="122" y="588"/>
                    </a:lnTo>
                    <a:lnTo>
                      <a:pt x="98" y="566"/>
                    </a:lnTo>
                    <a:lnTo>
                      <a:pt x="76" y="542"/>
                    </a:lnTo>
                    <a:lnTo>
                      <a:pt x="56" y="516"/>
                    </a:lnTo>
                    <a:lnTo>
                      <a:pt x="40" y="490"/>
                    </a:lnTo>
                    <a:lnTo>
                      <a:pt x="26" y="460"/>
                    </a:lnTo>
                    <a:lnTo>
                      <a:pt x="14" y="430"/>
                    </a:lnTo>
                    <a:lnTo>
                      <a:pt x="6" y="398"/>
                    </a:lnTo>
                    <a:lnTo>
                      <a:pt x="0" y="36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298"/>
                    </a:lnTo>
                    <a:lnTo>
                      <a:pt x="6" y="266"/>
                    </a:lnTo>
                    <a:lnTo>
                      <a:pt x="14" y="234"/>
                    </a:lnTo>
                    <a:lnTo>
                      <a:pt x="26" y="204"/>
                    </a:lnTo>
                    <a:lnTo>
                      <a:pt x="40" y="174"/>
                    </a:lnTo>
                    <a:lnTo>
                      <a:pt x="56" y="146"/>
                    </a:lnTo>
                    <a:lnTo>
                      <a:pt x="76" y="122"/>
                    </a:lnTo>
                    <a:lnTo>
                      <a:pt x="98" y="98"/>
                    </a:lnTo>
                    <a:lnTo>
                      <a:pt x="122" y="76"/>
                    </a:lnTo>
                    <a:lnTo>
                      <a:pt x="148" y="58"/>
                    </a:lnTo>
                    <a:lnTo>
                      <a:pt x="176" y="40"/>
                    </a:lnTo>
                    <a:lnTo>
                      <a:pt x="204" y="26"/>
                    </a:lnTo>
                    <a:lnTo>
                      <a:pt x="236" y="16"/>
                    </a:lnTo>
                    <a:lnTo>
                      <a:pt x="268" y="8"/>
                    </a:lnTo>
                    <a:lnTo>
                      <a:pt x="302" y="2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FB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20">
                <a:extLst>
                  <a:ext uri="{FF2B5EF4-FFF2-40B4-BE49-F238E27FC236}">
                    <a16:creationId xmlns:a16="http://schemas.microsoft.com/office/drawing/2014/main" id="{E6923970-3830-4AE9-B6F0-FB3F0C69B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1386"/>
                <a:ext cx="676" cy="666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406" y="8"/>
                  </a:cxn>
                  <a:cxn ang="0">
                    <a:pos x="470" y="26"/>
                  </a:cxn>
                  <a:cxn ang="0">
                    <a:pos x="528" y="58"/>
                  </a:cxn>
                  <a:cxn ang="0">
                    <a:pos x="578" y="98"/>
                  </a:cxn>
                  <a:cxn ang="0">
                    <a:pos x="618" y="148"/>
                  </a:cxn>
                  <a:cxn ang="0">
                    <a:pos x="650" y="204"/>
                  </a:cxn>
                  <a:cxn ang="0">
                    <a:pos x="670" y="266"/>
                  </a:cxn>
                  <a:cxn ang="0">
                    <a:pos x="676" y="334"/>
                  </a:cxn>
                  <a:cxn ang="0">
                    <a:pos x="674" y="368"/>
                  </a:cxn>
                  <a:cxn ang="0">
                    <a:pos x="662" y="432"/>
                  </a:cxn>
                  <a:cxn ang="0">
                    <a:pos x="636" y="492"/>
                  </a:cxn>
                  <a:cxn ang="0">
                    <a:pos x="598" y="544"/>
                  </a:cxn>
                  <a:cxn ang="0">
                    <a:pos x="554" y="590"/>
                  </a:cxn>
                  <a:cxn ang="0">
                    <a:pos x="500" y="626"/>
                  </a:cxn>
                  <a:cxn ang="0">
                    <a:pos x="438" y="652"/>
                  </a:cxn>
                  <a:cxn ang="0">
                    <a:pos x="372" y="664"/>
                  </a:cxn>
                  <a:cxn ang="0">
                    <a:pos x="338" y="666"/>
                  </a:cxn>
                  <a:cxn ang="0">
                    <a:pos x="270" y="660"/>
                  </a:cxn>
                  <a:cxn ang="0">
                    <a:pos x="208" y="640"/>
                  </a:cxn>
                  <a:cxn ang="0">
                    <a:pos x="150" y="610"/>
                  </a:cxn>
                  <a:cxn ang="0">
                    <a:pos x="100" y="568"/>
                  </a:cxn>
                  <a:cxn ang="0">
                    <a:pos x="58" y="520"/>
                  </a:cxn>
                  <a:cxn ang="0">
                    <a:pos x="28" y="462"/>
                  </a:cxn>
                  <a:cxn ang="0">
                    <a:pos x="8" y="400"/>
                  </a:cxn>
                  <a:cxn ang="0">
                    <a:pos x="0" y="334"/>
                  </a:cxn>
                  <a:cxn ang="0">
                    <a:pos x="2" y="300"/>
                  </a:cxn>
                  <a:cxn ang="0">
                    <a:pos x="16" y="234"/>
                  </a:cxn>
                  <a:cxn ang="0">
                    <a:pos x="42" y="174"/>
                  </a:cxn>
                  <a:cxn ang="0">
                    <a:pos x="78" y="122"/>
                  </a:cxn>
                  <a:cxn ang="0">
                    <a:pos x="124" y="76"/>
                  </a:cxn>
                  <a:cxn ang="0">
                    <a:pos x="178" y="40"/>
                  </a:cxn>
                  <a:cxn ang="0">
                    <a:pos x="238" y="16"/>
                  </a:cxn>
                  <a:cxn ang="0">
                    <a:pos x="304" y="2"/>
                  </a:cxn>
                  <a:cxn ang="0">
                    <a:pos x="338" y="0"/>
                  </a:cxn>
                </a:cxnLst>
                <a:rect l="0" t="0" r="r" b="b"/>
                <a:pathLst>
                  <a:path w="676" h="666">
                    <a:moveTo>
                      <a:pt x="338" y="0"/>
                    </a:moveTo>
                    <a:lnTo>
                      <a:pt x="338" y="0"/>
                    </a:lnTo>
                    <a:lnTo>
                      <a:pt x="372" y="2"/>
                    </a:lnTo>
                    <a:lnTo>
                      <a:pt x="406" y="8"/>
                    </a:lnTo>
                    <a:lnTo>
                      <a:pt x="438" y="16"/>
                    </a:lnTo>
                    <a:lnTo>
                      <a:pt x="470" y="26"/>
                    </a:lnTo>
                    <a:lnTo>
                      <a:pt x="500" y="40"/>
                    </a:lnTo>
                    <a:lnTo>
                      <a:pt x="528" y="58"/>
                    </a:lnTo>
                    <a:lnTo>
                      <a:pt x="554" y="76"/>
                    </a:lnTo>
                    <a:lnTo>
                      <a:pt x="578" y="98"/>
                    </a:lnTo>
                    <a:lnTo>
                      <a:pt x="598" y="122"/>
                    </a:lnTo>
                    <a:lnTo>
                      <a:pt x="618" y="148"/>
                    </a:lnTo>
                    <a:lnTo>
                      <a:pt x="636" y="174"/>
                    </a:lnTo>
                    <a:lnTo>
                      <a:pt x="650" y="204"/>
                    </a:lnTo>
                    <a:lnTo>
                      <a:pt x="662" y="234"/>
                    </a:lnTo>
                    <a:lnTo>
                      <a:pt x="670" y="266"/>
                    </a:lnTo>
                    <a:lnTo>
                      <a:pt x="674" y="300"/>
                    </a:lnTo>
                    <a:lnTo>
                      <a:pt x="676" y="334"/>
                    </a:lnTo>
                    <a:lnTo>
                      <a:pt x="676" y="334"/>
                    </a:lnTo>
                    <a:lnTo>
                      <a:pt x="674" y="368"/>
                    </a:lnTo>
                    <a:lnTo>
                      <a:pt x="670" y="400"/>
                    </a:lnTo>
                    <a:lnTo>
                      <a:pt x="662" y="432"/>
                    </a:lnTo>
                    <a:lnTo>
                      <a:pt x="650" y="462"/>
                    </a:lnTo>
                    <a:lnTo>
                      <a:pt x="636" y="492"/>
                    </a:lnTo>
                    <a:lnTo>
                      <a:pt x="618" y="520"/>
                    </a:lnTo>
                    <a:lnTo>
                      <a:pt x="598" y="544"/>
                    </a:lnTo>
                    <a:lnTo>
                      <a:pt x="578" y="568"/>
                    </a:lnTo>
                    <a:lnTo>
                      <a:pt x="554" y="590"/>
                    </a:lnTo>
                    <a:lnTo>
                      <a:pt x="528" y="610"/>
                    </a:lnTo>
                    <a:lnTo>
                      <a:pt x="500" y="626"/>
                    </a:lnTo>
                    <a:lnTo>
                      <a:pt x="470" y="640"/>
                    </a:lnTo>
                    <a:lnTo>
                      <a:pt x="438" y="652"/>
                    </a:lnTo>
                    <a:lnTo>
                      <a:pt x="406" y="660"/>
                    </a:lnTo>
                    <a:lnTo>
                      <a:pt x="372" y="664"/>
                    </a:lnTo>
                    <a:lnTo>
                      <a:pt x="338" y="666"/>
                    </a:lnTo>
                    <a:lnTo>
                      <a:pt x="338" y="666"/>
                    </a:lnTo>
                    <a:lnTo>
                      <a:pt x="304" y="664"/>
                    </a:lnTo>
                    <a:lnTo>
                      <a:pt x="270" y="660"/>
                    </a:lnTo>
                    <a:lnTo>
                      <a:pt x="238" y="652"/>
                    </a:lnTo>
                    <a:lnTo>
                      <a:pt x="208" y="640"/>
                    </a:lnTo>
                    <a:lnTo>
                      <a:pt x="178" y="626"/>
                    </a:lnTo>
                    <a:lnTo>
                      <a:pt x="150" y="610"/>
                    </a:lnTo>
                    <a:lnTo>
                      <a:pt x="124" y="590"/>
                    </a:lnTo>
                    <a:lnTo>
                      <a:pt x="100" y="568"/>
                    </a:lnTo>
                    <a:lnTo>
                      <a:pt x="78" y="544"/>
                    </a:lnTo>
                    <a:lnTo>
                      <a:pt x="58" y="520"/>
                    </a:lnTo>
                    <a:lnTo>
                      <a:pt x="42" y="492"/>
                    </a:lnTo>
                    <a:lnTo>
                      <a:pt x="28" y="462"/>
                    </a:lnTo>
                    <a:lnTo>
                      <a:pt x="16" y="432"/>
                    </a:lnTo>
                    <a:lnTo>
                      <a:pt x="8" y="400"/>
                    </a:lnTo>
                    <a:lnTo>
                      <a:pt x="2" y="368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2" y="300"/>
                    </a:lnTo>
                    <a:lnTo>
                      <a:pt x="8" y="266"/>
                    </a:lnTo>
                    <a:lnTo>
                      <a:pt x="16" y="234"/>
                    </a:lnTo>
                    <a:lnTo>
                      <a:pt x="28" y="204"/>
                    </a:lnTo>
                    <a:lnTo>
                      <a:pt x="42" y="174"/>
                    </a:lnTo>
                    <a:lnTo>
                      <a:pt x="58" y="148"/>
                    </a:lnTo>
                    <a:lnTo>
                      <a:pt x="78" y="122"/>
                    </a:lnTo>
                    <a:lnTo>
                      <a:pt x="100" y="98"/>
                    </a:lnTo>
                    <a:lnTo>
                      <a:pt x="124" y="76"/>
                    </a:lnTo>
                    <a:lnTo>
                      <a:pt x="150" y="58"/>
                    </a:lnTo>
                    <a:lnTo>
                      <a:pt x="178" y="40"/>
                    </a:lnTo>
                    <a:lnTo>
                      <a:pt x="208" y="26"/>
                    </a:lnTo>
                    <a:lnTo>
                      <a:pt x="238" y="16"/>
                    </a:lnTo>
                    <a:lnTo>
                      <a:pt x="270" y="8"/>
                    </a:lnTo>
                    <a:lnTo>
                      <a:pt x="304" y="2"/>
                    </a:lnTo>
                    <a:lnTo>
                      <a:pt x="338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21">
                <a:extLst>
                  <a:ext uri="{FF2B5EF4-FFF2-40B4-BE49-F238E27FC236}">
                    <a16:creationId xmlns:a16="http://schemas.microsoft.com/office/drawing/2014/main" id="{F47C0D0F-7C2A-408F-B719-C893A4210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384"/>
                <a:ext cx="678" cy="670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08" y="8"/>
                  </a:cxn>
                  <a:cxn ang="0">
                    <a:pos x="472" y="26"/>
                  </a:cxn>
                  <a:cxn ang="0">
                    <a:pos x="528" y="58"/>
                  </a:cxn>
                  <a:cxn ang="0">
                    <a:pos x="580" y="98"/>
                  </a:cxn>
                  <a:cxn ang="0">
                    <a:pos x="620" y="148"/>
                  </a:cxn>
                  <a:cxn ang="0">
                    <a:pos x="652" y="204"/>
                  </a:cxn>
                  <a:cxn ang="0">
                    <a:pos x="672" y="268"/>
                  </a:cxn>
                  <a:cxn ang="0">
                    <a:pos x="678" y="334"/>
                  </a:cxn>
                  <a:cxn ang="0">
                    <a:pos x="678" y="368"/>
                  </a:cxn>
                  <a:cxn ang="0">
                    <a:pos x="664" y="434"/>
                  </a:cxn>
                  <a:cxn ang="0">
                    <a:pos x="638" y="494"/>
                  </a:cxn>
                  <a:cxn ang="0">
                    <a:pos x="602" y="548"/>
                  </a:cxn>
                  <a:cxn ang="0">
                    <a:pos x="556" y="592"/>
                  </a:cxn>
                  <a:cxn ang="0">
                    <a:pos x="500" y="628"/>
                  </a:cxn>
                  <a:cxn ang="0">
                    <a:pos x="440" y="654"/>
                  </a:cxn>
                  <a:cxn ang="0">
                    <a:pos x="374" y="668"/>
                  </a:cxn>
                  <a:cxn ang="0">
                    <a:pos x="340" y="670"/>
                  </a:cxn>
                  <a:cxn ang="0">
                    <a:pos x="272" y="662"/>
                  </a:cxn>
                  <a:cxn ang="0">
                    <a:pos x="208" y="642"/>
                  </a:cxn>
                  <a:cxn ang="0">
                    <a:pos x="150" y="612"/>
                  </a:cxn>
                  <a:cxn ang="0">
                    <a:pos x="100" y="572"/>
                  </a:cxn>
                  <a:cxn ang="0">
                    <a:pos x="58" y="522"/>
                  </a:cxn>
                  <a:cxn ang="0">
                    <a:pos x="26" y="464"/>
                  </a:cxn>
                  <a:cxn ang="0">
                    <a:pos x="6" y="402"/>
                  </a:cxn>
                  <a:cxn ang="0">
                    <a:pos x="0" y="334"/>
                  </a:cxn>
                  <a:cxn ang="0">
                    <a:pos x="2" y="300"/>
                  </a:cxn>
                  <a:cxn ang="0">
                    <a:pos x="16" y="236"/>
                  </a:cxn>
                  <a:cxn ang="0">
                    <a:pos x="40" y="176"/>
                  </a:cxn>
                  <a:cxn ang="0">
                    <a:pos x="78" y="122"/>
                  </a:cxn>
                  <a:cxn ang="0">
                    <a:pos x="124" y="76"/>
                  </a:cxn>
                  <a:cxn ang="0">
                    <a:pos x="178" y="40"/>
                  </a:cxn>
                  <a:cxn ang="0">
                    <a:pos x="238" y="16"/>
                  </a:cxn>
                  <a:cxn ang="0">
                    <a:pos x="304" y="2"/>
                  </a:cxn>
                  <a:cxn ang="0">
                    <a:pos x="340" y="0"/>
                  </a:cxn>
                </a:cxnLst>
                <a:rect l="0" t="0" r="r" b="b"/>
                <a:pathLst>
                  <a:path w="678" h="670">
                    <a:moveTo>
                      <a:pt x="340" y="0"/>
                    </a:moveTo>
                    <a:lnTo>
                      <a:pt x="340" y="0"/>
                    </a:lnTo>
                    <a:lnTo>
                      <a:pt x="374" y="2"/>
                    </a:lnTo>
                    <a:lnTo>
                      <a:pt x="408" y="8"/>
                    </a:lnTo>
                    <a:lnTo>
                      <a:pt x="440" y="16"/>
                    </a:lnTo>
                    <a:lnTo>
                      <a:pt x="472" y="26"/>
                    </a:lnTo>
                    <a:lnTo>
                      <a:pt x="500" y="40"/>
                    </a:lnTo>
                    <a:lnTo>
                      <a:pt x="528" y="58"/>
                    </a:lnTo>
                    <a:lnTo>
                      <a:pt x="556" y="76"/>
                    </a:lnTo>
                    <a:lnTo>
                      <a:pt x="580" y="98"/>
                    </a:lnTo>
                    <a:lnTo>
                      <a:pt x="602" y="122"/>
                    </a:lnTo>
                    <a:lnTo>
                      <a:pt x="620" y="148"/>
                    </a:lnTo>
                    <a:lnTo>
                      <a:pt x="638" y="176"/>
                    </a:lnTo>
                    <a:lnTo>
                      <a:pt x="652" y="204"/>
                    </a:lnTo>
                    <a:lnTo>
                      <a:pt x="664" y="236"/>
                    </a:lnTo>
                    <a:lnTo>
                      <a:pt x="672" y="268"/>
                    </a:lnTo>
                    <a:lnTo>
                      <a:pt x="678" y="300"/>
                    </a:lnTo>
                    <a:lnTo>
                      <a:pt x="678" y="334"/>
                    </a:lnTo>
                    <a:lnTo>
                      <a:pt x="678" y="334"/>
                    </a:lnTo>
                    <a:lnTo>
                      <a:pt x="678" y="368"/>
                    </a:lnTo>
                    <a:lnTo>
                      <a:pt x="672" y="402"/>
                    </a:lnTo>
                    <a:lnTo>
                      <a:pt x="664" y="434"/>
                    </a:lnTo>
                    <a:lnTo>
                      <a:pt x="652" y="464"/>
                    </a:lnTo>
                    <a:lnTo>
                      <a:pt x="638" y="494"/>
                    </a:lnTo>
                    <a:lnTo>
                      <a:pt x="620" y="522"/>
                    </a:lnTo>
                    <a:lnTo>
                      <a:pt x="602" y="548"/>
                    </a:lnTo>
                    <a:lnTo>
                      <a:pt x="580" y="572"/>
                    </a:lnTo>
                    <a:lnTo>
                      <a:pt x="556" y="592"/>
                    </a:lnTo>
                    <a:lnTo>
                      <a:pt x="528" y="612"/>
                    </a:lnTo>
                    <a:lnTo>
                      <a:pt x="500" y="628"/>
                    </a:lnTo>
                    <a:lnTo>
                      <a:pt x="472" y="642"/>
                    </a:lnTo>
                    <a:lnTo>
                      <a:pt x="440" y="654"/>
                    </a:lnTo>
                    <a:lnTo>
                      <a:pt x="408" y="662"/>
                    </a:lnTo>
                    <a:lnTo>
                      <a:pt x="374" y="668"/>
                    </a:lnTo>
                    <a:lnTo>
                      <a:pt x="340" y="670"/>
                    </a:lnTo>
                    <a:lnTo>
                      <a:pt x="340" y="670"/>
                    </a:lnTo>
                    <a:lnTo>
                      <a:pt x="304" y="668"/>
                    </a:lnTo>
                    <a:lnTo>
                      <a:pt x="272" y="662"/>
                    </a:lnTo>
                    <a:lnTo>
                      <a:pt x="238" y="654"/>
                    </a:lnTo>
                    <a:lnTo>
                      <a:pt x="208" y="642"/>
                    </a:lnTo>
                    <a:lnTo>
                      <a:pt x="178" y="628"/>
                    </a:lnTo>
                    <a:lnTo>
                      <a:pt x="150" y="612"/>
                    </a:lnTo>
                    <a:lnTo>
                      <a:pt x="124" y="592"/>
                    </a:lnTo>
                    <a:lnTo>
                      <a:pt x="100" y="572"/>
                    </a:lnTo>
                    <a:lnTo>
                      <a:pt x="78" y="548"/>
                    </a:lnTo>
                    <a:lnTo>
                      <a:pt x="58" y="522"/>
                    </a:lnTo>
                    <a:lnTo>
                      <a:pt x="40" y="494"/>
                    </a:lnTo>
                    <a:lnTo>
                      <a:pt x="26" y="464"/>
                    </a:lnTo>
                    <a:lnTo>
                      <a:pt x="16" y="434"/>
                    </a:lnTo>
                    <a:lnTo>
                      <a:pt x="6" y="402"/>
                    </a:lnTo>
                    <a:lnTo>
                      <a:pt x="2" y="368"/>
                    </a:lnTo>
                    <a:lnTo>
                      <a:pt x="0" y="334"/>
                    </a:lnTo>
                    <a:lnTo>
                      <a:pt x="0" y="334"/>
                    </a:lnTo>
                    <a:lnTo>
                      <a:pt x="2" y="300"/>
                    </a:lnTo>
                    <a:lnTo>
                      <a:pt x="6" y="268"/>
                    </a:lnTo>
                    <a:lnTo>
                      <a:pt x="16" y="236"/>
                    </a:lnTo>
                    <a:lnTo>
                      <a:pt x="26" y="204"/>
                    </a:lnTo>
                    <a:lnTo>
                      <a:pt x="40" y="176"/>
                    </a:lnTo>
                    <a:lnTo>
                      <a:pt x="58" y="148"/>
                    </a:lnTo>
                    <a:lnTo>
                      <a:pt x="78" y="122"/>
                    </a:lnTo>
                    <a:lnTo>
                      <a:pt x="100" y="98"/>
                    </a:lnTo>
                    <a:lnTo>
                      <a:pt x="124" y="76"/>
                    </a:lnTo>
                    <a:lnTo>
                      <a:pt x="150" y="58"/>
                    </a:lnTo>
                    <a:lnTo>
                      <a:pt x="178" y="40"/>
                    </a:lnTo>
                    <a:lnTo>
                      <a:pt x="208" y="26"/>
                    </a:lnTo>
                    <a:lnTo>
                      <a:pt x="238" y="16"/>
                    </a:lnTo>
                    <a:lnTo>
                      <a:pt x="272" y="8"/>
                    </a:lnTo>
                    <a:lnTo>
                      <a:pt x="304" y="2"/>
                    </a:lnTo>
                    <a:lnTo>
                      <a:pt x="340" y="0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22">
                <a:extLst>
                  <a:ext uri="{FF2B5EF4-FFF2-40B4-BE49-F238E27FC236}">
                    <a16:creationId xmlns:a16="http://schemas.microsoft.com/office/drawing/2014/main" id="{218FDA5B-8875-496E-A2BE-13DBBA7B8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1382"/>
                <a:ext cx="682" cy="672"/>
              </a:xfrm>
              <a:custGeom>
                <a:avLst/>
                <a:gdLst/>
                <a:ahLst/>
                <a:cxnLst>
                  <a:cxn ang="0">
                    <a:pos x="340" y="0"/>
                  </a:cxn>
                  <a:cxn ang="0">
                    <a:pos x="408" y="8"/>
                  </a:cxn>
                  <a:cxn ang="0">
                    <a:pos x="472" y="26"/>
                  </a:cxn>
                  <a:cxn ang="0">
                    <a:pos x="530" y="58"/>
                  </a:cxn>
                  <a:cxn ang="0">
                    <a:pos x="582" y="98"/>
                  </a:cxn>
                  <a:cxn ang="0">
                    <a:pos x="624" y="148"/>
                  </a:cxn>
                  <a:cxn ang="0">
                    <a:pos x="654" y="206"/>
                  </a:cxn>
                  <a:cxn ang="0">
                    <a:pos x="674" y="268"/>
                  </a:cxn>
                  <a:cxn ang="0">
                    <a:pos x="682" y="336"/>
                  </a:cxn>
                  <a:cxn ang="0">
                    <a:pos x="680" y="370"/>
                  </a:cxn>
                  <a:cxn ang="0">
                    <a:pos x="666" y="436"/>
                  </a:cxn>
                  <a:cxn ang="0">
                    <a:pos x="640" y="496"/>
                  </a:cxn>
                  <a:cxn ang="0">
                    <a:pos x="604" y="550"/>
                  </a:cxn>
                  <a:cxn ang="0">
                    <a:pos x="558" y="596"/>
                  </a:cxn>
                  <a:cxn ang="0">
                    <a:pos x="502" y="632"/>
                  </a:cxn>
                  <a:cxn ang="0">
                    <a:pos x="442" y="658"/>
                  </a:cxn>
                  <a:cxn ang="0">
                    <a:pos x="376" y="670"/>
                  </a:cxn>
                  <a:cxn ang="0">
                    <a:pos x="340" y="672"/>
                  </a:cxn>
                  <a:cxn ang="0">
                    <a:pos x="272" y="666"/>
                  </a:cxn>
                  <a:cxn ang="0">
                    <a:pos x="208" y="646"/>
                  </a:cxn>
                  <a:cxn ang="0">
                    <a:pos x="150" y="614"/>
                  </a:cxn>
                  <a:cxn ang="0">
                    <a:pos x="100" y="574"/>
                  </a:cxn>
                  <a:cxn ang="0">
                    <a:pos x="58" y="524"/>
                  </a:cxn>
                  <a:cxn ang="0">
                    <a:pos x="26" y="466"/>
                  </a:cxn>
                  <a:cxn ang="0">
                    <a:pos x="6" y="404"/>
                  </a:cxn>
                  <a:cxn ang="0">
                    <a:pos x="0" y="336"/>
                  </a:cxn>
                  <a:cxn ang="0">
                    <a:pos x="0" y="302"/>
                  </a:cxn>
                  <a:cxn ang="0">
                    <a:pos x="14" y="236"/>
                  </a:cxn>
                  <a:cxn ang="0">
                    <a:pos x="40" y="176"/>
                  </a:cxn>
                  <a:cxn ang="0">
                    <a:pos x="78" y="122"/>
                  </a:cxn>
                  <a:cxn ang="0">
                    <a:pos x="124" y="78"/>
                  </a:cxn>
                  <a:cxn ang="0">
                    <a:pos x="178" y="40"/>
                  </a:cxn>
                  <a:cxn ang="0">
                    <a:pos x="240" y="16"/>
                  </a:cxn>
                  <a:cxn ang="0">
                    <a:pos x="306" y="2"/>
                  </a:cxn>
                  <a:cxn ang="0">
                    <a:pos x="340" y="0"/>
                  </a:cxn>
                </a:cxnLst>
                <a:rect l="0" t="0" r="r" b="b"/>
                <a:pathLst>
                  <a:path w="682" h="672">
                    <a:moveTo>
                      <a:pt x="340" y="0"/>
                    </a:moveTo>
                    <a:lnTo>
                      <a:pt x="340" y="0"/>
                    </a:lnTo>
                    <a:lnTo>
                      <a:pt x="376" y="2"/>
                    </a:lnTo>
                    <a:lnTo>
                      <a:pt x="408" y="8"/>
                    </a:lnTo>
                    <a:lnTo>
                      <a:pt x="442" y="16"/>
                    </a:lnTo>
                    <a:lnTo>
                      <a:pt x="472" y="26"/>
                    </a:lnTo>
                    <a:lnTo>
                      <a:pt x="502" y="40"/>
                    </a:lnTo>
                    <a:lnTo>
                      <a:pt x="530" y="58"/>
                    </a:lnTo>
                    <a:lnTo>
                      <a:pt x="558" y="78"/>
                    </a:lnTo>
                    <a:lnTo>
                      <a:pt x="582" y="98"/>
                    </a:lnTo>
                    <a:lnTo>
                      <a:pt x="604" y="122"/>
                    </a:lnTo>
                    <a:lnTo>
                      <a:pt x="624" y="148"/>
                    </a:lnTo>
                    <a:lnTo>
                      <a:pt x="640" y="176"/>
                    </a:lnTo>
                    <a:lnTo>
                      <a:pt x="654" y="206"/>
                    </a:lnTo>
                    <a:lnTo>
                      <a:pt x="666" y="236"/>
                    </a:lnTo>
                    <a:lnTo>
                      <a:pt x="674" y="268"/>
                    </a:lnTo>
                    <a:lnTo>
                      <a:pt x="680" y="302"/>
                    </a:lnTo>
                    <a:lnTo>
                      <a:pt x="682" y="336"/>
                    </a:lnTo>
                    <a:lnTo>
                      <a:pt x="682" y="336"/>
                    </a:lnTo>
                    <a:lnTo>
                      <a:pt x="680" y="370"/>
                    </a:lnTo>
                    <a:lnTo>
                      <a:pt x="674" y="404"/>
                    </a:lnTo>
                    <a:lnTo>
                      <a:pt x="666" y="436"/>
                    </a:lnTo>
                    <a:lnTo>
                      <a:pt x="654" y="466"/>
                    </a:lnTo>
                    <a:lnTo>
                      <a:pt x="640" y="496"/>
                    </a:lnTo>
                    <a:lnTo>
                      <a:pt x="624" y="524"/>
                    </a:lnTo>
                    <a:lnTo>
                      <a:pt x="604" y="550"/>
                    </a:lnTo>
                    <a:lnTo>
                      <a:pt x="582" y="574"/>
                    </a:lnTo>
                    <a:lnTo>
                      <a:pt x="558" y="596"/>
                    </a:lnTo>
                    <a:lnTo>
                      <a:pt x="530" y="614"/>
                    </a:lnTo>
                    <a:lnTo>
                      <a:pt x="502" y="632"/>
                    </a:lnTo>
                    <a:lnTo>
                      <a:pt x="472" y="646"/>
                    </a:lnTo>
                    <a:lnTo>
                      <a:pt x="442" y="658"/>
                    </a:lnTo>
                    <a:lnTo>
                      <a:pt x="408" y="666"/>
                    </a:lnTo>
                    <a:lnTo>
                      <a:pt x="376" y="670"/>
                    </a:lnTo>
                    <a:lnTo>
                      <a:pt x="340" y="672"/>
                    </a:lnTo>
                    <a:lnTo>
                      <a:pt x="340" y="672"/>
                    </a:lnTo>
                    <a:lnTo>
                      <a:pt x="306" y="670"/>
                    </a:lnTo>
                    <a:lnTo>
                      <a:pt x="272" y="666"/>
                    </a:lnTo>
                    <a:lnTo>
                      <a:pt x="240" y="658"/>
                    </a:lnTo>
                    <a:lnTo>
                      <a:pt x="208" y="646"/>
                    </a:lnTo>
                    <a:lnTo>
                      <a:pt x="178" y="632"/>
                    </a:lnTo>
                    <a:lnTo>
                      <a:pt x="150" y="614"/>
                    </a:lnTo>
                    <a:lnTo>
                      <a:pt x="124" y="596"/>
                    </a:lnTo>
                    <a:lnTo>
                      <a:pt x="100" y="574"/>
                    </a:lnTo>
                    <a:lnTo>
                      <a:pt x="78" y="550"/>
                    </a:lnTo>
                    <a:lnTo>
                      <a:pt x="58" y="524"/>
                    </a:lnTo>
                    <a:lnTo>
                      <a:pt x="40" y="496"/>
                    </a:lnTo>
                    <a:lnTo>
                      <a:pt x="26" y="466"/>
                    </a:lnTo>
                    <a:lnTo>
                      <a:pt x="14" y="436"/>
                    </a:lnTo>
                    <a:lnTo>
                      <a:pt x="6" y="404"/>
                    </a:lnTo>
                    <a:lnTo>
                      <a:pt x="0" y="370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0" y="302"/>
                    </a:lnTo>
                    <a:lnTo>
                      <a:pt x="6" y="268"/>
                    </a:lnTo>
                    <a:lnTo>
                      <a:pt x="14" y="236"/>
                    </a:lnTo>
                    <a:lnTo>
                      <a:pt x="26" y="206"/>
                    </a:lnTo>
                    <a:lnTo>
                      <a:pt x="40" y="176"/>
                    </a:lnTo>
                    <a:lnTo>
                      <a:pt x="58" y="148"/>
                    </a:lnTo>
                    <a:lnTo>
                      <a:pt x="78" y="122"/>
                    </a:lnTo>
                    <a:lnTo>
                      <a:pt x="100" y="98"/>
                    </a:lnTo>
                    <a:lnTo>
                      <a:pt x="124" y="78"/>
                    </a:lnTo>
                    <a:lnTo>
                      <a:pt x="150" y="58"/>
                    </a:lnTo>
                    <a:lnTo>
                      <a:pt x="178" y="40"/>
                    </a:lnTo>
                    <a:lnTo>
                      <a:pt x="208" y="26"/>
                    </a:lnTo>
                    <a:lnTo>
                      <a:pt x="240" y="16"/>
                    </a:lnTo>
                    <a:lnTo>
                      <a:pt x="272" y="8"/>
                    </a:lnTo>
                    <a:lnTo>
                      <a:pt x="306" y="2"/>
                    </a:lnTo>
                    <a:lnTo>
                      <a:pt x="340" y="0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23">
                <a:extLst>
                  <a:ext uri="{FF2B5EF4-FFF2-40B4-BE49-F238E27FC236}">
                    <a16:creationId xmlns:a16="http://schemas.microsoft.com/office/drawing/2014/main" id="{92028E75-EAF1-4995-89B8-F815ED615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1380"/>
                <a:ext cx="686" cy="676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412" y="6"/>
                  </a:cxn>
                  <a:cxn ang="0">
                    <a:pos x="476" y="26"/>
                  </a:cxn>
                  <a:cxn ang="0">
                    <a:pos x="534" y="58"/>
                  </a:cxn>
                  <a:cxn ang="0">
                    <a:pos x="586" y="100"/>
                  </a:cxn>
                  <a:cxn ang="0">
                    <a:pos x="628" y="150"/>
                  </a:cxn>
                  <a:cxn ang="0">
                    <a:pos x="660" y="206"/>
                  </a:cxn>
                  <a:cxn ang="0">
                    <a:pos x="680" y="270"/>
                  </a:cxn>
                  <a:cxn ang="0">
                    <a:pos x="686" y="338"/>
                  </a:cxn>
                  <a:cxn ang="0">
                    <a:pos x="684" y="372"/>
                  </a:cxn>
                  <a:cxn ang="0">
                    <a:pos x="670" y="438"/>
                  </a:cxn>
                  <a:cxn ang="0">
                    <a:pos x="644" y="498"/>
                  </a:cxn>
                  <a:cxn ang="0">
                    <a:pos x="608" y="552"/>
                  </a:cxn>
                  <a:cxn ang="0">
                    <a:pos x="562" y="598"/>
                  </a:cxn>
                  <a:cxn ang="0">
                    <a:pos x="506" y="634"/>
                  </a:cxn>
                  <a:cxn ang="0">
                    <a:pos x="446" y="660"/>
                  </a:cxn>
                  <a:cxn ang="0">
                    <a:pos x="378" y="674"/>
                  </a:cxn>
                  <a:cxn ang="0">
                    <a:pos x="344" y="676"/>
                  </a:cxn>
                  <a:cxn ang="0">
                    <a:pos x="274" y="668"/>
                  </a:cxn>
                  <a:cxn ang="0">
                    <a:pos x="210" y="648"/>
                  </a:cxn>
                  <a:cxn ang="0">
                    <a:pos x="152" y="618"/>
                  </a:cxn>
                  <a:cxn ang="0">
                    <a:pos x="102" y="576"/>
                  </a:cxn>
                  <a:cxn ang="0">
                    <a:pos x="60" y="526"/>
                  </a:cxn>
                  <a:cxn ang="0">
                    <a:pos x="28" y="468"/>
                  </a:cxn>
                  <a:cxn ang="0">
                    <a:pos x="8" y="406"/>
                  </a:cxn>
                  <a:cxn ang="0">
                    <a:pos x="0" y="338"/>
                  </a:cxn>
                  <a:cxn ang="0">
                    <a:pos x="2" y="304"/>
                  </a:cxn>
                  <a:cxn ang="0">
                    <a:pos x="16" y="238"/>
                  </a:cxn>
                  <a:cxn ang="0">
                    <a:pos x="42" y="176"/>
                  </a:cxn>
                  <a:cxn ang="0">
                    <a:pos x="78" y="124"/>
                  </a:cxn>
                  <a:cxn ang="0">
                    <a:pos x="126" y="78"/>
                  </a:cxn>
                  <a:cxn ang="0">
                    <a:pos x="180" y="40"/>
                  </a:cxn>
                  <a:cxn ang="0">
                    <a:pos x="242" y="16"/>
                  </a:cxn>
                  <a:cxn ang="0">
                    <a:pos x="308" y="2"/>
                  </a:cxn>
                  <a:cxn ang="0">
                    <a:pos x="344" y="0"/>
                  </a:cxn>
                </a:cxnLst>
                <a:rect l="0" t="0" r="r" b="b"/>
                <a:pathLst>
                  <a:path w="686" h="676">
                    <a:moveTo>
                      <a:pt x="344" y="0"/>
                    </a:moveTo>
                    <a:lnTo>
                      <a:pt x="344" y="0"/>
                    </a:lnTo>
                    <a:lnTo>
                      <a:pt x="378" y="2"/>
                    </a:lnTo>
                    <a:lnTo>
                      <a:pt x="412" y="6"/>
                    </a:lnTo>
                    <a:lnTo>
                      <a:pt x="446" y="16"/>
                    </a:lnTo>
                    <a:lnTo>
                      <a:pt x="476" y="26"/>
                    </a:lnTo>
                    <a:lnTo>
                      <a:pt x="506" y="40"/>
                    </a:lnTo>
                    <a:lnTo>
                      <a:pt x="534" y="58"/>
                    </a:lnTo>
                    <a:lnTo>
                      <a:pt x="562" y="78"/>
                    </a:lnTo>
                    <a:lnTo>
                      <a:pt x="586" y="100"/>
                    </a:lnTo>
                    <a:lnTo>
                      <a:pt x="608" y="124"/>
                    </a:lnTo>
                    <a:lnTo>
                      <a:pt x="628" y="150"/>
                    </a:lnTo>
                    <a:lnTo>
                      <a:pt x="644" y="176"/>
                    </a:lnTo>
                    <a:lnTo>
                      <a:pt x="660" y="206"/>
                    </a:lnTo>
                    <a:lnTo>
                      <a:pt x="670" y="238"/>
                    </a:lnTo>
                    <a:lnTo>
                      <a:pt x="680" y="270"/>
                    </a:lnTo>
                    <a:lnTo>
                      <a:pt x="684" y="304"/>
                    </a:lnTo>
                    <a:lnTo>
                      <a:pt x="686" y="338"/>
                    </a:lnTo>
                    <a:lnTo>
                      <a:pt x="686" y="338"/>
                    </a:lnTo>
                    <a:lnTo>
                      <a:pt x="684" y="372"/>
                    </a:lnTo>
                    <a:lnTo>
                      <a:pt x="680" y="406"/>
                    </a:lnTo>
                    <a:lnTo>
                      <a:pt x="670" y="438"/>
                    </a:lnTo>
                    <a:lnTo>
                      <a:pt x="660" y="468"/>
                    </a:lnTo>
                    <a:lnTo>
                      <a:pt x="644" y="498"/>
                    </a:lnTo>
                    <a:lnTo>
                      <a:pt x="628" y="526"/>
                    </a:lnTo>
                    <a:lnTo>
                      <a:pt x="608" y="552"/>
                    </a:lnTo>
                    <a:lnTo>
                      <a:pt x="586" y="576"/>
                    </a:lnTo>
                    <a:lnTo>
                      <a:pt x="562" y="598"/>
                    </a:lnTo>
                    <a:lnTo>
                      <a:pt x="534" y="618"/>
                    </a:lnTo>
                    <a:lnTo>
                      <a:pt x="506" y="634"/>
                    </a:lnTo>
                    <a:lnTo>
                      <a:pt x="476" y="648"/>
                    </a:lnTo>
                    <a:lnTo>
                      <a:pt x="446" y="660"/>
                    </a:lnTo>
                    <a:lnTo>
                      <a:pt x="412" y="668"/>
                    </a:lnTo>
                    <a:lnTo>
                      <a:pt x="378" y="674"/>
                    </a:lnTo>
                    <a:lnTo>
                      <a:pt x="344" y="676"/>
                    </a:lnTo>
                    <a:lnTo>
                      <a:pt x="344" y="676"/>
                    </a:lnTo>
                    <a:lnTo>
                      <a:pt x="308" y="674"/>
                    </a:lnTo>
                    <a:lnTo>
                      <a:pt x="274" y="668"/>
                    </a:lnTo>
                    <a:lnTo>
                      <a:pt x="242" y="660"/>
                    </a:lnTo>
                    <a:lnTo>
                      <a:pt x="210" y="648"/>
                    </a:lnTo>
                    <a:lnTo>
                      <a:pt x="180" y="634"/>
                    </a:lnTo>
                    <a:lnTo>
                      <a:pt x="152" y="618"/>
                    </a:lnTo>
                    <a:lnTo>
                      <a:pt x="126" y="598"/>
                    </a:lnTo>
                    <a:lnTo>
                      <a:pt x="102" y="576"/>
                    </a:lnTo>
                    <a:lnTo>
                      <a:pt x="78" y="552"/>
                    </a:lnTo>
                    <a:lnTo>
                      <a:pt x="60" y="526"/>
                    </a:lnTo>
                    <a:lnTo>
                      <a:pt x="42" y="498"/>
                    </a:lnTo>
                    <a:lnTo>
                      <a:pt x="28" y="468"/>
                    </a:lnTo>
                    <a:lnTo>
                      <a:pt x="16" y="438"/>
                    </a:lnTo>
                    <a:lnTo>
                      <a:pt x="8" y="406"/>
                    </a:lnTo>
                    <a:lnTo>
                      <a:pt x="2" y="372"/>
                    </a:lnTo>
                    <a:lnTo>
                      <a:pt x="0" y="338"/>
                    </a:lnTo>
                    <a:lnTo>
                      <a:pt x="0" y="338"/>
                    </a:lnTo>
                    <a:lnTo>
                      <a:pt x="2" y="304"/>
                    </a:lnTo>
                    <a:lnTo>
                      <a:pt x="8" y="270"/>
                    </a:lnTo>
                    <a:lnTo>
                      <a:pt x="16" y="238"/>
                    </a:lnTo>
                    <a:lnTo>
                      <a:pt x="28" y="206"/>
                    </a:lnTo>
                    <a:lnTo>
                      <a:pt x="42" y="176"/>
                    </a:lnTo>
                    <a:lnTo>
                      <a:pt x="60" y="150"/>
                    </a:lnTo>
                    <a:lnTo>
                      <a:pt x="78" y="124"/>
                    </a:lnTo>
                    <a:lnTo>
                      <a:pt x="102" y="100"/>
                    </a:lnTo>
                    <a:lnTo>
                      <a:pt x="126" y="78"/>
                    </a:lnTo>
                    <a:lnTo>
                      <a:pt x="152" y="58"/>
                    </a:lnTo>
                    <a:lnTo>
                      <a:pt x="180" y="40"/>
                    </a:lnTo>
                    <a:lnTo>
                      <a:pt x="210" y="26"/>
                    </a:lnTo>
                    <a:lnTo>
                      <a:pt x="242" y="16"/>
                    </a:lnTo>
                    <a:lnTo>
                      <a:pt x="274" y="6"/>
                    </a:lnTo>
                    <a:lnTo>
                      <a:pt x="308" y="2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FF9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24">
                <a:extLst>
                  <a:ext uri="{FF2B5EF4-FFF2-40B4-BE49-F238E27FC236}">
                    <a16:creationId xmlns:a16="http://schemas.microsoft.com/office/drawing/2014/main" id="{FBFF25D6-22D7-4179-9531-FE732CC6D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1378"/>
                <a:ext cx="688" cy="678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414" y="6"/>
                  </a:cxn>
                  <a:cxn ang="0">
                    <a:pos x="478" y="26"/>
                  </a:cxn>
                  <a:cxn ang="0">
                    <a:pos x="536" y="58"/>
                  </a:cxn>
                  <a:cxn ang="0">
                    <a:pos x="588" y="100"/>
                  </a:cxn>
                  <a:cxn ang="0">
                    <a:pos x="630" y="150"/>
                  </a:cxn>
                  <a:cxn ang="0">
                    <a:pos x="662" y="208"/>
                  </a:cxn>
                  <a:cxn ang="0">
                    <a:pos x="682" y="270"/>
                  </a:cxn>
                  <a:cxn ang="0">
                    <a:pos x="688" y="340"/>
                  </a:cxn>
                  <a:cxn ang="0">
                    <a:pos x="688" y="374"/>
                  </a:cxn>
                  <a:cxn ang="0">
                    <a:pos x="674" y="440"/>
                  </a:cxn>
                  <a:cxn ang="0">
                    <a:pos x="648" y="500"/>
                  </a:cxn>
                  <a:cxn ang="0">
                    <a:pos x="610" y="554"/>
                  </a:cxn>
                  <a:cxn ang="0">
                    <a:pos x="564" y="600"/>
                  </a:cxn>
                  <a:cxn ang="0">
                    <a:pos x="508" y="638"/>
                  </a:cxn>
                  <a:cxn ang="0">
                    <a:pos x="446" y="664"/>
                  </a:cxn>
                  <a:cxn ang="0">
                    <a:pos x="380" y="676"/>
                  </a:cxn>
                  <a:cxn ang="0">
                    <a:pos x="344" y="678"/>
                  </a:cxn>
                  <a:cxn ang="0">
                    <a:pos x="276" y="672"/>
                  </a:cxn>
                  <a:cxn ang="0">
                    <a:pos x="210" y="652"/>
                  </a:cxn>
                  <a:cxn ang="0">
                    <a:pos x="152" y="620"/>
                  </a:cxn>
                  <a:cxn ang="0">
                    <a:pos x="100" y="578"/>
                  </a:cxn>
                  <a:cxn ang="0">
                    <a:pos x="58" y="528"/>
                  </a:cxn>
                  <a:cxn ang="0">
                    <a:pos x="26" y="472"/>
                  </a:cxn>
                  <a:cxn ang="0">
                    <a:pos x="6" y="408"/>
                  </a:cxn>
                  <a:cxn ang="0">
                    <a:pos x="0" y="340"/>
                  </a:cxn>
                  <a:cxn ang="0">
                    <a:pos x="2" y="304"/>
                  </a:cxn>
                  <a:cxn ang="0">
                    <a:pos x="16" y="238"/>
                  </a:cxn>
                  <a:cxn ang="0">
                    <a:pos x="42" y="178"/>
                  </a:cxn>
                  <a:cxn ang="0">
                    <a:pos x="78" y="124"/>
                  </a:cxn>
                  <a:cxn ang="0">
                    <a:pos x="126" y="78"/>
                  </a:cxn>
                  <a:cxn ang="0">
                    <a:pos x="180" y="40"/>
                  </a:cxn>
                  <a:cxn ang="0">
                    <a:pos x="242" y="16"/>
                  </a:cxn>
                  <a:cxn ang="0">
                    <a:pos x="310" y="2"/>
                  </a:cxn>
                  <a:cxn ang="0">
                    <a:pos x="344" y="0"/>
                  </a:cxn>
                </a:cxnLst>
                <a:rect l="0" t="0" r="r" b="b"/>
                <a:pathLst>
                  <a:path w="688" h="678">
                    <a:moveTo>
                      <a:pt x="344" y="0"/>
                    </a:moveTo>
                    <a:lnTo>
                      <a:pt x="344" y="0"/>
                    </a:lnTo>
                    <a:lnTo>
                      <a:pt x="380" y="2"/>
                    </a:lnTo>
                    <a:lnTo>
                      <a:pt x="414" y="6"/>
                    </a:lnTo>
                    <a:lnTo>
                      <a:pt x="446" y="16"/>
                    </a:lnTo>
                    <a:lnTo>
                      <a:pt x="478" y="26"/>
                    </a:lnTo>
                    <a:lnTo>
                      <a:pt x="508" y="40"/>
                    </a:lnTo>
                    <a:lnTo>
                      <a:pt x="536" y="58"/>
                    </a:lnTo>
                    <a:lnTo>
                      <a:pt x="564" y="78"/>
                    </a:lnTo>
                    <a:lnTo>
                      <a:pt x="588" y="100"/>
                    </a:lnTo>
                    <a:lnTo>
                      <a:pt x="610" y="124"/>
                    </a:lnTo>
                    <a:lnTo>
                      <a:pt x="630" y="150"/>
                    </a:lnTo>
                    <a:lnTo>
                      <a:pt x="648" y="178"/>
                    </a:lnTo>
                    <a:lnTo>
                      <a:pt x="662" y="208"/>
                    </a:lnTo>
                    <a:lnTo>
                      <a:pt x="674" y="238"/>
                    </a:lnTo>
                    <a:lnTo>
                      <a:pt x="682" y="270"/>
                    </a:lnTo>
                    <a:lnTo>
                      <a:pt x="688" y="304"/>
                    </a:lnTo>
                    <a:lnTo>
                      <a:pt x="688" y="340"/>
                    </a:lnTo>
                    <a:lnTo>
                      <a:pt x="688" y="340"/>
                    </a:lnTo>
                    <a:lnTo>
                      <a:pt x="688" y="374"/>
                    </a:lnTo>
                    <a:lnTo>
                      <a:pt x="682" y="408"/>
                    </a:lnTo>
                    <a:lnTo>
                      <a:pt x="674" y="440"/>
                    </a:lnTo>
                    <a:lnTo>
                      <a:pt x="662" y="472"/>
                    </a:lnTo>
                    <a:lnTo>
                      <a:pt x="648" y="500"/>
                    </a:lnTo>
                    <a:lnTo>
                      <a:pt x="630" y="528"/>
                    </a:lnTo>
                    <a:lnTo>
                      <a:pt x="610" y="554"/>
                    </a:lnTo>
                    <a:lnTo>
                      <a:pt x="588" y="578"/>
                    </a:lnTo>
                    <a:lnTo>
                      <a:pt x="564" y="600"/>
                    </a:lnTo>
                    <a:lnTo>
                      <a:pt x="536" y="620"/>
                    </a:lnTo>
                    <a:lnTo>
                      <a:pt x="508" y="638"/>
                    </a:lnTo>
                    <a:lnTo>
                      <a:pt x="478" y="652"/>
                    </a:lnTo>
                    <a:lnTo>
                      <a:pt x="446" y="664"/>
                    </a:lnTo>
                    <a:lnTo>
                      <a:pt x="414" y="672"/>
                    </a:lnTo>
                    <a:lnTo>
                      <a:pt x="380" y="676"/>
                    </a:lnTo>
                    <a:lnTo>
                      <a:pt x="344" y="678"/>
                    </a:lnTo>
                    <a:lnTo>
                      <a:pt x="344" y="678"/>
                    </a:lnTo>
                    <a:lnTo>
                      <a:pt x="310" y="676"/>
                    </a:lnTo>
                    <a:lnTo>
                      <a:pt x="276" y="672"/>
                    </a:lnTo>
                    <a:lnTo>
                      <a:pt x="242" y="664"/>
                    </a:lnTo>
                    <a:lnTo>
                      <a:pt x="210" y="652"/>
                    </a:lnTo>
                    <a:lnTo>
                      <a:pt x="180" y="638"/>
                    </a:lnTo>
                    <a:lnTo>
                      <a:pt x="152" y="620"/>
                    </a:lnTo>
                    <a:lnTo>
                      <a:pt x="126" y="600"/>
                    </a:lnTo>
                    <a:lnTo>
                      <a:pt x="100" y="578"/>
                    </a:lnTo>
                    <a:lnTo>
                      <a:pt x="78" y="554"/>
                    </a:lnTo>
                    <a:lnTo>
                      <a:pt x="58" y="528"/>
                    </a:lnTo>
                    <a:lnTo>
                      <a:pt x="42" y="500"/>
                    </a:lnTo>
                    <a:lnTo>
                      <a:pt x="26" y="472"/>
                    </a:lnTo>
                    <a:lnTo>
                      <a:pt x="16" y="440"/>
                    </a:lnTo>
                    <a:lnTo>
                      <a:pt x="6" y="408"/>
                    </a:lnTo>
                    <a:lnTo>
                      <a:pt x="2" y="37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2" y="304"/>
                    </a:lnTo>
                    <a:lnTo>
                      <a:pt x="6" y="270"/>
                    </a:lnTo>
                    <a:lnTo>
                      <a:pt x="16" y="238"/>
                    </a:lnTo>
                    <a:lnTo>
                      <a:pt x="26" y="208"/>
                    </a:lnTo>
                    <a:lnTo>
                      <a:pt x="42" y="178"/>
                    </a:lnTo>
                    <a:lnTo>
                      <a:pt x="58" y="150"/>
                    </a:lnTo>
                    <a:lnTo>
                      <a:pt x="78" y="124"/>
                    </a:lnTo>
                    <a:lnTo>
                      <a:pt x="100" y="100"/>
                    </a:lnTo>
                    <a:lnTo>
                      <a:pt x="126" y="78"/>
                    </a:lnTo>
                    <a:lnTo>
                      <a:pt x="152" y="58"/>
                    </a:lnTo>
                    <a:lnTo>
                      <a:pt x="180" y="40"/>
                    </a:lnTo>
                    <a:lnTo>
                      <a:pt x="210" y="26"/>
                    </a:lnTo>
                    <a:lnTo>
                      <a:pt x="242" y="16"/>
                    </a:lnTo>
                    <a:lnTo>
                      <a:pt x="276" y="6"/>
                    </a:lnTo>
                    <a:lnTo>
                      <a:pt x="310" y="2"/>
                    </a:lnTo>
                    <a:lnTo>
                      <a:pt x="344" y="0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25">
                <a:extLst>
                  <a:ext uri="{FF2B5EF4-FFF2-40B4-BE49-F238E27FC236}">
                    <a16:creationId xmlns:a16="http://schemas.microsoft.com/office/drawing/2014/main" id="{8D01F81E-63D1-49AE-87F3-18705E3BC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1376"/>
                <a:ext cx="692" cy="682"/>
              </a:xfrm>
              <a:custGeom>
                <a:avLst/>
                <a:gdLst/>
                <a:ahLst/>
                <a:cxnLst>
                  <a:cxn ang="0">
                    <a:pos x="346" y="0"/>
                  </a:cxn>
                  <a:cxn ang="0">
                    <a:pos x="414" y="6"/>
                  </a:cxn>
                  <a:cxn ang="0">
                    <a:pos x="480" y="26"/>
                  </a:cxn>
                  <a:cxn ang="0">
                    <a:pos x="538" y="58"/>
                  </a:cxn>
                  <a:cxn ang="0">
                    <a:pos x="590" y="100"/>
                  </a:cxn>
                  <a:cxn ang="0">
                    <a:pos x="632" y="150"/>
                  </a:cxn>
                  <a:cxn ang="0">
                    <a:pos x="664" y="208"/>
                  </a:cxn>
                  <a:cxn ang="0">
                    <a:pos x="684" y="272"/>
                  </a:cxn>
                  <a:cxn ang="0">
                    <a:pos x="692" y="340"/>
                  </a:cxn>
                  <a:cxn ang="0">
                    <a:pos x="690" y="376"/>
                  </a:cxn>
                  <a:cxn ang="0">
                    <a:pos x="676" y="442"/>
                  </a:cxn>
                  <a:cxn ang="0">
                    <a:pos x="650" y="502"/>
                  </a:cxn>
                  <a:cxn ang="0">
                    <a:pos x="612" y="558"/>
                  </a:cxn>
                  <a:cxn ang="0">
                    <a:pos x="566" y="604"/>
                  </a:cxn>
                  <a:cxn ang="0">
                    <a:pos x="510" y="640"/>
                  </a:cxn>
                  <a:cxn ang="0">
                    <a:pos x="448" y="666"/>
                  </a:cxn>
                  <a:cxn ang="0">
                    <a:pos x="380" y="680"/>
                  </a:cxn>
                  <a:cxn ang="0">
                    <a:pos x="346" y="682"/>
                  </a:cxn>
                  <a:cxn ang="0">
                    <a:pos x="276" y="674"/>
                  </a:cxn>
                  <a:cxn ang="0">
                    <a:pos x="210" y="654"/>
                  </a:cxn>
                  <a:cxn ang="0">
                    <a:pos x="152" y="624"/>
                  </a:cxn>
                  <a:cxn ang="0">
                    <a:pos x="100" y="582"/>
                  </a:cxn>
                  <a:cxn ang="0">
                    <a:pos x="58" y="532"/>
                  </a:cxn>
                  <a:cxn ang="0">
                    <a:pos x="26" y="474"/>
                  </a:cxn>
                  <a:cxn ang="0">
                    <a:pos x="6" y="410"/>
                  </a:cxn>
                  <a:cxn ang="0">
                    <a:pos x="0" y="340"/>
                  </a:cxn>
                  <a:cxn ang="0">
                    <a:pos x="0" y="306"/>
                  </a:cxn>
                  <a:cxn ang="0">
                    <a:pos x="14" y="240"/>
                  </a:cxn>
                  <a:cxn ang="0">
                    <a:pos x="42" y="178"/>
                  </a:cxn>
                  <a:cxn ang="0">
                    <a:pos x="78" y="124"/>
                  </a:cxn>
                  <a:cxn ang="0">
                    <a:pos x="126" y="78"/>
                  </a:cxn>
                  <a:cxn ang="0">
                    <a:pos x="180" y="40"/>
                  </a:cxn>
                  <a:cxn ang="0">
                    <a:pos x="242" y="16"/>
                  </a:cxn>
                  <a:cxn ang="0">
                    <a:pos x="310" y="2"/>
                  </a:cxn>
                  <a:cxn ang="0">
                    <a:pos x="346" y="0"/>
                  </a:cxn>
                </a:cxnLst>
                <a:rect l="0" t="0" r="r" b="b"/>
                <a:pathLst>
                  <a:path w="692" h="682">
                    <a:moveTo>
                      <a:pt x="346" y="0"/>
                    </a:moveTo>
                    <a:lnTo>
                      <a:pt x="346" y="0"/>
                    </a:lnTo>
                    <a:lnTo>
                      <a:pt x="380" y="2"/>
                    </a:lnTo>
                    <a:lnTo>
                      <a:pt x="414" y="6"/>
                    </a:lnTo>
                    <a:lnTo>
                      <a:pt x="448" y="16"/>
                    </a:lnTo>
                    <a:lnTo>
                      <a:pt x="480" y="26"/>
                    </a:lnTo>
                    <a:lnTo>
                      <a:pt x="510" y="40"/>
                    </a:lnTo>
                    <a:lnTo>
                      <a:pt x="538" y="58"/>
                    </a:lnTo>
                    <a:lnTo>
                      <a:pt x="566" y="78"/>
                    </a:lnTo>
                    <a:lnTo>
                      <a:pt x="590" y="100"/>
                    </a:lnTo>
                    <a:lnTo>
                      <a:pt x="612" y="124"/>
                    </a:lnTo>
                    <a:lnTo>
                      <a:pt x="632" y="150"/>
                    </a:lnTo>
                    <a:lnTo>
                      <a:pt x="650" y="178"/>
                    </a:lnTo>
                    <a:lnTo>
                      <a:pt x="664" y="208"/>
                    </a:lnTo>
                    <a:lnTo>
                      <a:pt x="676" y="240"/>
                    </a:lnTo>
                    <a:lnTo>
                      <a:pt x="684" y="272"/>
                    </a:lnTo>
                    <a:lnTo>
                      <a:pt x="690" y="306"/>
                    </a:lnTo>
                    <a:lnTo>
                      <a:pt x="692" y="340"/>
                    </a:lnTo>
                    <a:lnTo>
                      <a:pt x="692" y="340"/>
                    </a:lnTo>
                    <a:lnTo>
                      <a:pt x="690" y="376"/>
                    </a:lnTo>
                    <a:lnTo>
                      <a:pt x="684" y="410"/>
                    </a:lnTo>
                    <a:lnTo>
                      <a:pt x="676" y="442"/>
                    </a:lnTo>
                    <a:lnTo>
                      <a:pt x="664" y="474"/>
                    </a:lnTo>
                    <a:lnTo>
                      <a:pt x="650" y="502"/>
                    </a:lnTo>
                    <a:lnTo>
                      <a:pt x="632" y="532"/>
                    </a:lnTo>
                    <a:lnTo>
                      <a:pt x="612" y="558"/>
                    </a:lnTo>
                    <a:lnTo>
                      <a:pt x="590" y="582"/>
                    </a:lnTo>
                    <a:lnTo>
                      <a:pt x="566" y="604"/>
                    </a:lnTo>
                    <a:lnTo>
                      <a:pt x="538" y="624"/>
                    </a:lnTo>
                    <a:lnTo>
                      <a:pt x="510" y="640"/>
                    </a:lnTo>
                    <a:lnTo>
                      <a:pt x="480" y="654"/>
                    </a:lnTo>
                    <a:lnTo>
                      <a:pt x="448" y="666"/>
                    </a:lnTo>
                    <a:lnTo>
                      <a:pt x="414" y="674"/>
                    </a:lnTo>
                    <a:lnTo>
                      <a:pt x="380" y="680"/>
                    </a:lnTo>
                    <a:lnTo>
                      <a:pt x="346" y="682"/>
                    </a:lnTo>
                    <a:lnTo>
                      <a:pt x="346" y="682"/>
                    </a:lnTo>
                    <a:lnTo>
                      <a:pt x="310" y="680"/>
                    </a:lnTo>
                    <a:lnTo>
                      <a:pt x="276" y="674"/>
                    </a:lnTo>
                    <a:lnTo>
                      <a:pt x="242" y="666"/>
                    </a:lnTo>
                    <a:lnTo>
                      <a:pt x="210" y="654"/>
                    </a:lnTo>
                    <a:lnTo>
                      <a:pt x="180" y="640"/>
                    </a:lnTo>
                    <a:lnTo>
                      <a:pt x="152" y="624"/>
                    </a:lnTo>
                    <a:lnTo>
                      <a:pt x="126" y="604"/>
                    </a:lnTo>
                    <a:lnTo>
                      <a:pt x="100" y="582"/>
                    </a:lnTo>
                    <a:lnTo>
                      <a:pt x="78" y="558"/>
                    </a:lnTo>
                    <a:lnTo>
                      <a:pt x="58" y="532"/>
                    </a:lnTo>
                    <a:lnTo>
                      <a:pt x="42" y="502"/>
                    </a:lnTo>
                    <a:lnTo>
                      <a:pt x="26" y="474"/>
                    </a:lnTo>
                    <a:lnTo>
                      <a:pt x="14" y="442"/>
                    </a:lnTo>
                    <a:lnTo>
                      <a:pt x="6" y="410"/>
                    </a:lnTo>
                    <a:lnTo>
                      <a:pt x="0" y="376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06"/>
                    </a:lnTo>
                    <a:lnTo>
                      <a:pt x="6" y="272"/>
                    </a:lnTo>
                    <a:lnTo>
                      <a:pt x="14" y="240"/>
                    </a:lnTo>
                    <a:lnTo>
                      <a:pt x="26" y="208"/>
                    </a:lnTo>
                    <a:lnTo>
                      <a:pt x="42" y="178"/>
                    </a:lnTo>
                    <a:lnTo>
                      <a:pt x="58" y="150"/>
                    </a:lnTo>
                    <a:lnTo>
                      <a:pt x="78" y="124"/>
                    </a:lnTo>
                    <a:lnTo>
                      <a:pt x="100" y="100"/>
                    </a:lnTo>
                    <a:lnTo>
                      <a:pt x="126" y="78"/>
                    </a:lnTo>
                    <a:lnTo>
                      <a:pt x="152" y="58"/>
                    </a:lnTo>
                    <a:lnTo>
                      <a:pt x="180" y="40"/>
                    </a:lnTo>
                    <a:lnTo>
                      <a:pt x="210" y="26"/>
                    </a:lnTo>
                    <a:lnTo>
                      <a:pt x="242" y="16"/>
                    </a:lnTo>
                    <a:lnTo>
                      <a:pt x="276" y="6"/>
                    </a:lnTo>
                    <a:lnTo>
                      <a:pt x="310" y="2"/>
                    </a:lnTo>
                    <a:lnTo>
                      <a:pt x="346" y="0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FF8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26">
                <a:extLst>
                  <a:ext uri="{FF2B5EF4-FFF2-40B4-BE49-F238E27FC236}">
                    <a16:creationId xmlns:a16="http://schemas.microsoft.com/office/drawing/2014/main" id="{7A50AAA2-4C41-4853-84AF-FAF0DDAD1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1374"/>
                <a:ext cx="696" cy="684"/>
              </a:xfrm>
              <a:custGeom>
                <a:avLst/>
                <a:gdLst/>
                <a:ahLst/>
                <a:cxnLst>
                  <a:cxn ang="0">
                    <a:pos x="348" y="0"/>
                  </a:cxn>
                  <a:cxn ang="0">
                    <a:pos x="418" y="6"/>
                  </a:cxn>
                  <a:cxn ang="0">
                    <a:pos x="484" y="26"/>
                  </a:cxn>
                  <a:cxn ang="0">
                    <a:pos x="542" y="58"/>
                  </a:cxn>
                  <a:cxn ang="0">
                    <a:pos x="594" y="100"/>
                  </a:cxn>
                  <a:cxn ang="0">
                    <a:pos x="636" y="150"/>
                  </a:cxn>
                  <a:cxn ang="0">
                    <a:pos x="668" y="210"/>
                  </a:cxn>
                  <a:cxn ang="0">
                    <a:pos x="688" y="274"/>
                  </a:cxn>
                  <a:cxn ang="0">
                    <a:pos x="696" y="342"/>
                  </a:cxn>
                  <a:cxn ang="0">
                    <a:pos x="694" y="378"/>
                  </a:cxn>
                  <a:cxn ang="0">
                    <a:pos x="680" y="444"/>
                  </a:cxn>
                  <a:cxn ang="0">
                    <a:pos x="654" y="506"/>
                  </a:cxn>
                  <a:cxn ang="0">
                    <a:pos x="616" y="560"/>
                  </a:cxn>
                  <a:cxn ang="0">
                    <a:pos x="570" y="606"/>
                  </a:cxn>
                  <a:cxn ang="0">
                    <a:pos x="514" y="644"/>
                  </a:cxn>
                  <a:cxn ang="0">
                    <a:pos x="452" y="670"/>
                  </a:cxn>
                  <a:cxn ang="0">
                    <a:pos x="384" y="682"/>
                  </a:cxn>
                  <a:cxn ang="0">
                    <a:pos x="348" y="684"/>
                  </a:cxn>
                  <a:cxn ang="0">
                    <a:pos x="278" y="678"/>
                  </a:cxn>
                  <a:cxn ang="0">
                    <a:pos x="214" y="658"/>
                  </a:cxn>
                  <a:cxn ang="0">
                    <a:pos x="154" y="626"/>
                  </a:cxn>
                  <a:cxn ang="0">
                    <a:pos x="102" y="584"/>
                  </a:cxn>
                  <a:cxn ang="0">
                    <a:pos x="60" y="534"/>
                  </a:cxn>
                  <a:cxn ang="0">
                    <a:pos x="28" y="476"/>
                  </a:cxn>
                  <a:cxn ang="0">
                    <a:pos x="8" y="412"/>
                  </a:cxn>
                  <a:cxn ang="0">
                    <a:pos x="0" y="342"/>
                  </a:cxn>
                  <a:cxn ang="0">
                    <a:pos x="2" y="308"/>
                  </a:cxn>
                  <a:cxn ang="0">
                    <a:pos x="16" y="240"/>
                  </a:cxn>
                  <a:cxn ang="0">
                    <a:pos x="42" y="180"/>
                  </a:cxn>
                  <a:cxn ang="0">
                    <a:pos x="80" y="124"/>
                  </a:cxn>
                  <a:cxn ang="0">
                    <a:pos x="128" y="78"/>
                  </a:cxn>
                  <a:cxn ang="0">
                    <a:pos x="182" y="42"/>
                  </a:cxn>
                  <a:cxn ang="0">
                    <a:pos x="246" y="16"/>
                  </a:cxn>
                  <a:cxn ang="0">
                    <a:pos x="312" y="2"/>
                  </a:cxn>
                  <a:cxn ang="0">
                    <a:pos x="348" y="0"/>
                  </a:cxn>
                </a:cxnLst>
                <a:rect l="0" t="0" r="r" b="b"/>
                <a:pathLst>
                  <a:path w="696" h="684">
                    <a:moveTo>
                      <a:pt x="348" y="0"/>
                    </a:moveTo>
                    <a:lnTo>
                      <a:pt x="348" y="0"/>
                    </a:lnTo>
                    <a:lnTo>
                      <a:pt x="384" y="2"/>
                    </a:lnTo>
                    <a:lnTo>
                      <a:pt x="418" y="6"/>
                    </a:lnTo>
                    <a:lnTo>
                      <a:pt x="452" y="16"/>
                    </a:lnTo>
                    <a:lnTo>
                      <a:pt x="484" y="26"/>
                    </a:lnTo>
                    <a:lnTo>
                      <a:pt x="514" y="42"/>
                    </a:lnTo>
                    <a:lnTo>
                      <a:pt x="542" y="58"/>
                    </a:lnTo>
                    <a:lnTo>
                      <a:pt x="570" y="78"/>
                    </a:lnTo>
                    <a:lnTo>
                      <a:pt x="594" y="100"/>
                    </a:lnTo>
                    <a:lnTo>
                      <a:pt x="616" y="124"/>
                    </a:lnTo>
                    <a:lnTo>
                      <a:pt x="636" y="150"/>
                    </a:lnTo>
                    <a:lnTo>
                      <a:pt x="654" y="180"/>
                    </a:lnTo>
                    <a:lnTo>
                      <a:pt x="668" y="210"/>
                    </a:lnTo>
                    <a:lnTo>
                      <a:pt x="680" y="240"/>
                    </a:lnTo>
                    <a:lnTo>
                      <a:pt x="688" y="274"/>
                    </a:lnTo>
                    <a:lnTo>
                      <a:pt x="694" y="308"/>
                    </a:lnTo>
                    <a:lnTo>
                      <a:pt x="696" y="342"/>
                    </a:lnTo>
                    <a:lnTo>
                      <a:pt x="696" y="342"/>
                    </a:lnTo>
                    <a:lnTo>
                      <a:pt x="694" y="378"/>
                    </a:lnTo>
                    <a:lnTo>
                      <a:pt x="688" y="412"/>
                    </a:lnTo>
                    <a:lnTo>
                      <a:pt x="680" y="444"/>
                    </a:lnTo>
                    <a:lnTo>
                      <a:pt x="668" y="476"/>
                    </a:lnTo>
                    <a:lnTo>
                      <a:pt x="654" y="506"/>
                    </a:lnTo>
                    <a:lnTo>
                      <a:pt x="636" y="534"/>
                    </a:lnTo>
                    <a:lnTo>
                      <a:pt x="616" y="560"/>
                    </a:lnTo>
                    <a:lnTo>
                      <a:pt x="594" y="584"/>
                    </a:lnTo>
                    <a:lnTo>
                      <a:pt x="570" y="606"/>
                    </a:lnTo>
                    <a:lnTo>
                      <a:pt x="542" y="626"/>
                    </a:lnTo>
                    <a:lnTo>
                      <a:pt x="514" y="644"/>
                    </a:lnTo>
                    <a:lnTo>
                      <a:pt x="484" y="658"/>
                    </a:lnTo>
                    <a:lnTo>
                      <a:pt x="452" y="670"/>
                    </a:lnTo>
                    <a:lnTo>
                      <a:pt x="418" y="678"/>
                    </a:lnTo>
                    <a:lnTo>
                      <a:pt x="384" y="682"/>
                    </a:lnTo>
                    <a:lnTo>
                      <a:pt x="348" y="684"/>
                    </a:lnTo>
                    <a:lnTo>
                      <a:pt x="348" y="684"/>
                    </a:lnTo>
                    <a:lnTo>
                      <a:pt x="312" y="682"/>
                    </a:lnTo>
                    <a:lnTo>
                      <a:pt x="278" y="678"/>
                    </a:lnTo>
                    <a:lnTo>
                      <a:pt x="246" y="670"/>
                    </a:lnTo>
                    <a:lnTo>
                      <a:pt x="214" y="658"/>
                    </a:lnTo>
                    <a:lnTo>
                      <a:pt x="182" y="644"/>
                    </a:lnTo>
                    <a:lnTo>
                      <a:pt x="154" y="626"/>
                    </a:lnTo>
                    <a:lnTo>
                      <a:pt x="128" y="606"/>
                    </a:lnTo>
                    <a:lnTo>
                      <a:pt x="102" y="584"/>
                    </a:lnTo>
                    <a:lnTo>
                      <a:pt x="80" y="560"/>
                    </a:lnTo>
                    <a:lnTo>
                      <a:pt x="60" y="534"/>
                    </a:lnTo>
                    <a:lnTo>
                      <a:pt x="42" y="506"/>
                    </a:lnTo>
                    <a:lnTo>
                      <a:pt x="28" y="476"/>
                    </a:lnTo>
                    <a:lnTo>
                      <a:pt x="16" y="444"/>
                    </a:lnTo>
                    <a:lnTo>
                      <a:pt x="8" y="412"/>
                    </a:lnTo>
                    <a:lnTo>
                      <a:pt x="2" y="378"/>
                    </a:lnTo>
                    <a:lnTo>
                      <a:pt x="0" y="342"/>
                    </a:lnTo>
                    <a:lnTo>
                      <a:pt x="0" y="342"/>
                    </a:lnTo>
                    <a:lnTo>
                      <a:pt x="2" y="308"/>
                    </a:lnTo>
                    <a:lnTo>
                      <a:pt x="8" y="274"/>
                    </a:lnTo>
                    <a:lnTo>
                      <a:pt x="16" y="240"/>
                    </a:lnTo>
                    <a:lnTo>
                      <a:pt x="28" y="210"/>
                    </a:lnTo>
                    <a:lnTo>
                      <a:pt x="42" y="180"/>
                    </a:lnTo>
                    <a:lnTo>
                      <a:pt x="60" y="150"/>
                    </a:lnTo>
                    <a:lnTo>
                      <a:pt x="80" y="124"/>
                    </a:lnTo>
                    <a:lnTo>
                      <a:pt x="102" y="100"/>
                    </a:lnTo>
                    <a:lnTo>
                      <a:pt x="128" y="78"/>
                    </a:lnTo>
                    <a:lnTo>
                      <a:pt x="154" y="58"/>
                    </a:lnTo>
                    <a:lnTo>
                      <a:pt x="182" y="42"/>
                    </a:lnTo>
                    <a:lnTo>
                      <a:pt x="214" y="26"/>
                    </a:lnTo>
                    <a:lnTo>
                      <a:pt x="246" y="16"/>
                    </a:lnTo>
                    <a:lnTo>
                      <a:pt x="278" y="6"/>
                    </a:lnTo>
                    <a:lnTo>
                      <a:pt x="312" y="2"/>
                    </a:lnTo>
                    <a:lnTo>
                      <a:pt x="348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FF7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27">
                <a:extLst>
                  <a:ext uri="{FF2B5EF4-FFF2-40B4-BE49-F238E27FC236}">
                    <a16:creationId xmlns:a16="http://schemas.microsoft.com/office/drawing/2014/main" id="{2228B797-0DF1-4608-A207-C791E33C6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0" y="1372"/>
                <a:ext cx="698" cy="688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420" y="6"/>
                  </a:cxn>
                  <a:cxn ang="0">
                    <a:pos x="486" y="26"/>
                  </a:cxn>
                  <a:cxn ang="0">
                    <a:pos x="544" y="58"/>
                  </a:cxn>
                  <a:cxn ang="0">
                    <a:pos x="596" y="100"/>
                  </a:cxn>
                  <a:cxn ang="0">
                    <a:pos x="638" y="152"/>
                  </a:cxn>
                  <a:cxn ang="0">
                    <a:pos x="672" y="210"/>
                  </a:cxn>
                  <a:cxn ang="0">
                    <a:pos x="692" y="274"/>
                  </a:cxn>
                  <a:cxn ang="0">
                    <a:pos x="698" y="344"/>
                  </a:cxn>
                  <a:cxn ang="0">
                    <a:pos x="696" y="378"/>
                  </a:cxn>
                  <a:cxn ang="0">
                    <a:pos x="682" y="446"/>
                  </a:cxn>
                  <a:cxn ang="0">
                    <a:pos x="656" y="508"/>
                  </a:cxn>
                  <a:cxn ang="0">
                    <a:pos x="618" y="562"/>
                  </a:cxn>
                  <a:cxn ang="0">
                    <a:pos x="572" y="610"/>
                  </a:cxn>
                  <a:cxn ang="0">
                    <a:pos x="516" y="646"/>
                  </a:cxn>
                  <a:cxn ang="0">
                    <a:pos x="452" y="672"/>
                  </a:cxn>
                  <a:cxn ang="0">
                    <a:pos x="384" y="686"/>
                  </a:cxn>
                  <a:cxn ang="0">
                    <a:pos x="350" y="688"/>
                  </a:cxn>
                  <a:cxn ang="0">
                    <a:pos x="278" y="680"/>
                  </a:cxn>
                  <a:cxn ang="0">
                    <a:pos x="214" y="660"/>
                  </a:cxn>
                  <a:cxn ang="0">
                    <a:pos x="154" y="628"/>
                  </a:cxn>
                  <a:cxn ang="0">
                    <a:pos x="102" y="586"/>
                  </a:cxn>
                  <a:cxn ang="0">
                    <a:pos x="60" y="536"/>
                  </a:cxn>
                  <a:cxn ang="0">
                    <a:pos x="28" y="478"/>
                  </a:cxn>
                  <a:cxn ang="0">
                    <a:pos x="6" y="412"/>
                  </a:cxn>
                  <a:cxn ang="0">
                    <a:pos x="0" y="344"/>
                  </a:cxn>
                  <a:cxn ang="0">
                    <a:pos x="2" y="308"/>
                  </a:cxn>
                  <a:cxn ang="0">
                    <a:pos x="16" y="242"/>
                  </a:cxn>
                  <a:cxn ang="0">
                    <a:pos x="42" y="180"/>
                  </a:cxn>
                  <a:cxn ang="0">
                    <a:pos x="80" y="124"/>
                  </a:cxn>
                  <a:cxn ang="0">
                    <a:pos x="128" y="78"/>
                  </a:cxn>
                  <a:cxn ang="0">
                    <a:pos x="182" y="42"/>
                  </a:cxn>
                  <a:cxn ang="0">
                    <a:pos x="246" y="14"/>
                  </a:cxn>
                  <a:cxn ang="0">
                    <a:pos x="314" y="2"/>
                  </a:cxn>
                  <a:cxn ang="0">
                    <a:pos x="350" y="0"/>
                  </a:cxn>
                </a:cxnLst>
                <a:rect l="0" t="0" r="r" b="b"/>
                <a:pathLst>
                  <a:path w="698" h="688">
                    <a:moveTo>
                      <a:pt x="350" y="0"/>
                    </a:moveTo>
                    <a:lnTo>
                      <a:pt x="350" y="0"/>
                    </a:lnTo>
                    <a:lnTo>
                      <a:pt x="384" y="2"/>
                    </a:lnTo>
                    <a:lnTo>
                      <a:pt x="420" y="6"/>
                    </a:lnTo>
                    <a:lnTo>
                      <a:pt x="452" y="14"/>
                    </a:lnTo>
                    <a:lnTo>
                      <a:pt x="486" y="26"/>
                    </a:lnTo>
                    <a:lnTo>
                      <a:pt x="516" y="42"/>
                    </a:lnTo>
                    <a:lnTo>
                      <a:pt x="544" y="58"/>
                    </a:lnTo>
                    <a:lnTo>
                      <a:pt x="572" y="78"/>
                    </a:lnTo>
                    <a:lnTo>
                      <a:pt x="596" y="100"/>
                    </a:lnTo>
                    <a:lnTo>
                      <a:pt x="618" y="124"/>
                    </a:lnTo>
                    <a:lnTo>
                      <a:pt x="638" y="152"/>
                    </a:lnTo>
                    <a:lnTo>
                      <a:pt x="656" y="180"/>
                    </a:lnTo>
                    <a:lnTo>
                      <a:pt x="672" y="210"/>
                    </a:lnTo>
                    <a:lnTo>
                      <a:pt x="682" y="242"/>
                    </a:lnTo>
                    <a:lnTo>
                      <a:pt x="692" y="274"/>
                    </a:lnTo>
                    <a:lnTo>
                      <a:pt x="696" y="308"/>
                    </a:lnTo>
                    <a:lnTo>
                      <a:pt x="698" y="344"/>
                    </a:lnTo>
                    <a:lnTo>
                      <a:pt x="698" y="344"/>
                    </a:lnTo>
                    <a:lnTo>
                      <a:pt x="696" y="378"/>
                    </a:lnTo>
                    <a:lnTo>
                      <a:pt x="692" y="412"/>
                    </a:lnTo>
                    <a:lnTo>
                      <a:pt x="682" y="446"/>
                    </a:lnTo>
                    <a:lnTo>
                      <a:pt x="672" y="478"/>
                    </a:lnTo>
                    <a:lnTo>
                      <a:pt x="656" y="508"/>
                    </a:lnTo>
                    <a:lnTo>
                      <a:pt x="638" y="536"/>
                    </a:lnTo>
                    <a:lnTo>
                      <a:pt x="618" y="562"/>
                    </a:lnTo>
                    <a:lnTo>
                      <a:pt x="596" y="586"/>
                    </a:lnTo>
                    <a:lnTo>
                      <a:pt x="572" y="610"/>
                    </a:lnTo>
                    <a:lnTo>
                      <a:pt x="544" y="628"/>
                    </a:lnTo>
                    <a:lnTo>
                      <a:pt x="516" y="646"/>
                    </a:lnTo>
                    <a:lnTo>
                      <a:pt x="486" y="660"/>
                    </a:lnTo>
                    <a:lnTo>
                      <a:pt x="452" y="672"/>
                    </a:lnTo>
                    <a:lnTo>
                      <a:pt x="420" y="680"/>
                    </a:lnTo>
                    <a:lnTo>
                      <a:pt x="384" y="686"/>
                    </a:lnTo>
                    <a:lnTo>
                      <a:pt x="350" y="688"/>
                    </a:lnTo>
                    <a:lnTo>
                      <a:pt x="350" y="688"/>
                    </a:lnTo>
                    <a:lnTo>
                      <a:pt x="314" y="686"/>
                    </a:lnTo>
                    <a:lnTo>
                      <a:pt x="278" y="680"/>
                    </a:lnTo>
                    <a:lnTo>
                      <a:pt x="246" y="672"/>
                    </a:lnTo>
                    <a:lnTo>
                      <a:pt x="214" y="660"/>
                    </a:lnTo>
                    <a:lnTo>
                      <a:pt x="182" y="646"/>
                    </a:lnTo>
                    <a:lnTo>
                      <a:pt x="154" y="628"/>
                    </a:lnTo>
                    <a:lnTo>
                      <a:pt x="128" y="610"/>
                    </a:lnTo>
                    <a:lnTo>
                      <a:pt x="102" y="586"/>
                    </a:lnTo>
                    <a:lnTo>
                      <a:pt x="80" y="562"/>
                    </a:lnTo>
                    <a:lnTo>
                      <a:pt x="60" y="536"/>
                    </a:lnTo>
                    <a:lnTo>
                      <a:pt x="42" y="508"/>
                    </a:lnTo>
                    <a:lnTo>
                      <a:pt x="28" y="478"/>
                    </a:lnTo>
                    <a:lnTo>
                      <a:pt x="16" y="446"/>
                    </a:lnTo>
                    <a:lnTo>
                      <a:pt x="6" y="412"/>
                    </a:lnTo>
                    <a:lnTo>
                      <a:pt x="2" y="378"/>
                    </a:lnTo>
                    <a:lnTo>
                      <a:pt x="0" y="344"/>
                    </a:lnTo>
                    <a:lnTo>
                      <a:pt x="0" y="344"/>
                    </a:lnTo>
                    <a:lnTo>
                      <a:pt x="2" y="308"/>
                    </a:lnTo>
                    <a:lnTo>
                      <a:pt x="6" y="274"/>
                    </a:lnTo>
                    <a:lnTo>
                      <a:pt x="16" y="242"/>
                    </a:lnTo>
                    <a:lnTo>
                      <a:pt x="28" y="210"/>
                    </a:lnTo>
                    <a:lnTo>
                      <a:pt x="42" y="180"/>
                    </a:lnTo>
                    <a:lnTo>
                      <a:pt x="60" y="152"/>
                    </a:lnTo>
                    <a:lnTo>
                      <a:pt x="80" y="124"/>
                    </a:lnTo>
                    <a:lnTo>
                      <a:pt x="102" y="100"/>
                    </a:lnTo>
                    <a:lnTo>
                      <a:pt x="128" y="78"/>
                    </a:lnTo>
                    <a:lnTo>
                      <a:pt x="154" y="58"/>
                    </a:lnTo>
                    <a:lnTo>
                      <a:pt x="182" y="42"/>
                    </a:lnTo>
                    <a:lnTo>
                      <a:pt x="214" y="26"/>
                    </a:lnTo>
                    <a:lnTo>
                      <a:pt x="246" y="14"/>
                    </a:lnTo>
                    <a:lnTo>
                      <a:pt x="278" y="6"/>
                    </a:lnTo>
                    <a:lnTo>
                      <a:pt x="314" y="2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7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28">
                <a:extLst>
                  <a:ext uri="{FF2B5EF4-FFF2-40B4-BE49-F238E27FC236}">
                    <a16:creationId xmlns:a16="http://schemas.microsoft.com/office/drawing/2014/main" id="{A9653E7D-6F0D-4B92-88DB-7187590E3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1370"/>
                <a:ext cx="702" cy="690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420" y="6"/>
                  </a:cxn>
                  <a:cxn ang="0">
                    <a:pos x="486" y="26"/>
                  </a:cxn>
                  <a:cxn ang="0">
                    <a:pos x="546" y="58"/>
                  </a:cxn>
                  <a:cxn ang="0">
                    <a:pos x="598" y="100"/>
                  </a:cxn>
                  <a:cxn ang="0">
                    <a:pos x="642" y="152"/>
                  </a:cxn>
                  <a:cxn ang="0">
                    <a:pos x="674" y="210"/>
                  </a:cxn>
                  <a:cxn ang="0">
                    <a:pos x="694" y="276"/>
                  </a:cxn>
                  <a:cxn ang="0">
                    <a:pos x="702" y="346"/>
                  </a:cxn>
                  <a:cxn ang="0">
                    <a:pos x="700" y="380"/>
                  </a:cxn>
                  <a:cxn ang="0">
                    <a:pos x="686" y="448"/>
                  </a:cxn>
                  <a:cxn ang="0">
                    <a:pos x="658" y="510"/>
                  </a:cxn>
                  <a:cxn ang="0">
                    <a:pos x="620" y="564"/>
                  </a:cxn>
                  <a:cxn ang="0">
                    <a:pos x="574" y="612"/>
                  </a:cxn>
                  <a:cxn ang="0">
                    <a:pos x="518" y="650"/>
                  </a:cxn>
                  <a:cxn ang="0">
                    <a:pos x="454" y="676"/>
                  </a:cxn>
                  <a:cxn ang="0">
                    <a:pos x="386" y="690"/>
                  </a:cxn>
                  <a:cxn ang="0">
                    <a:pos x="350" y="690"/>
                  </a:cxn>
                  <a:cxn ang="0">
                    <a:pos x="280" y="684"/>
                  </a:cxn>
                  <a:cxn ang="0">
                    <a:pos x="214" y="664"/>
                  </a:cxn>
                  <a:cxn ang="0">
                    <a:pos x="154" y="632"/>
                  </a:cxn>
                  <a:cxn ang="0">
                    <a:pos x="102" y="590"/>
                  </a:cxn>
                  <a:cxn ang="0">
                    <a:pos x="60" y="538"/>
                  </a:cxn>
                  <a:cxn ang="0">
                    <a:pos x="26" y="480"/>
                  </a:cxn>
                  <a:cxn ang="0">
                    <a:pos x="6" y="414"/>
                  </a:cxn>
                  <a:cxn ang="0">
                    <a:pos x="0" y="346"/>
                  </a:cxn>
                  <a:cxn ang="0">
                    <a:pos x="0" y="310"/>
                  </a:cxn>
                  <a:cxn ang="0">
                    <a:pos x="14" y="242"/>
                  </a:cxn>
                  <a:cxn ang="0">
                    <a:pos x="42" y="180"/>
                  </a:cxn>
                  <a:cxn ang="0">
                    <a:pos x="80" y="126"/>
                  </a:cxn>
                  <a:cxn ang="0">
                    <a:pos x="128" y="78"/>
                  </a:cxn>
                  <a:cxn ang="0">
                    <a:pos x="184" y="42"/>
                  </a:cxn>
                  <a:cxn ang="0">
                    <a:pos x="246" y="14"/>
                  </a:cxn>
                  <a:cxn ang="0">
                    <a:pos x="314" y="2"/>
                  </a:cxn>
                  <a:cxn ang="0">
                    <a:pos x="350" y="0"/>
                  </a:cxn>
                </a:cxnLst>
                <a:rect l="0" t="0" r="r" b="b"/>
                <a:pathLst>
                  <a:path w="702" h="690">
                    <a:moveTo>
                      <a:pt x="350" y="0"/>
                    </a:moveTo>
                    <a:lnTo>
                      <a:pt x="350" y="0"/>
                    </a:lnTo>
                    <a:lnTo>
                      <a:pt x="386" y="2"/>
                    </a:lnTo>
                    <a:lnTo>
                      <a:pt x="420" y="6"/>
                    </a:lnTo>
                    <a:lnTo>
                      <a:pt x="454" y="14"/>
                    </a:lnTo>
                    <a:lnTo>
                      <a:pt x="486" y="26"/>
                    </a:lnTo>
                    <a:lnTo>
                      <a:pt x="518" y="42"/>
                    </a:lnTo>
                    <a:lnTo>
                      <a:pt x="546" y="58"/>
                    </a:lnTo>
                    <a:lnTo>
                      <a:pt x="574" y="78"/>
                    </a:lnTo>
                    <a:lnTo>
                      <a:pt x="598" y="100"/>
                    </a:lnTo>
                    <a:lnTo>
                      <a:pt x="620" y="126"/>
                    </a:lnTo>
                    <a:lnTo>
                      <a:pt x="642" y="152"/>
                    </a:lnTo>
                    <a:lnTo>
                      <a:pt x="658" y="180"/>
                    </a:lnTo>
                    <a:lnTo>
                      <a:pt x="674" y="210"/>
                    </a:lnTo>
                    <a:lnTo>
                      <a:pt x="686" y="242"/>
                    </a:lnTo>
                    <a:lnTo>
                      <a:pt x="694" y="276"/>
                    </a:lnTo>
                    <a:lnTo>
                      <a:pt x="700" y="310"/>
                    </a:lnTo>
                    <a:lnTo>
                      <a:pt x="702" y="346"/>
                    </a:lnTo>
                    <a:lnTo>
                      <a:pt x="702" y="346"/>
                    </a:lnTo>
                    <a:lnTo>
                      <a:pt x="700" y="380"/>
                    </a:lnTo>
                    <a:lnTo>
                      <a:pt x="694" y="414"/>
                    </a:lnTo>
                    <a:lnTo>
                      <a:pt x="686" y="448"/>
                    </a:lnTo>
                    <a:lnTo>
                      <a:pt x="674" y="480"/>
                    </a:lnTo>
                    <a:lnTo>
                      <a:pt x="658" y="510"/>
                    </a:lnTo>
                    <a:lnTo>
                      <a:pt x="642" y="538"/>
                    </a:lnTo>
                    <a:lnTo>
                      <a:pt x="620" y="564"/>
                    </a:lnTo>
                    <a:lnTo>
                      <a:pt x="598" y="590"/>
                    </a:lnTo>
                    <a:lnTo>
                      <a:pt x="574" y="612"/>
                    </a:lnTo>
                    <a:lnTo>
                      <a:pt x="546" y="632"/>
                    </a:lnTo>
                    <a:lnTo>
                      <a:pt x="518" y="650"/>
                    </a:lnTo>
                    <a:lnTo>
                      <a:pt x="486" y="664"/>
                    </a:lnTo>
                    <a:lnTo>
                      <a:pt x="454" y="676"/>
                    </a:lnTo>
                    <a:lnTo>
                      <a:pt x="420" y="684"/>
                    </a:lnTo>
                    <a:lnTo>
                      <a:pt x="386" y="690"/>
                    </a:lnTo>
                    <a:lnTo>
                      <a:pt x="350" y="690"/>
                    </a:lnTo>
                    <a:lnTo>
                      <a:pt x="350" y="690"/>
                    </a:lnTo>
                    <a:lnTo>
                      <a:pt x="314" y="690"/>
                    </a:lnTo>
                    <a:lnTo>
                      <a:pt x="280" y="684"/>
                    </a:lnTo>
                    <a:lnTo>
                      <a:pt x="246" y="676"/>
                    </a:lnTo>
                    <a:lnTo>
                      <a:pt x="214" y="664"/>
                    </a:lnTo>
                    <a:lnTo>
                      <a:pt x="184" y="650"/>
                    </a:lnTo>
                    <a:lnTo>
                      <a:pt x="154" y="632"/>
                    </a:lnTo>
                    <a:lnTo>
                      <a:pt x="128" y="612"/>
                    </a:lnTo>
                    <a:lnTo>
                      <a:pt x="102" y="590"/>
                    </a:lnTo>
                    <a:lnTo>
                      <a:pt x="80" y="564"/>
                    </a:lnTo>
                    <a:lnTo>
                      <a:pt x="60" y="538"/>
                    </a:lnTo>
                    <a:lnTo>
                      <a:pt x="42" y="510"/>
                    </a:lnTo>
                    <a:lnTo>
                      <a:pt x="26" y="480"/>
                    </a:lnTo>
                    <a:lnTo>
                      <a:pt x="14" y="448"/>
                    </a:lnTo>
                    <a:lnTo>
                      <a:pt x="6" y="414"/>
                    </a:lnTo>
                    <a:lnTo>
                      <a:pt x="0" y="380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0" y="310"/>
                    </a:lnTo>
                    <a:lnTo>
                      <a:pt x="6" y="276"/>
                    </a:lnTo>
                    <a:lnTo>
                      <a:pt x="14" y="242"/>
                    </a:lnTo>
                    <a:lnTo>
                      <a:pt x="26" y="210"/>
                    </a:lnTo>
                    <a:lnTo>
                      <a:pt x="42" y="180"/>
                    </a:lnTo>
                    <a:lnTo>
                      <a:pt x="60" y="152"/>
                    </a:lnTo>
                    <a:lnTo>
                      <a:pt x="80" y="126"/>
                    </a:lnTo>
                    <a:lnTo>
                      <a:pt x="102" y="100"/>
                    </a:lnTo>
                    <a:lnTo>
                      <a:pt x="128" y="78"/>
                    </a:lnTo>
                    <a:lnTo>
                      <a:pt x="154" y="58"/>
                    </a:lnTo>
                    <a:lnTo>
                      <a:pt x="184" y="42"/>
                    </a:lnTo>
                    <a:lnTo>
                      <a:pt x="214" y="26"/>
                    </a:lnTo>
                    <a:lnTo>
                      <a:pt x="246" y="14"/>
                    </a:lnTo>
                    <a:lnTo>
                      <a:pt x="280" y="6"/>
                    </a:lnTo>
                    <a:lnTo>
                      <a:pt x="314" y="2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29">
                <a:extLst>
                  <a:ext uri="{FF2B5EF4-FFF2-40B4-BE49-F238E27FC236}">
                    <a16:creationId xmlns:a16="http://schemas.microsoft.com/office/drawing/2014/main" id="{F02DEC70-1302-4F37-A387-FC6BC9883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1376"/>
                <a:ext cx="666" cy="666"/>
              </a:xfrm>
              <a:custGeom>
                <a:avLst/>
                <a:gdLst/>
                <a:ahLst/>
                <a:cxnLst>
                  <a:cxn ang="0">
                    <a:pos x="334" y="0"/>
                  </a:cxn>
                  <a:cxn ang="0">
                    <a:pos x="400" y="6"/>
                  </a:cxn>
                  <a:cxn ang="0">
                    <a:pos x="462" y="26"/>
                  </a:cxn>
                  <a:cxn ang="0">
                    <a:pos x="520" y="58"/>
                  </a:cxn>
                  <a:cxn ang="0">
                    <a:pos x="568" y="98"/>
                  </a:cxn>
                  <a:cxn ang="0">
                    <a:pos x="610" y="148"/>
                  </a:cxn>
                  <a:cxn ang="0">
                    <a:pos x="640" y="204"/>
                  </a:cxn>
                  <a:cxn ang="0">
                    <a:pos x="660" y="266"/>
                  </a:cxn>
                  <a:cxn ang="0">
                    <a:pos x="666" y="332"/>
                  </a:cxn>
                  <a:cxn ang="0">
                    <a:pos x="664" y="366"/>
                  </a:cxn>
                  <a:cxn ang="0">
                    <a:pos x="652" y="432"/>
                  </a:cxn>
                  <a:cxn ang="0">
                    <a:pos x="626" y="490"/>
                  </a:cxn>
                  <a:cxn ang="0">
                    <a:pos x="590" y="544"/>
                  </a:cxn>
                  <a:cxn ang="0">
                    <a:pos x="544" y="590"/>
                  </a:cxn>
                  <a:cxn ang="0">
                    <a:pos x="492" y="624"/>
                  </a:cxn>
                  <a:cxn ang="0">
                    <a:pos x="432" y="650"/>
                  </a:cxn>
                  <a:cxn ang="0">
                    <a:pos x="368" y="664"/>
                  </a:cxn>
                  <a:cxn ang="0">
                    <a:pos x="334" y="666"/>
                  </a:cxn>
                  <a:cxn ang="0">
                    <a:pos x="266" y="658"/>
                  </a:cxn>
                  <a:cxn ang="0">
                    <a:pos x="204" y="640"/>
                  </a:cxn>
                  <a:cxn ang="0">
                    <a:pos x="148" y="608"/>
                  </a:cxn>
                  <a:cxn ang="0">
                    <a:pos x="98" y="568"/>
                  </a:cxn>
                  <a:cxn ang="0">
                    <a:pos x="58" y="518"/>
                  </a:cxn>
                  <a:cxn ang="0">
                    <a:pos x="26" y="462"/>
                  </a:cxn>
                  <a:cxn ang="0">
                    <a:pos x="6" y="400"/>
                  </a:cxn>
                  <a:cxn ang="0">
                    <a:pos x="0" y="332"/>
                  </a:cxn>
                  <a:cxn ang="0">
                    <a:pos x="2" y="298"/>
                  </a:cxn>
                  <a:cxn ang="0">
                    <a:pos x="16" y="234"/>
                  </a:cxn>
                  <a:cxn ang="0">
                    <a:pos x="40" y="174"/>
                  </a:cxn>
                  <a:cxn ang="0">
                    <a:pos x="76" y="122"/>
                  </a:cxn>
                  <a:cxn ang="0">
                    <a:pos x="122" y="76"/>
                  </a:cxn>
                  <a:cxn ang="0">
                    <a:pos x="174" y="40"/>
                  </a:cxn>
                  <a:cxn ang="0">
                    <a:pos x="234" y="16"/>
                  </a:cxn>
                  <a:cxn ang="0">
                    <a:pos x="300" y="2"/>
                  </a:cxn>
                  <a:cxn ang="0">
                    <a:pos x="334" y="0"/>
                  </a:cxn>
                </a:cxnLst>
                <a:rect l="0" t="0" r="r" b="b"/>
                <a:pathLst>
                  <a:path w="666" h="666">
                    <a:moveTo>
                      <a:pt x="334" y="0"/>
                    </a:moveTo>
                    <a:lnTo>
                      <a:pt x="334" y="0"/>
                    </a:lnTo>
                    <a:lnTo>
                      <a:pt x="368" y="2"/>
                    </a:lnTo>
                    <a:lnTo>
                      <a:pt x="400" y="6"/>
                    </a:lnTo>
                    <a:lnTo>
                      <a:pt x="432" y="16"/>
                    </a:lnTo>
                    <a:lnTo>
                      <a:pt x="462" y="26"/>
                    </a:lnTo>
                    <a:lnTo>
                      <a:pt x="492" y="40"/>
                    </a:lnTo>
                    <a:lnTo>
                      <a:pt x="520" y="58"/>
                    </a:lnTo>
                    <a:lnTo>
                      <a:pt x="544" y="76"/>
                    </a:lnTo>
                    <a:lnTo>
                      <a:pt x="568" y="98"/>
                    </a:lnTo>
                    <a:lnTo>
                      <a:pt x="590" y="122"/>
                    </a:lnTo>
                    <a:lnTo>
                      <a:pt x="610" y="148"/>
                    </a:lnTo>
                    <a:lnTo>
                      <a:pt x="626" y="174"/>
                    </a:lnTo>
                    <a:lnTo>
                      <a:pt x="640" y="204"/>
                    </a:lnTo>
                    <a:lnTo>
                      <a:pt x="652" y="234"/>
                    </a:lnTo>
                    <a:lnTo>
                      <a:pt x="660" y="266"/>
                    </a:lnTo>
                    <a:lnTo>
                      <a:pt x="664" y="298"/>
                    </a:lnTo>
                    <a:lnTo>
                      <a:pt x="666" y="332"/>
                    </a:lnTo>
                    <a:lnTo>
                      <a:pt x="666" y="332"/>
                    </a:lnTo>
                    <a:lnTo>
                      <a:pt x="664" y="366"/>
                    </a:lnTo>
                    <a:lnTo>
                      <a:pt x="660" y="400"/>
                    </a:lnTo>
                    <a:lnTo>
                      <a:pt x="652" y="432"/>
                    </a:lnTo>
                    <a:lnTo>
                      <a:pt x="640" y="462"/>
                    </a:lnTo>
                    <a:lnTo>
                      <a:pt x="626" y="490"/>
                    </a:lnTo>
                    <a:lnTo>
                      <a:pt x="610" y="518"/>
                    </a:lnTo>
                    <a:lnTo>
                      <a:pt x="590" y="544"/>
                    </a:lnTo>
                    <a:lnTo>
                      <a:pt x="568" y="568"/>
                    </a:lnTo>
                    <a:lnTo>
                      <a:pt x="544" y="590"/>
                    </a:lnTo>
                    <a:lnTo>
                      <a:pt x="520" y="608"/>
                    </a:lnTo>
                    <a:lnTo>
                      <a:pt x="492" y="624"/>
                    </a:lnTo>
                    <a:lnTo>
                      <a:pt x="462" y="640"/>
                    </a:lnTo>
                    <a:lnTo>
                      <a:pt x="432" y="650"/>
                    </a:lnTo>
                    <a:lnTo>
                      <a:pt x="400" y="658"/>
                    </a:lnTo>
                    <a:lnTo>
                      <a:pt x="368" y="664"/>
                    </a:lnTo>
                    <a:lnTo>
                      <a:pt x="334" y="666"/>
                    </a:lnTo>
                    <a:lnTo>
                      <a:pt x="334" y="666"/>
                    </a:lnTo>
                    <a:lnTo>
                      <a:pt x="300" y="664"/>
                    </a:lnTo>
                    <a:lnTo>
                      <a:pt x="266" y="658"/>
                    </a:lnTo>
                    <a:lnTo>
                      <a:pt x="234" y="650"/>
                    </a:lnTo>
                    <a:lnTo>
                      <a:pt x="204" y="640"/>
                    </a:lnTo>
                    <a:lnTo>
                      <a:pt x="174" y="624"/>
                    </a:lnTo>
                    <a:lnTo>
                      <a:pt x="148" y="608"/>
                    </a:lnTo>
                    <a:lnTo>
                      <a:pt x="122" y="590"/>
                    </a:lnTo>
                    <a:lnTo>
                      <a:pt x="98" y="568"/>
                    </a:lnTo>
                    <a:lnTo>
                      <a:pt x="76" y="544"/>
                    </a:lnTo>
                    <a:lnTo>
                      <a:pt x="58" y="518"/>
                    </a:lnTo>
                    <a:lnTo>
                      <a:pt x="40" y="490"/>
                    </a:lnTo>
                    <a:lnTo>
                      <a:pt x="26" y="462"/>
                    </a:lnTo>
                    <a:lnTo>
                      <a:pt x="16" y="432"/>
                    </a:lnTo>
                    <a:lnTo>
                      <a:pt x="6" y="400"/>
                    </a:lnTo>
                    <a:lnTo>
                      <a:pt x="2" y="366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2" y="298"/>
                    </a:lnTo>
                    <a:lnTo>
                      <a:pt x="6" y="266"/>
                    </a:lnTo>
                    <a:lnTo>
                      <a:pt x="16" y="234"/>
                    </a:lnTo>
                    <a:lnTo>
                      <a:pt x="26" y="204"/>
                    </a:lnTo>
                    <a:lnTo>
                      <a:pt x="40" y="174"/>
                    </a:lnTo>
                    <a:lnTo>
                      <a:pt x="58" y="148"/>
                    </a:lnTo>
                    <a:lnTo>
                      <a:pt x="76" y="122"/>
                    </a:lnTo>
                    <a:lnTo>
                      <a:pt x="98" y="98"/>
                    </a:lnTo>
                    <a:lnTo>
                      <a:pt x="122" y="76"/>
                    </a:lnTo>
                    <a:lnTo>
                      <a:pt x="148" y="58"/>
                    </a:lnTo>
                    <a:lnTo>
                      <a:pt x="174" y="40"/>
                    </a:lnTo>
                    <a:lnTo>
                      <a:pt x="204" y="26"/>
                    </a:lnTo>
                    <a:lnTo>
                      <a:pt x="234" y="16"/>
                    </a:lnTo>
                    <a:lnTo>
                      <a:pt x="266" y="6"/>
                    </a:lnTo>
                    <a:lnTo>
                      <a:pt x="300" y="2"/>
                    </a:lnTo>
                    <a:lnTo>
                      <a:pt x="334" y="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FFC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30">
                <a:extLst>
                  <a:ext uri="{FF2B5EF4-FFF2-40B4-BE49-F238E27FC236}">
                    <a16:creationId xmlns:a16="http://schemas.microsoft.com/office/drawing/2014/main" id="{E393499E-6599-40F7-9FAB-5C9B731F8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1386"/>
                <a:ext cx="650" cy="646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390" y="6"/>
                  </a:cxn>
                  <a:cxn ang="0">
                    <a:pos x="452" y="24"/>
                  </a:cxn>
                  <a:cxn ang="0">
                    <a:pos x="506" y="54"/>
                  </a:cxn>
                  <a:cxn ang="0">
                    <a:pos x="556" y="94"/>
                  </a:cxn>
                  <a:cxn ang="0">
                    <a:pos x="594" y="142"/>
                  </a:cxn>
                  <a:cxn ang="0">
                    <a:pos x="626" y="196"/>
                  </a:cxn>
                  <a:cxn ang="0">
                    <a:pos x="644" y="258"/>
                  </a:cxn>
                  <a:cxn ang="0">
                    <a:pos x="650" y="322"/>
                  </a:cxn>
                  <a:cxn ang="0">
                    <a:pos x="650" y="356"/>
                  </a:cxn>
                  <a:cxn ang="0">
                    <a:pos x="636" y="418"/>
                  </a:cxn>
                  <a:cxn ang="0">
                    <a:pos x="612" y="476"/>
                  </a:cxn>
                  <a:cxn ang="0">
                    <a:pos x="576" y="528"/>
                  </a:cxn>
                  <a:cxn ang="0">
                    <a:pos x="532" y="572"/>
                  </a:cxn>
                  <a:cxn ang="0">
                    <a:pos x="480" y="606"/>
                  </a:cxn>
                  <a:cxn ang="0">
                    <a:pos x="422" y="630"/>
                  </a:cxn>
                  <a:cxn ang="0">
                    <a:pos x="358" y="644"/>
                  </a:cxn>
                  <a:cxn ang="0">
                    <a:pos x="326" y="646"/>
                  </a:cxn>
                  <a:cxn ang="0">
                    <a:pos x="260" y="638"/>
                  </a:cxn>
                  <a:cxn ang="0">
                    <a:pos x="198" y="620"/>
                  </a:cxn>
                  <a:cxn ang="0">
                    <a:pos x="144" y="590"/>
                  </a:cxn>
                  <a:cxn ang="0">
                    <a:pos x="96" y="550"/>
                  </a:cxn>
                  <a:cxn ang="0">
                    <a:pos x="56" y="502"/>
                  </a:cxn>
                  <a:cxn ang="0">
                    <a:pos x="26" y="448"/>
                  </a:cxn>
                  <a:cxn ang="0">
                    <a:pos x="6" y="388"/>
                  </a:cxn>
                  <a:cxn ang="0">
                    <a:pos x="0" y="322"/>
                  </a:cxn>
                  <a:cxn ang="0">
                    <a:pos x="2" y="290"/>
                  </a:cxn>
                  <a:cxn ang="0">
                    <a:pos x="14" y="226"/>
                  </a:cxn>
                  <a:cxn ang="0">
                    <a:pos x="38" y="168"/>
                  </a:cxn>
                  <a:cxn ang="0">
                    <a:pos x="74" y="116"/>
                  </a:cxn>
                  <a:cxn ang="0">
                    <a:pos x="118" y="74"/>
                  </a:cxn>
                  <a:cxn ang="0">
                    <a:pos x="170" y="38"/>
                  </a:cxn>
                  <a:cxn ang="0">
                    <a:pos x="228" y="14"/>
                  </a:cxn>
                  <a:cxn ang="0">
                    <a:pos x="292" y="0"/>
                  </a:cxn>
                  <a:cxn ang="0">
                    <a:pos x="326" y="0"/>
                  </a:cxn>
                </a:cxnLst>
                <a:rect l="0" t="0" r="r" b="b"/>
                <a:pathLst>
                  <a:path w="650" h="646">
                    <a:moveTo>
                      <a:pt x="326" y="0"/>
                    </a:moveTo>
                    <a:lnTo>
                      <a:pt x="326" y="0"/>
                    </a:lnTo>
                    <a:lnTo>
                      <a:pt x="358" y="0"/>
                    </a:lnTo>
                    <a:lnTo>
                      <a:pt x="390" y="6"/>
                    </a:lnTo>
                    <a:lnTo>
                      <a:pt x="422" y="14"/>
                    </a:lnTo>
                    <a:lnTo>
                      <a:pt x="452" y="24"/>
                    </a:lnTo>
                    <a:lnTo>
                      <a:pt x="480" y="38"/>
                    </a:lnTo>
                    <a:lnTo>
                      <a:pt x="506" y="54"/>
                    </a:lnTo>
                    <a:lnTo>
                      <a:pt x="532" y="74"/>
                    </a:lnTo>
                    <a:lnTo>
                      <a:pt x="556" y="94"/>
                    </a:lnTo>
                    <a:lnTo>
                      <a:pt x="576" y="116"/>
                    </a:lnTo>
                    <a:lnTo>
                      <a:pt x="594" y="142"/>
                    </a:lnTo>
                    <a:lnTo>
                      <a:pt x="612" y="168"/>
                    </a:lnTo>
                    <a:lnTo>
                      <a:pt x="626" y="196"/>
                    </a:lnTo>
                    <a:lnTo>
                      <a:pt x="636" y="226"/>
                    </a:lnTo>
                    <a:lnTo>
                      <a:pt x="644" y="258"/>
                    </a:lnTo>
                    <a:lnTo>
                      <a:pt x="650" y="290"/>
                    </a:lnTo>
                    <a:lnTo>
                      <a:pt x="650" y="322"/>
                    </a:lnTo>
                    <a:lnTo>
                      <a:pt x="650" y="322"/>
                    </a:lnTo>
                    <a:lnTo>
                      <a:pt x="650" y="356"/>
                    </a:lnTo>
                    <a:lnTo>
                      <a:pt x="644" y="388"/>
                    </a:lnTo>
                    <a:lnTo>
                      <a:pt x="636" y="418"/>
                    </a:lnTo>
                    <a:lnTo>
                      <a:pt x="626" y="448"/>
                    </a:lnTo>
                    <a:lnTo>
                      <a:pt x="612" y="476"/>
                    </a:lnTo>
                    <a:lnTo>
                      <a:pt x="594" y="502"/>
                    </a:lnTo>
                    <a:lnTo>
                      <a:pt x="576" y="528"/>
                    </a:lnTo>
                    <a:lnTo>
                      <a:pt x="556" y="550"/>
                    </a:lnTo>
                    <a:lnTo>
                      <a:pt x="532" y="572"/>
                    </a:lnTo>
                    <a:lnTo>
                      <a:pt x="506" y="590"/>
                    </a:lnTo>
                    <a:lnTo>
                      <a:pt x="480" y="606"/>
                    </a:lnTo>
                    <a:lnTo>
                      <a:pt x="452" y="620"/>
                    </a:lnTo>
                    <a:lnTo>
                      <a:pt x="422" y="630"/>
                    </a:lnTo>
                    <a:lnTo>
                      <a:pt x="390" y="638"/>
                    </a:lnTo>
                    <a:lnTo>
                      <a:pt x="358" y="644"/>
                    </a:lnTo>
                    <a:lnTo>
                      <a:pt x="326" y="646"/>
                    </a:lnTo>
                    <a:lnTo>
                      <a:pt x="326" y="646"/>
                    </a:lnTo>
                    <a:lnTo>
                      <a:pt x="292" y="644"/>
                    </a:lnTo>
                    <a:lnTo>
                      <a:pt x="260" y="638"/>
                    </a:lnTo>
                    <a:lnTo>
                      <a:pt x="228" y="630"/>
                    </a:lnTo>
                    <a:lnTo>
                      <a:pt x="198" y="620"/>
                    </a:lnTo>
                    <a:lnTo>
                      <a:pt x="170" y="606"/>
                    </a:lnTo>
                    <a:lnTo>
                      <a:pt x="144" y="590"/>
                    </a:lnTo>
                    <a:lnTo>
                      <a:pt x="118" y="572"/>
                    </a:lnTo>
                    <a:lnTo>
                      <a:pt x="96" y="550"/>
                    </a:lnTo>
                    <a:lnTo>
                      <a:pt x="74" y="528"/>
                    </a:lnTo>
                    <a:lnTo>
                      <a:pt x="56" y="502"/>
                    </a:lnTo>
                    <a:lnTo>
                      <a:pt x="38" y="476"/>
                    </a:lnTo>
                    <a:lnTo>
                      <a:pt x="26" y="448"/>
                    </a:lnTo>
                    <a:lnTo>
                      <a:pt x="14" y="418"/>
                    </a:lnTo>
                    <a:lnTo>
                      <a:pt x="6" y="388"/>
                    </a:lnTo>
                    <a:lnTo>
                      <a:pt x="2" y="356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2" y="290"/>
                    </a:lnTo>
                    <a:lnTo>
                      <a:pt x="6" y="258"/>
                    </a:lnTo>
                    <a:lnTo>
                      <a:pt x="14" y="226"/>
                    </a:lnTo>
                    <a:lnTo>
                      <a:pt x="26" y="196"/>
                    </a:lnTo>
                    <a:lnTo>
                      <a:pt x="38" y="168"/>
                    </a:lnTo>
                    <a:lnTo>
                      <a:pt x="56" y="142"/>
                    </a:lnTo>
                    <a:lnTo>
                      <a:pt x="74" y="116"/>
                    </a:lnTo>
                    <a:lnTo>
                      <a:pt x="96" y="94"/>
                    </a:lnTo>
                    <a:lnTo>
                      <a:pt x="118" y="74"/>
                    </a:lnTo>
                    <a:lnTo>
                      <a:pt x="144" y="54"/>
                    </a:lnTo>
                    <a:lnTo>
                      <a:pt x="170" y="38"/>
                    </a:lnTo>
                    <a:lnTo>
                      <a:pt x="198" y="24"/>
                    </a:lnTo>
                    <a:lnTo>
                      <a:pt x="228" y="14"/>
                    </a:lnTo>
                    <a:lnTo>
                      <a:pt x="260" y="6"/>
                    </a:lnTo>
                    <a:lnTo>
                      <a:pt x="292" y="0"/>
                    </a:lnTo>
                    <a:lnTo>
                      <a:pt x="326" y="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FFC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31">
                <a:extLst>
                  <a:ext uri="{FF2B5EF4-FFF2-40B4-BE49-F238E27FC236}">
                    <a16:creationId xmlns:a16="http://schemas.microsoft.com/office/drawing/2014/main" id="{46335013-E15A-48C0-A371-AA64B71B7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1394"/>
                <a:ext cx="636" cy="626"/>
              </a:xfrm>
              <a:custGeom>
                <a:avLst/>
                <a:gdLst/>
                <a:ahLst/>
                <a:cxnLst>
                  <a:cxn ang="0">
                    <a:pos x="318" y="0"/>
                  </a:cxn>
                  <a:cxn ang="0">
                    <a:pos x="382" y="6"/>
                  </a:cxn>
                  <a:cxn ang="0">
                    <a:pos x="440" y="26"/>
                  </a:cxn>
                  <a:cxn ang="0">
                    <a:pos x="494" y="54"/>
                  </a:cxn>
                  <a:cxn ang="0">
                    <a:pos x="542" y="92"/>
                  </a:cxn>
                  <a:cxn ang="0">
                    <a:pos x="580" y="138"/>
                  </a:cxn>
                  <a:cxn ang="0">
                    <a:pos x="610" y="192"/>
                  </a:cxn>
                  <a:cxn ang="0">
                    <a:pos x="628" y="250"/>
                  </a:cxn>
                  <a:cxn ang="0">
                    <a:pos x="636" y="314"/>
                  </a:cxn>
                  <a:cxn ang="0">
                    <a:pos x="634" y="346"/>
                  </a:cxn>
                  <a:cxn ang="0">
                    <a:pos x="620" y="406"/>
                  </a:cxn>
                  <a:cxn ang="0">
                    <a:pos x="596" y="462"/>
                  </a:cxn>
                  <a:cxn ang="0">
                    <a:pos x="562" y="512"/>
                  </a:cxn>
                  <a:cxn ang="0">
                    <a:pos x="520" y="556"/>
                  </a:cxn>
                  <a:cxn ang="0">
                    <a:pos x="468" y="588"/>
                  </a:cxn>
                  <a:cxn ang="0">
                    <a:pos x="412" y="612"/>
                  </a:cxn>
                  <a:cxn ang="0">
                    <a:pos x="350" y="626"/>
                  </a:cxn>
                  <a:cxn ang="0">
                    <a:pos x="318" y="626"/>
                  </a:cxn>
                  <a:cxn ang="0">
                    <a:pos x="254" y="620"/>
                  </a:cxn>
                  <a:cxn ang="0">
                    <a:pos x="194" y="602"/>
                  </a:cxn>
                  <a:cxn ang="0">
                    <a:pos x="140" y="574"/>
                  </a:cxn>
                  <a:cxn ang="0">
                    <a:pos x="92" y="534"/>
                  </a:cxn>
                  <a:cxn ang="0">
                    <a:pos x="54" y="488"/>
                  </a:cxn>
                  <a:cxn ang="0">
                    <a:pos x="24" y="436"/>
                  </a:cxn>
                  <a:cxn ang="0">
                    <a:pos x="6" y="376"/>
                  </a:cxn>
                  <a:cxn ang="0">
                    <a:pos x="0" y="314"/>
                  </a:cxn>
                  <a:cxn ang="0">
                    <a:pos x="0" y="282"/>
                  </a:cxn>
                  <a:cxn ang="0">
                    <a:pos x="14" y="220"/>
                  </a:cxn>
                  <a:cxn ang="0">
                    <a:pos x="38" y="164"/>
                  </a:cxn>
                  <a:cxn ang="0">
                    <a:pos x="72" y="114"/>
                  </a:cxn>
                  <a:cxn ang="0">
                    <a:pos x="114" y="72"/>
                  </a:cxn>
                  <a:cxn ang="0">
                    <a:pos x="166" y="38"/>
                  </a:cxn>
                  <a:cxn ang="0">
                    <a:pos x="222" y="14"/>
                  </a:cxn>
                  <a:cxn ang="0">
                    <a:pos x="284" y="2"/>
                  </a:cxn>
                  <a:cxn ang="0">
                    <a:pos x="318" y="0"/>
                  </a:cxn>
                </a:cxnLst>
                <a:rect l="0" t="0" r="r" b="b"/>
                <a:pathLst>
                  <a:path w="636" h="626">
                    <a:moveTo>
                      <a:pt x="318" y="0"/>
                    </a:moveTo>
                    <a:lnTo>
                      <a:pt x="318" y="0"/>
                    </a:lnTo>
                    <a:lnTo>
                      <a:pt x="350" y="2"/>
                    </a:lnTo>
                    <a:lnTo>
                      <a:pt x="382" y="6"/>
                    </a:lnTo>
                    <a:lnTo>
                      <a:pt x="412" y="14"/>
                    </a:lnTo>
                    <a:lnTo>
                      <a:pt x="440" y="26"/>
                    </a:lnTo>
                    <a:lnTo>
                      <a:pt x="468" y="38"/>
                    </a:lnTo>
                    <a:lnTo>
                      <a:pt x="494" y="54"/>
                    </a:lnTo>
                    <a:lnTo>
                      <a:pt x="520" y="72"/>
                    </a:lnTo>
                    <a:lnTo>
                      <a:pt x="542" y="92"/>
                    </a:lnTo>
                    <a:lnTo>
                      <a:pt x="562" y="114"/>
                    </a:lnTo>
                    <a:lnTo>
                      <a:pt x="580" y="138"/>
                    </a:lnTo>
                    <a:lnTo>
                      <a:pt x="596" y="164"/>
                    </a:lnTo>
                    <a:lnTo>
                      <a:pt x="610" y="192"/>
                    </a:lnTo>
                    <a:lnTo>
                      <a:pt x="620" y="220"/>
                    </a:lnTo>
                    <a:lnTo>
                      <a:pt x="628" y="250"/>
                    </a:lnTo>
                    <a:lnTo>
                      <a:pt x="634" y="282"/>
                    </a:lnTo>
                    <a:lnTo>
                      <a:pt x="636" y="314"/>
                    </a:lnTo>
                    <a:lnTo>
                      <a:pt x="636" y="314"/>
                    </a:lnTo>
                    <a:lnTo>
                      <a:pt x="634" y="346"/>
                    </a:lnTo>
                    <a:lnTo>
                      <a:pt x="628" y="376"/>
                    </a:lnTo>
                    <a:lnTo>
                      <a:pt x="620" y="406"/>
                    </a:lnTo>
                    <a:lnTo>
                      <a:pt x="610" y="436"/>
                    </a:lnTo>
                    <a:lnTo>
                      <a:pt x="596" y="462"/>
                    </a:lnTo>
                    <a:lnTo>
                      <a:pt x="580" y="488"/>
                    </a:lnTo>
                    <a:lnTo>
                      <a:pt x="562" y="512"/>
                    </a:lnTo>
                    <a:lnTo>
                      <a:pt x="542" y="534"/>
                    </a:lnTo>
                    <a:lnTo>
                      <a:pt x="520" y="556"/>
                    </a:lnTo>
                    <a:lnTo>
                      <a:pt x="494" y="574"/>
                    </a:lnTo>
                    <a:lnTo>
                      <a:pt x="468" y="588"/>
                    </a:lnTo>
                    <a:lnTo>
                      <a:pt x="440" y="602"/>
                    </a:lnTo>
                    <a:lnTo>
                      <a:pt x="412" y="612"/>
                    </a:lnTo>
                    <a:lnTo>
                      <a:pt x="382" y="620"/>
                    </a:lnTo>
                    <a:lnTo>
                      <a:pt x="350" y="626"/>
                    </a:lnTo>
                    <a:lnTo>
                      <a:pt x="318" y="626"/>
                    </a:lnTo>
                    <a:lnTo>
                      <a:pt x="318" y="626"/>
                    </a:lnTo>
                    <a:lnTo>
                      <a:pt x="284" y="626"/>
                    </a:lnTo>
                    <a:lnTo>
                      <a:pt x="254" y="620"/>
                    </a:lnTo>
                    <a:lnTo>
                      <a:pt x="222" y="612"/>
                    </a:lnTo>
                    <a:lnTo>
                      <a:pt x="194" y="602"/>
                    </a:lnTo>
                    <a:lnTo>
                      <a:pt x="166" y="588"/>
                    </a:lnTo>
                    <a:lnTo>
                      <a:pt x="140" y="574"/>
                    </a:lnTo>
                    <a:lnTo>
                      <a:pt x="114" y="556"/>
                    </a:lnTo>
                    <a:lnTo>
                      <a:pt x="92" y="534"/>
                    </a:lnTo>
                    <a:lnTo>
                      <a:pt x="72" y="512"/>
                    </a:lnTo>
                    <a:lnTo>
                      <a:pt x="54" y="488"/>
                    </a:lnTo>
                    <a:lnTo>
                      <a:pt x="38" y="462"/>
                    </a:lnTo>
                    <a:lnTo>
                      <a:pt x="24" y="436"/>
                    </a:lnTo>
                    <a:lnTo>
                      <a:pt x="14" y="406"/>
                    </a:lnTo>
                    <a:lnTo>
                      <a:pt x="6" y="376"/>
                    </a:lnTo>
                    <a:lnTo>
                      <a:pt x="0" y="346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282"/>
                    </a:lnTo>
                    <a:lnTo>
                      <a:pt x="6" y="250"/>
                    </a:lnTo>
                    <a:lnTo>
                      <a:pt x="14" y="220"/>
                    </a:lnTo>
                    <a:lnTo>
                      <a:pt x="24" y="192"/>
                    </a:lnTo>
                    <a:lnTo>
                      <a:pt x="38" y="164"/>
                    </a:lnTo>
                    <a:lnTo>
                      <a:pt x="54" y="138"/>
                    </a:lnTo>
                    <a:lnTo>
                      <a:pt x="72" y="114"/>
                    </a:lnTo>
                    <a:lnTo>
                      <a:pt x="92" y="92"/>
                    </a:lnTo>
                    <a:lnTo>
                      <a:pt x="114" y="72"/>
                    </a:lnTo>
                    <a:lnTo>
                      <a:pt x="140" y="54"/>
                    </a:lnTo>
                    <a:lnTo>
                      <a:pt x="166" y="38"/>
                    </a:lnTo>
                    <a:lnTo>
                      <a:pt x="194" y="26"/>
                    </a:lnTo>
                    <a:lnTo>
                      <a:pt x="222" y="14"/>
                    </a:lnTo>
                    <a:lnTo>
                      <a:pt x="254" y="6"/>
                    </a:lnTo>
                    <a:lnTo>
                      <a:pt x="284" y="2"/>
                    </a:lnTo>
                    <a:lnTo>
                      <a:pt x="318" y="0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FFC70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32">
                <a:extLst>
                  <a:ext uri="{FF2B5EF4-FFF2-40B4-BE49-F238E27FC236}">
                    <a16:creationId xmlns:a16="http://schemas.microsoft.com/office/drawing/2014/main" id="{150C622B-7066-4D14-9F9C-2D00BD94C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1404"/>
                <a:ext cx="622" cy="606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374" y="6"/>
                  </a:cxn>
                  <a:cxn ang="0">
                    <a:pos x="432" y="24"/>
                  </a:cxn>
                  <a:cxn ang="0">
                    <a:pos x="484" y="52"/>
                  </a:cxn>
                  <a:cxn ang="0">
                    <a:pos x="530" y="88"/>
                  </a:cxn>
                  <a:cxn ang="0">
                    <a:pos x="568" y="134"/>
                  </a:cxn>
                  <a:cxn ang="0">
                    <a:pos x="598" y="186"/>
                  </a:cxn>
                  <a:cxn ang="0">
                    <a:pos x="616" y="242"/>
                  </a:cxn>
                  <a:cxn ang="0">
                    <a:pos x="622" y="304"/>
                  </a:cxn>
                  <a:cxn ang="0">
                    <a:pos x="620" y="334"/>
                  </a:cxn>
                  <a:cxn ang="0">
                    <a:pos x="608" y="394"/>
                  </a:cxn>
                  <a:cxn ang="0">
                    <a:pos x="584" y="448"/>
                  </a:cxn>
                  <a:cxn ang="0">
                    <a:pos x="550" y="496"/>
                  </a:cxn>
                  <a:cxn ang="0">
                    <a:pos x="508" y="538"/>
                  </a:cxn>
                  <a:cxn ang="0">
                    <a:pos x="458" y="570"/>
                  </a:cxn>
                  <a:cxn ang="0">
                    <a:pos x="404" y="594"/>
                  </a:cxn>
                  <a:cxn ang="0">
                    <a:pos x="342" y="606"/>
                  </a:cxn>
                  <a:cxn ang="0">
                    <a:pos x="312" y="606"/>
                  </a:cxn>
                  <a:cxn ang="0">
                    <a:pos x="248" y="600"/>
                  </a:cxn>
                  <a:cxn ang="0">
                    <a:pos x="190" y="582"/>
                  </a:cxn>
                  <a:cxn ang="0">
                    <a:pos x="138" y="554"/>
                  </a:cxn>
                  <a:cxn ang="0">
                    <a:pos x="92" y="518"/>
                  </a:cxn>
                  <a:cxn ang="0">
                    <a:pos x="54" y="472"/>
                  </a:cxn>
                  <a:cxn ang="0">
                    <a:pos x="24" y="422"/>
                  </a:cxn>
                  <a:cxn ang="0">
                    <a:pos x="6" y="364"/>
                  </a:cxn>
                  <a:cxn ang="0">
                    <a:pos x="0" y="304"/>
                  </a:cxn>
                  <a:cxn ang="0">
                    <a:pos x="2" y="272"/>
                  </a:cxn>
                  <a:cxn ang="0">
                    <a:pos x="14" y="212"/>
                  </a:cxn>
                  <a:cxn ang="0">
                    <a:pos x="38" y="158"/>
                  </a:cxn>
                  <a:cxn ang="0">
                    <a:pos x="72" y="110"/>
                  </a:cxn>
                  <a:cxn ang="0">
                    <a:pos x="114" y="68"/>
                  </a:cxn>
                  <a:cxn ang="0">
                    <a:pos x="164" y="36"/>
                  </a:cxn>
                  <a:cxn ang="0">
                    <a:pos x="218" y="14"/>
                  </a:cxn>
                  <a:cxn ang="0">
                    <a:pos x="280" y="0"/>
                  </a:cxn>
                  <a:cxn ang="0">
                    <a:pos x="312" y="0"/>
                  </a:cxn>
                </a:cxnLst>
                <a:rect l="0" t="0" r="r" b="b"/>
                <a:pathLst>
                  <a:path w="622" h="606">
                    <a:moveTo>
                      <a:pt x="312" y="0"/>
                    </a:moveTo>
                    <a:lnTo>
                      <a:pt x="312" y="0"/>
                    </a:lnTo>
                    <a:lnTo>
                      <a:pt x="342" y="0"/>
                    </a:lnTo>
                    <a:lnTo>
                      <a:pt x="374" y="6"/>
                    </a:lnTo>
                    <a:lnTo>
                      <a:pt x="404" y="14"/>
                    </a:lnTo>
                    <a:lnTo>
                      <a:pt x="432" y="24"/>
                    </a:lnTo>
                    <a:lnTo>
                      <a:pt x="458" y="36"/>
                    </a:lnTo>
                    <a:lnTo>
                      <a:pt x="484" y="52"/>
                    </a:lnTo>
                    <a:lnTo>
                      <a:pt x="508" y="68"/>
                    </a:lnTo>
                    <a:lnTo>
                      <a:pt x="530" y="88"/>
                    </a:lnTo>
                    <a:lnTo>
                      <a:pt x="550" y="110"/>
                    </a:lnTo>
                    <a:lnTo>
                      <a:pt x="568" y="134"/>
                    </a:lnTo>
                    <a:lnTo>
                      <a:pt x="584" y="158"/>
                    </a:lnTo>
                    <a:lnTo>
                      <a:pt x="598" y="186"/>
                    </a:lnTo>
                    <a:lnTo>
                      <a:pt x="608" y="212"/>
                    </a:lnTo>
                    <a:lnTo>
                      <a:pt x="616" y="242"/>
                    </a:lnTo>
                    <a:lnTo>
                      <a:pt x="620" y="272"/>
                    </a:lnTo>
                    <a:lnTo>
                      <a:pt x="622" y="304"/>
                    </a:lnTo>
                    <a:lnTo>
                      <a:pt x="622" y="304"/>
                    </a:lnTo>
                    <a:lnTo>
                      <a:pt x="620" y="334"/>
                    </a:lnTo>
                    <a:lnTo>
                      <a:pt x="616" y="364"/>
                    </a:lnTo>
                    <a:lnTo>
                      <a:pt x="608" y="394"/>
                    </a:lnTo>
                    <a:lnTo>
                      <a:pt x="598" y="422"/>
                    </a:lnTo>
                    <a:lnTo>
                      <a:pt x="584" y="448"/>
                    </a:lnTo>
                    <a:lnTo>
                      <a:pt x="568" y="472"/>
                    </a:lnTo>
                    <a:lnTo>
                      <a:pt x="550" y="496"/>
                    </a:lnTo>
                    <a:lnTo>
                      <a:pt x="530" y="518"/>
                    </a:lnTo>
                    <a:lnTo>
                      <a:pt x="508" y="538"/>
                    </a:lnTo>
                    <a:lnTo>
                      <a:pt x="484" y="554"/>
                    </a:lnTo>
                    <a:lnTo>
                      <a:pt x="458" y="570"/>
                    </a:lnTo>
                    <a:lnTo>
                      <a:pt x="432" y="582"/>
                    </a:lnTo>
                    <a:lnTo>
                      <a:pt x="404" y="594"/>
                    </a:lnTo>
                    <a:lnTo>
                      <a:pt x="374" y="600"/>
                    </a:lnTo>
                    <a:lnTo>
                      <a:pt x="342" y="606"/>
                    </a:lnTo>
                    <a:lnTo>
                      <a:pt x="312" y="606"/>
                    </a:lnTo>
                    <a:lnTo>
                      <a:pt x="312" y="606"/>
                    </a:lnTo>
                    <a:lnTo>
                      <a:pt x="280" y="606"/>
                    </a:lnTo>
                    <a:lnTo>
                      <a:pt x="248" y="600"/>
                    </a:lnTo>
                    <a:lnTo>
                      <a:pt x="218" y="594"/>
                    </a:lnTo>
                    <a:lnTo>
                      <a:pt x="190" y="582"/>
                    </a:lnTo>
                    <a:lnTo>
                      <a:pt x="164" y="570"/>
                    </a:lnTo>
                    <a:lnTo>
                      <a:pt x="138" y="554"/>
                    </a:lnTo>
                    <a:lnTo>
                      <a:pt x="114" y="538"/>
                    </a:lnTo>
                    <a:lnTo>
                      <a:pt x="92" y="518"/>
                    </a:lnTo>
                    <a:lnTo>
                      <a:pt x="72" y="496"/>
                    </a:lnTo>
                    <a:lnTo>
                      <a:pt x="54" y="472"/>
                    </a:lnTo>
                    <a:lnTo>
                      <a:pt x="38" y="448"/>
                    </a:lnTo>
                    <a:lnTo>
                      <a:pt x="24" y="422"/>
                    </a:lnTo>
                    <a:lnTo>
                      <a:pt x="14" y="394"/>
                    </a:lnTo>
                    <a:lnTo>
                      <a:pt x="6" y="364"/>
                    </a:lnTo>
                    <a:lnTo>
                      <a:pt x="2" y="334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2" y="272"/>
                    </a:lnTo>
                    <a:lnTo>
                      <a:pt x="6" y="242"/>
                    </a:lnTo>
                    <a:lnTo>
                      <a:pt x="14" y="212"/>
                    </a:lnTo>
                    <a:lnTo>
                      <a:pt x="24" y="186"/>
                    </a:lnTo>
                    <a:lnTo>
                      <a:pt x="38" y="158"/>
                    </a:lnTo>
                    <a:lnTo>
                      <a:pt x="54" y="134"/>
                    </a:lnTo>
                    <a:lnTo>
                      <a:pt x="72" y="110"/>
                    </a:lnTo>
                    <a:lnTo>
                      <a:pt x="92" y="88"/>
                    </a:lnTo>
                    <a:lnTo>
                      <a:pt x="114" y="68"/>
                    </a:lnTo>
                    <a:lnTo>
                      <a:pt x="138" y="52"/>
                    </a:lnTo>
                    <a:lnTo>
                      <a:pt x="164" y="36"/>
                    </a:lnTo>
                    <a:lnTo>
                      <a:pt x="190" y="24"/>
                    </a:lnTo>
                    <a:lnTo>
                      <a:pt x="218" y="14"/>
                    </a:lnTo>
                    <a:lnTo>
                      <a:pt x="248" y="6"/>
                    </a:lnTo>
                    <a:lnTo>
                      <a:pt x="280" y="0"/>
                    </a:lnTo>
                    <a:lnTo>
                      <a:pt x="312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CCA0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33">
                <a:extLst>
                  <a:ext uri="{FF2B5EF4-FFF2-40B4-BE49-F238E27FC236}">
                    <a16:creationId xmlns:a16="http://schemas.microsoft.com/office/drawing/2014/main" id="{1D0A6FE4-DBFE-4C4D-AD48-89310BAA9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1412"/>
                <a:ext cx="606" cy="588"/>
              </a:xfrm>
              <a:custGeom>
                <a:avLst/>
                <a:gdLst/>
                <a:ahLst/>
                <a:cxnLst>
                  <a:cxn ang="0">
                    <a:pos x="302" y="0"/>
                  </a:cxn>
                  <a:cxn ang="0">
                    <a:pos x="364" y="6"/>
                  </a:cxn>
                  <a:cxn ang="0">
                    <a:pos x="420" y="24"/>
                  </a:cxn>
                  <a:cxn ang="0">
                    <a:pos x="472" y="50"/>
                  </a:cxn>
                  <a:cxn ang="0">
                    <a:pos x="518" y="86"/>
                  </a:cxn>
                  <a:cxn ang="0">
                    <a:pos x="554" y="130"/>
                  </a:cxn>
                  <a:cxn ang="0">
                    <a:pos x="582" y="180"/>
                  </a:cxn>
                  <a:cxn ang="0">
                    <a:pos x="600" y="236"/>
                  </a:cxn>
                  <a:cxn ang="0">
                    <a:pos x="606" y="294"/>
                  </a:cxn>
                  <a:cxn ang="0">
                    <a:pos x="604" y="324"/>
                  </a:cxn>
                  <a:cxn ang="0">
                    <a:pos x="592" y="382"/>
                  </a:cxn>
                  <a:cxn ang="0">
                    <a:pos x="570" y="434"/>
                  </a:cxn>
                  <a:cxn ang="0">
                    <a:pos x="536" y="482"/>
                  </a:cxn>
                  <a:cxn ang="0">
                    <a:pos x="496" y="522"/>
                  </a:cxn>
                  <a:cxn ang="0">
                    <a:pos x="448" y="552"/>
                  </a:cxn>
                  <a:cxn ang="0">
                    <a:pos x="392" y="576"/>
                  </a:cxn>
                  <a:cxn ang="0">
                    <a:pos x="334" y="588"/>
                  </a:cxn>
                  <a:cxn ang="0">
                    <a:pos x="302" y="588"/>
                  </a:cxn>
                  <a:cxn ang="0">
                    <a:pos x="242" y="582"/>
                  </a:cxn>
                  <a:cxn ang="0">
                    <a:pos x="186" y="566"/>
                  </a:cxn>
                  <a:cxn ang="0">
                    <a:pos x="134" y="538"/>
                  </a:cxn>
                  <a:cxn ang="0">
                    <a:pos x="88" y="502"/>
                  </a:cxn>
                  <a:cxn ang="0">
                    <a:pos x="52" y="458"/>
                  </a:cxn>
                  <a:cxn ang="0">
                    <a:pos x="24" y="408"/>
                  </a:cxn>
                  <a:cxn ang="0">
                    <a:pos x="6" y="354"/>
                  </a:cxn>
                  <a:cxn ang="0">
                    <a:pos x="0" y="294"/>
                  </a:cxn>
                  <a:cxn ang="0">
                    <a:pos x="2" y="264"/>
                  </a:cxn>
                  <a:cxn ang="0">
                    <a:pos x="14" y="208"/>
                  </a:cxn>
                  <a:cxn ang="0">
                    <a:pos x="36" y="154"/>
                  </a:cxn>
                  <a:cxn ang="0">
                    <a:pos x="70" y="108"/>
                  </a:cxn>
                  <a:cxn ang="0">
                    <a:pos x="110" y="68"/>
                  </a:cxn>
                  <a:cxn ang="0">
                    <a:pos x="158" y="36"/>
                  </a:cxn>
                  <a:cxn ang="0">
                    <a:pos x="214" y="14"/>
                  </a:cxn>
                  <a:cxn ang="0">
                    <a:pos x="272" y="2"/>
                  </a:cxn>
                  <a:cxn ang="0">
                    <a:pos x="302" y="0"/>
                  </a:cxn>
                </a:cxnLst>
                <a:rect l="0" t="0" r="r" b="b"/>
                <a:pathLst>
                  <a:path w="606" h="588">
                    <a:moveTo>
                      <a:pt x="302" y="0"/>
                    </a:moveTo>
                    <a:lnTo>
                      <a:pt x="302" y="0"/>
                    </a:lnTo>
                    <a:lnTo>
                      <a:pt x="334" y="2"/>
                    </a:lnTo>
                    <a:lnTo>
                      <a:pt x="364" y="6"/>
                    </a:lnTo>
                    <a:lnTo>
                      <a:pt x="392" y="14"/>
                    </a:lnTo>
                    <a:lnTo>
                      <a:pt x="420" y="24"/>
                    </a:lnTo>
                    <a:lnTo>
                      <a:pt x="448" y="36"/>
                    </a:lnTo>
                    <a:lnTo>
                      <a:pt x="472" y="50"/>
                    </a:lnTo>
                    <a:lnTo>
                      <a:pt x="496" y="68"/>
                    </a:lnTo>
                    <a:lnTo>
                      <a:pt x="518" y="86"/>
                    </a:lnTo>
                    <a:lnTo>
                      <a:pt x="536" y="108"/>
                    </a:lnTo>
                    <a:lnTo>
                      <a:pt x="554" y="130"/>
                    </a:lnTo>
                    <a:lnTo>
                      <a:pt x="570" y="154"/>
                    </a:lnTo>
                    <a:lnTo>
                      <a:pt x="582" y="180"/>
                    </a:lnTo>
                    <a:lnTo>
                      <a:pt x="592" y="208"/>
                    </a:lnTo>
                    <a:lnTo>
                      <a:pt x="600" y="236"/>
                    </a:lnTo>
                    <a:lnTo>
                      <a:pt x="604" y="264"/>
                    </a:lnTo>
                    <a:lnTo>
                      <a:pt x="606" y="294"/>
                    </a:lnTo>
                    <a:lnTo>
                      <a:pt x="606" y="294"/>
                    </a:lnTo>
                    <a:lnTo>
                      <a:pt x="604" y="324"/>
                    </a:lnTo>
                    <a:lnTo>
                      <a:pt x="600" y="354"/>
                    </a:lnTo>
                    <a:lnTo>
                      <a:pt x="592" y="382"/>
                    </a:lnTo>
                    <a:lnTo>
                      <a:pt x="582" y="408"/>
                    </a:lnTo>
                    <a:lnTo>
                      <a:pt x="570" y="434"/>
                    </a:lnTo>
                    <a:lnTo>
                      <a:pt x="554" y="458"/>
                    </a:lnTo>
                    <a:lnTo>
                      <a:pt x="536" y="482"/>
                    </a:lnTo>
                    <a:lnTo>
                      <a:pt x="518" y="502"/>
                    </a:lnTo>
                    <a:lnTo>
                      <a:pt x="496" y="522"/>
                    </a:lnTo>
                    <a:lnTo>
                      <a:pt x="472" y="538"/>
                    </a:lnTo>
                    <a:lnTo>
                      <a:pt x="448" y="552"/>
                    </a:lnTo>
                    <a:lnTo>
                      <a:pt x="420" y="566"/>
                    </a:lnTo>
                    <a:lnTo>
                      <a:pt x="392" y="576"/>
                    </a:lnTo>
                    <a:lnTo>
                      <a:pt x="364" y="582"/>
                    </a:lnTo>
                    <a:lnTo>
                      <a:pt x="334" y="588"/>
                    </a:lnTo>
                    <a:lnTo>
                      <a:pt x="302" y="588"/>
                    </a:lnTo>
                    <a:lnTo>
                      <a:pt x="302" y="588"/>
                    </a:lnTo>
                    <a:lnTo>
                      <a:pt x="272" y="588"/>
                    </a:lnTo>
                    <a:lnTo>
                      <a:pt x="242" y="582"/>
                    </a:lnTo>
                    <a:lnTo>
                      <a:pt x="214" y="576"/>
                    </a:lnTo>
                    <a:lnTo>
                      <a:pt x="186" y="566"/>
                    </a:lnTo>
                    <a:lnTo>
                      <a:pt x="158" y="552"/>
                    </a:lnTo>
                    <a:lnTo>
                      <a:pt x="134" y="538"/>
                    </a:lnTo>
                    <a:lnTo>
                      <a:pt x="110" y="522"/>
                    </a:lnTo>
                    <a:lnTo>
                      <a:pt x="88" y="502"/>
                    </a:lnTo>
                    <a:lnTo>
                      <a:pt x="70" y="482"/>
                    </a:lnTo>
                    <a:lnTo>
                      <a:pt x="52" y="458"/>
                    </a:lnTo>
                    <a:lnTo>
                      <a:pt x="36" y="434"/>
                    </a:lnTo>
                    <a:lnTo>
                      <a:pt x="24" y="408"/>
                    </a:lnTo>
                    <a:lnTo>
                      <a:pt x="14" y="382"/>
                    </a:lnTo>
                    <a:lnTo>
                      <a:pt x="6" y="354"/>
                    </a:lnTo>
                    <a:lnTo>
                      <a:pt x="2" y="324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2" y="264"/>
                    </a:lnTo>
                    <a:lnTo>
                      <a:pt x="6" y="236"/>
                    </a:lnTo>
                    <a:lnTo>
                      <a:pt x="14" y="208"/>
                    </a:lnTo>
                    <a:lnTo>
                      <a:pt x="24" y="180"/>
                    </a:lnTo>
                    <a:lnTo>
                      <a:pt x="36" y="154"/>
                    </a:lnTo>
                    <a:lnTo>
                      <a:pt x="52" y="130"/>
                    </a:lnTo>
                    <a:lnTo>
                      <a:pt x="70" y="108"/>
                    </a:lnTo>
                    <a:lnTo>
                      <a:pt x="88" y="86"/>
                    </a:lnTo>
                    <a:lnTo>
                      <a:pt x="110" y="68"/>
                    </a:lnTo>
                    <a:lnTo>
                      <a:pt x="134" y="50"/>
                    </a:lnTo>
                    <a:lnTo>
                      <a:pt x="158" y="36"/>
                    </a:lnTo>
                    <a:lnTo>
                      <a:pt x="186" y="24"/>
                    </a:lnTo>
                    <a:lnTo>
                      <a:pt x="214" y="14"/>
                    </a:lnTo>
                    <a:lnTo>
                      <a:pt x="242" y="6"/>
                    </a:lnTo>
                    <a:lnTo>
                      <a:pt x="272" y="2"/>
                    </a:lnTo>
                    <a:lnTo>
                      <a:pt x="302" y="0"/>
                    </a:lnTo>
                    <a:lnTo>
                      <a:pt x="302" y="0"/>
                    </a:lnTo>
                    <a:close/>
                  </a:path>
                </a:pathLst>
              </a:custGeom>
              <a:solidFill>
                <a:srgbClr val="FCCE0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34">
                <a:extLst>
                  <a:ext uri="{FF2B5EF4-FFF2-40B4-BE49-F238E27FC236}">
                    <a16:creationId xmlns:a16="http://schemas.microsoft.com/office/drawing/2014/main" id="{48EC0A63-91A0-40F8-B5B2-C5D477776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1422"/>
                <a:ext cx="590" cy="568"/>
              </a:xfrm>
              <a:custGeom>
                <a:avLst/>
                <a:gdLst/>
                <a:ahLst/>
                <a:cxnLst>
                  <a:cxn ang="0">
                    <a:pos x="294" y="0"/>
                  </a:cxn>
                  <a:cxn ang="0">
                    <a:pos x="354" y="6"/>
                  </a:cxn>
                  <a:cxn ang="0">
                    <a:pos x="410" y="22"/>
                  </a:cxn>
                  <a:cxn ang="0">
                    <a:pos x="460" y="48"/>
                  </a:cxn>
                  <a:cxn ang="0">
                    <a:pos x="504" y="84"/>
                  </a:cxn>
                  <a:cxn ang="0">
                    <a:pos x="540" y="126"/>
                  </a:cxn>
                  <a:cxn ang="0">
                    <a:pos x="568" y="174"/>
                  </a:cxn>
                  <a:cxn ang="0">
                    <a:pos x="584" y="226"/>
                  </a:cxn>
                  <a:cxn ang="0">
                    <a:pos x="590" y="284"/>
                  </a:cxn>
                  <a:cxn ang="0">
                    <a:pos x="588" y="312"/>
                  </a:cxn>
                  <a:cxn ang="0">
                    <a:pos x="578" y="368"/>
                  </a:cxn>
                  <a:cxn ang="0">
                    <a:pos x="554" y="420"/>
                  </a:cxn>
                  <a:cxn ang="0">
                    <a:pos x="522" y="464"/>
                  </a:cxn>
                  <a:cxn ang="0">
                    <a:pos x="482" y="504"/>
                  </a:cxn>
                  <a:cxn ang="0">
                    <a:pos x="436" y="534"/>
                  </a:cxn>
                  <a:cxn ang="0">
                    <a:pos x="382" y="556"/>
                  </a:cxn>
                  <a:cxn ang="0">
                    <a:pos x="326" y="566"/>
                  </a:cxn>
                  <a:cxn ang="0">
                    <a:pos x="294" y="568"/>
                  </a:cxn>
                  <a:cxn ang="0">
                    <a:pos x="236" y="562"/>
                  </a:cxn>
                  <a:cxn ang="0">
                    <a:pos x="180" y="546"/>
                  </a:cxn>
                  <a:cxn ang="0">
                    <a:pos x="130" y="520"/>
                  </a:cxn>
                  <a:cxn ang="0">
                    <a:pos x="86" y="484"/>
                  </a:cxn>
                  <a:cxn ang="0">
                    <a:pos x="50" y="442"/>
                  </a:cxn>
                  <a:cxn ang="0">
                    <a:pos x="22" y="394"/>
                  </a:cxn>
                  <a:cxn ang="0">
                    <a:pos x="6" y="342"/>
                  </a:cxn>
                  <a:cxn ang="0">
                    <a:pos x="0" y="284"/>
                  </a:cxn>
                  <a:cxn ang="0">
                    <a:pos x="0" y="254"/>
                  </a:cxn>
                  <a:cxn ang="0">
                    <a:pos x="12" y="200"/>
                  </a:cxn>
                  <a:cxn ang="0">
                    <a:pos x="36" y="148"/>
                  </a:cxn>
                  <a:cxn ang="0">
                    <a:pos x="68" y="104"/>
                  </a:cxn>
                  <a:cxn ang="0">
                    <a:pos x="108" y="64"/>
                  </a:cxn>
                  <a:cxn ang="0">
                    <a:pos x="154" y="34"/>
                  </a:cxn>
                  <a:cxn ang="0">
                    <a:pos x="208" y="12"/>
                  </a:cxn>
                  <a:cxn ang="0">
                    <a:pos x="264" y="2"/>
                  </a:cxn>
                  <a:cxn ang="0">
                    <a:pos x="294" y="0"/>
                  </a:cxn>
                </a:cxnLst>
                <a:rect l="0" t="0" r="r" b="b"/>
                <a:pathLst>
                  <a:path w="590" h="568">
                    <a:moveTo>
                      <a:pt x="294" y="0"/>
                    </a:moveTo>
                    <a:lnTo>
                      <a:pt x="294" y="0"/>
                    </a:lnTo>
                    <a:lnTo>
                      <a:pt x="326" y="2"/>
                    </a:lnTo>
                    <a:lnTo>
                      <a:pt x="354" y="6"/>
                    </a:lnTo>
                    <a:lnTo>
                      <a:pt x="382" y="12"/>
                    </a:lnTo>
                    <a:lnTo>
                      <a:pt x="410" y="22"/>
                    </a:lnTo>
                    <a:lnTo>
                      <a:pt x="436" y="34"/>
                    </a:lnTo>
                    <a:lnTo>
                      <a:pt x="460" y="48"/>
                    </a:lnTo>
                    <a:lnTo>
                      <a:pt x="482" y="64"/>
                    </a:lnTo>
                    <a:lnTo>
                      <a:pt x="504" y="84"/>
                    </a:lnTo>
                    <a:lnTo>
                      <a:pt x="522" y="104"/>
                    </a:lnTo>
                    <a:lnTo>
                      <a:pt x="540" y="126"/>
                    </a:lnTo>
                    <a:lnTo>
                      <a:pt x="554" y="148"/>
                    </a:lnTo>
                    <a:lnTo>
                      <a:pt x="568" y="174"/>
                    </a:lnTo>
                    <a:lnTo>
                      <a:pt x="578" y="200"/>
                    </a:lnTo>
                    <a:lnTo>
                      <a:pt x="584" y="226"/>
                    </a:lnTo>
                    <a:lnTo>
                      <a:pt x="588" y="254"/>
                    </a:lnTo>
                    <a:lnTo>
                      <a:pt x="590" y="284"/>
                    </a:lnTo>
                    <a:lnTo>
                      <a:pt x="590" y="284"/>
                    </a:lnTo>
                    <a:lnTo>
                      <a:pt x="588" y="312"/>
                    </a:lnTo>
                    <a:lnTo>
                      <a:pt x="584" y="342"/>
                    </a:lnTo>
                    <a:lnTo>
                      <a:pt x="578" y="368"/>
                    </a:lnTo>
                    <a:lnTo>
                      <a:pt x="568" y="394"/>
                    </a:lnTo>
                    <a:lnTo>
                      <a:pt x="554" y="420"/>
                    </a:lnTo>
                    <a:lnTo>
                      <a:pt x="540" y="442"/>
                    </a:lnTo>
                    <a:lnTo>
                      <a:pt x="522" y="464"/>
                    </a:lnTo>
                    <a:lnTo>
                      <a:pt x="504" y="484"/>
                    </a:lnTo>
                    <a:lnTo>
                      <a:pt x="482" y="504"/>
                    </a:lnTo>
                    <a:lnTo>
                      <a:pt x="460" y="520"/>
                    </a:lnTo>
                    <a:lnTo>
                      <a:pt x="436" y="534"/>
                    </a:lnTo>
                    <a:lnTo>
                      <a:pt x="410" y="546"/>
                    </a:lnTo>
                    <a:lnTo>
                      <a:pt x="382" y="556"/>
                    </a:lnTo>
                    <a:lnTo>
                      <a:pt x="354" y="562"/>
                    </a:lnTo>
                    <a:lnTo>
                      <a:pt x="326" y="566"/>
                    </a:lnTo>
                    <a:lnTo>
                      <a:pt x="294" y="568"/>
                    </a:lnTo>
                    <a:lnTo>
                      <a:pt x="294" y="568"/>
                    </a:lnTo>
                    <a:lnTo>
                      <a:pt x="264" y="566"/>
                    </a:lnTo>
                    <a:lnTo>
                      <a:pt x="236" y="562"/>
                    </a:lnTo>
                    <a:lnTo>
                      <a:pt x="208" y="556"/>
                    </a:lnTo>
                    <a:lnTo>
                      <a:pt x="180" y="546"/>
                    </a:lnTo>
                    <a:lnTo>
                      <a:pt x="154" y="534"/>
                    </a:lnTo>
                    <a:lnTo>
                      <a:pt x="130" y="520"/>
                    </a:lnTo>
                    <a:lnTo>
                      <a:pt x="108" y="504"/>
                    </a:lnTo>
                    <a:lnTo>
                      <a:pt x="86" y="484"/>
                    </a:lnTo>
                    <a:lnTo>
                      <a:pt x="68" y="464"/>
                    </a:lnTo>
                    <a:lnTo>
                      <a:pt x="50" y="442"/>
                    </a:lnTo>
                    <a:lnTo>
                      <a:pt x="36" y="420"/>
                    </a:lnTo>
                    <a:lnTo>
                      <a:pt x="22" y="394"/>
                    </a:lnTo>
                    <a:lnTo>
                      <a:pt x="12" y="368"/>
                    </a:lnTo>
                    <a:lnTo>
                      <a:pt x="6" y="342"/>
                    </a:lnTo>
                    <a:lnTo>
                      <a:pt x="0" y="312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0" y="254"/>
                    </a:lnTo>
                    <a:lnTo>
                      <a:pt x="6" y="226"/>
                    </a:lnTo>
                    <a:lnTo>
                      <a:pt x="12" y="200"/>
                    </a:lnTo>
                    <a:lnTo>
                      <a:pt x="22" y="174"/>
                    </a:lnTo>
                    <a:lnTo>
                      <a:pt x="36" y="148"/>
                    </a:lnTo>
                    <a:lnTo>
                      <a:pt x="50" y="126"/>
                    </a:lnTo>
                    <a:lnTo>
                      <a:pt x="68" y="104"/>
                    </a:lnTo>
                    <a:lnTo>
                      <a:pt x="86" y="84"/>
                    </a:lnTo>
                    <a:lnTo>
                      <a:pt x="108" y="64"/>
                    </a:lnTo>
                    <a:lnTo>
                      <a:pt x="130" y="48"/>
                    </a:lnTo>
                    <a:lnTo>
                      <a:pt x="154" y="34"/>
                    </a:lnTo>
                    <a:lnTo>
                      <a:pt x="180" y="22"/>
                    </a:lnTo>
                    <a:lnTo>
                      <a:pt x="208" y="12"/>
                    </a:lnTo>
                    <a:lnTo>
                      <a:pt x="236" y="6"/>
                    </a:lnTo>
                    <a:lnTo>
                      <a:pt x="264" y="2"/>
                    </a:lnTo>
                    <a:lnTo>
                      <a:pt x="294" y="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FCD1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35">
                <a:extLst>
                  <a:ext uri="{FF2B5EF4-FFF2-40B4-BE49-F238E27FC236}">
                    <a16:creationId xmlns:a16="http://schemas.microsoft.com/office/drawing/2014/main" id="{47C0BCFF-C57B-4B1C-82CF-686A36917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1430"/>
                <a:ext cx="576" cy="550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346" y="6"/>
                  </a:cxn>
                  <a:cxn ang="0">
                    <a:pos x="400" y="22"/>
                  </a:cxn>
                  <a:cxn ang="0">
                    <a:pos x="450" y="48"/>
                  </a:cxn>
                  <a:cxn ang="0">
                    <a:pos x="492" y="82"/>
                  </a:cxn>
                  <a:cxn ang="0">
                    <a:pos x="528" y="122"/>
                  </a:cxn>
                  <a:cxn ang="0">
                    <a:pos x="554" y="168"/>
                  </a:cxn>
                  <a:cxn ang="0">
                    <a:pos x="570" y="220"/>
                  </a:cxn>
                  <a:cxn ang="0">
                    <a:pos x="576" y="276"/>
                  </a:cxn>
                  <a:cxn ang="0">
                    <a:pos x="576" y="304"/>
                  </a:cxn>
                  <a:cxn ang="0">
                    <a:pos x="564" y="356"/>
                  </a:cxn>
                  <a:cxn ang="0">
                    <a:pos x="542" y="406"/>
                  </a:cxn>
                  <a:cxn ang="0">
                    <a:pos x="510" y="450"/>
                  </a:cxn>
                  <a:cxn ang="0">
                    <a:pos x="472" y="488"/>
                  </a:cxn>
                  <a:cxn ang="0">
                    <a:pos x="426" y="516"/>
                  </a:cxn>
                  <a:cxn ang="0">
                    <a:pos x="374" y="538"/>
                  </a:cxn>
                  <a:cxn ang="0">
                    <a:pos x="318" y="548"/>
                  </a:cxn>
                  <a:cxn ang="0">
                    <a:pos x="288" y="550"/>
                  </a:cxn>
                  <a:cxn ang="0">
                    <a:pos x="230" y="544"/>
                  </a:cxn>
                  <a:cxn ang="0">
                    <a:pos x="176" y="528"/>
                  </a:cxn>
                  <a:cxn ang="0">
                    <a:pos x="128" y="504"/>
                  </a:cxn>
                  <a:cxn ang="0">
                    <a:pos x="86" y="470"/>
                  </a:cxn>
                  <a:cxn ang="0">
                    <a:pos x="50" y="428"/>
                  </a:cxn>
                  <a:cxn ang="0">
                    <a:pos x="24" y="382"/>
                  </a:cxn>
                  <a:cxn ang="0">
                    <a:pos x="6" y="330"/>
                  </a:cxn>
                  <a:cxn ang="0">
                    <a:pos x="0" y="276"/>
                  </a:cxn>
                  <a:cxn ang="0">
                    <a:pos x="2" y="248"/>
                  </a:cxn>
                  <a:cxn ang="0">
                    <a:pos x="14" y="194"/>
                  </a:cxn>
                  <a:cxn ang="0">
                    <a:pos x="36" y="144"/>
                  </a:cxn>
                  <a:cxn ang="0">
                    <a:pos x="66" y="100"/>
                  </a:cxn>
                  <a:cxn ang="0">
                    <a:pos x="106" y="64"/>
                  </a:cxn>
                  <a:cxn ang="0">
                    <a:pos x="152" y="34"/>
                  </a:cxn>
                  <a:cxn ang="0">
                    <a:pos x="204" y="14"/>
                  </a:cxn>
                  <a:cxn ang="0">
                    <a:pos x="260" y="2"/>
                  </a:cxn>
                  <a:cxn ang="0">
                    <a:pos x="288" y="0"/>
                  </a:cxn>
                </a:cxnLst>
                <a:rect l="0" t="0" r="r" b="b"/>
                <a:pathLst>
                  <a:path w="576" h="550">
                    <a:moveTo>
                      <a:pt x="288" y="0"/>
                    </a:moveTo>
                    <a:lnTo>
                      <a:pt x="288" y="0"/>
                    </a:lnTo>
                    <a:lnTo>
                      <a:pt x="318" y="2"/>
                    </a:lnTo>
                    <a:lnTo>
                      <a:pt x="346" y="6"/>
                    </a:lnTo>
                    <a:lnTo>
                      <a:pt x="374" y="14"/>
                    </a:lnTo>
                    <a:lnTo>
                      <a:pt x="400" y="22"/>
                    </a:lnTo>
                    <a:lnTo>
                      <a:pt x="426" y="34"/>
                    </a:lnTo>
                    <a:lnTo>
                      <a:pt x="450" y="48"/>
                    </a:lnTo>
                    <a:lnTo>
                      <a:pt x="472" y="64"/>
                    </a:lnTo>
                    <a:lnTo>
                      <a:pt x="492" y="82"/>
                    </a:lnTo>
                    <a:lnTo>
                      <a:pt x="510" y="100"/>
                    </a:lnTo>
                    <a:lnTo>
                      <a:pt x="528" y="122"/>
                    </a:lnTo>
                    <a:lnTo>
                      <a:pt x="542" y="144"/>
                    </a:lnTo>
                    <a:lnTo>
                      <a:pt x="554" y="168"/>
                    </a:lnTo>
                    <a:lnTo>
                      <a:pt x="564" y="194"/>
                    </a:lnTo>
                    <a:lnTo>
                      <a:pt x="570" y="220"/>
                    </a:lnTo>
                    <a:lnTo>
                      <a:pt x="576" y="248"/>
                    </a:lnTo>
                    <a:lnTo>
                      <a:pt x="576" y="276"/>
                    </a:lnTo>
                    <a:lnTo>
                      <a:pt x="576" y="276"/>
                    </a:lnTo>
                    <a:lnTo>
                      <a:pt x="576" y="304"/>
                    </a:lnTo>
                    <a:lnTo>
                      <a:pt x="570" y="330"/>
                    </a:lnTo>
                    <a:lnTo>
                      <a:pt x="564" y="356"/>
                    </a:lnTo>
                    <a:lnTo>
                      <a:pt x="554" y="382"/>
                    </a:lnTo>
                    <a:lnTo>
                      <a:pt x="542" y="406"/>
                    </a:lnTo>
                    <a:lnTo>
                      <a:pt x="528" y="428"/>
                    </a:lnTo>
                    <a:lnTo>
                      <a:pt x="510" y="450"/>
                    </a:lnTo>
                    <a:lnTo>
                      <a:pt x="492" y="470"/>
                    </a:lnTo>
                    <a:lnTo>
                      <a:pt x="472" y="488"/>
                    </a:lnTo>
                    <a:lnTo>
                      <a:pt x="450" y="504"/>
                    </a:lnTo>
                    <a:lnTo>
                      <a:pt x="426" y="516"/>
                    </a:lnTo>
                    <a:lnTo>
                      <a:pt x="400" y="528"/>
                    </a:lnTo>
                    <a:lnTo>
                      <a:pt x="374" y="538"/>
                    </a:lnTo>
                    <a:lnTo>
                      <a:pt x="346" y="544"/>
                    </a:lnTo>
                    <a:lnTo>
                      <a:pt x="318" y="548"/>
                    </a:lnTo>
                    <a:lnTo>
                      <a:pt x="288" y="550"/>
                    </a:lnTo>
                    <a:lnTo>
                      <a:pt x="288" y="550"/>
                    </a:lnTo>
                    <a:lnTo>
                      <a:pt x="260" y="548"/>
                    </a:lnTo>
                    <a:lnTo>
                      <a:pt x="230" y="544"/>
                    </a:lnTo>
                    <a:lnTo>
                      <a:pt x="204" y="538"/>
                    </a:lnTo>
                    <a:lnTo>
                      <a:pt x="176" y="528"/>
                    </a:lnTo>
                    <a:lnTo>
                      <a:pt x="152" y="516"/>
                    </a:lnTo>
                    <a:lnTo>
                      <a:pt x="128" y="504"/>
                    </a:lnTo>
                    <a:lnTo>
                      <a:pt x="106" y="488"/>
                    </a:lnTo>
                    <a:lnTo>
                      <a:pt x="86" y="470"/>
                    </a:lnTo>
                    <a:lnTo>
                      <a:pt x="66" y="450"/>
                    </a:lnTo>
                    <a:lnTo>
                      <a:pt x="50" y="428"/>
                    </a:lnTo>
                    <a:lnTo>
                      <a:pt x="36" y="406"/>
                    </a:lnTo>
                    <a:lnTo>
                      <a:pt x="24" y="382"/>
                    </a:lnTo>
                    <a:lnTo>
                      <a:pt x="14" y="356"/>
                    </a:lnTo>
                    <a:lnTo>
                      <a:pt x="6" y="330"/>
                    </a:lnTo>
                    <a:lnTo>
                      <a:pt x="2" y="304"/>
                    </a:lnTo>
                    <a:lnTo>
                      <a:pt x="0" y="276"/>
                    </a:lnTo>
                    <a:lnTo>
                      <a:pt x="0" y="276"/>
                    </a:lnTo>
                    <a:lnTo>
                      <a:pt x="2" y="248"/>
                    </a:lnTo>
                    <a:lnTo>
                      <a:pt x="6" y="220"/>
                    </a:lnTo>
                    <a:lnTo>
                      <a:pt x="14" y="194"/>
                    </a:lnTo>
                    <a:lnTo>
                      <a:pt x="24" y="168"/>
                    </a:lnTo>
                    <a:lnTo>
                      <a:pt x="36" y="144"/>
                    </a:lnTo>
                    <a:lnTo>
                      <a:pt x="50" y="122"/>
                    </a:lnTo>
                    <a:lnTo>
                      <a:pt x="66" y="100"/>
                    </a:lnTo>
                    <a:lnTo>
                      <a:pt x="86" y="82"/>
                    </a:lnTo>
                    <a:lnTo>
                      <a:pt x="106" y="64"/>
                    </a:lnTo>
                    <a:lnTo>
                      <a:pt x="128" y="48"/>
                    </a:lnTo>
                    <a:lnTo>
                      <a:pt x="152" y="34"/>
                    </a:lnTo>
                    <a:lnTo>
                      <a:pt x="176" y="22"/>
                    </a:lnTo>
                    <a:lnTo>
                      <a:pt x="204" y="14"/>
                    </a:lnTo>
                    <a:lnTo>
                      <a:pt x="230" y="6"/>
                    </a:lnTo>
                    <a:lnTo>
                      <a:pt x="260" y="2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CD60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37">
                <a:extLst>
                  <a:ext uri="{FF2B5EF4-FFF2-40B4-BE49-F238E27FC236}">
                    <a16:creationId xmlns:a16="http://schemas.microsoft.com/office/drawing/2014/main" id="{EDB81C5B-078D-44E0-90E1-A294601F4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1448"/>
                <a:ext cx="546" cy="512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328" y="6"/>
                  </a:cxn>
                  <a:cxn ang="0">
                    <a:pos x="378" y="20"/>
                  </a:cxn>
                  <a:cxn ang="0">
                    <a:pos x="426" y="44"/>
                  </a:cxn>
                  <a:cxn ang="0">
                    <a:pos x="466" y="76"/>
                  </a:cxn>
                  <a:cxn ang="0">
                    <a:pos x="498" y="114"/>
                  </a:cxn>
                  <a:cxn ang="0">
                    <a:pos x="524" y="158"/>
                  </a:cxn>
                  <a:cxn ang="0">
                    <a:pos x="540" y="204"/>
                  </a:cxn>
                  <a:cxn ang="0">
                    <a:pos x="546" y="256"/>
                  </a:cxn>
                  <a:cxn ang="0">
                    <a:pos x="544" y="282"/>
                  </a:cxn>
                  <a:cxn ang="0">
                    <a:pos x="534" y="332"/>
                  </a:cxn>
                  <a:cxn ang="0">
                    <a:pos x="512" y="378"/>
                  </a:cxn>
                  <a:cxn ang="0">
                    <a:pos x="484" y="418"/>
                  </a:cxn>
                  <a:cxn ang="0">
                    <a:pos x="446" y="454"/>
                  </a:cxn>
                  <a:cxn ang="0">
                    <a:pos x="402" y="480"/>
                  </a:cxn>
                  <a:cxn ang="0">
                    <a:pos x="354" y="500"/>
                  </a:cxn>
                  <a:cxn ang="0">
                    <a:pos x="300" y="510"/>
                  </a:cxn>
                  <a:cxn ang="0">
                    <a:pos x="272" y="512"/>
                  </a:cxn>
                  <a:cxn ang="0">
                    <a:pos x="218" y="506"/>
                  </a:cxn>
                  <a:cxn ang="0">
                    <a:pos x="166" y="492"/>
                  </a:cxn>
                  <a:cxn ang="0">
                    <a:pos x="120" y="468"/>
                  </a:cxn>
                  <a:cxn ang="0">
                    <a:pos x="80" y="436"/>
                  </a:cxn>
                  <a:cxn ang="0">
                    <a:pos x="46" y="400"/>
                  </a:cxn>
                  <a:cxn ang="0">
                    <a:pos x="22" y="356"/>
                  </a:cxn>
                  <a:cxn ang="0">
                    <a:pos x="6" y="308"/>
                  </a:cxn>
                  <a:cxn ang="0">
                    <a:pos x="0" y="256"/>
                  </a:cxn>
                  <a:cxn ang="0">
                    <a:pos x="2" y="230"/>
                  </a:cxn>
                  <a:cxn ang="0">
                    <a:pos x="12" y="180"/>
                  </a:cxn>
                  <a:cxn ang="0">
                    <a:pos x="32" y="134"/>
                  </a:cxn>
                  <a:cxn ang="0">
                    <a:pos x="62" y="94"/>
                  </a:cxn>
                  <a:cxn ang="0">
                    <a:pos x="100" y="60"/>
                  </a:cxn>
                  <a:cxn ang="0">
                    <a:pos x="142" y="32"/>
                  </a:cxn>
                  <a:cxn ang="0">
                    <a:pos x="192" y="12"/>
                  </a:cxn>
                  <a:cxn ang="0">
                    <a:pos x="244" y="2"/>
                  </a:cxn>
                  <a:cxn ang="0">
                    <a:pos x="272" y="0"/>
                  </a:cxn>
                </a:cxnLst>
                <a:rect l="0" t="0" r="r" b="b"/>
                <a:pathLst>
                  <a:path w="546" h="512">
                    <a:moveTo>
                      <a:pt x="272" y="0"/>
                    </a:moveTo>
                    <a:lnTo>
                      <a:pt x="272" y="0"/>
                    </a:lnTo>
                    <a:lnTo>
                      <a:pt x="300" y="2"/>
                    </a:lnTo>
                    <a:lnTo>
                      <a:pt x="328" y="6"/>
                    </a:lnTo>
                    <a:lnTo>
                      <a:pt x="354" y="12"/>
                    </a:lnTo>
                    <a:lnTo>
                      <a:pt x="378" y="20"/>
                    </a:lnTo>
                    <a:lnTo>
                      <a:pt x="402" y="32"/>
                    </a:lnTo>
                    <a:lnTo>
                      <a:pt x="426" y="44"/>
                    </a:lnTo>
                    <a:lnTo>
                      <a:pt x="446" y="60"/>
                    </a:lnTo>
                    <a:lnTo>
                      <a:pt x="466" y="76"/>
                    </a:lnTo>
                    <a:lnTo>
                      <a:pt x="484" y="94"/>
                    </a:lnTo>
                    <a:lnTo>
                      <a:pt x="498" y="114"/>
                    </a:lnTo>
                    <a:lnTo>
                      <a:pt x="512" y="134"/>
                    </a:lnTo>
                    <a:lnTo>
                      <a:pt x="524" y="158"/>
                    </a:lnTo>
                    <a:lnTo>
                      <a:pt x="534" y="180"/>
                    </a:lnTo>
                    <a:lnTo>
                      <a:pt x="540" y="204"/>
                    </a:lnTo>
                    <a:lnTo>
                      <a:pt x="544" y="230"/>
                    </a:lnTo>
                    <a:lnTo>
                      <a:pt x="546" y="256"/>
                    </a:lnTo>
                    <a:lnTo>
                      <a:pt x="546" y="256"/>
                    </a:lnTo>
                    <a:lnTo>
                      <a:pt x="544" y="282"/>
                    </a:lnTo>
                    <a:lnTo>
                      <a:pt x="540" y="308"/>
                    </a:lnTo>
                    <a:lnTo>
                      <a:pt x="534" y="332"/>
                    </a:lnTo>
                    <a:lnTo>
                      <a:pt x="524" y="356"/>
                    </a:lnTo>
                    <a:lnTo>
                      <a:pt x="512" y="378"/>
                    </a:lnTo>
                    <a:lnTo>
                      <a:pt x="498" y="400"/>
                    </a:lnTo>
                    <a:lnTo>
                      <a:pt x="484" y="418"/>
                    </a:lnTo>
                    <a:lnTo>
                      <a:pt x="466" y="436"/>
                    </a:lnTo>
                    <a:lnTo>
                      <a:pt x="446" y="454"/>
                    </a:lnTo>
                    <a:lnTo>
                      <a:pt x="426" y="468"/>
                    </a:lnTo>
                    <a:lnTo>
                      <a:pt x="402" y="480"/>
                    </a:lnTo>
                    <a:lnTo>
                      <a:pt x="378" y="492"/>
                    </a:lnTo>
                    <a:lnTo>
                      <a:pt x="354" y="500"/>
                    </a:lnTo>
                    <a:lnTo>
                      <a:pt x="328" y="506"/>
                    </a:lnTo>
                    <a:lnTo>
                      <a:pt x="300" y="510"/>
                    </a:lnTo>
                    <a:lnTo>
                      <a:pt x="272" y="512"/>
                    </a:lnTo>
                    <a:lnTo>
                      <a:pt x="272" y="512"/>
                    </a:lnTo>
                    <a:lnTo>
                      <a:pt x="244" y="510"/>
                    </a:lnTo>
                    <a:lnTo>
                      <a:pt x="218" y="506"/>
                    </a:lnTo>
                    <a:lnTo>
                      <a:pt x="192" y="500"/>
                    </a:lnTo>
                    <a:lnTo>
                      <a:pt x="166" y="492"/>
                    </a:lnTo>
                    <a:lnTo>
                      <a:pt x="142" y="480"/>
                    </a:lnTo>
                    <a:lnTo>
                      <a:pt x="120" y="468"/>
                    </a:lnTo>
                    <a:lnTo>
                      <a:pt x="100" y="454"/>
                    </a:lnTo>
                    <a:lnTo>
                      <a:pt x="80" y="436"/>
                    </a:lnTo>
                    <a:lnTo>
                      <a:pt x="62" y="418"/>
                    </a:lnTo>
                    <a:lnTo>
                      <a:pt x="46" y="400"/>
                    </a:lnTo>
                    <a:lnTo>
                      <a:pt x="32" y="378"/>
                    </a:lnTo>
                    <a:lnTo>
                      <a:pt x="22" y="356"/>
                    </a:lnTo>
                    <a:lnTo>
                      <a:pt x="12" y="332"/>
                    </a:lnTo>
                    <a:lnTo>
                      <a:pt x="6" y="308"/>
                    </a:lnTo>
                    <a:lnTo>
                      <a:pt x="2" y="282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2" y="230"/>
                    </a:lnTo>
                    <a:lnTo>
                      <a:pt x="6" y="204"/>
                    </a:lnTo>
                    <a:lnTo>
                      <a:pt x="12" y="180"/>
                    </a:lnTo>
                    <a:lnTo>
                      <a:pt x="22" y="158"/>
                    </a:lnTo>
                    <a:lnTo>
                      <a:pt x="32" y="134"/>
                    </a:lnTo>
                    <a:lnTo>
                      <a:pt x="46" y="114"/>
                    </a:lnTo>
                    <a:lnTo>
                      <a:pt x="62" y="94"/>
                    </a:lnTo>
                    <a:lnTo>
                      <a:pt x="80" y="76"/>
                    </a:lnTo>
                    <a:lnTo>
                      <a:pt x="100" y="60"/>
                    </a:lnTo>
                    <a:lnTo>
                      <a:pt x="120" y="44"/>
                    </a:lnTo>
                    <a:lnTo>
                      <a:pt x="142" y="32"/>
                    </a:lnTo>
                    <a:lnTo>
                      <a:pt x="166" y="20"/>
                    </a:lnTo>
                    <a:lnTo>
                      <a:pt x="192" y="12"/>
                    </a:lnTo>
                    <a:lnTo>
                      <a:pt x="218" y="6"/>
                    </a:lnTo>
                    <a:lnTo>
                      <a:pt x="244" y="2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ADC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38">
                <a:extLst>
                  <a:ext uri="{FF2B5EF4-FFF2-40B4-BE49-F238E27FC236}">
                    <a16:creationId xmlns:a16="http://schemas.microsoft.com/office/drawing/2014/main" id="{0E0154EC-2BB5-481C-9D67-CF72C73DB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458"/>
                <a:ext cx="530" cy="492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318" y="4"/>
                  </a:cxn>
                  <a:cxn ang="0">
                    <a:pos x="368" y="20"/>
                  </a:cxn>
                  <a:cxn ang="0">
                    <a:pos x="412" y="42"/>
                  </a:cxn>
                  <a:cxn ang="0">
                    <a:pos x="452" y="72"/>
                  </a:cxn>
                  <a:cxn ang="0">
                    <a:pos x="484" y="108"/>
                  </a:cxn>
                  <a:cxn ang="0">
                    <a:pos x="510" y="150"/>
                  </a:cxn>
                  <a:cxn ang="0">
                    <a:pos x="524" y="196"/>
                  </a:cxn>
                  <a:cxn ang="0">
                    <a:pos x="530" y="246"/>
                  </a:cxn>
                  <a:cxn ang="0">
                    <a:pos x="528" y="270"/>
                  </a:cxn>
                  <a:cxn ang="0">
                    <a:pos x="518" y="318"/>
                  </a:cxn>
                  <a:cxn ang="0">
                    <a:pos x="498" y="362"/>
                  </a:cxn>
                  <a:cxn ang="0">
                    <a:pos x="470" y="402"/>
                  </a:cxn>
                  <a:cxn ang="0">
                    <a:pos x="434" y="436"/>
                  </a:cxn>
                  <a:cxn ang="0">
                    <a:pos x="392" y="462"/>
                  </a:cxn>
                  <a:cxn ang="0">
                    <a:pos x="344" y="480"/>
                  </a:cxn>
                  <a:cxn ang="0">
                    <a:pos x="292" y="490"/>
                  </a:cxn>
                  <a:cxn ang="0">
                    <a:pos x="264" y="492"/>
                  </a:cxn>
                  <a:cxn ang="0">
                    <a:pos x="212" y="486"/>
                  </a:cxn>
                  <a:cxn ang="0">
                    <a:pos x="162" y="472"/>
                  </a:cxn>
                  <a:cxn ang="0">
                    <a:pos x="116" y="450"/>
                  </a:cxn>
                  <a:cxn ang="0">
                    <a:pos x="78" y="420"/>
                  </a:cxn>
                  <a:cxn ang="0">
                    <a:pos x="44" y="384"/>
                  </a:cxn>
                  <a:cxn ang="0">
                    <a:pos x="20" y="342"/>
                  </a:cxn>
                  <a:cxn ang="0">
                    <a:pos x="4" y="296"/>
                  </a:cxn>
                  <a:cxn ang="0">
                    <a:pos x="0" y="246"/>
                  </a:cxn>
                  <a:cxn ang="0">
                    <a:pos x="0" y="220"/>
                  </a:cxn>
                  <a:cxn ang="0">
                    <a:pos x="12" y="172"/>
                  </a:cxn>
                  <a:cxn ang="0">
                    <a:pos x="32" y="128"/>
                  </a:cxn>
                  <a:cxn ang="0">
                    <a:pos x="60" y="90"/>
                  </a:cxn>
                  <a:cxn ang="0">
                    <a:pos x="96" y="56"/>
                  </a:cxn>
                  <a:cxn ang="0">
                    <a:pos x="138" y="30"/>
                  </a:cxn>
                  <a:cxn ang="0">
                    <a:pos x="186" y="10"/>
                  </a:cxn>
                  <a:cxn ang="0">
                    <a:pos x="238" y="2"/>
                  </a:cxn>
                  <a:cxn ang="0">
                    <a:pos x="264" y="0"/>
                  </a:cxn>
                </a:cxnLst>
                <a:rect l="0" t="0" r="r" b="b"/>
                <a:pathLst>
                  <a:path w="530" h="492">
                    <a:moveTo>
                      <a:pt x="264" y="0"/>
                    </a:moveTo>
                    <a:lnTo>
                      <a:pt x="264" y="0"/>
                    </a:lnTo>
                    <a:lnTo>
                      <a:pt x="292" y="2"/>
                    </a:lnTo>
                    <a:lnTo>
                      <a:pt x="318" y="4"/>
                    </a:lnTo>
                    <a:lnTo>
                      <a:pt x="344" y="10"/>
                    </a:lnTo>
                    <a:lnTo>
                      <a:pt x="368" y="20"/>
                    </a:lnTo>
                    <a:lnTo>
                      <a:pt x="392" y="30"/>
                    </a:lnTo>
                    <a:lnTo>
                      <a:pt x="412" y="42"/>
                    </a:lnTo>
                    <a:lnTo>
                      <a:pt x="434" y="56"/>
                    </a:lnTo>
                    <a:lnTo>
                      <a:pt x="452" y="72"/>
                    </a:lnTo>
                    <a:lnTo>
                      <a:pt x="470" y="90"/>
                    </a:lnTo>
                    <a:lnTo>
                      <a:pt x="484" y="108"/>
                    </a:lnTo>
                    <a:lnTo>
                      <a:pt x="498" y="128"/>
                    </a:lnTo>
                    <a:lnTo>
                      <a:pt x="510" y="150"/>
                    </a:lnTo>
                    <a:lnTo>
                      <a:pt x="518" y="172"/>
                    </a:lnTo>
                    <a:lnTo>
                      <a:pt x="524" y="196"/>
                    </a:lnTo>
                    <a:lnTo>
                      <a:pt x="528" y="220"/>
                    </a:lnTo>
                    <a:lnTo>
                      <a:pt x="530" y="246"/>
                    </a:lnTo>
                    <a:lnTo>
                      <a:pt x="530" y="246"/>
                    </a:lnTo>
                    <a:lnTo>
                      <a:pt x="528" y="270"/>
                    </a:lnTo>
                    <a:lnTo>
                      <a:pt x="524" y="296"/>
                    </a:lnTo>
                    <a:lnTo>
                      <a:pt x="518" y="318"/>
                    </a:lnTo>
                    <a:lnTo>
                      <a:pt x="510" y="342"/>
                    </a:lnTo>
                    <a:lnTo>
                      <a:pt x="498" y="362"/>
                    </a:lnTo>
                    <a:lnTo>
                      <a:pt x="484" y="384"/>
                    </a:lnTo>
                    <a:lnTo>
                      <a:pt x="470" y="402"/>
                    </a:lnTo>
                    <a:lnTo>
                      <a:pt x="452" y="420"/>
                    </a:lnTo>
                    <a:lnTo>
                      <a:pt x="434" y="436"/>
                    </a:lnTo>
                    <a:lnTo>
                      <a:pt x="412" y="450"/>
                    </a:lnTo>
                    <a:lnTo>
                      <a:pt x="392" y="462"/>
                    </a:lnTo>
                    <a:lnTo>
                      <a:pt x="368" y="472"/>
                    </a:lnTo>
                    <a:lnTo>
                      <a:pt x="344" y="480"/>
                    </a:lnTo>
                    <a:lnTo>
                      <a:pt x="318" y="486"/>
                    </a:lnTo>
                    <a:lnTo>
                      <a:pt x="292" y="490"/>
                    </a:lnTo>
                    <a:lnTo>
                      <a:pt x="264" y="492"/>
                    </a:lnTo>
                    <a:lnTo>
                      <a:pt x="264" y="492"/>
                    </a:lnTo>
                    <a:lnTo>
                      <a:pt x="238" y="490"/>
                    </a:lnTo>
                    <a:lnTo>
                      <a:pt x="212" y="486"/>
                    </a:lnTo>
                    <a:lnTo>
                      <a:pt x="186" y="480"/>
                    </a:lnTo>
                    <a:lnTo>
                      <a:pt x="162" y="472"/>
                    </a:lnTo>
                    <a:lnTo>
                      <a:pt x="138" y="462"/>
                    </a:lnTo>
                    <a:lnTo>
                      <a:pt x="116" y="450"/>
                    </a:lnTo>
                    <a:lnTo>
                      <a:pt x="96" y="436"/>
                    </a:lnTo>
                    <a:lnTo>
                      <a:pt x="78" y="420"/>
                    </a:lnTo>
                    <a:lnTo>
                      <a:pt x="60" y="402"/>
                    </a:lnTo>
                    <a:lnTo>
                      <a:pt x="44" y="384"/>
                    </a:lnTo>
                    <a:lnTo>
                      <a:pt x="32" y="362"/>
                    </a:lnTo>
                    <a:lnTo>
                      <a:pt x="20" y="342"/>
                    </a:lnTo>
                    <a:lnTo>
                      <a:pt x="12" y="318"/>
                    </a:lnTo>
                    <a:lnTo>
                      <a:pt x="4" y="296"/>
                    </a:lnTo>
                    <a:lnTo>
                      <a:pt x="0" y="270"/>
                    </a:lnTo>
                    <a:lnTo>
                      <a:pt x="0" y="246"/>
                    </a:lnTo>
                    <a:lnTo>
                      <a:pt x="0" y="246"/>
                    </a:lnTo>
                    <a:lnTo>
                      <a:pt x="0" y="220"/>
                    </a:lnTo>
                    <a:lnTo>
                      <a:pt x="4" y="196"/>
                    </a:lnTo>
                    <a:lnTo>
                      <a:pt x="12" y="172"/>
                    </a:lnTo>
                    <a:lnTo>
                      <a:pt x="20" y="150"/>
                    </a:lnTo>
                    <a:lnTo>
                      <a:pt x="32" y="128"/>
                    </a:lnTo>
                    <a:lnTo>
                      <a:pt x="44" y="108"/>
                    </a:lnTo>
                    <a:lnTo>
                      <a:pt x="60" y="90"/>
                    </a:lnTo>
                    <a:lnTo>
                      <a:pt x="78" y="72"/>
                    </a:lnTo>
                    <a:lnTo>
                      <a:pt x="96" y="56"/>
                    </a:lnTo>
                    <a:lnTo>
                      <a:pt x="116" y="42"/>
                    </a:lnTo>
                    <a:lnTo>
                      <a:pt x="138" y="30"/>
                    </a:lnTo>
                    <a:lnTo>
                      <a:pt x="162" y="20"/>
                    </a:lnTo>
                    <a:lnTo>
                      <a:pt x="186" y="10"/>
                    </a:lnTo>
                    <a:lnTo>
                      <a:pt x="212" y="4"/>
                    </a:lnTo>
                    <a:lnTo>
                      <a:pt x="238" y="2"/>
                    </a:lnTo>
                    <a:lnTo>
                      <a:pt x="264" y="0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FAD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39">
                <a:extLst>
                  <a:ext uri="{FF2B5EF4-FFF2-40B4-BE49-F238E27FC236}">
                    <a16:creationId xmlns:a16="http://schemas.microsoft.com/office/drawing/2014/main" id="{11F39D4A-6466-4278-9052-DC806C4C2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1466"/>
                <a:ext cx="516" cy="474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10" y="6"/>
                  </a:cxn>
                  <a:cxn ang="0">
                    <a:pos x="358" y="20"/>
                  </a:cxn>
                  <a:cxn ang="0">
                    <a:pos x="402" y="42"/>
                  </a:cxn>
                  <a:cxn ang="0">
                    <a:pos x="440" y="70"/>
                  </a:cxn>
                  <a:cxn ang="0">
                    <a:pos x="472" y="106"/>
                  </a:cxn>
                  <a:cxn ang="0">
                    <a:pos x="496" y="146"/>
                  </a:cxn>
                  <a:cxn ang="0">
                    <a:pos x="512" y="190"/>
                  </a:cxn>
                  <a:cxn ang="0">
                    <a:pos x="516" y="238"/>
                  </a:cxn>
                  <a:cxn ang="0">
                    <a:pos x="516" y="262"/>
                  </a:cxn>
                  <a:cxn ang="0">
                    <a:pos x="504" y="308"/>
                  </a:cxn>
                  <a:cxn ang="0">
                    <a:pos x="486" y="350"/>
                  </a:cxn>
                  <a:cxn ang="0">
                    <a:pos x="458" y="388"/>
                  </a:cxn>
                  <a:cxn ang="0">
                    <a:pos x="422" y="420"/>
                  </a:cxn>
                  <a:cxn ang="0">
                    <a:pos x="382" y="444"/>
                  </a:cxn>
                  <a:cxn ang="0">
                    <a:pos x="336" y="462"/>
                  </a:cxn>
                  <a:cxn ang="0">
                    <a:pos x="284" y="472"/>
                  </a:cxn>
                  <a:cxn ang="0">
                    <a:pos x="258" y="474"/>
                  </a:cxn>
                  <a:cxn ang="0">
                    <a:pos x="206" y="468"/>
                  </a:cxn>
                  <a:cxn ang="0">
                    <a:pos x="158" y="454"/>
                  </a:cxn>
                  <a:cxn ang="0">
                    <a:pos x="114" y="434"/>
                  </a:cxn>
                  <a:cxn ang="0">
                    <a:pos x="76" y="404"/>
                  </a:cxn>
                  <a:cxn ang="0">
                    <a:pos x="44" y="370"/>
                  </a:cxn>
                  <a:cxn ang="0">
                    <a:pos x="22" y="330"/>
                  </a:cxn>
                  <a:cxn ang="0">
                    <a:pos x="6" y="284"/>
                  </a:cxn>
                  <a:cxn ang="0">
                    <a:pos x="0" y="238"/>
                  </a:cxn>
                  <a:cxn ang="0">
                    <a:pos x="2" y="214"/>
                  </a:cxn>
                  <a:cxn ang="0">
                    <a:pos x="12" y="168"/>
                  </a:cxn>
                  <a:cxn ang="0">
                    <a:pos x="32" y="124"/>
                  </a:cxn>
                  <a:cxn ang="0">
                    <a:pos x="60" y="88"/>
                  </a:cxn>
                  <a:cxn ang="0">
                    <a:pos x="94" y="54"/>
                  </a:cxn>
                  <a:cxn ang="0">
                    <a:pos x="136" y="30"/>
                  </a:cxn>
                  <a:cxn ang="0">
                    <a:pos x="182" y="12"/>
                  </a:cxn>
                  <a:cxn ang="0">
                    <a:pos x="232" y="2"/>
                  </a:cxn>
                  <a:cxn ang="0">
                    <a:pos x="258" y="0"/>
                  </a:cxn>
                </a:cxnLst>
                <a:rect l="0" t="0" r="r" b="b"/>
                <a:pathLst>
                  <a:path w="516" h="474">
                    <a:moveTo>
                      <a:pt x="258" y="0"/>
                    </a:moveTo>
                    <a:lnTo>
                      <a:pt x="258" y="0"/>
                    </a:lnTo>
                    <a:lnTo>
                      <a:pt x="284" y="2"/>
                    </a:lnTo>
                    <a:lnTo>
                      <a:pt x="310" y="6"/>
                    </a:lnTo>
                    <a:lnTo>
                      <a:pt x="336" y="12"/>
                    </a:lnTo>
                    <a:lnTo>
                      <a:pt x="358" y="20"/>
                    </a:lnTo>
                    <a:lnTo>
                      <a:pt x="382" y="30"/>
                    </a:lnTo>
                    <a:lnTo>
                      <a:pt x="402" y="42"/>
                    </a:lnTo>
                    <a:lnTo>
                      <a:pt x="422" y="54"/>
                    </a:lnTo>
                    <a:lnTo>
                      <a:pt x="440" y="70"/>
                    </a:lnTo>
                    <a:lnTo>
                      <a:pt x="458" y="88"/>
                    </a:lnTo>
                    <a:lnTo>
                      <a:pt x="472" y="106"/>
                    </a:lnTo>
                    <a:lnTo>
                      <a:pt x="486" y="124"/>
                    </a:lnTo>
                    <a:lnTo>
                      <a:pt x="496" y="146"/>
                    </a:lnTo>
                    <a:lnTo>
                      <a:pt x="504" y="168"/>
                    </a:lnTo>
                    <a:lnTo>
                      <a:pt x="512" y="190"/>
                    </a:lnTo>
                    <a:lnTo>
                      <a:pt x="516" y="214"/>
                    </a:lnTo>
                    <a:lnTo>
                      <a:pt x="516" y="238"/>
                    </a:lnTo>
                    <a:lnTo>
                      <a:pt x="516" y="238"/>
                    </a:lnTo>
                    <a:lnTo>
                      <a:pt x="516" y="262"/>
                    </a:lnTo>
                    <a:lnTo>
                      <a:pt x="512" y="284"/>
                    </a:lnTo>
                    <a:lnTo>
                      <a:pt x="504" y="308"/>
                    </a:lnTo>
                    <a:lnTo>
                      <a:pt x="496" y="330"/>
                    </a:lnTo>
                    <a:lnTo>
                      <a:pt x="486" y="350"/>
                    </a:lnTo>
                    <a:lnTo>
                      <a:pt x="472" y="370"/>
                    </a:lnTo>
                    <a:lnTo>
                      <a:pt x="458" y="388"/>
                    </a:lnTo>
                    <a:lnTo>
                      <a:pt x="440" y="404"/>
                    </a:lnTo>
                    <a:lnTo>
                      <a:pt x="422" y="420"/>
                    </a:lnTo>
                    <a:lnTo>
                      <a:pt x="402" y="434"/>
                    </a:lnTo>
                    <a:lnTo>
                      <a:pt x="382" y="444"/>
                    </a:lnTo>
                    <a:lnTo>
                      <a:pt x="358" y="454"/>
                    </a:lnTo>
                    <a:lnTo>
                      <a:pt x="336" y="462"/>
                    </a:lnTo>
                    <a:lnTo>
                      <a:pt x="310" y="468"/>
                    </a:lnTo>
                    <a:lnTo>
                      <a:pt x="284" y="472"/>
                    </a:lnTo>
                    <a:lnTo>
                      <a:pt x="258" y="474"/>
                    </a:lnTo>
                    <a:lnTo>
                      <a:pt x="258" y="474"/>
                    </a:lnTo>
                    <a:lnTo>
                      <a:pt x="232" y="472"/>
                    </a:lnTo>
                    <a:lnTo>
                      <a:pt x="206" y="468"/>
                    </a:lnTo>
                    <a:lnTo>
                      <a:pt x="182" y="462"/>
                    </a:lnTo>
                    <a:lnTo>
                      <a:pt x="158" y="454"/>
                    </a:lnTo>
                    <a:lnTo>
                      <a:pt x="136" y="444"/>
                    </a:lnTo>
                    <a:lnTo>
                      <a:pt x="114" y="434"/>
                    </a:lnTo>
                    <a:lnTo>
                      <a:pt x="94" y="420"/>
                    </a:lnTo>
                    <a:lnTo>
                      <a:pt x="76" y="404"/>
                    </a:lnTo>
                    <a:lnTo>
                      <a:pt x="60" y="388"/>
                    </a:lnTo>
                    <a:lnTo>
                      <a:pt x="44" y="370"/>
                    </a:lnTo>
                    <a:lnTo>
                      <a:pt x="32" y="350"/>
                    </a:lnTo>
                    <a:lnTo>
                      <a:pt x="22" y="330"/>
                    </a:lnTo>
                    <a:lnTo>
                      <a:pt x="12" y="308"/>
                    </a:lnTo>
                    <a:lnTo>
                      <a:pt x="6" y="284"/>
                    </a:lnTo>
                    <a:lnTo>
                      <a:pt x="2" y="262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14"/>
                    </a:lnTo>
                    <a:lnTo>
                      <a:pt x="6" y="190"/>
                    </a:lnTo>
                    <a:lnTo>
                      <a:pt x="12" y="168"/>
                    </a:lnTo>
                    <a:lnTo>
                      <a:pt x="22" y="146"/>
                    </a:lnTo>
                    <a:lnTo>
                      <a:pt x="32" y="124"/>
                    </a:lnTo>
                    <a:lnTo>
                      <a:pt x="44" y="106"/>
                    </a:lnTo>
                    <a:lnTo>
                      <a:pt x="60" y="88"/>
                    </a:lnTo>
                    <a:lnTo>
                      <a:pt x="76" y="70"/>
                    </a:lnTo>
                    <a:lnTo>
                      <a:pt x="94" y="54"/>
                    </a:lnTo>
                    <a:lnTo>
                      <a:pt x="114" y="42"/>
                    </a:lnTo>
                    <a:lnTo>
                      <a:pt x="136" y="30"/>
                    </a:lnTo>
                    <a:lnTo>
                      <a:pt x="158" y="20"/>
                    </a:lnTo>
                    <a:lnTo>
                      <a:pt x="182" y="12"/>
                    </a:lnTo>
                    <a:lnTo>
                      <a:pt x="206" y="6"/>
                    </a:lnTo>
                    <a:lnTo>
                      <a:pt x="232" y="2"/>
                    </a:lnTo>
                    <a:lnTo>
                      <a:pt x="258" y="0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FAE31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40">
                <a:extLst>
                  <a:ext uri="{FF2B5EF4-FFF2-40B4-BE49-F238E27FC236}">
                    <a16:creationId xmlns:a16="http://schemas.microsoft.com/office/drawing/2014/main" id="{C6B1F398-69C7-44AA-B1C9-2C835D6F8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1476"/>
                <a:ext cx="500" cy="454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300" y="4"/>
                  </a:cxn>
                  <a:cxn ang="0">
                    <a:pos x="348" y="18"/>
                  </a:cxn>
                  <a:cxn ang="0">
                    <a:pos x="390" y="38"/>
                  </a:cxn>
                  <a:cxn ang="0">
                    <a:pos x="428" y="66"/>
                  </a:cxn>
                  <a:cxn ang="0">
                    <a:pos x="458" y="100"/>
                  </a:cxn>
                  <a:cxn ang="0">
                    <a:pos x="482" y="138"/>
                  </a:cxn>
                  <a:cxn ang="0">
                    <a:pos x="496" y="182"/>
                  </a:cxn>
                  <a:cxn ang="0">
                    <a:pos x="500" y="226"/>
                  </a:cxn>
                  <a:cxn ang="0">
                    <a:pos x="500" y="250"/>
                  </a:cxn>
                  <a:cxn ang="0">
                    <a:pos x="490" y="294"/>
                  </a:cxn>
                  <a:cxn ang="0">
                    <a:pos x="470" y="334"/>
                  </a:cxn>
                  <a:cxn ang="0">
                    <a:pos x="444" y="370"/>
                  </a:cxn>
                  <a:cxn ang="0">
                    <a:pos x="410" y="402"/>
                  </a:cxn>
                  <a:cxn ang="0">
                    <a:pos x="370" y="426"/>
                  </a:cxn>
                  <a:cxn ang="0">
                    <a:pos x="324" y="444"/>
                  </a:cxn>
                  <a:cxn ang="0">
                    <a:pos x="276" y="452"/>
                  </a:cxn>
                  <a:cxn ang="0">
                    <a:pos x="250" y="454"/>
                  </a:cxn>
                  <a:cxn ang="0">
                    <a:pos x="200" y="448"/>
                  </a:cxn>
                  <a:cxn ang="0">
                    <a:pos x="154" y="436"/>
                  </a:cxn>
                  <a:cxn ang="0">
                    <a:pos x="110" y="414"/>
                  </a:cxn>
                  <a:cxn ang="0">
                    <a:pos x="74" y="386"/>
                  </a:cxn>
                  <a:cxn ang="0">
                    <a:pos x="44" y="354"/>
                  </a:cxn>
                  <a:cxn ang="0">
                    <a:pos x="20" y="314"/>
                  </a:cxn>
                  <a:cxn ang="0">
                    <a:pos x="6" y="272"/>
                  </a:cxn>
                  <a:cxn ang="0">
                    <a:pos x="0" y="226"/>
                  </a:cxn>
                  <a:cxn ang="0">
                    <a:pos x="2" y="204"/>
                  </a:cxn>
                  <a:cxn ang="0">
                    <a:pos x="12" y="160"/>
                  </a:cxn>
                  <a:cxn ang="0">
                    <a:pos x="30" y="118"/>
                  </a:cxn>
                  <a:cxn ang="0">
                    <a:pos x="58" y="82"/>
                  </a:cxn>
                  <a:cxn ang="0">
                    <a:pos x="92" y="52"/>
                  </a:cxn>
                  <a:cxn ang="0">
                    <a:pos x="132" y="28"/>
                  </a:cxn>
                  <a:cxn ang="0">
                    <a:pos x="176" y="10"/>
                  </a:cxn>
                  <a:cxn ang="0">
                    <a:pos x="226" y="2"/>
                  </a:cxn>
                  <a:cxn ang="0">
                    <a:pos x="250" y="0"/>
                  </a:cxn>
                </a:cxnLst>
                <a:rect l="0" t="0" r="r" b="b"/>
                <a:pathLst>
                  <a:path w="500" h="454">
                    <a:moveTo>
                      <a:pt x="250" y="0"/>
                    </a:moveTo>
                    <a:lnTo>
                      <a:pt x="250" y="0"/>
                    </a:lnTo>
                    <a:lnTo>
                      <a:pt x="276" y="2"/>
                    </a:lnTo>
                    <a:lnTo>
                      <a:pt x="300" y="4"/>
                    </a:lnTo>
                    <a:lnTo>
                      <a:pt x="324" y="10"/>
                    </a:lnTo>
                    <a:lnTo>
                      <a:pt x="348" y="18"/>
                    </a:lnTo>
                    <a:lnTo>
                      <a:pt x="370" y="28"/>
                    </a:lnTo>
                    <a:lnTo>
                      <a:pt x="390" y="38"/>
                    </a:lnTo>
                    <a:lnTo>
                      <a:pt x="410" y="52"/>
                    </a:lnTo>
                    <a:lnTo>
                      <a:pt x="428" y="66"/>
                    </a:lnTo>
                    <a:lnTo>
                      <a:pt x="444" y="82"/>
                    </a:lnTo>
                    <a:lnTo>
                      <a:pt x="458" y="100"/>
                    </a:lnTo>
                    <a:lnTo>
                      <a:pt x="470" y="118"/>
                    </a:lnTo>
                    <a:lnTo>
                      <a:pt x="482" y="138"/>
                    </a:lnTo>
                    <a:lnTo>
                      <a:pt x="490" y="160"/>
                    </a:lnTo>
                    <a:lnTo>
                      <a:pt x="496" y="182"/>
                    </a:lnTo>
                    <a:lnTo>
                      <a:pt x="500" y="204"/>
                    </a:lnTo>
                    <a:lnTo>
                      <a:pt x="500" y="226"/>
                    </a:lnTo>
                    <a:lnTo>
                      <a:pt x="500" y="226"/>
                    </a:lnTo>
                    <a:lnTo>
                      <a:pt x="500" y="250"/>
                    </a:lnTo>
                    <a:lnTo>
                      <a:pt x="496" y="272"/>
                    </a:lnTo>
                    <a:lnTo>
                      <a:pt x="490" y="294"/>
                    </a:lnTo>
                    <a:lnTo>
                      <a:pt x="482" y="314"/>
                    </a:lnTo>
                    <a:lnTo>
                      <a:pt x="470" y="334"/>
                    </a:lnTo>
                    <a:lnTo>
                      <a:pt x="458" y="354"/>
                    </a:lnTo>
                    <a:lnTo>
                      <a:pt x="444" y="370"/>
                    </a:lnTo>
                    <a:lnTo>
                      <a:pt x="428" y="386"/>
                    </a:lnTo>
                    <a:lnTo>
                      <a:pt x="410" y="402"/>
                    </a:lnTo>
                    <a:lnTo>
                      <a:pt x="390" y="414"/>
                    </a:lnTo>
                    <a:lnTo>
                      <a:pt x="370" y="426"/>
                    </a:lnTo>
                    <a:lnTo>
                      <a:pt x="348" y="436"/>
                    </a:lnTo>
                    <a:lnTo>
                      <a:pt x="324" y="444"/>
                    </a:lnTo>
                    <a:lnTo>
                      <a:pt x="300" y="448"/>
                    </a:lnTo>
                    <a:lnTo>
                      <a:pt x="276" y="452"/>
                    </a:lnTo>
                    <a:lnTo>
                      <a:pt x="250" y="454"/>
                    </a:lnTo>
                    <a:lnTo>
                      <a:pt x="250" y="454"/>
                    </a:lnTo>
                    <a:lnTo>
                      <a:pt x="226" y="452"/>
                    </a:lnTo>
                    <a:lnTo>
                      <a:pt x="200" y="448"/>
                    </a:lnTo>
                    <a:lnTo>
                      <a:pt x="176" y="444"/>
                    </a:lnTo>
                    <a:lnTo>
                      <a:pt x="154" y="436"/>
                    </a:lnTo>
                    <a:lnTo>
                      <a:pt x="132" y="426"/>
                    </a:lnTo>
                    <a:lnTo>
                      <a:pt x="110" y="414"/>
                    </a:lnTo>
                    <a:lnTo>
                      <a:pt x="92" y="402"/>
                    </a:lnTo>
                    <a:lnTo>
                      <a:pt x="74" y="386"/>
                    </a:lnTo>
                    <a:lnTo>
                      <a:pt x="58" y="370"/>
                    </a:lnTo>
                    <a:lnTo>
                      <a:pt x="44" y="354"/>
                    </a:lnTo>
                    <a:lnTo>
                      <a:pt x="30" y="334"/>
                    </a:lnTo>
                    <a:lnTo>
                      <a:pt x="20" y="314"/>
                    </a:lnTo>
                    <a:lnTo>
                      <a:pt x="12" y="294"/>
                    </a:lnTo>
                    <a:lnTo>
                      <a:pt x="6" y="272"/>
                    </a:lnTo>
                    <a:lnTo>
                      <a:pt x="2" y="250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2" y="204"/>
                    </a:lnTo>
                    <a:lnTo>
                      <a:pt x="6" y="182"/>
                    </a:lnTo>
                    <a:lnTo>
                      <a:pt x="12" y="160"/>
                    </a:lnTo>
                    <a:lnTo>
                      <a:pt x="20" y="138"/>
                    </a:lnTo>
                    <a:lnTo>
                      <a:pt x="30" y="118"/>
                    </a:lnTo>
                    <a:lnTo>
                      <a:pt x="44" y="100"/>
                    </a:lnTo>
                    <a:lnTo>
                      <a:pt x="58" y="82"/>
                    </a:lnTo>
                    <a:lnTo>
                      <a:pt x="74" y="66"/>
                    </a:lnTo>
                    <a:lnTo>
                      <a:pt x="92" y="52"/>
                    </a:lnTo>
                    <a:lnTo>
                      <a:pt x="110" y="38"/>
                    </a:lnTo>
                    <a:lnTo>
                      <a:pt x="132" y="28"/>
                    </a:lnTo>
                    <a:lnTo>
                      <a:pt x="154" y="18"/>
                    </a:lnTo>
                    <a:lnTo>
                      <a:pt x="176" y="10"/>
                    </a:lnTo>
                    <a:lnTo>
                      <a:pt x="200" y="4"/>
                    </a:lnTo>
                    <a:lnTo>
                      <a:pt x="226" y="2"/>
                    </a:lnTo>
                    <a:lnTo>
                      <a:pt x="250" y="0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FAE6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41">
                <a:extLst>
                  <a:ext uri="{FF2B5EF4-FFF2-40B4-BE49-F238E27FC236}">
                    <a16:creationId xmlns:a16="http://schemas.microsoft.com/office/drawing/2014/main" id="{D2520C54-82C4-4AFC-95E8-8084DC8A0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486"/>
                <a:ext cx="486" cy="434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292" y="4"/>
                  </a:cxn>
                  <a:cxn ang="0">
                    <a:pos x="336" y="16"/>
                  </a:cxn>
                  <a:cxn ang="0">
                    <a:pos x="378" y="36"/>
                  </a:cxn>
                  <a:cxn ang="0">
                    <a:pos x="414" y="62"/>
                  </a:cxn>
                  <a:cxn ang="0">
                    <a:pos x="444" y="94"/>
                  </a:cxn>
                  <a:cxn ang="0">
                    <a:pos x="466" y="132"/>
                  </a:cxn>
                  <a:cxn ang="0">
                    <a:pos x="480" y="172"/>
                  </a:cxn>
                  <a:cxn ang="0">
                    <a:pos x="486" y="216"/>
                  </a:cxn>
                  <a:cxn ang="0">
                    <a:pos x="484" y="238"/>
                  </a:cxn>
                  <a:cxn ang="0">
                    <a:pos x="474" y="280"/>
                  </a:cxn>
                  <a:cxn ang="0">
                    <a:pos x="456" y="320"/>
                  </a:cxn>
                  <a:cxn ang="0">
                    <a:pos x="430" y="354"/>
                  </a:cxn>
                  <a:cxn ang="0">
                    <a:pos x="396" y="384"/>
                  </a:cxn>
                  <a:cxn ang="0">
                    <a:pos x="358" y="406"/>
                  </a:cxn>
                  <a:cxn ang="0">
                    <a:pos x="314" y="424"/>
                  </a:cxn>
                  <a:cxn ang="0">
                    <a:pos x="268" y="432"/>
                  </a:cxn>
                  <a:cxn ang="0">
                    <a:pos x="242" y="434"/>
                  </a:cxn>
                  <a:cxn ang="0">
                    <a:pos x="194" y="428"/>
                  </a:cxn>
                  <a:cxn ang="0">
                    <a:pos x="148" y="416"/>
                  </a:cxn>
                  <a:cxn ang="0">
                    <a:pos x="106" y="396"/>
                  </a:cxn>
                  <a:cxn ang="0">
                    <a:pos x="70" y="370"/>
                  </a:cxn>
                  <a:cxn ang="0">
                    <a:pos x="42" y="338"/>
                  </a:cxn>
                  <a:cxn ang="0">
                    <a:pos x="18" y="300"/>
                  </a:cxn>
                  <a:cxn ang="0">
                    <a:pos x="4" y="260"/>
                  </a:cxn>
                  <a:cxn ang="0">
                    <a:pos x="0" y="216"/>
                  </a:cxn>
                  <a:cxn ang="0">
                    <a:pos x="0" y="194"/>
                  </a:cxn>
                  <a:cxn ang="0">
                    <a:pos x="10" y="152"/>
                  </a:cxn>
                  <a:cxn ang="0">
                    <a:pos x="30" y="112"/>
                  </a:cxn>
                  <a:cxn ang="0">
                    <a:pos x="56" y="78"/>
                  </a:cxn>
                  <a:cxn ang="0">
                    <a:pos x="88" y="48"/>
                  </a:cxn>
                  <a:cxn ang="0">
                    <a:pos x="126" y="26"/>
                  </a:cxn>
                  <a:cxn ang="0">
                    <a:pos x="170" y="8"/>
                  </a:cxn>
                  <a:cxn ang="0">
                    <a:pos x="218" y="0"/>
                  </a:cxn>
                  <a:cxn ang="0">
                    <a:pos x="242" y="0"/>
                  </a:cxn>
                </a:cxnLst>
                <a:rect l="0" t="0" r="r" b="b"/>
                <a:pathLst>
                  <a:path w="486" h="434">
                    <a:moveTo>
                      <a:pt x="242" y="0"/>
                    </a:moveTo>
                    <a:lnTo>
                      <a:pt x="242" y="0"/>
                    </a:lnTo>
                    <a:lnTo>
                      <a:pt x="268" y="0"/>
                    </a:lnTo>
                    <a:lnTo>
                      <a:pt x="292" y="4"/>
                    </a:lnTo>
                    <a:lnTo>
                      <a:pt x="314" y="8"/>
                    </a:lnTo>
                    <a:lnTo>
                      <a:pt x="336" y="16"/>
                    </a:lnTo>
                    <a:lnTo>
                      <a:pt x="358" y="26"/>
                    </a:lnTo>
                    <a:lnTo>
                      <a:pt x="378" y="36"/>
                    </a:lnTo>
                    <a:lnTo>
                      <a:pt x="396" y="48"/>
                    </a:lnTo>
                    <a:lnTo>
                      <a:pt x="414" y="62"/>
                    </a:lnTo>
                    <a:lnTo>
                      <a:pt x="430" y="78"/>
                    </a:lnTo>
                    <a:lnTo>
                      <a:pt x="444" y="94"/>
                    </a:lnTo>
                    <a:lnTo>
                      <a:pt x="456" y="112"/>
                    </a:lnTo>
                    <a:lnTo>
                      <a:pt x="466" y="132"/>
                    </a:lnTo>
                    <a:lnTo>
                      <a:pt x="474" y="152"/>
                    </a:lnTo>
                    <a:lnTo>
                      <a:pt x="480" y="172"/>
                    </a:lnTo>
                    <a:lnTo>
                      <a:pt x="484" y="194"/>
                    </a:lnTo>
                    <a:lnTo>
                      <a:pt x="486" y="216"/>
                    </a:lnTo>
                    <a:lnTo>
                      <a:pt x="486" y="216"/>
                    </a:lnTo>
                    <a:lnTo>
                      <a:pt x="484" y="238"/>
                    </a:lnTo>
                    <a:lnTo>
                      <a:pt x="480" y="260"/>
                    </a:lnTo>
                    <a:lnTo>
                      <a:pt x="474" y="280"/>
                    </a:lnTo>
                    <a:lnTo>
                      <a:pt x="466" y="300"/>
                    </a:lnTo>
                    <a:lnTo>
                      <a:pt x="456" y="320"/>
                    </a:lnTo>
                    <a:lnTo>
                      <a:pt x="444" y="338"/>
                    </a:lnTo>
                    <a:lnTo>
                      <a:pt x="430" y="354"/>
                    </a:lnTo>
                    <a:lnTo>
                      <a:pt x="414" y="370"/>
                    </a:lnTo>
                    <a:lnTo>
                      <a:pt x="396" y="384"/>
                    </a:lnTo>
                    <a:lnTo>
                      <a:pt x="378" y="396"/>
                    </a:lnTo>
                    <a:lnTo>
                      <a:pt x="358" y="406"/>
                    </a:lnTo>
                    <a:lnTo>
                      <a:pt x="336" y="416"/>
                    </a:lnTo>
                    <a:lnTo>
                      <a:pt x="314" y="424"/>
                    </a:lnTo>
                    <a:lnTo>
                      <a:pt x="292" y="428"/>
                    </a:lnTo>
                    <a:lnTo>
                      <a:pt x="268" y="432"/>
                    </a:lnTo>
                    <a:lnTo>
                      <a:pt x="242" y="434"/>
                    </a:lnTo>
                    <a:lnTo>
                      <a:pt x="242" y="434"/>
                    </a:lnTo>
                    <a:lnTo>
                      <a:pt x="218" y="432"/>
                    </a:lnTo>
                    <a:lnTo>
                      <a:pt x="194" y="428"/>
                    </a:lnTo>
                    <a:lnTo>
                      <a:pt x="170" y="424"/>
                    </a:lnTo>
                    <a:lnTo>
                      <a:pt x="148" y="416"/>
                    </a:lnTo>
                    <a:lnTo>
                      <a:pt x="126" y="406"/>
                    </a:lnTo>
                    <a:lnTo>
                      <a:pt x="106" y="396"/>
                    </a:lnTo>
                    <a:lnTo>
                      <a:pt x="88" y="384"/>
                    </a:lnTo>
                    <a:lnTo>
                      <a:pt x="70" y="370"/>
                    </a:lnTo>
                    <a:lnTo>
                      <a:pt x="56" y="354"/>
                    </a:lnTo>
                    <a:lnTo>
                      <a:pt x="42" y="338"/>
                    </a:lnTo>
                    <a:lnTo>
                      <a:pt x="30" y="320"/>
                    </a:lnTo>
                    <a:lnTo>
                      <a:pt x="18" y="300"/>
                    </a:lnTo>
                    <a:lnTo>
                      <a:pt x="10" y="280"/>
                    </a:lnTo>
                    <a:lnTo>
                      <a:pt x="4" y="260"/>
                    </a:lnTo>
                    <a:lnTo>
                      <a:pt x="0" y="238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0" y="194"/>
                    </a:lnTo>
                    <a:lnTo>
                      <a:pt x="4" y="172"/>
                    </a:lnTo>
                    <a:lnTo>
                      <a:pt x="10" y="152"/>
                    </a:lnTo>
                    <a:lnTo>
                      <a:pt x="18" y="132"/>
                    </a:lnTo>
                    <a:lnTo>
                      <a:pt x="30" y="112"/>
                    </a:lnTo>
                    <a:lnTo>
                      <a:pt x="42" y="94"/>
                    </a:lnTo>
                    <a:lnTo>
                      <a:pt x="56" y="78"/>
                    </a:lnTo>
                    <a:lnTo>
                      <a:pt x="70" y="62"/>
                    </a:lnTo>
                    <a:lnTo>
                      <a:pt x="88" y="48"/>
                    </a:lnTo>
                    <a:lnTo>
                      <a:pt x="106" y="36"/>
                    </a:lnTo>
                    <a:lnTo>
                      <a:pt x="126" y="26"/>
                    </a:lnTo>
                    <a:lnTo>
                      <a:pt x="148" y="16"/>
                    </a:lnTo>
                    <a:lnTo>
                      <a:pt x="170" y="8"/>
                    </a:lnTo>
                    <a:lnTo>
                      <a:pt x="194" y="4"/>
                    </a:lnTo>
                    <a:lnTo>
                      <a:pt x="218" y="0"/>
                    </a:lnTo>
                    <a:lnTo>
                      <a:pt x="242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FAEB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42">
                <a:extLst>
                  <a:ext uri="{FF2B5EF4-FFF2-40B4-BE49-F238E27FC236}">
                    <a16:creationId xmlns:a16="http://schemas.microsoft.com/office/drawing/2014/main" id="{E95569E6-FC6A-4C11-98A6-0AF36F64C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1494"/>
                <a:ext cx="470" cy="416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82" y="4"/>
                  </a:cxn>
                  <a:cxn ang="0">
                    <a:pos x="326" y="16"/>
                  </a:cxn>
                  <a:cxn ang="0">
                    <a:pos x="366" y="36"/>
                  </a:cxn>
                  <a:cxn ang="0">
                    <a:pos x="400" y="60"/>
                  </a:cxn>
                  <a:cxn ang="0">
                    <a:pos x="430" y="92"/>
                  </a:cxn>
                  <a:cxn ang="0">
                    <a:pos x="452" y="126"/>
                  </a:cxn>
                  <a:cxn ang="0">
                    <a:pos x="464" y="166"/>
                  </a:cxn>
                  <a:cxn ang="0">
                    <a:pos x="470" y="208"/>
                  </a:cxn>
                  <a:cxn ang="0">
                    <a:pos x="468" y="228"/>
                  </a:cxn>
                  <a:cxn ang="0">
                    <a:pos x="460" y="270"/>
                  </a:cxn>
                  <a:cxn ang="0">
                    <a:pos x="442" y="306"/>
                  </a:cxn>
                  <a:cxn ang="0">
                    <a:pos x="416" y="340"/>
                  </a:cxn>
                  <a:cxn ang="0">
                    <a:pos x="384" y="368"/>
                  </a:cxn>
                  <a:cxn ang="0">
                    <a:pos x="346" y="390"/>
                  </a:cxn>
                  <a:cxn ang="0">
                    <a:pos x="304" y="406"/>
                  </a:cxn>
                  <a:cxn ang="0">
                    <a:pos x="258" y="414"/>
                  </a:cxn>
                  <a:cxn ang="0">
                    <a:pos x="234" y="416"/>
                  </a:cxn>
                  <a:cxn ang="0">
                    <a:pos x="188" y="410"/>
                  </a:cxn>
                  <a:cxn ang="0">
                    <a:pos x="144" y="398"/>
                  </a:cxn>
                  <a:cxn ang="0">
                    <a:pos x="104" y="380"/>
                  </a:cxn>
                  <a:cxn ang="0">
                    <a:pos x="68" y="354"/>
                  </a:cxn>
                  <a:cxn ang="0">
                    <a:pos x="40" y="324"/>
                  </a:cxn>
                  <a:cxn ang="0">
                    <a:pos x="18" y="288"/>
                  </a:cxn>
                  <a:cxn ang="0">
                    <a:pos x="4" y="250"/>
                  </a:cxn>
                  <a:cxn ang="0">
                    <a:pos x="0" y="208"/>
                  </a:cxn>
                  <a:cxn ang="0">
                    <a:pos x="0" y="186"/>
                  </a:cxn>
                  <a:cxn ang="0">
                    <a:pos x="10" y="146"/>
                  </a:cxn>
                  <a:cxn ang="0">
                    <a:pos x="28" y="108"/>
                  </a:cxn>
                  <a:cxn ang="0">
                    <a:pos x="54" y="76"/>
                  </a:cxn>
                  <a:cxn ang="0">
                    <a:pos x="84" y="48"/>
                  </a:cxn>
                  <a:cxn ang="0">
                    <a:pos x="122" y="26"/>
                  </a:cxn>
                  <a:cxn ang="0">
                    <a:pos x="164" y="10"/>
                  </a:cxn>
                  <a:cxn ang="0">
                    <a:pos x="210" y="2"/>
                  </a:cxn>
                  <a:cxn ang="0">
                    <a:pos x="234" y="0"/>
                  </a:cxn>
                </a:cxnLst>
                <a:rect l="0" t="0" r="r" b="b"/>
                <a:pathLst>
                  <a:path w="470" h="416">
                    <a:moveTo>
                      <a:pt x="234" y="0"/>
                    </a:moveTo>
                    <a:lnTo>
                      <a:pt x="234" y="0"/>
                    </a:lnTo>
                    <a:lnTo>
                      <a:pt x="258" y="2"/>
                    </a:lnTo>
                    <a:lnTo>
                      <a:pt x="282" y="4"/>
                    </a:lnTo>
                    <a:lnTo>
                      <a:pt x="304" y="10"/>
                    </a:lnTo>
                    <a:lnTo>
                      <a:pt x="326" y="16"/>
                    </a:lnTo>
                    <a:lnTo>
                      <a:pt x="346" y="26"/>
                    </a:lnTo>
                    <a:lnTo>
                      <a:pt x="366" y="36"/>
                    </a:lnTo>
                    <a:lnTo>
                      <a:pt x="384" y="48"/>
                    </a:lnTo>
                    <a:lnTo>
                      <a:pt x="400" y="60"/>
                    </a:lnTo>
                    <a:lnTo>
                      <a:pt x="416" y="76"/>
                    </a:lnTo>
                    <a:lnTo>
                      <a:pt x="430" y="92"/>
                    </a:lnTo>
                    <a:lnTo>
                      <a:pt x="442" y="108"/>
                    </a:lnTo>
                    <a:lnTo>
                      <a:pt x="452" y="126"/>
                    </a:lnTo>
                    <a:lnTo>
                      <a:pt x="460" y="146"/>
                    </a:lnTo>
                    <a:lnTo>
                      <a:pt x="464" y="166"/>
                    </a:lnTo>
                    <a:lnTo>
                      <a:pt x="468" y="186"/>
                    </a:lnTo>
                    <a:lnTo>
                      <a:pt x="470" y="208"/>
                    </a:lnTo>
                    <a:lnTo>
                      <a:pt x="470" y="208"/>
                    </a:lnTo>
                    <a:lnTo>
                      <a:pt x="468" y="228"/>
                    </a:lnTo>
                    <a:lnTo>
                      <a:pt x="464" y="250"/>
                    </a:lnTo>
                    <a:lnTo>
                      <a:pt x="460" y="270"/>
                    </a:lnTo>
                    <a:lnTo>
                      <a:pt x="452" y="288"/>
                    </a:lnTo>
                    <a:lnTo>
                      <a:pt x="442" y="306"/>
                    </a:lnTo>
                    <a:lnTo>
                      <a:pt x="430" y="324"/>
                    </a:lnTo>
                    <a:lnTo>
                      <a:pt x="416" y="340"/>
                    </a:lnTo>
                    <a:lnTo>
                      <a:pt x="400" y="354"/>
                    </a:lnTo>
                    <a:lnTo>
                      <a:pt x="384" y="368"/>
                    </a:lnTo>
                    <a:lnTo>
                      <a:pt x="366" y="380"/>
                    </a:lnTo>
                    <a:lnTo>
                      <a:pt x="346" y="390"/>
                    </a:lnTo>
                    <a:lnTo>
                      <a:pt x="326" y="398"/>
                    </a:lnTo>
                    <a:lnTo>
                      <a:pt x="304" y="406"/>
                    </a:lnTo>
                    <a:lnTo>
                      <a:pt x="282" y="410"/>
                    </a:lnTo>
                    <a:lnTo>
                      <a:pt x="258" y="414"/>
                    </a:lnTo>
                    <a:lnTo>
                      <a:pt x="234" y="416"/>
                    </a:lnTo>
                    <a:lnTo>
                      <a:pt x="234" y="416"/>
                    </a:lnTo>
                    <a:lnTo>
                      <a:pt x="210" y="414"/>
                    </a:lnTo>
                    <a:lnTo>
                      <a:pt x="188" y="410"/>
                    </a:lnTo>
                    <a:lnTo>
                      <a:pt x="164" y="406"/>
                    </a:lnTo>
                    <a:lnTo>
                      <a:pt x="144" y="398"/>
                    </a:lnTo>
                    <a:lnTo>
                      <a:pt x="122" y="390"/>
                    </a:lnTo>
                    <a:lnTo>
                      <a:pt x="104" y="380"/>
                    </a:lnTo>
                    <a:lnTo>
                      <a:pt x="84" y="368"/>
                    </a:lnTo>
                    <a:lnTo>
                      <a:pt x="68" y="354"/>
                    </a:lnTo>
                    <a:lnTo>
                      <a:pt x="54" y="340"/>
                    </a:lnTo>
                    <a:lnTo>
                      <a:pt x="40" y="324"/>
                    </a:lnTo>
                    <a:lnTo>
                      <a:pt x="28" y="306"/>
                    </a:lnTo>
                    <a:lnTo>
                      <a:pt x="18" y="288"/>
                    </a:lnTo>
                    <a:lnTo>
                      <a:pt x="10" y="270"/>
                    </a:lnTo>
                    <a:lnTo>
                      <a:pt x="4" y="250"/>
                    </a:lnTo>
                    <a:lnTo>
                      <a:pt x="0" y="228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186"/>
                    </a:lnTo>
                    <a:lnTo>
                      <a:pt x="4" y="166"/>
                    </a:lnTo>
                    <a:lnTo>
                      <a:pt x="10" y="146"/>
                    </a:lnTo>
                    <a:lnTo>
                      <a:pt x="18" y="126"/>
                    </a:lnTo>
                    <a:lnTo>
                      <a:pt x="28" y="108"/>
                    </a:lnTo>
                    <a:lnTo>
                      <a:pt x="40" y="92"/>
                    </a:lnTo>
                    <a:lnTo>
                      <a:pt x="54" y="76"/>
                    </a:lnTo>
                    <a:lnTo>
                      <a:pt x="68" y="60"/>
                    </a:lnTo>
                    <a:lnTo>
                      <a:pt x="84" y="48"/>
                    </a:lnTo>
                    <a:lnTo>
                      <a:pt x="104" y="36"/>
                    </a:lnTo>
                    <a:lnTo>
                      <a:pt x="122" y="26"/>
                    </a:lnTo>
                    <a:lnTo>
                      <a:pt x="144" y="16"/>
                    </a:lnTo>
                    <a:lnTo>
                      <a:pt x="164" y="10"/>
                    </a:lnTo>
                    <a:lnTo>
                      <a:pt x="188" y="4"/>
                    </a:lnTo>
                    <a:lnTo>
                      <a:pt x="210" y="2"/>
                    </a:lnTo>
                    <a:lnTo>
                      <a:pt x="234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7EA1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43">
                <a:extLst>
                  <a:ext uri="{FF2B5EF4-FFF2-40B4-BE49-F238E27FC236}">
                    <a16:creationId xmlns:a16="http://schemas.microsoft.com/office/drawing/2014/main" id="{068C2B22-0644-4DB2-AE3C-1F803FCBD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1504"/>
                <a:ext cx="456" cy="394"/>
              </a:xfrm>
              <a:custGeom>
                <a:avLst/>
                <a:gdLst/>
                <a:ahLst/>
                <a:cxnLst>
                  <a:cxn ang="0">
                    <a:pos x="228" y="0"/>
                  </a:cxn>
                  <a:cxn ang="0">
                    <a:pos x="274" y="4"/>
                  </a:cxn>
                  <a:cxn ang="0">
                    <a:pos x="316" y="14"/>
                  </a:cxn>
                  <a:cxn ang="0">
                    <a:pos x="356" y="34"/>
                  </a:cxn>
                  <a:cxn ang="0">
                    <a:pos x="390" y="58"/>
                  </a:cxn>
                  <a:cxn ang="0">
                    <a:pos x="418" y="86"/>
                  </a:cxn>
                  <a:cxn ang="0">
                    <a:pos x="438" y="120"/>
                  </a:cxn>
                  <a:cxn ang="0">
                    <a:pos x="452" y="158"/>
                  </a:cxn>
                  <a:cxn ang="0">
                    <a:pos x="456" y="198"/>
                  </a:cxn>
                  <a:cxn ang="0">
                    <a:pos x="454" y="218"/>
                  </a:cxn>
                  <a:cxn ang="0">
                    <a:pos x="446" y="256"/>
                  </a:cxn>
                  <a:cxn ang="0">
                    <a:pos x="428" y="292"/>
                  </a:cxn>
                  <a:cxn ang="0">
                    <a:pos x="404" y="322"/>
                  </a:cxn>
                  <a:cxn ang="0">
                    <a:pos x="374" y="350"/>
                  </a:cxn>
                  <a:cxn ang="0">
                    <a:pos x="336" y="370"/>
                  </a:cxn>
                  <a:cxn ang="0">
                    <a:pos x="296" y="386"/>
                  </a:cxn>
                  <a:cxn ang="0">
                    <a:pos x="252" y="394"/>
                  </a:cxn>
                  <a:cxn ang="0">
                    <a:pos x="228" y="394"/>
                  </a:cxn>
                  <a:cxn ang="0">
                    <a:pos x="182" y="390"/>
                  </a:cxn>
                  <a:cxn ang="0">
                    <a:pos x="140" y="380"/>
                  </a:cxn>
                  <a:cxn ang="0">
                    <a:pos x="102" y="362"/>
                  </a:cxn>
                  <a:cxn ang="0">
                    <a:pos x="68" y="336"/>
                  </a:cxn>
                  <a:cxn ang="0">
                    <a:pos x="40" y="308"/>
                  </a:cxn>
                  <a:cxn ang="0">
                    <a:pos x="18" y="274"/>
                  </a:cxn>
                  <a:cxn ang="0">
                    <a:pos x="6" y="236"/>
                  </a:cxn>
                  <a:cxn ang="0">
                    <a:pos x="0" y="198"/>
                  </a:cxn>
                  <a:cxn ang="0">
                    <a:pos x="2" y="176"/>
                  </a:cxn>
                  <a:cxn ang="0">
                    <a:pos x="10" y="138"/>
                  </a:cxn>
                  <a:cxn ang="0">
                    <a:pos x="28" y="102"/>
                  </a:cxn>
                  <a:cxn ang="0">
                    <a:pos x="52" y="72"/>
                  </a:cxn>
                  <a:cxn ang="0">
                    <a:pos x="84" y="44"/>
                  </a:cxn>
                  <a:cxn ang="0">
                    <a:pos x="120" y="24"/>
                  </a:cxn>
                  <a:cxn ang="0">
                    <a:pos x="160" y="8"/>
                  </a:cxn>
                  <a:cxn ang="0">
                    <a:pos x="206" y="0"/>
                  </a:cxn>
                  <a:cxn ang="0">
                    <a:pos x="228" y="0"/>
                  </a:cxn>
                </a:cxnLst>
                <a:rect l="0" t="0" r="r" b="b"/>
                <a:pathLst>
                  <a:path w="456" h="394">
                    <a:moveTo>
                      <a:pt x="228" y="0"/>
                    </a:moveTo>
                    <a:lnTo>
                      <a:pt x="228" y="0"/>
                    </a:lnTo>
                    <a:lnTo>
                      <a:pt x="252" y="0"/>
                    </a:lnTo>
                    <a:lnTo>
                      <a:pt x="274" y="4"/>
                    </a:lnTo>
                    <a:lnTo>
                      <a:pt x="296" y="8"/>
                    </a:lnTo>
                    <a:lnTo>
                      <a:pt x="316" y="14"/>
                    </a:lnTo>
                    <a:lnTo>
                      <a:pt x="336" y="24"/>
                    </a:lnTo>
                    <a:lnTo>
                      <a:pt x="356" y="34"/>
                    </a:lnTo>
                    <a:lnTo>
                      <a:pt x="374" y="44"/>
                    </a:lnTo>
                    <a:lnTo>
                      <a:pt x="390" y="58"/>
                    </a:lnTo>
                    <a:lnTo>
                      <a:pt x="404" y="72"/>
                    </a:lnTo>
                    <a:lnTo>
                      <a:pt x="418" y="86"/>
                    </a:lnTo>
                    <a:lnTo>
                      <a:pt x="428" y="102"/>
                    </a:lnTo>
                    <a:lnTo>
                      <a:pt x="438" y="120"/>
                    </a:lnTo>
                    <a:lnTo>
                      <a:pt x="446" y="138"/>
                    </a:lnTo>
                    <a:lnTo>
                      <a:pt x="452" y="158"/>
                    </a:lnTo>
                    <a:lnTo>
                      <a:pt x="454" y="176"/>
                    </a:lnTo>
                    <a:lnTo>
                      <a:pt x="456" y="198"/>
                    </a:lnTo>
                    <a:lnTo>
                      <a:pt x="456" y="198"/>
                    </a:lnTo>
                    <a:lnTo>
                      <a:pt x="454" y="218"/>
                    </a:lnTo>
                    <a:lnTo>
                      <a:pt x="452" y="236"/>
                    </a:lnTo>
                    <a:lnTo>
                      <a:pt x="446" y="256"/>
                    </a:lnTo>
                    <a:lnTo>
                      <a:pt x="438" y="274"/>
                    </a:lnTo>
                    <a:lnTo>
                      <a:pt x="428" y="292"/>
                    </a:lnTo>
                    <a:lnTo>
                      <a:pt x="418" y="308"/>
                    </a:lnTo>
                    <a:lnTo>
                      <a:pt x="404" y="322"/>
                    </a:lnTo>
                    <a:lnTo>
                      <a:pt x="390" y="336"/>
                    </a:lnTo>
                    <a:lnTo>
                      <a:pt x="374" y="350"/>
                    </a:lnTo>
                    <a:lnTo>
                      <a:pt x="356" y="362"/>
                    </a:lnTo>
                    <a:lnTo>
                      <a:pt x="336" y="370"/>
                    </a:lnTo>
                    <a:lnTo>
                      <a:pt x="316" y="380"/>
                    </a:lnTo>
                    <a:lnTo>
                      <a:pt x="296" y="386"/>
                    </a:lnTo>
                    <a:lnTo>
                      <a:pt x="274" y="390"/>
                    </a:lnTo>
                    <a:lnTo>
                      <a:pt x="252" y="394"/>
                    </a:lnTo>
                    <a:lnTo>
                      <a:pt x="228" y="394"/>
                    </a:lnTo>
                    <a:lnTo>
                      <a:pt x="228" y="394"/>
                    </a:lnTo>
                    <a:lnTo>
                      <a:pt x="206" y="394"/>
                    </a:lnTo>
                    <a:lnTo>
                      <a:pt x="182" y="390"/>
                    </a:lnTo>
                    <a:lnTo>
                      <a:pt x="160" y="386"/>
                    </a:lnTo>
                    <a:lnTo>
                      <a:pt x="140" y="380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4" y="350"/>
                    </a:lnTo>
                    <a:lnTo>
                      <a:pt x="68" y="336"/>
                    </a:lnTo>
                    <a:lnTo>
                      <a:pt x="52" y="322"/>
                    </a:lnTo>
                    <a:lnTo>
                      <a:pt x="40" y="308"/>
                    </a:lnTo>
                    <a:lnTo>
                      <a:pt x="28" y="292"/>
                    </a:lnTo>
                    <a:lnTo>
                      <a:pt x="18" y="274"/>
                    </a:lnTo>
                    <a:lnTo>
                      <a:pt x="10" y="256"/>
                    </a:lnTo>
                    <a:lnTo>
                      <a:pt x="6" y="236"/>
                    </a:lnTo>
                    <a:lnTo>
                      <a:pt x="2" y="21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2" y="176"/>
                    </a:lnTo>
                    <a:lnTo>
                      <a:pt x="6" y="158"/>
                    </a:lnTo>
                    <a:lnTo>
                      <a:pt x="10" y="138"/>
                    </a:lnTo>
                    <a:lnTo>
                      <a:pt x="18" y="120"/>
                    </a:lnTo>
                    <a:lnTo>
                      <a:pt x="28" y="102"/>
                    </a:lnTo>
                    <a:lnTo>
                      <a:pt x="40" y="86"/>
                    </a:lnTo>
                    <a:lnTo>
                      <a:pt x="52" y="72"/>
                    </a:lnTo>
                    <a:lnTo>
                      <a:pt x="68" y="58"/>
                    </a:lnTo>
                    <a:lnTo>
                      <a:pt x="84" y="44"/>
                    </a:lnTo>
                    <a:lnTo>
                      <a:pt x="102" y="34"/>
                    </a:lnTo>
                    <a:lnTo>
                      <a:pt x="120" y="24"/>
                    </a:lnTo>
                    <a:lnTo>
                      <a:pt x="140" y="14"/>
                    </a:lnTo>
                    <a:lnTo>
                      <a:pt x="160" y="8"/>
                    </a:lnTo>
                    <a:lnTo>
                      <a:pt x="182" y="4"/>
                    </a:lnTo>
                    <a:lnTo>
                      <a:pt x="206" y="0"/>
                    </a:lnTo>
                    <a:lnTo>
                      <a:pt x="228" y="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F7EF1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44">
                <a:extLst>
                  <a:ext uri="{FF2B5EF4-FFF2-40B4-BE49-F238E27FC236}">
                    <a16:creationId xmlns:a16="http://schemas.microsoft.com/office/drawing/2014/main" id="{53B71341-DE21-4371-8283-9466534FE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512"/>
                <a:ext cx="440" cy="376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64" y="4"/>
                  </a:cxn>
                  <a:cxn ang="0">
                    <a:pos x="306" y="16"/>
                  </a:cxn>
                  <a:cxn ang="0">
                    <a:pos x="344" y="32"/>
                  </a:cxn>
                  <a:cxn ang="0">
                    <a:pos x="376" y="56"/>
                  </a:cxn>
                  <a:cxn ang="0">
                    <a:pos x="402" y="84"/>
                  </a:cxn>
                  <a:cxn ang="0">
                    <a:pos x="424" y="116"/>
                  </a:cxn>
                  <a:cxn ang="0">
                    <a:pos x="436" y="150"/>
                  </a:cxn>
                  <a:cxn ang="0">
                    <a:pos x="440" y="188"/>
                  </a:cxn>
                  <a:cxn ang="0">
                    <a:pos x="440" y="208"/>
                  </a:cxn>
                  <a:cxn ang="0">
                    <a:pos x="430" y="244"/>
                  </a:cxn>
                  <a:cxn ang="0">
                    <a:pos x="414" y="278"/>
                  </a:cxn>
                  <a:cxn ang="0">
                    <a:pos x="390" y="308"/>
                  </a:cxn>
                  <a:cxn ang="0">
                    <a:pos x="360" y="334"/>
                  </a:cxn>
                  <a:cxn ang="0">
                    <a:pos x="326" y="354"/>
                  </a:cxn>
                  <a:cxn ang="0">
                    <a:pos x="286" y="368"/>
                  </a:cxn>
                  <a:cxn ang="0">
                    <a:pos x="242" y="376"/>
                  </a:cxn>
                  <a:cxn ang="0">
                    <a:pos x="220" y="376"/>
                  </a:cxn>
                  <a:cxn ang="0">
                    <a:pos x="176" y="372"/>
                  </a:cxn>
                  <a:cxn ang="0">
                    <a:pos x="134" y="362"/>
                  </a:cxn>
                  <a:cxn ang="0">
                    <a:pos x="98" y="344"/>
                  </a:cxn>
                  <a:cxn ang="0">
                    <a:pos x="64" y="322"/>
                  </a:cxn>
                  <a:cxn ang="0">
                    <a:pos x="38" y="294"/>
                  </a:cxn>
                  <a:cxn ang="0">
                    <a:pos x="18" y="262"/>
                  </a:cxn>
                  <a:cxn ang="0">
                    <a:pos x="4" y="226"/>
                  </a:cxn>
                  <a:cxn ang="0">
                    <a:pos x="0" y="188"/>
                  </a:cxn>
                  <a:cxn ang="0">
                    <a:pos x="2" y="170"/>
                  </a:cxn>
                  <a:cxn ang="0">
                    <a:pos x="10" y="132"/>
                  </a:cxn>
                  <a:cxn ang="0">
                    <a:pos x="26" y="98"/>
                  </a:cxn>
                  <a:cxn ang="0">
                    <a:pos x="50" y="68"/>
                  </a:cxn>
                  <a:cxn ang="0">
                    <a:pos x="80" y="44"/>
                  </a:cxn>
                  <a:cxn ang="0">
                    <a:pos x="116" y="22"/>
                  </a:cxn>
                  <a:cxn ang="0">
                    <a:pos x="154" y="8"/>
                  </a:cxn>
                  <a:cxn ang="0">
                    <a:pos x="198" y="2"/>
                  </a:cxn>
                  <a:cxn ang="0">
                    <a:pos x="220" y="0"/>
                  </a:cxn>
                </a:cxnLst>
                <a:rect l="0" t="0" r="r" b="b"/>
                <a:pathLst>
                  <a:path w="440" h="376">
                    <a:moveTo>
                      <a:pt x="220" y="0"/>
                    </a:moveTo>
                    <a:lnTo>
                      <a:pt x="220" y="0"/>
                    </a:lnTo>
                    <a:lnTo>
                      <a:pt x="242" y="2"/>
                    </a:lnTo>
                    <a:lnTo>
                      <a:pt x="264" y="4"/>
                    </a:lnTo>
                    <a:lnTo>
                      <a:pt x="286" y="8"/>
                    </a:lnTo>
                    <a:lnTo>
                      <a:pt x="306" y="16"/>
                    </a:lnTo>
                    <a:lnTo>
                      <a:pt x="326" y="22"/>
                    </a:lnTo>
                    <a:lnTo>
                      <a:pt x="344" y="32"/>
                    </a:lnTo>
                    <a:lnTo>
                      <a:pt x="360" y="44"/>
                    </a:lnTo>
                    <a:lnTo>
                      <a:pt x="376" y="56"/>
                    </a:lnTo>
                    <a:lnTo>
                      <a:pt x="390" y="68"/>
                    </a:lnTo>
                    <a:lnTo>
                      <a:pt x="402" y="84"/>
                    </a:lnTo>
                    <a:lnTo>
                      <a:pt x="414" y="98"/>
                    </a:lnTo>
                    <a:lnTo>
                      <a:pt x="424" y="116"/>
                    </a:lnTo>
                    <a:lnTo>
                      <a:pt x="430" y="132"/>
                    </a:lnTo>
                    <a:lnTo>
                      <a:pt x="436" y="150"/>
                    </a:lnTo>
                    <a:lnTo>
                      <a:pt x="440" y="170"/>
                    </a:lnTo>
                    <a:lnTo>
                      <a:pt x="440" y="188"/>
                    </a:lnTo>
                    <a:lnTo>
                      <a:pt x="440" y="188"/>
                    </a:lnTo>
                    <a:lnTo>
                      <a:pt x="440" y="208"/>
                    </a:lnTo>
                    <a:lnTo>
                      <a:pt x="436" y="226"/>
                    </a:lnTo>
                    <a:lnTo>
                      <a:pt x="430" y="244"/>
                    </a:lnTo>
                    <a:lnTo>
                      <a:pt x="424" y="262"/>
                    </a:lnTo>
                    <a:lnTo>
                      <a:pt x="414" y="278"/>
                    </a:lnTo>
                    <a:lnTo>
                      <a:pt x="402" y="294"/>
                    </a:lnTo>
                    <a:lnTo>
                      <a:pt x="390" y="308"/>
                    </a:lnTo>
                    <a:lnTo>
                      <a:pt x="376" y="322"/>
                    </a:lnTo>
                    <a:lnTo>
                      <a:pt x="360" y="334"/>
                    </a:lnTo>
                    <a:lnTo>
                      <a:pt x="344" y="344"/>
                    </a:lnTo>
                    <a:lnTo>
                      <a:pt x="326" y="354"/>
                    </a:lnTo>
                    <a:lnTo>
                      <a:pt x="306" y="362"/>
                    </a:lnTo>
                    <a:lnTo>
                      <a:pt x="286" y="368"/>
                    </a:lnTo>
                    <a:lnTo>
                      <a:pt x="264" y="372"/>
                    </a:lnTo>
                    <a:lnTo>
                      <a:pt x="242" y="376"/>
                    </a:lnTo>
                    <a:lnTo>
                      <a:pt x="220" y="376"/>
                    </a:lnTo>
                    <a:lnTo>
                      <a:pt x="220" y="376"/>
                    </a:lnTo>
                    <a:lnTo>
                      <a:pt x="198" y="376"/>
                    </a:lnTo>
                    <a:lnTo>
                      <a:pt x="176" y="372"/>
                    </a:lnTo>
                    <a:lnTo>
                      <a:pt x="154" y="368"/>
                    </a:lnTo>
                    <a:lnTo>
                      <a:pt x="134" y="362"/>
                    </a:lnTo>
                    <a:lnTo>
                      <a:pt x="116" y="354"/>
                    </a:lnTo>
                    <a:lnTo>
                      <a:pt x="98" y="344"/>
                    </a:lnTo>
                    <a:lnTo>
                      <a:pt x="80" y="334"/>
                    </a:lnTo>
                    <a:lnTo>
                      <a:pt x="64" y="322"/>
                    </a:lnTo>
                    <a:lnTo>
                      <a:pt x="50" y="308"/>
                    </a:lnTo>
                    <a:lnTo>
                      <a:pt x="38" y="294"/>
                    </a:lnTo>
                    <a:lnTo>
                      <a:pt x="26" y="278"/>
                    </a:lnTo>
                    <a:lnTo>
                      <a:pt x="18" y="262"/>
                    </a:lnTo>
                    <a:lnTo>
                      <a:pt x="10" y="244"/>
                    </a:lnTo>
                    <a:lnTo>
                      <a:pt x="4" y="226"/>
                    </a:lnTo>
                    <a:lnTo>
                      <a:pt x="2" y="20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2" y="170"/>
                    </a:lnTo>
                    <a:lnTo>
                      <a:pt x="4" y="150"/>
                    </a:lnTo>
                    <a:lnTo>
                      <a:pt x="10" y="132"/>
                    </a:lnTo>
                    <a:lnTo>
                      <a:pt x="18" y="116"/>
                    </a:lnTo>
                    <a:lnTo>
                      <a:pt x="26" y="98"/>
                    </a:lnTo>
                    <a:lnTo>
                      <a:pt x="38" y="84"/>
                    </a:lnTo>
                    <a:lnTo>
                      <a:pt x="50" y="68"/>
                    </a:lnTo>
                    <a:lnTo>
                      <a:pt x="64" y="56"/>
                    </a:lnTo>
                    <a:lnTo>
                      <a:pt x="80" y="44"/>
                    </a:lnTo>
                    <a:lnTo>
                      <a:pt x="98" y="32"/>
                    </a:lnTo>
                    <a:lnTo>
                      <a:pt x="116" y="22"/>
                    </a:lnTo>
                    <a:lnTo>
                      <a:pt x="134" y="16"/>
                    </a:lnTo>
                    <a:lnTo>
                      <a:pt x="154" y="8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220" y="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7F2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45">
                <a:extLst>
                  <a:ext uri="{FF2B5EF4-FFF2-40B4-BE49-F238E27FC236}">
                    <a16:creationId xmlns:a16="http://schemas.microsoft.com/office/drawing/2014/main" id="{4AC8E860-626F-4611-9602-0E793D075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1522"/>
                <a:ext cx="426" cy="356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256" y="2"/>
                  </a:cxn>
                  <a:cxn ang="0">
                    <a:pos x="294" y="14"/>
                  </a:cxn>
                  <a:cxn ang="0">
                    <a:pos x="332" y="30"/>
                  </a:cxn>
                  <a:cxn ang="0">
                    <a:pos x="362" y="52"/>
                  </a:cxn>
                  <a:cxn ang="0">
                    <a:pos x="388" y="78"/>
                  </a:cxn>
                  <a:cxn ang="0">
                    <a:pos x="408" y="108"/>
                  </a:cxn>
                  <a:cxn ang="0">
                    <a:pos x="420" y="142"/>
                  </a:cxn>
                  <a:cxn ang="0">
                    <a:pos x="426" y="178"/>
                  </a:cxn>
                  <a:cxn ang="0">
                    <a:pos x="424" y="196"/>
                  </a:cxn>
                  <a:cxn ang="0">
                    <a:pos x="416" y="230"/>
                  </a:cxn>
                  <a:cxn ang="0">
                    <a:pos x="400" y="262"/>
                  </a:cxn>
                  <a:cxn ang="0">
                    <a:pos x="376" y="292"/>
                  </a:cxn>
                  <a:cxn ang="0">
                    <a:pos x="348" y="316"/>
                  </a:cxn>
                  <a:cxn ang="0">
                    <a:pos x="314" y="334"/>
                  </a:cxn>
                  <a:cxn ang="0">
                    <a:pos x="276" y="348"/>
                  </a:cxn>
                  <a:cxn ang="0">
                    <a:pos x="234" y="356"/>
                  </a:cxn>
                  <a:cxn ang="0">
                    <a:pos x="212" y="356"/>
                  </a:cxn>
                  <a:cxn ang="0">
                    <a:pos x="170" y="352"/>
                  </a:cxn>
                  <a:cxn ang="0">
                    <a:pos x="130" y="342"/>
                  </a:cxn>
                  <a:cxn ang="0">
                    <a:pos x="94" y="326"/>
                  </a:cxn>
                  <a:cxn ang="0">
                    <a:pos x="62" y="304"/>
                  </a:cxn>
                  <a:cxn ang="0">
                    <a:pos x="36" y="278"/>
                  </a:cxn>
                  <a:cxn ang="0">
                    <a:pos x="16" y="248"/>
                  </a:cxn>
                  <a:cxn ang="0">
                    <a:pos x="4" y="214"/>
                  </a:cxn>
                  <a:cxn ang="0">
                    <a:pos x="0" y="178"/>
                  </a:cxn>
                  <a:cxn ang="0">
                    <a:pos x="0" y="160"/>
                  </a:cxn>
                  <a:cxn ang="0">
                    <a:pos x="10" y="124"/>
                  </a:cxn>
                  <a:cxn ang="0">
                    <a:pos x="26" y="92"/>
                  </a:cxn>
                  <a:cxn ang="0">
                    <a:pos x="48" y="64"/>
                  </a:cxn>
                  <a:cxn ang="0">
                    <a:pos x="78" y="40"/>
                  </a:cxn>
                  <a:cxn ang="0">
                    <a:pos x="112" y="20"/>
                  </a:cxn>
                  <a:cxn ang="0">
                    <a:pos x="150" y="8"/>
                  </a:cxn>
                  <a:cxn ang="0">
                    <a:pos x="190" y="0"/>
                  </a:cxn>
                  <a:cxn ang="0">
                    <a:pos x="212" y="0"/>
                  </a:cxn>
                </a:cxnLst>
                <a:rect l="0" t="0" r="r" b="b"/>
                <a:pathLst>
                  <a:path w="426" h="356">
                    <a:moveTo>
                      <a:pt x="212" y="0"/>
                    </a:moveTo>
                    <a:lnTo>
                      <a:pt x="212" y="0"/>
                    </a:lnTo>
                    <a:lnTo>
                      <a:pt x="234" y="0"/>
                    </a:lnTo>
                    <a:lnTo>
                      <a:pt x="256" y="2"/>
                    </a:lnTo>
                    <a:lnTo>
                      <a:pt x="276" y="8"/>
                    </a:lnTo>
                    <a:lnTo>
                      <a:pt x="294" y="14"/>
                    </a:lnTo>
                    <a:lnTo>
                      <a:pt x="314" y="20"/>
                    </a:lnTo>
                    <a:lnTo>
                      <a:pt x="332" y="30"/>
                    </a:lnTo>
                    <a:lnTo>
                      <a:pt x="348" y="40"/>
                    </a:lnTo>
                    <a:lnTo>
                      <a:pt x="362" y="52"/>
                    </a:lnTo>
                    <a:lnTo>
                      <a:pt x="376" y="64"/>
                    </a:lnTo>
                    <a:lnTo>
                      <a:pt x="388" y="78"/>
                    </a:lnTo>
                    <a:lnTo>
                      <a:pt x="400" y="92"/>
                    </a:lnTo>
                    <a:lnTo>
                      <a:pt x="408" y="108"/>
                    </a:lnTo>
                    <a:lnTo>
                      <a:pt x="416" y="124"/>
                    </a:lnTo>
                    <a:lnTo>
                      <a:pt x="420" y="142"/>
                    </a:lnTo>
                    <a:lnTo>
                      <a:pt x="424" y="160"/>
                    </a:lnTo>
                    <a:lnTo>
                      <a:pt x="426" y="178"/>
                    </a:lnTo>
                    <a:lnTo>
                      <a:pt x="426" y="178"/>
                    </a:lnTo>
                    <a:lnTo>
                      <a:pt x="424" y="196"/>
                    </a:lnTo>
                    <a:lnTo>
                      <a:pt x="420" y="214"/>
                    </a:lnTo>
                    <a:lnTo>
                      <a:pt x="416" y="230"/>
                    </a:lnTo>
                    <a:lnTo>
                      <a:pt x="408" y="248"/>
                    </a:lnTo>
                    <a:lnTo>
                      <a:pt x="400" y="262"/>
                    </a:lnTo>
                    <a:lnTo>
                      <a:pt x="388" y="278"/>
                    </a:lnTo>
                    <a:lnTo>
                      <a:pt x="376" y="292"/>
                    </a:lnTo>
                    <a:lnTo>
                      <a:pt x="362" y="304"/>
                    </a:lnTo>
                    <a:lnTo>
                      <a:pt x="348" y="316"/>
                    </a:lnTo>
                    <a:lnTo>
                      <a:pt x="332" y="326"/>
                    </a:lnTo>
                    <a:lnTo>
                      <a:pt x="314" y="334"/>
                    </a:lnTo>
                    <a:lnTo>
                      <a:pt x="294" y="342"/>
                    </a:lnTo>
                    <a:lnTo>
                      <a:pt x="276" y="348"/>
                    </a:lnTo>
                    <a:lnTo>
                      <a:pt x="256" y="352"/>
                    </a:lnTo>
                    <a:lnTo>
                      <a:pt x="234" y="356"/>
                    </a:lnTo>
                    <a:lnTo>
                      <a:pt x="212" y="356"/>
                    </a:lnTo>
                    <a:lnTo>
                      <a:pt x="212" y="356"/>
                    </a:lnTo>
                    <a:lnTo>
                      <a:pt x="190" y="356"/>
                    </a:lnTo>
                    <a:lnTo>
                      <a:pt x="170" y="352"/>
                    </a:lnTo>
                    <a:lnTo>
                      <a:pt x="150" y="348"/>
                    </a:lnTo>
                    <a:lnTo>
                      <a:pt x="130" y="342"/>
                    </a:lnTo>
                    <a:lnTo>
                      <a:pt x="112" y="334"/>
                    </a:lnTo>
                    <a:lnTo>
                      <a:pt x="94" y="326"/>
                    </a:lnTo>
                    <a:lnTo>
                      <a:pt x="78" y="316"/>
                    </a:lnTo>
                    <a:lnTo>
                      <a:pt x="62" y="304"/>
                    </a:lnTo>
                    <a:lnTo>
                      <a:pt x="48" y="292"/>
                    </a:lnTo>
                    <a:lnTo>
                      <a:pt x="36" y="278"/>
                    </a:lnTo>
                    <a:lnTo>
                      <a:pt x="26" y="262"/>
                    </a:lnTo>
                    <a:lnTo>
                      <a:pt x="16" y="248"/>
                    </a:lnTo>
                    <a:lnTo>
                      <a:pt x="10" y="230"/>
                    </a:lnTo>
                    <a:lnTo>
                      <a:pt x="4" y="214"/>
                    </a:lnTo>
                    <a:lnTo>
                      <a:pt x="0" y="19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0" y="160"/>
                    </a:lnTo>
                    <a:lnTo>
                      <a:pt x="4" y="142"/>
                    </a:lnTo>
                    <a:lnTo>
                      <a:pt x="10" y="124"/>
                    </a:lnTo>
                    <a:lnTo>
                      <a:pt x="16" y="108"/>
                    </a:lnTo>
                    <a:lnTo>
                      <a:pt x="26" y="92"/>
                    </a:lnTo>
                    <a:lnTo>
                      <a:pt x="36" y="78"/>
                    </a:lnTo>
                    <a:lnTo>
                      <a:pt x="48" y="64"/>
                    </a:lnTo>
                    <a:lnTo>
                      <a:pt x="62" y="52"/>
                    </a:lnTo>
                    <a:lnTo>
                      <a:pt x="78" y="40"/>
                    </a:lnTo>
                    <a:lnTo>
                      <a:pt x="94" y="30"/>
                    </a:lnTo>
                    <a:lnTo>
                      <a:pt x="112" y="20"/>
                    </a:lnTo>
                    <a:lnTo>
                      <a:pt x="130" y="14"/>
                    </a:lnTo>
                    <a:lnTo>
                      <a:pt x="150" y="8"/>
                    </a:lnTo>
                    <a:lnTo>
                      <a:pt x="170" y="2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46">
                <a:extLst>
                  <a:ext uri="{FF2B5EF4-FFF2-40B4-BE49-F238E27FC236}">
                    <a16:creationId xmlns:a16="http://schemas.microsoft.com/office/drawing/2014/main" id="{27BE9BE2-D7B8-4EFE-9AA2-7384C2239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410"/>
                <a:ext cx="144" cy="9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0" y="64"/>
                  </a:cxn>
                  <a:cxn ang="0">
                    <a:pos x="2" y="64"/>
                  </a:cxn>
                  <a:cxn ang="0">
                    <a:pos x="12" y="60"/>
                  </a:cxn>
                  <a:cxn ang="0">
                    <a:pos x="24" y="52"/>
                  </a:cxn>
                  <a:cxn ang="0">
                    <a:pos x="32" y="46"/>
                  </a:cxn>
                  <a:cxn ang="0">
                    <a:pos x="42" y="36"/>
                  </a:cxn>
                  <a:cxn ang="0">
                    <a:pos x="42" y="36"/>
                  </a:cxn>
                  <a:cxn ang="0">
                    <a:pos x="58" y="18"/>
                  </a:cxn>
                  <a:cxn ang="0">
                    <a:pos x="72" y="6"/>
                  </a:cxn>
                  <a:cxn ang="0">
                    <a:pos x="80" y="4"/>
                  </a:cxn>
                  <a:cxn ang="0">
                    <a:pos x="86" y="0"/>
                  </a:cxn>
                  <a:cxn ang="0">
                    <a:pos x="92" y="0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106" y="2"/>
                  </a:cxn>
                  <a:cxn ang="0">
                    <a:pos x="112" y="6"/>
                  </a:cxn>
                  <a:cxn ang="0">
                    <a:pos x="118" y="12"/>
                  </a:cxn>
                  <a:cxn ang="0">
                    <a:pos x="122" y="18"/>
                  </a:cxn>
                  <a:cxn ang="0">
                    <a:pos x="130" y="34"/>
                  </a:cxn>
                  <a:cxn ang="0">
                    <a:pos x="138" y="50"/>
                  </a:cxn>
                  <a:cxn ang="0">
                    <a:pos x="138" y="50"/>
                  </a:cxn>
                  <a:cxn ang="0">
                    <a:pos x="142" y="66"/>
                  </a:cxn>
                  <a:cxn ang="0">
                    <a:pos x="144" y="80"/>
                  </a:cxn>
                  <a:cxn ang="0">
                    <a:pos x="144" y="94"/>
                  </a:cxn>
                  <a:cxn ang="0">
                    <a:pos x="144" y="94"/>
                  </a:cxn>
                  <a:cxn ang="0">
                    <a:pos x="132" y="88"/>
                  </a:cxn>
                  <a:cxn ang="0">
                    <a:pos x="104" y="76"/>
                  </a:cxn>
                  <a:cxn ang="0">
                    <a:pos x="88" y="72"/>
                  </a:cxn>
                  <a:cxn ang="0">
                    <a:pos x="70" y="66"/>
                  </a:cxn>
                  <a:cxn ang="0">
                    <a:pos x="56" y="64"/>
                  </a:cxn>
                  <a:cxn ang="0">
                    <a:pos x="46" y="66"/>
                  </a:cxn>
                  <a:cxn ang="0">
                    <a:pos x="46" y="66"/>
                  </a:cxn>
                  <a:cxn ang="0">
                    <a:pos x="36" y="68"/>
                  </a:cxn>
                  <a:cxn ang="0">
                    <a:pos x="28" y="68"/>
                  </a:cxn>
                  <a:cxn ang="0">
                    <a:pos x="14" y="68"/>
                  </a:cxn>
                  <a:cxn ang="0">
                    <a:pos x="4" y="66"/>
                  </a:cxn>
                  <a:cxn ang="0">
                    <a:pos x="0" y="64"/>
                  </a:cxn>
                  <a:cxn ang="0">
                    <a:pos x="0" y="64"/>
                  </a:cxn>
                </a:cxnLst>
                <a:rect l="0" t="0" r="r" b="b"/>
                <a:pathLst>
                  <a:path w="144" h="94">
                    <a:moveTo>
                      <a:pt x="0" y="64"/>
                    </a:moveTo>
                    <a:lnTo>
                      <a:pt x="0" y="64"/>
                    </a:lnTo>
                    <a:lnTo>
                      <a:pt x="2" y="64"/>
                    </a:lnTo>
                    <a:lnTo>
                      <a:pt x="12" y="60"/>
                    </a:lnTo>
                    <a:lnTo>
                      <a:pt x="24" y="52"/>
                    </a:lnTo>
                    <a:lnTo>
                      <a:pt x="32" y="4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58" y="18"/>
                    </a:lnTo>
                    <a:lnTo>
                      <a:pt x="72" y="6"/>
                    </a:lnTo>
                    <a:lnTo>
                      <a:pt x="80" y="4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12" y="6"/>
                    </a:lnTo>
                    <a:lnTo>
                      <a:pt x="118" y="12"/>
                    </a:lnTo>
                    <a:lnTo>
                      <a:pt x="122" y="18"/>
                    </a:lnTo>
                    <a:lnTo>
                      <a:pt x="130" y="34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42" y="66"/>
                    </a:lnTo>
                    <a:lnTo>
                      <a:pt x="144" y="80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32" y="88"/>
                    </a:lnTo>
                    <a:lnTo>
                      <a:pt x="104" y="76"/>
                    </a:lnTo>
                    <a:lnTo>
                      <a:pt x="88" y="72"/>
                    </a:lnTo>
                    <a:lnTo>
                      <a:pt x="70" y="66"/>
                    </a:lnTo>
                    <a:lnTo>
                      <a:pt x="56" y="64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36" y="68"/>
                    </a:lnTo>
                    <a:lnTo>
                      <a:pt x="28" y="68"/>
                    </a:lnTo>
                    <a:lnTo>
                      <a:pt x="14" y="68"/>
                    </a:lnTo>
                    <a:lnTo>
                      <a:pt x="4" y="66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47">
                <a:extLst>
                  <a:ext uri="{FF2B5EF4-FFF2-40B4-BE49-F238E27FC236}">
                    <a16:creationId xmlns:a16="http://schemas.microsoft.com/office/drawing/2014/main" id="{870BAE20-DAB2-4A3F-A1BF-E4E571C31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1434"/>
                <a:ext cx="204" cy="300"/>
              </a:xfrm>
              <a:custGeom>
                <a:avLst/>
                <a:gdLst/>
                <a:ahLst/>
                <a:cxnLst>
                  <a:cxn ang="0">
                    <a:pos x="132" y="300"/>
                  </a:cxn>
                  <a:cxn ang="0">
                    <a:pos x="132" y="300"/>
                  </a:cxn>
                  <a:cxn ang="0">
                    <a:pos x="120" y="292"/>
                  </a:cxn>
                  <a:cxn ang="0">
                    <a:pos x="106" y="286"/>
                  </a:cxn>
                  <a:cxn ang="0">
                    <a:pos x="94" y="284"/>
                  </a:cxn>
                  <a:cxn ang="0">
                    <a:pos x="80" y="282"/>
                  </a:cxn>
                  <a:cxn ang="0">
                    <a:pos x="58" y="280"/>
                  </a:cxn>
                  <a:cxn ang="0">
                    <a:pos x="36" y="284"/>
                  </a:cxn>
                  <a:cxn ang="0">
                    <a:pos x="36" y="284"/>
                  </a:cxn>
                  <a:cxn ang="0">
                    <a:pos x="26" y="270"/>
                  </a:cxn>
                  <a:cxn ang="0">
                    <a:pos x="18" y="254"/>
                  </a:cxn>
                  <a:cxn ang="0">
                    <a:pos x="10" y="238"/>
                  </a:cxn>
                  <a:cxn ang="0">
                    <a:pos x="6" y="218"/>
                  </a:cxn>
                  <a:cxn ang="0">
                    <a:pos x="2" y="198"/>
                  </a:cxn>
                  <a:cxn ang="0">
                    <a:pos x="0" y="176"/>
                  </a:cxn>
                  <a:cxn ang="0">
                    <a:pos x="0" y="156"/>
                  </a:cxn>
                  <a:cxn ang="0">
                    <a:pos x="2" y="132"/>
                  </a:cxn>
                  <a:cxn ang="0">
                    <a:pos x="2" y="132"/>
                  </a:cxn>
                  <a:cxn ang="0">
                    <a:pos x="8" y="102"/>
                  </a:cxn>
                  <a:cxn ang="0">
                    <a:pos x="18" y="74"/>
                  </a:cxn>
                  <a:cxn ang="0">
                    <a:pos x="32" y="50"/>
                  </a:cxn>
                  <a:cxn ang="0">
                    <a:pos x="48" y="30"/>
                  </a:cxn>
                  <a:cxn ang="0">
                    <a:pos x="64" y="16"/>
                  </a:cxn>
                  <a:cxn ang="0">
                    <a:pos x="74" y="10"/>
                  </a:cxn>
                  <a:cxn ang="0">
                    <a:pos x="84" y="4"/>
                  </a:cxn>
                  <a:cxn ang="0">
                    <a:pos x="94" y="2"/>
                  </a:cxn>
                  <a:cxn ang="0">
                    <a:pos x="104" y="0"/>
                  </a:cxn>
                  <a:cxn ang="0">
                    <a:pos x="114" y="0"/>
                  </a:cxn>
                  <a:cxn ang="0">
                    <a:pos x="124" y="2"/>
                  </a:cxn>
                  <a:cxn ang="0">
                    <a:pos x="124" y="2"/>
                  </a:cxn>
                  <a:cxn ang="0">
                    <a:pos x="134" y="4"/>
                  </a:cxn>
                  <a:cxn ang="0">
                    <a:pos x="144" y="10"/>
                  </a:cxn>
                  <a:cxn ang="0">
                    <a:pos x="152" y="16"/>
                  </a:cxn>
                  <a:cxn ang="0">
                    <a:pos x="160" y="22"/>
                  </a:cxn>
                  <a:cxn ang="0">
                    <a:pos x="168" y="32"/>
                  </a:cxn>
                  <a:cxn ang="0">
                    <a:pos x="176" y="40"/>
                  </a:cxn>
                  <a:cxn ang="0">
                    <a:pos x="188" y="62"/>
                  </a:cxn>
                  <a:cxn ang="0">
                    <a:pos x="196" y="88"/>
                  </a:cxn>
                  <a:cxn ang="0">
                    <a:pos x="202" y="116"/>
                  </a:cxn>
                  <a:cxn ang="0">
                    <a:pos x="204" y="148"/>
                  </a:cxn>
                  <a:cxn ang="0">
                    <a:pos x="200" y="178"/>
                  </a:cxn>
                  <a:cxn ang="0">
                    <a:pos x="200" y="178"/>
                  </a:cxn>
                  <a:cxn ang="0">
                    <a:pos x="196" y="200"/>
                  </a:cxn>
                  <a:cxn ang="0">
                    <a:pos x="190" y="218"/>
                  </a:cxn>
                  <a:cxn ang="0">
                    <a:pos x="184" y="236"/>
                  </a:cxn>
                  <a:cxn ang="0">
                    <a:pos x="176" y="252"/>
                  </a:cxn>
                  <a:cxn ang="0">
                    <a:pos x="166" y="268"/>
                  </a:cxn>
                  <a:cxn ang="0">
                    <a:pos x="156" y="280"/>
                  </a:cxn>
                  <a:cxn ang="0">
                    <a:pos x="144" y="292"/>
                  </a:cxn>
                  <a:cxn ang="0">
                    <a:pos x="132" y="300"/>
                  </a:cxn>
                  <a:cxn ang="0">
                    <a:pos x="132" y="300"/>
                  </a:cxn>
                </a:cxnLst>
                <a:rect l="0" t="0" r="r" b="b"/>
                <a:pathLst>
                  <a:path w="204" h="300">
                    <a:moveTo>
                      <a:pt x="132" y="300"/>
                    </a:moveTo>
                    <a:lnTo>
                      <a:pt x="132" y="300"/>
                    </a:lnTo>
                    <a:lnTo>
                      <a:pt x="120" y="292"/>
                    </a:lnTo>
                    <a:lnTo>
                      <a:pt x="106" y="286"/>
                    </a:lnTo>
                    <a:lnTo>
                      <a:pt x="94" y="284"/>
                    </a:lnTo>
                    <a:lnTo>
                      <a:pt x="80" y="282"/>
                    </a:lnTo>
                    <a:lnTo>
                      <a:pt x="58" y="280"/>
                    </a:lnTo>
                    <a:lnTo>
                      <a:pt x="36" y="284"/>
                    </a:lnTo>
                    <a:lnTo>
                      <a:pt x="36" y="284"/>
                    </a:lnTo>
                    <a:lnTo>
                      <a:pt x="26" y="270"/>
                    </a:lnTo>
                    <a:lnTo>
                      <a:pt x="18" y="254"/>
                    </a:lnTo>
                    <a:lnTo>
                      <a:pt x="10" y="238"/>
                    </a:lnTo>
                    <a:lnTo>
                      <a:pt x="6" y="218"/>
                    </a:lnTo>
                    <a:lnTo>
                      <a:pt x="2" y="198"/>
                    </a:lnTo>
                    <a:lnTo>
                      <a:pt x="0" y="176"/>
                    </a:lnTo>
                    <a:lnTo>
                      <a:pt x="0" y="156"/>
                    </a:lnTo>
                    <a:lnTo>
                      <a:pt x="2" y="132"/>
                    </a:lnTo>
                    <a:lnTo>
                      <a:pt x="2" y="132"/>
                    </a:lnTo>
                    <a:lnTo>
                      <a:pt x="8" y="102"/>
                    </a:lnTo>
                    <a:lnTo>
                      <a:pt x="18" y="74"/>
                    </a:lnTo>
                    <a:lnTo>
                      <a:pt x="32" y="50"/>
                    </a:lnTo>
                    <a:lnTo>
                      <a:pt x="48" y="30"/>
                    </a:lnTo>
                    <a:lnTo>
                      <a:pt x="64" y="16"/>
                    </a:lnTo>
                    <a:lnTo>
                      <a:pt x="74" y="10"/>
                    </a:lnTo>
                    <a:lnTo>
                      <a:pt x="84" y="4"/>
                    </a:lnTo>
                    <a:lnTo>
                      <a:pt x="94" y="2"/>
                    </a:lnTo>
                    <a:lnTo>
                      <a:pt x="104" y="0"/>
                    </a:lnTo>
                    <a:lnTo>
                      <a:pt x="114" y="0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34" y="4"/>
                    </a:lnTo>
                    <a:lnTo>
                      <a:pt x="144" y="10"/>
                    </a:lnTo>
                    <a:lnTo>
                      <a:pt x="152" y="16"/>
                    </a:lnTo>
                    <a:lnTo>
                      <a:pt x="160" y="22"/>
                    </a:lnTo>
                    <a:lnTo>
                      <a:pt x="168" y="32"/>
                    </a:lnTo>
                    <a:lnTo>
                      <a:pt x="176" y="40"/>
                    </a:lnTo>
                    <a:lnTo>
                      <a:pt x="188" y="62"/>
                    </a:lnTo>
                    <a:lnTo>
                      <a:pt x="196" y="88"/>
                    </a:lnTo>
                    <a:lnTo>
                      <a:pt x="202" y="116"/>
                    </a:lnTo>
                    <a:lnTo>
                      <a:pt x="204" y="148"/>
                    </a:lnTo>
                    <a:lnTo>
                      <a:pt x="200" y="178"/>
                    </a:lnTo>
                    <a:lnTo>
                      <a:pt x="200" y="178"/>
                    </a:lnTo>
                    <a:lnTo>
                      <a:pt x="196" y="200"/>
                    </a:lnTo>
                    <a:lnTo>
                      <a:pt x="190" y="218"/>
                    </a:lnTo>
                    <a:lnTo>
                      <a:pt x="184" y="236"/>
                    </a:lnTo>
                    <a:lnTo>
                      <a:pt x="176" y="252"/>
                    </a:lnTo>
                    <a:lnTo>
                      <a:pt x="166" y="268"/>
                    </a:lnTo>
                    <a:lnTo>
                      <a:pt x="156" y="280"/>
                    </a:lnTo>
                    <a:lnTo>
                      <a:pt x="144" y="292"/>
                    </a:lnTo>
                    <a:lnTo>
                      <a:pt x="132" y="300"/>
                    </a:lnTo>
                    <a:lnTo>
                      <a:pt x="132" y="30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48">
                <a:extLst>
                  <a:ext uri="{FF2B5EF4-FFF2-40B4-BE49-F238E27FC236}">
                    <a16:creationId xmlns:a16="http://schemas.microsoft.com/office/drawing/2014/main" id="{7790C34C-C1DC-48D0-AB58-34B879F90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" y="1464"/>
                <a:ext cx="156" cy="280"/>
              </a:xfrm>
              <a:custGeom>
                <a:avLst/>
                <a:gdLst/>
                <a:ahLst/>
                <a:cxnLst>
                  <a:cxn ang="0">
                    <a:pos x="96" y="2"/>
                  </a:cxn>
                  <a:cxn ang="0">
                    <a:pos x="96" y="2"/>
                  </a:cxn>
                  <a:cxn ang="0">
                    <a:pos x="88" y="0"/>
                  </a:cxn>
                  <a:cxn ang="0">
                    <a:pos x="80" y="0"/>
                  </a:cxn>
                  <a:cxn ang="0">
                    <a:pos x="72" y="2"/>
                  </a:cxn>
                  <a:cxn ang="0">
                    <a:pos x="66" y="4"/>
                  </a:cxn>
                  <a:cxn ang="0">
                    <a:pos x="50" y="14"/>
                  </a:cxn>
                  <a:cxn ang="0">
                    <a:pos x="36" y="28"/>
                  </a:cxn>
                  <a:cxn ang="0">
                    <a:pos x="24" y="48"/>
                  </a:cxn>
                  <a:cxn ang="0">
                    <a:pos x="14" y="70"/>
                  </a:cxn>
                  <a:cxn ang="0">
                    <a:pos x="8" y="96"/>
                  </a:cxn>
                  <a:cxn ang="0">
                    <a:pos x="2" y="124"/>
                  </a:cxn>
                  <a:cxn ang="0">
                    <a:pos x="2" y="124"/>
                  </a:cxn>
                  <a:cxn ang="0">
                    <a:pos x="0" y="144"/>
                  </a:cxn>
                  <a:cxn ang="0">
                    <a:pos x="0" y="166"/>
                  </a:cxn>
                  <a:cxn ang="0">
                    <a:pos x="2" y="184"/>
                  </a:cxn>
                  <a:cxn ang="0">
                    <a:pos x="4" y="204"/>
                  </a:cxn>
                  <a:cxn ang="0">
                    <a:pos x="8" y="222"/>
                  </a:cxn>
                  <a:cxn ang="0">
                    <a:pos x="14" y="238"/>
                  </a:cxn>
                  <a:cxn ang="0">
                    <a:pos x="20" y="252"/>
                  </a:cxn>
                  <a:cxn ang="0">
                    <a:pos x="28" y="264"/>
                  </a:cxn>
                  <a:cxn ang="0">
                    <a:pos x="28" y="264"/>
                  </a:cxn>
                  <a:cxn ang="0">
                    <a:pos x="44" y="262"/>
                  </a:cxn>
                  <a:cxn ang="0">
                    <a:pos x="62" y="262"/>
                  </a:cxn>
                  <a:cxn ang="0">
                    <a:pos x="72" y="264"/>
                  </a:cxn>
                  <a:cxn ang="0">
                    <a:pos x="82" y="268"/>
                  </a:cxn>
                  <a:cxn ang="0">
                    <a:pos x="92" y="272"/>
                  </a:cxn>
                  <a:cxn ang="0">
                    <a:pos x="102" y="280"/>
                  </a:cxn>
                  <a:cxn ang="0">
                    <a:pos x="102" y="280"/>
                  </a:cxn>
                  <a:cxn ang="0">
                    <a:pos x="112" y="272"/>
                  </a:cxn>
                  <a:cxn ang="0">
                    <a:pos x="120" y="262"/>
                  </a:cxn>
                  <a:cxn ang="0">
                    <a:pos x="128" y="250"/>
                  </a:cxn>
                  <a:cxn ang="0">
                    <a:pos x="136" y="236"/>
                  </a:cxn>
                  <a:cxn ang="0">
                    <a:pos x="142" y="220"/>
                  </a:cxn>
                  <a:cxn ang="0">
                    <a:pos x="148" y="204"/>
                  </a:cxn>
                  <a:cxn ang="0">
                    <a:pos x="152" y="186"/>
                  </a:cxn>
                  <a:cxn ang="0">
                    <a:pos x="154" y="166"/>
                  </a:cxn>
                  <a:cxn ang="0">
                    <a:pos x="154" y="166"/>
                  </a:cxn>
                  <a:cxn ang="0">
                    <a:pos x="156" y="136"/>
                  </a:cxn>
                  <a:cxn ang="0">
                    <a:pos x="156" y="108"/>
                  </a:cxn>
                  <a:cxn ang="0">
                    <a:pos x="152" y="82"/>
                  </a:cxn>
                  <a:cxn ang="0">
                    <a:pos x="144" y="58"/>
                  </a:cxn>
                  <a:cxn ang="0">
                    <a:pos x="136" y="38"/>
                  </a:cxn>
                  <a:cxn ang="0">
                    <a:pos x="124" y="20"/>
                  </a:cxn>
                  <a:cxn ang="0">
                    <a:pos x="118" y="14"/>
                  </a:cxn>
                  <a:cxn ang="0">
                    <a:pos x="112" y="8"/>
                  </a:cxn>
                  <a:cxn ang="0">
                    <a:pos x="104" y="4"/>
                  </a:cxn>
                  <a:cxn ang="0">
                    <a:pos x="96" y="2"/>
                  </a:cxn>
                  <a:cxn ang="0">
                    <a:pos x="96" y="2"/>
                  </a:cxn>
                </a:cxnLst>
                <a:rect l="0" t="0" r="r" b="b"/>
                <a:pathLst>
                  <a:path w="156" h="280">
                    <a:moveTo>
                      <a:pt x="96" y="2"/>
                    </a:moveTo>
                    <a:lnTo>
                      <a:pt x="96" y="2"/>
                    </a:lnTo>
                    <a:lnTo>
                      <a:pt x="88" y="0"/>
                    </a:lnTo>
                    <a:lnTo>
                      <a:pt x="80" y="0"/>
                    </a:lnTo>
                    <a:lnTo>
                      <a:pt x="72" y="2"/>
                    </a:lnTo>
                    <a:lnTo>
                      <a:pt x="66" y="4"/>
                    </a:lnTo>
                    <a:lnTo>
                      <a:pt x="50" y="14"/>
                    </a:lnTo>
                    <a:lnTo>
                      <a:pt x="36" y="28"/>
                    </a:lnTo>
                    <a:lnTo>
                      <a:pt x="24" y="48"/>
                    </a:lnTo>
                    <a:lnTo>
                      <a:pt x="14" y="70"/>
                    </a:lnTo>
                    <a:lnTo>
                      <a:pt x="8" y="96"/>
                    </a:lnTo>
                    <a:lnTo>
                      <a:pt x="2" y="124"/>
                    </a:lnTo>
                    <a:lnTo>
                      <a:pt x="2" y="124"/>
                    </a:lnTo>
                    <a:lnTo>
                      <a:pt x="0" y="144"/>
                    </a:lnTo>
                    <a:lnTo>
                      <a:pt x="0" y="166"/>
                    </a:lnTo>
                    <a:lnTo>
                      <a:pt x="2" y="184"/>
                    </a:lnTo>
                    <a:lnTo>
                      <a:pt x="4" y="204"/>
                    </a:lnTo>
                    <a:lnTo>
                      <a:pt x="8" y="222"/>
                    </a:lnTo>
                    <a:lnTo>
                      <a:pt x="14" y="238"/>
                    </a:lnTo>
                    <a:lnTo>
                      <a:pt x="20" y="252"/>
                    </a:lnTo>
                    <a:lnTo>
                      <a:pt x="28" y="264"/>
                    </a:lnTo>
                    <a:lnTo>
                      <a:pt x="28" y="264"/>
                    </a:lnTo>
                    <a:lnTo>
                      <a:pt x="44" y="262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82" y="268"/>
                    </a:lnTo>
                    <a:lnTo>
                      <a:pt x="92" y="272"/>
                    </a:lnTo>
                    <a:lnTo>
                      <a:pt x="102" y="280"/>
                    </a:lnTo>
                    <a:lnTo>
                      <a:pt x="102" y="280"/>
                    </a:lnTo>
                    <a:lnTo>
                      <a:pt x="112" y="272"/>
                    </a:lnTo>
                    <a:lnTo>
                      <a:pt x="120" y="262"/>
                    </a:lnTo>
                    <a:lnTo>
                      <a:pt x="128" y="250"/>
                    </a:lnTo>
                    <a:lnTo>
                      <a:pt x="136" y="236"/>
                    </a:lnTo>
                    <a:lnTo>
                      <a:pt x="142" y="220"/>
                    </a:lnTo>
                    <a:lnTo>
                      <a:pt x="148" y="204"/>
                    </a:lnTo>
                    <a:lnTo>
                      <a:pt x="152" y="186"/>
                    </a:lnTo>
                    <a:lnTo>
                      <a:pt x="154" y="166"/>
                    </a:lnTo>
                    <a:lnTo>
                      <a:pt x="154" y="166"/>
                    </a:lnTo>
                    <a:lnTo>
                      <a:pt x="156" y="136"/>
                    </a:lnTo>
                    <a:lnTo>
                      <a:pt x="156" y="108"/>
                    </a:lnTo>
                    <a:lnTo>
                      <a:pt x="152" y="82"/>
                    </a:lnTo>
                    <a:lnTo>
                      <a:pt x="144" y="58"/>
                    </a:lnTo>
                    <a:lnTo>
                      <a:pt x="136" y="38"/>
                    </a:lnTo>
                    <a:lnTo>
                      <a:pt x="124" y="20"/>
                    </a:lnTo>
                    <a:lnTo>
                      <a:pt x="118" y="14"/>
                    </a:lnTo>
                    <a:lnTo>
                      <a:pt x="112" y="8"/>
                    </a:lnTo>
                    <a:lnTo>
                      <a:pt x="104" y="4"/>
                    </a:lnTo>
                    <a:lnTo>
                      <a:pt x="96" y="2"/>
                    </a:lnTo>
                    <a:lnTo>
                      <a:pt x="96" y="2"/>
                    </a:lnTo>
                    <a:close/>
                  </a:path>
                </a:pathLst>
              </a:custGeom>
              <a:solidFill>
                <a:srgbClr val="FF7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49">
                <a:extLst>
                  <a:ext uri="{FF2B5EF4-FFF2-40B4-BE49-F238E27FC236}">
                    <a16:creationId xmlns:a16="http://schemas.microsoft.com/office/drawing/2014/main" id="{1E145E24-6B52-4F17-94CD-6E7AFF56F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480"/>
                <a:ext cx="138" cy="256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68" y="0"/>
                  </a:cxn>
                  <a:cxn ang="0">
                    <a:pos x="54" y="6"/>
                  </a:cxn>
                  <a:cxn ang="0">
                    <a:pos x="40" y="16"/>
                  </a:cxn>
                  <a:cxn ang="0">
                    <a:pos x="30" y="32"/>
                  </a:cxn>
                  <a:cxn ang="0">
                    <a:pos x="20" y="50"/>
                  </a:cxn>
                  <a:cxn ang="0">
                    <a:pos x="12" y="70"/>
                  </a:cxn>
                  <a:cxn ang="0">
                    <a:pos x="4" y="94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140"/>
                  </a:cxn>
                  <a:cxn ang="0">
                    <a:pos x="0" y="160"/>
                  </a:cxn>
                  <a:cxn ang="0">
                    <a:pos x="2" y="178"/>
                  </a:cxn>
                  <a:cxn ang="0">
                    <a:pos x="6" y="194"/>
                  </a:cxn>
                  <a:cxn ang="0">
                    <a:pos x="10" y="210"/>
                  </a:cxn>
                  <a:cxn ang="0">
                    <a:pos x="16" y="224"/>
                  </a:cxn>
                  <a:cxn ang="0">
                    <a:pos x="24" y="236"/>
                  </a:cxn>
                  <a:cxn ang="0">
                    <a:pos x="32" y="246"/>
                  </a:cxn>
                  <a:cxn ang="0">
                    <a:pos x="32" y="246"/>
                  </a:cxn>
                  <a:cxn ang="0">
                    <a:pos x="42" y="246"/>
                  </a:cxn>
                  <a:cxn ang="0">
                    <a:pos x="54" y="246"/>
                  </a:cxn>
                  <a:cxn ang="0">
                    <a:pos x="68" y="250"/>
                  </a:cxn>
                  <a:cxn ang="0">
                    <a:pos x="80" y="256"/>
                  </a:cxn>
                  <a:cxn ang="0">
                    <a:pos x="80" y="256"/>
                  </a:cxn>
                  <a:cxn ang="0">
                    <a:pos x="90" y="248"/>
                  </a:cxn>
                  <a:cxn ang="0">
                    <a:pos x="100" y="238"/>
                  </a:cxn>
                  <a:cxn ang="0">
                    <a:pos x="108" y="228"/>
                  </a:cxn>
                  <a:cxn ang="0">
                    <a:pos x="116" y="212"/>
                  </a:cxn>
                  <a:cxn ang="0">
                    <a:pos x="124" y="196"/>
                  </a:cxn>
                  <a:cxn ang="0">
                    <a:pos x="130" y="180"/>
                  </a:cxn>
                  <a:cxn ang="0">
                    <a:pos x="134" y="160"/>
                  </a:cxn>
                  <a:cxn ang="0">
                    <a:pos x="136" y="140"/>
                  </a:cxn>
                  <a:cxn ang="0">
                    <a:pos x="136" y="140"/>
                  </a:cxn>
                  <a:cxn ang="0">
                    <a:pos x="138" y="112"/>
                  </a:cxn>
                  <a:cxn ang="0">
                    <a:pos x="136" y="88"/>
                  </a:cxn>
                  <a:cxn ang="0">
                    <a:pos x="132" y="66"/>
                  </a:cxn>
                  <a:cxn ang="0">
                    <a:pos x="126" y="44"/>
                  </a:cxn>
                  <a:cxn ang="0">
                    <a:pos x="116" y="28"/>
                  </a:cxn>
                  <a:cxn ang="0">
                    <a:pos x="106" y="14"/>
                  </a:cxn>
                  <a:cxn ang="0">
                    <a:pos x="94" y="4"/>
                  </a:cxn>
                  <a:cxn ang="0">
                    <a:pos x="88" y="2"/>
                  </a:cxn>
                  <a:cxn ang="0">
                    <a:pos x="80" y="0"/>
                  </a:cxn>
                  <a:cxn ang="0">
                    <a:pos x="80" y="0"/>
                  </a:cxn>
                </a:cxnLst>
                <a:rect l="0" t="0" r="r" b="b"/>
                <a:pathLst>
                  <a:path w="138" h="256">
                    <a:moveTo>
                      <a:pt x="80" y="0"/>
                    </a:moveTo>
                    <a:lnTo>
                      <a:pt x="80" y="0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4" y="6"/>
                    </a:lnTo>
                    <a:lnTo>
                      <a:pt x="40" y="16"/>
                    </a:lnTo>
                    <a:lnTo>
                      <a:pt x="30" y="32"/>
                    </a:lnTo>
                    <a:lnTo>
                      <a:pt x="20" y="50"/>
                    </a:lnTo>
                    <a:lnTo>
                      <a:pt x="12" y="70"/>
                    </a:lnTo>
                    <a:lnTo>
                      <a:pt x="4" y="9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40"/>
                    </a:lnTo>
                    <a:lnTo>
                      <a:pt x="0" y="160"/>
                    </a:lnTo>
                    <a:lnTo>
                      <a:pt x="2" y="178"/>
                    </a:lnTo>
                    <a:lnTo>
                      <a:pt x="6" y="194"/>
                    </a:lnTo>
                    <a:lnTo>
                      <a:pt x="10" y="210"/>
                    </a:lnTo>
                    <a:lnTo>
                      <a:pt x="16" y="224"/>
                    </a:lnTo>
                    <a:lnTo>
                      <a:pt x="24" y="236"/>
                    </a:lnTo>
                    <a:lnTo>
                      <a:pt x="32" y="246"/>
                    </a:lnTo>
                    <a:lnTo>
                      <a:pt x="32" y="246"/>
                    </a:lnTo>
                    <a:lnTo>
                      <a:pt x="42" y="246"/>
                    </a:lnTo>
                    <a:lnTo>
                      <a:pt x="54" y="246"/>
                    </a:lnTo>
                    <a:lnTo>
                      <a:pt x="68" y="250"/>
                    </a:lnTo>
                    <a:lnTo>
                      <a:pt x="80" y="256"/>
                    </a:lnTo>
                    <a:lnTo>
                      <a:pt x="80" y="256"/>
                    </a:lnTo>
                    <a:lnTo>
                      <a:pt x="90" y="248"/>
                    </a:lnTo>
                    <a:lnTo>
                      <a:pt x="100" y="238"/>
                    </a:lnTo>
                    <a:lnTo>
                      <a:pt x="108" y="228"/>
                    </a:lnTo>
                    <a:lnTo>
                      <a:pt x="116" y="212"/>
                    </a:lnTo>
                    <a:lnTo>
                      <a:pt x="124" y="196"/>
                    </a:lnTo>
                    <a:lnTo>
                      <a:pt x="130" y="180"/>
                    </a:lnTo>
                    <a:lnTo>
                      <a:pt x="134" y="160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12"/>
                    </a:lnTo>
                    <a:lnTo>
                      <a:pt x="136" y="88"/>
                    </a:lnTo>
                    <a:lnTo>
                      <a:pt x="132" y="66"/>
                    </a:lnTo>
                    <a:lnTo>
                      <a:pt x="126" y="44"/>
                    </a:lnTo>
                    <a:lnTo>
                      <a:pt x="116" y="28"/>
                    </a:lnTo>
                    <a:lnTo>
                      <a:pt x="106" y="14"/>
                    </a:lnTo>
                    <a:lnTo>
                      <a:pt x="94" y="4"/>
                    </a:lnTo>
                    <a:lnTo>
                      <a:pt x="88" y="2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50">
                <a:extLst>
                  <a:ext uri="{FF2B5EF4-FFF2-40B4-BE49-F238E27FC236}">
                    <a16:creationId xmlns:a16="http://schemas.microsoft.com/office/drawing/2014/main" id="{1185D44E-F395-4312-B7DB-61C66A260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1480"/>
                <a:ext cx="138" cy="156"/>
              </a:xfrm>
              <a:custGeom>
                <a:avLst/>
                <a:gdLst/>
                <a:ahLst/>
                <a:cxnLst>
                  <a:cxn ang="0">
                    <a:pos x="78" y="22"/>
                  </a:cxn>
                  <a:cxn ang="0">
                    <a:pos x="78" y="22"/>
                  </a:cxn>
                  <a:cxn ang="0">
                    <a:pos x="86" y="24"/>
                  </a:cxn>
                  <a:cxn ang="0">
                    <a:pos x="92" y="26"/>
                  </a:cxn>
                  <a:cxn ang="0">
                    <a:pos x="104" y="36"/>
                  </a:cxn>
                  <a:cxn ang="0">
                    <a:pos x="114" y="48"/>
                  </a:cxn>
                  <a:cxn ang="0">
                    <a:pos x="122" y="66"/>
                  </a:cxn>
                  <a:cxn ang="0">
                    <a:pos x="128" y="84"/>
                  </a:cxn>
                  <a:cxn ang="0">
                    <a:pos x="132" y="106"/>
                  </a:cxn>
                  <a:cxn ang="0">
                    <a:pos x="134" y="130"/>
                  </a:cxn>
                  <a:cxn ang="0">
                    <a:pos x="134" y="156"/>
                  </a:cxn>
                  <a:cxn ang="0">
                    <a:pos x="134" y="156"/>
                  </a:cxn>
                  <a:cxn ang="0">
                    <a:pos x="136" y="140"/>
                  </a:cxn>
                  <a:cxn ang="0">
                    <a:pos x="136" y="140"/>
                  </a:cxn>
                  <a:cxn ang="0">
                    <a:pos x="138" y="112"/>
                  </a:cxn>
                  <a:cxn ang="0">
                    <a:pos x="136" y="88"/>
                  </a:cxn>
                  <a:cxn ang="0">
                    <a:pos x="132" y="66"/>
                  </a:cxn>
                  <a:cxn ang="0">
                    <a:pos x="126" y="44"/>
                  </a:cxn>
                  <a:cxn ang="0">
                    <a:pos x="116" y="28"/>
                  </a:cxn>
                  <a:cxn ang="0">
                    <a:pos x="106" y="14"/>
                  </a:cxn>
                  <a:cxn ang="0">
                    <a:pos x="94" y="4"/>
                  </a:cxn>
                  <a:cxn ang="0">
                    <a:pos x="88" y="2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68" y="0"/>
                  </a:cxn>
                  <a:cxn ang="0">
                    <a:pos x="54" y="6"/>
                  </a:cxn>
                  <a:cxn ang="0">
                    <a:pos x="40" y="16"/>
                  </a:cxn>
                  <a:cxn ang="0">
                    <a:pos x="30" y="32"/>
                  </a:cxn>
                  <a:cxn ang="0">
                    <a:pos x="20" y="50"/>
                  </a:cxn>
                  <a:cxn ang="0">
                    <a:pos x="12" y="70"/>
                  </a:cxn>
                  <a:cxn ang="0">
                    <a:pos x="4" y="94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126"/>
                  </a:cxn>
                  <a:cxn ang="0">
                    <a:pos x="0" y="126"/>
                  </a:cxn>
                  <a:cxn ang="0">
                    <a:pos x="6" y="104"/>
                  </a:cxn>
                  <a:cxn ang="0">
                    <a:pos x="12" y="84"/>
                  </a:cxn>
                  <a:cxn ang="0">
                    <a:pos x="20" y="64"/>
                  </a:cxn>
                  <a:cxn ang="0">
                    <a:pos x="30" y="50"/>
                  </a:cxn>
                  <a:cxn ang="0">
                    <a:pos x="42" y="36"/>
                  </a:cxn>
                  <a:cxn ang="0">
                    <a:pos x="54" y="28"/>
                  </a:cxn>
                  <a:cxn ang="0">
                    <a:pos x="66" y="24"/>
                  </a:cxn>
                  <a:cxn ang="0">
                    <a:pos x="78" y="22"/>
                  </a:cxn>
                  <a:cxn ang="0">
                    <a:pos x="78" y="22"/>
                  </a:cxn>
                </a:cxnLst>
                <a:rect l="0" t="0" r="r" b="b"/>
                <a:pathLst>
                  <a:path w="138" h="156">
                    <a:moveTo>
                      <a:pt x="78" y="22"/>
                    </a:moveTo>
                    <a:lnTo>
                      <a:pt x="78" y="22"/>
                    </a:lnTo>
                    <a:lnTo>
                      <a:pt x="86" y="24"/>
                    </a:lnTo>
                    <a:lnTo>
                      <a:pt x="92" y="26"/>
                    </a:lnTo>
                    <a:lnTo>
                      <a:pt x="104" y="36"/>
                    </a:lnTo>
                    <a:lnTo>
                      <a:pt x="114" y="48"/>
                    </a:lnTo>
                    <a:lnTo>
                      <a:pt x="122" y="66"/>
                    </a:lnTo>
                    <a:lnTo>
                      <a:pt x="128" y="84"/>
                    </a:lnTo>
                    <a:lnTo>
                      <a:pt x="132" y="106"/>
                    </a:lnTo>
                    <a:lnTo>
                      <a:pt x="134" y="130"/>
                    </a:lnTo>
                    <a:lnTo>
                      <a:pt x="134" y="156"/>
                    </a:lnTo>
                    <a:lnTo>
                      <a:pt x="134" y="156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12"/>
                    </a:lnTo>
                    <a:lnTo>
                      <a:pt x="136" y="88"/>
                    </a:lnTo>
                    <a:lnTo>
                      <a:pt x="132" y="66"/>
                    </a:lnTo>
                    <a:lnTo>
                      <a:pt x="126" y="44"/>
                    </a:lnTo>
                    <a:lnTo>
                      <a:pt x="116" y="28"/>
                    </a:lnTo>
                    <a:lnTo>
                      <a:pt x="106" y="14"/>
                    </a:lnTo>
                    <a:lnTo>
                      <a:pt x="94" y="4"/>
                    </a:lnTo>
                    <a:lnTo>
                      <a:pt x="88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4" y="6"/>
                    </a:lnTo>
                    <a:lnTo>
                      <a:pt x="40" y="16"/>
                    </a:lnTo>
                    <a:lnTo>
                      <a:pt x="30" y="32"/>
                    </a:lnTo>
                    <a:lnTo>
                      <a:pt x="20" y="50"/>
                    </a:lnTo>
                    <a:lnTo>
                      <a:pt x="12" y="70"/>
                    </a:lnTo>
                    <a:lnTo>
                      <a:pt x="4" y="94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6" y="104"/>
                    </a:lnTo>
                    <a:lnTo>
                      <a:pt x="12" y="84"/>
                    </a:lnTo>
                    <a:lnTo>
                      <a:pt x="20" y="64"/>
                    </a:lnTo>
                    <a:lnTo>
                      <a:pt x="30" y="50"/>
                    </a:lnTo>
                    <a:lnTo>
                      <a:pt x="42" y="36"/>
                    </a:lnTo>
                    <a:lnTo>
                      <a:pt x="54" y="28"/>
                    </a:lnTo>
                    <a:lnTo>
                      <a:pt x="66" y="24"/>
                    </a:lnTo>
                    <a:lnTo>
                      <a:pt x="78" y="22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51">
                <a:extLst>
                  <a:ext uri="{FF2B5EF4-FFF2-40B4-BE49-F238E27FC236}">
                    <a16:creationId xmlns:a16="http://schemas.microsoft.com/office/drawing/2014/main" id="{D8461F61-E92C-49A1-A5D1-3132222CF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1536"/>
                <a:ext cx="92" cy="124"/>
              </a:xfrm>
              <a:custGeom>
                <a:avLst/>
                <a:gdLst/>
                <a:ahLst/>
                <a:cxnLst>
                  <a:cxn ang="0">
                    <a:pos x="92" y="70"/>
                  </a:cxn>
                  <a:cxn ang="0">
                    <a:pos x="92" y="70"/>
                  </a:cxn>
                  <a:cxn ang="0">
                    <a:pos x="88" y="82"/>
                  </a:cxn>
                  <a:cxn ang="0">
                    <a:pos x="84" y="92"/>
                  </a:cxn>
                  <a:cxn ang="0">
                    <a:pos x="78" y="102"/>
                  </a:cxn>
                  <a:cxn ang="0">
                    <a:pos x="72" y="110"/>
                  </a:cxn>
                  <a:cxn ang="0">
                    <a:pos x="64" y="116"/>
                  </a:cxn>
                  <a:cxn ang="0">
                    <a:pos x="56" y="122"/>
                  </a:cxn>
                  <a:cxn ang="0">
                    <a:pos x="46" y="124"/>
                  </a:cxn>
                  <a:cxn ang="0">
                    <a:pos x="36" y="124"/>
                  </a:cxn>
                  <a:cxn ang="0">
                    <a:pos x="36" y="124"/>
                  </a:cxn>
                  <a:cxn ang="0">
                    <a:pos x="28" y="120"/>
                  </a:cxn>
                  <a:cxn ang="0">
                    <a:pos x="20" y="116"/>
                  </a:cxn>
                  <a:cxn ang="0">
                    <a:pos x="12" y="110"/>
                  </a:cxn>
                  <a:cxn ang="0">
                    <a:pos x="8" y="100"/>
                  </a:cxn>
                  <a:cxn ang="0">
                    <a:pos x="2" y="90"/>
                  </a:cxn>
                  <a:cxn ang="0">
                    <a:pos x="0" y="80"/>
                  </a:cxn>
                  <a:cxn ang="0">
                    <a:pos x="0" y="68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4" y="22"/>
                  </a:cxn>
                  <a:cxn ang="0">
                    <a:pos x="20" y="14"/>
                  </a:cxn>
                  <a:cxn ang="0">
                    <a:pos x="28" y="8"/>
                  </a:cxn>
                  <a:cxn ang="0">
                    <a:pos x="36" y="4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4" y="4"/>
                  </a:cxn>
                  <a:cxn ang="0">
                    <a:pos x="72" y="8"/>
                  </a:cxn>
                  <a:cxn ang="0">
                    <a:pos x="80" y="16"/>
                  </a:cxn>
                  <a:cxn ang="0">
                    <a:pos x="84" y="24"/>
                  </a:cxn>
                  <a:cxn ang="0">
                    <a:pos x="90" y="34"/>
                  </a:cxn>
                  <a:cxn ang="0">
                    <a:pos x="92" y="44"/>
                  </a:cxn>
                  <a:cxn ang="0">
                    <a:pos x="92" y="56"/>
                  </a:cxn>
                  <a:cxn ang="0">
                    <a:pos x="92" y="70"/>
                  </a:cxn>
                  <a:cxn ang="0">
                    <a:pos x="92" y="70"/>
                  </a:cxn>
                </a:cxnLst>
                <a:rect l="0" t="0" r="r" b="b"/>
                <a:pathLst>
                  <a:path w="92" h="124">
                    <a:moveTo>
                      <a:pt x="92" y="70"/>
                    </a:moveTo>
                    <a:lnTo>
                      <a:pt x="92" y="70"/>
                    </a:lnTo>
                    <a:lnTo>
                      <a:pt x="88" y="82"/>
                    </a:lnTo>
                    <a:lnTo>
                      <a:pt x="84" y="92"/>
                    </a:lnTo>
                    <a:lnTo>
                      <a:pt x="78" y="102"/>
                    </a:lnTo>
                    <a:lnTo>
                      <a:pt x="72" y="110"/>
                    </a:lnTo>
                    <a:lnTo>
                      <a:pt x="64" y="116"/>
                    </a:lnTo>
                    <a:lnTo>
                      <a:pt x="56" y="122"/>
                    </a:lnTo>
                    <a:lnTo>
                      <a:pt x="46" y="124"/>
                    </a:lnTo>
                    <a:lnTo>
                      <a:pt x="36" y="124"/>
                    </a:lnTo>
                    <a:lnTo>
                      <a:pt x="36" y="124"/>
                    </a:lnTo>
                    <a:lnTo>
                      <a:pt x="28" y="120"/>
                    </a:lnTo>
                    <a:lnTo>
                      <a:pt x="20" y="116"/>
                    </a:lnTo>
                    <a:lnTo>
                      <a:pt x="12" y="110"/>
                    </a:lnTo>
                    <a:lnTo>
                      <a:pt x="8" y="100"/>
                    </a:lnTo>
                    <a:lnTo>
                      <a:pt x="2" y="90"/>
                    </a:lnTo>
                    <a:lnTo>
                      <a:pt x="0" y="80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4" y="22"/>
                    </a:lnTo>
                    <a:lnTo>
                      <a:pt x="20" y="14"/>
                    </a:lnTo>
                    <a:lnTo>
                      <a:pt x="28" y="8"/>
                    </a:lnTo>
                    <a:lnTo>
                      <a:pt x="36" y="4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4"/>
                    </a:lnTo>
                    <a:lnTo>
                      <a:pt x="72" y="8"/>
                    </a:lnTo>
                    <a:lnTo>
                      <a:pt x="80" y="16"/>
                    </a:lnTo>
                    <a:lnTo>
                      <a:pt x="84" y="24"/>
                    </a:lnTo>
                    <a:lnTo>
                      <a:pt x="90" y="34"/>
                    </a:lnTo>
                    <a:lnTo>
                      <a:pt x="92" y="44"/>
                    </a:lnTo>
                    <a:lnTo>
                      <a:pt x="92" y="56"/>
                    </a:lnTo>
                    <a:lnTo>
                      <a:pt x="92" y="70"/>
                    </a:lnTo>
                    <a:lnTo>
                      <a:pt x="92" y="70"/>
                    </a:lnTo>
                    <a:close/>
                  </a:path>
                </a:pathLst>
              </a:custGeom>
              <a:solidFill>
                <a:srgbClr val="318A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52">
                <a:extLst>
                  <a:ext uri="{FF2B5EF4-FFF2-40B4-BE49-F238E27FC236}">
                    <a16:creationId xmlns:a16="http://schemas.microsoft.com/office/drawing/2014/main" id="{3B31306A-337A-4F29-8C84-FC7036A7B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1550"/>
                <a:ext cx="76" cy="98"/>
              </a:xfrm>
              <a:custGeom>
                <a:avLst/>
                <a:gdLst/>
                <a:ahLst/>
                <a:cxnLst>
                  <a:cxn ang="0">
                    <a:pos x="74" y="54"/>
                  </a:cxn>
                  <a:cxn ang="0">
                    <a:pos x="74" y="54"/>
                  </a:cxn>
                  <a:cxn ang="0">
                    <a:pos x="72" y="64"/>
                  </a:cxn>
                  <a:cxn ang="0">
                    <a:pos x="68" y="72"/>
                  </a:cxn>
                  <a:cxn ang="0">
                    <a:pos x="64" y="80"/>
                  </a:cxn>
                  <a:cxn ang="0">
                    <a:pos x="58" y="86"/>
                  </a:cxn>
                  <a:cxn ang="0">
                    <a:pos x="52" y="92"/>
                  </a:cxn>
                  <a:cxn ang="0">
                    <a:pos x="46" y="96"/>
                  </a:cxn>
                  <a:cxn ang="0">
                    <a:pos x="38" y="98"/>
                  </a:cxn>
                  <a:cxn ang="0">
                    <a:pos x="30" y="98"/>
                  </a:cxn>
                  <a:cxn ang="0">
                    <a:pos x="30" y="98"/>
                  </a:cxn>
                  <a:cxn ang="0">
                    <a:pos x="24" y="96"/>
                  </a:cxn>
                  <a:cxn ang="0">
                    <a:pos x="16" y="92"/>
                  </a:cxn>
                  <a:cxn ang="0">
                    <a:pos x="12" y="86"/>
                  </a:cxn>
                  <a:cxn ang="0">
                    <a:pos x="6" y="78"/>
                  </a:cxn>
                  <a:cxn ang="0">
                    <a:pos x="4" y="70"/>
                  </a:cxn>
                  <a:cxn ang="0">
                    <a:pos x="2" y="62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32"/>
                  </a:cxn>
                  <a:cxn ang="0">
                    <a:pos x="8" y="24"/>
                  </a:cxn>
                  <a:cxn ang="0">
                    <a:pos x="12" y="16"/>
                  </a:cxn>
                  <a:cxn ang="0">
                    <a:pos x="18" y="10"/>
                  </a:cxn>
                  <a:cxn ang="0">
                    <a:pos x="24" y="4"/>
                  </a:cxn>
                  <a:cxn ang="0">
                    <a:pos x="30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52" y="2"/>
                  </a:cxn>
                  <a:cxn ang="0">
                    <a:pos x="60" y="6"/>
                  </a:cxn>
                  <a:cxn ang="0">
                    <a:pos x="64" y="10"/>
                  </a:cxn>
                  <a:cxn ang="0">
                    <a:pos x="70" y="18"/>
                  </a:cxn>
                  <a:cxn ang="0">
                    <a:pos x="72" y="26"/>
                  </a:cxn>
                  <a:cxn ang="0">
                    <a:pos x="74" y="34"/>
                  </a:cxn>
                  <a:cxn ang="0">
                    <a:pos x="76" y="44"/>
                  </a:cxn>
                  <a:cxn ang="0">
                    <a:pos x="74" y="54"/>
                  </a:cxn>
                  <a:cxn ang="0">
                    <a:pos x="74" y="54"/>
                  </a:cxn>
                </a:cxnLst>
                <a:rect l="0" t="0" r="r" b="b"/>
                <a:pathLst>
                  <a:path w="76" h="98">
                    <a:moveTo>
                      <a:pt x="74" y="54"/>
                    </a:moveTo>
                    <a:lnTo>
                      <a:pt x="74" y="54"/>
                    </a:lnTo>
                    <a:lnTo>
                      <a:pt x="72" y="64"/>
                    </a:lnTo>
                    <a:lnTo>
                      <a:pt x="68" y="72"/>
                    </a:lnTo>
                    <a:lnTo>
                      <a:pt x="64" y="80"/>
                    </a:lnTo>
                    <a:lnTo>
                      <a:pt x="58" y="86"/>
                    </a:lnTo>
                    <a:lnTo>
                      <a:pt x="52" y="92"/>
                    </a:lnTo>
                    <a:lnTo>
                      <a:pt x="46" y="96"/>
                    </a:lnTo>
                    <a:lnTo>
                      <a:pt x="38" y="98"/>
                    </a:lnTo>
                    <a:lnTo>
                      <a:pt x="30" y="98"/>
                    </a:lnTo>
                    <a:lnTo>
                      <a:pt x="30" y="98"/>
                    </a:lnTo>
                    <a:lnTo>
                      <a:pt x="24" y="96"/>
                    </a:lnTo>
                    <a:lnTo>
                      <a:pt x="16" y="92"/>
                    </a:lnTo>
                    <a:lnTo>
                      <a:pt x="12" y="86"/>
                    </a:lnTo>
                    <a:lnTo>
                      <a:pt x="6" y="78"/>
                    </a:lnTo>
                    <a:lnTo>
                      <a:pt x="4" y="70"/>
                    </a:lnTo>
                    <a:lnTo>
                      <a:pt x="2" y="62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32"/>
                    </a:lnTo>
                    <a:lnTo>
                      <a:pt x="8" y="24"/>
                    </a:lnTo>
                    <a:lnTo>
                      <a:pt x="12" y="16"/>
                    </a:lnTo>
                    <a:lnTo>
                      <a:pt x="18" y="10"/>
                    </a:lnTo>
                    <a:lnTo>
                      <a:pt x="24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2" y="2"/>
                    </a:lnTo>
                    <a:lnTo>
                      <a:pt x="60" y="6"/>
                    </a:lnTo>
                    <a:lnTo>
                      <a:pt x="64" y="10"/>
                    </a:lnTo>
                    <a:lnTo>
                      <a:pt x="70" y="18"/>
                    </a:lnTo>
                    <a:lnTo>
                      <a:pt x="72" y="26"/>
                    </a:lnTo>
                    <a:lnTo>
                      <a:pt x="74" y="34"/>
                    </a:lnTo>
                    <a:lnTo>
                      <a:pt x="76" y="44"/>
                    </a:lnTo>
                    <a:lnTo>
                      <a:pt x="74" y="54"/>
                    </a:lnTo>
                    <a:lnTo>
                      <a:pt x="74" y="54"/>
                    </a:lnTo>
                    <a:close/>
                  </a:path>
                </a:pathLst>
              </a:custGeom>
              <a:solidFill>
                <a:srgbClr val="2FB1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53">
                <a:extLst>
                  <a:ext uri="{FF2B5EF4-FFF2-40B4-BE49-F238E27FC236}">
                    <a16:creationId xmlns:a16="http://schemas.microsoft.com/office/drawing/2014/main" id="{C5F740D5-8593-4FC0-A209-55B9FD849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570"/>
                <a:ext cx="48" cy="60"/>
              </a:xfrm>
              <a:custGeom>
                <a:avLst/>
                <a:gdLst/>
                <a:ahLst/>
                <a:cxnLst>
                  <a:cxn ang="0">
                    <a:pos x="48" y="34"/>
                  </a:cxn>
                  <a:cxn ang="0">
                    <a:pos x="48" y="34"/>
                  </a:cxn>
                  <a:cxn ang="0">
                    <a:pos x="44" y="46"/>
                  </a:cxn>
                  <a:cxn ang="0">
                    <a:pos x="38" y="54"/>
                  </a:cxn>
                  <a:cxn ang="0">
                    <a:pos x="28" y="60"/>
                  </a:cxn>
                  <a:cxn ang="0">
                    <a:pos x="24" y="60"/>
                  </a:cxn>
                  <a:cxn ang="0">
                    <a:pos x="20" y="60"/>
                  </a:cxn>
                  <a:cxn ang="0">
                    <a:pos x="20" y="60"/>
                  </a:cxn>
                  <a:cxn ang="0">
                    <a:pos x="14" y="60"/>
                  </a:cxn>
                  <a:cxn ang="0">
                    <a:pos x="10" y="56"/>
                  </a:cxn>
                  <a:cxn ang="0">
                    <a:pos x="4" y="50"/>
                  </a:cxn>
                  <a:cxn ang="0">
                    <a:pos x="0" y="38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4" y="16"/>
                  </a:cxn>
                  <a:cxn ang="0">
                    <a:pos x="10" y="6"/>
                  </a:cxn>
                  <a:cxn ang="0">
                    <a:pos x="18" y="0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4" y="2"/>
                  </a:cxn>
                  <a:cxn ang="0">
                    <a:pos x="38" y="4"/>
                  </a:cxn>
                  <a:cxn ang="0">
                    <a:pos x="44" y="12"/>
                  </a:cxn>
                  <a:cxn ang="0">
                    <a:pos x="48" y="22"/>
                  </a:cxn>
                  <a:cxn ang="0">
                    <a:pos x="48" y="34"/>
                  </a:cxn>
                  <a:cxn ang="0">
                    <a:pos x="48" y="34"/>
                  </a:cxn>
                </a:cxnLst>
                <a:rect l="0" t="0" r="r" b="b"/>
                <a:pathLst>
                  <a:path w="48" h="60">
                    <a:moveTo>
                      <a:pt x="48" y="34"/>
                    </a:moveTo>
                    <a:lnTo>
                      <a:pt x="48" y="34"/>
                    </a:lnTo>
                    <a:lnTo>
                      <a:pt x="44" y="46"/>
                    </a:lnTo>
                    <a:lnTo>
                      <a:pt x="38" y="54"/>
                    </a:lnTo>
                    <a:lnTo>
                      <a:pt x="28" y="60"/>
                    </a:lnTo>
                    <a:lnTo>
                      <a:pt x="24" y="6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4" y="60"/>
                    </a:lnTo>
                    <a:lnTo>
                      <a:pt x="10" y="56"/>
                    </a:lnTo>
                    <a:lnTo>
                      <a:pt x="4" y="50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0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8" y="4"/>
                    </a:lnTo>
                    <a:lnTo>
                      <a:pt x="44" y="12"/>
                    </a:lnTo>
                    <a:lnTo>
                      <a:pt x="48" y="22"/>
                    </a:lnTo>
                    <a:lnTo>
                      <a:pt x="48" y="34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54">
                <a:extLst>
                  <a:ext uri="{FF2B5EF4-FFF2-40B4-BE49-F238E27FC236}">
                    <a16:creationId xmlns:a16="http://schemas.microsoft.com/office/drawing/2014/main" id="{770FF0FD-8FF4-4B1C-87F8-B4C2C39BF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1566"/>
                <a:ext cx="18" cy="24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16"/>
                  </a:cxn>
                  <a:cxn ang="0">
                    <a:pos x="16" y="20"/>
                  </a:cxn>
                  <a:cxn ang="0">
                    <a:pos x="12" y="22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6" y="22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6" y="4"/>
                  </a:cxn>
                  <a:cxn ang="0">
                    <a:pos x="18" y="8"/>
                  </a:cxn>
                  <a:cxn ang="0">
                    <a:pos x="18" y="12"/>
                  </a:cxn>
                  <a:cxn ang="0">
                    <a:pos x="18" y="12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8" y="12"/>
                    </a:lnTo>
                    <a:lnTo>
                      <a:pt x="18" y="16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6" y="22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55">
                <a:extLst>
                  <a:ext uri="{FF2B5EF4-FFF2-40B4-BE49-F238E27FC236}">
                    <a16:creationId xmlns:a16="http://schemas.microsoft.com/office/drawing/2014/main" id="{92D2F6C6-1C80-4290-BEA4-2424C84F4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" y="1614"/>
                <a:ext cx="12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2" y="4"/>
                  </a:cxn>
                  <a:cxn ang="0">
                    <a:pos x="12" y="4"/>
                  </a:cxn>
                  <a:cxn ang="0">
                    <a:pos x="10" y="8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2" y="1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6" y="0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56">
                <a:extLst>
                  <a:ext uri="{FF2B5EF4-FFF2-40B4-BE49-F238E27FC236}">
                    <a16:creationId xmlns:a16="http://schemas.microsoft.com/office/drawing/2014/main" id="{F4CC1215-9662-4A75-B1BF-E76A1C0D3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1656"/>
                <a:ext cx="178" cy="102"/>
              </a:xfrm>
              <a:custGeom>
                <a:avLst/>
                <a:gdLst/>
                <a:ahLst/>
                <a:cxnLst>
                  <a:cxn ang="0">
                    <a:pos x="178" y="60"/>
                  </a:cxn>
                  <a:cxn ang="0">
                    <a:pos x="178" y="60"/>
                  </a:cxn>
                  <a:cxn ang="0">
                    <a:pos x="174" y="52"/>
                  </a:cxn>
                  <a:cxn ang="0">
                    <a:pos x="168" y="42"/>
                  </a:cxn>
                  <a:cxn ang="0">
                    <a:pos x="160" y="32"/>
                  </a:cxn>
                  <a:cxn ang="0">
                    <a:pos x="150" y="22"/>
                  </a:cxn>
                  <a:cxn ang="0">
                    <a:pos x="138" y="14"/>
                  </a:cxn>
                  <a:cxn ang="0">
                    <a:pos x="122" y="8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58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22" y="8"/>
                  </a:cxn>
                  <a:cxn ang="0">
                    <a:pos x="10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14" y="48"/>
                  </a:cxn>
                  <a:cxn ang="0">
                    <a:pos x="22" y="60"/>
                  </a:cxn>
                  <a:cxn ang="0">
                    <a:pos x="32" y="70"/>
                  </a:cxn>
                  <a:cxn ang="0">
                    <a:pos x="44" y="78"/>
                  </a:cxn>
                  <a:cxn ang="0">
                    <a:pos x="56" y="82"/>
                  </a:cxn>
                  <a:cxn ang="0">
                    <a:pos x="56" y="82"/>
                  </a:cxn>
                  <a:cxn ang="0">
                    <a:pos x="78" y="88"/>
                  </a:cxn>
                  <a:cxn ang="0">
                    <a:pos x="94" y="92"/>
                  </a:cxn>
                  <a:cxn ang="0">
                    <a:pos x="108" y="92"/>
                  </a:cxn>
                  <a:cxn ang="0">
                    <a:pos x="114" y="92"/>
                  </a:cxn>
                  <a:cxn ang="0">
                    <a:pos x="122" y="90"/>
                  </a:cxn>
                  <a:cxn ang="0">
                    <a:pos x="122" y="90"/>
                  </a:cxn>
                  <a:cxn ang="0">
                    <a:pos x="130" y="88"/>
                  </a:cxn>
                  <a:cxn ang="0">
                    <a:pos x="136" y="88"/>
                  </a:cxn>
                  <a:cxn ang="0">
                    <a:pos x="142" y="90"/>
                  </a:cxn>
                  <a:cxn ang="0">
                    <a:pos x="146" y="92"/>
                  </a:cxn>
                  <a:cxn ang="0">
                    <a:pos x="152" y="100"/>
                  </a:cxn>
                  <a:cxn ang="0">
                    <a:pos x="154" y="102"/>
                  </a:cxn>
                  <a:cxn ang="0">
                    <a:pos x="178" y="60"/>
                  </a:cxn>
                </a:cxnLst>
                <a:rect l="0" t="0" r="r" b="b"/>
                <a:pathLst>
                  <a:path w="178" h="102">
                    <a:moveTo>
                      <a:pt x="178" y="60"/>
                    </a:moveTo>
                    <a:lnTo>
                      <a:pt x="178" y="60"/>
                    </a:lnTo>
                    <a:lnTo>
                      <a:pt x="174" y="52"/>
                    </a:lnTo>
                    <a:lnTo>
                      <a:pt x="168" y="42"/>
                    </a:lnTo>
                    <a:lnTo>
                      <a:pt x="160" y="32"/>
                    </a:lnTo>
                    <a:lnTo>
                      <a:pt x="150" y="22"/>
                    </a:lnTo>
                    <a:lnTo>
                      <a:pt x="138" y="14"/>
                    </a:lnTo>
                    <a:lnTo>
                      <a:pt x="122" y="8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22" y="8"/>
                    </a:lnTo>
                    <a:lnTo>
                      <a:pt x="10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14" y="48"/>
                    </a:lnTo>
                    <a:lnTo>
                      <a:pt x="22" y="60"/>
                    </a:lnTo>
                    <a:lnTo>
                      <a:pt x="32" y="70"/>
                    </a:lnTo>
                    <a:lnTo>
                      <a:pt x="44" y="78"/>
                    </a:lnTo>
                    <a:lnTo>
                      <a:pt x="56" y="82"/>
                    </a:lnTo>
                    <a:lnTo>
                      <a:pt x="56" y="82"/>
                    </a:lnTo>
                    <a:lnTo>
                      <a:pt x="78" y="88"/>
                    </a:lnTo>
                    <a:lnTo>
                      <a:pt x="94" y="92"/>
                    </a:lnTo>
                    <a:lnTo>
                      <a:pt x="108" y="92"/>
                    </a:lnTo>
                    <a:lnTo>
                      <a:pt x="114" y="92"/>
                    </a:lnTo>
                    <a:lnTo>
                      <a:pt x="122" y="90"/>
                    </a:lnTo>
                    <a:lnTo>
                      <a:pt x="122" y="90"/>
                    </a:lnTo>
                    <a:lnTo>
                      <a:pt x="130" y="88"/>
                    </a:lnTo>
                    <a:lnTo>
                      <a:pt x="136" y="88"/>
                    </a:lnTo>
                    <a:lnTo>
                      <a:pt x="142" y="90"/>
                    </a:lnTo>
                    <a:lnTo>
                      <a:pt x="146" y="92"/>
                    </a:lnTo>
                    <a:lnTo>
                      <a:pt x="152" y="100"/>
                    </a:lnTo>
                    <a:lnTo>
                      <a:pt x="154" y="102"/>
                    </a:lnTo>
                    <a:lnTo>
                      <a:pt x="178" y="60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57">
                <a:extLst>
                  <a:ext uri="{FF2B5EF4-FFF2-40B4-BE49-F238E27FC236}">
                    <a16:creationId xmlns:a16="http://schemas.microsoft.com/office/drawing/2014/main" id="{56B078F9-0AE1-42D8-BBC8-72933A1BB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1652"/>
                <a:ext cx="176" cy="5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2"/>
                  </a:cxn>
                  <a:cxn ang="0">
                    <a:pos x="18" y="12"/>
                  </a:cxn>
                  <a:cxn ang="0">
                    <a:pos x="38" y="6"/>
                  </a:cxn>
                  <a:cxn ang="0">
                    <a:pos x="62" y="0"/>
                  </a:cxn>
                  <a:cxn ang="0">
                    <a:pos x="76" y="0"/>
                  </a:cxn>
                  <a:cxn ang="0">
                    <a:pos x="90" y="0"/>
                  </a:cxn>
                  <a:cxn ang="0">
                    <a:pos x="104" y="2"/>
                  </a:cxn>
                  <a:cxn ang="0">
                    <a:pos x="120" y="6"/>
                  </a:cxn>
                  <a:cxn ang="0">
                    <a:pos x="134" y="14"/>
                  </a:cxn>
                  <a:cxn ang="0">
                    <a:pos x="148" y="24"/>
                  </a:cxn>
                  <a:cxn ang="0">
                    <a:pos x="162" y="36"/>
                  </a:cxn>
                  <a:cxn ang="0">
                    <a:pos x="176" y="52"/>
                  </a:cxn>
                  <a:cxn ang="0">
                    <a:pos x="176" y="52"/>
                  </a:cxn>
                  <a:cxn ang="0">
                    <a:pos x="166" y="42"/>
                  </a:cxn>
                  <a:cxn ang="0">
                    <a:pos x="154" y="32"/>
                  </a:cxn>
                  <a:cxn ang="0">
                    <a:pos x="136" y="22"/>
                  </a:cxn>
                  <a:cxn ang="0">
                    <a:pos x="124" y="18"/>
                  </a:cxn>
                  <a:cxn ang="0">
                    <a:pos x="112" y="14"/>
                  </a:cxn>
                  <a:cxn ang="0">
                    <a:pos x="96" y="12"/>
                  </a:cxn>
                  <a:cxn ang="0">
                    <a:pos x="80" y="10"/>
                  </a:cxn>
                  <a:cxn ang="0">
                    <a:pos x="64" y="10"/>
                  </a:cxn>
                  <a:cxn ang="0">
                    <a:pos x="44" y="12"/>
                  </a:cxn>
                  <a:cxn ang="0">
                    <a:pos x="22" y="16"/>
                  </a:cxn>
                  <a:cxn ang="0">
                    <a:pos x="0" y="22"/>
                  </a:cxn>
                  <a:cxn ang="0">
                    <a:pos x="0" y="22"/>
                  </a:cxn>
                </a:cxnLst>
                <a:rect l="0" t="0" r="r" b="b"/>
                <a:pathLst>
                  <a:path w="176" h="52">
                    <a:moveTo>
                      <a:pt x="0" y="22"/>
                    </a:moveTo>
                    <a:lnTo>
                      <a:pt x="0" y="22"/>
                    </a:lnTo>
                    <a:lnTo>
                      <a:pt x="18" y="12"/>
                    </a:lnTo>
                    <a:lnTo>
                      <a:pt x="38" y="6"/>
                    </a:lnTo>
                    <a:lnTo>
                      <a:pt x="62" y="0"/>
                    </a:lnTo>
                    <a:lnTo>
                      <a:pt x="76" y="0"/>
                    </a:lnTo>
                    <a:lnTo>
                      <a:pt x="90" y="0"/>
                    </a:lnTo>
                    <a:lnTo>
                      <a:pt x="104" y="2"/>
                    </a:lnTo>
                    <a:lnTo>
                      <a:pt x="120" y="6"/>
                    </a:lnTo>
                    <a:lnTo>
                      <a:pt x="134" y="14"/>
                    </a:lnTo>
                    <a:lnTo>
                      <a:pt x="148" y="24"/>
                    </a:lnTo>
                    <a:lnTo>
                      <a:pt x="162" y="36"/>
                    </a:lnTo>
                    <a:lnTo>
                      <a:pt x="176" y="52"/>
                    </a:lnTo>
                    <a:lnTo>
                      <a:pt x="176" y="52"/>
                    </a:lnTo>
                    <a:lnTo>
                      <a:pt x="166" y="42"/>
                    </a:lnTo>
                    <a:lnTo>
                      <a:pt x="154" y="32"/>
                    </a:lnTo>
                    <a:lnTo>
                      <a:pt x="136" y="22"/>
                    </a:lnTo>
                    <a:lnTo>
                      <a:pt x="124" y="18"/>
                    </a:lnTo>
                    <a:lnTo>
                      <a:pt x="112" y="14"/>
                    </a:lnTo>
                    <a:lnTo>
                      <a:pt x="96" y="12"/>
                    </a:lnTo>
                    <a:lnTo>
                      <a:pt x="80" y="10"/>
                    </a:lnTo>
                    <a:lnTo>
                      <a:pt x="64" y="10"/>
                    </a:lnTo>
                    <a:lnTo>
                      <a:pt x="44" y="12"/>
                    </a:lnTo>
                    <a:lnTo>
                      <a:pt x="22" y="16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58">
                <a:extLst>
                  <a:ext uri="{FF2B5EF4-FFF2-40B4-BE49-F238E27FC236}">
                    <a16:creationId xmlns:a16="http://schemas.microsoft.com/office/drawing/2014/main" id="{C4EA6DB6-223F-4A6D-A656-6F04B4099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106"/>
                <a:ext cx="76" cy="72"/>
              </a:xfrm>
              <a:custGeom>
                <a:avLst/>
                <a:gdLst/>
                <a:ahLst/>
                <a:cxnLst>
                  <a:cxn ang="0">
                    <a:pos x="64" y="10"/>
                  </a:cxn>
                  <a:cxn ang="0">
                    <a:pos x="64" y="10"/>
                  </a:cxn>
                  <a:cxn ang="0">
                    <a:pos x="68" y="14"/>
                  </a:cxn>
                  <a:cxn ang="0">
                    <a:pos x="72" y="22"/>
                  </a:cxn>
                  <a:cxn ang="0">
                    <a:pos x="76" y="36"/>
                  </a:cxn>
                  <a:cxn ang="0">
                    <a:pos x="76" y="36"/>
                  </a:cxn>
                  <a:cxn ang="0">
                    <a:pos x="76" y="40"/>
                  </a:cxn>
                  <a:cxn ang="0">
                    <a:pos x="72" y="48"/>
                  </a:cxn>
                  <a:cxn ang="0">
                    <a:pos x="66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54" y="68"/>
                  </a:cxn>
                  <a:cxn ang="0">
                    <a:pos x="38" y="72"/>
                  </a:cxn>
                  <a:cxn ang="0">
                    <a:pos x="38" y="72"/>
                  </a:cxn>
                  <a:cxn ang="0">
                    <a:pos x="34" y="70"/>
                  </a:cxn>
                  <a:cxn ang="0">
                    <a:pos x="24" y="68"/>
                  </a:cxn>
                  <a:cxn ang="0">
                    <a:pos x="12" y="62"/>
                  </a:cxn>
                  <a:cxn ang="0">
                    <a:pos x="12" y="62"/>
                  </a:cxn>
                  <a:cxn ang="0">
                    <a:pos x="8" y="58"/>
                  </a:cxn>
                  <a:cxn ang="0">
                    <a:pos x="4" y="5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4" y="24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14" y="8"/>
                  </a:cxn>
                  <a:cxn ang="0">
                    <a:pos x="22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2" y="2"/>
                  </a:cxn>
                  <a:cxn ang="0">
                    <a:pos x="52" y="4"/>
                  </a:cxn>
                  <a:cxn ang="0">
                    <a:pos x="64" y="10"/>
                  </a:cxn>
                  <a:cxn ang="0">
                    <a:pos x="64" y="10"/>
                  </a:cxn>
                </a:cxnLst>
                <a:rect l="0" t="0" r="r" b="b"/>
                <a:pathLst>
                  <a:path w="76" h="72">
                    <a:moveTo>
                      <a:pt x="64" y="10"/>
                    </a:moveTo>
                    <a:lnTo>
                      <a:pt x="64" y="10"/>
                    </a:lnTo>
                    <a:lnTo>
                      <a:pt x="68" y="14"/>
                    </a:lnTo>
                    <a:lnTo>
                      <a:pt x="72" y="22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2" y="64"/>
                    </a:lnTo>
                    <a:lnTo>
                      <a:pt x="54" y="68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4" y="70"/>
                    </a:lnTo>
                    <a:lnTo>
                      <a:pt x="24" y="6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8" y="58"/>
                    </a:lnTo>
                    <a:lnTo>
                      <a:pt x="4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4" y="8"/>
                    </a:lnTo>
                    <a:lnTo>
                      <a:pt x="22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52" y="4"/>
                    </a:lnTo>
                    <a:lnTo>
                      <a:pt x="64" y="10"/>
                    </a:lnTo>
                    <a:lnTo>
                      <a:pt x="64" y="1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59">
                <a:extLst>
                  <a:ext uri="{FF2B5EF4-FFF2-40B4-BE49-F238E27FC236}">
                    <a16:creationId xmlns:a16="http://schemas.microsoft.com/office/drawing/2014/main" id="{4FDAA57F-8ED4-4CAC-8C4E-9FE3F9488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114"/>
                <a:ext cx="60" cy="58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6"/>
                  </a:cxn>
                  <a:cxn ang="0">
                    <a:pos x="60" y="28"/>
                  </a:cxn>
                  <a:cxn ang="0">
                    <a:pos x="60" y="28"/>
                  </a:cxn>
                  <a:cxn ang="0">
                    <a:pos x="58" y="38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4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20" y="56"/>
                  </a:cxn>
                  <a:cxn ang="0">
                    <a:pos x="8" y="50"/>
                  </a:cxn>
                  <a:cxn ang="0">
                    <a:pos x="8" y="50"/>
                  </a:cxn>
                  <a:cxn ang="0">
                    <a:pos x="4" y="4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8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2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58">
                    <a:moveTo>
                      <a:pt x="50" y="8"/>
                    </a:moveTo>
                    <a:lnTo>
                      <a:pt x="50" y="8"/>
                    </a:lnTo>
                    <a:lnTo>
                      <a:pt x="56" y="1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58" y="38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2" y="54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0" y="56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60">
                <a:extLst>
                  <a:ext uri="{FF2B5EF4-FFF2-40B4-BE49-F238E27FC236}">
                    <a16:creationId xmlns:a16="http://schemas.microsoft.com/office/drawing/2014/main" id="{A97BC2B4-CB70-4E63-8C3B-99931B1BE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114"/>
                <a:ext cx="60" cy="58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8"/>
                  </a:cxn>
                  <a:cxn ang="0">
                    <a:pos x="60" y="28"/>
                  </a:cxn>
                  <a:cxn ang="0">
                    <a:pos x="60" y="28"/>
                  </a:cxn>
                  <a:cxn ang="0">
                    <a:pos x="56" y="38"/>
                  </a:cxn>
                  <a:cxn ang="0">
                    <a:pos x="52" y="48"/>
                  </a:cxn>
                  <a:cxn ang="0">
                    <a:pos x="52" y="48"/>
                  </a:cxn>
                  <a:cxn ang="0">
                    <a:pos x="42" y="54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20" y="54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4" y="4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2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58">
                    <a:moveTo>
                      <a:pt x="50" y="8"/>
                    </a:moveTo>
                    <a:lnTo>
                      <a:pt x="50" y="8"/>
                    </a:lnTo>
                    <a:lnTo>
                      <a:pt x="56" y="1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56" y="3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42" y="54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0" y="54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4" y="4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61">
                <a:extLst>
                  <a:ext uri="{FF2B5EF4-FFF2-40B4-BE49-F238E27FC236}">
                    <a16:creationId xmlns:a16="http://schemas.microsoft.com/office/drawing/2014/main" id="{0808CB3A-48DF-4E58-AEF4-0B8E39E71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154"/>
                <a:ext cx="22" cy="1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22" h="18">
                    <a:moveTo>
                      <a:pt x="0" y="8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62">
                <a:extLst>
                  <a:ext uri="{FF2B5EF4-FFF2-40B4-BE49-F238E27FC236}">
                    <a16:creationId xmlns:a16="http://schemas.microsoft.com/office/drawing/2014/main" id="{A06D89C0-4DA1-491C-8354-C97D6E0E5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114"/>
                <a:ext cx="20" cy="2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10" y="2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20">
                    <a:moveTo>
                      <a:pt x="20" y="0"/>
                    </a:moveTo>
                    <a:lnTo>
                      <a:pt x="20" y="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63">
                <a:extLst>
                  <a:ext uri="{FF2B5EF4-FFF2-40B4-BE49-F238E27FC236}">
                    <a16:creationId xmlns:a16="http://schemas.microsoft.com/office/drawing/2014/main" id="{FCC99EEC-43FC-432B-820D-ACC7035C2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154"/>
                <a:ext cx="24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12" y="14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4" h="18">
                    <a:moveTo>
                      <a:pt x="0" y="2"/>
                    </a:moveTo>
                    <a:lnTo>
                      <a:pt x="0" y="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2" y="14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64">
                <a:extLst>
                  <a:ext uri="{FF2B5EF4-FFF2-40B4-BE49-F238E27FC236}">
                    <a16:creationId xmlns:a16="http://schemas.microsoft.com/office/drawing/2014/main" id="{5A02EC5E-59E5-48F5-B4E5-5B25D6E71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130"/>
                <a:ext cx="28" cy="2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6" y="8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8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4" y="24"/>
                  </a:cxn>
                  <a:cxn ang="0">
                    <a:pos x="4" y="2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4" y="4"/>
                    </a:lnTo>
                    <a:lnTo>
                      <a:pt x="26" y="8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8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65">
                <a:extLst>
                  <a:ext uri="{FF2B5EF4-FFF2-40B4-BE49-F238E27FC236}">
                    <a16:creationId xmlns:a16="http://schemas.microsoft.com/office/drawing/2014/main" id="{AB18BAED-133D-473F-9202-1BCCFD42D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110"/>
                <a:ext cx="42" cy="4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0" y="20"/>
                  </a:cxn>
                  <a:cxn ang="0">
                    <a:pos x="42" y="8"/>
                  </a:cxn>
                  <a:cxn ang="0">
                    <a:pos x="24" y="24"/>
                  </a:cxn>
                  <a:cxn ang="0">
                    <a:pos x="36" y="46"/>
                  </a:cxn>
                  <a:cxn ang="0">
                    <a:pos x="22" y="26"/>
                  </a:cxn>
                  <a:cxn ang="0">
                    <a:pos x="0" y="38"/>
                  </a:cxn>
                  <a:cxn ang="0">
                    <a:pos x="18" y="2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42" h="46">
                    <a:moveTo>
                      <a:pt x="6" y="0"/>
                    </a:moveTo>
                    <a:lnTo>
                      <a:pt x="20" y="20"/>
                    </a:lnTo>
                    <a:lnTo>
                      <a:pt x="42" y="8"/>
                    </a:lnTo>
                    <a:lnTo>
                      <a:pt x="24" y="24"/>
                    </a:lnTo>
                    <a:lnTo>
                      <a:pt x="36" y="46"/>
                    </a:lnTo>
                    <a:lnTo>
                      <a:pt x="22" y="26"/>
                    </a:lnTo>
                    <a:lnTo>
                      <a:pt x="0" y="38"/>
                    </a:lnTo>
                    <a:lnTo>
                      <a:pt x="18" y="2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66">
                <a:extLst>
                  <a:ext uri="{FF2B5EF4-FFF2-40B4-BE49-F238E27FC236}">
                    <a16:creationId xmlns:a16="http://schemas.microsoft.com/office/drawing/2014/main" id="{2BF444A8-DA07-4332-9A8A-AADC71DC6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120"/>
                <a:ext cx="22" cy="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12"/>
                  </a:cxn>
                  <a:cxn ang="0">
                    <a:pos x="22" y="6"/>
                  </a:cxn>
                  <a:cxn ang="0">
                    <a:pos x="12" y="14"/>
                  </a:cxn>
                  <a:cxn ang="0">
                    <a:pos x="20" y="26"/>
                  </a:cxn>
                  <a:cxn ang="0">
                    <a:pos x="12" y="14"/>
                  </a:cxn>
                  <a:cxn ang="0">
                    <a:pos x="0" y="22"/>
                  </a:cxn>
                  <a:cxn ang="0">
                    <a:pos x="10" y="14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2" h="26">
                    <a:moveTo>
                      <a:pt x="2" y="0"/>
                    </a:moveTo>
                    <a:lnTo>
                      <a:pt x="12" y="12"/>
                    </a:lnTo>
                    <a:lnTo>
                      <a:pt x="22" y="6"/>
                    </a:lnTo>
                    <a:lnTo>
                      <a:pt x="12" y="14"/>
                    </a:lnTo>
                    <a:lnTo>
                      <a:pt x="20" y="26"/>
                    </a:lnTo>
                    <a:lnTo>
                      <a:pt x="12" y="14"/>
                    </a:lnTo>
                    <a:lnTo>
                      <a:pt x="0" y="22"/>
                    </a:lnTo>
                    <a:lnTo>
                      <a:pt x="10" y="1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67">
                <a:extLst>
                  <a:ext uri="{FF2B5EF4-FFF2-40B4-BE49-F238E27FC236}">
                    <a16:creationId xmlns:a16="http://schemas.microsoft.com/office/drawing/2014/main" id="{15FB4B8B-50C1-4444-AA47-F5FADF4AE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186"/>
                <a:ext cx="76" cy="70"/>
              </a:xfrm>
              <a:custGeom>
                <a:avLst/>
                <a:gdLst/>
                <a:ahLst/>
                <a:cxnLst>
                  <a:cxn ang="0">
                    <a:pos x="64" y="10"/>
                  </a:cxn>
                  <a:cxn ang="0">
                    <a:pos x="64" y="10"/>
                  </a:cxn>
                  <a:cxn ang="0">
                    <a:pos x="68" y="14"/>
                  </a:cxn>
                  <a:cxn ang="0">
                    <a:pos x="72" y="20"/>
                  </a:cxn>
                  <a:cxn ang="0">
                    <a:pos x="76" y="34"/>
                  </a:cxn>
                  <a:cxn ang="0">
                    <a:pos x="76" y="34"/>
                  </a:cxn>
                  <a:cxn ang="0">
                    <a:pos x="76" y="40"/>
                  </a:cxn>
                  <a:cxn ang="0">
                    <a:pos x="72" y="48"/>
                  </a:cxn>
                  <a:cxn ang="0">
                    <a:pos x="66" y="60"/>
                  </a:cxn>
                  <a:cxn ang="0">
                    <a:pos x="66" y="60"/>
                  </a:cxn>
                  <a:cxn ang="0">
                    <a:pos x="62" y="62"/>
                  </a:cxn>
                  <a:cxn ang="0">
                    <a:pos x="54" y="66"/>
                  </a:cxn>
                  <a:cxn ang="0">
                    <a:pos x="38" y="70"/>
                  </a:cxn>
                  <a:cxn ang="0">
                    <a:pos x="38" y="70"/>
                  </a:cxn>
                  <a:cxn ang="0">
                    <a:pos x="34" y="70"/>
                  </a:cxn>
                  <a:cxn ang="0">
                    <a:pos x="24" y="68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8" y="56"/>
                  </a:cxn>
                  <a:cxn ang="0">
                    <a:pos x="4" y="5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4" y="2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4" y="8"/>
                  </a:cxn>
                  <a:cxn ang="0">
                    <a:pos x="22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2" y="0"/>
                  </a:cxn>
                  <a:cxn ang="0">
                    <a:pos x="52" y="2"/>
                  </a:cxn>
                  <a:cxn ang="0">
                    <a:pos x="64" y="10"/>
                  </a:cxn>
                  <a:cxn ang="0">
                    <a:pos x="64" y="10"/>
                  </a:cxn>
                </a:cxnLst>
                <a:rect l="0" t="0" r="r" b="b"/>
                <a:pathLst>
                  <a:path w="76" h="70">
                    <a:moveTo>
                      <a:pt x="64" y="10"/>
                    </a:moveTo>
                    <a:lnTo>
                      <a:pt x="64" y="10"/>
                    </a:lnTo>
                    <a:lnTo>
                      <a:pt x="68" y="14"/>
                    </a:lnTo>
                    <a:lnTo>
                      <a:pt x="72" y="20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2" y="62"/>
                    </a:lnTo>
                    <a:lnTo>
                      <a:pt x="54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4" y="70"/>
                    </a:lnTo>
                    <a:lnTo>
                      <a:pt x="24" y="6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8" y="56"/>
                    </a:lnTo>
                    <a:lnTo>
                      <a:pt x="4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4" y="2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8"/>
                    </a:lnTo>
                    <a:lnTo>
                      <a:pt x="22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4" y="10"/>
                    </a:lnTo>
                    <a:lnTo>
                      <a:pt x="64" y="1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68">
                <a:extLst>
                  <a:ext uri="{FF2B5EF4-FFF2-40B4-BE49-F238E27FC236}">
                    <a16:creationId xmlns:a16="http://schemas.microsoft.com/office/drawing/2014/main" id="{07BEEA75-E88F-4FD3-98F5-F2BA75943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192"/>
                <a:ext cx="60" cy="60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8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6"/>
                  </a:cxn>
                  <a:cxn ang="0">
                    <a:pos x="30" y="60"/>
                  </a:cxn>
                  <a:cxn ang="0">
                    <a:pos x="30" y="60"/>
                  </a:cxn>
                  <a:cxn ang="0">
                    <a:pos x="20" y="56"/>
                  </a:cxn>
                  <a:cxn ang="0">
                    <a:pos x="8" y="52"/>
                  </a:cxn>
                  <a:cxn ang="0">
                    <a:pos x="8" y="52"/>
                  </a:cxn>
                  <a:cxn ang="0">
                    <a:pos x="4" y="42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4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60">
                    <a:moveTo>
                      <a:pt x="50" y="8"/>
                    </a:moveTo>
                    <a:lnTo>
                      <a:pt x="50" y="8"/>
                    </a:lnTo>
                    <a:lnTo>
                      <a:pt x="56" y="18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2" y="5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0" y="56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4" y="4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69">
                <a:extLst>
                  <a:ext uri="{FF2B5EF4-FFF2-40B4-BE49-F238E27FC236}">
                    <a16:creationId xmlns:a16="http://schemas.microsoft.com/office/drawing/2014/main" id="{847F9BA5-304B-4ED7-8F9E-215E84952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192"/>
                <a:ext cx="60" cy="58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8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56" y="4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6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20" y="56"/>
                  </a:cxn>
                  <a:cxn ang="0">
                    <a:pos x="10" y="50"/>
                  </a:cxn>
                  <a:cxn ang="0">
                    <a:pos x="10" y="50"/>
                  </a:cxn>
                  <a:cxn ang="0">
                    <a:pos x="4" y="42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4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58">
                    <a:moveTo>
                      <a:pt x="50" y="8"/>
                    </a:moveTo>
                    <a:lnTo>
                      <a:pt x="50" y="8"/>
                    </a:lnTo>
                    <a:lnTo>
                      <a:pt x="56" y="18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56" y="4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2" y="56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0" y="56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4" y="4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70">
                <a:extLst>
                  <a:ext uri="{FF2B5EF4-FFF2-40B4-BE49-F238E27FC236}">
                    <a16:creationId xmlns:a16="http://schemas.microsoft.com/office/drawing/2014/main" id="{5BC7152A-238B-4683-9C4B-5D1AC3A31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232"/>
                <a:ext cx="22" cy="1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18">
                    <a:moveTo>
                      <a:pt x="0" y="1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71">
                <a:extLst>
                  <a:ext uri="{FF2B5EF4-FFF2-40B4-BE49-F238E27FC236}">
                    <a16:creationId xmlns:a16="http://schemas.microsoft.com/office/drawing/2014/main" id="{6F8AFFC8-37A4-4A2A-AB3E-0AEF81A1E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192"/>
                <a:ext cx="20" cy="22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6"/>
                  </a:cxn>
                  <a:cxn ang="0">
                    <a:pos x="10" y="4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22">
                    <a:moveTo>
                      <a:pt x="20" y="0"/>
                    </a:moveTo>
                    <a:lnTo>
                      <a:pt x="2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72">
                <a:extLst>
                  <a:ext uri="{FF2B5EF4-FFF2-40B4-BE49-F238E27FC236}">
                    <a16:creationId xmlns:a16="http://schemas.microsoft.com/office/drawing/2014/main" id="{5369296D-832B-4DC5-B52C-0F33A489D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234"/>
                <a:ext cx="24" cy="1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12" y="14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4" h="16">
                    <a:moveTo>
                      <a:pt x="0" y="2"/>
                    </a:moveTo>
                    <a:lnTo>
                      <a:pt x="0" y="2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12" y="14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73">
                <a:extLst>
                  <a:ext uri="{FF2B5EF4-FFF2-40B4-BE49-F238E27FC236}">
                    <a16:creationId xmlns:a16="http://schemas.microsoft.com/office/drawing/2014/main" id="{54259D75-4E4D-45CC-B998-C83C2C3E6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210"/>
                <a:ext cx="28" cy="26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8" y="12"/>
                  </a:cxn>
                  <a:cxn ang="0">
                    <a:pos x="28" y="12"/>
                  </a:cxn>
                  <a:cxn ang="0">
                    <a:pos x="26" y="18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4" y="22"/>
                  </a:cxn>
                  <a:cxn ang="0">
                    <a:pos x="4" y="22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8" h="26">
                    <a:moveTo>
                      <a:pt x="24" y="4"/>
                    </a:moveTo>
                    <a:lnTo>
                      <a:pt x="24" y="4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74">
                <a:extLst>
                  <a:ext uri="{FF2B5EF4-FFF2-40B4-BE49-F238E27FC236}">
                    <a16:creationId xmlns:a16="http://schemas.microsoft.com/office/drawing/2014/main" id="{D5F62271-B42C-4F17-A020-4B0476C3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190"/>
                <a:ext cx="42" cy="4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0" y="18"/>
                  </a:cxn>
                  <a:cxn ang="0">
                    <a:pos x="42" y="8"/>
                  </a:cxn>
                  <a:cxn ang="0">
                    <a:pos x="24" y="22"/>
                  </a:cxn>
                  <a:cxn ang="0">
                    <a:pos x="36" y="46"/>
                  </a:cxn>
                  <a:cxn ang="0">
                    <a:pos x="22" y="26"/>
                  </a:cxn>
                  <a:cxn ang="0">
                    <a:pos x="0" y="38"/>
                  </a:cxn>
                  <a:cxn ang="0">
                    <a:pos x="18" y="2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42" h="46">
                    <a:moveTo>
                      <a:pt x="6" y="0"/>
                    </a:moveTo>
                    <a:lnTo>
                      <a:pt x="20" y="18"/>
                    </a:lnTo>
                    <a:lnTo>
                      <a:pt x="42" y="8"/>
                    </a:lnTo>
                    <a:lnTo>
                      <a:pt x="24" y="22"/>
                    </a:lnTo>
                    <a:lnTo>
                      <a:pt x="36" y="46"/>
                    </a:lnTo>
                    <a:lnTo>
                      <a:pt x="22" y="26"/>
                    </a:lnTo>
                    <a:lnTo>
                      <a:pt x="0" y="38"/>
                    </a:lnTo>
                    <a:lnTo>
                      <a:pt x="18" y="2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75">
                <a:extLst>
                  <a:ext uri="{FF2B5EF4-FFF2-40B4-BE49-F238E27FC236}">
                    <a16:creationId xmlns:a16="http://schemas.microsoft.com/office/drawing/2014/main" id="{E0BF36C4-0846-45C4-9C59-C709CD4FE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200"/>
                <a:ext cx="22" cy="2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10"/>
                  </a:cxn>
                  <a:cxn ang="0">
                    <a:pos x="22" y="4"/>
                  </a:cxn>
                  <a:cxn ang="0">
                    <a:pos x="12" y="12"/>
                  </a:cxn>
                  <a:cxn ang="0">
                    <a:pos x="20" y="24"/>
                  </a:cxn>
                  <a:cxn ang="0">
                    <a:pos x="12" y="14"/>
                  </a:cxn>
                  <a:cxn ang="0">
                    <a:pos x="0" y="20"/>
                  </a:cxn>
                  <a:cxn ang="0">
                    <a:pos x="10" y="1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2" h="24">
                    <a:moveTo>
                      <a:pt x="2" y="0"/>
                    </a:moveTo>
                    <a:lnTo>
                      <a:pt x="12" y="10"/>
                    </a:lnTo>
                    <a:lnTo>
                      <a:pt x="22" y="4"/>
                    </a:lnTo>
                    <a:lnTo>
                      <a:pt x="12" y="12"/>
                    </a:lnTo>
                    <a:lnTo>
                      <a:pt x="20" y="24"/>
                    </a:lnTo>
                    <a:lnTo>
                      <a:pt x="12" y="14"/>
                    </a:lnTo>
                    <a:lnTo>
                      <a:pt x="0" y="20"/>
                    </a:lnTo>
                    <a:lnTo>
                      <a:pt x="10" y="1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76">
                <a:extLst>
                  <a:ext uri="{FF2B5EF4-FFF2-40B4-BE49-F238E27FC236}">
                    <a16:creationId xmlns:a16="http://schemas.microsoft.com/office/drawing/2014/main" id="{B1E7C30A-2C1A-4BF2-B444-F469B084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1024"/>
                <a:ext cx="76" cy="72"/>
              </a:xfrm>
              <a:custGeom>
                <a:avLst/>
                <a:gdLst/>
                <a:ahLst/>
                <a:cxnLst>
                  <a:cxn ang="0">
                    <a:pos x="64" y="10"/>
                  </a:cxn>
                  <a:cxn ang="0">
                    <a:pos x="64" y="10"/>
                  </a:cxn>
                  <a:cxn ang="0">
                    <a:pos x="68" y="14"/>
                  </a:cxn>
                  <a:cxn ang="0">
                    <a:pos x="72" y="22"/>
                  </a:cxn>
                  <a:cxn ang="0">
                    <a:pos x="76" y="34"/>
                  </a:cxn>
                  <a:cxn ang="0">
                    <a:pos x="76" y="34"/>
                  </a:cxn>
                  <a:cxn ang="0">
                    <a:pos x="76" y="40"/>
                  </a:cxn>
                  <a:cxn ang="0">
                    <a:pos x="72" y="48"/>
                  </a:cxn>
                  <a:cxn ang="0">
                    <a:pos x="66" y="60"/>
                  </a:cxn>
                  <a:cxn ang="0">
                    <a:pos x="66" y="60"/>
                  </a:cxn>
                  <a:cxn ang="0">
                    <a:pos x="62" y="64"/>
                  </a:cxn>
                  <a:cxn ang="0">
                    <a:pos x="54" y="66"/>
                  </a:cxn>
                  <a:cxn ang="0">
                    <a:pos x="38" y="72"/>
                  </a:cxn>
                  <a:cxn ang="0">
                    <a:pos x="38" y="72"/>
                  </a:cxn>
                  <a:cxn ang="0">
                    <a:pos x="34" y="70"/>
                  </a:cxn>
                  <a:cxn ang="0">
                    <a:pos x="24" y="68"/>
                  </a:cxn>
                  <a:cxn ang="0">
                    <a:pos x="12" y="62"/>
                  </a:cxn>
                  <a:cxn ang="0">
                    <a:pos x="12" y="62"/>
                  </a:cxn>
                  <a:cxn ang="0">
                    <a:pos x="8" y="58"/>
                  </a:cxn>
                  <a:cxn ang="0">
                    <a:pos x="4" y="50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4" y="24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4" y="8"/>
                  </a:cxn>
                  <a:cxn ang="0">
                    <a:pos x="22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2" y="0"/>
                  </a:cxn>
                  <a:cxn ang="0">
                    <a:pos x="52" y="4"/>
                  </a:cxn>
                  <a:cxn ang="0">
                    <a:pos x="64" y="10"/>
                  </a:cxn>
                  <a:cxn ang="0">
                    <a:pos x="64" y="10"/>
                  </a:cxn>
                </a:cxnLst>
                <a:rect l="0" t="0" r="r" b="b"/>
                <a:pathLst>
                  <a:path w="76" h="72">
                    <a:moveTo>
                      <a:pt x="64" y="10"/>
                    </a:moveTo>
                    <a:lnTo>
                      <a:pt x="64" y="10"/>
                    </a:lnTo>
                    <a:lnTo>
                      <a:pt x="68" y="14"/>
                    </a:lnTo>
                    <a:lnTo>
                      <a:pt x="72" y="2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40"/>
                    </a:lnTo>
                    <a:lnTo>
                      <a:pt x="72" y="48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2" y="64"/>
                    </a:lnTo>
                    <a:lnTo>
                      <a:pt x="54" y="66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4" y="70"/>
                    </a:lnTo>
                    <a:lnTo>
                      <a:pt x="24" y="68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8" y="58"/>
                    </a:lnTo>
                    <a:lnTo>
                      <a:pt x="4" y="5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4" y="2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4" y="8"/>
                    </a:lnTo>
                    <a:lnTo>
                      <a:pt x="22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0"/>
                    </a:lnTo>
                    <a:lnTo>
                      <a:pt x="52" y="4"/>
                    </a:lnTo>
                    <a:lnTo>
                      <a:pt x="64" y="10"/>
                    </a:lnTo>
                    <a:lnTo>
                      <a:pt x="64" y="1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77">
                <a:extLst>
                  <a:ext uri="{FF2B5EF4-FFF2-40B4-BE49-F238E27FC236}">
                    <a16:creationId xmlns:a16="http://schemas.microsoft.com/office/drawing/2014/main" id="{15295CB7-6570-41E9-892B-A66BDF8CF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030"/>
                <a:ext cx="60" cy="60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8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6"/>
                  </a:cxn>
                  <a:cxn ang="0">
                    <a:pos x="30" y="60"/>
                  </a:cxn>
                  <a:cxn ang="0">
                    <a:pos x="30" y="60"/>
                  </a:cxn>
                  <a:cxn ang="0">
                    <a:pos x="20" y="56"/>
                  </a:cxn>
                  <a:cxn ang="0">
                    <a:pos x="8" y="52"/>
                  </a:cxn>
                  <a:cxn ang="0">
                    <a:pos x="8" y="52"/>
                  </a:cxn>
                  <a:cxn ang="0">
                    <a:pos x="4" y="42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2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8" y="4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4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60">
                    <a:moveTo>
                      <a:pt x="50" y="8"/>
                    </a:moveTo>
                    <a:lnTo>
                      <a:pt x="50" y="8"/>
                    </a:lnTo>
                    <a:lnTo>
                      <a:pt x="56" y="18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2" y="5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20" y="56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4" y="4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8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4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78">
                <a:extLst>
                  <a:ext uri="{FF2B5EF4-FFF2-40B4-BE49-F238E27FC236}">
                    <a16:creationId xmlns:a16="http://schemas.microsoft.com/office/drawing/2014/main" id="{27092853-BA7E-4848-BBDC-D868445D9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1032"/>
                <a:ext cx="60" cy="58"/>
              </a:xfrm>
              <a:custGeom>
                <a:avLst/>
                <a:gdLst/>
                <a:ahLst/>
                <a:cxnLst>
                  <a:cxn ang="0">
                    <a:pos x="50" y="8"/>
                  </a:cxn>
                  <a:cxn ang="0">
                    <a:pos x="50" y="8"/>
                  </a:cxn>
                  <a:cxn ang="0">
                    <a:pos x="56" y="16"/>
                  </a:cxn>
                  <a:cxn ang="0">
                    <a:pos x="60" y="28"/>
                  </a:cxn>
                  <a:cxn ang="0">
                    <a:pos x="60" y="28"/>
                  </a:cxn>
                  <a:cxn ang="0">
                    <a:pos x="56" y="38"/>
                  </a:cxn>
                  <a:cxn ang="0">
                    <a:pos x="52" y="48"/>
                  </a:cxn>
                  <a:cxn ang="0">
                    <a:pos x="52" y="48"/>
                  </a:cxn>
                  <a:cxn ang="0">
                    <a:pos x="42" y="54"/>
                  </a:cxn>
                  <a:cxn ang="0">
                    <a:pos x="30" y="58"/>
                  </a:cxn>
                  <a:cxn ang="0">
                    <a:pos x="30" y="58"/>
                  </a:cxn>
                  <a:cxn ang="0">
                    <a:pos x="20" y="54"/>
                  </a:cxn>
                  <a:cxn ang="0">
                    <a:pos x="10" y="48"/>
                  </a:cxn>
                  <a:cxn ang="0">
                    <a:pos x="10" y="48"/>
                  </a:cxn>
                  <a:cxn ang="0">
                    <a:pos x="4" y="4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8" y="2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40" y="2"/>
                  </a:cxn>
                  <a:cxn ang="0">
                    <a:pos x="50" y="8"/>
                  </a:cxn>
                  <a:cxn ang="0">
                    <a:pos x="50" y="8"/>
                  </a:cxn>
                </a:cxnLst>
                <a:rect l="0" t="0" r="r" b="b"/>
                <a:pathLst>
                  <a:path w="60" h="58">
                    <a:moveTo>
                      <a:pt x="50" y="8"/>
                    </a:moveTo>
                    <a:lnTo>
                      <a:pt x="50" y="8"/>
                    </a:lnTo>
                    <a:lnTo>
                      <a:pt x="56" y="1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56" y="3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42" y="54"/>
                    </a:lnTo>
                    <a:lnTo>
                      <a:pt x="30" y="58"/>
                    </a:lnTo>
                    <a:lnTo>
                      <a:pt x="30" y="58"/>
                    </a:lnTo>
                    <a:lnTo>
                      <a:pt x="20" y="54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4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8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2"/>
                    </a:lnTo>
                    <a:lnTo>
                      <a:pt x="50" y="8"/>
                    </a:ln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79">
                <a:extLst>
                  <a:ext uri="{FF2B5EF4-FFF2-40B4-BE49-F238E27FC236}">
                    <a16:creationId xmlns:a16="http://schemas.microsoft.com/office/drawing/2014/main" id="{C95C25D4-7CC0-4C58-92D5-6F7CDD417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070"/>
                <a:ext cx="22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20">
                    <a:moveTo>
                      <a:pt x="0" y="1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80">
                <a:extLst>
                  <a:ext uri="{FF2B5EF4-FFF2-40B4-BE49-F238E27FC236}">
                    <a16:creationId xmlns:a16="http://schemas.microsoft.com/office/drawing/2014/main" id="{02A2E738-63CC-45F6-BC34-7B9519F36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032"/>
                <a:ext cx="20" cy="2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4"/>
                  </a:cxn>
                  <a:cxn ang="0">
                    <a:pos x="10" y="2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20">
                    <a:moveTo>
                      <a:pt x="20" y="0"/>
                    </a:moveTo>
                    <a:lnTo>
                      <a:pt x="20" y="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81">
                <a:extLst>
                  <a:ext uri="{FF2B5EF4-FFF2-40B4-BE49-F238E27FC236}">
                    <a16:creationId xmlns:a16="http://schemas.microsoft.com/office/drawing/2014/main" id="{5C1E35E5-7373-4DF0-831E-81400E1AC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072"/>
                <a:ext cx="24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12" y="14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4" h="18">
                    <a:moveTo>
                      <a:pt x="0" y="2"/>
                    </a:moveTo>
                    <a:lnTo>
                      <a:pt x="0" y="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2" y="14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82">
                <a:extLst>
                  <a:ext uri="{FF2B5EF4-FFF2-40B4-BE49-F238E27FC236}">
                    <a16:creationId xmlns:a16="http://schemas.microsoft.com/office/drawing/2014/main" id="{49BFC405-4551-480B-8DFA-1BF1DA897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1048"/>
                <a:ext cx="28" cy="2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6" y="8"/>
                  </a:cxn>
                  <a:cxn ang="0">
                    <a:pos x="28" y="14"/>
                  </a:cxn>
                  <a:cxn ang="0">
                    <a:pos x="28" y="14"/>
                  </a:cxn>
                  <a:cxn ang="0">
                    <a:pos x="26" y="18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4" y="24"/>
                  </a:cxn>
                  <a:cxn ang="0">
                    <a:pos x="4" y="24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24" y="4"/>
                    </a:lnTo>
                    <a:lnTo>
                      <a:pt x="26" y="8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8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83">
                <a:extLst>
                  <a:ext uri="{FF2B5EF4-FFF2-40B4-BE49-F238E27FC236}">
                    <a16:creationId xmlns:a16="http://schemas.microsoft.com/office/drawing/2014/main" id="{4D6360FE-9CE0-496C-B4A8-9491DDCE2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1028"/>
                <a:ext cx="42" cy="4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0" y="20"/>
                  </a:cxn>
                  <a:cxn ang="0">
                    <a:pos x="42" y="8"/>
                  </a:cxn>
                  <a:cxn ang="0">
                    <a:pos x="24" y="22"/>
                  </a:cxn>
                  <a:cxn ang="0">
                    <a:pos x="36" y="46"/>
                  </a:cxn>
                  <a:cxn ang="0">
                    <a:pos x="22" y="26"/>
                  </a:cxn>
                  <a:cxn ang="0">
                    <a:pos x="0" y="38"/>
                  </a:cxn>
                  <a:cxn ang="0">
                    <a:pos x="18" y="2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42" h="46">
                    <a:moveTo>
                      <a:pt x="6" y="0"/>
                    </a:moveTo>
                    <a:lnTo>
                      <a:pt x="20" y="20"/>
                    </a:lnTo>
                    <a:lnTo>
                      <a:pt x="42" y="8"/>
                    </a:lnTo>
                    <a:lnTo>
                      <a:pt x="24" y="22"/>
                    </a:lnTo>
                    <a:lnTo>
                      <a:pt x="36" y="46"/>
                    </a:lnTo>
                    <a:lnTo>
                      <a:pt x="22" y="26"/>
                    </a:lnTo>
                    <a:lnTo>
                      <a:pt x="0" y="38"/>
                    </a:lnTo>
                    <a:lnTo>
                      <a:pt x="18" y="2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84">
                <a:extLst>
                  <a:ext uri="{FF2B5EF4-FFF2-40B4-BE49-F238E27FC236}">
                    <a16:creationId xmlns:a16="http://schemas.microsoft.com/office/drawing/2014/main" id="{F4092127-0A82-4BAF-BADD-22E078662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038"/>
                <a:ext cx="22" cy="2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10"/>
                  </a:cxn>
                  <a:cxn ang="0">
                    <a:pos x="22" y="4"/>
                  </a:cxn>
                  <a:cxn ang="0">
                    <a:pos x="12" y="12"/>
                  </a:cxn>
                  <a:cxn ang="0">
                    <a:pos x="20" y="24"/>
                  </a:cxn>
                  <a:cxn ang="0">
                    <a:pos x="12" y="14"/>
                  </a:cxn>
                  <a:cxn ang="0">
                    <a:pos x="0" y="20"/>
                  </a:cxn>
                  <a:cxn ang="0">
                    <a:pos x="10" y="1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2" h="24">
                    <a:moveTo>
                      <a:pt x="2" y="0"/>
                    </a:moveTo>
                    <a:lnTo>
                      <a:pt x="12" y="10"/>
                    </a:lnTo>
                    <a:lnTo>
                      <a:pt x="22" y="4"/>
                    </a:lnTo>
                    <a:lnTo>
                      <a:pt x="12" y="12"/>
                    </a:lnTo>
                    <a:lnTo>
                      <a:pt x="20" y="24"/>
                    </a:lnTo>
                    <a:lnTo>
                      <a:pt x="12" y="14"/>
                    </a:lnTo>
                    <a:lnTo>
                      <a:pt x="0" y="20"/>
                    </a:lnTo>
                    <a:lnTo>
                      <a:pt x="10" y="1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85">
                <a:extLst>
                  <a:ext uri="{FF2B5EF4-FFF2-40B4-BE49-F238E27FC236}">
                    <a16:creationId xmlns:a16="http://schemas.microsoft.com/office/drawing/2014/main" id="{462474B2-D216-4EB7-998D-B7AADDD5E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1386"/>
                <a:ext cx="144" cy="94"/>
              </a:xfrm>
              <a:custGeom>
                <a:avLst/>
                <a:gdLst/>
                <a:ahLst/>
                <a:cxnLst>
                  <a:cxn ang="0">
                    <a:pos x="144" y="64"/>
                  </a:cxn>
                  <a:cxn ang="0">
                    <a:pos x="144" y="64"/>
                  </a:cxn>
                  <a:cxn ang="0">
                    <a:pos x="142" y="62"/>
                  </a:cxn>
                  <a:cxn ang="0">
                    <a:pos x="134" y="60"/>
                  </a:cxn>
                  <a:cxn ang="0">
                    <a:pos x="120" y="52"/>
                  </a:cxn>
                  <a:cxn ang="0">
                    <a:pos x="112" y="44"/>
                  </a:cxn>
                  <a:cxn ang="0">
                    <a:pos x="104" y="36"/>
                  </a:cxn>
                  <a:cxn ang="0">
                    <a:pos x="104" y="36"/>
                  </a:cxn>
                  <a:cxn ang="0">
                    <a:pos x="86" y="18"/>
                  </a:cxn>
                  <a:cxn ang="0">
                    <a:pos x="72" y="6"/>
                  </a:cxn>
                  <a:cxn ang="0">
                    <a:pos x="66" y="2"/>
                  </a:cxn>
                  <a:cxn ang="0">
                    <a:pos x="58" y="0"/>
                  </a:cxn>
                  <a:cxn ang="0">
                    <a:pos x="52" y="0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8" y="2"/>
                  </a:cxn>
                  <a:cxn ang="0">
                    <a:pos x="32" y="6"/>
                  </a:cxn>
                  <a:cxn ang="0">
                    <a:pos x="28" y="12"/>
                  </a:cxn>
                  <a:cxn ang="0">
                    <a:pos x="22" y="18"/>
                  </a:cxn>
                  <a:cxn ang="0">
                    <a:pos x="14" y="32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2" y="64"/>
                  </a:cxn>
                  <a:cxn ang="0">
                    <a:pos x="0" y="80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42" y="76"/>
                  </a:cxn>
                  <a:cxn ang="0">
                    <a:pos x="58" y="70"/>
                  </a:cxn>
                  <a:cxn ang="0">
                    <a:pos x="74" y="66"/>
                  </a:cxn>
                  <a:cxn ang="0">
                    <a:pos x="88" y="64"/>
                  </a:cxn>
                  <a:cxn ang="0">
                    <a:pos x="100" y="64"/>
                  </a:cxn>
                  <a:cxn ang="0">
                    <a:pos x="100" y="64"/>
                  </a:cxn>
                  <a:cxn ang="0">
                    <a:pos x="108" y="68"/>
                  </a:cxn>
                  <a:cxn ang="0">
                    <a:pos x="116" y="68"/>
                  </a:cxn>
                  <a:cxn ang="0">
                    <a:pos x="132" y="68"/>
                  </a:cxn>
                  <a:cxn ang="0">
                    <a:pos x="142" y="64"/>
                  </a:cxn>
                  <a:cxn ang="0">
                    <a:pos x="144" y="64"/>
                  </a:cxn>
                  <a:cxn ang="0">
                    <a:pos x="144" y="64"/>
                  </a:cxn>
                </a:cxnLst>
                <a:rect l="0" t="0" r="r" b="b"/>
                <a:pathLst>
                  <a:path w="144" h="94">
                    <a:moveTo>
                      <a:pt x="144" y="64"/>
                    </a:moveTo>
                    <a:lnTo>
                      <a:pt x="144" y="64"/>
                    </a:lnTo>
                    <a:lnTo>
                      <a:pt x="142" y="62"/>
                    </a:lnTo>
                    <a:lnTo>
                      <a:pt x="134" y="60"/>
                    </a:lnTo>
                    <a:lnTo>
                      <a:pt x="120" y="52"/>
                    </a:lnTo>
                    <a:lnTo>
                      <a:pt x="112" y="44"/>
                    </a:lnTo>
                    <a:lnTo>
                      <a:pt x="104" y="36"/>
                    </a:lnTo>
                    <a:lnTo>
                      <a:pt x="104" y="36"/>
                    </a:lnTo>
                    <a:lnTo>
                      <a:pt x="86" y="18"/>
                    </a:lnTo>
                    <a:lnTo>
                      <a:pt x="72" y="6"/>
                    </a:lnTo>
                    <a:lnTo>
                      <a:pt x="66" y="2"/>
                    </a:lnTo>
                    <a:lnTo>
                      <a:pt x="58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2" y="6"/>
                    </a:lnTo>
                    <a:lnTo>
                      <a:pt x="28" y="12"/>
                    </a:lnTo>
                    <a:lnTo>
                      <a:pt x="22" y="18"/>
                    </a:lnTo>
                    <a:lnTo>
                      <a:pt x="14" y="3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2" y="64"/>
                    </a:lnTo>
                    <a:lnTo>
                      <a:pt x="0" y="80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42" y="76"/>
                    </a:lnTo>
                    <a:lnTo>
                      <a:pt x="58" y="70"/>
                    </a:lnTo>
                    <a:lnTo>
                      <a:pt x="74" y="66"/>
                    </a:lnTo>
                    <a:lnTo>
                      <a:pt x="88" y="64"/>
                    </a:lnTo>
                    <a:lnTo>
                      <a:pt x="100" y="64"/>
                    </a:lnTo>
                    <a:lnTo>
                      <a:pt x="100" y="64"/>
                    </a:lnTo>
                    <a:lnTo>
                      <a:pt x="108" y="68"/>
                    </a:lnTo>
                    <a:lnTo>
                      <a:pt x="116" y="68"/>
                    </a:lnTo>
                    <a:lnTo>
                      <a:pt x="132" y="68"/>
                    </a:lnTo>
                    <a:lnTo>
                      <a:pt x="142" y="64"/>
                    </a:lnTo>
                    <a:lnTo>
                      <a:pt x="144" y="64"/>
                    </a:lnTo>
                    <a:lnTo>
                      <a:pt x="144" y="64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86">
                <a:extLst>
                  <a:ext uri="{FF2B5EF4-FFF2-40B4-BE49-F238E27FC236}">
                    <a16:creationId xmlns:a16="http://schemas.microsoft.com/office/drawing/2014/main" id="{5D5D724A-B238-45B9-BFA9-ED17427FF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1388"/>
                <a:ext cx="134" cy="86"/>
              </a:xfrm>
              <a:custGeom>
                <a:avLst/>
                <a:gdLst/>
                <a:ahLst/>
                <a:cxnLst>
                  <a:cxn ang="0">
                    <a:pos x="2" y="86"/>
                  </a:cxn>
                  <a:cxn ang="0">
                    <a:pos x="2" y="86"/>
                  </a:cxn>
                  <a:cxn ang="0">
                    <a:pos x="0" y="70"/>
                  </a:cxn>
                  <a:cxn ang="0">
                    <a:pos x="0" y="56"/>
                  </a:cxn>
                  <a:cxn ang="0">
                    <a:pos x="2" y="40"/>
                  </a:cxn>
                  <a:cxn ang="0">
                    <a:pos x="6" y="24"/>
                  </a:cxn>
                  <a:cxn ang="0">
                    <a:pos x="10" y="18"/>
                  </a:cxn>
                  <a:cxn ang="0">
                    <a:pos x="14" y="12"/>
                  </a:cxn>
                  <a:cxn ang="0">
                    <a:pos x="20" y="6"/>
                  </a:cxn>
                  <a:cxn ang="0">
                    <a:pos x="28" y="2"/>
                  </a:cxn>
                  <a:cxn ang="0">
                    <a:pos x="36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56" y="0"/>
                  </a:cxn>
                  <a:cxn ang="0">
                    <a:pos x="64" y="2"/>
                  </a:cxn>
                  <a:cxn ang="0">
                    <a:pos x="80" y="10"/>
                  </a:cxn>
                  <a:cxn ang="0">
                    <a:pos x="94" y="16"/>
                  </a:cxn>
                  <a:cxn ang="0">
                    <a:pos x="102" y="16"/>
                  </a:cxn>
                  <a:cxn ang="0">
                    <a:pos x="108" y="16"/>
                  </a:cxn>
                  <a:cxn ang="0">
                    <a:pos x="108" y="16"/>
                  </a:cxn>
                  <a:cxn ang="0">
                    <a:pos x="120" y="16"/>
                  </a:cxn>
                  <a:cxn ang="0">
                    <a:pos x="128" y="18"/>
                  </a:cxn>
                  <a:cxn ang="0">
                    <a:pos x="132" y="24"/>
                  </a:cxn>
                  <a:cxn ang="0">
                    <a:pos x="134" y="30"/>
                  </a:cxn>
                  <a:cxn ang="0">
                    <a:pos x="130" y="36"/>
                  </a:cxn>
                  <a:cxn ang="0">
                    <a:pos x="122" y="40"/>
                  </a:cxn>
                  <a:cxn ang="0">
                    <a:pos x="110" y="42"/>
                  </a:cxn>
                  <a:cxn ang="0">
                    <a:pos x="94" y="38"/>
                  </a:cxn>
                  <a:cxn ang="0">
                    <a:pos x="94" y="38"/>
                  </a:cxn>
                  <a:cxn ang="0">
                    <a:pos x="70" y="32"/>
                  </a:cxn>
                  <a:cxn ang="0">
                    <a:pos x="58" y="28"/>
                  </a:cxn>
                  <a:cxn ang="0">
                    <a:pos x="46" y="28"/>
                  </a:cxn>
                  <a:cxn ang="0">
                    <a:pos x="34" y="28"/>
                  </a:cxn>
                  <a:cxn ang="0">
                    <a:pos x="26" y="30"/>
                  </a:cxn>
                  <a:cxn ang="0">
                    <a:pos x="18" y="36"/>
                  </a:cxn>
                  <a:cxn ang="0">
                    <a:pos x="12" y="46"/>
                  </a:cxn>
                  <a:cxn ang="0">
                    <a:pos x="12" y="46"/>
                  </a:cxn>
                  <a:cxn ang="0">
                    <a:pos x="6" y="66"/>
                  </a:cxn>
                  <a:cxn ang="0">
                    <a:pos x="4" y="78"/>
                  </a:cxn>
                  <a:cxn ang="0">
                    <a:pos x="2" y="86"/>
                  </a:cxn>
                  <a:cxn ang="0">
                    <a:pos x="2" y="86"/>
                  </a:cxn>
                </a:cxnLst>
                <a:rect l="0" t="0" r="r" b="b"/>
                <a:pathLst>
                  <a:path w="134" h="86">
                    <a:moveTo>
                      <a:pt x="2" y="86"/>
                    </a:moveTo>
                    <a:lnTo>
                      <a:pt x="2" y="86"/>
                    </a:lnTo>
                    <a:lnTo>
                      <a:pt x="0" y="70"/>
                    </a:lnTo>
                    <a:lnTo>
                      <a:pt x="0" y="56"/>
                    </a:lnTo>
                    <a:lnTo>
                      <a:pt x="2" y="40"/>
                    </a:lnTo>
                    <a:lnTo>
                      <a:pt x="6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80" y="10"/>
                    </a:lnTo>
                    <a:lnTo>
                      <a:pt x="94" y="16"/>
                    </a:lnTo>
                    <a:lnTo>
                      <a:pt x="102" y="16"/>
                    </a:lnTo>
                    <a:lnTo>
                      <a:pt x="108" y="16"/>
                    </a:lnTo>
                    <a:lnTo>
                      <a:pt x="108" y="16"/>
                    </a:lnTo>
                    <a:lnTo>
                      <a:pt x="120" y="16"/>
                    </a:lnTo>
                    <a:lnTo>
                      <a:pt x="128" y="18"/>
                    </a:lnTo>
                    <a:lnTo>
                      <a:pt x="132" y="24"/>
                    </a:lnTo>
                    <a:lnTo>
                      <a:pt x="134" y="30"/>
                    </a:lnTo>
                    <a:lnTo>
                      <a:pt x="130" y="36"/>
                    </a:lnTo>
                    <a:lnTo>
                      <a:pt x="122" y="40"/>
                    </a:lnTo>
                    <a:lnTo>
                      <a:pt x="110" y="42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70" y="32"/>
                    </a:lnTo>
                    <a:lnTo>
                      <a:pt x="58" y="28"/>
                    </a:lnTo>
                    <a:lnTo>
                      <a:pt x="46" y="28"/>
                    </a:lnTo>
                    <a:lnTo>
                      <a:pt x="34" y="28"/>
                    </a:lnTo>
                    <a:lnTo>
                      <a:pt x="26" y="30"/>
                    </a:lnTo>
                    <a:lnTo>
                      <a:pt x="18" y="3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6" y="66"/>
                    </a:lnTo>
                    <a:lnTo>
                      <a:pt x="4" y="78"/>
                    </a:lnTo>
                    <a:lnTo>
                      <a:pt x="2" y="86"/>
                    </a:lnTo>
                    <a:lnTo>
                      <a:pt x="2" y="86"/>
                    </a:lnTo>
                    <a:close/>
                  </a:path>
                </a:pathLst>
              </a:custGeom>
              <a:solidFill>
                <a:srgbClr val="FA46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87">
                <a:extLst>
                  <a:ext uri="{FF2B5EF4-FFF2-40B4-BE49-F238E27FC236}">
                    <a16:creationId xmlns:a16="http://schemas.microsoft.com/office/drawing/2014/main" id="{3BB04743-036C-4D20-BD2E-CF5E15371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1430"/>
                <a:ext cx="204" cy="300"/>
              </a:xfrm>
              <a:custGeom>
                <a:avLst/>
                <a:gdLst/>
                <a:ahLst/>
                <a:cxnLst>
                  <a:cxn ang="0">
                    <a:pos x="72" y="300"/>
                  </a:cxn>
                  <a:cxn ang="0">
                    <a:pos x="72" y="300"/>
                  </a:cxn>
                  <a:cxn ang="0">
                    <a:pos x="84" y="292"/>
                  </a:cxn>
                  <a:cxn ang="0">
                    <a:pos x="98" y="288"/>
                  </a:cxn>
                  <a:cxn ang="0">
                    <a:pos x="110" y="284"/>
                  </a:cxn>
                  <a:cxn ang="0">
                    <a:pos x="122" y="282"/>
                  </a:cxn>
                  <a:cxn ang="0">
                    <a:pos x="146" y="280"/>
                  </a:cxn>
                  <a:cxn ang="0">
                    <a:pos x="166" y="284"/>
                  </a:cxn>
                  <a:cxn ang="0">
                    <a:pos x="166" y="284"/>
                  </a:cxn>
                  <a:cxn ang="0">
                    <a:pos x="176" y="270"/>
                  </a:cxn>
                  <a:cxn ang="0">
                    <a:pos x="186" y="254"/>
                  </a:cxn>
                  <a:cxn ang="0">
                    <a:pos x="192" y="238"/>
                  </a:cxn>
                  <a:cxn ang="0">
                    <a:pos x="198" y="218"/>
                  </a:cxn>
                  <a:cxn ang="0">
                    <a:pos x="202" y="198"/>
                  </a:cxn>
                  <a:cxn ang="0">
                    <a:pos x="204" y="178"/>
                  </a:cxn>
                  <a:cxn ang="0">
                    <a:pos x="204" y="156"/>
                  </a:cxn>
                  <a:cxn ang="0">
                    <a:pos x="202" y="132"/>
                  </a:cxn>
                  <a:cxn ang="0">
                    <a:pos x="202" y="132"/>
                  </a:cxn>
                  <a:cxn ang="0">
                    <a:pos x="196" y="102"/>
                  </a:cxn>
                  <a:cxn ang="0">
                    <a:pos x="184" y="74"/>
                  </a:cxn>
                  <a:cxn ang="0">
                    <a:pos x="172" y="50"/>
                  </a:cxn>
                  <a:cxn ang="0">
                    <a:pos x="156" y="30"/>
                  </a:cxn>
                  <a:cxn ang="0">
                    <a:pos x="138" y="16"/>
                  </a:cxn>
                  <a:cxn ang="0">
                    <a:pos x="130" y="10"/>
                  </a:cxn>
                  <a:cxn ang="0">
                    <a:pos x="120" y="4"/>
                  </a:cxn>
                  <a:cxn ang="0">
                    <a:pos x="110" y="2"/>
                  </a:cxn>
                  <a:cxn ang="0">
                    <a:pos x="100" y="0"/>
                  </a:cxn>
                  <a:cxn ang="0">
                    <a:pos x="90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70" y="4"/>
                  </a:cxn>
                  <a:cxn ang="0">
                    <a:pos x="60" y="10"/>
                  </a:cxn>
                  <a:cxn ang="0">
                    <a:pos x="52" y="16"/>
                  </a:cxn>
                  <a:cxn ang="0">
                    <a:pos x="42" y="22"/>
                  </a:cxn>
                  <a:cxn ang="0">
                    <a:pos x="36" y="32"/>
                  </a:cxn>
                  <a:cxn ang="0">
                    <a:pos x="28" y="40"/>
                  </a:cxn>
                  <a:cxn ang="0">
                    <a:pos x="16" y="64"/>
                  </a:cxn>
                  <a:cxn ang="0">
                    <a:pos x="8" y="88"/>
                  </a:cxn>
                  <a:cxn ang="0">
                    <a:pos x="2" y="116"/>
                  </a:cxn>
                  <a:cxn ang="0">
                    <a:pos x="0" y="148"/>
                  </a:cxn>
                  <a:cxn ang="0">
                    <a:pos x="4" y="178"/>
                  </a:cxn>
                  <a:cxn ang="0">
                    <a:pos x="4" y="178"/>
                  </a:cxn>
                  <a:cxn ang="0">
                    <a:pos x="8" y="200"/>
                  </a:cxn>
                  <a:cxn ang="0">
                    <a:pos x="12" y="218"/>
                  </a:cxn>
                  <a:cxn ang="0">
                    <a:pos x="20" y="236"/>
                  </a:cxn>
                  <a:cxn ang="0">
                    <a:pos x="28" y="252"/>
                  </a:cxn>
                  <a:cxn ang="0">
                    <a:pos x="38" y="268"/>
                  </a:cxn>
                  <a:cxn ang="0">
                    <a:pos x="48" y="280"/>
                  </a:cxn>
                  <a:cxn ang="0">
                    <a:pos x="60" y="292"/>
                  </a:cxn>
                  <a:cxn ang="0">
                    <a:pos x="72" y="300"/>
                  </a:cxn>
                  <a:cxn ang="0">
                    <a:pos x="72" y="300"/>
                  </a:cxn>
                </a:cxnLst>
                <a:rect l="0" t="0" r="r" b="b"/>
                <a:pathLst>
                  <a:path w="204" h="300">
                    <a:moveTo>
                      <a:pt x="72" y="300"/>
                    </a:moveTo>
                    <a:lnTo>
                      <a:pt x="72" y="300"/>
                    </a:lnTo>
                    <a:lnTo>
                      <a:pt x="84" y="292"/>
                    </a:lnTo>
                    <a:lnTo>
                      <a:pt x="98" y="288"/>
                    </a:lnTo>
                    <a:lnTo>
                      <a:pt x="110" y="284"/>
                    </a:lnTo>
                    <a:lnTo>
                      <a:pt x="122" y="282"/>
                    </a:lnTo>
                    <a:lnTo>
                      <a:pt x="146" y="280"/>
                    </a:lnTo>
                    <a:lnTo>
                      <a:pt x="166" y="284"/>
                    </a:lnTo>
                    <a:lnTo>
                      <a:pt x="166" y="284"/>
                    </a:lnTo>
                    <a:lnTo>
                      <a:pt x="176" y="270"/>
                    </a:lnTo>
                    <a:lnTo>
                      <a:pt x="186" y="254"/>
                    </a:lnTo>
                    <a:lnTo>
                      <a:pt x="192" y="238"/>
                    </a:lnTo>
                    <a:lnTo>
                      <a:pt x="198" y="218"/>
                    </a:lnTo>
                    <a:lnTo>
                      <a:pt x="202" y="198"/>
                    </a:lnTo>
                    <a:lnTo>
                      <a:pt x="204" y="178"/>
                    </a:lnTo>
                    <a:lnTo>
                      <a:pt x="204" y="156"/>
                    </a:lnTo>
                    <a:lnTo>
                      <a:pt x="202" y="132"/>
                    </a:lnTo>
                    <a:lnTo>
                      <a:pt x="202" y="132"/>
                    </a:lnTo>
                    <a:lnTo>
                      <a:pt x="196" y="102"/>
                    </a:lnTo>
                    <a:lnTo>
                      <a:pt x="184" y="74"/>
                    </a:lnTo>
                    <a:lnTo>
                      <a:pt x="172" y="50"/>
                    </a:lnTo>
                    <a:lnTo>
                      <a:pt x="156" y="30"/>
                    </a:lnTo>
                    <a:lnTo>
                      <a:pt x="138" y="16"/>
                    </a:lnTo>
                    <a:lnTo>
                      <a:pt x="130" y="10"/>
                    </a:lnTo>
                    <a:lnTo>
                      <a:pt x="120" y="4"/>
                    </a:lnTo>
                    <a:lnTo>
                      <a:pt x="110" y="2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70" y="4"/>
                    </a:lnTo>
                    <a:lnTo>
                      <a:pt x="60" y="10"/>
                    </a:lnTo>
                    <a:lnTo>
                      <a:pt x="52" y="16"/>
                    </a:lnTo>
                    <a:lnTo>
                      <a:pt x="42" y="22"/>
                    </a:lnTo>
                    <a:lnTo>
                      <a:pt x="36" y="32"/>
                    </a:lnTo>
                    <a:lnTo>
                      <a:pt x="28" y="40"/>
                    </a:lnTo>
                    <a:lnTo>
                      <a:pt x="16" y="64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0" y="148"/>
                    </a:lnTo>
                    <a:lnTo>
                      <a:pt x="4" y="178"/>
                    </a:lnTo>
                    <a:lnTo>
                      <a:pt x="4" y="178"/>
                    </a:lnTo>
                    <a:lnTo>
                      <a:pt x="8" y="200"/>
                    </a:lnTo>
                    <a:lnTo>
                      <a:pt x="12" y="218"/>
                    </a:lnTo>
                    <a:lnTo>
                      <a:pt x="20" y="236"/>
                    </a:lnTo>
                    <a:lnTo>
                      <a:pt x="28" y="252"/>
                    </a:lnTo>
                    <a:lnTo>
                      <a:pt x="38" y="268"/>
                    </a:lnTo>
                    <a:lnTo>
                      <a:pt x="48" y="280"/>
                    </a:lnTo>
                    <a:lnTo>
                      <a:pt x="60" y="292"/>
                    </a:lnTo>
                    <a:lnTo>
                      <a:pt x="72" y="300"/>
                    </a:lnTo>
                    <a:lnTo>
                      <a:pt x="72" y="30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88">
                <a:extLst>
                  <a:ext uri="{FF2B5EF4-FFF2-40B4-BE49-F238E27FC236}">
                    <a16:creationId xmlns:a16="http://schemas.microsoft.com/office/drawing/2014/main" id="{BAA7EF8C-7985-440A-AEAF-92C0836FA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1460"/>
                <a:ext cx="154" cy="280"/>
              </a:xfrm>
              <a:custGeom>
                <a:avLst/>
                <a:gdLst/>
                <a:ahLst/>
                <a:cxnLst>
                  <a:cxn ang="0">
                    <a:pos x="60" y="2"/>
                  </a:cxn>
                  <a:cxn ang="0">
                    <a:pos x="60" y="2"/>
                  </a:cxn>
                  <a:cxn ang="0">
                    <a:pos x="68" y="0"/>
                  </a:cxn>
                  <a:cxn ang="0">
                    <a:pos x="76" y="0"/>
                  </a:cxn>
                  <a:cxn ang="0">
                    <a:pos x="82" y="2"/>
                  </a:cxn>
                  <a:cxn ang="0">
                    <a:pos x="90" y="4"/>
                  </a:cxn>
                  <a:cxn ang="0">
                    <a:pos x="104" y="14"/>
                  </a:cxn>
                  <a:cxn ang="0">
                    <a:pos x="118" y="28"/>
                  </a:cxn>
                  <a:cxn ang="0">
                    <a:pos x="130" y="48"/>
                  </a:cxn>
                  <a:cxn ang="0">
                    <a:pos x="140" y="70"/>
                  </a:cxn>
                  <a:cxn ang="0">
                    <a:pos x="148" y="96"/>
                  </a:cxn>
                  <a:cxn ang="0">
                    <a:pos x="152" y="124"/>
                  </a:cxn>
                  <a:cxn ang="0">
                    <a:pos x="152" y="124"/>
                  </a:cxn>
                  <a:cxn ang="0">
                    <a:pos x="154" y="144"/>
                  </a:cxn>
                  <a:cxn ang="0">
                    <a:pos x="154" y="166"/>
                  </a:cxn>
                  <a:cxn ang="0">
                    <a:pos x="152" y="184"/>
                  </a:cxn>
                  <a:cxn ang="0">
                    <a:pos x="150" y="204"/>
                  </a:cxn>
                  <a:cxn ang="0">
                    <a:pos x="146" y="222"/>
                  </a:cxn>
                  <a:cxn ang="0">
                    <a:pos x="140" y="238"/>
                  </a:cxn>
                  <a:cxn ang="0">
                    <a:pos x="134" y="252"/>
                  </a:cxn>
                  <a:cxn ang="0">
                    <a:pos x="126" y="264"/>
                  </a:cxn>
                  <a:cxn ang="0">
                    <a:pos x="126" y="264"/>
                  </a:cxn>
                  <a:cxn ang="0">
                    <a:pos x="110" y="262"/>
                  </a:cxn>
                  <a:cxn ang="0">
                    <a:pos x="92" y="262"/>
                  </a:cxn>
                  <a:cxn ang="0">
                    <a:pos x="84" y="264"/>
                  </a:cxn>
                  <a:cxn ang="0">
                    <a:pos x="74" y="268"/>
                  </a:cxn>
                  <a:cxn ang="0">
                    <a:pos x="64" y="272"/>
                  </a:cxn>
                  <a:cxn ang="0">
                    <a:pos x="54" y="280"/>
                  </a:cxn>
                  <a:cxn ang="0">
                    <a:pos x="54" y="280"/>
                  </a:cxn>
                  <a:cxn ang="0">
                    <a:pos x="46" y="272"/>
                  </a:cxn>
                  <a:cxn ang="0">
                    <a:pos x="36" y="262"/>
                  </a:cxn>
                  <a:cxn ang="0">
                    <a:pos x="28" y="250"/>
                  </a:cxn>
                  <a:cxn ang="0">
                    <a:pos x="22" y="236"/>
                  </a:cxn>
                  <a:cxn ang="0">
                    <a:pos x="16" y="220"/>
                  </a:cxn>
                  <a:cxn ang="0">
                    <a:pos x="10" y="204"/>
                  </a:cxn>
                  <a:cxn ang="0">
                    <a:pos x="6" y="186"/>
                  </a:cxn>
                  <a:cxn ang="0">
                    <a:pos x="2" y="166"/>
                  </a:cxn>
                  <a:cxn ang="0">
                    <a:pos x="2" y="166"/>
                  </a:cxn>
                  <a:cxn ang="0">
                    <a:pos x="0" y="136"/>
                  </a:cxn>
                  <a:cxn ang="0">
                    <a:pos x="2" y="108"/>
                  </a:cxn>
                  <a:cxn ang="0">
                    <a:pos x="6" y="82"/>
                  </a:cxn>
                  <a:cxn ang="0">
                    <a:pos x="12" y="58"/>
                  </a:cxn>
                  <a:cxn ang="0">
                    <a:pos x="22" y="38"/>
                  </a:cxn>
                  <a:cxn ang="0">
                    <a:pos x="32" y="22"/>
                  </a:cxn>
                  <a:cxn ang="0">
                    <a:pos x="46" y="8"/>
                  </a:cxn>
                  <a:cxn ang="0">
                    <a:pos x="52" y="4"/>
                  </a:cxn>
                  <a:cxn ang="0">
                    <a:pos x="60" y="2"/>
                  </a:cxn>
                  <a:cxn ang="0">
                    <a:pos x="60" y="2"/>
                  </a:cxn>
                </a:cxnLst>
                <a:rect l="0" t="0" r="r" b="b"/>
                <a:pathLst>
                  <a:path w="154" h="280">
                    <a:moveTo>
                      <a:pt x="60" y="2"/>
                    </a:moveTo>
                    <a:lnTo>
                      <a:pt x="60" y="2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82" y="2"/>
                    </a:lnTo>
                    <a:lnTo>
                      <a:pt x="90" y="4"/>
                    </a:lnTo>
                    <a:lnTo>
                      <a:pt x="104" y="14"/>
                    </a:lnTo>
                    <a:lnTo>
                      <a:pt x="118" y="28"/>
                    </a:lnTo>
                    <a:lnTo>
                      <a:pt x="130" y="48"/>
                    </a:lnTo>
                    <a:lnTo>
                      <a:pt x="140" y="70"/>
                    </a:lnTo>
                    <a:lnTo>
                      <a:pt x="148" y="96"/>
                    </a:lnTo>
                    <a:lnTo>
                      <a:pt x="152" y="124"/>
                    </a:lnTo>
                    <a:lnTo>
                      <a:pt x="152" y="124"/>
                    </a:lnTo>
                    <a:lnTo>
                      <a:pt x="154" y="144"/>
                    </a:lnTo>
                    <a:lnTo>
                      <a:pt x="154" y="166"/>
                    </a:lnTo>
                    <a:lnTo>
                      <a:pt x="152" y="184"/>
                    </a:lnTo>
                    <a:lnTo>
                      <a:pt x="150" y="204"/>
                    </a:lnTo>
                    <a:lnTo>
                      <a:pt x="146" y="222"/>
                    </a:lnTo>
                    <a:lnTo>
                      <a:pt x="140" y="238"/>
                    </a:lnTo>
                    <a:lnTo>
                      <a:pt x="134" y="252"/>
                    </a:lnTo>
                    <a:lnTo>
                      <a:pt x="126" y="264"/>
                    </a:lnTo>
                    <a:lnTo>
                      <a:pt x="126" y="264"/>
                    </a:lnTo>
                    <a:lnTo>
                      <a:pt x="110" y="262"/>
                    </a:lnTo>
                    <a:lnTo>
                      <a:pt x="92" y="262"/>
                    </a:lnTo>
                    <a:lnTo>
                      <a:pt x="84" y="264"/>
                    </a:lnTo>
                    <a:lnTo>
                      <a:pt x="74" y="268"/>
                    </a:lnTo>
                    <a:lnTo>
                      <a:pt x="64" y="272"/>
                    </a:lnTo>
                    <a:lnTo>
                      <a:pt x="54" y="280"/>
                    </a:lnTo>
                    <a:lnTo>
                      <a:pt x="54" y="280"/>
                    </a:lnTo>
                    <a:lnTo>
                      <a:pt x="46" y="272"/>
                    </a:lnTo>
                    <a:lnTo>
                      <a:pt x="36" y="262"/>
                    </a:lnTo>
                    <a:lnTo>
                      <a:pt x="28" y="250"/>
                    </a:lnTo>
                    <a:lnTo>
                      <a:pt x="22" y="236"/>
                    </a:lnTo>
                    <a:lnTo>
                      <a:pt x="16" y="220"/>
                    </a:lnTo>
                    <a:lnTo>
                      <a:pt x="10" y="204"/>
                    </a:lnTo>
                    <a:lnTo>
                      <a:pt x="6" y="186"/>
                    </a:lnTo>
                    <a:lnTo>
                      <a:pt x="2" y="166"/>
                    </a:lnTo>
                    <a:lnTo>
                      <a:pt x="2" y="166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6" y="82"/>
                    </a:lnTo>
                    <a:lnTo>
                      <a:pt x="12" y="58"/>
                    </a:lnTo>
                    <a:lnTo>
                      <a:pt x="22" y="38"/>
                    </a:lnTo>
                    <a:lnTo>
                      <a:pt x="32" y="22"/>
                    </a:lnTo>
                    <a:lnTo>
                      <a:pt x="46" y="8"/>
                    </a:lnTo>
                    <a:lnTo>
                      <a:pt x="52" y="4"/>
                    </a:lnTo>
                    <a:lnTo>
                      <a:pt x="60" y="2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FF7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89">
                <a:extLst>
                  <a:ext uri="{FF2B5EF4-FFF2-40B4-BE49-F238E27FC236}">
                    <a16:creationId xmlns:a16="http://schemas.microsoft.com/office/drawing/2014/main" id="{2D9865EB-C463-47E1-8ECE-6268B8E73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1476"/>
                <a:ext cx="134" cy="256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68" y="0"/>
                  </a:cxn>
                  <a:cxn ang="0">
                    <a:pos x="82" y="6"/>
                  </a:cxn>
                  <a:cxn ang="0">
                    <a:pos x="94" y="18"/>
                  </a:cxn>
                  <a:cxn ang="0">
                    <a:pos x="106" y="32"/>
                  </a:cxn>
                  <a:cxn ang="0">
                    <a:pos x="116" y="50"/>
                  </a:cxn>
                  <a:cxn ang="0">
                    <a:pos x="124" y="70"/>
                  </a:cxn>
                  <a:cxn ang="0">
                    <a:pos x="130" y="94"/>
                  </a:cxn>
                  <a:cxn ang="0">
                    <a:pos x="134" y="120"/>
                  </a:cxn>
                  <a:cxn ang="0">
                    <a:pos x="134" y="120"/>
                  </a:cxn>
                  <a:cxn ang="0">
                    <a:pos x="134" y="140"/>
                  </a:cxn>
                  <a:cxn ang="0">
                    <a:pos x="134" y="160"/>
                  </a:cxn>
                  <a:cxn ang="0">
                    <a:pos x="132" y="178"/>
                  </a:cxn>
                  <a:cxn ang="0">
                    <a:pos x="128" y="194"/>
                  </a:cxn>
                  <a:cxn ang="0">
                    <a:pos x="124" y="210"/>
                  </a:cxn>
                  <a:cxn ang="0">
                    <a:pos x="118" y="224"/>
                  </a:cxn>
                  <a:cxn ang="0">
                    <a:pos x="112" y="236"/>
                  </a:cxn>
                  <a:cxn ang="0">
                    <a:pos x="104" y="246"/>
                  </a:cxn>
                  <a:cxn ang="0">
                    <a:pos x="104" y="246"/>
                  </a:cxn>
                  <a:cxn ang="0">
                    <a:pos x="92" y="246"/>
                  </a:cxn>
                  <a:cxn ang="0">
                    <a:pos x="80" y="246"/>
                  </a:cxn>
                  <a:cxn ang="0">
                    <a:pos x="68" y="250"/>
                  </a:cxn>
                  <a:cxn ang="0">
                    <a:pos x="56" y="256"/>
                  </a:cxn>
                  <a:cxn ang="0">
                    <a:pos x="56" y="256"/>
                  </a:cxn>
                  <a:cxn ang="0">
                    <a:pos x="46" y="248"/>
                  </a:cxn>
                  <a:cxn ang="0">
                    <a:pos x="36" y="240"/>
                  </a:cxn>
                  <a:cxn ang="0">
                    <a:pos x="28" y="228"/>
                  </a:cxn>
                  <a:cxn ang="0">
                    <a:pos x="20" y="214"/>
                  </a:cxn>
                  <a:cxn ang="0">
                    <a:pos x="12" y="196"/>
                  </a:cxn>
                  <a:cxn ang="0">
                    <a:pos x="8" y="180"/>
                  </a:cxn>
                  <a:cxn ang="0">
                    <a:pos x="4" y="160"/>
                  </a:cxn>
                  <a:cxn ang="0">
                    <a:pos x="0" y="140"/>
                  </a:cxn>
                  <a:cxn ang="0">
                    <a:pos x="0" y="140"/>
                  </a:cxn>
                  <a:cxn ang="0">
                    <a:pos x="0" y="112"/>
                  </a:cxn>
                  <a:cxn ang="0">
                    <a:pos x="2" y="88"/>
                  </a:cxn>
                  <a:cxn ang="0">
                    <a:pos x="6" y="66"/>
                  </a:cxn>
                  <a:cxn ang="0">
                    <a:pos x="12" y="44"/>
                  </a:cxn>
                  <a:cxn ang="0">
                    <a:pos x="20" y="28"/>
                  </a:cxn>
                  <a:cxn ang="0">
                    <a:pos x="30" y="14"/>
                  </a:cxn>
                  <a:cxn ang="0">
                    <a:pos x="42" y="4"/>
                  </a:cxn>
                  <a:cxn ang="0">
                    <a:pos x="48" y="2"/>
                  </a:cxn>
                  <a:cxn ang="0">
                    <a:pos x="56" y="0"/>
                  </a:cxn>
                  <a:cxn ang="0">
                    <a:pos x="56" y="0"/>
                  </a:cxn>
                </a:cxnLst>
                <a:rect l="0" t="0" r="r" b="b"/>
                <a:pathLst>
                  <a:path w="134" h="256">
                    <a:moveTo>
                      <a:pt x="56" y="0"/>
                    </a:move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82" y="6"/>
                    </a:lnTo>
                    <a:lnTo>
                      <a:pt x="94" y="18"/>
                    </a:lnTo>
                    <a:lnTo>
                      <a:pt x="106" y="32"/>
                    </a:lnTo>
                    <a:lnTo>
                      <a:pt x="116" y="50"/>
                    </a:lnTo>
                    <a:lnTo>
                      <a:pt x="124" y="70"/>
                    </a:lnTo>
                    <a:lnTo>
                      <a:pt x="130" y="94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34" y="140"/>
                    </a:lnTo>
                    <a:lnTo>
                      <a:pt x="134" y="160"/>
                    </a:lnTo>
                    <a:lnTo>
                      <a:pt x="132" y="178"/>
                    </a:lnTo>
                    <a:lnTo>
                      <a:pt x="128" y="194"/>
                    </a:lnTo>
                    <a:lnTo>
                      <a:pt x="124" y="210"/>
                    </a:lnTo>
                    <a:lnTo>
                      <a:pt x="118" y="224"/>
                    </a:lnTo>
                    <a:lnTo>
                      <a:pt x="112" y="236"/>
                    </a:lnTo>
                    <a:lnTo>
                      <a:pt x="104" y="246"/>
                    </a:lnTo>
                    <a:lnTo>
                      <a:pt x="104" y="246"/>
                    </a:lnTo>
                    <a:lnTo>
                      <a:pt x="92" y="246"/>
                    </a:lnTo>
                    <a:lnTo>
                      <a:pt x="80" y="246"/>
                    </a:lnTo>
                    <a:lnTo>
                      <a:pt x="68" y="250"/>
                    </a:lnTo>
                    <a:lnTo>
                      <a:pt x="56" y="256"/>
                    </a:lnTo>
                    <a:lnTo>
                      <a:pt x="56" y="256"/>
                    </a:lnTo>
                    <a:lnTo>
                      <a:pt x="46" y="248"/>
                    </a:lnTo>
                    <a:lnTo>
                      <a:pt x="36" y="240"/>
                    </a:lnTo>
                    <a:lnTo>
                      <a:pt x="28" y="228"/>
                    </a:lnTo>
                    <a:lnTo>
                      <a:pt x="20" y="214"/>
                    </a:lnTo>
                    <a:lnTo>
                      <a:pt x="12" y="196"/>
                    </a:lnTo>
                    <a:lnTo>
                      <a:pt x="8" y="180"/>
                    </a:lnTo>
                    <a:lnTo>
                      <a:pt x="4" y="16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12"/>
                    </a:lnTo>
                    <a:lnTo>
                      <a:pt x="2" y="88"/>
                    </a:lnTo>
                    <a:lnTo>
                      <a:pt x="6" y="66"/>
                    </a:lnTo>
                    <a:lnTo>
                      <a:pt x="12" y="44"/>
                    </a:lnTo>
                    <a:lnTo>
                      <a:pt x="20" y="28"/>
                    </a:lnTo>
                    <a:lnTo>
                      <a:pt x="30" y="14"/>
                    </a:lnTo>
                    <a:lnTo>
                      <a:pt x="42" y="4"/>
                    </a:lnTo>
                    <a:lnTo>
                      <a:pt x="48" y="2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90">
                <a:extLst>
                  <a:ext uri="{FF2B5EF4-FFF2-40B4-BE49-F238E27FC236}">
                    <a16:creationId xmlns:a16="http://schemas.microsoft.com/office/drawing/2014/main" id="{38610633-0F15-4238-9BB3-A1510DDE0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1476"/>
                <a:ext cx="134" cy="156"/>
              </a:xfrm>
              <a:custGeom>
                <a:avLst/>
                <a:gdLst/>
                <a:ahLst/>
                <a:cxnLst>
                  <a:cxn ang="0">
                    <a:pos x="58" y="22"/>
                  </a:cxn>
                  <a:cxn ang="0">
                    <a:pos x="58" y="22"/>
                  </a:cxn>
                  <a:cxn ang="0">
                    <a:pos x="52" y="24"/>
                  </a:cxn>
                  <a:cxn ang="0">
                    <a:pos x="44" y="28"/>
                  </a:cxn>
                  <a:cxn ang="0">
                    <a:pos x="34" y="36"/>
                  </a:cxn>
                  <a:cxn ang="0">
                    <a:pos x="24" y="48"/>
                  </a:cxn>
                  <a:cxn ang="0">
                    <a:pos x="16" y="66"/>
                  </a:cxn>
                  <a:cxn ang="0">
                    <a:pos x="8" y="84"/>
                  </a:cxn>
                  <a:cxn ang="0">
                    <a:pos x="4" y="106"/>
                  </a:cxn>
                  <a:cxn ang="0">
                    <a:pos x="2" y="130"/>
                  </a:cxn>
                  <a:cxn ang="0">
                    <a:pos x="2" y="156"/>
                  </a:cxn>
                  <a:cxn ang="0">
                    <a:pos x="2" y="156"/>
                  </a:cxn>
                  <a:cxn ang="0">
                    <a:pos x="0" y="140"/>
                  </a:cxn>
                  <a:cxn ang="0">
                    <a:pos x="0" y="140"/>
                  </a:cxn>
                  <a:cxn ang="0">
                    <a:pos x="0" y="112"/>
                  </a:cxn>
                  <a:cxn ang="0">
                    <a:pos x="2" y="88"/>
                  </a:cxn>
                  <a:cxn ang="0">
                    <a:pos x="6" y="66"/>
                  </a:cxn>
                  <a:cxn ang="0">
                    <a:pos x="12" y="44"/>
                  </a:cxn>
                  <a:cxn ang="0">
                    <a:pos x="20" y="28"/>
                  </a:cxn>
                  <a:cxn ang="0">
                    <a:pos x="30" y="14"/>
                  </a:cxn>
                  <a:cxn ang="0">
                    <a:pos x="42" y="4"/>
                  </a:cxn>
                  <a:cxn ang="0">
                    <a:pos x="48" y="2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2" y="0"/>
                  </a:cxn>
                  <a:cxn ang="0">
                    <a:pos x="68" y="0"/>
                  </a:cxn>
                  <a:cxn ang="0">
                    <a:pos x="82" y="6"/>
                  </a:cxn>
                  <a:cxn ang="0">
                    <a:pos x="94" y="18"/>
                  </a:cxn>
                  <a:cxn ang="0">
                    <a:pos x="106" y="32"/>
                  </a:cxn>
                  <a:cxn ang="0">
                    <a:pos x="116" y="50"/>
                  </a:cxn>
                  <a:cxn ang="0">
                    <a:pos x="124" y="70"/>
                  </a:cxn>
                  <a:cxn ang="0">
                    <a:pos x="130" y="94"/>
                  </a:cxn>
                  <a:cxn ang="0">
                    <a:pos x="134" y="120"/>
                  </a:cxn>
                  <a:cxn ang="0">
                    <a:pos x="134" y="120"/>
                  </a:cxn>
                  <a:cxn ang="0">
                    <a:pos x="134" y="128"/>
                  </a:cxn>
                  <a:cxn ang="0">
                    <a:pos x="134" y="128"/>
                  </a:cxn>
                  <a:cxn ang="0">
                    <a:pos x="128" y="104"/>
                  </a:cxn>
                  <a:cxn ang="0">
                    <a:pos x="122" y="84"/>
                  </a:cxn>
                  <a:cxn ang="0">
                    <a:pos x="114" y="64"/>
                  </a:cxn>
                  <a:cxn ang="0">
                    <a:pos x="104" y="50"/>
                  </a:cxn>
                  <a:cxn ang="0">
                    <a:pos x="94" y="36"/>
                  </a:cxn>
                  <a:cxn ang="0">
                    <a:pos x="82" y="28"/>
                  </a:cxn>
                  <a:cxn ang="0">
                    <a:pos x="70" y="24"/>
                  </a:cxn>
                  <a:cxn ang="0">
                    <a:pos x="58" y="22"/>
                  </a:cxn>
                  <a:cxn ang="0">
                    <a:pos x="58" y="22"/>
                  </a:cxn>
                </a:cxnLst>
                <a:rect l="0" t="0" r="r" b="b"/>
                <a:pathLst>
                  <a:path w="134" h="156">
                    <a:moveTo>
                      <a:pt x="58" y="22"/>
                    </a:moveTo>
                    <a:lnTo>
                      <a:pt x="58" y="22"/>
                    </a:lnTo>
                    <a:lnTo>
                      <a:pt x="52" y="24"/>
                    </a:lnTo>
                    <a:lnTo>
                      <a:pt x="44" y="28"/>
                    </a:lnTo>
                    <a:lnTo>
                      <a:pt x="34" y="36"/>
                    </a:lnTo>
                    <a:lnTo>
                      <a:pt x="24" y="48"/>
                    </a:lnTo>
                    <a:lnTo>
                      <a:pt x="16" y="66"/>
                    </a:lnTo>
                    <a:lnTo>
                      <a:pt x="8" y="84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12"/>
                    </a:lnTo>
                    <a:lnTo>
                      <a:pt x="2" y="88"/>
                    </a:lnTo>
                    <a:lnTo>
                      <a:pt x="6" y="66"/>
                    </a:lnTo>
                    <a:lnTo>
                      <a:pt x="12" y="44"/>
                    </a:lnTo>
                    <a:lnTo>
                      <a:pt x="20" y="28"/>
                    </a:lnTo>
                    <a:lnTo>
                      <a:pt x="30" y="14"/>
                    </a:lnTo>
                    <a:lnTo>
                      <a:pt x="42" y="4"/>
                    </a:lnTo>
                    <a:lnTo>
                      <a:pt x="48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82" y="6"/>
                    </a:lnTo>
                    <a:lnTo>
                      <a:pt x="94" y="18"/>
                    </a:lnTo>
                    <a:lnTo>
                      <a:pt x="106" y="32"/>
                    </a:lnTo>
                    <a:lnTo>
                      <a:pt x="116" y="50"/>
                    </a:lnTo>
                    <a:lnTo>
                      <a:pt x="124" y="70"/>
                    </a:lnTo>
                    <a:lnTo>
                      <a:pt x="130" y="94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28" y="104"/>
                    </a:lnTo>
                    <a:lnTo>
                      <a:pt x="122" y="84"/>
                    </a:lnTo>
                    <a:lnTo>
                      <a:pt x="114" y="64"/>
                    </a:lnTo>
                    <a:lnTo>
                      <a:pt x="104" y="50"/>
                    </a:lnTo>
                    <a:lnTo>
                      <a:pt x="94" y="36"/>
                    </a:lnTo>
                    <a:lnTo>
                      <a:pt x="82" y="28"/>
                    </a:lnTo>
                    <a:lnTo>
                      <a:pt x="70" y="24"/>
                    </a:lnTo>
                    <a:lnTo>
                      <a:pt x="58" y="22"/>
                    </a:lnTo>
                    <a:lnTo>
                      <a:pt x="58" y="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91">
                <a:extLst>
                  <a:ext uri="{FF2B5EF4-FFF2-40B4-BE49-F238E27FC236}">
                    <a16:creationId xmlns:a16="http://schemas.microsoft.com/office/drawing/2014/main" id="{43BF8549-DA2F-44B5-8714-93C7EB352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656"/>
                <a:ext cx="176" cy="98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0" y="58"/>
                  </a:cxn>
                  <a:cxn ang="0">
                    <a:pos x="4" y="50"/>
                  </a:cxn>
                  <a:cxn ang="0">
                    <a:pos x="8" y="42"/>
                  </a:cxn>
                  <a:cxn ang="0">
                    <a:pos x="16" y="32"/>
                  </a:cxn>
                  <a:cxn ang="0">
                    <a:pos x="26" y="22"/>
                  </a:cxn>
                  <a:cxn ang="0">
                    <a:pos x="38" y="12"/>
                  </a:cxn>
                  <a:cxn ang="0">
                    <a:pos x="52" y="6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118" y="0"/>
                  </a:cxn>
                  <a:cxn ang="0">
                    <a:pos x="128" y="0"/>
                  </a:cxn>
                  <a:cxn ang="0">
                    <a:pos x="140" y="2"/>
                  </a:cxn>
                  <a:cxn ang="0">
                    <a:pos x="140" y="2"/>
                  </a:cxn>
                  <a:cxn ang="0">
                    <a:pos x="154" y="6"/>
                  </a:cxn>
                  <a:cxn ang="0">
                    <a:pos x="164" y="12"/>
                  </a:cxn>
                  <a:cxn ang="0">
                    <a:pos x="176" y="18"/>
                  </a:cxn>
                  <a:cxn ang="0">
                    <a:pos x="176" y="18"/>
                  </a:cxn>
                  <a:cxn ang="0">
                    <a:pos x="174" y="26"/>
                  </a:cxn>
                  <a:cxn ang="0">
                    <a:pos x="164" y="46"/>
                  </a:cxn>
                  <a:cxn ang="0">
                    <a:pos x="156" y="56"/>
                  </a:cxn>
                  <a:cxn ang="0">
                    <a:pos x="146" y="66"/>
                  </a:cxn>
                  <a:cxn ang="0">
                    <a:pos x="136" y="72"/>
                  </a:cxn>
                  <a:cxn ang="0">
                    <a:pos x="122" y="78"/>
                  </a:cxn>
                  <a:cxn ang="0">
                    <a:pos x="122" y="78"/>
                  </a:cxn>
                  <a:cxn ang="0">
                    <a:pos x="98" y="84"/>
                  </a:cxn>
                  <a:cxn ang="0">
                    <a:pos x="76" y="92"/>
                  </a:cxn>
                  <a:cxn ang="0">
                    <a:pos x="56" y="98"/>
                  </a:cxn>
                  <a:cxn ang="0">
                    <a:pos x="48" y="98"/>
                  </a:cxn>
                  <a:cxn ang="0">
                    <a:pos x="40" y="96"/>
                  </a:cxn>
                  <a:cxn ang="0">
                    <a:pos x="40" y="96"/>
                  </a:cxn>
                  <a:cxn ang="0">
                    <a:pos x="32" y="92"/>
                  </a:cxn>
                  <a:cxn ang="0">
                    <a:pos x="26" y="86"/>
                  </a:cxn>
                  <a:cxn ang="0">
                    <a:pos x="18" y="72"/>
                  </a:cxn>
                  <a:cxn ang="0">
                    <a:pos x="12" y="60"/>
                  </a:cxn>
                  <a:cxn ang="0">
                    <a:pos x="12" y="54"/>
                  </a:cxn>
                  <a:cxn ang="0">
                    <a:pos x="0" y="58"/>
                  </a:cxn>
                </a:cxnLst>
                <a:rect l="0" t="0" r="r" b="b"/>
                <a:pathLst>
                  <a:path w="176" h="98">
                    <a:moveTo>
                      <a:pt x="0" y="58"/>
                    </a:moveTo>
                    <a:lnTo>
                      <a:pt x="0" y="58"/>
                    </a:lnTo>
                    <a:lnTo>
                      <a:pt x="4" y="50"/>
                    </a:lnTo>
                    <a:lnTo>
                      <a:pt x="8" y="42"/>
                    </a:lnTo>
                    <a:lnTo>
                      <a:pt x="16" y="32"/>
                    </a:lnTo>
                    <a:lnTo>
                      <a:pt x="26" y="22"/>
                    </a:lnTo>
                    <a:lnTo>
                      <a:pt x="38" y="12"/>
                    </a:lnTo>
                    <a:lnTo>
                      <a:pt x="52" y="6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118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54" y="6"/>
                    </a:lnTo>
                    <a:lnTo>
                      <a:pt x="164" y="12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4" y="26"/>
                    </a:lnTo>
                    <a:lnTo>
                      <a:pt x="164" y="46"/>
                    </a:lnTo>
                    <a:lnTo>
                      <a:pt x="156" y="56"/>
                    </a:lnTo>
                    <a:lnTo>
                      <a:pt x="146" y="66"/>
                    </a:lnTo>
                    <a:lnTo>
                      <a:pt x="136" y="72"/>
                    </a:lnTo>
                    <a:lnTo>
                      <a:pt x="122" y="78"/>
                    </a:lnTo>
                    <a:lnTo>
                      <a:pt x="122" y="78"/>
                    </a:lnTo>
                    <a:lnTo>
                      <a:pt x="98" y="84"/>
                    </a:lnTo>
                    <a:lnTo>
                      <a:pt x="76" y="92"/>
                    </a:lnTo>
                    <a:lnTo>
                      <a:pt x="56" y="98"/>
                    </a:lnTo>
                    <a:lnTo>
                      <a:pt x="48" y="98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32" y="92"/>
                    </a:lnTo>
                    <a:lnTo>
                      <a:pt x="26" y="86"/>
                    </a:lnTo>
                    <a:lnTo>
                      <a:pt x="18" y="72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92">
                <a:extLst>
                  <a:ext uri="{FF2B5EF4-FFF2-40B4-BE49-F238E27FC236}">
                    <a16:creationId xmlns:a16="http://schemas.microsoft.com/office/drawing/2014/main" id="{006BD1BB-17DD-4D86-BB45-67522437C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536"/>
                <a:ext cx="92" cy="124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70"/>
                  </a:cxn>
                  <a:cxn ang="0">
                    <a:pos x="4" y="82"/>
                  </a:cxn>
                  <a:cxn ang="0">
                    <a:pos x="8" y="92"/>
                  </a:cxn>
                  <a:cxn ang="0">
                    <a:pos x="14" y="102"/>
                  </a:cxn>
                  <a:cxn ang="0">
                    <a:pos x="20" y="110"/>
                  </a:cxn>
                  <a:cxn ang="0">
                    <a:pos x="28" y="116"/>
                  </a:cxn>
                  <a:cxn ang="0">
                    <a:pos x="38" y="122"/>
                  </a:cxn>
                  <a:cxn ang="0">
                    <a:pos x="46" y="124"/>
                  </a:cxn>
                  <a:cxn ang="0">
                    <a:pos x="56" y="124"/>
                  </a:cxn>
                  <a:cxn ang="0">
                    <a:pos x="56" y="124"/>
                  </a:cxn>
                  <a:cxn ang="0">
                    <a:pos x="64" y="120"/>
                  </a:cxn>
                  <a:cxn ang="0">
                    <a:pos x="72" y="116"/>
                  </a:cxn>
                  <a:cxn ang="0">
                    <a:pos x="80" y="110"/>
                  </a:cxn>
                  <a:cxn ang="0">
                    <a:pos x="86" y="100"/>
                  </a:cxn>
                  <a:cxn ang="0">
                    <a:pos x="90" y="90"/>
                  </a:cxn>
                  <a:cxn ang="0">
                    <a:pos x="92" y="80"/>
                  </a:cxn>
                  <a:cxn ang="0">
                    <a:pos x="92" y="68"/>
                  </a:cxn>
                  <a:cxn ang="0">
                    <a:pos x="92" y="56"/>
                  </a:cxn>
                  <a:cxn ang="0">
                    <a:pos x="92" y="56"/>
                  </a:cxn>
                  <a:cxn ang="0">
                    <a:pos x="90" y="42"/>
                  </a:cxn>
                  <a:cxn ang="0">
                    <a:pos x="84" y="32"/>
                  </a:cxn>
                  <a:cxn ang="0">
                    <a:pos x="78" y="22"/>
                  </a:cxn>
                  <a:cxn ang="0">
                    <a:pos x="72" y="14"/>
                  </a:cxn>
                  <a:cxn ang="0">
                    <a:pos x="64" y="8"/>
                  </a:cxn>
                  <a:cxn ang="0">
                    <a:pos x="56" y="2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8" y="4"/>
                  </a:cxn>
                  <a:cxn ang="0">
                    <a:pos x="20" y="8"/>
                  </a:cxn>
                  <a:cxn ang="0">
                    <a:pos x="12" y="16"/>
                  </a:cxn>
                  <a:cxn ang="0">
                    <a:pos x="8" y="24"/>
                  </a:cxn>
                  <a:cxn ang="0">
                    <a:pos x="4" y="34"/>
                  </a:cxn>
                  <a:cxn ang="0">
                    <a:pos x="0" y="44"/>
                  </a:cxn>
                  <a:cxn ang="0">
                    <a:pos x="0" y="56"/>
                  </a:cxn>
                  <a:cxn ang="0">
                    <a:pos x="0" y="70"/>
                  </a:cxn>
                  <a:cxn ang="0">
                    <a:pos x="0" y="70"/>
                  </a:cxn>
                </a:cxnLst>
                <a:rect l="0" t="0" r="r" b="b"/>
                <a:pathLst>
                  <a:path w="92" h="124">
                    <a:moveTo>
                      <a:pt x="0" y="70"/>
                    </a:moveTo>
                    <a:lnTo>
                      <a:pt x="0" y="70"/>
                    </a:lnTo>
                    <a:lnTo>
                      <a:pt x="4" y="82"/>
                    </a:lnTo>
                    <a:lnTo>
                      <a:pt x="8" y="92"/>
                    </a:lnTo>
                    <a:lnTo>
                      <a:pt x="14" y="102"/>
                    </a:lnTo>
                    <a:lnTo>
                      <a:pt x="20" y="110"/>
                    </a:lnTo>
                    <a:lnTo>
                      <a:pt x="28" y="116"/>
                    </a:lnTo>
                    <a:lnTo>
                      <a:pt x="38" y="122"/>
                    </a:lnTo>
                    <a:lnTo>
                      <a:pt x="46" y="124"/>
                    </a:lnTo>
                    <a:lnTo>
                      <a:pt x="56" y="124"/>
                    </a:lnTo>
                    <a:lnTo>
                      <a:pt x="56" y="124"/>
                    </a:lnTo>
                    <a:lnTo>
                      <a:pt x="64" y="120"/>
                    </a:lnTo>
                    <a:lnTo>
                      <a:pt x="72" y="116"/>
                    </a:lnTo>
                    <a:lnTo>
                      <a:pt x="80" y="110"/>
                    </a:lnTo>
                    <a:lnTo>
                      <a:pt x="86" y="100"/>
                    </a:lnTo>
                    <a:lnTo>
                      <a:pt x="90" y="90"/>
                    </a:lnTo>
                    <a:lnTo>
                      <a:pt x="92" y="80"/>
                    </a:lnTo>
                    <a:lnTo>
                      <a:pt x="92" y="68"/>
                    </a:lnTo>
                    <a:lnTo>
                      <a:pt x="92" y="56"/>
                    </a:lnTo>
                    <a:lnTo>
                      <a:pt x="92" y="56"/>
                    </a:lnTo>
                    <a:lnTo>
                      <a:pt x="90" y="42"/>
                    </a:lnTo>
                    <a:lnTo>
                      <a:pt x="84" y="32"/>
                    </a:lnTo>
                    <a:lnTo>
                      <a:pt x="78" y="22"/>
                    </a:lnTo>
                    <a:lnTo>
                      <a:pt x="72" y="14"/>
                    </a:lnTo>
                    <a:lnTo>
                      <a:pt x="64" y="8"/>
                    </a:lnTo>
                    <a:lnTo>
                      <a:pt x="56" y="2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318A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93">
                <a:extLst>
                  <a:ext uri="{FF2B5EF4-FFF2-40B4-BE49-F238E27FC236}">
                    <a16:creationId xmlns:a16="http://schemas.microsoft.com/office/drawing/2014/main" id="{10BEA57C-DEBD-4402-B1A4-1F17540C2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8" y="1550"/>
                <a:ext cx="76" cy="98"/>
              </a:xfrm>
              <a:custGeom>
                <a:avLst/>
                <a:gdLst/>
                <a:ahLst/>
                <a:cxnLst>
                  <a:cxn ang="0">
                    <a:pos x="2" y="54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8" y="72"/>
                  </a:cxn>
                  <a:cxn ang="0">
                    <a:pos x="12" y="80"/>
                  </a:cxn>
                  <a:cxn ang="0">
                    <a:pos x="18" y="86"/>
                  </a:cxn>
                  <a:cxn ang="0">
                    <a:pos x="24" y="92"/>
                  </a:cxn>
                  <a:cxn ang="0">
                    <a:pos x="32" y="96"/>
                  </a:cxn>
                  <a:cxn ang="0">
                    <a:pos x="38" y="98"/>
                  </a:cxn>
                  <a:cxn ang="0">
                    <a:pos x="46" y="98"/>
                  </a:cxn>
                  <a:cxn ang="0">
                    <a:pos x="46" y="98"/>
                  </a:cxn>
                  <a:cxn ang="0">
                    <a:pos x="54" y="96"/>
                  </a:cxn>
                  <a:cxn ang="0">
                    <a:pos x="60" y="92"/>
                  </a:cxn>
                  <a:cxn ang="0">
                    <a:pos x="64" y="86"/>
                  </a:cxn>
                  <a:cxn ang="0">
                    <a:pos x="70" y="78"/>
                  </a:cxn>
                  <a:cxn ang="0">
                    <a:pos x="72" y="70"/>
                  </a:cxn>
                  <a:cxn ang="0">
                    <a:pos x="74" y="62"/>
                  </a:cxn>
                  <a:cxn ang="0">
                    <a:pos x="76" y="52"/>
                  </a:cxn>
                  <a:cxn ang="0">
                    <a:pos x="74" y="42"/>
                  </a:cxn>
                  <a:cxn ang="0">
                    <a:pos x="74" y="42"/>
                  </a:cxn>
                  <a:cxn ang="0">
                    <a:pos x="72" y="32"/>
                  </a:cxn>
                  <a:cxn ang="0">
                    <a:pos x="68" y="24"/>
                  </a:cxn>
                  <a:cxn ang="0">
                    <a:pos x="64" y="16"/>
                  </a:cxn>
                  <a:cxn ang="0">
                    <a:pos x="58" y="10"/>
                  </a:cxn>
                  <a:cxn ang="0">
                    <a:pos x="52" y="4"/>
                  </a:cxn>
                  <a:cxn ang="0">
                    <a:pos x="46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4" y="2"/>
                  </a:cxn>
                  <a:cxn ang="0">
                    <a:pos x="18" y="6"/>
                  </a:cxn>
                  <a:cxn ang="0">
                    <a:pos x="12" y="10"/>
                  </a:cxn>
                  <a:cxn ang="0">
                    <a:pos x="8" y="18"/>
                  </a:cxn>
                  <a:cxn ang="0">
                    <a:pos x="4" y="26"/>
                  </a:cxn>
                  <a:cxn ang="0">
                    <a:pos x="2" y="34"/>
                  </a:cxn>
                  <a:cxn ang="0">
                    <a:pos x="0" y="44"/>
                  </a:cxn>
                  <a:cxn ang="0">
                    <a:pos x="2" y="54"/>
                  </a:cxn>
                  <a:cxn ang="0">
                    <a:pos x="2" y="54"/>
                  </a:cxn>
                </a:cxnLst>
                <a:rect l="0" t="0" r="r" b="b"/>
                <a:pathLst>
                  <a:path w="76" h="98">
                    <a:moveTo>
                      <a:pt x="2" y="54"/>
                    </a:moveTo>
                    <a:lnTo>
                      <a:pt x="2" y="54"/>
                    </a:lnTo>
                    <a:lnTo>
                      <a:pt x="4" y="64"/>
                    </a:lnTo>
                    <a:lnTo>
                      <a:pt x="8" y="72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92"/>
                    </a:lnTo>
                    <a:lnTo>
                      <a:pt x="32" y="96"/>
                    </a:lnTo>
                    <a:lnTo>
                      <a:pt x="38" y="98"/>
                    </a:lnTo>
                    <a:lnTo>
                      <a:pt x="46" y="98"/>
                    </a:lnTo>
                    <a:lnTo>
                      <a:pt x="46" y="98"/>
                    </a:lnTo>
                    <a:lnTo>
                      <a:pt x="54" y="96"/>
                    </a:lnTo>
                    <a:lnTo>
                      <a:pt x="60" y="92"/>
                    </a:lnTo>
                    <a:lnTo>
                      <a:pt x="64" y="86"/>
                    </a:lnTo>
                    <a:lnTo>
                      <a:pt x="70" y="78"/>
                    </a:lnTo>
                    <a:lnTo>
                      <a:pt x="72" y="70"/>
                    </a:lnTo>
                    <a:lnTo>
                      <a:pt x="74" y="62"/>
                    </a:lnTo>
                    <a:lnTo>
                      <a:pt x="76" y="52"/>
                    </a:lnTo>
                    <a:lnTo>
                      <a:pt x="74" y="42"/>
                    </a:lnTo>
                    <a:lnTo>
                      <a:pt x="74" y="42"/>
                    </a:lnTo>
                    <a:lnTo>
                      <a:pt x="72" y="32"/>
                    </a:lnTo>
                    <a:lnTo>
                      <a:pt x="68" y="24"/>
                    </a:lnTo>
                    <a:lnTo>
                      <a:pt x="64" y="16"/>
                    </a:lnTo>
                    <a:lnTo>
                      <a:pt x="58" y="10"/>
                    </a:lnTo>
                    <a:lnTo>
                      <a:pt x="52" y="4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8" y="18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2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2FB1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94">
                <a:extLst>
                  <a:ext uri="{FF2B5EF4-FFF2-40B4-BE49-F238E27FC236}">
                    <a16:creationId xmlns:a16="http://schemas.microsoft.com/office/drawing/2014/main" id="{689FEBEB-2D94-4840-8348-561281486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1570"/>
                <a:ext cx="48" cy="6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4"/>
                  </a:cxn>
                  <a:cxn ang="0">
                    <a:pos x="4" y="46"/>
                  </a:cxn>
                  <a:cxn ang="0">
                    <a:pos x="12" y="54"/>
                  </a:cxn>
                  <a:cxn ang="0">
                    <a:pos x="20" y="60"/>
                  </a:cxn>
                  <a:cxn ang="0">
                    <a:pos x="24" y="60"/>
                  </a:cxn>
                  <a:cxn ang="0">
                    <a:pos x="30" y="60"/>
                  </a:cxn>
                  <a:cxn ang="0">
                    <a:pos x="30" y="60"/>
                  </a:cxn>
                  <a:cxn ang="0">
                    <a:pos x="34" y="60"/>
                  </a:cxn>
                  <a:cxn ang="0">
                    <a:pos x="38" y="56"/>
                  </a:cxn>
                  <a:cxn ang="0">
                    <a:pos x="44" y="48"/>
                  </a:cxn>
                  <a:cxn ang="0">
                    <a:pos x="48" y="38"/>
                  </a:cxn>
                  <a:cxn ang="0">
                    <a:pos x="48" y="26"/>
                  </a:cxn>
                  <a:cxn ang="0">
                    <a:pos x="48" y="26"/>
                  </a:cxn>
                  <a:cxn ang="0">
                    <a:pos x="44" y="14"/>
                  </a:cxn>
                  <a:cxn ang="0">
                    <a:pos x="38" y="6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0" y="4"/>
                  </a:cxn>
                  <a:cxn ang="0">
                    <a:pos x="4" y="12"/>
                  </a:cxn>
                  <a:cxn ang="0">
                    <a:pos x="0" y="22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48" h="60">
                    <a:moveTo>
                      <a:pt x="0" y="34"/>
                    </a:moveTo>
                    <a:lnTo>
                      <a:pt x="0" y="34"/>
                    </a:lnTo>
                    <a:lnTo>
                      <a:pt x="4" y="46"/>
                    </a:lnTo>
                    <a:lnTo>
                      <a:pt x="12" y="54"/>
                    </a:lnTo>
                    <a:lnTo>
                      <a:pt x="20" y="60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4" y="60"/>
                    </a:lnTo>
                    <a:lnTo>
                      <a:pt x="38" y="56"/>
                    </a:lnTo>
                    <a:lnTo>
                      <a:pt x="44" y="48"/>
                    </a:lnTo>
                    <a:lnTo>
                      <a:pt x="48" y="38"/>
                    </a:lnTo>
                    <a:lnTo>
                      <a:pt x="48" y="26"/>
                    </a:lnTo>
                    <a:lnTo>
                      <a:pt x="48" y="26"/>
                    </a:lnTo>
                    <a:lnTo>
                      <a:pt x="44" y="14"/>
                    </a:lnTo>
                    <a:lnTo>
                      <a:pt x="38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4" y="12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95">
                <a:extLst>
                  <a:ext uri="{FF2B5EF4-FFF2-40B4-BE49-F238E27FC236}">
                    <a16:creationId xmlns:a16="http://schemas.microsoft.com/office/drawing/2014/main" id="{0F3F759B-611C-4FB9-ADA1-BDD5FB437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1566"/>
                <a:ext cx="18" cy="2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6" y="22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18" y="1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8" y="6"/>
                  </a:cxn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6" y="22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18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96">
                <a:extLst>
                  <a:ext uri="{FF2B5EF4-FFF2-40B4-BE49-F238E27FC236}">
                    <a16:creationId xmlns:a16="http://schemas.microsoft.com/office/drawing/2014/main" id="{05BBB60F-EB45-403F-BA1A-60404D396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614"/>
                <a:ext cx="12" cy="1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10" y="10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2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97">
                <a:extLst>
                  <a:ext uri="{FF2B5EF4-FFF2-40B4-BE49-F238E27FC236}">
                    <a16:creationId xmlns:a16="http://schemas.microsoft.com/office/drawing/2014/main" id="{FCFF88CA-6B28-41CE-8CF9-9A4E961FE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1404"/>
                <a:ext cx="134" cy="82"/>
              </a:xfrm>
              <a:custGeom>
                <a:avLst/>
                <a:gdLst/>
                <a:ahLst/>
                <a:cxnLst>
                  <a:cxn ang="0">
                    <a:pos x="134" y="82"/>
                  </a:cxn>
                  <a:cxn ang="0">
                    <a:pos x="134" y="82"/>
                  </a:cxn>
                  <a:cxn ang="0">
                    <a:pos x="134" y="66"/>
                  </a:cxn>
                  <a:cxn ang="0">
                    <a:pos x="134" y="52"/>
                  </a:cxn>
                  <a:cxn ang="0">
                    <a:pos x="132" y="36"/>
                  </a:cxn>
                  <a:cxn ang="0">
                    <a:pos x="126" y="20"/>
                  </a:cxn>
                  <a:cxn ang="0">
                    <a:pos x="122" y="14"/>
                  </a:cxn>
                  <a:cxn ang="0">
                    <a:pos x="116" y="8"/>
                  </a:cxn>
                  <a:cxn ang="0">
                    <a:pos x="110" y="4"/>
                  </a:cxn>
                  <a:cxn ang="0">
                    <a:pos x="102" y="2"/>
                  </a:cxn>
                  <a:cxn ang="0">
                    <a:pos x="92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74" y="2"/>
                  </a:cxn>
                  <a:cxn ang="0">
                    <a:pos x="66" y="4"/>
                  </a:cxn>
                  <a:cxn ang="0">
                    <a:pos x="52" y="12"/>
                  </a:cxn>
                  <a:cxn ang="0">
                    <a:pos x="36" y="18"/>
                  </a:cxn>
                  <a:cxn ang="0">
                    <a:pos x="30" y="22"/>
                  </a:cxn>
                  <a:cxn ang="0">
                    <a:pos x="24" y="22"/>
                  </a:cxn>
                  <a:cxn ang="0">
                    <a:pos x="24" y="22"/>
                  </a:cxn>
                  <a:cxn ang="0">
                    <a:pos x="12" y="22"/>
                  </a:cxn>
                  <a:cxn ang="0">
                    <a:pos x="4" y="26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10" y="48"/>
                  </a:cxn>
                  <a:cxn ang="0">
                    <a:pos x="22" y="48"/>
                  </a:cxn>
                  <a:cxn ang="0">
                    <a:pos x="40" y="42"/>
                  </a:cxn>
                  <a:cxn ang="0">
                    <a:pos x="40" y="42"/>
                  </a:cxn>
                  <a:cxn ang="0">
                    <a:pos x="64" y="34"/>
                  </a:cxn>
                  <a:cxn ang="0">
                    <a:pos x="76" y="30"/>
                  </a:cxn>
                  <a:cxn ang="0">
                    <a:pos x="86" y="26"/>
                  </a:cxn>
                  <a:cxn ang="0">
                    <a:pos x="98" y="26"/>
                  </a:cxn>
                  <a:cxn ang="0">
                    <a:pos x="106" y="28"/>
                  </a:cxn>
                  <a:cxn ang="0">
                    <a:pos x="114" y="34"/>
                  </a:cxn>
                  <a:cxn ang="0">
                    <a:pos x="120" y="42"/>
                  </a:cxn>
                  <a:cxn ang="0">
                    <a:pos x="120" y="42"/>
                  </a:cxn>
                  <a:cxn ang="0">
                    <a:pos x="128" y="62"/>
                  </a:cxn>
                  <a:cxn ang="0">
                    <a:pos x="132" y="74"/>
                  </a:cxn>
                  <a:cxn ang="0">
                    <a:pos x="134" y="82"/>
                  </a:cxn>
                  <a:cxn ang="0">
                    <a:pos x="134" y="82"/>
                  </a:cxn>
                </a:cxnLst>
                <a:rect l="0" t="0" r="r" b="b"/>
                <a:pathLst>
                  <a:path w="134" h="82">
                    <a:moveTo>
                      <a:pt x="134" y="82"/>
                    </a:moveTo>
                    <a:lnTo>
                      <a:pt x="134" y="82"/>
                    </a:lnTo>
                    <a:lnTo>
                      <a:pt x="134" y="66"/>
                    </a:lnTo>
                    <a:lnTo>
                      <a:pt x="134" y="52"/>
                    </a:lnTo>
                    <a:lnTo>
                      <a:pt x="132" y="36"/>
                    </a:lnTo>
                    <a:lnTo>
                      <a:pt x="126" y="20"/>
                    </a:lnTo>
                    <a:lnTo>
                      <a:pt x="122" y="14"/>
                    </a:lnTo>
                    <a:lnTo>
                      <a:pt x="116" y="8"/>
                    </a:lnTo>
                    <a:lnTo>
                      <a:pt x="110" y="4"/>
                    </a:lnTo>
                    <a:lnTo>
                      <a:pt x="102" y="2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74" y="2"/>
                    </a:lnTo>
                    <a:lnTo>
                      <a:pt x="66" y="4"/>
                    </a:lnTo>
                    <a:lnTo>
                      <a:pt x="52" y="12"/>
                    </a:lnTo>
                    <a:lnTo>
                      <a:pt x="36" y="18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12" y="22"/>
                    </a:lnTo>
                    <a:lnTo>
                      <a:pt x="4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10" y="48"/>
                    </a:lnTo>
                    <a:lnTo>
                      <a:pt x="22" y="48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64" y="34"/>
                    </a:lnTo>
                    <a:lnTo>
                      <a:pt x="76" y="30"/>
                    </a:lnTo>
                    <a:lnTo>
                      <a:pt x="86" y="26"/>
                    </a:lnTo>
                    <a:lnTo>
                      <a:pt x="98" y="26"/>
                    </a:lnTo>
                    <a:lnTo>
                      <a:pt x="106" y="28"/>
                    </a:lnTo>
                    <a:lnTo>
                      <a:pt x="114" y="34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8" y="62"/>
                    </a:lnTo>
                    <a:lnTo>
                      <a:pt x="132" y="74"/>
                    </a:lnTo>
                    <a:lnTo>
                      <a:pt x="134" y="82"/>
                    </a:lnTo>
                    <a:lnTo>
                      <a:pt x="134" y="82"/>
                    </a:lnTo>
                    <a:close/>
                  </a:path>
                </a:pathLst>
              </a:custGeom>
              <a:solidFill>
                <a:srgbClr val="FA46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98">
                <a:extLst>
                  <a:ext uri="{FF2B5EF4-FFF2-40B4-BE49-F238E27FC236}">
                    <a16:creationId xmlns:a16="http://schemas.microsoft.com/office/drawing/2014/main" id="{8BD0EFDA-4616-4E75-BC6A-555D4E33D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1186"/>
                <a:ext cx="20" cy="20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20" y="10"/>
                  </a:cxn>
                  <a:cxn ang="0">
                    <a:pos x="20" y="14"/>
                  </a:cxn>
                  <a:cxn ang="0">
                    <a:pos x="18" y="16"/>
                  </a:cxn>
                  <a:cxn ang="0">
                    <a:pos x="14" y="18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18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8" y="2"/>
                  </a:cxn>
                  <a:cxn ang="0">
                    <a:pos x="20" y="6"/>
                  </a:cxn>
                  <a:cxn ang="0">
                    <a:pos x="20" y="10"/>
                  </a:cxn>
                  <a:cxn ang="0">
                    <a:pos x="20" y="10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lnTo>
                      <a:pt x="20" y="10"/>
                    </a:lnTo>
                    <a:lnTo>
                      <a:pt x="20" y="14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0" y="6"/>
                    </a:lnTo>
                    <a:lnTo>
                      <a:pt x="20" y="1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99">
                <a:extLst>
                  <a:ext uri="{FF2B5EF4-FFF2-40B4-BE49-F238E27FC236}">
                    <a16:creationId xmlns:a16="http://schemas.microsoft.com/office/drawing/2014/main" id="{EBC867B8-F2DE-4A67-BE06-FC8F0C477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1242"/>
                <a:ext cx="22" cy="20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2" y="10"/>
                  </a:cxn>
                  <a:cxn ang="0">
                    <a:pos x="20" y="14"/>
                  </a:cxn>
                  <a:cxn ang="0">
                    <a:pos x="18" y="18"/>
                  </a:cxn>
                  <a:cxn ang="0">
                    <a:pos x="14" y="2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6" y="20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8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0"/>
                  </a:cxn>
                </a:cxnLst>
                <a:rect l="0" t="0" r="r" b="b"/>
                <a:pathLst>
                  <a:path w="22" h="20">
                    <a:moveTo>
                      <a:pt x="22" y="10"/>
                    </a:moveTo>
                    <a:lnTo>
                      <a:pt x="22" y="10"/>
                    </a:lnTo>
                    <a:lnTo>
                      <a:pt x="20" y="14"/>
                    </a:lnTo>
                    <a:lnTo>
                      <a:pt x="18" y="18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200">
                <a:extLst>
                  <a:ext uri="{FF2B5EF4-FFF2-40B4-BE49-F238E27FC236}">
                    <a16:creationId xmlns:a16="http://schemas.microsoft.com/office/drawing/2014/main" id="{46750432-278D-4504-B203-635A24FF3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1290"/>
                <a:ext cx="22" cy="20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2" y="10"/>
                  </a:cxn>
                  <a:cxn ang="0">
                    <a:pos x="22" y="14"/>
                  </a:cxn>
                  <a:cxn ang="0">
                    <a:pos x="20" y="18"/>
                  </a:cxn>
                  <a:cxn ang="0">
                    <a:pos x="16" y="20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8" y="20"/>
                  </a:cxn>
                  <a:cxn ang="0">
                    <a:pos x="4" y="18"/>
                  </a:cxn>
                  <a:cxn ang="0">
                    <a:pos x="2" y="1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4" y="4"/>
                  </a:cxn>
                  <a:cxn ang="0">
                    <a:pos x="8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2" y="6"/>
                  </a:cxn>
                  <a:cxn ang="0">
                    <a:pos x="22" y="10"/>
                  </a:cxn>
                  <a:cxn ang="0">
                    <a:pos x="22" y="10"/>
                  </a:cxn>
                </a:cxnLst>
                <a:rect l="0" t="0" r="r" b="b"/>
                <a:pathLst>
                  <a:path w="22" h="20"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0" y="18"/>
                    </a:lnTo>
                    <a:lnTo>
                      <a:pt x="16" y="20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201">
                <a:extLst>
                  <a:ext uri="{FF2B5EF4-FFF2-40B4-BE49-F238E27FC236}">
                    <a16:creationId xmlns:a16="http://schemas.microsoft.com/office/drawing/2014/main" id="{29F06823-47BE-41FD-B464-D3F244A2F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1190"/>
                <a:ext cx="22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6" y="20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14" y="20"/>
                  </a:cxn>
                  <a:cxn ang="0">
                    <a:pos x="18" y="18"/>
                  </a:cxn>
                  <a:cxn ang="0">
                    <a:pos x="20" y="14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20">
                    <a:moveTo>
                      <a:pt x="0" y="1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4" y="20"/>
                    </a:lnTo>
                    <a:lnTo>
                      <a:pt x="18" y="18"/>
                    </a:lnTo>
                    <a:lnTo>
                      <a:pt x="20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202">
                <a:extLst>
                  <a:ext uri="{FF2B5EF4-FFF2-40B4-BE49-F238E27FC236}">
                    <a16:creationId xmlns:a16="http://schemas.microsoft.com/office/drawing/2014/main" id="{D3AF2633-8E3F-476E-9CCC-615059EF2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1248"/>
                <a:ext cx="22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8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16" y="18"/>
                  </a:cxn>
                  <a:cxn ang="0">
                    <a:pos x="20" y="16"/>
                  </a:cxn>
                  <a:cxn ang="0">
                    <a:pos x="22" y="14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2" y="6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20">
                    <a:moveTo>
                      <a:pt x="0" y="10"/>
                    </a:moveTo>
                    <a:lnTo>
                      <a:pt x="0" y="10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203">
                <a:extLst>
                  <a:ext uri="{FF2B5EF4-FFF2-40B4-BE49-F238E27FC236}">
                    <a16:creationId xmlns:a16="http://schemas.microsoft.com/office/drawing/2014/main" id="{AAA586E0-0852-49F8-AB92-58E42D623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" y="1296"/>
                <a:ext cx="22" cy="2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6" y="18"/>
                  </a:cxn>
                  <a:cxn ang="0">
                    <a:pos x="10" y="20"/>
                  </a:cxn>
                  <a:cxn ang="0">
                    <a:pos x="10" y="20"/>
                  </a:cxn>
                  <a:cxn ang="0">
                    <a:pos x="14" y="18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2" y="10"/>
                  </a:cxn>
                  <a:cxn ang="0">
                    <a:pos x="22" y="10"/>
                  </a:cxn>
                  <a:cxn ang="0">
                    <a:pos x="20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2" h="20">
                    <a:moveTo>
                      <a:pt x="0" y="1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4" y="18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204">
                <a:extLst>
                  <a:ext uri="{FF2B5EF4-FFF2-40B4-BE49-F238E27FC236}">
                    <a16:creationId xmlns:a16="http://schemas.microsoft.com/office/drawing/2014/main" id="{DFD30EEC-0222-4D1F-A30B-0213D12BF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1650"/>
                <a:ext cx="176" cy="54"/>
              </a:xfrm>
              <a:custGeom>
                <a:avLst/>
                <a:gdLst/>
                <a:ahLst/>
                <a:cxnLst>
                  <a:cxn ang="0">
                    <a:pos x="176" y="24"/>
                  </a:cxn>
                  <a:cxn ang="0">
                    <a:pos x="176" y="24"/>
                  </a:cxn>
                  <a:cxn ang="0">
                    <a:pos x="158" y="14"/>
                  </a:cxn>
                  <a:cxn ang="0">
                    <a:pos x="138" y="6"/>
                  </a:cxn>
                  <a:cxn ang="0">
                    <a:pos x="114" y="2"/>
                  </a:cxn>
                  <a:cxn ang="0">
                    <a:pos x="100" y="0"/>
                  </a:cxn>
                  <a:cxn ang="0">
                    <a:pos x="86" y="0"/>
                  </a:cxn>
                  <a:cxn ang="0">
                    <a:pos x="70" y="2"/>
                  </a:cxn>
                  <a:cxn ang="0">
                    <a:pos x="56" y="8"/>
                  </a:cxn>
                  <a:cxn ang="0">
                    <a:pos x="42" y="14"/>
                  </a:cxn>
                  <a:cxn ang="0">
                    <a:pos x="26" y="24"/>
                  </a:cxn>
                  <a:cxn ang="0">
                    <a:pos x="12" y="38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10" y="44"/>
                  </a:cxn>
                  <a:cxn ang="0">
                    <a:pos x="22" y="34"/>
                  </a:cxn>
                  <a:cxn ang="0">
                    <a:pos x="40" y="24"/>
                  </a:cxn>
                  <a:cxn ang="0">
                    <a:pos x="52" y="20"/>
                  </a:cxn>
                  <a:cxn ang="0">
                    <a:pos x="64" y="16"/>
                  </a:cxn>
                  <a:cxn ang="0">
                    <a:pos x="78" y="14"/>
                  </a:cxn>
                  <a:cxn ang="0">
                    <a:pos x="94" y="12"/>
                  </a:cxn>
                  <a:cxn ang="0">
                    <a:pos x="112" y="12"/>
                  </a:cxn>
                  <a:cxn ang="0">
                    <a:pos x="132" y="14"/>
                  </a:cxn>
                  <a:cxn ang="0">
                    <a:pos x="152" y="18"/>
                  </a:cxn>
                  <a:cxn ang="0">
                    <a:pos x="176" y="24"/>
                  </a:cxn>
                  <a:cxn ang="0">
                    <a:pos x="176" y="24"/>
                  </a:cxn>
                </a:cxnLst>
                <a:rect l="0" t="0" r="r" b="b"/>
                <a:pathLst>
                  <a:path w="176" h="54">
                    <a:moveTo>
                      <a:pt x="176" y="24"/>
                    </a:moveTo>
                    <a:lnTo>
                      <a:pt x="176" y="24"/>
                    </a:lnTo>
                    <a:lnTo>
                      <a:pt x="158" y="14"/>
                    </a:lnTo>
                    <a:lnTo>
                      <a:pt x="138" y="6"/>
                    </a:lnTo>
                    <a:lnTo>
                      <a:pt x="114" y="2"/>
                    </a:lnTo>
                    <a:lnTo>
                      <a:pt x="100" y="0"/>
                    </a:lnTo>
                    <a:lnTo>
                      <a:pt x="86" y="0"/>
                    </a:lnTo>
                    <a:lnTo>
                      <a:pt x="70" y="2"/>
                    </a:lnTo>
                    <a:lnTo>
                      <a:pt x="56" y="8"/>
                    </a:lnTo>
                    <a:lnTo>
                      <a:pt x="42" y="14"/>
                    </a:lnTo>
                    <a:lnTo>
                      <a:pt x="26" y="24"/>
                    </a:lnTo>
                    <a:lnTo>
                      <a:pt x="12" y="3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10" y="44"/>
                    </a:lnTo>
                    <a:lnTo>
                      <a:pt x="22" y="34"/>
                    </a:lnTo>
                    <a:lnTo>
                      <a:pt x="40" y="24"/>
                    </a:lnTo>
                    <a:lnTo>
                      <a:pt x="52" y="20"/>
                    </a:lnTo>
                    <a:lnTo>
                      <a:pt x="64" y="16"/>
                    </a:lnTo>
                    <a:lnTo>
                      <a:pt x="78" y="14"/>
                    </a:lnTo>
                    <a:lnTo>
                      <a:pt x="94" y="12"/>
                    </a:lnTo>
                    <a:lnTo>
                      <a:pt x="112" y="12"/>
                    </a:lnTo>
                    <a:lnTo>
                      <a:pt x="132" y="14"/>
                    </a:lnTo>
                    <a:lnTo>
                      <a:pt x="152" y="18"/>
                    </a:lnTo>
                    <a:lnTo>
                      <a:pt x="176" y="24"/>
                    </a:lnTo>
                    <a:lnTo>
                      <a:pt x="176" y="24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205">
                <a:extLst>
                  <a:ext uri="{FF2B5EF4-FFF2-40B4-BE49-F238E27FC236}">
                    <a16:creationId xmlns:a16="http://schemas.microsoft.com/office/drawing/2014/main" id="{F88ECD0D-2771-411F-B2C7-C2A9F6598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670"/>
                <a:ext cx="82" cy="50"/>
              </a:xfrm>
              <a:custGeom>
                <a:avLst/>
                <a:gdLst/>
                <a:ahLst/>
                <a:cxnLst>
                  <a:cxn ang="0">
                    <a:pos x="82" y="24"/>
                  </a:cxn>
                  <a:cxn ang="0">
                    <a:pos x="82" y="24"/>
                  </a:cxn>
                  <a:cxn ang="0">
                    <a:pos x="82" y="30"/>
                  </a:cxn>
                  <a:cxn ang="0">
                    <a:pos x="80" y="34"/>
                  </a:cxn>
                  <a:cxn ang="0">
                    <a:pos x="76" y="40"/>
                  </a:cxn>
                  <a:cxn ang="0">
                    <a:pos x="70" y="42"/>
                  </a:cxn>
                  <a:cxn ang="0">
                    <a:pos x="58" y="48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24" y="48"/>
                  </a:cxn>
                  <a:cxn ang="0">
                    <a:pos x="12" y="42"/>
                  </a:cxn>
                  <a:cxn ang="0">
                    <a:pos x="6" y="40"/>
                  </a:cxn>
                  <a:cxn ang="0">
                    <a:pos x="2" y="34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6" y="10"/>
                  </a:cxn>
                  <a:cxn ang="0">
                    <a:pos x="12" y="6"/>
                  </a:cxn>
                  <a:cxn ang="0">
                    <a:pos x="24" y="2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58" y="2"/>
                  </a:cxn>
                  <a:cxn ang="0">
                    <a:pos x="70" y="6"/>
                  </a:cxn>
                  <a:cxn ang="0">
                    <a:pos x="76" y="10"/>
                  </a:cxn>
                  <a:cxn ang="0">
                    <a:pos x="80" y="14"/>
                  </a:cxn>
                  <a:cxn ang="0">
                    <a:pos x="82" y="20"/>
                  </a:cxn>
                  <a:cxn ang="0">
                    <a:pos x="82" y="24"/>
                  </a:cxn>
                  <a:cxn ang="0">
                    <a:pos x="82" y="24"/>
                  </a:cxn>
                </a:cxnLst>
                <a:rect l="0" t="0" r="r" b="b"/>
                <a:pathLst>
                  <a:path w="82" h="50">
                    <a:moveTo>
                      <a:pt x="82" y="24"/>
                    </a:moveTo>
                    <a:lnTo>
                      <a:pt x="82" y="24"/>
                    </a:lnTo>
                    <a:lnTo>
                      <a:pt x="82" y="30"/>
                    </a:lnTo>
                    <a:lnTo>
                      <a:pt x="80" y="34"/>
                    </a:lnTo>
                    <a:lnTo>
                      <a:pt x="76" y="40"/>
                    </a:lnTo>
                    <a:lnTo>
                      <a:pt x="70" y="42"/>
                    </a:lnTo>
                    <a:lnTo>
                      <a:pt x="58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24" y="48"/>
                    </a:lnTo>
                    <a:lnTo>
                      <a:pt x="12" y="42"/>
                    </a:lnTo>
                    <a:lnTo>
                      <a:pt x="6" y="40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6" y="10"/>
                    </a:lnTo>
                    <a:lnTo>
                      <a:pt x="12" y="6"/>
                    </a:lnTo>
                    <a:lnTo>
                      <a:pt x="2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8" y="2"/>
                    </a:lnTo>
                    <a:lnTo>
                      <a:pt x="70" y="6"/>
                    </a:lnTo>
                    <a:lnTo>
                      <a:pt x="76" y="10"/>
                    </a:lnTo>
                    <a:lnTo>
                      <a:pt x="80" y="14"/>
                    </a:lnTo>
                    <a:lnTo>
                      <a:pt x="82" y="20"/>
                    </a:lnTo>
                    <a:lnTo>
                      <a:pt x="82" y="24"/>
                    </a:lnTo>
                    <a:lnTo>
                      <a:pt x="82" y="24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206">
                <a:extLst>
                  <a:ext uri="{FF2B5EF4-FFF2-40B4-BE49-F238E27FC236}">
                    <a16:creationId xmlns:a16="http://schemas.microsoft.com/office/drawing/2014/main" id="{5CC049E4-8173-4373-B7E8-348ED37C0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670"/>
                <a:ext cx="82" cy="50"/>
              </a:xfrm>
              <a:custGeom>
                <a:avLst/>
                <a:gdLst/>
                <a:ahLst/>
                <a:cxnLst>
                  <a:cxn ang="0">
                    <a:pos x="82" y="24"/>
                  </a:cxn>
                  <a:cxn ang="0">
                    <a:pos x="82" y="24"/>
                  </a:cxn>
                  <a:cxn ang="0">
                    <a:pos x="80" y="30"/>
                  </a:cxn>
                  <a:cxn ang="0">
                    <a:pos x="78" y="34"/>
                  </a:cxn>
                  <a:cxn ang="0">
                    <a:pos x="74" y="38"/>
                  </a:cxn>
                  <a:cxn ang="0">
                    <a:pos x="70" y="42"/>
                  </a:cxn>
                  <a:cxn ang="0">
                    <a:pos x="56" y="48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26" y="48"/>
                  </a:cxn>
                  <a:cxn ang="0">
                    <a:pos x="12" y="42"/>
                  </a:cxn>
                  <a:cxn ang="0">
                    <a:pos x="8" y="38"/>
                  </a:cxn>
                  <a:cxn ang="0">
                    <a:pos x="4" y="34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4" y="16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26" y="2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56" y="2"/>
                  </a:cxn>
                  <a:cxn ang="0">
                    <a:pos x="70" y="8"/>
                  </a:cxn>
                  <a:cxn ang="0">
                    <a:pos x="74" y="10"/>
                  </a:cxn>
                  <a:cxn ang="0">
                    <a:pos x="78" y="16"/>
                  </a:cxn>
                  <a:cxn ang="0">
                    <a:pos x="80" y="20"/>
                  </a:cxn>
                  <a:cxn ang="0">
                    <a:pos x="82" y="24"/>
                  </a:cxn>
                  <a:cxn ang="0">
                    <a:pos x="82" y="24"/>
                  </a:cxn>
                </a:cxnLst>
                <a:rect l="0" t="0" r="r" b="b"/>
                <a:pathLst>
                  <a:path w="82" h="50">
                    <a:moveTo>
                      <a:pt x="82" y="24"/>
                    </a:moveTo>
                    <a:lnTo>
                      <a:pt x="82" y="24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38"/>
                    </a:lnTo>
                    <a:lnTo>
                      <a:pt x="70" y="42"/>
                    </a:lnTo>
                    <a:lnTo>
                      <a:pt x="56" y="48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26" y="48"/>
                    </a:lnTo>
                    <a:lnTo>
                      <a:pt x="12" y="42"/>
                    </a:lnTo>
                    <a:lnTo>
                      <a:pt x="8" y="38"/>
                    </a:lnTo>
                    <a:lnTo>
                      <a:pt x="4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4" y="16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6" y="2"/>
                    </a:lnTo>
                    <a:lnTo>
                      <a:pt x="70" y="8"/>
                    </a:lnTo>
                    <a:lnTo>
                      <a:pt x="74" y="10"/>
                    </a:lnTo>
                    <a:lnTo>
                      <a:pt x="78" y="16"/>
                    </a:lnTo>
                    <a:lnTo>
                      <a:pt x="80" y="20"/>
                    </a:lnTo>
                    <a:lnTo>
                      <a:pt x="82" y="24"/>
                    </a:lnTo>
                    <a:lnTo>
                      <a:pt x="82" y="24"/>
                    </a:lnTo>
                    <a:close/>
                  </a:path>
                </a:pathLst>
              </a:custGeom>
              <a:solidFill>
                <a:srgbClr val="F7F5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207">
                <a:extLst>
                  <a:ext uri="{FF2B5EF4-FFF2-40B4-BE49-F238E27FC236}">
                    <a16:creationId xmlns:a16="http://schemas.microsoft.com/office/drawing/2014/main" id="{393A146A-E996-4E4B-A852-C87BC393D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670"/>
                <a:ext cx="78" cy="50"/>
              </a:xfrm>
              <a:custGeom>
                <a:avLst/>
                <a:gdLst/>
                <a:ahLst/>
                <a:cxnLst>
                  <a:cxn ang="0">
                    <a:pos x="78" y="24"/>
                  </a:cxn>
                  <a:cxn ang="0">
                    <a:pos x="78" y="24"/>
                  </a:cxn>
                  <a:cxn ang="0">
                    <a:pos x="78" y="30"/>
                  </a:cxn>
                  <a:cxn ang="0">
                    <a:pos x="76" y="34"/>
                  </a:cxn>
                  <a:cxn ang="0">
                    <a:pos x="72" y="38"/>
                  </a:cxn>
                  <a:cxn ang="0">
                    <a:pos x="68" y="42"/>
                  </a:cxn>
                  <a:cxn ang="0">
                    <a:pos x="54" y="48"/>
                  </a:cxn>
                  <a:cxn ang="0">
                    <a:pos x="38" y="50"/>
                  </a:cxn>
                  <a:cxn ang="0">
                    <a:pos x="38" y="50"/>
                  </a:cxn>
                  <a:cxn ang="0">
                    <a:pos x="24" y="48"/>
                  </a:cxn>
                  <a:cxn ang="0">
                    <a:pos x="10" y="42"/>
                  </a:cxn>
                  <a:cxn ang="0">
                    <a:pos x="6" y="38"/>
                  </a:cxn>
                  <a:cxn ang="0">
                    <a:pos x="2" y="34"/>
                  </a:cxn>
                  <a:cxn ang="0">
                    <a:pos x="0" y="3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2" y="16"/>
                  </a:cxn>
                  <a:cxn ang="0">
                    <a:pos x="6" y="12"/>
                  </a:cxn>
                  <a:cxn ang="0">
                    <a:pos x="10" y="8"/>
                  </a:cxn>
                  <a:cxn ang="0">
                    <a:pos x="24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54" y="2"/>
                  </a:cxn>
                  <a:cxn ang="0">
                    <a:pos x="68" y="8"/>
                  </a:cxn>
                  <a:cxn ang="0">
                    <a:pos x="72" y="12"/>
                  </a:cxn>
                  <a:cxn ang="0">
                    <a:pos x="76" y="16"/>
                  </a:cxn>
                  <a:cxn ang="0">
                    <a:pos x="78" y="20"/>
                  </a:cxn>
                  <a:cxn ang="0">
                    <a:pos x="78" y="24"/>
                  </a:cxn>
                  <a:cxn ang="0">
                    <a:pos x="78" y="24"/>
                  </a:cxn>
                </a:cxnLst>
                <a:rect l="0" t="0" r="r" b="b"/>
                <a:pathLst>
                  <a:path w="78" h="50">
                    <a:moveTo>
                      <a:pt x="78" y="24"/>
                    </a:moveTo>
                    <a:lnTo>
                      <a:pt x="78" y="24"/>
                    </a:lnTo>
                    <a:lnTo>
                      <a:pt x="78" y="30"/>
                    </a:lnTo>
                    <a:lnTo>
                      <a:pt x="76" y="34"/>
                    </a:lnTo>
                    <a:lnTo>
                      <a:pt x="72" y="38"/>
                    </a:lnTo>
                    <a:lnTo>
                      <a:pt x="68" y="42"/>
                    </a:lnTo>
                    <a:lnTo>
                      <a:pt x="54" y="48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24" y="48"/>
                    </a:lnTo>
                    <a:lnTo>
                      <a:pt x="10" y="42"/>
                    </a:lnTo>
                    <a:lnTo>
                      <a:pt x="6" y="38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2"/>
                    </a:lnTo>
                    <a:lnTo>
                      <a:pt x="10" y="8"/>
                    </a:lnTo>
                    <a:lnTo>
                      <a:pt x="24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54" y="2"/>
                    </a:lnTo>
                    <a:lnTo>
                      <a:pt x="68" y="8"/>
                    </a:lnTo>
                    <a:lnTo>
                      <a:pt x="72" y="12"/>
                    </a:lnTo>
                    <a:lnTo>
                      <a:pt x="76" y="16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78" y="24"/>
                    </a:lnTo>
                    <a:close/>
                  </a:path>
                </a:pathLst>
              </a:custGeom>
              <a:solidFill>
                <a:srgbClr val="F7F3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208">
                <a:extLst>
                  <a:ext uri="{FF2B5EF4-FFF2-40B4-BE49-F238E27FC236}">
                    <a16:creationId xmlns:a16="http://schemas.microsoft.com/office/drawing/2014/main" id="{A2B942BB-81D8-4EB3-94A2-FC0AE30FA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672"/>
                <a:ext cx="78" cy="46"/>
              </a:xfrm>
              <a:custGeom>
                <a:avLst/>
                <a:gdLst/>
                <a:ahLst/>
                <a:cxnLst>
                  <a:cxn ang="0">
                    <a:pos x="78" y="22"/>
                  </a:cxn>
                  <a:cxn ang="0">
                    <a:pos x="78" y="22"/>
                  </a:cxn>
                  <a:cxn ang="0">
                    <a:pos x="76" y="28"/>
                  </a:cxn>
                  <a:cxn ang="0">
                    <a:pos x="74" y="32"/>
                  </a:cxn>
                  <a:cxn ang="0">
                    <a:pos x="66" y="40"/>
                  </a:cxn>
                  <a:cxn ang="0">
                    <a:pos x="54" y="44"/>
                  </a:cxn>
                  <a:cxn ang="0">
                    <a:pos x="38" y="46"/>
                  </a:cxn>
                  <a:cxn ang="0">
                    <a:pos x="38" y="46"/>
                  </a:cxn>
                  <a:cxn ang="0">
                    <a:pos x="24" y="44"/>
                  </a:cxn>
                  <a:cxn ang="0">
                    <a:pos x="12" y="40"/>
                  </a:cxn>
                  <a:cxn ang="0">
                    <a:pos x="4" y="32"/>
                  </a:cxn>
                  <a:cxn ang="0">
                    <a:pos x="0" y="28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18"/>
                  </a:cxn>
                  <a:cxn ang="0">
                    <a:pos x="4" y="14"/>
                  </a:cxn>
                  <a:cxn ang="0">
                    <a:pos x="12" y="6"/>
                  </a:cxn>
                  <a:cxn ang="0">
                    <a:pos x="24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54" y="0"/>
                  </a:cxn>
                  <a:cxn ang="0">
                    <a:pos x="66" y="6"/>
                  </a:cxn>
                  <a:cxn ang="0">
                    <a:pos x="74" y="14"/>
                  </a:cxn>
                  <a:cxn ang="0">
                    <a:pos x="76" y="18"/>
                  </a:cxn>
                  <a:cxn ang="0">
                    <a:pos x="78" y="22"/>
                  </a:cxn>
                  <a:cxn ang="0">
                    <a:pos x="78" y="22"/>
                  </a:cxn>
                </a:cxnLst>
                <a:rect l="0" t="0" r="r" b="b"/>
                <a:pathLst>
                  <a:path w="78" h="46">
                    <a:moveTo>
                      <a:pt x="78" y="22"/>
                    </a:moveTo>
                    <a:lnTo>
                      <a:pt x="78" y="22"/>
                    </a:lnTo>
                    <a:lnTo>
                      <a:pt x="76" y="28"/>
                    </a:lnTo>
                    <a:lnTo>
                      <a:pt x="74" y="32"/>
                    </a:lnTo>
                    <a:lnTo>
                      <a:pt x="66" y="40"/>
                    </a:lnTo>
                    <a:lnTo>
                      <a:pt x="54" y="44"/>
                    </a:lnTo>
                    <a:lnTo>
                      <a:pt x="38" y="46"/>
                    </a:lnTo>
                    <a:lnTo>
                      <a:pt x="38" y="46"/>
                    </a:lnTo>
                    <a:lnTo>
                      <a:pt x="24" y="44"/>
                    </a:lnTo>
                    <a:lnTo>
                      <a:pt x="12" y="40"/>
                    </a:lnTo>
                    <a:lnTo>
                      <a:pt x="4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12" y="6"/>
                    </a:lnTo>
                    <a:lnTo>
                      <a:pt x="24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54" y="0"/>
                    </a:lnTo>
                    <a:lnTo>
                      <a:pt x="66" y="6"/>
                    </a:lnTo>
                    <a:lnTo>
                      <a:pt x="74" y="14"/>
                    </a:lnTo>
                    <a:lnTo>
                      <a:pt x="76" y="18"/>
                    </a:lnTo>
                    <a:lnTo>
                      <a:pt x="78" y="22"/>
                    </a:lnTo>
                    <a:lnTo>
                      <a:pt x="78" y="22"/>
                    </a:lnTo>
                    <a:close/>
                  </a:path>
                </a:pathLst>
              </a:custGeom>
              <a:solidFill>
                <a:srgbClr val="F7F0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Freeform 210">
              <a:extLst>
                <a:ext uri="{FF2B5EF4-FFF2-40B4-BE49-F238E27FC236}">
                  <a16:creationId xmlns:a16="http://schemas.microsoft.com/office/drawing/2014/main" id="{48FCEAF7-BEBC-40ED-B3DE-3094FC708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1672"/>
              <a:ext cx="76" cy="46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76" y="22"/>
                </a:cxn>
                <a:cxn ang="0">
                  <a:pos x="76" y="28"/>
                </a:cxn>
                <a:cxn ang="0">
                  <a:pos x="74" y="32"/>
                </a:cxn>
                <a:cxn ang="0">
                  <a:pos x="66" y="40"/>
                </a:cxn>
                <a:cxn ang="0">
                  <a:pos x="54" y="44"/>
                </a:cxn>
                <a:cxn ang="0">
                  <a:pos x="38" y="46"/>
                </a:cxn>
                <a:cxn ang="0">
                  <a:pos x="38" y="46"/>
                </a:cxn>
                <a:cxn ang="0">
                  <a:pos x="24" y="44"/>
                </a:cxn>
                <a:cxn ang="0">
                  <a:pos x="12" y="40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12" y="6"/>
                </a:cxn>
                <a:cxn ang="0">
                  <a:pos x="24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4" y="2"/>
                </a:cxn>
                <a:cxn ang="0">
                  <a:pos x="66" y="6"/>
                </a:cxn>
                <a:cxn ang="0">
                  <a:pos x="74" y="14"/>
                </a:cxn>
                <a:cxn ang="0">
                  <a:pos x="76" y="18"/>
                </a:cxn>
                <a:cxn ang="0">
                  <a:pos x="76" y="22"/>
                </a:cxn>
                <a:cxn ang="0">
                  <a:pos x="76" y="22"/>
                </a:cxn>
              </a:cxnLst>
              <a:rect l="0" t="0" r="r" b="b"/>
              <a:pathLst>
                <a:path w="76" h="46">
                  <a:moveTo>
                    <a:pt x="76" y="22"/>
                  </a:moveTo>
                  <a:lnTo>
                    <a:pt x="76" y="22"/>
                  </a:lnTo>
                  <a:lnTo>
                    <a:pt x="76" y="28"/>
                  </a:lnTo>
                  <a:lnTo>
                    <a:pt x="74" y="32"/>
                  </a:lnTo>
                  <a:lnTo>
                    <a:pt x="66" y="40"/>
                  </a:lnTo>
                  <a:lnTo>
                    <a:pt x="54" y="44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24" y="44"/>
                  </a:lnTo>
                  <a:lnTo>
                    <a:pt x="12" y="40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4" y="2"/>
                  </a:lnTo>
                  <a:lnTo>
                    <a:pt x="66" y="6"/>
                  </a:lnTo>
                  <a:lnTo>
                    <a:pt x="74" y="14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rgbClr val="F7EE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1">
              <a:extLst>
                <a:ext uri="{FF2B5EF4-FFF2-40B4-BE49-F238E27FC236}">
                  <a16:creationId xmlns:a16="http://schemas.microsoft.com/office/drawing/2014/main" id="{4D4D77F0-7EC9-4054-8766-ECCB1F754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672"/>
              <a:ext cx="74" cy="46"/>
            </a:xfrm>
            <a:custGeom>
              <a:avLst/>
              <a:gdLst/>
              <a:ahLst/>
              <a:cxnLst>
                <a:cxn ang="0">
                  <a:pos x="74" y="22"/>
                </a:cxn>
                <a:cxn ang="0">
                  <a:pos x="74" y="22"/>
                </a:cxn>
                <a:cxn ang="0">
                  <a:pos x="74" y="28"/>
                </a:cxn>
                <a:cxn ang="0">
                  <a:pos x="72" y="32"/>
                </a:cxn>
                <a:cxn ang="0">
                  <a:pos x="64" y="38"/>
                </a:cxn>
                <a:cxn ang="0">
                  <a:pos x="52" y="44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22" y="44"/>
                </a:cxn>
                <a:cxn ang="0">
                  <a:pos x="10" y="38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52" y="2"/>
                </a:cxn>
                <a:cxn ang="0">
                  <a:pos x="64" y="6"/>
                </a:cxn>
                <a:cxn ang="0">
                  <a:pos x="72" y="14"/>
                </a:cxn>
                <a:cxn ang="0">
                  <a:pos x="74" y="18"/>
                </a:cxn>
                <a:cxn ang="0">
                  <a:pos x="74" y="22"/>
                </a:cxn>
                <a:cxn ang="0">
                  <a:pos x="74" y="22"/>
                </a:cxn>
              </a:cxnLst>
              <a:rect l="0" t="0" r="r" b="b"/>
              <a:pathLst>
                <a:path w="74" h="46">
                  <a:moveTo>
                    <a:pt x="74" y="22"/>
                  </a:moveTo>
                  <a:lnTo>
                    <a:pt x="74" y="22"/>
                  </a:lnTo>
                  <a:lnTo>
                    <a:pt x="74" y="28"/>
                  </a:lnTo>
                  <a:lnTo>
                    <a:pt x="72" y="32"/>
                  </a:lnTo>
                  <a:lnTo>
                    <a:pt x="64" y="38"/>
                  </a:lnTo>
                  <a:lnTo>
                    <a:pt x="52" y="44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2" y="44"/>
                  </a:lnTo>
                  <a:lnTo>
                    <a:pt x="10" y="38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64" y="6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7EC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2">
              <a:extLst>
                <a:ext uri="{FF2B5EF4-FFF2-40B4-BE49-F238E27FC236}">
                  <a16:creationId xmlns:a16="http://schemas.microsoft.com/office/drawing/2014/main" id="{51533E36-6763-46C9-B87B-D7548626E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1672"/>
              <a:ext cx="74" cy="44"/>
            </a:xfrm>
            <a:custGeom>
              <a:avLst/>
              <a:gdLst/>
              <a:ahLst/>
              <a:cxnLst>
                <a:cxn ang="0">
                  <a:pos x="74" y="22"/>
                </a:cxn>
                <a:cxn ang="0">
                  <a:pos x="74" y="22"/>
                </a:cxn>
                <a:cxn ang="0">
                  <a:pos x="72" y="28"/>
                </a:cxn>
                <a:cxn ang="0">
                  <a:pos x="70" y="32"/>
                </a:cxn>
                <a:cxn ang="0">
                  <a:pos x="62" y="38"/>
                </a:cxn>
                <a:cxn ang="0">
                  <a:pos x="50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22" y="44"/>
                </a:cxn>
                <a:cxn ang="0">
                  <a:pos x="12" y="38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12" y="8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50" y="2"/>
                </a:cxn>
                <a:cxn ang="0">
                  <a:pos x="62" y="8"/>
                </a:cxn>
                <a:cxn ang="0">
                  <a:pos x="70" y="14"/>
                </a:cxn>
                <a:cxn ang="0">
                  <a:pos x="72" y="18"/>
                </a:cxn>
                <a:cxn ang="0">
                  <a:pos x="74" y="22"/>
                </a:cxn>
                <a:cxn ang="0">
                  <a:pos x="74" y="22"/>
                </a:cxn>
              </a:cxnLst>
              <a:rect l="0" t="0" r="r" b="b"/>
              <a:pathLst>
                <a:path w="74" h="44">
                  <a:moveTo>
                    <a:pt x="74" y="22"/>
                  </a:moveTo>
                  <a:lnTo>
                    <a:pt x="74" y="22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62" y="38"/>
                  </a:lnTo>
                  <a:lnTo>
                    <a:pt x="5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22" y="44"/>
                  </a:lnTo>
                  <a:lnTo>
                    <a:pt x="12" y="38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12" y="8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0" y="2"/>
                  </a:lnTo>
                  <a:lnTo>
                    <a:pt x="62" y="8"/>
                  </a:lnTo>
                  <a:lnTo>
                    <a:pt x="70" y="14"/>
                  </a:lnTo>
                  <a:lnTo>
                    <a:pt x="72" y="18"/>
                  </a:lnTo>
                  <a:lnTo>
                    <a:pt x="74" y="2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7EA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3">
              <a:extLst>
                <a:ext uri="{FF2B5EF4-FFF2-40B4-BE49-F238E27FC236}">
                  <a16:creationId xmlns:a16="http://schemas.microsoft.com/office/drawing/2014/main" id="{A35B390F-D862-440D-821E-7C3C283AB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1674"/>
              <a:ext cx="70" cy="42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70" y="20"/>
                </a:cxn>
                <a:cxn ang="0">
                  <a:pos x="70" y="26"/>
                </a:cxn>
                <a:cxn ang="0">
                  <a:pos x="68" y="30"/>
                </a:cxn>
                <a:cxn ang="0">
                  <a:pos x="60" y="36"/>
                </a:cxn>
                <a:cxn ang="0">
                  <a:pos x="48" y="4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6"/>
                </a:cxn>
                <a:cxn ang="0">
                  <a:pos x="68" y="12"/>
                </a:cxn>
                <a:cxn ang="0">
                  <a:pos x="70" y="16"/>
                </a:cxn>
                <a:cxn ang="0">
                  <a:pos x="70" y="20"/>
                </a:cxn>
                <a:cxn ang="0">
                  <a:pos x="70" y="20"/>
                </a:cxn>
              </a:cxnLst>
              <a:rect l="0" t="0" r="r" b="b"/>
              <a:pathLst>
                <a:path w="70" h="42">
                  <a:moveTo>
                    <a:pt x="70" y="20"/>
                  </a:moveTo>
                  <a:lnTo>
                    <a:pt x="70" y="20"/>
                  </a:lnTo>
                  <a:lnTo>
                    <a:pt x="70" y="26"/>
                  </a:lnTo>
                  <a:lnTo>
                    <a:pt x="68" y="30"/>
                  </a:lnTo>
                  <a:lnTo>
                    <a:pt x="60" y="36"/>
                  </a:lnTo>
                  <a:lnTo>
                    <a:pt x="48" y="4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F7E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4">
              <a:extLst>
                <a:ext uri="{FF2B5EF4-FFF2-40B4-BE49-F238E27FC236}">
                  <a16:creationId xmlns:a16="http://schemas.microsoft.com/office/drawing/2014/main" id="{D6D9B823-7D28-430E-BA28-44000DF53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1674"/>
              <a:ext cx="70" cy="42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70" y="20"/>
                </a:cxn>
                <a:cxn ang="0">
                  <a:pos x="68" y="26"/>
                </a:cxn>
                <a:cxn ang="0">
                  <a:pos x="66" y="28"/>
                </a:cxn>
                <a:cxn ang="0">
                  <a:pos x="60" y="36"/>
                </a:cxn>
                <a:cxn ang="0">
                  <a:pos x="48" y="4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4" y="28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4" y="12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6"/>
                </a:cxn>
                <a:cxn ang="0">
                  <a:pos x="66" y="12"/>
                </a:cxn>
                <a:cxn ang="0">
                  <a:pos x="68" y="16"/>
                </a:cxn>
                <a:cxn ang="0">
                  <a:pos x="70" y="20"/>
                </a:cxn>
                <a:cxn ang="0">
                  <a:pos x="70" y="20"/>
                </a:cxn>
              </a:cxnLst>
              <a:rect l="0" t="0" r="r" b="b"/>
              <a:pathLst>
                <a:path w="70" h="42">
                  <a:moveTo>
                    <a:pt x="70" y="20"/>
                  </a:moveTo>
                  <a:lnTo>
                    <a:pt x="70" y="20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0" y="36"/>
                  </a:lnTo>
                  <a:lnTo>
                    <a:pt x="48" y="4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70" y="2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F7E5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5">
              <a:extLst>
                <a:ext uri="{FF2B5EF4-FFF2-40B4-BE49-F238E27FC236}">
                  <a16:creationId xmlns:a16="http://schemas.microsoft.com/office/drawing/2014/main" id="{634A1CD4-1D17-4328-A37E-E064DD78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1674"/>
              <a:ext cx="66" cy="42"/>
            </a:xfrm>
            <a:custGeom>
              <a:avLst/>
              <a:gdLst/>
              <a:ahLst/>
              <a:cxnLst>
                <a:cxn ang="0">
                  <a:pos x="66" y="20"/>
                </a:cxn>
                <a:cxn ang="0">
                  <a:pos x="66" y="20"/>
                </a:cxn>
                <a:cxn ang="0">
                  <a:pos x="66" y="24"/>
                </a:cxn>
                <a:cxn ang="0">
                  <a:pos x="64" y="28"/>
                </a:cxn>
                <a:cxn ang="0">
                  <a:pos x="56" y="36"/>
                </a:cxn>
                <a:cxn ang="0">
                  <a:pos x="46" y="40"/>
                </a:cxn>
                <a:cxn ang="0">
                  <a:pos x="32" y="42"/>
                </a:cxn>
                <a:cxn ang="0">
                  <a:pos x="32" y="42"/>
                </a:cxn>
                <a:cxn ang="0">
                  <a:pos x="20" y="40"/>
                </a:cxn>
                <a:cxn ang="0">
                  <a:pos x="10" y="36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0" y="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6" y="2"/>
                </a:cxn>
                <a:cxn ang="0">
                  <a:pos x="56" y="6"/>
                </a:cxn>
                <a:cxn ang="0">
                  <a:pos x="64" y="12"/>
                </a:cxn>
                <a:cxn ang="0">
                  <a:pos x="66" y="16"/>
                </a:cxn>
                <a:cxn ang="0">
                  <a:pos x="66" y="20"/>
                </a:cxn>
                <a:cxn ang="0">
                  <a:pos x="66" y="20"/>
                </a:cxn>
              </a:cxnLst>
              <a:rect l="0" t="0" r="r" b="b"/>
              <a:pathLst>
                <a:path w="66" h="42">
                  <a:moveTo>
                    <a:pt x="66" y="20"/>
                  </a:moveTo>
                  <a:lnTo>
                    <a:pt x="66" y="20"/>
                  </a:lnTo>
                  <a:lnTo>
                    <a:pt x="66" y="24"/>
                  </a:lnTo>
                  <a:lnTo>
                    <a:pt x="64" y="28"/>
                  </a:lnTo>
                  <a:lnTo>
                    <a:pt x="56" y="36"/>
                  </a:lnTo>
                  <a:lnTo>
                    <a:pt x="46" y="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20" y="40"/>
                  </a:lnTo>
                  <a:lnTo>
                    <a:pt x="10" y="36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2"/>
                  </a:lnTo>
                  <a:lnTo>
                    <a:pt x="56" y="6"/>
                  </a:lnTo>
                  <a:lnTo>
                    <a:pt x="64" y="12"/>
                  </a:lnTo>
                  <a:lnTo>
                    <a:pt x="66" y="16"/>
                  </a:lnTo>
                  <a:lnTo>
                    <a:pt x="66" y="20"/>
                  </a:lnTo>
                  <a:lnTo>
                    <a:pt x="66" y="20"/>
                  </a:lnTo>
                  <a:close/>
                </a:path>
              </a:pathLst>
            </a:custGeom>
            <a:solidFill>
              <a:srgbClr val="F7E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6">
              <a:extLst>
                <a:ext uri="{FF2B5EF4-FFF2-40B4-BE49-F238E27FC236}">
                  <a16:creationId xmlns:a16="http://schemas.microsoft.com/office/drawing/2014/main" id="{B8551014-9A47-46CE-8540-27C593D08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1676"/>
              <a:ext cx="66" cy="3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66" y="18"/>
                </a:cxn>
                <a:cxn ang="0">
                  <a:pos x="64" y="22"/>
                </a:cxn>
                <a:cxn ang="0">
                  <a:pos x="62" y="26"/>
                </a:cxn>
                <a:cxn ang="0">
                  <a:pos x="56" y="32"/>
                </a:cxn>
                <a:cxn ang="0">
                  <a:pos x="46" y="38"/>
                </a:cxn>
                <a:cxn ang="0">
                  <a:pos x="32" y="38"/>
                </a:cxn>
                <a:cxn ang="0">
                  <a:pos x="32" y="38"/>
                </a:cxn>
                <a:cxn ang="0">
                  <a:pos x="20" y="38"/>
                </a:cxn>
                <a:cxn ang="0">
                  <a:pos x="10" y="32"/>
                </a:cxn>
                <a:cxn ang="0">
                  <a:pos x="4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10" y="4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6" y="0"/>
                </a:cxn>
                <a:cxn ang="0">
                  <a:pos x="56" y="4"/>
                </a:cxn>
                <a:cxn ang="0">
                  <a:pos x="62" y="12"/>
                </a:cxn>
                <a:cxn ang="0">
                  <a:pos x="64" y="14"/>
                </a:cxn>
                <a:cxn ang="0">
                  <a:pos x="66" y="18"/>
                </a:cxn>
                <a:cxn ang="0">
                  <a:pos x="66" y="18"/>
                </a:cxn>
              </a:cxnLst>
              <a:rect l="0" t="0" r="r" b="b"/>
              <a:pathLst>
                <a:path w="66" h="38">
                  <a:moveTo>
                    <a:pt x="66" y="18"/>
                  </a:moveTo>
                  <a:lnTo>
                    <a:pt x="66" y="18"/>
                  </a:lnTo>
                  <a:lnTo>
                    <a:pt x="64" y="22"/>
                  </a:lnTo>
                  <a:lnTo>
                    <a:pt x="62" y="26"/>
                  </a:lnTo>
                  <a:lnTo>
                    <a:pt x="56" y="32"/>
                  </a:lnTo>
                  <a:lnTo>
                    <a:pt x="46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0" y="38"/>
                  </a:lnTo>
                  <a:lnTo>
                    <a:pt x="10" y="32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6" y="4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6" y="1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7E2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7">
              <a:extLst>
                <a:ext uri="{FF2B5EF4-FFF2-40B4-BE49-F238E27FC236}">
                  <a16:creationId xmlns:a16="http://schemas.microsoft.com/office/drawing/2014/main" id="{BDBBC208-25CC-447C-880D-B14D28CBB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1676"/>
              <a:ext cx="62" cy="38"/>
            </a:xfrm>
            <a:custGeom>
              <a:avLst/>
              <a:gdLst/>
              <a:ahLst/>
              <a:cxnLst>
                <a:cxn ang="0">
                  <a:pos x="62" y="18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0" y="26"/>
                </a:cxn>
                <a:cxn ang="0">
                  <a:pos x="54" y="32"/>
                </a:cxn>
                <a:cxn ang="0">
                  <a:pos x="44" y="36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18" y="36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4" y="2"/>
                </a:cxn>
                <a:cxn ang="0">
                  <a:pos x="54" y="6"/>
                </a:cxn>
                <a:cxn ang="0">
                  <a:pos x="60" y="12"/>
                </a:cxn>
                <a:cxn ang="0">
                  <a:pos x="62" y="14"/>
                </a:cxn>
                <a:cxn ang="0">
                  <a:pos x="62" y="18"/>
                </a:cxn>
                <a:cxn ang="0">
                  <a:pos x="62" y="18"/>
                </a:cxn>
              </a:cxnLst>
              <a:rect l="0" t="0" r="r" b="b"/>
              <a:pathLst>
                <a:path w="62" h="38">
                  <a:moveTo>
                    <a:pt x="62" y="18"/>
                  </a:moveTo>
                  <a:lnTo>
                    <a:pt x="62" y="18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4" y="32"/>
                  </a:lnTo>
                  <a:lnTo>
                    <a:pt x="44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4" y="2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2" y="18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F7DF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8">
              <a:extLst>
                <a:ext uri="{FF2B5EF4-FFF2-40B4-BE49-F238E27FC236}">
                  <a16:creationId xmlns:a16="http://schemas.microsoft.com/office/drawing/2014/main" id="{55419DC3-7552-4332-9634-32688B4CD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" y="1676"/>
              <a:ext cx="62" cy="38"/>
            </a:xfrm>
            <a:custGeom>
              <a:avLst/>
              <a:gdLst/>
              <a:ahLst/>
              <a:cxnLst>
                <a:cxn ang="0">
                  <a:pos x="62" y="18"/>
                </a:cxn>
                <a:cxn ang="0">
                  <a:pos x="62" y="18"/>
                </a:cxn>
                <a:cxn ang="0">
                  <a:pos x="60" y="22"/>
                </a:cxn>
                <a:cxn ang="0">
                  <a:pos x="60" y="26"/>
                </a:cxn>
                <a:cxn ang="0">
                  <a:pos x="52" y="32"/>
                </a:cxn>
                <a:cxn ang="0">
                  <a:pos x="42" y="36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18" y="36"/>
                </a:cxn>
                <a:cxn ang="0">
                  <a:pos x="10" y="3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18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2" y="2"/>
                </a:cxn>
                <a:cxn ang="0">
                  <a:pos x="52" y="6"/>
                </a:cxn>
                <a:cxn ang="0">
                  <a:pos x="60" y="12"/>
                </a:cxn>
                <a:cxn ang="0">
                  <a:pos x="60" y="16"/>
                </a:cxn>
                <a:cxn ang="0">
                  <a:pos x="62" y="18"/>
                </a:cxn>
                <a:cxn ang="0">
                  <a:pos x="62" y="18"/>
                </a:cxn>
              </a:cxnLst>
              <a:rect l="0" t="0" r="r" b="b"/>
              <a:pathLst>
                <a:path w="62" h="38">
                  <a:moveTo>
                    <a:pt x="62" y="18"/>
                  </a:moveTo>
                  <a:lnTo>
                    <a:pt x="62" y="18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52" y="32"/>
                  </a:lnTo>
                  <a:lnTo>
                    <a:pt x="42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18" y="36"/>
                  </a:lnTo>
                  <a:lnTo>
                    <a:pt x="10" y="3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2" y="6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F7DD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9">
              <a:extLst>
                <a:ext uri="{FF2B5EF4-FFF2-40B4-BE49-F238E27FC236}">
                  <a16:creationId xmlns:a16="http://schemas.microsoft.com/office/drawing/2014/main" id="{4DECC350-05D8-422F-8E81-B752F5E70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676"/>
              <a:ext cx="58" cy="36"/>
            </a:xfrm>
            <a:custGeom>
              <a:avLst/>
              <a:gdLst/>
              <a:ahLst/>
              <a:cxnLst>
                <a:cxn ang="0">
                  <a:pos x="58" y="18"/>
                </a:cxn>
                <a:cxn ang="0">
                  <a:pos x="58" y="18"/>
                </a:cxn>
                <a:cxn ang="0">
                  <a:pos x="56" y="26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28" y="36"/>
                </a:cxn>
                <a:cxn ang="0">
                  <a:pos x="28" y="36"/>
                </a:cxn>
                <a:cxn ang="0">
                  <a:pos x="18" y="36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2"/>
                </a:cxn>
                <a:cxn ang="0">
                  <a:pos x="50" y="6"/>
                </a:cxn>
                <a:cxn ang="0">
                  <a:pos x="56" y="12"/>
                </a:cxn>
                <a:cxn ang="0">
                  <a:pos x="58" y="18"/>
                </a:cxn>
                <a:cxn ang="0">
                  <a:pos x="58" y="18"/>
                </a:cxn>
              </a:cxnLst>
              <a:rect l="0" t="0" r="r" b="b"/>
              <a:pathLst>
                <a:path w="58" h="36">
                  <a:moveTo>
                    <a:pt x="58" y="18"/>
                  </a:moveTo>
                  <a:lnTo>
                    <a:pt x="58" y="18"/>
                  </a:lnTo>
                  <a:lnTo>
                    <a:pt x="56" y="26"/>
                  </a:lnTo>
                  <a:lnTo>
                    <a:pt x="50" y="32"/>
                  </a:lnTo>
                  <a:lnTo>
                    <a:pt x="40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6"/>
                  </a:lnTo>
                  <a:lnTo>
                    <a:pt x="56" y="12"/>
                  </a:lnTo>
                  <a:lnTo>
                    <a:pt x="58" y="18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F7D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0">
              <a:extLst>
                <a:ext uri="{FF2B5EF4-FFF2-40B4-BE49-F238E27FC236}">
                  <a16:creationId xmlns:a16="http://schemas.microsoft.com/office/drawing/2014/main" id="{C3DAF380-7308-4C89-9EF6-4C8FC4FCE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678"/>
              <a:ext cx="58" cy="3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58" y="16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0" y="34"/>
                </a:cxn>
                <a:cxn ang="0">
                  <a:pos x="28" y="34"/>
                </a:cxn>
                <a:cxn ang="0">
                  <a:pos x="28" y="34"/>
                </a:cxn>
                <a:cxn ang="0">
                  <a:pos x="18" y="34"/>
                </a:cxn>
                <a:cxn ang="0">
                  <a:pos x="8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0" y="4"/>
                </a:cxn>
                <a:cxn ang="0">
                  <a:pos x="56" y="1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58" y="16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18" y="34"/>
                  </a:lnTo>
                  <a:lnTo>
                    <a:pt x="8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4"/>
                  </a:lnTo>
                  <a:lnTo>
                    <a:pt x="56" y="1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F7D9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1">
              <a:extLst>
                <a:ext uri="{FF2B5EF4-FFF2-40B4-BE49-F238E27FC236}">
                  <a16:creationId xmlns:a16="http://schemas.microsoft.com/office/drawing/2014/main" id="{7FF2C4AD-FB20-47F5-B262-A8A4DB708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1678"/>
              <a:ext cx="54" cy="34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6"/>
                </a:cxn>
                <a:cxn ang="0">
                  <a:pos x="52" y="24"/>
                </a:cxn>
                <a:cxn ang="0">
                  <a:pos x="46" y="28"/>
                </a:cxn>
                <a:cxn ang="0">
                  <a:pos x="38" y="32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2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8" y="2"/>
                </a:cxn>
                <a:cxn ang="0">
                  <a:pos x="46" y="4"/>
                </a:cxn>
                <a:cxn ang="0">
                  <a:pos x="52" y="10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54" h="34">
                  <a:moveTo>
                    <a:pt x="54" y="16"/>
                  </a:moveTo>
                  <a:lnTo>
                    <a:pt x="54" y="16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38" y="3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6" y="32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7D7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2">
              <a:extLst>
                <a:ext uri="{FF2B5EF4-FFF2-40B4-BE49-F238E27FC236}">
                  <a16:creationId xmlns:a16="http://schemas.microsoft.com/office/drawing/2014/main" id="{A46926F2-F036-484E-97A2-7DBE374F4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" y="1678"/>
              <a:ext cx="54" cy="34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6"/>
                </a:cxn>
                <a:cxn ang="0">
                  <a:pos x="52" y="24"/>
                </a:cxn>
                <a:cxn ang="0">
                  <a:pos x="46" y="28"/>
                </a:cxn>
                <a:cxn ang="0">
                  <a:pos x="38" y="32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2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6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8" y="2"/>
                </a:cxn>
                <a:cxn ang="0">
                  <a:pos x="46" y="6"/>
                </a:cxn>
                <a:cxn ang="0">
                  <a:pos x="52" y="10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54" h="34">
                  <a:moveTo>
                    <a:pt x="54" y="16"/>
                  </a:moveTo>
                  <a:lnTo>
                    <a:pt x="54" y="16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38" y="3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6" y="32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7D4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3">
              <a:extLst>
                <a:ext uri="{FF2B5EF4-FFF2-40B4-BE49-F238E27FC236}">
                  <a16:creationId xmlns:a16="http://schemas.microsoft.com/office/drawing/2014/main" id="{BFC76721-92E3-4BA1-A9C7-2C3552D83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670"/>
              <a:ext cx="82" cy="5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82" y="24"/>
                </a:cxn>
                <a:cxn ang="0">
                  <a:pos x="82" y="30"/>
                </a:cxn>
                <a:cxn ang="0">
                  <a:pos x="80" y="34"/>
                </a:cxn>
                <a:cxn ang="0">
                  <a:pos x="76" y="40"/>
                </a:cxn>
                <a:cxn ang="0">
                  <a:pos x="70" y="42"/>
                </a:cxn>
                <a:cxn ang="0">
                  <a:pos x="58" y="48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24" y="48"/>
                </a:cxn>
                <a:cxn ang="0">
                  <a:pos x="12" y="42"/>
                </a:cxn>
                <a:cxn ang="0">
                  <a:pos x="6" y="40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10"/>
                </a:cxn>
                <a:cxn ang="0">
                  <a:pos x="12" y="6"/>
                </a:cxn>
                <a:cxn ang="0">
                  <a:pos x="24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8" y="2"/>
                </a:cxn>
                <a:cxn ang="0">
                  <a:pos x="70" y="6"/>
                </a:cxn>
                <a:cxn ang="0">
                  <a:pos x="76" y="10"/>
                </a:cxn>
                <a:cxn ang="0">
                  <a:pos x="80" y="14"/>
                </a:cxn>
                <a:cxn ang="0">
                  <a:pos x="82" y="20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50">
                  <a:moveTo>
                    <a:pt x="82" y="24"/>
                  </a:moveTo>
                  <a:lnTo>
                    <a:pt x="82" y="24"/>
                  </a:lnTo>
                  <a:lnTo>
                    <a:pt x="82" y="30"/>
                  </a:lnTo>
                  <a:lnTo>
                    <a:pt x="80" y="34"/>
                  </a:lnTo>
                  <a:lnTo>
                    <a:pt x="76" y="40"/>
                  </a:lnTo>
                  <a:lnTo>
                    <a:pt x="70" y="42"/>
                  </a:lnTo>
                  <a:lnTo>
                    <a:pt x="58" y="48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24" y="48"/>
                  </a:lnTo>
                  <a:lnTo>
                    <a:pt x="12" y="42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8" y="2"/>
                  </a:lnTo>
                  <a:lnTo>
                    <a:pt x="70" y="6"/>
                  </a:lnTo>
                  <a:lnTo>
                    <a:pt x="76" y="10"/>
                  </a:lnTo>
                  <a:lnTo>
                    <a:pt x="80" y="14"/>
                  </a:lnTo>
                  <a:lnTo>
                    <a:pt x="82" y="20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4">
              <a:extLst>
                <a:ext uri="{FF2B5EF4-FFF2-40B4-BE49-F238E27FC236}">
                  <a16:creationId xmlns:a16="http://schemas.microsoft.com/office/drawing/2014/main" id="{BCEB3C88-6068-4CB9-9994-1CDCCF826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670"/>
              <a:ext cx="82" cy="50"/>
            </a:xfrm>
            <a:custGeom>
              <a:avLst/>
              <a:gdLst/>
              <a:ahLst/>
              <a:cxnLst>
                <a:cxn ang="0">
                  <a:pos x="82" y="24"/>
                </a:cxn>
                <a:cxn ang="0">
                  <a:pos x="82" y="24"/>
                </a:cxn>
                <a:cxn ang="0">
                  <a:pos x="80" y="30"/>
                </a:cxn>
                <a:cxn ang="0">
                  <a:pos x="78" y="34"/>
                </a:cxn>
                <a:cxn ang="0">
                  <a:pos x="74" y="38"/>
                </a:cxn>
                <a:cxn ang="0">
                  <a:pos x="70" y="42"/>
                </a:cxn>
                <a:cxn ang="0">
                  <a:pos x="56" y="48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26" y="48"/>
                </a:cxn>
                <a:cxn ang="0">
                  <a:pos x="12" y="42"/>
                </a:cxn>
                <a:cxn ang="0">
                  <a:pos x="8" y="38"/>
                </a:cxn>
                <a:cxn ang="0">
                  <a:pos x="4" y="34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4" y="16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26" y="2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56" y="2"/>
                </a:cxn>
                <a:cxn ang="0">
                  <a:pos x="70" y="8"/>
                </a:cxn>
                <a:cxn ang="0">
                  <a:pos x="74" y="10"/>
                </a:cxn>
                <a:cxn ang="0">
                  <a:pos x="78" y="16"/>
                </a:cxn>
                <a:cxn ang="0">
                  <a:pos x="80" y="20"/>
                </a:cxn>
                <a:cxn ang="0">
                  <a:pos x="82" y="24"/>
                </a:cxn>
                <a:cxn ang="0">
                  <a:pos x="82" y="24"/>
                </a:cxn>
              </a:cxnLst>
              <a:rect l="0" t="0" r="r" b="b"/>
              <a:pathLst>
                <a:path w="82" h="50">
                  <a:moveTo>
                    <a:pt x="82" y="24"/>
                  </a:moveTo>
                  <a:lnTo>
                    <a:pt x="82" y="24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56" y="48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26" y="48"/>
                  </a:lnTo>
                  <a:lnTo>
                    <a:pt x="12" y="42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70" y="8"/>
                  </a:lnTo>
                  <a:lnTo>
                    <a:pt x="74" y="10"/>
                  </a:lnTo>
                  <a:lnTo>
                    <a:pt x="78" y="16"/>
                  </a:lnTo>
                  <a:lnTo>
                    <a:pt x="80" y="20"/>
                  </a:lnTo>
                  <a:lnTo>
                    <a:pt x="82" y="24"/>
                  </a:lnTo>
                  <a:lnTo>
                    <a:pt x="82" y="24"/>
                  </a:lnTo>
                  <a:close/>
                </a:path>
              </a:pathLst>
            </a:custGeom>
            <a:solidFill>
              <a:srgbClr val="F7F5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5">
              <a:extLst>
                <a:ext uri="{FF2B5EF4-FFF2-40B4-BE49-F238E27FC236}">
                  <a16:creationId xmlns:a16="http://schemas.microsoft.com/office/drawing/2014/main" id="{F762307D-DCE7-491F-8E01-F49971CC0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670"/>
              <a:ext cx="78" cy="50"/>
            </a:xfrm>
            <a:custGeom>
              <a:avLst/>
              <a:gdLst/>
              <a:ahLst/>
              <a:cxnLst>
                <a:cxn ang="0">
                  <a:pos x="78" y="24"/>
                </a:cxn>
                <a:cxn ang="0">
                  <a:pos x="78" y="24"/>
                </a:cxn>
                <a:cxn ang="0">
                  <a:pos x="78" y="30"/>
                </a:cxn>
                <a:cxn ang="0">
                  <a:pos x="76" y="34"/>
                </a:cxn>
                <a:cxn ang="0">
                  <a:pos x="72" y="38"/>
                </a:cxn>
                <a:cxn ang="0">
                  <a:pos x="68" y="42"/>
                </a:cxn>
                <a:cxn ang="0">
                  <a:pos x="54" y="48"/>
                </a:cxn>
                <a:cxn ang="0">
                  <a:pos x="38" y="50"/>
                </a:cxn>
                <a:cxn ang="0">
                  <a:pos x="38" y="50"/>
                </a:cxn>
                <a:cxn ang="0">
                  <a:pos x="24" y="48"/>
                </a:cxn>
                <a:cxn ang="0">
                  <a:pos x="10" y="42"/>
                </a:cxn>
                <a:cxn ang="0">
                  <a:pos x="6" y="38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6" y="12"/>
                </a:cxn>
                <a:cxn ang="0">
                  <a:pos x="10" y="8"/>
                </a:cxn>
                <a:cxn ang="0">
                  <a:pos x="24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4" y="2"/>
                </a:cxn>
                <a:cxn ang="0">
                  <a:pos x="68" y="8"/>
                </a:cxn>
                <a:cxn ang="0">
                  <a:pos x="72" y="12"/>
                </a:cxn>
                <a:cxn ang="0">
                  <a:pos x="76" y="16"/>
                </a:cxn>
                <a:cxn ang="0">
                  <a:pos x="78" y="20"/>
                </a:cxn>
                <a:cxn ang="0">
                  <a:pos x="78" y="24"/>
                </a:cxn>
                <a:cxn ang="0">
                  <a:pos x="78" y="24"/>
                </a:cxn>
              </a:cxnLst>
              <a:rect l="0" t="0" r="r" b="b"/>
              <a:pathLst>
                <a:path w="78" h="50">
                  <a:moveTo>
                    <a:pt x="78" y="24"/>
                  </a:moveTo>
                  <a:lnTo>
                    <a:pt x="78" y="24"/>
                  </a:lnTo>
                  <a:lnTo>
                    <a:pt x="78" y="30"/>
                  </a:lnTo>
                  <a:lnTo>
                    <a:pt x="76" y="34"/>
                  </a:lnTo>
                  <a:lnTo>
                    <a:pt x="72" y="38"/>
                  </a:lnTo>
                  <a:lnTo>
                    <a:pt x="68" y="42"/>
                  </a:lnTo>
                  <a:lnTo>
                    <a:pt x="54" y="4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4" y="48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10" y="8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4" y="2"/>
                  </a:lnTo>
                  <a:lnTo>
                    <a:pt x="68" y="8"/>
                  </a:lnTo>
                  <a:lnTo>
                    <a:pt x="72" y="12"/>
                  </a:lnTo>
                  <a:lnTo>
                    <a:pt x="76" y="16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F7F3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6">
              <a:extLst>
                <a:ext uri="{FF2B5EF4-FFF2-40B4-BE49-F238E27FC236}">
                  <a16:creationId xmlns:a16="http://schemas.microsoft.com/office/drawing/2014/main" id="{33F30D79-B070-4B76-BC1F-1837B360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672"/>
              <a:ext cx="78" cy="46"/>
            </a:xfrm>
            <a:custGeom>
              <a:avLst/>
              <a:gdLst/>
              <a:ahLst/>
              <a:cxnLst>
                <a:cxn ang="0">
                  <a:pos x="78" y="22"/>
                </a:cxn>
                <a:cxn ang="0">
                  <a:pos x="78" y="22"/>
                </a:cxn>
                <a:cxn ang="0">
                  <a:pos x="78" y="28"/>
                </a:cxn>
                <a:cxn ang="0">
                  <a:pos x="74" y="32"/>
                </a:cxn>
                <a:cxn ang="0">
                  <a:pos x="66" y="40"/>
                </a:cxn>
                <a:cxn ang="0">
                  <a:pos x="54" y="44"/>
                </a:cxn>
                <a:cxn ang="0">
                  <a:pos x="38" y="46"/>
                </a:cxn>
                <a:cxn ang="0">
                  <a:pos x="38" y="46"/>
                </a:cxn>
                <a:cxn ang="0">
                  <a:pos x="24" y="44"/>
                </a:cxn>
                <a:cxn ang="0">
                  <a:pos x="12" y="40"/>
                </a:cxn>
                <a:cxn ang="0">
                  <a:pos x="4" y="32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4" y="14"/>
                </a:cxn>
                <a:cxn ang="0">
                  <a:pos x="12" y="6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4" y="0"/>
                </a:cxn>
                <a:cxn ang="0">
                  <a:pos x="66" y="6"/>
                </a:cxn>
                <a:cxn ang="0">
                  <a:pos x="74" y="14"/>
                </a:cxn>
                <a:cxn ang="0">
                  <a:pos x="78" y="18"/>
                </a:cxn>
                <a:cxn ang="0">
                  <a:pos x="78" y="22"/>
                </a:cxn>
                <a:cxn ang="0">
                  <a:pos x="78" y="22"/>
                </a:cxn>
              </a:cxnLst>
              <a:rect l="0" t="0" r="r" b="b"/>
              <a:pathLst>
                <a:path w="78" h="46">
                  <a:moveTo>
                    <a:pt x="78" y="22"/>
                  </a:moveTo>
                  <a:lnTo>
                    <a:pt x="78" y="22"/>
                  </a:lnTo>
                  <a:lnTo>
                    <a:pt x="78" y="28"/>
                  </a:lnTo>
                  <a:lnTo>
                    <a:pt x="74" y="32"/>
                  </a:lnTo>
                  <a:lnTo>
                    <a:pt x="66" y="40"/>
                  </a:lnTo>
                  <a:lnTo>
                    <a:pt x="54" y="44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24" y="44"/>
                  </a:lnTo>
                  <a:lnTo>
                    <a:pt x="12" y="40"/>
                  </a:lnTo>
                  <a:lnTo>
                    <a:pt x="4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66" y="6"/>
                  </a:lnTo>
                  <a:lnTo>
                    <a:pt x="74" y="14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close/>
                </a:path>
              </a:pathLst>
            </a:custGeom>
            <a:solidFill>
              <a:srgbClr val="F7F0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7">
              <a:extLst>
                <a:ext uri="{FF2B5EF4-FFF2-40B4-BE49-F238E27FC236}">
                  <a16:creationId xmlns:a16="http://schemas.microsoft.com/office/drawing/2014/main" id="{A1F8C81F-6AA8-49B9-9067-86FE2540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" y="1672"/>
              <a:ext cx="76" cy="46"/>
            </a:xfrm>
            <a:custGeom>
              <a:avLst/>
              <a:gdLst/>
              <a:ahLst/>
              <a:cxnLst>
                <a:cxn ang="0">
                  <a:pos x="76" y="22"/>
                </a:cxn>
                <a:cxn ang="0">
                  <a:pos x="76" y="22"/>
                </a:cxn>
                <a:cxn ang="0">
                  <a:pos x="76" y="28"/>
                </a:cxn>
                <a:cxn ang="0">
                  <a:pos x="74" y="32"/>
                </a:cxn>
                <a:cxn ang="0">
                  <a:pos x="66" y="40"/>
                </a:cxn>
                <a:cxn ang="0">
                  <a:pos x="54" y="44"/>
                </a:cxn>
                <a:cxn ang="0">
                  <a:pos x="38" y="46"/>
                </a:cxn>
                <a:cxn ang="0">
                  <a:pos x="38" y="46"/>
                </a:cxn>
                <a:cxn ang="0">
                  <a:pos x="24" y="44"/>
                </a:cxn>
                <a:cxn ang="0">
                  <a:pos x="12" y="40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12" y="6"/>
                </a:cxn>
                <a:cxn ang="0">
                  <a:pos x="24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4" y="2"/>
                </a:cxn>
                <a:cxn ang="0">
                  <a:pos x="66" y="6"/>
                </a:cxn>
                <a:cxn ang="0">
                  <a:pos x="74" y="14"/>
                </a:cxn>
                <a:cxn ang="0">
                  <a:pos x="76" y="18"/>
                </a:cxn>
                <a:cxn ang="0">
                  <a:pos x="76" y="22"/>
                </a:cxn>
                <a:cxn ang="0">
                  <a:pos x="76" y="22"/>
                </a:cxn>
              </a:cxnLst>
              <a:rect l="0" t="0" r="r" b="b"/>
              <a:pathLst>
                <a:path w="76" h="46">
                  <a:moveTo>
                    <a:pt x="76" y="22"/>
                  </a:moveTo>
                  <a:lnTo>
                    <a:pt x="76" y="22"/>
                  </a:lnTo>
                  <a:lnTo>
                    <a:pt x="76" y="28"/>
                  </a:lnTo>
                  <a:lnTo>
                    <a:pt x="74" y="32"/>
                  </a:lnTo>
                  <a:lnTo>
                    <a:pt x="66" y="40"/>
                  </a:lnTo>
                  <a:lnTo>
                    <a:pt x="54" y="44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24" y="44"/>
                  </a:lnTo>
                  <a:lnTo>
                    <a:pt x="12" y="40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4" y="2"/>
                  </a:lnTo>
                  <a:lnTo>
                    <a:pt x="66" y="6"/>
                  </a:lnTo>
                  <a:lnTo>
                    <a:pt x="74" y="14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rgbClr val="F7EE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8">
              <a:extLst>
                <a:ext uri="{FF2B5EF4-FFF2-40B4-BE49-F238E27FC236}">
                  <a16:creationId xmlns:a16="http://schemas.microsoft.com/office/drawing/2014/main" id="{A3C08972-E17B-4850-95AA-5A5EE9E94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672"/>
              <a:ext cx="74" cy="46"/>
            </a:xfrm>
            <a:custGeom>
              <a:avLst/>
              <a:gdLst/>
              <a:ahLst/>
              <a:cxnLst>
                <a:cxn ang="0">
                  <a:pos x="74" y="22"/>
                </a:cxn>
                <a:cxn ang="0">
                  <a:pos x="74" y="22"/>
                </a:cxn>
                <a:cxn ang="0">
                  <a:pos x="74" y="28"/>
                </a:cxn>
                <a:cxn ang="0">
                  <a:pos x="72" y="32"/>
                </a:cxn>
                <a:cxn ang="0">
                  <a:pos x="64" y="38"/>
                </a:cxn>
                <a:cxn ang="0">
                  <a:pos x="52" y="44"/>
                </a:cxn>
                <a:cxn ang="0">
                  <a:pos x="36" y="46"/>
                </a:cxn>
                <a:cxn ang="0">
                  <a:pos x="36" y="46"/>
                </a:cxn>
                <a:cxn ang="0">
                  <a:pos x="22" y="44"/>
                </a:cxn>
                <a:cxn ang="0">
                  <a:pos x="10" y="38"/>
                </a:cxn>
                <a:cxn ang="0">
                  <a:pos x="2" y="32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52" y="2"/>
                </a:cxn>
                <a:cxn ang="0">
                  <a:pos x="64" y="6"/>
                </a:cxn>
                <a:cxn ang="0">
                  <a:pos x="72" y="14"/>
                </a:cxn>
                <a:cxn ang="0">
                  <a:pos x="74" y="18"/>
                </a:cxn>
                <a:cxn ang="0">
                  <a:pos x="74" y="22"/>
                </a:cxn>
                <a:cxn ang="0">
                  <a:pos x="74" y="22"/>
                </a:cxn>
              </a:cxnLst>
              <a:rect l="0" t="0" r="r" b="b"/>
              <a:pathLst>
                <a:path w="74" h="46">
                  <a:moveTo>
                    <a:pt x="74" y="22"/>
                  </a:moveTo>
                  <a:lnTo>
                    <a:pt x="74" y="22"/>
                  </a:lnTo>
                  <a:lnTo>
                    <a:pt x="74" y="28"/>
                  </a:lnTo>
                  <a:lnTo>
                    <a:pt x="72" y="32"/>
                  </a:lnTo>
                  <a:lnTo>
                    <a:pt x="64" y="38"/>
                  </a:lnTo>
                  <a:lnTo>
                    <a:pt x="52" y="44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2" y="44"/>
                  </a:lnTo>
                  <a:lnTo>
                    <a:pt x="10" y="38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64" y="6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7EC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9">
              <a:extLst>
                <a:ext uri="{FF2B5EF4-FFF2-40B4-BE49-F238E27FC236}">
                  <a16:creationId xmlns:a16="http://schemas.microsoft.com/office/drawing/2014/main" id="{36A0D80A-90E3-4A02-8356-966CF19D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1672"/>
              <a:ext cx="74" cy="44"/>
            </a:xfrm>
            <a:custGeom>
              <a:avLst/>
              <a:gdLst/>
              <a:ahLst/>
              <a:cxnLst>
                <a:cxn ang="0">
                  <a:pos x="74" y="22"/>
                </a:cxn>
                <a:cxn ang="0">
                  <a:pos x="74" y="22"/>
                </a:cxn>
                <a:cxn ang="0">
                  <a:pos x="72" y="28"/>
                </a:cxn>
                <a:cxn ang="0">
                  <a:pos x="70" y="32"/>
                </a:cxn>
                <a:cxn ang="0">
                  <a:pos x="62" y="38"/>
                </a:cxn>
                <a:cxn ang="0">
                  <a:pos x="50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22" y="44"/>
                </a:cxn>
                <a:cxn ang="0">
                  <a:pos x="12" y="38"/>
                </a:cxn>
                <a:cxn ang="0">
                  <a:pos x="4" y="32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8"/>
                </a:cxn>
                <a:cxn ang="0">
                  <a:pos x="4" y="14"/>
                </a:cxn>
                <a:cxn ang="0">
                  <a:pos x="12" y="8"/>
                </a:cxn>
                <a:cxn ang="0">
                  <a:pos x="22" y="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50" y="2"/>
                </a:cxn>
                <a:cxn ang="0">
                  <a:pos x="62" y="8"/>
                </a:cxn>
                <a:cxn ang="0">
                  <a:pos x="70" y="14"/>
                </a:cxn>
                <a:cxn ang="0">
                  <a:pos x="72" y="18"/>
                </a:cxn>
                <a:cxn ang="0">
                  <a:pos x="74" y="22"/>
                </a:cxn>
                <a:cxn ang="0">
                  <a:pos x="74" y="22"/>
                </a:cxn>
              </a:cxnLst>
              <a:rect l="0" t="0" r="r" b="b"/>
              <a:pathLst>
                <a:path w="74" h="44">
                  <a:moveTo>
                    <a:pt x="74" y="22"/>
                  </a:moveTo>
                  <a:lnTo>
                    <a:pt x="74" y="22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62" y="38"/>
                  </a:lnTo>
                  <a:lnTo>
                    <a:pt x="5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22" y="44"/>
                  </a:lnTo>
                  <a:lnTo>
                    <a:pt x="12" y="38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12" y="8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50" y="2"/>
                  </a:lnTo>
                  <a:lnTo>
                    <a:pt x="62" y="8"/>
                  </a:lnTo>
                  <a:lnTo>
                    <a:pt x="70" y="14"/>
                  </a:lnTo>
                  <a:lnTo>
                    <a:pt x="72" y="18"/>
                  </a:lnTo>
                  <a:lnTo>
                    <a:pt x="74" y="22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F7EA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0">
              <a:extLst>
                <a:ext uri="{FF2B5EF4-FFF2-40B4-BE49-F238E27FC236}">
                  <a16:creationId xmlns:a16="http://schemas.microsoft.com/office/drawing/2014/main" id="{F36AFD97-8FB9-4360-B9DA-9C2A18960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674"/>
              <a:ext cx="70" cy="42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70" y="20"/>
                </a:cxn>
                <a:cxn ang="0">
                  <a:pos x="70" y="26"/>
                </a:cxn>
                <a:cxn ang="0">
                  <a:pos x="68" y="30"/>
                </a:cxn>
                <a:cxn ang="0">
                  <a:pos x="60" y="36"/>
                </a:cxn>
                <a:cxn ang="0">
                  <a:pos x="48" y="4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2" y="30"/>
                </a:cxn>
                <a:cxn ang="0">
                  <a:pos x="0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6"/>
                </a:cxn>
                <a:cxn ang="0">
                  <a:pos x="68" y="12"/>
                </a:cxn>
                <a:cxn ang="0">
                  <a:pos x="70" y="16"/>
                </a:cxn>
                <a:cxn ang="0">
                  <a:pos x="70" y="20"/>
                </a:cxn>
                <a:cxn ang="0">
                  <a:pos x="70" y="20"/>
                </a:cxn>
              </a:cxnLst>
              <a:rect l="0" t="0" r="r" b="b"/>
              <a:pathLst>
                <a:path w="70" h="42">
                  <a:moveTo>
                    <a:pt x="70" y="20"/>
                  </a:moveTo>
                  <a:lnTo>
                    <a:pt x="70" y="20"/>
                  </a:lnTo>
                  <a:lnTo>
                    <a:pt x="70" y="26"/>
                  </a:lnTo>
                  <a:lnTo>
                    <a:pt x="68" y="30"/>
                  </a:lnTo>
                  <a:lnTo>
                    <a:pt x="60" y="36"/>
                  </a:lnTo>
                  <a:lnTo>
                    <a:pt x="48" y="4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2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F7E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1">
              <a:extLst>
                <a:ext uri="{FF2B5EF4-FFF2-40B4-BE49-F238E27FC236}">
                  <a16:creationId xmlns:a16="http://schemas.microsoft.com/office/drawing/2014/main" id="{1ACBA89A-9FEA-400F-8F83-4BE99395E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674"/>
              <a:ext cx="70" cy="42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70" y="20"/>
                </a:cxn>
                <a:cxn ang="0">
                  <a:pos x="68" y="26"/>
                </a:cxn>
                <a:cxn ang="0">
                  <a:pos x="66" y="28"/>
                </a:cxn>
                <a:cxn ang="0">
                  <a:pos x="60" y="36"/>
                </a:cxn>
                <a:cxn ang="0">
                  <a:pos x="48" y="4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22" y="40"/>
                </a:cxn>
                <a:cxn ang="0">
                  <a:pos x="10" y="36"/>
                </a:cxn>
                <a:cxn ang="0">
                  <a:pos x="4" y="28"/>
                </a:cxn>
                <a:cxn ang="0">
                  <a:pos x="2" y="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4" y="12"/>
                </a:cxn>
                <a:cxn ang="0">
                  <a:pos x="10" y="6"/>
                </a:cxn>
                <a:cxn ang="0">
                  <a:pos x="22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0" y="6"/>
                </a:cxn>
                <a:cxn ang="0">
                  <a:pos x="66" y="12"/>
                </a:cxn>
                <a:cxn ang="0">
                  <a:pos x="68" y="16"/>
                </a:cxn>
                <a:cxn ang="0">
                  <a:pos x="70" y="20"/>
                </a:cxn>
                <a:cxn ang="0">
                  <a:pos x="70" y="20"/>
                </a:cxn>
              </a:cxnLst>
              <a:rect l="0" t="0" r="r" b="b"/>
              <a:pathLst>
                <a:path w="70" h="42">
                  <a:moveTo>
                    <a:pt x="70" y="20"/>
                  </a:moveTo>
                  <a:lnTo>
                    <a:pt x="70" y="20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0" y="36"/>
                  </a:lnTo>
                  <a:lnTo>
                    <a:pt x="48" y="4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22" y="40"/>
                  </a:lnTo>
                  <a:lnTo>
                    <a:pt x="10" y="36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10" y="6"/>
                  </a:lnTo>
                  <a:lnTo>
                    <a:pt x="22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70" y="2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F7E5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2">
              <a:extLst>
                <a:ext uri="{FF2B5EF4-FFF2-40B4-BE49-F238E27FC236}">
                  <a16:creationId xmlns:a16="http://schemas.microsoft.com/office/drawing/2014/main" id="{C85F4D0B-4B48-4E4F-9A50-7C3B84BD2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1674"/>
              <a:ext cx="66" cy="42"/>
            </a:xfrm>
            <a:custGeom>
              <a:avLst/>
              <a:gdLst/>
              <a:ahLst/>
              <a:cxnLst>
                <a:cxn ang="0">
                  <a:pos x="66" y="20"/>
                </a:cxn>
                <a:cxn ang="0">
                  <a:pos x="66" y="20"/>
                </a:cxn>
                <a:cxn ang="0">
                  <a:pos x="66" y="24"/>
                </a:cxn>
                <a:cxn ang="0">
                  <a:pos x="64" y="28"/>
                </a:cxn>
                <a:cxn ang="0">
                  <a:pos x="56" y="36"/>
                </a:cxn>
                <a:cxn ang="0">
                  <a:pos x="46" y="40"/>
                </a:cxn>
                <a:cxn ang="0">
                  <a:pos x="32" y="42"/>
                </a:cxn>
                <a:cxn ang="0">
                  <a:pos x="32" y="42"/>
                </a:cxn>
                <a:cxn ang="0">
                  <a:pos x="20" y="40"/>
                </a:cxn>
                <a:cxn ang="0">
                  <a:pos x="10" y="36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0" y="2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6" y="2"/>
                </a:cxn>
                <a:cxn ang="0">
                  <a:pos x="56" y="6"/>
                </a:cxn>
                <a:cxn ang="0">
                  <a:pos x="64" y="12"/>
                </a:cxn>
                <a:cxn ang="0">
                  <a:pos x="66" y="16"/>
                </a:cxn>
                <a:cxn ang="0">
                  <a:pos x="66" y="20"/>
                </a:cxn>
                <a:cxn ang="0">
                  <a:pos x="66" y="20"/>
                </a:cxn>
              </a:cxnLst>
              <a:rect l="0" t="0" r="r" b="b"/>
              <a:pathLst>
                <a:path w="66" h="42">
                  <a:moveTo>
                    <a:pt x="66" y="20"/>
                  </a:moveTo>
                  <a:lnTo>
                    <a:pt x="66" y="20"/>
                  </a:lnTo>
                  <a:lnTo>
                    <a:pt x="66" y="24"/>
                  </a:lnTo>
                  <a:lnTo>
                    <a:pt x="64" y="28"/>
                  </a:lnTo>
                  <a:lnTo>
                    <a:pt x="56" y="36"/>
                  </a:lnTo>
                  <a:lnTo>
                    <a:pt x="46" y="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20" y="40"/>
                  </a:lnTo>
                  <a:lnTo>
                    <a:pt x="10" y="36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2"/>
                  </a:lnTo>
                  <a:lnTo>
                    <a:pt x="56" y="6"/>
                  </a:lnTo>
                  <a:lnTo>
                    <a:pt x="64" y="12"/>
                  </a:lnTo>
                  <a:lnTo>
                    <a:pt x="66" y="16"/>
                  </a:lnTo>
                  <a:lnTo>
                    <a:pt x="66" y="20"/>
                  </a:lnTo>
                  <a:lnTo>
                    <a:pt x="66" y="20"/>
                  </a:lnTo>
                  <a:close/>
                </a:path>
              </a:pathLst>
            </a:custGeom>
            <a:solidFill>
              <a:srgbClr val="F7E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3">
              <a:extLst>
                <a:ext uri="{FF2B5EF4-FFF2-40B4-BE49-F238E27FC236}">
                  <a16:creationId xmlns:a16="http://schemas.microsoft.com/office/drawing/2014/main" id="{8079094B-9EB5-4397-9FBC-4ED6E4FC1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1676"/>
              <a:ext cx="66" cy="38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66" y="18"/>
                </a:cxn>
                <a:cxn ang="0">
                  <a:pos x="64" y="22"/>
                </a:cxn>
                <a:cxn ang="0">
                  <a:pos x="62" y="26"/>
                </a:cxn>
                <a:cxn ang="0">
                  <a:pos x="56" y="32"/>
                </a:cxn>
                <a:cxn ang="0">
                  <a:pos x="46" y="38"/>
                </a:cxn>
                <a:cxn ang="0">
                  <a:pos x="32" y="38"/>
                </a:cxn>
                <a:cxn ang="0">
                  <a:pos x="32" y="38"/>
                </a:cxn>
                <a:cxn ang="0">
                  <a:pos x="20" y="38"/>
                </a:cxn>
                <a:cxn ang="0">
                  <a:pos x="10" y="32"/>
                </a:cxn>
                <a:cxn ang="0">
                  <a:pos x="4" y="26"/>
                </a:cxn>
                <a:cxn ang="0">
                  <a:pos x="2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10" y="4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46" y="0"/>
                </a:cxn>
                <a:cxn ang="0">
                  <a:pos x="56" y="4"/>
                </a:cxn>
                <a:cxn ang="0">
                  <a:pos x="62" y="12"/>
                </a:cxn>
                <a:cxn ang="0">
                  <a:pos x="64" y="14"/>
                </a:cxn>
                <a:cxn ang="0">
                  <a:pos x="66" y="18"/>
                </a:cxn>
                <a:cxn ang="0">
                  <a:pos x="66" y="18"/>
                </a:cxn>
              </a:cxnLst>
              <a:rect l="0" t="0" r="r" b="b"/>
              <a:pathLst>
                <a:path w="66" h="38">
                  <a:moveTo>
                    <a:pt x="66" y="18"/>
                  </a:moveTo>
                  <a:lnTo>
                    <a:pt x="66" y="18"/>
                  </a:lnTo>
                  <a:lnTo>
                    <a:pt x="64" y="22"/>
                  </a:lnTo>
                  <a:lnTo>
                    <a:pt x="62" y="26"/>
                  </a:lnTo>
                  <a:lnTo>
                    <a:pt x="56" y="32"/>
                  </a:lnTo>
                  <a:lnTo>
                    <a:pt x="46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0" y="38"/>
                  </a:lnTo>
                  <a:lnTo>
                    <a:pt x="10" y="32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0"/>
                  </a:lnTo>
                  <a:lnTo>
                    <a:pt x="56" y="4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6" y="18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7E2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4">
              <a:extLst>
                <a:ext uri="{FF2B5EF4-FFF2-40B4-BE49-F238E27FC236}">
                  <a16:creationId xmlns:a16="http://schemas.microsoft.com/office/drawing/2014/main" id="{FB2697B9-2257-4845-ACFB-89D7D9B7F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1676"/>
              <a:ext cx="62" cy="38"/>
            </a:xfrm>
            <a:custGeom>
              <a:avLst/>
              <a:gdLst/>
              <a:ahLst/>
              <a:cxnLst>
                <a:cxn ang="0">
                  <a:pos x="62" y="18"/>
                </a:cxn>
                <a:cxn ang="0">
                  <a:pos x="62" y="18"/>
                </a:cxn>
                <a:cxn ang="0">
                  <a:pos x="62" y="22"/>
                </a:cxn>
                <a:cxn ang="0">
                  <a:pos x="60" y="26"/>
                </a:cxn>
                <a:cxn ang="0">
                  <a:pos x="54" y="32"/>
                </a:cxn>
                <a:cxn ang="0">
                  <a:pos x="44" y="36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18" y="36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4" y="2"/>
                </a:cxn>
                <a:cxn ang="0">
                  <a:pos x="54" y="6"/>
                </a:cxn>
                <a:cxn ang="0">
                  <a:pos x="60" y="12"/>
                </a:cxn>
                <a:cxn ang="0">
                  <a:pos x="62" y="14"/>
                </a:cxn>
                <a:cxn ang="0">
                  <a:pos x="62" y="18"/>
                </a:cxn>
                <a:cxn ang="0">
                  <a:pos x="62" y="18"/>
                </a:cxn>
              </a:cxnLst>
              <a:rect l="0" t="0" r="r" b="b"/>
              <a:pathLst>
                <a:path w="62" h="38">
                  <a:moveTo>
                    <a:pt x="62" y="18"/>
                  </a:moveTo>
                  <a:lnTo>
                    <a:pt x="62" y="18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4" y="32"/>
                  </a:lnTo>
                  <a:lnTo>
                    <a:pt x="44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4" y="2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2" y="18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F7DF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5">
              <a:extLst>
                <a:ext uri="{FF2B5EF4-FFF2-40B4-BE49-F238E27FC236}">
                  <a16:creationId xmlns:a16="http://schemas.microsoft.com/office/drawing/2014/main" id="{FAFB2DD3-6258-4A23-B025-2FD01C024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1676"/>
              <a:ext cx="62" cy="38"/>
            </a:xfrm>
            <a:custGeom>
              <a:avLst/>
              <a:gdLst/>
              <a:ahLst/>
              <a:cxnLst>
                <a:cxn ang="0">
                  <a:pos x="62" y="18"/>
                </a:cxn>
                <a:cxn ang="0">
                  <a:pos x="62" y="18"/>
                </a:cxn>
                <a:cxn ang="0">
                  <a:pos x="60" y="22"/>
                </a:cxn>
                <a:cxn ang="0">
                  <a:pos x="60" y="26"/>
                </a:cxn>
                <a:cxn ang="0">
                  <a:pos x="52" y="32"/>
                </a:cxn>
                <a:cxn ang="0">
                  <a:pos x="42" y="36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20" y="36"/>
                </a:cxn>
                <a:cxn ang="0">
                  <a:pos x="10" y="32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10" y="6"/>
                </a:cxn>
                <a:cxn ang="0">
                  <a:pos x="20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2" y="2"/>
                </a:cxn>
                <a:cxn ang="0">
                  <a:pos x="52" y="6"/>
                </a:cxn>
                <a:cxn ang="0">
                  <a:pos x="60" y="12"/>
                </a:cxn>
                <a:cxn ang="0">
                  <a:pos x="60" y="16"/>
                </a:cxn>
                <a:cxn ang="0">
                  <a:pos x="62" y="18"/>
                </a:cxn>
                <a:cxn ang="0">
                  <a:pos x="62" y="18"/>
                </a:cxn>
              </a:cxnLst>
              <a:rect l="0" t="0" r="r" b="b"/>
              <a:pathLst>
                <a:path w="62" h="38">
                  <a:moveTo>
                    <a:pt x="62" y="18"/>
                  </a:moveTo>
                  <a:lnTo>
                    <a:pt x="62" y="18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52" y="32"/>
                  </a:lnTo>
                  <a:lnTo>
                    <a:pt x="42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0" y="36"/>
                  </a:lnTo>
                  <a:lnTo>
                    <a:pt x="10" y="32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2" y="6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2" y="18"/>
                  </a:lnTo>
                  <a:close/>
                </a:path>
              </a:pathLst>
            </a:custGeom>
            <a:solidFill>
              <a:srgbClr val="F7DD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6">
              <a:extLst>
                <a:ext uri="{FF2B5EF4-FFF2-40B4-BE49-F238E27FC236}">
                  <a16:creationId xmlns:a16="http://schemas.microsoft.com/office/drawing/2014/main" id="{F758149F-AAF6-498E-9EED-2D828A9EA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1676"/>
              <a:ext cx="58" cy="36"/>
            </a:xfrm>
            <a:custGeom>
              <a:avLst/>
              <a:gdLst/>
              <a:ahLst/>
              <a:cxnLst>
                <a:cxn ang="0">
                  <a:pos x="58" y="18"/>
                </a:cxn>
                <a:cxn ang="0">
                  <a:pos x="58" y="18"/>
                </a:cxn>
                <a:cxn ang="0">
                  <a:pos x="56" y="26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28" y="36"/>
                </a:cxn>
                <a:cxn ang="0">
                  <a:pos x="28" y="36"/>
                </a:cxn>
                <a:cxn ang="0">
                  <a:pos x="18" y="36"/>
                </a:cxn>
                <a:cxn ang="0">
                  <a:pos x="8" y="32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8" y="6"/>
                </a:cxn>
                <a:cxn ang="0">
                  <a:pos x="18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2"/>
                </a:cxn>
                <a:cxn ang="0">
                  <a:pos x="50" y="6"/>
                </a:cxn>
                <a:cxn ang="0">
                  <a:pos x="56" y="12"/>
                </a:cxn>
                <a:cxn ang="0">
                  <a:pos x="58" y="18"/>
                </a:cxn>
                <a:cxn ang="0">
                  <a:pos x="58" y="18"/>
                </a:cxn>
              </a:cxnLst>
              <a:rect l="0" t="0" r="r" b="b"/>
              <a:pathLst>
                <a:path w="58" h="36">
                  <a:moveTo>
                    <a:pt x="58" y="18"/>
                  </a:moveTo>
                  <a:lnTo>
                    <a:pt x="58" y="18"/>
                  </a:lnTo>
                  <a:lnTo>
                    <a:pt x="56" y="26"/>
                  </a:lnTo>
                  <a:lnTo>
                    <a:pt x="50" y="32"/>
                  </a:lnTo>
                  <a:lnTo>
                    <a:pt x="40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8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0" y="6"/>
                  </a:lnTo>
                  <a:lnTo>
                    <a:pt x="56" y="12"/>
                  </a:lnTo>
                  <a:lnTo>
                    <a:pt x="58" y="18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F7D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7">
              <a:extLst>
                <a:ext uri="{FF2B5EF4-FFF2-40B4-BE49-F238E27FC236}">
                  <a16:creationId xmlns:a16="http://schemas.microsoft.com/office/drawing/2014/main" id="{76382B63-4937-4A6A-8AF2-2263E9E8A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" y="1678"/>
              <a:ext cx="58" cy="34"/>
            </a:xfrm>
            <a:custGeom>
              <a:avLst/>
              <a:gdLst/>
              <a:ahLst/>
              <a:cxnLst>
                <a:cxn ang="0">
                  <a:pos x="58" y="16"/>
                </a:cxn>
                <a:cxn ang="0">
                  <a:pos x="58" y="16"/>
                </a:cxn>
                <a:cxn ang="0">
                  <a:pos x="56" y="24"/>
                </a:cxn>
                <a:cxn ang="0">
                  <a:pos x="50" y="30"/>
                </a:cxn>
                <a:cxn ang="0">
                  <a:pos x="40" y="34"/>
                </a:cxn>
                <a:cxn ang="0">
                  <a:pos x="28" y="34"/>
                </a:cxn>
                <a:cxn ang="0">
                  <a:pos x="28" y="34"/>
                </a:cxn>
                <a:cxn ang="0">
                  <a:pos x="18" y="34"/>
                </a:cxn>
                <a:cxn ang="0">
                  <a:pos x="8" y="30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1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0" y="4"/>
                </a:cxn>
                <a:cxn ang="0">
                  <a:pos x="56" y="10"/>
                </a:cxn>
                <a:cxn ang="0">
                  <a:pos x="58" y="16"/>
                </a:cxn>
                <a:cxn ang="0">
                  <a:pos x="58" y="16"/>
                </a:cxn>
              </a:cxnLst>
              <a:rect l="0" t="0" r="r" b="b"/>
              <a:pathLst>
                <a:path w="58" h="34">
                  <a:moveTo>
                    <a:pt x="58" y="16"/>
                  </a:moveTo>
                  <a:lnTo>
                    <a:pt x="58" y="16"/>
                  </a:lnTo>
                  <a:lnTo>
                    <a:pt x="56" y="24"/>
                  </a:lnTo>
                  <a:lnTo>
                    <a:pt x="50" y="30"/>
                  </a:lnTo>
                  <a:lnTo>
                    <a:pt x="4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18" y="34"/>
                  </a:lnTo>
                  <a:lnTo>
                    <a:pt x="8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4"/>
                  </a:lnTo>
                  <a:lnTo>
                    <a:pt x="56" y="10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F7D9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8">
              <a:extLst>
                <a:ext uri="{FF2B5EF4-FFF2-40B4-BE49-F238E27FC236}">
                  <a16:creationId xmlns:a16="http://schemas.microsoft.com/office/drawing/2014/main" id="{209760C4-0188-4D25-B802-8A018521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1678"/>
              <a:ext cx="54" cy="34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6"/>
                </a:cxn>
                <a:cxn ang="0">
                  <a:pos x="52" y="24"/>
                </a:cxn>
                <a:cxn ang="0">
                  <a:pos x="46" y="28"/>
                </a:cxn>
                <a:cxn ang="0">
                  <a:pos x="38" y="32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2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4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8" y="2"/>
                </a:cxn>
                <a:cxn ang="0">
                  <a:pos x="46" y="4"/>
                </a:cxn>
                <a:cxn ang="0">
                  <a:pos x="52" y="10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54" h="34">
                  <a:moveTo>
                    <a:pt x="54" y="16"/>
                  </a:moveTo>
                  <a:lnTo>
                    <a:pt x="54" y="16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38" y="3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6" y="32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7D7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9">
              <a:extLst>
                <a:ext uri="{FF2B5EF4-FFF2-40B4-BE49-F238E27FC236}">
                  <a16:creationId xmlns:a16="http://schemas.microsoft.com/office/drawing/2014/main" id="{F2BBD49F-30AA-4C85-8D36-E2A13C8A2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1678"/>
              <a:ext cx="54" cy="34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6"/>
                </a:cxn>
                <a:cxn ang="0">
                  <a:pos x="52" y="24"/>
                </a:cxn>
                <a:cxn ang="0">
                  <a:pos x="46" y="28"/>
                </a:cxn>
                <a:cxn ang="0">
                  <a:pos x="38" y="32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16" y="32"/>
                </a:cxn>
                <a:cxn ang="0">
                  <a:pos x="8" y="28"/>
                </a:cxn>
                <a:cxn ang="0">
                  <a:pos x="2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8" y="6"/>
                </a:cxn>
                <a:cxn ang="0">
                  <a:pos x="16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8" y="2"/>
                </a:cxn>
                <a:cxn ang="0">
                  <a:pos x="46" y="6"/>
                </a:cxn>
                <a:cxn ang="0">
                  <a:pos x="52" y="10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54" h="34">
                  <a:moveTo>
                    <a:pt x="54" y="16"/>
                  </a:moveTo>
                  <a:lnTo>
                    <a:pt x="54" y="16"/>
                  </a:lnTo>
                  <a:lnTo>
                    <a:pt x="52" y="24"/>
                  </a:lnTo>
                  <a:lnTo>
                    <a:pt x="46" y="28"/>
                  </a:lnTo>
                  <a:lnTo>
                    <a:pt x="38" y="3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16" y="32"/>
                  </a:lnTo>
                  <a:lnTo>
                    <a:pt x="8" y="28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8" y="2"/>
                  </a:lnTo>
                  <a:lnTo>
                    <a:pt x="46" y="6"/>
                  </a:lnTo>
                  <a:lnTo>
                    <a:pt x="52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7D4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0">
              <a:extLst>
                <a:ext uri="{FF2B5EF4-FFF2-40B4-BE49-F238E27FC236}">
                  <a16:creationId xmlns:a16="http://schemas.microsoft.com/office/drawing/2014/main" id="{C27D04E4-EF0C-4063-BC26-447FCD66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386"/>
              <a:ext cx="24" cy="24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2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8" y="22"/>
                </a:cxn>
                <a:cxn ang="0">
                  <a:pos x="4" y="20"/>
                </a:cxn>
                <a:cxn ang="0">
                  <a:pos x="2" y="1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0" y="4"/>
                </a:cxn>
                <a:cxn ang="0">
                  <a:pos x="22" y="8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lnTo>
                    <a:pt x="24" y="12"/>
                  </a:lnTo>
                  <a:lnTo>
                    <a:pt x="22" y="16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1">
              <a:extLst>
                <a:ext uri="{FF2B5EF4-FFF2-40B4-BE49-F238E27FC236}">
                  <a16:creationId xmlns:a16="http://schemas.microsoft.com/office/drawing/2014/main" id="{A99AE9E2-5CCF-4802-B006-33DED2436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1416"/>
              <a:ext cx="12" cy="1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6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12" y="6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2">
              <a:extLst>
                <a:ext uri="{FF2B5EF4-FFF2-40B4-BE49-F238E27FC236}">
                  <a16:creationId xmlns:a16="http://schemas.microsoft.com/office/drawing/2014/main" id="{A7C877BB-622B-4127-BB18-3965347D7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1428"/>
              <a:ext cx="32" cy="34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6"/>
                </a:cxn>
                <a:cxn ang="0">
                  <a:pos x="32" y="22"/>
                </a:cxn>
                <a:cxn ang="0">
                  <a:pos x="28" y="28"/>
                </a:cxn>
                <a:cxn ang="0">
                  <a:pos x="22" y="32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10" y="32"/>
                </a:cxn>
                <a:cxn ang="0">
                  <a:pos x="4" y="28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2" y="16"/>
                </a:cxn>
              </a:cxnLst>
              <a:rect l="0" t="0" r="r" b="b"/>
              <a:pathLst>
                <a:path w="32" h="34">
                  <a:moveTo>
                    <a:pt x="32" y="16"/>
                  </a:moveTo>
                  <a:lnTo>
                    <a:pt x="32" y="16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4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43">
              <a:extLst>
                <a:ext uri="{FF2B5EF4-FFF2-40B4-BE49-F238E27FC236}">
                  <a16:creationId xmlns:a16="http://schemas.microsoft.com/office/drawing/2014/main" id="{F5FA9966-B6C4-4949-8763-ACC9234D3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1386"/>
              <a:ext cx="24" cy="2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8" y="22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6" y="22"/>
                </a:cxn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2" y="8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4" h="24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44">
              <a:extLst>
                <a:ext uri="{FF2B5EF4-FFF2-40B4-BE49-F238E27FC236}">
                  <a16:creationId xmlns:a16="http://schemas.microsoft.com/office/drawing/2014/main" id="{CA6F0049-6803-4A59-BB68-1E9640FF4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1416"/>
              <a:ext cx="12" cy="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10" y="10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2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45">
              <a:extLst>
                <a:ext uri="{FF2B5EF4-FFF2-40B4-BE49-F238E27FC236}">
                  <a16:creationId xmlns:a16="http://schemas.microsoft.com/office/drawing/2014/main" id="{EB10C648-2137-40C4-BC08-E9AB16522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1428"/>
              <a:ext cx="34" cy="3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6" y="28"/>
                </a:cxn>
                <a:cxn ang="0">
                  <a:pos x="12" y="32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24" y="32"/>
                </a:cxn>
                <a:cxn ang="0">
                  <a:pos x="30" y="28"/>
                </a:cxn>
                <a:cxn ang="0">
                  <a:pos x="34" y="22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4" y="10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4"/>
                </a:cxn>
                <a:cxn ang="0">
                  <a:pos x="2" y="10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4" h="34">
                  <a:moveTo>
                    <a:pt x="0" y="16"/>
                  </a:moveTo>
                  <a:lnTo>
                    <a:pt x="0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2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4" y="32"/>
                  </a:lnTo>
                  <a:lnTo>
                    <a:pt x="30" y="28"/>
                  </a:lnTo>
                  <a:lnTo>
                    <a:pt x="34" y="2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0" y="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6">
              <a:extLst>
                <a:ext uri="{FF2B5EF4-FFF2-40B4-BE49-F238E27FC236}">
                  <a16:creationId xmlns:a16="http://schemas.microsoft.com/office/drawing/2014/main" id="{A0D68A02-8821-409A-8334-13BB04B26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148"/>
              <a:ext cx="66" cy="6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2" y="24"/>
                </a:cxn>
                <a:cxn ang="0">
                  <a:pos x="10" y="6"/>
                </a:cxn>
                <a:cxn ang="0">
                  <a:pos x="26" y="24"/>
                </a:cxn>
                <a:cxn ang="0">
                  <a:pos x="0" y="24"/>
                </a:cxn>
                <a:cxn ang="0">
                  <a:pos x="28" y="28"/>
                </a:cxn>
                <a:cxn ang="0">
                  <a:pos x="10" y="50"/>
                </a:cxn>
                <a:cxn ang="0">
                  <a:pos x="32" y="32"/>
                </a:cxn>
                <a:cxn ang="0">
                  <a:pos x="40" y="66"/>
                </a:cxn>
                <a:cxn ang="0">
                  <a:pos x="36" y="32"/>
                </a:cxn>
                <a:cxn ang="0">
                  <a:pos x="58" y="40"/>
                </a:cxn>
                <a:cxn ang="0">
                  <a:pos x="38" y="30"/>
                </a:cxn>
                <a:cxn ang="0">
                  <a:pos x="66" y="24"/>
                </a:cxn>
                <a:cxn ang="0">
                  <a:pos x="38" y="24"/>
                </a:cxn>
                <a:cxn ang="0">
                  <a:pos x="38" y="0"/>
                </a:cxn>
              </a:cxnLst>
              <a:rect l="0" t="0" r="r" b="b"/>
              <a:pathLst>
                <a:path w="66" h="66">
                  <a:moveTo>
                    <a:pt x="38" y="0"/>
                  </a:moveTo>
                  <a:lnTo>
                    <a:pt x="32" y="24"/>
                  </a:lnTo>
                  <a:lnTo>
                    <a:pt x="10" y="6"/>
                  </a:lnTo>
                  <a:lnTo>
                    <a:pt x="26" y="24"/>
                  </a:lnTo>
                  <a:lnTo>
                    <a:pt x="0" y="24"/>
                  </a:lnTo>
                  <a:lnTo>
                    <a:pt x="28" y="28"/>
                  </a:lnTo>
                  <a:lnTo>
                    <a:pt x="10" y="50"/>
                  </a:lnTo>
                  <a:lnTo>
                    <a:pt x="32" y="32"/>
                  </a:lnTo>
                  <a:lnTo>
                    <a:pt x="40" y="66"/>
                  </a:lnTo>
                  <a:lnTo>
                    <a:pt x="36" y="32"/>
                  </a:lnTo>
                  <a:lnTo>
                    <a:pt x="58" y="40"/>
                  </a:lnTo>
                  <a:lnTo>
                    <a:pt x="38" y="30"/>
                  </a:lnTo>
                  <a:lnTo>
                    <a:pt x="66" y="24"/>
                  </a:lnTo>
                  <a:lnTo>
                    <a:pt x="38" y="2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7">
              <a:extLst>
                <a:ext uri="{FF2B5EF4-FFF2-40B4-BE49-F238E27FC236}">
                  <a16:creationId xmlns:a16="http://schemas.microsoft.com/office/drawing/2014/main" id="{31A16B74-8B78-4E72-924F-C6EB570FB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924"/>
              <a:ext cx="34" cy="32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34" y="16"/>
                </a:cxn>
                <a:cxn ang="0">
                  <a:pos x="32" y="22"/>
                </a:cxn>
                <a:cxn ang="0">
                  <a:pos x="28" y="28"/>
                </a:cxn>
                <a:cxn ang="0">
                  <a:pos x="24" y="30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0" y="30"/>
                </a:cxn>
                <a:cxn ang="0">
                  <a:pos x="6" y="28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6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4" y="16"/>
                </a:cxn>
                <a:cxn ang="0">
                  <a:pos x="34" y="16"/>
                </a:cxn>
              </a:cxnLst>
              <a:rect l="0" t="0" r="r" b="b"/>
              <a:pathLst>
                <a:path w="34" h="32">
                  <a:moveTo>
                    <a:pt x="34" y="16"/>
                  </a:moveTo>
                  <a:lnTo>
                    <a:pt x="34" y="16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30"/>
                  </a:lnTo>
                  <a:lnTo>
                    <a:pt x="6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2" y="10"/>
                  </a:lnTo>
                  <a:lnTo>
                    <a:pt x="34" y="16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8">
              <a:extLst>
                <a:ext uri="{FF2B5EF4-FFF2-40B4-BE49-F238E27FC236}">
                  <a16:creationId xmlns:a16="http://schemas.microsoft.com/office/drawing/2014/main" id="{86028683-0D40-4866-A9B0-870F3DFFC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1788"/>
              <a:ext cx="98" cy="94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6"/>
                </a:cxn>
                <a:cxn ang="0">
                  <a:pos x="4" y="32"/>
                </a:cxn>
                <a:cxn ang="0">
                  <a:pos x="10" y="20"/>
                </a:cxn>
                <a:cxn ang="0">
                  <a:pos x="18" y="8"/>
                </a:cxn>
                <a:cxn ang="0">
                  <a:pos x="22" y="4"/>
                </a:cxn>
                <a:cxn ang="0">
                  <a:pos x="28" y="2"/>
                </a:cxn>
                <a:cxn ang="0">
                  <a:pos x="32" y="0"/>
                </a:cxn>
                <a:cxn ang="0">
                  <a:pos x="36" y="2"/>
                </a:cxn>
                <a:cxn ang="0">
                  <a:pos x="42" y="8"/>
                </a:cxn>
                <a:cxn ang="0">
                  <a:pos x="46" y="16"/>
                </a:cxn>
                <a:cxn ang="0">
                  <a:pos x="52" y="26"/>
                </a:cxn>
                <a:cxn ang="0">
                  <a:pos x="56" y="42"/>
                </a:cxn>
                <a:cxn ang="0">
                  <a:pos x="56" y="42"/>
                </a:cxn>
                <a:cxn ang="0">
                  <a:pos x="60" y="30"/>
                </a:cxn>
                <a:cxn ang="0">
                  <a:pos x="62" y="18"/>
                </a:cxn>
                <a:cxn ang="0">
                  <a:pos x="68" y="8"/>
                </a:cxn>
                <a:cxn ang="0">
                  <a:pos x="70" y="4"/>
                </a:cxn>
                <a:cxn ang="0">
                  <a:pos x="72" y="2"/>
                </a:cxn>
                <a:cxn ang="0">
                  <a:pos x="76" y="2"/>
                </a:cxn>
                <a:cxn ang="0">
                  <a:pos x="80" y="4"/>
                </a:cxn>
                <a:cxn ang="0">
                  <a:pos x="84" y="8"/>
                </a:cxn>
                <a:cxn ang="0">
                  <a:pos x="88" y="16"/>
                </a:cxn>
                <a:cxn ang="0">
                  <a:pos x="98" y="44"/>
                </a:cxn>
                <a:cxn ang="0">
                  <a:pos x="98" y="44"/>
                </a:cxn>
                <a:cxn ang="0">
                  <a:pos x="92" y="60"/>
                </a:cxn>
                <a:cxn ang="0">
                  <a:pos x="84" y="74"/>
                </a:cxn>
                <a:cxn ang="0">
                  <a:pos x="78" y="80"/>
                </a:cxn>
                <a:cxn ang="0">
                  <a:pos x="72" y="86"/>
                </a:cxn>
                <a:cxn ang="0">
                  <a:pos x="66" y="92"/>
                </a:cxn>
                <a:cxn ang="0">
                  <a:pos x="60" y="94"/>
                </a:cxn>
                <a:cxn ang="0">
                  <a:pos x="52" y="94"/>
                </a:cxn>
                <a:cxn ang="0">
                  <a:pos x="42" y="92"/>
                </a:cxn>
                <a:cxn ang="0">
                  <a:pos x="32" y="86"/>
                </a:cxn>
                <a:cxn ang="0">
                  <a:pos x="22" y="78"/>
                </a:cxn>
                <a:cxn ang="0">
                  <a:pos x="12" y="64"/>
                </a:cxn>
                <a:cxn ang="0">
                  <a:pos x="0" y="46"/>
                </a:cxn>
                <a:cxn ang="0">
                  <a:pos x="0" y="46"/>
                </a:cxn>
              </a:cxnLst>
              <a:rect l="0" t="0" r="r" b="b"/>
              <a:pathLst>
                <a:path w="98" h="94">
                  <a:moveTo>
                    <a:pt x="0" y="46"/>
                  </a:moveTo>
                  <a:lnTo>
                    <a:pt x="0" y="46"/>
                  </a:lnTo>
                  <a:lnTo>
                    <a:pt x="4" y="32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42" y="8"/>
                  </a:lnTo>
                  <a:lnTo>
                    <a:pt x="46" y="16"/>
                  </a:lnTo>
                  <a:lnTo>
                    <a:pt x="52" y="26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0" y="30"/>
                  </a:lnTo>
                  <a:lnTo>
                    <a:pt x="62" y="18"/>
                  </a:lnTo>
                  <a:lnTo>
                    <a:pt x="68" y="8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8"/>
                  </a:lnTo>
                  <a:lnTo>
                    <a:pt x="88" y="16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2" y="60"/>
                  </a:lnTo>
                  <a:lnTo>
                    <a:pt x="84" y="74"/>
                  </a:lnTo>
                  <a:lnTo>
                    <a:pt x="78" y="80"/>
                  </a:lnTo>
                  <a:lnTo>
                    <a:pt x="72" y="86"/>
                  </a:lnTo>
                  <a:lnTo>
                    <a:pt x="66" y="92"/>
                  </a:lnTo>
                  <a:lnTo>
                    <a:pt x="60" y="94"/>
                  </a:lnTo>
                  <a:lnTo>
                    <a:pt x="52" y="94"/>
                  </a:lnTo>
                  <a:lnTo>
                    <a:pt x="42" y="92"/>
                  </a:lnTo>
                  <a:lnTo>
                    <a:pt x="32" y="86"/>
                  </a:lnTo>
                  <a:lnTo>
                    <a:pt x="22" y="78"/>
                  </a:lnTo>
                  <a:lnTo>
                    <a:pt x="12" y="64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220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9">
              <a:extLst>
                <a:ext uri="{FF2B5EF4-FFF2-40B4-BE49-F238E27FC236}">
                  <a16:creationId xmlns:a16="http://schemas.microsoft.com/office/drawing/2014/main" id="{DA1321BC-E357-427D-87BC-9F5D9A20F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1738"/>
              <a:ext cx="282" cy="114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88" y="82"/>
                </a:cxn>
                <a:cxn ang="0">
                  <a:pos x="68" y="70"/>
                </a:cxn>
                <a:cxn ang="0">
                  <a:pos x="46" y="52"/>
                </a:cxn>
                <a:cxn ang="0">
                  <a:pos x="22" y="3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22" y="34"/>
                </a:cxn>
                <a:cxn ang="0">
                  <a:pos x="32" y="50"/>
                </a:cxn>
                <a:cxn ang="0">
                  <a:pos x="46" y="64"/>
                </a:cxn>
                <a:cxn ang="0">
                  <a:pos x="62" y="80"/>
                </a:cxn>
                <a:cxn ang="0">
                  <a:pos x="80" y="92"/>
                </a:cxn>
                <a:cxn ang="0">
                  <a:pos x="80" y="92"/>
                </a:cxn>
                <a:cxn ang="0">
                  <a:pos x="100" y="104"/>
                </a:cxn>
                <a:cxn ang="0">
                  <a:pos x="122" y="110"/>
                </a:cxn>
                <a:cxn ang="0">
                  <a:pos x="134" y="112"/>
                </a:cxn>
                <a:cxn ang="0">
                  <a:pos x="144" y="114"/>
                </a:cxn>
                <a:cxn ang="0">
                  <a:pos x="156" y="112"/>
                </a:cxn>
                <a:cxn ang="0">
                  <a:pos x="170" y="110"/>
                </a:cxn>
                <a:cxn ang="0">
                  <a:pos x="182" y="106"/>
                </a:cxn>
                <a:cxn ang="0">
                  <a:pos x="196" y="100"/>
                </a:cxn>
                <a:cxn ang="0">
                  <a:pos x="208" y="90"/>
                </a:cxn>
                <a:cxn ang="0">
                  <a:pos x="222" y="80"/>
                </a:cxn>
                <a:cxn ang="0">
                  <a:pos x="236" y="66"/>
                </a:cxn>
                <a:cxn ang="0">
                  <a:pos x="252" y="50"/>
                </a:cxn>
                <a:cxn ang="0">
                  <a:pos x="266" y="30"/>
                </a:cxn>
                <a:cxn ang="0">
                  <a:pos x="282" y="8"/>
                </a:cxn>
                <a:cxn ang="0">
                  <a:pos x="282" y="8"/>
                </a:cxn>
                <a:cxn ang="0">
                  <a:pos x="268" y="28"/>
                </a:cxn>
                <a:cxn ang="0">
                  <a:pos x="250" y="46"/>
                </a:cxn>
                <a:cxn ang="0">
                  <a:pos x="228" y="66"/>
                </a:cxn>
                <a:cxn ang="0">
                  <a:pos x="214" y="74"/>
                </a:cxn>
                <a:cxn ang="0">
                  <a:pos x="198" y="82"/>
                </a:cxn>
                <a:cxn ang="0">
                  <a:pos x="184" y="88"/>
                </a:cxn>
                <a:cxn ang="0">
                  <a:pos x="166" y="94"/>
                </a:cxn>
                <a:cxn ang="0">
                  <a:pos x="148" y="96"/>
                </a:cxn>
                <a:cxn ang="0">
                  <a:pos x="130" y="94"/>
                </a:cxn>
                <a:cxn ang="0">
                  <a:pos x="110" y="90"/>
                </a:cxn>
                <a:cxn ang="0">
                  <a:pos x="88" y="82"/>
                </a:cxn>
                <a:cxn ang="0">
                  <a:pos x="88" y="82"/>
                </a:cxn>
              </a:cxnLst>
              <a:rect l="0" t="0" r="r" b="b"/>
              <a:pathLst>
                <a:path w="282" h="114">
                  <a:moveTo>
                    <a:pt x="88" y="82"/>
                  </a:moveTo>
                  <a:lnTo>
                    <a:pt x="88" y="82"/>
                  </a:lnTo>
                  <a:lnTo>
                    <a:pt x="68" y="70"/>
                  </a:lnTo>
                  <a:lnTo>
                    <a:pt x="46" y="52"/>
                  </a:lnTo>
                  <a:lnTo>
                    <a:pt x="22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22" y="34"/>
                  </a:lnTo>
                  <a:lnTo>
                    <a:pt x="32" y="50"/>
                  </a:lnTo>
                  <a:lnTo>
                    <a:pt x="46" y="64"/>
                  </a:lnTo>
                  <a:lnTo>
                    <a:pt x="62" y="80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100" y="104"/>
                  </a:lnTo>
                  <a:lnTo>
                    <a:pt x="122" y="110"/>
                  </a:lnTo>
                  <a:lnTo>
                    <a:pt x="134" y="112"/>
                  </a:lnTo>
                  <a:lnTo>
                    <a:pt x="144" y="114"/>
                  </a:lnTo>
                  <a:lnTo>
                    <a:pt x="156" y="112"/>
                  </a:lnTo>
                  <a:lnTo>
                    <a:pt x="170" y="110"/>
                  </a:lnTo>
                  <a:lnTo>
                    <a:pt x="182" y="106"/>
                  </a:lnTo>
                  <a:lnTo>
                    <a:pt x="196" y="100"/>
                  </a:lnTo>
                  <a:lnTo>
                    <a:pt x="208" y="90"/>
                  </a:lnTo>
                  <a:lnTo>
                    <a:pt x="222" y="80"/>
                  </a:lnTo>
                  <a:lnTo>
                    <a:pt x="236" y="66"/>
                  </a:lnTo>
                  <a:lnTo>
                    <a:pt x="252" y="50"/>
                  </a:lnTo>
                  <a:lnTo>
                    <a:pt x="266" y="30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68" y="28"/>
                  </a:lnTo>
                  <a:lnTo>
                    <a:pt x="250" y="46"/>
                  </a:lnTo>
                  <a:lnTo>
                    <a:pt x="228" y="66"/>
                  </a:lnTo>
                  <a:lnTo>
                    <a:pt x="214" y="74"/>
                  </a:lnTo>
                  <a:lnTo>
                    <a:pt x="198" y="82"/>
                  </a:lnTo>
                  <a:lnTo>
                    <a:pt x="184" y="88"/>
                  </a:lnTo>
                  <a:lnTo>
                    <a:pt x="166" y="94"/>
                  </a:lnTo>
                  <a:lnTo>
                    <a:pt x="148" y="96"/>
                  </a:lnTo>
                  <a:lnTo>
                    <a:pt x="130" y="94"/>
                  </a:lnTo>
                  <a:lnTo>
                    <a:pt x="110" y="90"/>
                  </a:lnTo>
                  <a:lnTo>
                    <a:pt x="88" y="82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0">
              <a:extLst>
                <a:ext uri="{FF2B5EF4-FFF2-40B4-BE49-F238E27FC236}">
                  <a16:creationId xmlns:a16="http://schemas.microsoft.com/office/drawing/2014/main" id="{C69FF1A7-6AAB-48CA-B5CF-457240194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748"/>
              <a:ext cx="44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4" y="6"/>
                </a:cxn>
                <a:cxn ang="0">
                  <a:pos x="38" y="10"/>
                </a:cxn>
                <a:cxn ang="0">
                  <a:pos x="42" y="16"/>
                </a:cxn>
                <a:cxn ang="0">
                  <a:pos x="44" y="22"/>
                </a:cxn>
                <a:cxn ang="0">
                  <a:pos x="44" y="30"/>
                </a:cxn>
                <a:cxn ang="0">
                  <a:pos x="44" y="40"/>
                </a:cxn>
                <a:cxn ang="0">
                  <a:pos x="42" y="52"/>
                </a:cxn>
                <a:cxn ang="0">
                  <a:pos x="42" y="52"/>
                </a:cxn>
                <a:cxn ang="0">
                  <a:pos x="42" y="44"/>
                </a:cxn>
                <a:cxn ang="0">
                  <a:pos x="40" y="36"/>
                </a:cxn>
                <a:cxn ang="0">
                  <a:pos x="38" y="26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" h="52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38" y="10"/>
                  </a:lnTo>
                  <a:lnTo>
                    <a:pt x="42" y="16"/>
                  </a:lnTo>
                  <a:lnTo>
                    <a:pt x="44" y="22"/>
                  </a:lnTo>
                  <a:lnTo>
                    <a:pt x="44" y="30"/>
                  </a:lnTo>
                  <a:lnTo>
                    <a:pt x="44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44"/>
                  </a:lnTo>
                  <a:lnTo>
                    <a:pt x="40" y="36"/>
                  </a:lnTo>
                  <a:lnTo>
                    <a:pt x="38" y="26"/>
                  </a:lnTo>
                  <a:lnTo>
                    <a:pt x="32" y="18"/>
                  </a:lnTo>
                  <a:lnTo>
                    <a:pt x="24" y="10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1">
              <a:extLst>
                <a:ext uri="{FF2B5EF4-FFF2-40B4-BE49-F238E27FC236}">
                  <a16:creationId xmlns:a16="http://schemas.microsoft.com/office/drawing/2014/main" id="{1870F7AB-D4E9-4C9E-963D-0DC4832DF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1734"/>
              <a:ext cx="60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2" y="30"/>
                </a:cxn>
                <a:cxn ang="0">
                  <a:pos x="6" y="22"/>
                </a:cxn>
                <a:cxn ang="0">
                  <a:pos x="12" y="12"/>
                </a:cxn>
                <a:cxn ang="0">
                  <a:pos x="20" y="4"/>
                </a:cxn>
                <a:cxn ang="0">
                  <a:pos x="24" y="2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42" y="4"/>
                </a:cxn>
                <a:cxn ang="0">
                  <a:pos x="50" y="8"/>
                </a:cxn>
                <a:cxn ang="0">
                  <a:pos x="60" y="14"/>
                </a:cxn>
                <a:cxn ang="0">
                  <a:pos x="60" y="14"/>
                </a:cxn>
                <a:cxn ang="0">
                  <a:pos x="54" y="12"/>
                </a:cxn>
                <a:cxn ang="0">
                  <a:pos x="48" y="12"/>
                </a:cxn>
                <a:cxn ang="0">
                  <a:pos x="40" y="12"/>
                </a:cxn>
                <a:cxn ang="0">
                  <a:pos x="32" y="14"/>
                </a:cxn>
                <a:cxn ang="0">
                  <a:pos x="22" y="18"/>
                </a:cxn>
                <a:cxn ang="0">
                  <a:pos x="10" y="26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60" h="40">
                  <a:moveTo>
                    <a:pt x="0" y="40"/>
                  </a:moveTo>
                  <a:lnTo>
                    <a:pt x="0" y="40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50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0" y="12"/>
                  </a:lnTo>
                  <a:lnTo>
                    <a:pt x="32" y="14"/>
                  </a:lnTo>
                  <a:lnTo>
                    <a:pt x="22" y="18"/>
                  </a:lnTo>
                  <a:lnTo>
                    <a:pt x="10" y="26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52">
              <a:extLst>
                <a:ext uri="{FF2B5EF4-FFF2-40B4-BE49-F238E27FC236}">
                  <a16:creationId xmlns:a16="http://schemas.microsoft.com/office/drawing/2014/main" id="{E11179D6-FD69-4923-A5DB-AB8C66064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1464"/>
              <a:ext cx="180" cy="98"/>
            </a:xfrm>
            <a:custGeom>
              <a:avLst/>
              <a:gdLst/>
              <a:ahLst/>
              <a:cxnLst>
                <a:cxn ang="0">
                  <a:pos x="180" y="48"/>
                </a:cxn>
                <a:cxn ang="0">
                  <a:pos x="180" y="48"/>
                </a:cxn>
                <a:cxn ang="0">
                  <a:pos x="174" y="52"/>
                </a:cxn>
                <a:cxn ang="0">
                  <a:pos x="166" y="56"/>
                </a:cxn>
                <a:cxn ang="0">
                  <a:pos x="154" y="56"/>
                </a:cxn>
                <a:cxn ang="0">
                  <a:pos x="154" y="56"/>
                </a:cxn>
                <a:cxn ang="0">
                  <a:pos x="150" y="50"/>
                </a:cxn>
                <a:cxn ang="0">
                  <a:pos x="150" y="50"/>
                </a:cxn>
                <a:cxn ang="0">
                  <a:pos x="154" y="50"/>
                </a:cxn>
                <a:cxn ang="0">
                  <a:pos x="160" y="50"/>
                </a:cxn>
                <a:cxn ang="0">
                  <a:pos x="166" y="44"/>
                </a:cxn>
                <a:cxn ang="0">
                  <a:pos x="174" y="36"/>
                </a:cxn>
                <a:cxn ang="0">
                  <a:pos x="174" y="36"/>
                </a:cxn>
                <a:cxn ang="0">
                  <a:pos x="166" y="40"/>
                </a:cxn>
                <a:cxn ang="0">
                  <a:pos x="160" y="42"/>
                </a:cxn>
                <a:cxn ang="0">
                  <a:pos x="146" y="44"/>
                </a:cxn>
                <a:cxn ang="0">
                  <a:pos x="146" y="44"/>
                </a:cxn>
                <a:cxn ang="0">
                  <a:pos x="142" y="36"/>
                </a:cxn>
                <a:cxn ang="0">
                  <a:pos x="142" y="36"/>
                </a:cxn>
                <a:cxn ang="0">
                  <a:pos x="146" y="36"/>
                </a:cxn>
                <a:cxn ang="0">
                  <a:pos x="150" y="36"/>
                </a:cxn>
                <a:cxn ang="0">
                  <a:pos x="158" y="30"/>
                </a:cxn>
                <a:cxn ang="0">
                  <a:pos x="164" y="22"/>
                </a:cxn>
                <a:cxn ang="0">
                  <a:pos x="164" y="22"/>
                </a:cxn>
                <a:cxn ang="0">
                  <a:pos x="158" y="26"/>
                </a:cxn>
                <a:cxn ang="0">
                  <a:pos x="150" y="28"/>
                </a:cxn>
                <a:cxn ang="0">
                  <a:pos x="138" y="30"/>
                </a:cxn>
                <a:cxn ang="0">
                  <a:pos x="138" y="30"/>
                </a:cxn>
                <a:cxn ang="0">
                  <a:pos x="126" y="18"/>
                </a:cxn>
                <a:cxn ang="0">
                  <a:pos x="116" y="8"/>
                </a:cxn>
                <a:cxn ang="0">
                  <a:pos x="104" y="4"/>
                </a:cxn>
                <a:cxn ang="0">
                  <a:pos x="92" y="0"/>
                </a:cxn>
                <a:cxn ang="0">
                  <a:pos x="80" y="0"/>
                </a:cxn>
                <a:cxn ang="0">
                  <a:pos x="68" y="2"/>
                </a:cxn>
                <a:cxn ang="0">
                  <a:pos x="58" y="6"/>
                </a:cxn>
                <a:cxn ang="0">
                  <a:pos x="48" y="10"/>
                </a:cxn>
                <a:cxn ang="0">
                  <a:pos x="28" y="22"/>
                </a:cxn>
                <a:cxn ang="0">
                  <a:pos x="14" y="34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0" y="32"/>
                </a:cxn>
                <a:cxn ang="0">
                  <a:pos x="40" y="22"/>
                </a:cxn>
                <a:cxn ang="0">
                  <a:pos x="58" y="18"/>
                </a:cxn>
                <a:cxn ang="0">
                  <a:pos x="74" y="16"/>
                </a:cxn>
                <a:cxn ang="0">
                  <a:pos x="90" y="18"/>
                </a:cxn>
                <a:cxn ang="0">
                  <a:pos x="104" y="22"/>
                </a:cxn>
                <a:cxn ang="0">
                  <a:pos x="116" y="28"/>
                </a:cxn>
                <a:cxn ang="0">
                  <a:pos x="128" y="38"/>
                </a:cxn>
                <a:cxn ang="0">
                  <a:pos x="136" y="46"/>
                </a:cxn>
                <a:cxn ang="0">
                  <a:pos x="146" y="58"/>
                </a:cxn>
                <a:cxn ang="0">
                  <a:pos x="158" y="76"/>
                </a:cxn>
                <a:cxn ang="0">
                  <a:pos x="166" y="92"/>
                </a:cxn>
                <a:cxn ang="0">
                  <a:pos x="168" y="98"/>
                </a:cxn>
                <a:cxn ang="0">
                  <a:pos x="168" y="98"/>
                </a:cxn>
                <a:cxn ang="0">
                  <a:pos x="162" y="78"/>
                </a:cxn>
                <a:cxn ang="0">
                  <a:pos x="156" y="62"/>
                </a:cxn>
                <a:cxn ang="0">
                  <a:pos x="156" y="62"/>
                </a:cxn>
                <a:cxn ang="0">
                  <a:pos x="160" y="62"/>
                </a:cxn>
                <a:cxn ang="0">
                  <a:pos x="166" y="62"/>
                </a:cxn>
                <a:cxn ang="0">
                  <a:pos x="174" y="58"/>
                </a:cxn>
                <a:cxn ang="0">
                  <a:pos x="178" y="52"/>
                </a:cxn>
                <a:cxn ang="0">
                  <a:pos x="180" y="48"/>
                </a:cxn>
                <a:cxn ang="0">
                  <a:pos x="180" y="48"/>
                </a:cxn>
              </a:cxnLst>
              <a:rect l="0" t="0" r="r" b="b"/>
              <a:pathLst>
                <a:path w="180" h="98">
                  <a:moveTo>
                    <a:pt x="180" y="48"/>
                  </a:moveTo>
                  <a:lnTo>
                    <a:pt x="180" y="48"/>
                  </a:lnTo>
                  <a:lnTo>
                    <a:pt x="174" y="52"/>
                  </a:lnTo>
                  <a:lnTo>
                    <a:pt x="166" y="56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4" y="50"/>
                  </a:lnTo>
                  <a:lnTo>
                    <a:pt x="160" y="50"/>
                  </a:lnTo>
                  <a:lnTo>
                    <a:pt x="166" y="44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66" y="40"/>
                  </a:lnTo>
                  <a:lnTo>
                    <a:pt x="160" y="42"/>
                  </a:lnTo>
                  <a:lnTo>
                    <a:pt x="146" y="44"/>
                  </a:lnTo>
                  <a:lnTo>
                    <a:pt x="146" y="44"/>
                  </a:lnTo>
                  <a:lnTo>
                    <a:pt x="142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8" y="30"/>
                  </a:lnTo>
                  <a:lnTo>
                    <a:pt x="164" y="22"/>
                  </a:lnTo>
                  <a:lnTo>
                    <a:pt x="164" y="22"/>
                  </a:lnTo>
                  <a:lnTo>
                    <a:pt x="158" y="26"/>
                  </a:lnTo>
                  <a:lnTo>
                    <a:pt x="150" y="28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26" y="18"/>
                  </a:lnTo>
                  <a:lnTo>
                    <a:pt x="116" y="8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8" y="10"/>
                  </a:lnTo>
                  <a:lnTo>
                    <a:pt x="28" y="22"/>
                  </a:lnTo>
                  <a:lnTo>
                    <a:pt x="14" y="3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0" y="32"/>
                  </a:lnTo>
                  <a:lnTo>
                    <a:pt x="40" y="22"/>
                  </a:lnTo>
                  <a:lnTo>
                    <a:pt x="58" y="18"/>
                  </a:lnTo>
                  <a:lnTo>
                    <a:pt x="74" y="16"/>
                  </a:lnTo>
                  <a:lnTo>
                    <a:pt x="90" y="18"/>
                  </a:lnTo>
                  <a:lnTo>
                    <a:pt x="104" y="22"/>
                  </a:lnTo>
                  <a:lnTo>
                    <a:pt x="116" y="28"/>
                  </a:lnTo>
                  <a:lnTo>
                    <a:pt x="128" y="38"/>
                  </a:lnTo>
                  <a:lnTo>
                    <a:pt x="136" y="46"/>
                  </a:lnTo>
                  <a:lnTo>
                    <a:pt x="146" y="58"/>
                  </a:lnTo>
                  <a:lnTo>
                    <a:pt x="158" y="76"/>
                  </a:lnTo>
                  <a:lnTo>
                    <a:pt x="166" y="92"/>
                  </a:lnTo>
                  <a:lnTo>
                    <a:pt x="168" y="98"/>
                  </a:lnTo>
                  <a:lnTo>
                    <a:pt x="168" y="98"/>
                  </a:lnTo>
                  <a:lnTo>
                    <a:pt x="162" y="78"/>
                  </a:lnTo>
                  <a:lnTo>
                    <a:pt x="156" y="62"/>
                  </a:lnTo>
                  <a:lnTo>
                    <a:pt x="156" y="62"/>
                  </a:lnTo>
                  <a:lnTo>
                    <a:pt x="160" y="62"/>
                  </a:lnTo>
                  <a:lnTo>
                    <a:pt x="166" y="62"/>
                  </a:lnTo>
                  <a:lnTo>
                    <a:pt x="174" y="58"/>
                  </a:lnTo>
                  <a:lnTo>
                    <a:pt x="178" y="52"/>
                  </a:lnTo>
                  <a:lnTo>
                    <a:pt x="180" y="48"/>
                  </a:lnTo>
                  <a:lnTo>
                    <a:pt x="18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3">
              <a:extLst>
                <a:ext uri="{FF2B5EF4-FFF2-40B4-BE49-F238E27FC236}">
                  <a16:creationId xmlns:a16="http://schemas.microsoft.com/office/drawing/2014/main" id="{8CF173C2-12BF-4F6D-B5C0-D7B1A7C2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456"/>
              <a:ext cx="180" cy="9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8"/>
                </a:cxn>
                <a:cxn ang="0">
                  <a:pos x="6" y="52"/>
                </a:cxn>
                <a:cxn ang="0">
                  <a:pos x="14" y="56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6" y="50"/>
                </a:cxn>
                <a:cxn ang="0">
                  <a:pos x="22" y="50"/>
                </a:cxn>
                <a:cxn ang="0">
                  <a:pos x="14" y="44"/>
                </a:cxn>
                <a:cxn ang="0">
                  <a:pos x="8" y="36"/>
                </a:cxn>
                <a:cxn ang="0">
                  <a:pos x="8" y="36"/>
                </a:cxn>
                <a:cxn ang="0">
                  <a:pos x="14" y="40"/>
                </a:cxn>
                <a:cxn ang="0">
                  <a:pos x="22" y="42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8" y="36"/>
                </a:cxn>
                <a:cxn ang="0">
                  <a:pos x="38" y="36"/>
                </a:cxn>
                <a:cxn ang="0">
                  <a:pos x="34" y="36"/>
                </a:cxn>
                <a:cxn ang="0">
                  <a:pos x="30" y="34"/>
                </a:cxn>
                <a:cxn ang="0">
                  <a:pos x="24" y="30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24" y="26"/>
                </a:cxn>
                <a:cxn ang="0">
                  <a:pos x="30" y="28"/>
                </a:cxn>
                <a:cxn ang="0">
                  <a:pos x="44" y="30"/>
                </a:cxn>
                <a:cxn ang="0">
                  <a:pos x="44" y="30"/>
                </a:cxn>
                <a:cxn ang="0">
                  <a:pos x="54" y="18"/>
                </a:cxn>
                <a:cxn ang="0">
                  <a:pos x="66" y="8"/>
                </a:cxn>
                <a:cxn ang="0">
                  <a:pos x="78" y="4"/>
                </a:cxn>
                <a:cxn ang="0">
                  <a:pos x="90" y="0"/>
                </a:cxn>
                <a:cxn ang="0">
                  <a:pos x="100" y="0"/>
                </a:cxn>
                <a:cxn ang="0">
                  <a:pos x="112" y="2"/>
                </a:cxn>
                <a:cxn ang="0">
                  <a:pos x="124" y="6"/>
                </a:cxn>
                <a:cxn ang="0">
                  <a:pos x="134" y="10"/>
                </a:cxn>
                <a:cxn ang="0">
                  <a:pos x="152" y="22"/>
                </a:cxn>
                <a:cxn ang="0">
                  <a:pos x="168" y="34"/>
                </a:cxn>
                <a:cxn ang="0">
                  <a:pos x="180" y="48"/>
                </a:cxn>
                <a:cxn ang="0">
                  <a:pos x="180" y="48"/>
                </a:cxn>
                <a:cxn ang="0">
                  <a:pos x="160" y="32"/>
                </a:cxn>
                <a:cxn ang="0">
                  <a:pos x="140" y="22"/>
                </a:cxn>
                <a:cxn ang="0">
                  <a:pos x="122" y="18"/>
                </a:cxn>
                <a:cxn ang="0">
                  <a:pos x="106" y="16"/>
                </a:cxn>
                <a:cxn ang="0">
                  <a:pos x="92" y="18"/>
                </a:cxn>
                <a:cxn ang="0">
                  <a:pos x="78" y="22"/>
                </a:cxn>
                <a:cxn ang="0">
                  <a:pos x="64" y="28"/>
                </a:cxn>
                <a:cxn ang="0">
                  <a:pos x="54" y="38"/>
                </a:cxn>
                <a:cxn ang="0">
                  <a:pos x="44" y="46"/>
                </a:cxn>
                <a:cxn ang="0">
                  <a:pos x="36" y="58"/>
                </a:cxn>
                <a:cxn ang="0">
                  <a:pos x="22" y="76"/>
                </a:cxn>
                <a:cxn ang="0">
                  <a:pos x="14" y="92"/>
                </a:cxn>
                <a:cxn ang="0">
                  <a:pos x="12" y="98"/>
                </a:cxn>
                <a:cxn ang="0">
                  <a:pos x="12" y="98"/>
                </a:cxn>
                <a:cxn ang="0">
                  <a:pos x="18" y="78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0" y="62"/>
                </a:cxn>
                <a:cxn ang="0">
                  <a:pos x="16" y="62"/>
                </a:cxn>
                <a:cxn ang="0">
                  <a:pos x="8" y="58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180" h="98">
                  <a:moveTo>
                    <a:pt x="0" y="48"/>
                  </a:moveTo>
                  <a:lnTo>
                    <a:pt x="0" y="48"/>
                  </a:lnTo>
                  <a:lnTo>
                    <a:pt x="6" y="52"/>
                  </a:lnTo>
                  <a:lnTo>
                    <a:pt x="14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22" y="50"/>
                  </a:lnTo>
                  <a:lnTo>
                    <a:pt x="14" y="4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4" y="40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30" y="34"/>
                  </a:lnTo>
                  <a:lnTo>
                    <a:pt x="24" y="3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4" y="26"/>
                  </a:lnTo>
                  <a:lnTo>
                    <a:pt x="30" y="28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4" y="18"/>
                  </a:lnTo>
                  <a:lnTo>
                    <a:pt x="66" y="8"/>
                  </a:lnTo>
                  <a:lnTo>
                    <a:pt x="78" y="4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12" y="2"/>
                  </a:lnTo>
                  <a:lnTo>
                    <a:pt x="124" y="6"/>
                  </a:lnTo>
                  <a:lnTo>
                    <a:pt x="134" y="10"/>
                  </a:lnTo>
                  <a:lnTo>
                    <a:pt x="152" y="22"/>
                  </a:lnTo>
                  <a:lnTo>
                    <a:pt x="168" y="3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60" y="32"/>
                  </a:lnTo>
                  <a:lnTo>
                    <a:pt x="140" y="22"/>
                  </a:lnTo>
                  <a:lnTo>
                    <a:pt x="122" y="18"/>
                  </a:lnTo>
                  <a:lnTo>
                    <a:pt x="106" y="16"/>
                  </a:lnTo>
                  <a:lnTo>
                    <a:pt x="92" y="18"/>
                  </a:lnTo>
                  <a:lnTo>
                    <a:pt x="78" y="22"/>
                  </a:lnTo>
                  <a:lnTo>
                    <a:pt x="64" y="28"/>
                  </a:lnTo>
                  <a:lnTo>
                    <a:pt x="54" y="38"/>
                  </a:lnTo>
                  <a:lnTo>
                    <a:pt x="44" y="46"/>
                  </a:lnTo>
                  <a:lnTo>
                    <a:pt x="36" y="58"/>
                  </a:lnTo>
                  <a:lnTo>
                    <a:pt x="22" y="76"/>
                  </a:lnTo>
                  <a:lnTo>
                    <a:pt x="14" y="92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8" y="78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16" y="62"/>
                  </a:lnTo>
                  <a:lnTo>
                    <a:pt x="8" y="58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4">
              <a:extLst>
                <a:ext uri="{FF2B5EF4-FFF2-40B4-BE49-F238E27FC236}">
                  <a16:creationId xmlns:a16="http://schemas.microsoft.com/office/drawing/2014/main" id="{CAB25DD7-5A50-454C-8C97-FEB649B90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1888"/>
              <a:ext cx="2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5">
              <a:extLst>
                <a:ext uri="{FF2B5EF4-FFF2-40B4-BE49-F238E27FC236}">
                  <a16:creationId xmlns:a16="http://schemas.microsoft.com/office/drawing/2014/main" id="{F1AE974A-4E70-40A8-9870-D1998CC87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2" y="1258"/>
              <a:ext cx="124" cy="676"/>
            </a:xfrm>
            <a:custGeom>
              <a:avLst/>
              <a:gdLst/>
              <a:ahLst/>
              <a:cxnLst>
                <a:cxn ang="0">
                  <a:pos x="124" y="586"/>
                </a:cxn>
                <a:cxn ang="0">
                  <a:pos x="116" y="574"/>
                </a:cxn>
                <a:cxn ang="0">
                  <a:pos x="106" y="570"/>
                </a:cxn>
                <a:cxn ang="0">
                  <a:pos x="90" y="572"/>
                </a:cxn>
                <a:cxn ang="0">
                  <a:pos x="92" y="572"/>
                </a:cxn>
                <a:cxn ang="0">
                  <a:pos x="100" y="578"/>
                </a:cxn>
                <a:cxn ang="0">
                  <a:pos x="104" y="584"/>
                </a:cxn>
                <a:cxn ang="0">
                  <a:pos x="102" y="590"/>
                </a:cxn>
                <a:cxn ang="0">
                  <a:pos x="88" y="602"/>
                </a:cxn>
                <a:cxn ang="0">
                  <a:pos x="66" y="604"/>
                </a:cxn>
                <a:cxn ang="0">
                  <a:pos x="70" y="588"/>
                </a:cxn>
                <a:cxn ang="0">
                  <a:pos x="82" y="572"/>
                </a:cxn>
                <a:cxn ang="0">
                  <a:pos x="88" y="558"/>
                </a:cxn>
                <a:cxn ang="0">
                  <a:pos x="88" y="546"/>
                </a:cxn>
                <a:cxn ang="0">
                  <a:pos x="76" y="528"/>
                </a:cxn>
                <a:cxn ang="0">
                  <a:pos x="52" y="512"/>
                </a:cxn>
                <a:cxn ang="0">
                  <a:pos x="26" y="502"/>
                </a:cxn>
                <a:cxn ang="0">
                  <a:pos x="10" y="490"/>
                </a:cxn>
                <a:cxn ang="0">
                  <a:pos x="10" y="474"/>
                </a:cxn>
                <a:cxn ang="0">
                  <a:pos x="26" y="452"/>
                </a:cxn>
                <a:cxn ang="0">
                  <a:pos x="60" y="424"/>
                </a:cxn>
                <a:cxn ang="0">
                  <a:pos x="70" y="418"/>
                </a:cxn>
                <a:cxn ang="0">
                  <a:pos x="80" y="404"/>
                </a:cxn>
                <a:cxn ang="0">
                  <a:pos x="80" y="394"/>
                </a:cxn>
                <a:cxn ang="0">
                  <a:pos x="70" y="378"/>
                </a:cxn>
                <a:cxn ang="0">
                  <a:pos x="56" y="358"/>
                </a:cxn>
                <a:cxn ang="0">
                  <a:pos x="56" y="346"/>
                </a:cxn>
                <a:cxn ang="0">
                  <a:pos x="62" y="332"/>
                </a:cxn>
                <a:cxn ang="0">
                  <a:pos x="72" y="320"/>
                </a:cxn>
                <a:cxn ang="0">
                  <a:pos x="86" y="294"/>
                </a:cxn>
                <a:cxn ang="0">
                  <a:pos x="92" y="268"/>
                </a:cxn>
                <a:cxn ang="0">
                  <a:pos x="94" y="228"/>
                </a:cxn>
                <a:cxn ang="0">
                  <a:pos x="80" y="250"/>
                </a:cxn>
                <a:cxn ang="0">
                  <a:pos x="48" y="306"/>
                </a:cxn>
                <a:cxn ang="0">
                  <a:pos x="26" y="360"/>
                </a:cxn>
                <a:cxn ang="0">
                  <a:pos x="8" y="422"/>
                </a:cxn>
                <a:cxn ang="0">
                  <a:pos x="0" y="490"/>
                </a:cxn>
                <a:cxn ang="0">
                  <a:pos x="8" y="562"/>
                </a:cxn>
                <a:cxn ang="0">
                  <a:pos x="18" y="600"/>
                </a:cxn>
                <a:cxn ang="0">
                  <a:pos x="34" y="638"/>
                </a:cxn>
                <a:cxn ang="0">
                  <a:pos x="56" y="676"/>
                </a:cxn>
                <a:cxn ang="0">
                  <a:pos x="68" y="672"/>
                </a:cxn>
                <a:cxn ang="0">
                  <a:pos x="96" y="654"/>
                </a:cxn>
                <a:cxn ang="0">
                  <a:pos x="116" y="634"/>
                </a:cxn>
                <a:cxn ang="0">
                  <a:pos x="112" y="636"/>
                </a:cxn>
                <a:cxn ang="0">
                  <a:pos x="98" y="640"/>
                </a:cxn>
                <a:cxn ang="0">
                  <a:pos x="88" y="640"/>
                </a:cxn>
                <a:cxn ang="0">
                  <a:pos x="72" y="634"/>
                </a:cxn>
                <a:cxn ang="0">
                  <a:pos x="66" y="620"/>
                </a:cxn>
                <a:cxn ang="0">
                  <a:pos x="78" y="622"/>
                </a:cxn>
                <a:cxn ang="0">
                  <a:pos x="100" y="616"/>
                </a:cxn>
                <a:cxn ang="0">
                  <a:pos x="116" y="606"/>
                </a:cxn>
                <a:cxn ang="0">
                  <a:pos x="122" y="594"/>
                </a:cxn>
                <a:cxn ang="0">
                  <a:pos x="124" y="586"/>
                </a:cxn>
                <a:cxn ang="0">
                  <a:pos x="34" y="18"/>
                </a:cxn>
                <a:cxn ang="0">
                  <a:pos x="90" y="44"/>
                </a:cxn>
                <a:cxn ang="0">
                  <a:pos x="108" y="16"/>
                </a:cxn>
                <a:cxn ang="0">
                  <a:pos x="110" y="4"/>
                </a:cxn>
                <a:cxn ang="0">
                  <a:pos x="106" y="0"/>
                </a:cxn>
                <a:cxn ang="0">
                  <a:pos x="86" y="2"/>
                </a:cxn>
                <a:cxn ang="0">
                  <a:pos x="34" y="18"/>
                </a:cxn>
              </a:cxnLst>
              <a:rect l="0" t="0" r="r" b="b"/>
              <a:pathLst>
                <a:path w="124" h="676">
                  <a:moveTo>
                    <a:pt x="124" y="586"/>
                  </a:moveTo>
                  <a:lnTo>
                    <a:pt x="124" y="586"/>
                  </a:lnTo>
                  <a:lnTo>
                    <a:pt x="120" y="580"/>
                  </a:lnTo>
                  <a:lnTo>
                    <a:pt x="116" y="574"/>
                  </a:lnTo>
                  <a:lnTo>
                    <a:pt x="112" y="572"/>
                  </a:lnTo>
                  <a:lnTo>
                    <a:pt x="106" y="570"/>
                  </a:lnTo>
                  <a:lnTo>
                    <a:pt x="94" y="572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92" y="572"/>
                  </a:lnTo>
                  <a:lnTo>
                    <a:pt x="98" y="576"/>
                  </a:lnTo>
                  <a:lnTo>
                    <a:pt x="100" y="578"/>
                  </a:lnTo>
                  <a:lnTo>
                    <a:pt x="102" y="580"/>
                  </a:lnTo>
                  <a:lnTo>
                    <a:pt x="104" y="584"/>
                  </a:lnTo>
                  <a:lnTo>
                    <a:pt x="102" y="590"/>
                  </a:lnTo>
                  <a:lnTo>
                    <a:pt x="102" y="590"/>
                  </a:lnTo>
                  <a:lnTo>
                    <a:pt x="98" y="596"/>
                  </a:lnTo>
                  <a:lnTo>
                    <a:pt x="88" y="602"/>
                  </a:lnTo>
                  <a:lnTo>
                    <a:pt x="78" y="604"/>
                  </a:lnTo>
                  <a:lnTo>
                    <a:pt x="66" y="604"/>
                  </a:lnTo>
                  <a:lnTo>
                    <a:pt x="66" y="604"/>
                  </a:lnTo>
                  <a:lnTo>
                    <a:pt x="70" y="588"/>
                  </a:lnTo>
                  <a:lnTo>
                    <a:pt x="82" y="572"/>
                  </a:lnTo>
                  <a:lnTo>
                    <a:pt x="82" y="572"/>
                  </a:lnTo>
                  <a:lnTo>
                    <a:pt x="86" y="564"/>
                  </a:lnTo>
                  <a:lnTo>
                    <a:pt x="88" y="558"/>
                  </a:lnTo>
                  <a:lnTo>
                    <a:pt x="90" y="552"/>
                  </a:lnTo>
                  <a:lnTo>
                    <a:pt x="88" y="546"/>
                  </a:lnTo>
                  <a:lnTo>
                    <a:pt x="84" y="536"/>
                  </a:lnTo>
                  <a:lnTo>
                    <a:pt x="76" y="528"/>
                  </a:lnTo>
                  <a:lnTo>
                    <a:pt x="66" y="518"/>
                  </a:lnTo>
                  <a:lnTo>
                    <a:pt x="52" y="512"/>
                  </a:lnTo>
                  <a:lnTo>
                    <a:pt x="26" y="502"/>
                  </a:lnTo>
                  <a:lnTo>
                    <a:pt x="26" y="502"/>
                  </a:lnTo>
                  <a:lnTo>
                    <a:pt x="16" y="496"/>
                  </a:lnTo>
                  <a:lnTo>
                    <a:pt x="10" y="490"/>
                  </a:lnTo>
                  <a:lnTo>
                    <a:pt x="8" y="482"/>
                  </a:lnTo>
                  <a:lnTo>
                    <a:pt x="10" y="474"/>
                  </a:lnTo>
                  <a:lnTo>
                    <a:pt x="16" y="462"/>
                  </a:lnTo>
                  <a:lnTo>
                    <a:pt x="26" y="452"/>
                  </a:lnTo>
                  <a:lnTo>
                    <a:pt x="42" y="438"/>
                  </a:lnTo>
                  <a:lnTo>
                    <a:pt x="60" y="424"/>
                  </a:lnTo>
                  <a:lnTo>
                    <a:pt x="60" y="424"/>
                  </a:lnTo>
                  <a:lnTo>
                    <a:pt x="70" y="418"/>
                  </a:lnTo>
                  <a:lnTo>
                    <a:pt x="76" y="410"/>
                  </a:lnTo>
                  <a:lnTo>
                    <a:pt x="80" y="404"/>
                  </a:lnTo>
                  <a:lnTo>
                    <a:pt x="80" y="400"/>
                  </a:lnTo>
                  <a:lnTo>
                    <a:pt x="80" y="394"/>
                  </a:lnTo>
                  <a:lnTo>
                    <a:pt x="78" y="388"/>
                  </a:lnTo>
                  <a:lnTo>
                    <a:pt x="70" y="378"/>
                  </a:lnTo>
                  <a:lnTo>
                    <a:pt x="64" y="368"/>
                  </a:lnTo>
                  <a:lnTo>
                    <a:pt x="56" y="358"/>
                  </a:lnTo>
                  <a:lnTo>
                    <a:pt x="56" y="352"/>
                  </a:lnTo>
                  <a:lnTo>
                    <a:pt x="56" y="346"/>
                  </a:lnTo>
                  <a:lnTo>
                    <a:pt x="58" y="340"/>
                  </a:lnTo>
                  <a:lnTo>
                    <a:pt x="62" y="332"/>
                  </a:lnTo>
                  <a:lnTo>
                    <a:pt x="62" y="332"/>
                  </a:lnTo>
                  <a:lnTo>
                    <a:pt x="72" y="320"/>
                  </a:lnTo>
                  <a:lnTo>
                    <a:pt x="80" y="306"/>
                  </a:lnTo>
                  <a:lnTo>
                    <a:pt x="86" y="294"/>
                  </a:lnTo>
                  <a:lnTo>
                    <a:pt x="90" y="280"/>
                  </a:lnTo>
                  <a:lnTo>
                    <a:pt x="92" y="268"/>
                  </a:lnTo>
                  <a:lnTo>
                    <a:pt x="94" y="254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80" y="250"/>
                  </a:lnTo>
                  <a:lnTo>
                    <a:pt x="58" y="284"/>
                  </a:lnTo>
                  <a:lnTo>
                    <a:pt x="48" y="306"/>
                  </a:lnTo>
                  <a:lnTo>
                    <a:pt x="36" y="332"/>
                  </a:lnTo>
                  <a:lnTo>
                    <a:pt x="26" y="360"/>
                  </a:lnTo>
                  <a:lnTo>
                    <a:pt x="16" y="390"/>
                  </a:lnTo>
                  <a:lnTo>
                    <a:pt x="8" y="422"/>
                  </a:lnTo>
                  <a:lnTo>
                    <a:pt x="2" y="456"/>
                  </a:lnTo>
                  <a:lnTo>
                    <a:pt x="0" y="490"/>
                  </a:lnTo>
                  <a:lnTo>
                    <a:pt x="2" y="526"/>
                  </a:lnTo>
                  <a:lnTo>
                    <a:pt x="8" y="562"/>
                  </a:lnTo>
                  <a:lnTo>
                    <a:pt x="12" y="582"/>
                  </a:lnTo>
                  <a:lnTo>
                    <a:pt x="18" y="600"/>
                  </a:lnTo>
                  <a:lnTo>
                    <a:pt x="26" y="618"/>
                  </a:lnTo>
                  <a:lnTo>
                    <a:pt x="34" y="638"/>
                  </a:lnTo>
                  <a:lnTo>
                    <a:pt x="44" y="656"/>
                  </a:lnTo>
                  <a:lnTo>
                    <a:pt x="56" y="676"/>
                  </a:lnTo>
                  <a:lnTo>
                    <a:pt x="56" y="676"/>
                  </a:lnTo>
                  <a:lnTo>
                    <a:pt x="68" y="672"/>
                  </a:lnTo>
                  <a:lnTo>
                    <a:pt x="78" y="666"/>
                  </a:lnTo>
                  <a:lnTo>
                    <a:pt x="96" y="654"/>
                  </a:lnTo>
                  <a:lnTo>
                    <a:pt x="108" y="642"/>
                  </a:lnTo>
                  <a:lnTo>
                    <a:pt x="116" y="634"/>
                  </a:lnTo>
                  <a:lnTo>
                    <a:pt x="116" y="634"/>
                  </a:lnTo>
                  <a:lnTo>
                    <a:pt x="112" y="636"/>
                  </a:lnTo>
                  <a:lnTo>
                    <a:pt x="106" y="638"/>
                  </a:lnTo>
                  <a:lnTo>
                    <a:pt x="98" y="640"/>
                  </a:lnTo>
                  <a:lnTo>
                    <a:pt x="88" y="640"/>
                  </a:lnTo>
                  <a:lnTo>
                    <a:pt x="88" y="640"/>
                  </a:lnTo>
                  <a:lnTo>
                    <a:pt x="80" y="638"/>
                  </a:lnTo>
                  <a:lnTo>
                    <a:pt x="72" y="634"/>
                  </a:lnTo>
                  <a:lnTo>
                    <a:pt x="68" y="628"/>
                  </a:lnTo>
                  <a:lnTo>
                    <a:pt x="66" y="620"/>
                  </a:lnTo>
                  <a:lnTo>
                    <a:pt x="66" y="620"/>
                  </a:lnTo>
                  <a:lnTo>
                    <a:pt x="78" y="622"/>
                  </a:lnTo>
                  <a:lnTo>
                    <a:pt x="90" y="620"/>
                  </a:lnTo>
                  <a:lnTo>
                    <a:pt x="100" y="616"/>
                  </a:lnTo>
                  <a:lnTo>
                    <a:pt x="108" y="612"/>
                  </a:lnTo>
                  <a:lnTo>
                    <a:pt x="116" y="606"/>
                  </a:lnTo>
                  <a:lnTo>
                    <a:pt x="120" y="600"/>
                  </a:lnTo>
                  <a:lnTo>
                    <a:pt x="122" y="594"/>
                  </a:lnTo>
                  <a:lnTo>
                    <a:pt x="124" y="586"/>
                  </a:lnTo>
                  <a:lnTo>
                    <a:pt x="124" y="58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100" y="28"/>
                  </a:lnTo>
                  <a:lnTo>
                    <a:pt x="108" y="16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110" y="2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86" y="2"/>
                  </a:lnTo>
                  <a:lnTo>
                    <a:pt x="64" y="8"/>
                  </a:lnTo>
                  <a:lnTo>
                    <a:pt x="34" y="18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6">
              <a:extLst>
                <a:ext uri="{FF2B5EF4-FFF2-40B4-BE49-F238E27FC236}">
                  <a16:creationId xmlns:a16="http://schemas.microsoft.com/office/drawing/2014/main" id="{3F0C552D-54CB-46EC-8248-B67A3F575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1778"/>
              <a:ext cx="74" cy="76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0" y="30"/>
                </a:cxn>
                <a:cxn ang="0">
                  <a:pos x="28" y="18"/>
                </a:cxn>
                <a:cxn ang="0">
                  <a:pos x="36" y="8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20" y="6"/>
                </a:cxn>
                <a:cxn ang="0">
                  <a:pos x="12" y="12"/>
                </a:cxn>
                <a:cxn ang="0">
                  <a:pos x="6" y="20"/>
                </a:cxn>
                <a:cxn ang="0">
                  <a:pos x="2" y="28"/>
                </a:cxn>
                <a:cxn ang="0">
                  <a:pos x="0" y="36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52"/>
                </a:cxn>
                <a:cxn ang="0">
                  <a:pos x="4" y="58"/>
                </a:cxn>
                <a:cxn ang="0">
                  <a:pos x="8" y="64"/>
                </a:cxn>
                <a:cxn ang="0">
                  <a:pos x="14" y="68"/>
                </a:cxn>
                <a:cxn ang="0">
                  <a:pos x="26" y="74"/>
                </a:cxn>
                <a:cxn ang="0">
                  <a:pos x="42" y="76"/>
                </a:cxn>
                <a:cxn ang="0">
                  <a:pos x="56" y="76"/>
                </a:cxn>
                <a:cxn ang="0">
                  <a:pos x="66" y="72"/>
                </a:cxn>
                <a:cxn ang="0">
                  <a:pos x="70" y="68"/>
                </a:cxn>
                <a:cxn ang="0">
                  <a:pos x="74" y="64"/>
                </a:cxn>
                <a:cxn ang="0">
                  <a:pos x="74" y="58"/>
                </a:cxn>
                <a:cxn ang="0">
                  <a:pos x="74" y="52"/>
                </a:cxn>
                <a:cxn ang="0">
                  <a:pos x="74" y="52"/>
                </a:cxn>
                <a:cxn ang="0">
                  <a:pos x="72" y="48"/>
                </a:cxn>
                <a:cxn ang="0">
                  <a:pos x="68" y="46"/>
                </a:cxn>
                <a:cxn ang="0">
                  <a:pos x="60" y="44"/>
                </a:cxn>
                <a:cxn ang="0">
                  <a:pos x="54" y="44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56" y="46"/>
                </a:cxn>
                <a:cxn ang="0">
                  <a:pos x="60" y="50"/>
                </a:cxn>
                <a:cxn ang="0">
                  <a:pos x="60" y="52"/>
                </a:cxn>
                <a:cxn ang="0">
                  <a:pos x="60" y="56"/>
                </a:cxn>
                <a:cxn ang="0">
                  <a:pos x="60" y="56"/>
                </a:cxn>
                <a:cxn ang="0">
                  <a:pos x="56" y="60"/>
                </a:cxn>
                <a:cxn ang="0">
                  <a:pos x="50" y="64"/>
                </a:cxn>
                <a:cxn ang="0">
                  <a:pos x="40" y="66"/>
                </a:cxn>
                <a:cxn ang="0">
                  <a:pos x="30" y="64"/>
                </a:cxn>
                <a:cxn ang="0">
                  <a:pos x="30" y="64"/>
                </a:cxn>
                <a:cxn ang="0">
                  <a:pos x="26" y="62"/>
                </a:cxn>
                <a:cxn ang="0">
                  <a:pos x="22" y="60"/>
                </a:cxn>
                <a:cxn ang="0">
                  <a:pos x="18" y="54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20" y="32"/>
                </a:cxn>
                <a:cxn ang="0">
                  <a:pos x="20" y="28"/>
                </a:cxn>
                <a:cxn ang="0">
                  <a:pos x="20" y="30"/>
                </a:cxn>
                <a:cxn ang="0">
                  <a:pos x="20" y="30"/>
                </a:cxn>
              </a:cxnLst>
              <a:rect l="0" t="0" r="r" b="b"/>
              <a:pathLst>
                <a:path w="74" h="76">
                  <a:moveTo>
                    <a:pt x="20" y="30"/>
                  </a:moveTo>
                  <a:lnTo>
                    <a:pt x="20" y="30"/>
                  </a:lnTo>
                  <a:lnTo>
                    <a:pt x="28" y="18"/>
                  </a:lnTo>
                  <a:lnTo>
                    <a:pt x="36" y="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6"/>
                  </a:lnTo>
                  <a:lnTo>
                    <a:pt x="12" y="12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4" y="58"/>
                  </a:lnTo>
                  <a:lnTo>
                    <a:pt x="8" y="64"/>
                  </a:lnTo>
                  <a:lnTo>
                    <a:pt x="14" y="68"/>
                  </a:lnTo>
                  <a:lnTo>
                    <a:pt x="26" y="74"/>
                  </a:lnTo>
                  <a:lnTo>
                    <a:pt x="42" y="76"/>
                  </a:lnTo>
                  <a:lnTo>
                    <a:pt x="56" y="76"/>
                  </a:lnTo>
                  <a:lnTo>
                    <a:pt x="66" y="72"/>
                  </a:lnTo>
                  <a:lnTo>
                    <a:pt x="70" y="68"/>
                  </a:lnTo>
                  <a:lnTo>
                    <a:pt x="74" y="64"/>
                  </a:lnTo>
                  <a:lnTo>
                    <a:pt x="74" y="5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2" y="48"/>
                  </a:lnTo>
                  <a:lnTo>
                    <a:pt x="68" y="46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46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6" y="60"/>
                  </a:lnTo>
                  <a:lnTo>
                    <a:pt x="50" y="64"/>
                  </a:lnTo>
                  <a:lnTo>
                    <a:pt x="40" y="6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6" y="62"/>
                  </a:lnTo>
                  <a:lnTo>
                    <a:pt x="22" y="60"/>
                  </a:lnTo>
                  <a:lnTo>
                    <a:pt x="18" y="54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7">
              <a:extLst>
                <a:ext uri="{FF2B5EF4-FFF2-40B4-BE49-F238E27FC236}">
                  <a16:creationId xmlns:a16="http://schemas.microsoft.com/office/drawing/2014/main" id="{F9560B00-C5AC-4D76-A1E5-A69B6897D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1768"/>
              <a:ext cx="52" cy="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6" y="6"/>
                </a:cxn>
                <a:cxn ang="0">
                  <a:pos x="32" y="20"/>
                </a:cxn>
                <a:cxn ang="0">
                  <a:pos x="24" y="28"/>
                </a:cxn>
                <a:cxn ang="0">
                  <a:pos x="20" y="40"/>
                </a:cxn>
                <a:cxn ang="0">
                  <a:pos x="18" y="52"/>
                </a:cxn>
                <a:cxn ang="0">
                  <a:pos x="20" y="64"/>
                </a:cxn>
                <a:cxn ang="0">
                  <a:pos x="20" y="64"/>
                </a:cxn>
                <a:cxn ang="0">
                  <a:pos x="28" y="84"/>
                </a:cxn>
                <a:cxn ang="0">
                  <a:pos x="34" y="94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28" y="96"/>
                </a:cxn>
                <a:cxn ang="0">
                  <a:pos x="18" y="90"/>
                </a:cxn>
                <a:cxn ang="0">
                  <a:pos x="12" y="84"/>
                </a:cxn>
                <a:cxn ang="0">
                  <a:pos x="6" y="76"/>
                </a:cxn>
                <a:cxn ang="0">
                  <a:pos x="2" y="68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2" y="42"/>
                </a:cxn>
                <a:cxn ang="0">
                  <a:pos x="4" y="32"/>
                </a:cxn>
                <a:cxn ang="0">
                  <a:pos x="8" y="24"/>
                </a:cxn>
                <a:cxn ang="0">
                  <a:pos x="12" y="18"/>
                </a:cxn>
                <a:cxn ang="0">
                  <a:pos x="18" y="12"/>
                </a:cxn>
                <a:cxn ang="0">
                  <a:pos x="26" y="6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100">
                  <a:moveTo>
                    <a:pt x="52" y="0"/>
                  </a:moveTo>
                  <a:lnTo>
                    <a:pt x="52" y="0"/>
                  </a:lnTo>
                  <a:lnTo>
                    <a:pt x="46" y="6"/>
                  </a:lnTo>
                  <a:lnTo>
                    <a:pt x="32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8" y="5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84"/>
                  </a:lnTo>
                  <a:lnTo>
                    <a:pt x="34" y="94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28" y="96"/>
                  </a:lnTo>
                  <a:lnTo>
                    <a:pt x="18" y="90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8">
              <a:extLst>
                <a:ext uri="{FF2B5EF4-FFF2-40B4-BE49-F238E27FC236}">
                  <a16:creationId xmlns:a16="http://schemas.microsoft.com/office/drawing/2014/main" id="{294A70D8-C2B5-4F87-8399-B0FDDCEA0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1764"/>
              <a:ext cx="50" cy="1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0"/>
                </a:cxn>
                <a:cxn ang="0">
                  <a:pos x="44" y="4"/>
                </a:cxn>
                <a:cxn ang="0">
                  <a:pos x="30" y="18"/>
                </a:cxn>
                <a:cxn ang="0">
                  <a:pos x="24" y="28"/>
                </a:cxn>
                <a:cxn ang="0">
                  <a:pos x="18" y="38"/>
                </a:cxn>
                <a:cxn ang="0">
                  <a:pos x="16" y="5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6" y="82"/>
                </a:cxn>
                <a:cxn ang="0">
                  <a:pos x="32" y="94"/>
                </a:cxn>
                <a:cxn ang="0">
                  <a:pos x="36" y="100"/>
                </a:cxn>
                <a:cxn ang="0">
                  <a:pos x="36" y="100"/>
                </a:cxn>
                <a:cxn ang="0">
                  <a:pos x="26" y="96"/>
                </a:cxn>
                <a:cxn ang="0">
                  <a:pos x="18" y="90"/>
                </a:cxn>
                <a:cxn ang="0">
                  <a:pos x="10" y="84"/>
                </a:cxn>
                <a:cxn ang="0">
                  <a:pos x="6" y="76"/>
                </a:cxn>
                <a:cxn ang="0">
                  <a:pos x="2" y="68"/>
                </a:cxn>
                <a:cxn ang="0">
                  <a:pos x="0" y="58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2" y="32"/>
                </a:cxn>
                <a:cxn ang="0">
                  <a:pos x="6" y="24"/>
                </a:cxn>
                <a:cxn ang="0">
                  <a:pos x="12" y="16"/>
                </a:cxn>
                <a:cxn ang="0">
                  <a:pos x="18" y="10"/>
                </a:cxn>
                <a:cxn ang="0">
                  <a:pos x="24" y="4"/>
                </a:cxn>
                <a:cxn ang="0">
                  <a:pos x="32" y="2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0" h="100">
                  <a:moveTo>
                    <a:pt x="50" y="0"/>
                  </a:moveTo>
                  <a:lnTo>
                    <a:pt x="50" y="0"/>
                  </a:lnTo>
                  <a:lnTo>
                    <a:pt x="44" y="4"/>
                  </a:lnTo>
                  <a:lnTo>
                    <a:pt x="30" y="18"/>
                  </a:lnTo>
                  <a:lnTo>
                    <a:pt x="24" y="28"/>
                  </a:lnTo>
                  <a:lnTo>
                    <a:pt x="18" y="38"/>
                  </a:lnTo>
                  <a:lnTo>
                    <a:pt x="16" y="5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6" y="82"/>
                  </a:lnTo>
                  <a:lnTo>
                    <a:pt x="32" y="94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26" y="96"/>
                  </a:lnTo>
                  <a:lnTo>
                    <a:pt x="18" y="90"/>
                  </a:lnTo>
                  <a:lnTo>
                    <a:pt x="10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2" y="16"/>
                  </a:lnTo>
                  <a:lnTo>
                    <a:pt x="18" y="10"/>
                  </a:lnTo>
                  <a:lnTo>
                    <a:pt x="24" y="4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59">
              <a:extLst>
                <a:ext uri="{FF2B5EF4-FFF2-40B4-BE49-F238E27FC236}">
                  <a16:creationId xmlns:a16="http://schemas.microsoft.com/office/drawing/2014/main" id="{1385A31C-CECD-4654-8BA4-E2ACE60CF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1764"/>
              <a:ext cx="50" cy="1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0"/>
                </a:cxn>
                <a:cxn ang="0">
                  <a:pos x="44" y="4"/>
                </a:cxn>
                <a:cxn ang="0">
                  <a:pos x="30" y="18"/>
                </a:cxn>
                <a:cxn ang="0">
                  <a:pos x="24" y="28"/>
                </a:cxn>
                <a:cxn ang="0">
                  <a:pos x="20" y="38"/>
                </a:cxn>
                <a:cxn ang="0">
                  <a:pos x="16" y="5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6" y="82"/>
                </a:cxn>
                <a:cxn ang="0">
                  <a:pos x="32" y="94"/>
                </a:cxn>
                <a:cxn ang="0">
                  <a:pos x="36" y="100"/>
                </a:cxn>
                <a:cxn ang="0">
                  <a:pos x="36" y="100"/>
                </a:cxn>
                <a:cxn ang="0">
                  <a:pos x="26" y="96"/>
                </a:cxn>
                <a:cxn ang="0">
                  <a:pos x="18" y="90"/>
                </a:cxn>
                <a:cxn ang="0">
                  <a:pos x="10" y="84"/>
                </a:cxn>
                <a:cxn ang="0">
                  <a:pos x="6" y="76"/>
                </a:cxn>
                <a:cxn ang="0">
                  <a:pos x="2" y="68"/>
                </a:cxn>
                <a:cxn ang="0">
                  <a:pos x="0" y="58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4" y="32"/>
                </a:cxn>
                <a:cxn ang="0">
                  <a:pos x="6" y="24"/>
                </a:cxn>
                <a:cxn ang="0">
                  <a:pos x="12" y="16"/>
                </a:cxn>
                <a:cxn ang="0">
                  <a:pos x="18" y="10"/>
                </a:cxn>
                <a:cxn ang="0">
                  <a:pos x="24" y="4"/>
                </a:cxn>
                <a:cxn ang="0">
                  <a:pos x="32" y="2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0" h="100">
                  <a:moveTo>
                    <a:pt x="50" y="0"/>
                  </a:moveTo>
                  <a:lnTo>
                    <a:pt x="50" y="0"/>
                  </a:lnTo>
                  <a:lnTo>
                    <a:pt x="44" y="4"/>
                  </a:lnTo>
                  <a:lnTo>
                    <a:pt x="30" y="18"/>
                  </a:lnTo>
                  <a:lnTo>
                    <a:pt x="24" y="28"/>
                  </a:lnTo>
                  <a:lnTo>
                    <a:pt x="20" y="38"/>
                  </a:lnTo>
                  <a:lnTo>
                    <a:pt x="16" y="5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6" y="82"/>
                  </a:lnTo>
                  <a:lnTo>
                    <a:pt x="32" y="94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26" y="96"/>
                  </a:lnTo>
                  <a:lnTo>
                    <a:pt x="18" y="90"/>
                  </a:lnTo>
                  <a:lnTo>
                    <a:pt x="10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2"/>
                  </a:lnTo>
                  <a:lnTo>
                    <a:pt x="6" y="24"/>
                  </a:lnTo>
                  <a:lnTo>
                    <a:pt x="12" y="16"/>
                  </a:lnTo>
                  <a:lnTo>
                    <a:pt x="18" y="10"/>
                  </a:lnTo>
                  <a:lnTo>
                    <a:pt x="24" y="4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60">
              <a:extLst>
                <a:ext uri="{FF2B5EF4-FFF2-40B4-BE49-F238E27FC236}">
                  <a16:creationId xmlns:a16="http://schemas.microsoft.com/office/drawing/2014/main" id="{A8721B58-D452-48AE-8B53-B762AF2F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1606"/>
              <a:ext cx="74" cy="78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0" y="30"/>
                </a:cxn>
                <a:cxn ang="0">
                  <a:pos x="28" y="18"/>
                </a:cxn>
                <a:cxn ang="0">
                  <a:pos x="36" y="8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0"/>
                </a:cxn>
                <a:cxn ang="0">
                  <a:pos x="26" y="2"/>
                </a:cxn>
                <a:cxn ang="0">
                  <a:pos x="18" y="6"/>
                </a:cxn>
                <a:cxn ang="0">
                  <a:pos x="12" y="12"/>
                </a:cxn>
                <a:cxn ang="0">
                  <a:pos x="6" y="20"/>
                </a:cxn>
                <a:cxn ang="0">
                  <a:pos x="2" y="28"/>
                </a:cxn>
                <a:cxn ang="0">
                  <a:pos x="0" y="36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54"/>
                </a:cxn>
                <a:cxn ang="0">
                  <a:pos x="4" y="60"/>
                </a:cxn>
                <a:cxn ang="0">
                  <a:pos x="8" y="64"/>
                </a:cxn>
                <a:cxn ang="0">
                  <a:pos x="14" y="68"/>
                </a:cxn>
                <a:cxn ang="0">
                  <a:pos x="26" y="74"/>
                </a:cxn>
                <a:cxn ang="0">
                  <a:pos x="40" y="78"/>
                </a:cxn>
                <a:cxn ang="0">
                  <a:pos x="54" y="76"/>
                </a:cxn>
                <a:cxn ang="0">
                  <a:pos x="66" y="72"/>
                </a:cxn>
                <a:cxn ang="0">
                  <a:pos x="70" y="68"/>
                </a:cxn>
                <a:cxn ang="0">
                  <a:pos x="72" y="64"/>
                </a:cxn>
                <a:cxn ang="0">
                  <a:pos x="74" y="58"/>
                </a:cxn>
                <a:cxn ang="0">
                  <a:pos x="74" y="52"/>
                </a:cxn>
                <a:cxn ang="0">
                  <a:pos x="74" y="52"/>
                </a:cxn>
                <a:cxn ang="0">
                  <a:pos x="70" y="48"/>
                </a:cxn>
                <a:cxn ang="0">
                  <a:pos x="68" y="46"/>
                </a:cxn>
                <a:cxn ang="0">
                  <a:pos x="64" y="44"/>
                </a:cxn>
                <a:cxn ang="0">
                  <a:pos x="60" y="44"/>
                </a:cxn>
                <a:cxn ang="0">
                  <a:pos x="54" y="44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56" y="46"/>
                </a:cxn>
                <a:cxn ang="0">
                  <a:pos x="60" y="50"/>
                </a:cxn>
                <a:cxn ang="0">
                  <a:pos x="60" y="52"/>
                </a:cxn>
                <a:cxn ang="0">
                  <a:pos x="60" y="56"/>
                </a:cxn>
                <a:cxn ang="0">
                  <a:pos x="60" y="56"/>
                </a:cxn>
                <a:cxn ang="0">
                  <a:pos x="56" y="62"/>
                </a:cxn>
                <a:cxn ang="0">
                  <a:pos x="48" y="64"/>
                </a:cxn>
                <a:cxn ang="0">
                  <a:pos x="40" y="66"/>
                </a:cxn>
                <a:cxn ang="0">
                  <a:pos x="30" y="64"/>
                </a:cxn>
                <a:cxn ang="0">
                  <a:pos x="30" y="64"/>
                </a:cxn>
                <a:cxn ang="0">
                  <a:pos x="24" y="62"/>
                </a:cxn>
                <a:cxn ang="0">
                  <a:pos x="22" y="60"/>
                </a:cxn>
                <a:cxn ang="0">
                  <a:pos x="18" y="54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8" y="38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0" y="30"/>
                </a:cxn>
                <a:cxn ang="0">
                  <a:pos x="20" y="30"/>
                </a:cxn>
              </a:cxnLst>
              <a:rect l="0" t="0" r="r" b="b"/>
              <a:pathLst>
                <a:path w="74" h="78">
                  <a:moveTo>
                    <a:pt x="20" y="30"/>
                  </a:moveTo>
                  <a:lnTo>
                    <a:pt x="20" y="30"/>
                  </a:lnTo>
                  <a:lnTo>
                    <a:pt x="28" y="18"/>
                  </a:lnTo>
                  <a:lnTo>
                    <a:pt x="36" y="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4" y="60"/>
                  </a:lnTo>
                  <a:lnTo>
                    <a:pt x="8" y="64"/>
                  </a:lnTo>
                  <a:lnTo>
                    <a:pt x="14" y="68"/>
                  </a:lnTo>
                  <a:lnTo>
                    <a:pt x="26" y="74"/>
                  </a:lnTo>
                  <a:lnTo>
                    <a:pt x="40" y="78"/>
                  </a:lnTo>
                  <a:lnTo>
                    <a:pt x="54" y="76"/>
                  </a:lnTo>
                  <a:lnTo>
                    <a:pt x="66" y="72"/>
                  </a:lnTo>
                  <a:lnTo>
                    <a:pt x="70" y="68"/>
                  </a:lnTo>
                  <a:lnTo>
                    <a:pt x="72" y="64"/>
                  </a:lnTo>
                  <a:lnTo>
                    <a:pt x="74" y="5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0" y="48"/>
                  </a:lnTo>
                  <a:lnTo>
                    <a:pt x="68" y="46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46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6" y="62"/>
                  </a:lnTo>
                  <a:lnTo>
                    <a:pt x="48" y="64"/>
                  </a:lnTo>
                  <a:lnTo>
                    <a:pt x="40" y="6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4" y="62"/>
                  </a:lnTo>
                  <a:lnTo>
                    <a:pt x="22" y="60"/>
                  </a:lnTo>
                  <a:lnTo>
                    <a:pt x="18" y="5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8" y="38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61">
              <a:extLst>
                <a:ext uri="{FF2B5EF4-FFF2-40B4-BE49-F238E27FC236}">
                  <a16:creationId xmlns:a16="http://schemas.microsoft.com/office/drawing/2014/main" id="{C93FADD7-DE08-42EE-9270-B13816B72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1596"/>
              <a:ext cx="52" cy="10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6" y="6"/>
                </a:cxn>
                <a:cxn ang="0">
                  <a:pos x="32" y="20"/>
                </a:cxn>
                <a:cxn ang="0">
                  <a:pos x="24" y="30"/>
                </a:cxn>
                <a:cxn ang="0">
                  <a:pos x="20" y="40"/>
                </a:cxn>
                <a:cxn ang="0">
                  <a:pos x="18" y="52"/>
                </a:cxn>
                <a:cxn ang="0">
                  <a:pos x="20" y="64"/>
                </a:cxn>
                <a:cxn ang="0">
                  <a:pos x="20" y="64"/>
                </a:cxn>
                <a:cxn ang="0">
                  <a:pos x="28" y="84"/>
                </a:cxn>
                <a:cxn ang="0">
                  <a:pos x="32" y="96"/>
                </a:cxn>
                <a:cxn ang="0">
                  <a:pos x="38" y="102"/>
                </a:cxn>
                <a:cxn ang="0">
                  <a:pos x="38" y="102"/>
                </a:cxn>
                <a:cxn ang="0">
                  <a:pos x="26" y="96"/>
                </a:cxn>
                <a:cxn ang="0">
                  <a:pos x="18" y="92"/>
                </a:cxn>
                <a:cxn ang="0">
                  <a:pos x="10" y="84"/>
                </a:cxn>
                <a:cxn ang="0">
                  <a:pos x="6" y="76"/>
                </a:cxn>
                <a:cxn ang="0">
                  <a:pos x="2" y="68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2" y="42"/>
                </a:cxn>
                <a:cxn ang="0">
                  <a:pos x="4" y="34"/>
                </a:cxn>
                <a:cxn ang="0">
                  <a:pos x="8" y="26"/>
                </a:cxn>
                <a:cxn ang="0">
                  <a:pos x="12" y="18"/>
                </a:cxn>
                <a:cxn ang="0">
                  <a:pos x="18" y="12"/>
                </a:cxn>
                <a:cxn ang="0">
                  <a:pos x="26" y="6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102">
                  <a:moveTo>
                    <a:pt x="52" y="0"/>
                  </a:moveTo>
                  <a:lnTo>
                    <a:pt x="52" y="0"/>
                  </a:lnTo>
                  <a:lnTo>
                    <a:pt x="46" y="6"/>
                  </a:lnTo>
                  <a:lnTo>
                    <a:pt x="32" y="20"/>
                  </a:lnTo>
                  <a:lnTo>
                    <a:pt x="24" y="30"/>
                  </a:lnTo>
                  <a:lnTo>
                    <a:pt x="20" y="40"/>
                  </a:lnTo>
                  <a:lnTo>
                    <a:pt x="18" y="5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84"/>
                  </a:lnTo>
                  <a:lnTo>
                    <a:pt x="32" y="96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26" y="96"/>
                  </a:lnTo>
                  <a:lnTo>
                    <a:pt x="18" y="92"/>
                  </a:lnTo>
                  <a:lnTo>
                    <a:pt x="10" y="84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6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62">
              <a:extLst>
                <a:ext uri="{FF2B5EF4-FFF2-40B4-BE49-F238E27FC236}">
                  <a16:creationId xmlns:a16="http://schemas.microsoft.com/office/drawing/2014/main" id="{A4A87EF3-7027-45A4-B2BF-5BDCFEE1A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1482"/>
              <a:ext cx="38" cy="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2" y="4"/>
                </a:cxn>
                <a:cxn ang="0">
                  <a:pos x="22" y="14"/>
                </a:cxn>
                <a:cxn ang="0">
                  <a:pos x="18" y="20"/>
                </a:cxn>
                <a:cxn ang="0">
                  <a:pos x="14" y="28"/>
                </a:cxn>
                <a:cxn ang="0">
                  <a:pos x="12" y="36"/>
                </a:cxn>
                <a:cxn ang="0">
                  <a:pos x="14" y="46"/>
                </a:cxn>
                <a:cxn ang="0">
                  <a:pos x="14" y="46"/>
                </a:cxn>
                <a:cxn ang="0">
                  <a:pos x="20" y="60"/>
                </a:cxn>
                <a:cxn ang="0">
                  <a:pos x="24" y="68"/>
                </a:cxn>
                <a:cxn ang="0">
                  <a:pos x="26" y="72"/>
                </a:cxn>
                <a:cxn ang="0">
                  <a:pos x="26" y="72"/>
                </a:cxn>
                <a:cxn ang="0">
                  <a:pos x="18" y="70"/>
                </a:cxn>
                <a:cxn ang="0">
                  <a:pos x="12" y="66"/>
                </a:cxn>
                <a:cxn ang="0">
                  <a:pos x="8" y="60"/>
                </a:cxn>
                <a:cxn ang="0">
                  <a:pos x="4" y="54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0" y="30"/>
                </a:cxn>
                <a:cxn ang="0">
                  <a:pos x="4" y="18"/>
                </a:cxn>
                <a:cxn ang="0">
                  <a:pos x="12" y="8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38" h="72">
                  <a:moveTo>
                    <a:pt x="38" y="0"/>
                  </a:moveTo>
                  <a:lnTo>
                    <a:pt x="38" y="0"/>
                  </a:lnTo>
                  <a:lnTo>
                    <a:pt x="32" y="4"/>
                  </a:lnTo>
                  <a:lnTo>
                    <a:pt x="22" y="14"/>
                  </a:lnTo>
                  <a:lnTo>
                    <a:pt x="18" y="20"/>
                  </a:lnTo>
                  <a:lnTo>
                    <a:pt x="14" y="28"/>
                  </a:lnTo>
                  <a:lnTo>
                    <a:pt x="12" y="3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20" y="60"/>
                  </a:lnTo>
                  <a:lnTo>
                    <a:pt x="24" y="68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8" y="70"/>
                  </a:lnTo>
                  <a:lnTo>
                    <a:pt x="12" y="66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4" y="18"/>
                  </a:lnTo>
                  <a:lnTo>
                    <a:pt x="12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63">
              <a:extLst>
                <a:ext uri="{FF2B5EF4-FFF2-40B4-BE49-F238E27FC236}">
                  <a16:creationId xmlns:a16="http://schemas.microsoft.com/office/drawing/2014/main" id="{55541AB0-B8C8-4181-915F-B33C1EB59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1482"/>
              <a:ext cx="38" cy="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4" y="4"/>
                </a:cxn>
                <a:cxn ang="0">
                  <a:pos x="24" y="14"/>
                </a:cxn>
                <a:cxn ang="0">
                  <a:pos x="18" y="20"/>
                </a:cxn>
                <a:cxn ang="0">
                  <a:pos x="14" y="28"/>
                </a:cxn>
                <a:cxn ang="0">
                  <a:pos x="12" y="36"/>
                </a:cxn>
                <a:cxn ang="0">
                  <a:pos x="14" y="46"/>
                </a:cxn>
                <a:cxn ang="0">
                  <a:pos x="14" y="46"/>
                </a:cxn>
                <a:cxn ang="0">
                  <a:pos x="20" y="60"/>
                </a:cxn>
                <a:cxn ang="0">
                  <a:pos x="24" y="68"/>
                </a:cxn>
                <a:cxn ang="0">
                  <a:pos x="28" y="72"/>
                </a:cxn>
                <a:cxn ang="0">
                  <a:pos x="28" y="72"/>
                </a:cxn>
                <a:cxn ang="0">
                  <a:pos x="20" y="70"/>
                </a:cxn>
                <a:cxn ang="0">
                  <a:pos x="14" y="66"/>
                </a:cxn>
                <a:cxn ang="0">
                  <a:pos x="8" y="60"/>
                </a:cxn>
                <a:cxn ang="0">
                  <a:pos x="4" y="54"/>
                </a:cxn>
                <a:cxn ang="0">
                  <a:pos x="2" y="48"/>
                </a:cxn>
                <a:cxn ang="0">
                  <a:pos x="0" y="42"/>
                </a:cxn>
                <a:cxn ang="0">
                  <a:pos x="0" y="30"/>
                </a:cxn>
                <a:cxn ang="0">
                  <a:pos x="6" y="18"/>
                </a:cxn>
                <a:cxn ang="0">
                  <a:pos x="14" y="8"/>
                </a:cxn>
                <a:cxn ang="0">
                  <a:pos x="18" y="4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38" h="72">
                  <a:moveTo>
                    <a:pt x="38" y="0"/>
                  </a:moveTo>
                  <a:lnTo>
                    <a:pt x="38" y="0"/>
                  </a:lnTo>
                  <a:lnTo>
                    <a:pt x="34" y="4"/>
                  </a:lnTo>
                  <a:lnTo>
                    <a:pt x="24" y="14"/>
                  </a:lnTo>
                  <a:lnTo>
                    <a:pt x="18" y="20"/>
                  </a:lnTo>
                  <a:lnTo>
                    <a:pt x="14" y="28"/>
                  </a:lnTo>
                  <a:lnTo>
                    <a:pt x="12" y="3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20" y="60"/>
                  </a:lnTo>
                  <a:lnTo>
                    <a:pt x="24" y="68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0" y="70"/>
                  </a:lnTo>
                  <a:lnTo>
                    <a:pt x="14" y="66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64">
              <a:extLst>
                <a:ext uri="{FF2B5EF4-FFF2-40B4-BE49-F238E27FC236}">
                  <a16:creationId xmlns:a16="http://schemas.microsoft.com/office/drawing/2014/main" id="{3C6129B3-844A-48DB-9482-0EAB8B6E7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1592"/>
              <a:ext cx="52" cy="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6" y="4"/>
                </a:cxn>
                <a:cxn ang="0">
                  <a:pos x="32" y="18"/>
                </a:cxn>
                <a:cxn ang="0">
                  <a:pos x="26" y="28"/>
                </a:cxn>
                <a:cxn ang="0">
                  <a:pos x="20" y="40"/>
                </a:cxn>
                <a:cxn ang="0">
                  <a:pos x="18" y="52"/>
                </a:cxn>
                <a:cxn ang="0">
                  <a:pos x="20" y="64"/>
                </a:cxn>
                <a:cxn ang="0">
                  <a:pos x="20" y="64"/>
                </a:cxn>
                <a:cxn ang="0">
                  <a:pos x="28" y="84"/>
                </a:cxn>
                <a:cxn ang="0">
                  <a:pos x="34" y="94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28" y="96"/>
                </a:cxn>
                <a:cxn ang="0">
                  <a:pos x="18" y="90"/>
                </a:cxn>
                <a:cxn ang="0">
                  <a:pos x="12" y="84"/>
                </a:cxn>
                <a:cxn ang="0">
                  <a:pos x="6" y="76"/>
                </a:cxn>
                <a:cxn ang="0">
                  <a:pos x="4" y="68"/>
                </a:cxn>
                <a:cxn ang="0">
                  <a:pos x="2" y="58"/>
                </a:cxn>
                <a:cxn ang="0">
                  <a:pos x="0" y="50"/>
                </a:cxn>
                <a:cxn ang="0">
                  <a:pos x="2" y="40"/>
                </a:cxn>
                <a:cxn ang="0">
                  <a:pos x="4" y="32"/>
                </a:cxn>
                <a:cxn ang="0">
                  <a:pos x="8" y="24"/>
                </a:cxn>
                <a:cxn ang="0">
                  <a:pos x="14" y="16"/>
                </a:cxn>
                <a:cxn ang="0">
                  <a:pos x="20" y="10"/>
                </a:cxn>
                <a:cxn ang="0">
                  <a:pos x="26" y="6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100">
                  <a:moveTo>
                    <a:pt x="52" y="0"/>
                  </a:moveTo>
                  <a:lnTo>
                    <a:pt x="52" y="0"/>
                  </a:lnTo>
                  <a:lnTo>
                    <a:pt x="46" y="4"/>
                  </a:lnTo>
                  <a:lnTo>
                    <a:pt x="32" y="18"/>
                  </a:lnTo>
                  <a:lnTo>
                    <a:pt x="26" y="28"/>
                  </a:lnTo>
                  <a:lnTo>
                    <a:pt x="20" y="40"/>
                  </a:lnTo>
                  <a:lnTo>
                    <a:pt x="18" y="5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84"/>
                  </a:lnTo>
                  <a:lnTo>
                    <a:pt x="34" y="94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28" y="96"/>
                  </a:lnTo>
                  <a:lnTo>
                    <a:pt x="18" y="90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65">
              <a:extLst>
                <a:ext uri="{FF2B5EF4-FFF2-40B4-BE49-F238E27FC236}">
                  <a16:creationId xmlns:a16="http://schemas.microsoft.com/office/drawing/2014/main" id="{5B24C2F2-2A72-49AA-B53A-81A76936F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1592"/>
              <a:ext cx="52" cy="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6" y="4"/>
                </a:cxn>
                <a:cxn ang="0">
                  <a:pos x="32" y="18"/>
                </a:cxn>
                <a:cxn ang="0">
                  <a:pos x="26" y="28"/>
                </a:cxn>
                <a:cxn ang="0">
                  <a:pos x="20" y="40"/>
                </a:cxn>
                <a:cxn ang="0">
                  <a:pos x="18" y="52"/>
                </a:cxn>
                <a:cxn ang="0">
                  <a:pos x="20" y="64"/>
                </a:cxn>
                <a:cxn ang="0">
                  <a:pos x="20" y="64"/>
                </a:cxn>
                <a:cxn ang="0">
                  <a:pos x="28" y="84"/>
                </a:cxn>
                <a:cxn ang="0">
                  <a:pos x="34" y="94"/>
                </a:cxn>
                <a:cxn ang="0">
                  <a:pos x="38" y="100"/>
                </a:cxn>
                <a:cxn ang="0">
                  <a:pos x="38" y="100"/>
                </a:cxn>
                <a:cxn ang="0">
                  <a:pos x="28" y="96"/>
                </a:cxn>
                <a:cxn ang="0">
                  <a:pos x="18" y="90"/>
                </a:cxn>
                <a:cxn ang="0">
                  <a:pos x="12" y="84"/>
                </a:cxn>
                <a:cxn ang="0">
                  <a:pos x="6" y="76"/>
                </a:cxn>
                <a:cxn ang="0">
                  <a:pos x="4" y="68"/>
                </a:cxn>
                <a:cxn ang="0">
                  <a:pos x="2" y="58"/>
                </a:cxn>
                <a:cxn ang="0">
                  <a:pos x="0" y="50"/>
                </a:cxn>
                <a:cxn ang="0">
                  <a:pos x="2" y="40"/>
                </a:cxn>
                <a:cxn ang="0">
                  <a:pos x="4" y="32"/>
                </a:cxn>
                <a:cxn ang="0">
                  <a:pos x="8" y="24"/>
                </a:cxn>
                <a:cxn ang="0">
                  <a:pos x="14" y="16"/>
                </a:cxn>
                <a:cxn ang="0">
                  <a:pos x="20" y="10"/>
                </a:cxn>
                <a:cxn ang="0">
                  <a:pos x="26" y="6"/>
                </a:cxn>
                <a:cxn ang="0">
                  <a:pos x="34" y="2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100">
                  <a:moveTo>
                    <a:pt x="52" y="0"/>
                  </a:moveTo>
                  <a:lnTo>
                    <a:pt x="52" y="0"/>
                  </a:lnTo>
                  <a:lnTo>
                    <a:pt x="46" y="4"/>
                  </a:lnTo>
                  <a:lnTo>
                    <a:pt x="32" y="18"/>
                  </a:lnTo>
                  <a:lnTo>
                    <a:pt x="26" y="28"/>
                  </a:lnTo>
                  <a:lnTo>
                    <a:pt x="20" y="40"/>
                  </a:lnTo>
                  <a:lnTo>
                    <a:pt x="18" y="5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84"/>
                  </a:lnTo>
                  <a:lnTo>
                    <a:pt x="34" y="94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28" y="96"/>
                  </a:lnTo>
                  <a:lnTo>
                    <a:pt x="18" y="90"/>
                  </a:lnTo>
                  <a:lnTo>
                    <a:pt x="12" y="84"/>
                  </a:lnTo>
                  <a:lnTo>
                    <a:pt x="6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10"/>
                  </a:lnTo>
                  <a:lnTo>
                    <a:pt x="26" y="6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66">
              <a:extLst>
                <a:ext uri="{FF2B5EF4-FFF2-40B4-BE49-F238E27FC236}">
                  <a16:creationId xmlns:a16="http://schemas.microsoft.com/office/drawing/2014/main" id="{FF6445BB-8798-42D8-B8C4-32DA9E2A2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1482"/>
              <a:ext cx="38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6" y="14"/>
                </a:cxn>
                <a:cxn ang="0">
                  <a:pos x="20" y="20"/>
                </a:cxn>
                <a:cxn ang="0">
                  <a:pos x="24" y="28"/>
                </a:cxn>
                <a:cxn ang="0">
                  <a:pos x="26" y="36"/>
                </a:cxn>
                <a:cxn ang="0">
                  <a:pos x="24" y="46"/>
                </a:cxn>
                <a:cxn ang="0">
                  <a:pos x="24" y="46"/>
                </a:cxn>
                <a:cxn ang="0">
                  <a:pos x="18" y="60"/>
                </a:cxn>
                <a:cxn ang="0">
                  <a:pos x="14" y="68"/>
                </a:cxn>
                <a:cxn ang="0">
                  <a:pos x="10" y="72"/>
                </a:cxn>
                <a:cxn ang="0">
                  <a:pos x="10" y="72"/>
                </a:cxn>
                <a:cxn ang="0">
                  <a:pos x="18" y="70"/>
                </a:cxn>
                <a:cxn ang="0">
                  <a:pos x="24" y="66"/>
                </a:cxn>
                <a:cxn ang="0">
                  <a:pos x="30" y="60"/>
                </a:cxn>
                <a:cxn ang="0">
                  <a:pos x="34" y="54"/>
                </a:cxn>
                <a:cxn ang="0">
                  <a:pos x="36" y="48"/>
                </a:cxn>
                <a:cxn ang="0">
                  <a:pos x="38" y="42"/>
                </a:cxn>
                <a:cxn ang="0">
                  <a:pos x="38" y="30"/>
                </a:cxn>
                <a:cxn ang="0">
                  <a:pos x="32" y="18"/>
                </a:cxn>
                <a:cxn ang="0">
                  <a:pos x="24" y="8"/>
                </a:cxn>
                <a:cxn ang="0">
                  <a:pos x="20" y="4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72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8" y="60"/>
                  </a:lnTo>
                  <a:lnTo>
                    <a:pt x="14" y="68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8" y="7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4" y="54"/>
                  </a:lnTo>
                  <a:lnTo>
                    <a:pt x="36" y="48"/>
                  </a:lnTo>
                  <a:lnTo>
                    <a:pt x="38" y="42"/>
                  </a:lnTo>
                  <a:lnTo>
                    <a:pt x="38" y="30"/>
                  </a:lnTo>
                  <a:lnTo>
                    <a:pt x="32" y="18"/>
                  </a:lnTo>
                  <a:lnTo>
                    <a:pt x="24" y="8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67">
              <a:extLst>
                <a:ext uri="{FF2B5EF4-FFF2-40B4-BE49-F238E27FC236}">
                  <a16:creationId xmlns:a16="http://schemas.microsoft.com/office/drawing/2014/main" id="{4F3C94FC-3834-45D4-8B99-6A473C1AD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6" y="1258"/>
              <a:ext cx="122" cy="676"/>
            </a:xfrm>
            <a:custGeom>
              <a:avLst/>
              <a:gdLst/>
              <a:ahLst/>
              <a:cxnLst>
                <a:cxn ang="0">
                  <a:pos x="58" y="620"/>
                </a:cxn>
                <a:cxn ang="0">
                  <a:pos x="50" y="634"/>
                </a:cxn>
                <a:cxn ang="0">
                  <a:pos x="34" y="640"/>
                </a:cxn>
                <a:cxn ang="0">
                  <a:pos x="24" y="640"/>
                </a:cxn>
                <a:cxn ang="0">
                  <a:pos x="10" y="636"/>
                </a:cxn>
                <a:cxn ang="0">
                  <a:pos x="8" y="634"/>
                </a:cxn>
                <a:cxn ang="0">
                  <a:pos x="28" y="654"/>
                </a:cxn>
                <a:cxn ang="0">
                  <a:pos x="54" y="672"/>
                </a:cxn>
                <a:cxn ang="0">
                  <a:pos x="66" y="676"/>
                </a:cxn>
                <a:cxn ang="0">
                  <a:pos x="88" y="638"/>
                </a:cxn>
                <a:cxn ang="0">
                  <a:pos x="104" y="600"/>
                </a:cxn>
                <a:cxn ang="0">
                  <a:pos x="114" y="562"/>
                </a:cxn>
                <a:cxn ang="0">
                  <a:pos x="122" y="490"/>
                </a:cxn>
                <a:cxn ang="0">
                  <a:pos x="114" y="422"/>
                </a:cxn>
                <a:cxn ang="0">
                  <a:pos x="98" y="360"/>
                </a:cxn>
                <a:cxn ang="0">
                  <a:pos x="76" y="306"/>
                </a:cxn>
                <a:cxn ang="0">
                  <a:pos x="42" y="250"/>
                </a:cxn>
                <a:cxn ang="0">
                  <a:pos x="28" y="228"/>
                </a:cxn>
                <a:cxn ang="0">
                  <a:pos x="30" y="268"/>
                </a:cxn>
                <a:cxn ang="0">
                  <a:pos x="38" y="294"/>
                </a:cxn>
                <a:cxn ang="0">
                  <a:pos x="50" y="320"/>
                </a:cxn>
                <a:cxn ang="0">
                  <a:pos x="60" y="332"/>
                </a:cxn>
                <a:cxn ang="0">
                  <a:pos x="66" y="346"/>
                </a:cxn>
                <a:cxn ang="0">
                  <a:pos x="66" y="358"/>
                </a:cxn>
                <a:cxn ang="0">
                  <a:pos x="52" y="378"/>
                </a:cxn>
                <a:cxn ang="0">
                  <a:pos x="42" y="394"/>
                </a:cxn>
                <a:cxn ang="0">
                  <a:pos x="44" y="404"/>
                </a:cxn>
                <a:cxn ang="0">
                  <a:pos x="52" y="418"/>
                </a:cxn>
                <a:cxn ang="0">
                  <a:pos x="62" y="424"/>
                </a:cxn>
                <a:cxn ang="0">
                  <a:pos x="96" y="452"/>
                </a:cxn>
                <a:cxn ang="0">
                  <a:pos x="112" y="474"/>
                </a:cxn>
                <a:cxn ang="0">
                  <a:pos x="112" y="490"/>
                </a:cxn>
                <a:cxn ang="0">
                  <a:pos x="96" y="502"/>
                </a:cxn>
                <a:cxn ang="0">
                  <a:pos x="70" y="512"/>
                </a:cxn>
                <a:cxn ang="0">
                  <a:pos x="46" y="528"/>
                </a:cxn>
                <a:cxn ang="0">
                  <a:pos x="34" y="546"/>
                </a:cxn>
                <a:cxn ang="0">
                  <a:pos x="34" y="558"/>
                </a:cxn>
                <a:cxn ang="0">
                  <a:pos x="40" y="572"/>
                </a:cxn>
                <a:cxn ang="0">
                  <a:pos x="52" y="588"/>
                </a:cxn>
                <a:cxn ang="0">
                  <a:pos x="56" y="604"/>
                </a:cxn>
                <a:cxn ang="0">
                  <a:pos x="34" y="602"/>
                </a:cxn>
                <a:cxn ang="0">
                  <a:pos x="20" y="590"/>
                </a:cxn>
                <a:cxn ang="0">
                  <a:pos x="18" y="584"/>
                </a:cxn>
                <a:cxn ang="0">
                  <a:pos x="22" y="578"/>
                </a:cxn>
                <a:cxn ang="0">
                  <a:pos x="30" y="572"/>
                </a:cxn>
                <a:cxn ang="0">
                  <a:pos x="32" y="572"/>
                </a:cxn>
                <a:cxn ang="0">
                  <a:pos x="18" y="570"/>
                </a:cxn>
                <a:cxn ang="0">
                  <a:pos x="6" y="574"/>
                </a:cxn>
                <a:cxn ang="0">
                  <a:pos x="0" y="586"/>
                </a:cxn>
                <a:cxn ang="0">
                  <a:pos x="0" y="594"/>
                </a:cxn>
                <a:cxn ang="0">
                  <a:pos x="6" y="606"/>
                </a:cxn>
                <a:cxn ang="0">
                  <a:pos x="22" y="616"/>
                </a:cxn>
                <a:cxn ang="0">
                  <a:pos x="44" y="622"/>
                </a:cxn>
                <a:cxn ang="0">
                  <a:pos x="58" y="620"/>
                </a:cxn>
                <a:cxn ang="0">
                  <a:pos x="32" y="44"/>
                </a:cxn>
                <a:cxn ang="0">
                  <a:pos x="88" y="18"/>
                </a:cxn>
                <a:cxn ang="0">
                  <a:pos x="36" y="2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14" y="16"/>
                </a:cxn>
                <a:cxn ang="0">
                  <a:pos x="32" y="44"/>
                </a:cxn>
              </a:cxnLst>
              <a:rect l="0" t="0" r="r" b="b"/>
              <a:pathLst>
                <a:path w="122" h="676">
                  <a:moveTo>
                    <a:pt x="58" y="620"/>
                  </a:moveTo>
                  <a:lnTo>
                    <a:pt x="58" y="620"/>
                  </a:lnTo>
                  <a:lnTo>
                    <a:pt x="54" y="628"/>
                  </a:lnTo>
                  <a:lnTo>
                    <a:pt x="50" y="634"/>
                  </a:lnTo>
                  <a:lnTo>
                    <a:pt x="44" y="638"/>
                  </a:lnTo>
                  <a:lnTo>
                    <a:pt x="34" y="640"/>
                  </a:lnTo>
                  <a:lnTo>
                    <a:pt x="34" y="640"/>
                  </a:lnTo>
                  <a:lnTo>
                    <a:pt x="24" y="640"/>
                  </a:lnTo>
                  <a:lnTo>
                    <a:pt x="16" y="638"/>
                  </a:lnTo>
                  <a:lnTo>
                    <a:pt x="10" y="636"/>
                  </a:lnTo>
                  <a:lnTo>
                    <a:pt x="8" y="634"/>
                  </a:lnTo>
                  <a:lnTo>
                    <a:pt x="8" y="634"/>
                  </a:lnTo>
                  <a:lnTo>
                    <a:pt x="14" y="642"/>
                  </a:lnTo>
                  <a:lnTo>
                    <a:pt x="28" y="654"/>
                  </a:lnTo>
                  <a:lnTo>
                    <a:pt x="44" y="666"/>
                  </a:lnTo>
                  <a:lnTo>
                    <a:pt x="54" y="672"/>
                  </a:lnTo>
                  <a:lnTo>
                    <a:pt x="66" y="676"/>
                  </a:lnTo>
                  <a:lnTo>
                    <a:pt x="66" y="676"/>
                  </a:lnTo>
                  <a:lnTo>
                    <a:pt x="78" y="656"/>
                  </a:lnTo>
                  <a:lnTo>
                    <a:pt x="88" y="638"/>
                  </a:lnTo>
                  <a:lnTo>
                    <a:pt x="96" y="618"/>
                  </a:lnTo>
                  <a:lnTo>
                    <a:pt x="104" y="600"/>
                  </a:lnTo>
                  <a:lnTo>
                    <a:pt x="110" y="582"/>
                  </a:lnTo>
                  <a:lnTo>
                    <a:pt x="114" y="562"/>
                  </a:lnTo>
                  <a:lnTo>
                    <a:pt x="120" y="526"/>
                  </a:lnTo>
                  <a:lnTo>
                    <a:pt x="122" y="490"/>
                  </a:lnTo>
                  <a:lnTo>
                    <a:pt x="120" y="456"/>
                  </a:lnTo>
                  <a:lnTo>
                    <a:pt x="114" y="422"/>
                  </a:lnTo>
                  <a:lnTo>
                    <a:pt x="106" y="390"/>
                  </a:lnTo>
                  <a:lnTo>
                    <a:pt x="98" y="360"/>
                  </a:lnTo>
                  <a:lnTo>
                    <a:pt x="86" y="332"/>
                  </a:lnTo>
                  <a:lnTo>
                    <a:pt x="76" y="306"/>
                  </a:lnTo>
                  <a:lnTo>
                    <a:pt x="64" y="284"/>
                  </a:lnTo>
                  <a:lnTo>
                    <a:pt x="42" y="250"/>
                  </a:lnTo>
                  <a:lnTo>
                    <a:pt x="28" y="228"/>
                  </a:lnTo>
                  <a:lnTo>
                    <a:pt x="28" y="228"/>
                  </a:lnTo>
                  <a:lnTo>
                    <a:pt x="28" y="254"/>
                  </a:lnTo>
                  <a:lnTo>
                    <a:pt x="30" y="268"/>
                  </a:lnTo>
                  <a:lnTo>
                    <a:pt x="32" y="280"/>
                  </a:lnTo>
                  <a:lnTo>
                    <a:pt x="38" y="294"/>
                  </a:lnTo>
                  <a:lnTo>
                    <a:pt x="44" y="306"/>
                  </a:lnTo>
                  <a:lnTo>
                    <a:pt x="50" y="32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4" y="340"/>
                  </a:lnTo>
                  <a:lnTo>
                    <a:pt x="66" y="346"/>
                  </a:lnTo>
                  <a:lnTo>
                    <a:pt x="66" y="352"/>
                  </a:lnTo>
                  <a:lnTo>
                    <a:pt x="66" y="358"/>
                  </a:lnTo>
                  <a:lnTo>
                    <a:pt x="60" y="368"/>
                  </a:lnTo>
                  <a:lnTo>
                    <a:pt x="52" y="378"/>
                  </a:lnTo>
                  <a:lnTo>
                    <a:pt x="44" y="388"/>
                  </a:lnTo>
                  <a:lnTo>
                    <a:pt x="42" y="394"/>
                  </a:lnTo>
                  <a:lnTo>
                    <a:pt x="42" y="400"/>
                  </a:lnTo>
                  <a:lnTo>
                    <a:pt x="44" y="404"/>
                  </a:lnTo>
                  <a:lnTo>
                    <a:pt x="46" y="410"/>
                  </a:lnTo>
                  <a:lnTo>
                    <a:pt x="52" y="418"/>
                  </a:lnTo>
                  <a:lnTo>
                    <a:pt x="62" y="424"/>
                  </a:lnTo>
                  <a:lnTo>
                    <a:pt x="62" y="424"/>
                  </a:lnTo>
                  <a:lnTo>
                    <a:pt x="80" y="438"/>
                  </a:lnTo>
                  <a:lnTo>
                    <a:pt x="96" y="452"/>
                  </a:lnTo>
                  <a:lnTo>
                    <a:pt x="106" y="462"/>
                  </a:lnTo>
                  <a:lnTo>
                    <a:pt x="112" y="474"/>
                  </a:lnTo>
                  <a:lnTo>
                    <a:pt x="114" y="482"/>
                  </a:lnTo>
                  <a:lnTo>
                    <a:pt x="112" y="490"/>
                  </a:lnTo>
                  <a:lnTo>
                    <a:pt x="106" y="496"/>
                  </a:lnTo>
                  <a:lnTo>
                    <a:pt x="96" y="502"/>
                  </a:lnTo>
                  <a:lnTo>
                    <a:pt x="96" y="502"/>
                  </a:lnTo>
                  <a:lnTo>
                    <a:pt x="70" y="512"/>
                  </a:lnTo>
                  <a:lnTo>
                    <a:pt x="58" y="518"/>
                  </a:lnTo>
                  <a:lnTo>
                    <a:pt x="46" y="528"/>
                  </a:lnTo>
                  <a:lnTo>
                    <a:pt x="38" y="536"/>
                  </a:lnTo>
                  <a:lnTo>
                    <a:pt x="34" y="546"/>
                  </a:lnTo>
                  <a:lnTo>
                    <a:pt x="34" y="552"/>
                  </a:lnTo>
                  <a:lnTo>
                    <a:pt x="34" y="558"/>
                  </a:lnTo>
                  <a:lnTo>
                    <a:pt x="36" y="564"/>
                  </a:lnTo>
                  <a:lnTo>
                    <a:pt x="40" y="572"/>
                  </a:lnTo>
                  <a:lnTo>
                    <a:pt x="40" y="572"/>
                  </a:lnTo>
                  <a:lnTo>
                    <a:pt x="52" y="588"/>
                  </a:lnTo>
                  <a:lnTo>
                    <a:pt x="56" y="604"/>
                  </a:lnTo>
                  <a:lnTo>
                    <a:pt x="56" y="604"/>
                  </a:lnTo>
                  <a:lnTo>
                    <a:pt x="44" y="604"/>
                  </a:lnTo>
                  <a:lnTo>
                    <a:pt x="34" y="602"/>
                  </a:lnTo>
                  <a:lnTo>
                    <a:pt x="24" y="596"/>
                  </a:lnTo>
                  <a:lnTo>
                    <a:pt x="20" y="590"/>
                  </a:lnTo>
                  <a:lnTo>
                    <a:pt x="20" y="590"/>
                  </a:lnTo>
                  <a:lnTo>
                    <a:pt x="18" y="584"/>
                  </a:lnTo>
                  <a:lnTo>
                    <a:pt x="20" y="580"/>
                  </a:lnTo>
                  <a:lnTo>
                    <a:pt x="22" y="578"/>
                  </a:lnTo>
                  <a:lnTo>
                    <a:pt x="24" y="576"/>
                  </a:lnTo>
                  <a:lnTo>
                    <a:pt x="30" y="572"/>
                  </a:lnTo>
                  <a:lnTo>
                    <a:pt x="32" y="572"/>
                  </a:lnTo>
                  <a:lnTo>
                    <a:pt x="32" y="572"/>
                  </a:lnTo>
                  <a:lnTo>
                    <a:pt x="28" y="572"/>
                  </a:lnTo>
                  <a:lnTo>
                    <a:pt x="18" y="570"/>
                  </a:lnTo>
                  <a:lnTo>
                    <a:pt x="12" y="572"/>
                  </a:lnTo>
                  <a:lnTo>
                    <a:pt x="6" y="574"/>
                  </a:lnTo>
                  <a:lnTo>
                    <a:pt x="2" y="580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0" y="594"/>
                  </a:lnTo>
                  <a:lnTo>
                    <a:pt x="2" y="600"/>
                  </a:lnTo>
                  <a:lnTo>
                    <a:pt x="6" y="606"/>
                  </a:lnTo>
                  <a:lnTo>
                    <a:pt x="14" y="612"/>
                  </a:lnTo>
                  <a:lnTo>
                    <a:pt x="22" y="616"/>
                  </a:lnTo>
                  <a:lnTo>
                    <a:pt x="32" y="620"/>
                  </a:lnTo>
                  <a:lnTo>
                    <a:pt x="44" y="622"/>
                  </a:lnTo>
                  <a:lnTo>
                    <a:pt x="58" y="620"/>
                  </a:lnTo>
                  <a:lnTo>
                    <a:pt x="58" y="620"/>
                  </a:lnTo>
                  <a:close/>
                  <a:moveTo>
                    <a:pt x="32" y="44"/>
                  </a:moveTo>
                  <a:lnTo>
                    <a:pt x="32" y="44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58" y="8"/>
                  </a:lnTo>
                  <a:lnTo>
                    <a:pt x="36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4" y="16"/>
                  </a:lnTo>
                  <a:lnTo>
                    <a:pt x="22" y="28"/>
                  </a:lnTo>
                  <a:lnTo>
                    <a:pt x="32" y="44"/>
                  </a:lnTo>
                  <a:lnTo>
                    <a:pt x="32" y="44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68">
              <a:extLst>
                <a:ext uri="{FF2B5EF4-FFF2-40B4-BE49-F238E27FC236}">
                  <a16:creationId xmlns:a16="http://schemas.microsoft.com/office/drawing/2014/main" id="{00235FE6-0A76-44B3-B7DC-FB2E2CAA4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1768"/>
              <a:ext cx="52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20" y="20"/>
                </a:cxn>
                <a:cxn ang="0">
                  <a:pos x="28" y="28"/>
                </a:cxn>
                <a:cxn ang="0">
                  <a:pos x="32" y="40"/>
                </a:cxn>
                <a:cxn ang="0">
                  <a:pos x="34" y="52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24" y="84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4" y="90"/>
                </a:cxn>
                <a:cxn ang="0">
                  <a:pos x="40" y="84"/>
                </a:cxn>
                <a:cxn ang="0">
                  <a:pos x="46" y="76"/>
                </a:cxn>
                <a:cxn ang="0">
                  <a:pos x="50" y="68"/>
                </a:cxn>
                <a:cxn ang="0">
                  <a:pos x="52" y="60"/>
                </a:cxn>
                <a:cxn ang="0">
                  <a:pos x="52" y="50"/>
                </a:cxn>
                <a:cxn ang="0">
                  <a:pos x="50" y="42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40" y="18"/>
                </a:cxn>
                <a:cxn ang="0">
                  <a:pos x="34" y="12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10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20" y="20"/>
                  </a:lnTo>
                  <a:lnTo>
                    <a:pt x="28" y="28"/>
                  </a:lnTo>
                  <a:lnTo>
                    <a:pt x="32" y="40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84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4" y="90"/>
                  </a:lnTo>
                  <a:lnTo>
                    <a:pt x="40" y="84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2" y="60"/>
                  </a:lnTo>
                  <a:lnTo>
                    <a:pt x="52" y="50"/>
                  </a:lnTo>
                  <a:lnTo>
                    <a:pt x="50" y="42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40" y="18"/>
                  </a:lnTo>
                  <a:lnTo>
                    <a:pt x="34" y="12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69">
              <a:extLst>
                <a:ext uri="{FF2B5EF4-FFF2-40B4-BE49-F238E27FC236}">
                  <a16:creationId xmlns:a16="http://schemas.microsoft.com/office/drawing/2014/main" id="{A371C508-051D-4B2E-92B1-CD959C156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1764"/>
              <a:ext cx="50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20" y="18"/>
                </a:cxn>
                <a:cxn ang="0">
                  <a:pos x="26" y="28"/>
                </a:cxn>
                <a:cxn ang="0">
                  <a:pos x="32" y="38"/>
                </a:cxn>
                <a:cxn ang="0">
                  <a:pos x="34" y="50"/>
                </a:cxn>
                <a:cxn ang="0">
                  <a:pos x="32" y="62"/>
                </a:cxn>
                <a:cxn ang="0">
                  <a:pos x="32" y="62"/>
                </a:cxn>
                <a:cxn ang="0">
                  <a:pos x="24" y="82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2" y="90"/>
                </a:cxn>
                <a:cxn ang="0">
                  <a:pos x="40" y="84"/>
                </a:cxn>
                <a:cxn ang="0">
                  <a:pos x="46" y="76"/>
                </a:cxn>
                <a:cxn ang="0">
                  <a:pos x="48" y="68"/>
                </a:cxn>
                <a:cxn ang="0">
                  <a:pos x="50" y="58"/>
                </a:cxn>
                <a:cxn ang="0">
                  <a:pos x="50" y="50"/>
                </a:cxn>
                <a:cxn ang="0">
                  <a:pos x="50" y="40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38" y="16"/>
                </a:cxn>
                <a:cxn ang="0">
                  <a:pos x="32" y="10"/>
                </a:cxn>
                <a:cxn ang="0">
                  <a:pos x="26" y="4"/>
                </a:cxn>
                <a:cxn ang="0">
                  <a:pos x="18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0" y="18"/>
                  </a:lnTo>
                  <a:lnTo>
                    <a:pt x="26" y="28"/>
                  </a:lnTo>
                  <a:lnTo>
                    <a:pt x="32" y="38"/>
                  </a:lnTo>
                  <a:lnTo>
                    <a:pt x="34" y="5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24" y="82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2" y="90"/>
                  </a:lnTo>
                  <a:lnTo>
                    <a:pt x="40" y="84"/>
                  </a:lnTo>
                  <a:lnTo>
                    <a:pt x="46" y="76"/>
                  </a:lnTo>
                  <a:lnTo>
                    <a:pt x="48" y="68"/>
                  </a:lnTo>
                  <a:lnTo>
                    <a:pt x="50" y="58"/>
                  </a:lnTo>
                  <a:lnTo>
                    <a:pt x="50" y="50"/>
                  </a:lnTo>
                  <a:lnTo>
                    <a:pt x="50" y="40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38" y="16"/>
                  </a:lnTo>
                  <a:lnTo>
                    <a:pt x="32" y="10"/>
                  </a:lnTo>
                  <a:lnTo>
                    <a:pt x="26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0">
              <a:extLst>
                <a:ext uri="{FF2B5EF4-FFF2-40B4-BE49-F238E27FC236}">
                  <a16:creationId xmlns:a16="http://schemas.microsoft.com/office/drawing/2014/main" id="{122C5587-3D4C-48A8-A307-0E3A4E6F6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1764"/>
              <a:ext cx="50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20" y="18"/>
                </a:cxn>
                <a:cxn ang="0">
                  <a:pos x="26" y="28"/>
                </a:cxn>
                <a:cxn ang="0">
                  <a:pos x="32" y="38"/>
                </a:cxn>
                <a:cxn ang="0">
                  <a:pos x="34" y="50"/>
                </a:cxn>
                <a:cxn ang="0">
                  <a:pos x="32" y="62"/>
                </a:cxn>
                <a:cxn ang="0">
                  <a:pos x="32" y="62"/>
                </a:cxn>
                <a:cxn ang="0">
                  <a:pos x="24" y="82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2" y="90"/>
                </a:cxn>
                <a:cxn ang="0">
                  <a:pos x="40" y="84"/>
                </a:cxn>
                <a:cxn ang="0">
                  <a:pos x="44" y="76"/>
                </a:cxn>
                <a:cxn ang="0">
                  <a:pos x="48" y="68"/>
                </a:cxn>
                <a:cxn ang="0">
                  <a:pos x="50" y="58"/>
                </a:cxn>
                <a:cxn ang="0">
                  <a:pos x="50" y="50"/>
                </a:cxn>
                <a:cxn ang="0">
                  <a:pos x="50" y="40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38" y="16"/>
                </a:cxn>
                <a:cxn ang="0">
                  <a:pos x="32" y="10"/>
                </a:cxn>
                <a:cxn ang="0">
                  <a:pos x="26" y="4"/>
                </a:cxn>
                <a:cxn ang="0">
                  <a:pos x="18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0" h="10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0" y="18"/>
                  </a:lnTo>
                  <a:lnTo>
                    <a:pt x="26" y="28"/>
                  </a:lnTo>
                  <a:lnTo>
                    <a:pt x="32" y="38"/>
                  </a:lnTo>
                  <a:lnTo>
                    <a:pt x="34" y="5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24" y="82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2" y="90"/>
                  </a:lnTo>
                  <a:lnTo>
                    <a:pt x="40" y="84"/>
                  </a:lnTo>
                  <a:lnTo>
                    <a:pt x="44" y="76"/>
                  </a:lnTo>
                  <a:lnTo>
                    <a:pt x="48" y="68"/>
                  </a:lnTo>
                  <a:lnTo>
                    <a:pt x="50" y="58"/>
                  </a:lnTo>
                  <a:lnTo>
                    <a:pt x="50" y="50"/>
                  </a:lnTo>
                  <a:lnTo>
                    <a:pt x="50" y="40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38" y="16"/>
                  </a:lnTo>
                  <a:lnTo>
                    <a:pt x="32" y="10"/>
                  </a:lnTo>
                  <a:lnTo>
                    <a:pt x="26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1">
              <a:extLst>
                <a:ext uri="{FF2B5EF4-FFF2-40B4-BE49-F238E27FC236}">
                  <a16:creationId xmlns:a16="http://schemas.microsoft.com/office/drawing/2014/main" id="{78C44B58-1707-4E8F-A3C3-49D0050EA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1596"/>
              <a:ext cx="52" cy="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22" y="20"/>
                </a:cxn>
                <a:cxn ang="0">
                  <a:pos x="28" y="30"/>
                </a:cxn>
                <a:cxn ang="0">
                  <a:pos x="32" y="40"/>
                </a:cxn>
                <a:cxn ang="0">
                  <a:pos x="34" y="52"/>
                </a:cxn>
                <a:cxn ang="0">
                  <a:pos x="34" y="64"/>
                </a:cxn>
                <a:cxn ang="0">
                  <a:pos x="34" y="64"/>
                </a:cxn>
                <a:cxn ang="0">
                  <a:pos x="26" y="84"/>
                </a:cxn>
                <a:cxn ang="0">
                  <a:pos x="20" y="96"/>
                </a:cxn>
                <a:cxn ang="0">
                  <a:pos x="14" y="102"/>
                </a:cxn>
                <a:cxn ang="0">
                  <a:pos x="14" y="102"/>
                </a:cxn>
                <a:cxn ang="0">
                  <a:pos x="26" y="96"/>
                </a:cxn>
                <a:cxn ang="0">
                  <a:pos x="34" y="92"/>
                </a:cxn>
                <a:cxn ang="0">
                  <a:pos x="42" y="84"/>
                </a:cxn>
                <a:cxn ang="0">
                  <a:pos x="46" y="76"/>
                </a:cxn>
                <a:cxn ang="0">
                  <a:pos x="50" y="68"/>
                </a:cxn>
                <a:cxn ang="0">
                  <a:pos x="52" y="60"/>
                </a:cxn>
                <a:cxn ang="0">
                  <a:pos x="52" y="50"/>
                </a:cxn>
                <a:cxn ang="0">
                  <a:pos x="50" y="42"/>
                </a:cxn>
                <a:cxn ang="0">
                  <a:pos x="48" y="34"/>
                </a:cxn>
                <a:cxn ang="0">
                  <a:pos x="44" y="26"/>
                </a:cxn>
                <a:cxn ang="0">
                  <a:pos x="40" y="18"/>
                </a:cxn>
                <a:cxn ang="0">
                  <a:pos x="34" y="12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102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22" y="20"/>
                  </a:lnTo>
                  <a:lnTo>
                    <a:pt x="28" y="30"/>
                  </a:lnTo>
                  <a:lnTo>
                    <a:pt x="32" y="40"/>
                  </a:lnTo>
                  <a:lnTo>
                    <a:pt x="34" y="52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26" y="84"/>
                  </a:lnTo>
                  <a:lnTo>
                    <a:pt x="20" y="96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26" y="96"/>
                  </a:lnTo>
                  <a:lnTo>
                    <a:pt x="34" y="92"/>
                  </a:lnTo>
                  <a:lnTo>
                    <a:pt x="42" y="84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2" y="60"/>
                  </a:lnTo>
                  <a:lnTo>
                    <a:pt x="52" y="50"/>
                  </a:lnTo>
                  <a:lnTo>
                    <a:pt x="50" y="42"/>
                  </a:lnTo>
                  <a:lnTo>
                    <a:pt x="48" y="34"/>
                  </a:lnTo>
                  <a:lnTo>
                    <a:pt x="44" y="26"/>
                  </a:lnTo>
                  <a:lnTo>
                    <a:pt x="40" y="18"/>
                  </a:lnTo>
                  <a:lnTo>
                    <a:pt x="34" y="12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72">
              <a:extLst>
                <a:ext uri="{FF2B5EF4-FFF2-40B4-BE49-F238E27FC236}">
                  <a16:creationId xmlns:a16="http://schemas.microsoft.com/office/drawing/2014/main" id="{BD59EC5D-9FB0-48F8-8E89-3CFAD2021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" y="1592"/>
              <a:ext cx="52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20" y="18"/>
                </a:cxn>
                <a:cxn ang="0">
                  <a:pos x="26" y="28"/>
                </a:cxn>
                <a:cxn ang="0">
                  <a:pos x="32" y="40"/>
                </a:cxn>
                <a:cxn ang="0">
                  <a:pos x="34" y="52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24" y="84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4" y="90"/>
                </a:cxn>
                <a:cxn ang="0">
                  <a:pos x="40" y="84"/>
                </a:cxn>
                <a:cxn ang="0">
                  <a:pos x="46" y="76"/>
                </a:cxn>
                <a:cxn ang="0">
                  <a:pos x="50" y="68"/>
                </a:cxn>
                <a:cxn ang="0">
                  <a:pos x="50" y="58"/>
                </a:cxn>
                <a:cxn ang="0">
                  <a:pos x="52" y="50"/>
                </a:cxn>
                <a:cxn ang="0">
                  <a:pos x="50" y="40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40" y="16"/>
                </a:cxn>
                <a:cxn ang="0">
                  <a:pos x="34" y="10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10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0" y="18"/>
                  </a:lnTo>
                  <a:lnTo>
                    <a:pt x="26" y="28"/>
                  </a:lnTo>
                  <a:lnTo>
                    <a:pt x="32" y="40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84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4" y="90"/>
                  </a:lnTo>
                  <a:lnTo>
                    <a:pt x="40" y="84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0" y="58"/>
                  </a:lnTo>
                  <a:lnTo>
                    <a:pt x="52" y="50"/>
                  </a:lnTo>
                  <a:lnTo>
                    <a:pt x="50" y="40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40" y="16"/>
                  </a:lnTo>
                  <a:lnTo>
                    <a:pt x="34" y="10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73">
              <a:extLst>
                <a:ext uri="{FF2B5EF4-FFF2-40B4-BE49-F238E27FC236}">
                  <a16:creationId xmlns:a16="http://schemas.microsoft.com/office/drawing/2014/main" id="{CD693E6B-0037-45F4-9F06-ADFAFA090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592"/>
              <a:ext cx="52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20" y="18"/>
                </a:cxn>
                <a:cxn ang="0">
                  <a:pos x="26" y="28"/>
                </a:cxn>
                <a:cxn ang="0">
                  <a:pos x="32" y="40"/>
                </a:cxn>
                <a:cxn ang="0">
                  <a:pos x="34" y="52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24" y="84"/>
                </a:cxn>
                <a:cxn ang="0">
                  <a:pos x="18" y="94"/>
                </a:cxn>
                <a:cxn ang="0">
                  <a:pos x="14" y="100"/>
                </a:cxn>
                <a:cxn ang="0">
                  <a:pos x="14" y="100"/>
                </a:cxn>
                <a:cxn ang="0">
                  <a:pos x="24" y="96"/>
                </a:cxn>
                <a:cxn ang="0">
                  <a:pos x="34" y="90"/>
                </a:cxn>
                <a:cxn ang="0">
                  <a:pos x="40" y="84"/>
                </a:cxn>
                <a:cxn ang="0">
                  <a:pos x="46" y="76"/>
                </a:cxn>
                <a:cxn ang="0">
                  <a:pos x="50" y="68"/>
                </a:cxn>
                <a:cxn ang="0">
                  <a:pos x="50" y="58"/>
                </a:cxn>
                <a:cxn ang="0">
                  <a:pos x="52" y="50"/>
                </a:cxn>
                <a:cxn ang="0">
                  <a:pos x="50" y="40"/>
                </a:cxn>
                <a:cxn ang="0">
                  <a:pos x="48" y="32"/>
                </a:cxn>
                <a:cxn ang="0">
                  <a:pos x="44" y="24"/>
                </a:cxn>
                <a:cxn ang="0">
                  <a:pos x="40" y="16"/>
                </a:cxn>
                <a:cxn ang="0">
                  <a:pos x="34" y="10"/>
                </a:cxn>
                <a:cxn ang="0">
                  <a:pos x="26" y="6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2" h="100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20" y="18"/>
                  </a:lnTo>
                  <a:lnTo>
                    <a:pt x="26" y="28"/>
                  </a:lnTo>
                  <a:lnTo>
                    <a:pt x="32" y="40"/>
                  </a:lnTo>
                  <a:lnTo>
                    <a:pt x="34" y="52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4" y="84"/>
                  </a:lnTo>
                  <a:lnTo>
                    <a:pt x="18" y="94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24" y="96"/>
                  </a:lnTo>
                  <a:lnTo>
                    <a:pt x="34" y="90"/>
                  </a:lnTo>
                  <a:lnTo>
                    <a:pt x="40" y="84"/>
                  </a:lnTo>
                  <a:lnTo>
                    <a:pt x="46" y="76"/>
                  </a:lnTo>
                  <a:lnTo>
                    <a:pt x="50" y="68"/>
                  </a:lnTo>
                  <a:lnTo>
                    <a:pt x="50" y="58"/>
                  </a:lnTo>
                  <a:lnTo>
                    <a:pt x="52" y="50"/>
                  </a:lnTo>
                  <a:lnTo>
                    <a:pt x="50" y="40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40" y="16"/>
                  </a:lnTo>
                  <a:lnTo>
                    <a:pt x="34" y="10"/>
                  </a:lnTo>
                  <a:lnTo>
                    <a:pt x="26" y="6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74">
              <a:extLst>
                <a:ext uri="{FF2B5EF4-FFF2-40B4-BE49-F238E27FC236}">
                  <a16:creationId xmlns:a16="http://schemas.microsoft.com/office/drawing/2014/main" id="{B5A15643-9054-491E-A0B4-94EA8FBCC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1482"/>
              <a:ext cx="38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4"/>
                </a:cxn>
                <a:cxn ang="0">
                  <a:pos x="16" y="14"/>
                </a:cxn>
                <a:cxn ang="0">
                  <a:pos x="22" y="20"/>
                </a:cxn>
                <a:cxn ang="0">
                  <a:pos x="24" y="28"/>
                </a:cxn>
                <a:cxn ang="0">
                  <a:pos x="26" y="36"/>
                </a:cxn>
                <a:cxn ang="0">
                  <a:pos x="26" y="46"/>
                </a:cxn>
                <a:cxn ang="0">
                  <a:pos x="26" y="46"/>
                </a:cxn>
                <a:cxn ang="0">
                  <a:pos x="20" y="60"/>
                </a:cxn>
                <a:cxn ang="0">
                  <a:pos x="14" y="68"/>
                </a:cxn>
                <a:cxn ang="0">
                  <a:pos x="12" y="72"/>
                </a:cxn>
                <a:cxn ang="0">
                  <a:pos x="12" y="72"/>
                </a:cxn>
                <a:cxn ang="0">
                  <a:pos x="20" y="70"/>
                </a:cxn>
                <a:cxn ang="0">
                  <a:pos x="26" y="66"/>
                </a:cxn>
                <a:cxn ang="0">
                  <a:pos x="32" y="60"/>
                </a:cxn>
                <a:cxn ang="0">
                  <a:pos x="34" y="54"/>
                </a:cxn>
                <a:cxn ang="0">
                  <a:pos x="38" y="48"/>
                </a:cxn>
                <a:cxn ang="0">
                  <a:pos x="38" y="42"/>
                </a:cxn>
                <a:cxn ang="0">
                  <a:pos x="38" y="30"/>
                </a:cxn>
                <a:cxn ang="0">
                  <a:pos x="34" y="18"/>
                </a:cxn>
                <a:cxn ang="0">
                  <a:pos x="26" y="8"/>
                </a:cxn>
                <a:cxn ang="0">
                  <a:pos x="20" y="4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72">
                  <a:moveTo>
                    <a:pt x="0" y="0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6" y="14"/>
                  </a:lnTo>
                  <a:lnTo>
                    <a:pt x="22" y="20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60"/>
                  </a:lnTo>
                  <a:lnTo>
                    <a:pt x="14" y="68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20" y="70"/>
                  </a:lnTo>
                  <a:lnTo>
                    <a:pt x="26" y="66"/>
                  </a:lnTo>
                  <a:lnTo>
                    <a:pt x="32" y="60"/>
                  </a:lnTo>
                  <a:lnTo>
                    <a:pt x="34" y="54"/>
                  </a:lnTo>
                  <a:lnTo>
                    <a:pt x="38" y="48"/>
                  </a:lnTo>
                  <a:lnTo>
                    <a:pt x="38" y="42"/>
                  </a:lnTo>
                  <a:lnTo>
                    <a:pt x="38" y="30"/>
                  </a:lnTo>
                  <a:lnTo>
                    <a:pt x="34" y="18"/>
                  </a:lnTo>
                  <a:lnTo>
                    <a:pt x="26" y="8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pic>
        <p:nvPicPr>
          <p:cNvPr id="23" name="Picture 2" descr="C:\Users\Ken\AppData\Local\Microsoft\Windows\Temporary Internet Files\Content.IE5\GJACURU4\MCj04257420000[1].wmf">
            <a:extLst>
              <a:ext uri="{FF2B5EF4-FFF2-40B4-BE49-F238E27FC236}">
                <a16:creationId xmlns:a16="http://schemas.microsoft.com/office/drawing/2014/main" id="{19A72652-E6E4-4692-835F-79E09908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852" y="4063520"/>
            <a:ext cx="969617" cy="1371600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E18D7E4-4974-436A-B958-7AD99478C803}"/>
              </a:ext>
            </a:extLst>
          </p:cNvPr>
          <p:cNvSpPr txBox="1"/>
          <p:nvPr/>
        </p:nvSpPr>
        <p:spPr>
          <a:xfrm>
            <a:off x="1740310" y="5448975"/>
            <a:ext cx="253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Ptolemy Epiphanes (204 – 181 BC)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99" name="Picture 2" descr="C:\Users\Ken\AppData\Local\Microsoft\Windows\Temporary Internet Files\Content.IE5\GJACURU4\MCj04257420000[1].wmf">
            <a:extLst>
              <a:ext uri="{FF2B5EF4-FFF2-40B4-BE49-F238E27FC236}">
                <a16:creationId xmlns:a16="http://schemas.microsoft.com/office/drawing/2014/main" id="{956671D2-D706-4D70-8C43-151BE412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852" y="1191490"/>
            <a:ext cx="969617" cy="1371600"/>
          </a:xfrm>
          <a:prstGeom prst="rect">
            <a:avLst/>
          </a:prstGeom>
          <a:noFill/>
        </p:spPr>
      </p:pic>
      <p:sp>
        <p:nvSpPr>
          <p:cNvPr id="300" name="TextBox 299">
            <a:extLst>
              <a:ext uri="{FF2B5EF4-FFF2-40B4-BE49-F238E27FC236}">
                <a16:creationId xmlns:a16="http://schemas.microsoft.com/office/drawing/2014/main" id="{0683D8DB-B8A4-4702-8C41-5635F86DD502}"/>
              </a:ext>
            </a:extLst>
          </p:cNvPr>
          <p:cNvSpPr txBox="1"/>
          <p:nvPr/>
        </p:nvSpPr>
        <p:spPr>
          <a:xfrm>
            <a:off x="1744870" y="2539180"/>
            <a:ext cx="2480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Antiochus the Great (223 – 187 BC)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51E18-4D11-4BBA-96A1-CB7BB84A34BA}"/>
              </a:ext>
            </a:extLst>
          </p:cNvPr>
          <p:cNvSpPr txBox="1"/>
          <p:nvPr/>
        </p:nvSpPr>
        <p:spPr>
          <a:xfrm>
            <a:off x="452284" y="1509256"/>
            <a:ext cx="1553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 (North)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813F372D-4E1B-4C42-9754-F94244004E2B}"/>
              </a:ext>
            </a:extLst>
          </p:cNvPr>
          <p:cNvSpPr txBox="1"/>
          <p:nvPr/>
        </p:nvSpPr>
        <p:spPr>
          <a:xfrm>
            <a:off x="452286" y="4422389"/>
            <a:ext cx="1553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 (South)</a:t>
            </a: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C3529DBC-C448-4FDF-A662-5F652113DE8F}"/>
              </a:ext>
            </a:extLst>
          </p:cNvPr>
          <p:cNvSpPr txBox="1"/>
          <p:nvPr/>
        </p:nvSpPr>
        <p:spPr>
          <a:xfrm>
            <a:off x="4165367" y="2551673"/>
            <a:ext cx="221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Cleopatra 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6641E-ECAD-443C-938E-C4A679F8CDD1}"/>
              </a:ext>
            </a:extLst>
          </p:cNvPr>
          <p:cNvSpPr txBox="1"/>
          <p:nvPr/>
        </p:nvSpPr>
        <p:spPr>
          <a:xfrm>
            <a:off x="4272782" y="5771380"/>
            <a:ext cx="1890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(193 – 176 BC)`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787F16D2-FFDF-460A-8482-6B9CEF07099C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3485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0486 0.4203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210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00625 0.4233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0" grpId="0"/>
      <p:bldP spid="576" grpId="0"/>
      <p:bldP spid="576" grpId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756FE-0B07-481A-822E-DF1136BA8939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23451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18D7E4-4974-436A-B958-7AD99478C803}"/>
              </a:ext>
            </a:extLst>
          </p:cNvPr>
          <p:cNvSpPr txBox="1"/>
          <p:nvPr/>
        </p:nvSpPr>
        <p:spPr>
          <a:xfrm>
            <a:off x="5852907" y="2568836"/>
            <a:ext cx="253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Antiochus Epiphanes (175 – 161 BC)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99" name="Picture 2" descr="C:\Users\Ken\AppData\Local\Microsoft\Windows\Temporary Internet Files\Content.IE5\GJACURU4\MCj04257420000[1].wmf">
            <a:extLst>
              <a:ext uri="{FF2B5EF4-FFF2-40B4-BE49-F238E27FC236}">
                <a16:creationId xmlns:a16="http://schemas.microsoft.com/office/drawing/2014/main" id="{956671D2-D706-4D70-8C43-151BE412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9852" y="1191490"/>
            <a:ext cx="969617" cy="1371600"/>
          </a:xfrm>
          <a:prstGeom prst="rect">
            <a:avLst/>
          </a:prstGeom>
          <a:noFill/>
        </p:spPr>
      </p:pic>
      <p:sp>
        <p:nvSpPr>
          <p:cNvPr id="300" name="TextBox 299">
            <a:extLst>
              <a:ext uri="{FF2B5EF4-FFF2-40B4-BE49-F238E27FC236}">
                <a16:creationId xmlns:a16="http://schemas.microsoft.com/office/drawing/2014/main" id="{0683D8DB-B8A4-4702-8C41-5635F86DD502}"/>
              </a:ext>
            </a:extLst>
          </p:cNvPr>
          <p:cNvSpPr txBox="1"/>
          <p:nvPr/>
        </p:nvSpPr>
        <p:spPr>
          <a:xfrm>
            <a:off x="1744870" y="2539180"/>
            <a:ext cx="2480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Seleucus </a:t>
            </a:r>
            <a:r>
              <a:rPr lang="en-US" sz="2000" b="1" dirty="0" err="1">
                <a:solidFill>
                  <a:schemeClr val="bg1"/>
                </a:solidFill>
              </a:rPr>
              <a:t>Philopator</a:t>
            </a:r>
            <a:r>
              <a:rPr lang="en-US" sz="2000" b="1" dirty="0">
                <a:solidFill>
                  <a:schemeClr val="bg1"/>
                </a:solidFill>
              </a:rPr>
              <a:t> (187 – 176 BC)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51E18-4D11-4BBA-96A1-CB7BB84A34BA}"/>
              </a:ext>
            </a:extLst>
          </p:cNvPr>
          <p:cNvSpPr txBox="1"/>
          <p:nvPr/>
        </p:nvSpPr>
        <p:spPr>
          <a:xfrm>
            <a:off x="452284" y="1509256"/>
            <a:ext cx="1553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 (North)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813F372D-4E1B-4C42-9754-F94244004E2B}"/>
              </a:ext>
            </a:extLst>
          </p:cNvPr>
          <p:cNvSpPr txBox="1"/>
          <p:nvPr/>
        </p:nvSpPr>
        <p:spPr>
          <a:xfrm>
            <a:off x="452286" y="4422389"/>
            <a:ext cx="1553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 (South)</a:t>
            </a: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C3529DBC-C448-4FDF-A662-5F652113DE8F}"/>
              </a:ext>
            </a:extLst>
          </p:cNvPr>
          <p:cNvSpPr txBox="1"/>
          <p:nvPr/>
        </p:nvSpPr>
        <p:spPr>
          <a:xfrm>
            <a:off x="4141304" y="3226079"/>
            <a:ext cx="221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Heliodorus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787F16D2-FFDF-460A-8482-6B9CEF07099C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  <p:grpSp>
        <p:nvGrpSpPr>
          <p:cNvPr id="289" name="Group 4">
            <a:extLst>
              <a:ext uri="{FF2B5EF4-FFF2-40B4-BE49-F238E27FC236}">
                <a16:creationId xmlns:a16="http://schemas.microsoft.com/office/drawing/2014/main" id="{6891B520-93DB-4475-9FED-522A590BFD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41243" y="1841149"/>
            <a:ext cx="969963" cy="1371600"/>
            <a:chOff x="3024" y="1208"/>
            <a:chExt cx="611" cy="864"/>
          </a:xfrm>
        </p:grpSpPr>
        <p:sp>
          <p:nvSpPr>
            <p:cNvPr id="290" name="AutoShape 3">
              <a:extLst>
                <a:ext uri="{FF2B5EF4-FFF2-40B4-BE49-F238E27FC236}">
                  <a16:creationId xmlns:a16="http://schemas.microsoft.com/office/drawing/2014/main" id="{079457A1-D19B-4988-B48D-620E766826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24" y="1208"/>
              <a:ext cx="611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1" name="Group 205">
              <a:extLst>
                <a:ext uri="{FF2B5EF4-FFF2-40B4-BE49-F238E27FC236}">
                  <a16:creationId xmlns:a16="http://schemas.microsoft.com/office/drawing/2014/main" id="{5A637315-1E40-4AEA-8295-FA07453628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1" y="1470"/>
              <a:ext cx="515" cy="599"/>
              <a:chOff x="3081" y="1470"/>
              <a:chExt cx="515" cy="599"/>
            </a:xfrm>
          </p:grpSpPr>
          <p:sp>
            <p:nvSpPr>
              <p:cNvPr id="336" name="Freeform 56">
                <a:extLst>
                  <a:ext uri="{FF2B5EF4-FFF2-40B4-BE49-F238E27FC236}">
                    <a16:creationId xmlns:a16="http://schemas.microsoft.com/office/drawing/2014/main" id="{E89621C5-3FBF-4550-A770-1BADA7DD2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1470"/>
                <a:ext cx="450" cy="185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270" y="1"/>
                  </a:cxn>
                  <a:cxn ang="0">
                    <a:pos x="312" y="7"/>
                  </a:cxn>
                  <a:cxn ang="0">
                    <a:pos x="351" y="15"/>
                  </a:cxn>
                  <a:cxn ang="0">
                    <a:pos x="384" y="26"/>
                  </a:cxn>
                  <a:cxn ang="0">
                    <a:pos x="411" y="40"/>
                  </a:cxn>
                  <a:cxn ang="0">
                    <a:pos x="432" y="55"/>
                  </a:cxn>
                  <a:cxn ang="0">
                    <a:pos x="446" y="73"/>
                  </a:cxn>
                  <a:cxn ang="0">
                    <a:pos x="450" y="91"/>
                  </a:cxn>
                  <a:cxn ang="0">
                    <a:pos x="448" y="101"/>
                  </a:cxn>
                  <a:cxn ang="0">
                    <a:pos x="440" y="119"/>
                  </a:cxn>
                  <a:cxn ang="0">
                    <a:pos x="422" y="136"/>
                  </a:cxn>
                  <a:cxn ang="0">
                    <a:pos x="398" y="151"/>
                  </a:cxn>
                  <a:cxn ang="0">
                    <a:pos x="368" y="164"/>
                  </a:cxn>
                  <a:cxn ang="0">
                    <a:pos x="332" y="173"/>
                  </a:cxn>
                  <a:cxn ang="0">
                    <a:pos x="291" y="180"/>
                  </a:cxn>
                  <a:cxn ang="0">
                    <a:pos x="248" y="185"/>
                  </a:cxn>
                  <a:cxn ang="0">
                    <a:pos x="226" y="185"/>
                  </a:cxn>
                  <a:cxn ang="0">
                    <a:pos x="180" y="183"/>
                  </a:cxn>
                  <a:cxn ang="0">
                    <a:pos x="138" y="178"/>
                  </a:cxn>
                  <a:cxn ang="0">
                    <a:pos x="99" y="169"/>
                  </a:cxn>
                  <a:cxn ang="0">
                    <a:pos x="67" y="158"/>
                  </a:cxn>
                  <a:cxn ang="0">
                    <a:pos x="39" y="144"/>
                  </a:cxn>
                  <a:cxn ang="0">
                    <a:pos x="18" y="128"/>
                  </a:cxn>
                  <a:cxn ang="0">
                    <a:pos x="6" y="111"/>
                  </a:cxn>
                  <a:cxn ang="0">
                    <a:pos x="0" y="91"/>
                  </a:cxn>
                  <a:cxn ang="0">
                    <a:pos x="2" y="83"/>
                  </a:cxn>
                  <a:cxn ang="0">
                    <a:pos x="11" y="65"/>
                  </a:cxn>
                  <a:cxn ang="0">
                    <a:pos x="28" y="48"/>
                  </a:cxn>
                  <a:cxn ang="0">
                    <a:pos x="52" y="33"/>
                  </a:cxn>
                  <a:cxn ang="0">
                    <a:pos x="82" y="20"/>
                  </a:cxn>
                  <a:cxn ang="0">
                    <a:pos x="119" y="11"/>
                  </a:cxn>
                  <a:cxn ang="0">
                    <a:pos x="159" y="4"/>
                  </a:cxn>
                  <a:cxn ang="0">
                    <a:pos x="202" y="0"/>
                  </a:cxn>
                  <a:cxn ang="0">
                    <a:pos x="226" y="0"/>
                  </a:cxn>
                </a:cxnLst>
                <a:rect l="0" t="0" r="r" b="b"/>
                <a:pathLst>
                  <a:path w="450" h="185">
                    <a:moveTo>
                      <a:pt x="226" y="0"/>
                    </a:moveTo>
                    <a:lnTo>
                      <a:pt x="226" y="0"/>
                    </a:lnTo>
                    <a:lnTo>
                      <a:pt x="248" y="0"/>
                    </a:lnTo>
                    <a:lnTo>
                      <a:pt x="270" y="1"/>
                    </a:lnTo>
                    <a:lnTo>
                      <a:pt x="291" y="4"/>
                    </a:lnTo>
                    <a:lnTo>
                      <a:pt x="312" y="7"/>
                    </a:lnTo>
                    <a:lnTo>
                      <a:pt x="332" y="11"/>
                    </a:lnTo>
                    <a:lnTo>
                      <a:pt x="351" y="15"/>
                    </a:lnTo>
                    <a:lnTo>
                      <a:pt x="368" y="20"/>
                    </a:lnTo>
                    <a:lnTo>
                      <a:pt x="384" y="26"/>
                    </a:lnTo>
                    <a:lnTo>
                      <a:pt x="398" y="33"/>
                    </a:lnTo>
                    <a:lnTo>
                      <a:pt x="411" y="40"/>
                    </a:lnTo>
                    <a:lnTo>
                      <a:pt x="422" y="48"/>
                    </a:lnTo>
                    <a:lnTo>
                      <a:pt x="432" y="55"/>
                    </a:lnTo>
                    <a:lnTo>
                      <a:pt x="440" y="65"/>
                    </a:lnTo>
                    <a:lnTo>
                      <a:pt x="446" y="73"/>
                    </a:lnTo>
                    <a:lnTo>
                      <a:pt x="448" y="83"/>
                    </a:lnTo>
                    <a:lnTo>
                      <a:pt x="450" y="91"/>
                    </a:lnTo>
                    <a:lnTo>
                      <a:pt x="450" y="91"/>
                    </a:lnTo>
                    <a:lnTo>
                      <a:pt x="448" y="101"/>
                    </a:lnTo>
                    <a:lnTo>
                      <a:pt x="446" y="111"/>
                    </a:lnTo>
                    <a:lnTo>
                      <a:pt x="440" y="119"/>
                    </a:lnTo>
                    <a:lnTo>
                      <a:pt x="432" y="128"/>
                    </a:lnTo>
                    <a:lnTo>
                      <a:pt x="422" y="136"/>
                    </a:lnTo>
                    <a:lnTo>
                      <a:pt x="411" y="144"/>
                    </a:lnTo>
                    <a:lnTo>
                      <a:pt x="398" y="151"/>
                    </a:lnTo>
                    <a:lnTo>
                      <a:pt x="384" y="158"/>
                    </a:lnTo>
                    <a:lnTo>
                      <a:pt x="368" y="164"/>
                    </a:lnTo>
                    <a:lnTo>
                      <a:pt x="351" y="169"/>
                    </a:lnTo>
                    <a:lnTo>
                      <a:pt x="332" y="173"/>
                    </a:lnTo>
                    <a:lnTo>
                      <a:pt x="312" y="178"/>
                    </a:lnTo>
                    <a:lnTo>
                      <a:pt x="291" y="180"/>
                    </a:lnTo>
                    <a:lnTo>
                      <a:pt x="270" y="183"/>
                    </a:lnTo>
                    <a:lnTo>
                      <a:pt x="248" y="185"/>
                    </a:lnTo>
                    <a:lnTo>
                      <a:pt x="226" y="185"/>
                    </a:lnTo>
                    <a:lnTo>
                      <a:pt x="226" y="185"/>
                    </a:lnTo>
                    <a:lnTo>
                      <a:pt x="202" y="185"/>
                    </a:lnTo>
                    <a:lnTo>
                      <a:pt x="180" y="183"/>
                    </a:lnTo>
                    <a:lnTo>
                      <a:pt x="159" y="180"/>
                    </a:lnTo>
                    <a:lnTo>
                      <a:pt x="138" y="178"/>
                    </a:lnTo>
                    <a:lnTo>
                      <a:pt x="119" y="173"/>
                    </a:lnTo>
                    <a:lnTo>
                      <a:pt x="99" y="169"/>
                    </a:lnTo>
                    <a:lnTo>
                      <a:pt x="82" y="164"/>
                    </a:lnTo>
                    <a:lnTo>
                      <a:pt x="67" y="158"/>
                    </a:lnTo>
                    <a:lnTo>
                      <a:pt x="52" y="151"/>
                    </a:lnTo>
                    <a:lnTo>
                      <a:pt x="39" y="144"/>
                    </a:lnTo>
                    <a:lnTo>
                      <a:pt x="28" y="136"/>
                    </a:lnTo>
                    <a:lnTo>
                      <a:pt x="18" y="128"/>
                    </a:lnTo>
                    <a:lnTo>
                      <a:pt x="11" y="119"/>
                    </a:lnTo>
                    <a:lnTo>
                      <a:pt x="6" y="111"/>
                    </a:lnTo>
                    <a:lnTo>
                      <a:pt x="2" y="101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2" y="83"/>
                    </a:lnTo>
                    <a:lnTo>
                      <a:pt x="6" y="73"/>
                    </a:lnTo>
                    <a:lnTo>
                      <a:pt x="11" y="65"/>
                    </a:lnTo>
                    <a:lnTo>
                      <a:pt x="18" y="55"/>
                    </a:lnTo>
                    <a:lnTo>
                      <a:pt x="28" y="48"/>
                    </a:lnTo>
                    <a:lnTo>
                      <a:pt x="39" y="40"/>
                    </a:lnTo>
                    <a:lnTo>
                      <a:pt x="52" y="33"/>
                    </a:lnTo>
                    <a:lnTo>
                      <a:pt x="67" y="26"/>
                    </a:lnTo>
                    <a:lnTo>
                      <a:pt x="82" y="20"/>
                    </a:lnTo>
                    <a:lnTo>
                      <a:pt x="99" y="15"/>
                    </a:lnTo>
                    <a:lnTo>
                      <a:pt x="119" y="11"/>
                    </a:lnTo>
                    <a:lnTo>
                      <a:pt x="138" y="7"/>
                    </a:lnTo>
                    <a:lnTo>
                      <a:pt x="159" y="4"/>
                    </a:lnTo>
                    <a:lnTo>
                      <a:pt x="180" y="1"/>
                    </a:lnTo>
                    <a:lnTo>
                      <a:pt x="202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57">
                <a:extLst>
                  <a:ext uri="{FF2B5EF4-FFF2-40B4-BE49-F238E27FC236}">
                    <a16:creationId xmlns:a16="http://schemas.microsoft.com/office/drawing/2014/main" id="{A06B8B09-1E19-43D6-88D1-993D32813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" y="1475"/>
                <a:ext cx="438" cy="174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63" y="2"/>
                  </a:cxn>
                  <a:cxn ang="0">
                    <a:pos x="305" y="7"/>
                  </a:cxn>
                  <a:cxn ang="0">
                    <a:pos x="341" y="14"/>
                  </a:cxn>
                  <a:cxn ang="0">
                    <a:pos x="374" y="25"/>
                  </a:cxn>
                  <a:cxn ang="0">
                    <a:pos x="401" y="38"/>
                  </a:cxn>
                  <a:cxn ang="0">
                    <a:pos x="422" y="53"/>
                  </a:cxn>
                  <a:cxn ang="0">
                    <a:pos x="434" y="70"/>
                  </a:cxn>
                  <a:cxn ang="0">
                    <a:pos x="438" y="86"/>
                  </a:cxn>
                  <a:cxn ang="0">
                    <a:pos x="437" y="96"/>
                  </a:cxn>
                  <a:cxn ang="0">
                    <a:pos x="429" y="113"/>
                  </a:cxn>
                  <a:cxn ang="0">
                    <a:pos x="412" y="128"/>
                  </a:cxn>
                  <a:cxn ang="0">
                    <a:pos x="388" y="142"/>
                  </a:cxn>
                  <a:cxn ang="0">
                    <a:pos x="359" y="155"/>
                  </a:cxn>
                  <a:cxn ang="0">
                    <a:pos x="323" y="164"/>
                  </a:cxn>
                  <a:cxn ang="0">
                    <a:pos x="284" y="170"/>
                  </a:cxn>
                  <a:cxn ang="0">
                    <a:pos x="242" y="174"/>
                  </a:cxn>
                  <a:cxn ang="0">
                    <a:pos x="220" y="174"/>
                  </a:cxn>
                  <a:cxn ang="0">
                    <a:pos x="175" y="173"/>
                  </a:cxn>
                  <a:cxn ang="0">
                    <a:pos x="133" y="167"/>
                  </a:cxn>
                  <a:cxn ang="0">
                    <a:pos x="97" y="160"/>
                  </a:cxn>
                  <a:cxn ang="0">
                    <a:pos x="64" y="149"/>
                  </a:cxn>
                  <a:cxn ang="0">
                    <a:pos x="37" y="136"/>
                  </a:cxn>
                  <a:cxn ang="0">
                    <a:pos x="18" y="121"/>
                  </a:cxn>
                  <a:cxn ang="0">
                    <a:pos x="4" y="104"/>
                  </a:cxn>
                  <a:cxn ang="0">
                    <a:pos x="0" y="86"/>
                  </a:cxn>
                  <a:cxn ang="0">
                    <a:pos x="1" y="78"/>
                  </a:cxn>
                  <a:cxn ang="0">
                    <a:pos x="10" y="61"/>
                  </a:cxn>
                  <a:cxn ang="0">
                    <a:pos x="26" y="46"/>
                  </a:cxn>
                  <a:cxn ang="0">
                    <a:pos x="50" y="32"/>
                  </a:cxn>
                  <a:cxn ang="0">
                    <a:pos x="81" y="20"/>
                  </a:cxn>
                  <a:cxn ang="0">
                    <a:pos x="115" y="10"/>
                  </a:cxn>
                  <a:cxn ang="0">
                    <a:pos x="154" y="3"/>
                  </a:cxn>
                  <a:cxn ang="0">
                    <a:pos x="197" y="0"/>
                  </a:cxn>
                  <a:cxn ang="0">
                    <a:pos x="220" y="0"/>
                  </a:cxn>
                </a:cxnLst>
                <a:rect l="0" t="0" r="r" b="b"/>
                <a:pathLst>
                  <a:path w="438" h="174">
                    <a:moveTo>
                      <a:pt x="220" y="0"/>
                    </a:moveTo>
                    <a:lnTo>
                      <a:pt x="220" y="0"/>
                    </a:lnTo>
                    <a:lnTo>
                      <a:pt x="242" y="0"/>
                    </a:lnTo>
                    <a:lnTo>
                      <a:pt x="263" y="2"/>
                    </a:lnTo>
                    <a:lnTo>
                      <a:pt x="284" y="3"/>
                    </a:lnTo>
                    <a:lnTo>
                      <a:pt x="305" y="7"/>
                    </a:lnTo>
                    <a:lnTo>
                      <a:pt x="323" y="10"/>
                    </a:lnTo>
                    <a:lnTo>
                      <a:pt x="341" y="14"/>
                    </a:lnTo>
                    <a:lnTo>
                      <a:pt x="359" y="20"/>
                    </a:lnTo>
                    <a:lnTo>
                      <a:pt x="374" y="25"/>
                    </a:lnTo>
                    <a:lnTo>
                      <a:pt x="388" y="32"/>
                    </a:lnTo>
                    <a:lnTo>
                      <a:pt x="401" y="38"/>
                    </a:lnTo>
                    <a:lnTo>
                      <a:pt x="412" y="46"/>
                    </a:lnTo>
                    <a:lnTo>
                      <a:pt x="422" y="53"/>
                    </a:lnTo>
                    <a:lnTo>
                      <a:pt x="429" y="61"/>
                    </a:lnTo>
                    <a:lnTo>
                      <a:pt x="434" y="70"/>
                    </a:lnTo>
                    <a:lnTo>
                      <a:pt x="437" y="78"/>
                    </a:lnTo>
                    <a:lnTo>
                      <a:pt x="438" y="86"/>
                    </a:lnTo>
                    <a:lnTo>
                      <a:pt x="438" y="86"/>
                    </a:lnTo>
                    <a:lnTo>
                      <a:pt x="437" y="96"/>
                    </a:lnTo>
                    <a:lnTo>
                      <a:pt x="434" y="104"/>
                    </a:lnTo>
                    <a:lnTo>
                      <a:pt x="429" y="113"/>
                    </a:lnTo>
                    <a:lnTo>
                      <a:pt x="422" y="121"/>
                    </a:lnTo>
                    <a:lnTo>
                      <a:pt x="412" y="128"/>
                    </a:lnTo>
                    <a:lnTo>
                      <a:pt x="401" y="136"/>
                    </a:lnTo>
                    <a:lnTo>
                      <a:pt x="388" y="142"/>
                    </a:lnTo>
                    <a:lnTo>
                      <a:pt x="374" y="149"/>
                    </a:lnTo>
                    <a:lnTo>
                      <a:pt x="359" y="155"/>
                    </a:lnTo>
                    <a:lnTo>
                      <a:pt x="341" y="160"/>
                    </a:lnTo>
                    <a:lnTo>
                      <a:pt x="323" y="164"/>
                    </a:lnTo>
                    <a:lnTo>
                      <a:pt x="305" y="167"/>
                    </a:lnTo>
                    <a:lnTo>
                      <a:pt x="284" y="170"/>
                    </a:lnTo>
                    <a:lnTo>
                      <a:pt x="263" y="173"/>
                    </a:lnTo>
                    <a:lnTo>
                      <a:pt x="242" y="174"/>
                    </a:lnTo>
                    <a:lnTo>
                      <a:pt x="220" y="174"/>
                    </a:lnTo>
                    <a:lnTo>
                      <a:pt x="220" y="174"/>
                    </a:lnTo>
                    <a:lnTo>
                      <a:pt x="197" y="174"/>
                    </a:lnTo>
                    <a:lnTo>
                      <a:pt x="175" y="173"/>
                    </a:lnTo>
                    <a:lnTo>
                      <a:pt x="154" y="170"/>
                    </a:lnTo>
                    <a:lnTo>
                      <a:pt x="133" y="167"/>
                    </a:lnTo>
                    <a:lnTo>
                      <a:pt x="115" y="164"/>
                    </a:lnTo>
                    <a:lnTo>
                      <a:pt x="97" y="160"/>
                    </a:lnTo>
                    <a:lnTo>
                      <a:pt x="81" y="155"/>
                    </a:lnTo>
                    <a:lnTo>
                      <a:pt x="64" y="149"/>
                    </a:lnTo>
                    <a:lnTo>
                      <a:pt x="50" y="142"/>
                    </a:lnTo>
                    <a:lnTo>
                      <a:pt x="37" y="136"/>
                    </a:lnTo>
                    <a:lnTo>
                      <a:pt x="26" y="128"/>
                    </a:lnTo>
                    <a:lnTo>
                      <a:pt x="18" y="121"/>
                    </a:lnTo>
                    <a:lnTo>
                      <a:pt x="10" y="113"/>
                    </a:lnTo>
                    <a:lnTo>
                      <a:pt x="4" y="104"/>
                    </a:lnTo>
                    <a:lnTo>
                      <a:pt x="1" y="96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78"/>
                    </a:lnTo>
                    <a:lnTo>
                      <a:pt x="4" y="70"/>
                    </a:lnTo>
                    <a:lnTo>
                      <a:pt x="10" y="61"/>
                    </a:lnTo>
                    <a:lnTo>
                      <a:pt x="18" y="53"/>
                    </a:lnTo>
                    <a:lnTo>
                      <a:pt x="26" y="46"/>
                    </a:lnTo>
                    <a:lnTo>
                      <a:pt x="37" y="38"/>
                    </a:lnTo>
                    <a:lnTo>
                      <a:pt x="50" y="32"/>
                    </a:lnTo>
                    <a:lnTo>
                      <a:pt x="64" y="25"/>
                    </a:lnTo>
                    <a:lnTo>
                      <a:pt x="81" y="20"/>
                    </a:lnTo>
                    <a:lnTo>
                      <a:pt x="97" y="14"/>
                    </a:lnTo>
                    <a:lnTo>
                      <a:pt x="115" y="10"/>
                    </a:lnTo>
                    <a:lnTo>
                      <a:pt x="133" y="7"/>
                    </a:lnTo>
                    <a:lnTo>
                      <a:pt x="154" y="3"/>
                    </a:lnTo>
                    <a:lnTo>
                      <a:pt x="175" y="2"/>
                    </a:lnTo>
                    <a:lnTo>
                      <a:pt x="197" y="0"/>
                    </a:lnTo>
                    <a:lnTo>
                      <a:pt x="220" y="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58">
                <a:extLst>
                  <a:ext uri="{FF2B5EF4-FFF2-40B4-BE49-F238E27FC236}">
                    <a16:creationId xmlns:a16="http://schemas.microsoft.com/office/drawing/2014/main" id="{A491923D-099B-4418-9536-148112EC8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1490"/>
                <a:ext cx="62" cy="6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0"/>
                  </a:cxn>
                  <a:cxn ang="0">
                    <a:pos x="42" y="2"/>
                  </a:cxn>
                  <a:cxn ang="0">
                    <a:pos x="48" y="6"/>
                  </a:cxn>
                  <a:cxn ang="0">
                    <a:pos x="57" y="13"/>
                  </a:cxn>
                  <a:cxn ang="0">
                    <a:pos x="57" y="13"/>
                  </a:cxn>
                  <a:cxn ang="0">
                    <a:pos x="59" y="17"/>
                  </a:cxn>
                  <a:cxn ang="0">
                    <a:pos x="60" y="23"/>
                  </a:cxn>
                  <a:cxn ang="0">
                    <a:pos x="62" y="35"/>
                  </a:cxn>
                  <a:cxn ang="0">
                    <a:pos x="62" y="35"/>
                  </a:cxn>
                  <a:cxn ang="0">
                    <a:pos x="60" y="39"/>
                  </a:cxn>
                  <a:cxn ang="0">
                    <a:pos x="56" y="45"/>
                  </a:cxn>
                  <a:cxn ang="0">
                    <a:pos x="48" y="55"/>
                  </a:cxn>
                  <a:cxn ang="0">
                    <a:pos x="48" y="55"/>
                  </a:cxn>
                  <a:cxn ang="0">
                    <a:pos x="43" y="56"/>
                  </a:cxn>
                  <a:cxn ang="0">
                    <a:pos x="37" y="59"/>
                  </a:cxn>
                  <a:cxn ang="0">
                    <a:pos x="24" y="60"/>
                  </a:cxn>
                  <a:cxn ang="0">
                    <a:pos x="24" y="60"/>
                  </a:cxn>
                  <a:cxn ang="0">
                    <a:pos x="20" y="59"/>
                  </a:cxn>
                  <a:cxn ang="0">
                    <a:pos x="14" y="55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3" y="44"/>
                  </a:cxn>
                  <a:cxn ang="0">
                    <a:pos x="2" y="37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3" y="21"/>
                  </a:cxn>
                  <a:cxn ang="0">
                    <a:pos x="7" y="1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8" y="3"/>
                  </a:cxn>
                  <a:cxn ang="0">
                    <a:pos x="25" y="2"/>
                  </a:cxn>
                  <a:cxn ang="0">
                    <a:pos x="38" y="0"/>
                  </a:cxn>
                  <a:cxn ang="0">
                    <a:pos x="38" y="0"/>
                  </a:cxn>
                </a:cxnLst>
                <a:rect l="0" t="0" r="r" b="b"/>
                <a:pathLst>
                  <a:path w="62" h="60">
                    <a:moveTo>
                      <a:pt x="38" y="0"/>
                    </a:moveTo>
                    <a:lnTo>
                      <a:pt x="38" y="0"/>
                    </a:lnTo>
                    <a:lnTo>
                      <a:pt x="42" y="2"/>
                    </a:lnTo>
                    <a:lnTo>
                      <a:pt x="48" y="6"/>
                    </a:lnTo>
                    <a:lnTo>
                      <a:pt x="57" y="13"/>
                    </a:lnTo>
                    <a:lnTo>
                      <a:pt x="57" y="13"/>
                    </a:lnTo>
                    <a:lnTo>
                      <a:pt x="59" y="17"/>
                    </a:lnTo>
                    <a:lnTo>
                      <a:pt x="60" y="23"/>
                    </a:lnTo>
                    <a:lnTo>
                      <a:pt x="62" y="35"/>
                    </a:lnTo>
                    <a:lnTo>
                      <a:pt x="62" y="35"/>
                    </a:lnTo>
                    <a:lnTo>
                      <a:pt x="60" y="39"/>
                    </a:lnTo>
                    <a:lnTo>
                      <a:pt x="56" y="45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43" y="56"/>
                    </a:lnTo>
                    <a:lnTo>
                      <a:pt x="37" y="59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0" y="59"/>
                    </a:lnTo>
                    <a:lnTo>
                      <a:pt x="14" y="55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3" y="44"/>
                    </a:lnTo>
                    <a:lnTo>
                      <a:pt x="2" y="3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21"/>
                    </a:lnTo>
                    <a:lnTo>
                      <a:pt x="7" y="1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8" y="3"/>
                    </a:lnTo>
                    <a:lnTo>
                      <a:pt x="25" y="2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59">
                <a:extLst>
                  <a:ext uri="{FF2B5EF4-FFF2-40B4-BE49-F238E27FC236}">
                    <a16:creationId xmlns:a16="http://schemas.microsoft.com/office/drawing/2014/main" id="{76D652E5-5B03-406B-8C51-B4D83A86D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1497"/>
                <a:ext cx="49" cy="4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32" y="0"/>
                  </a:cxn>
                  <a:cxn ang="0">
                    <a:pos x="38" y="3"/>
                  </a:cxn>
                  <a:cxn ang="0">
                    <a:pos x="45" y="10"/>
                  </a:cxn>
                  <a:cxn ang="0">
                    <a:pos x="45" y="10"/>
                  </a:cxn>
                  <a:cxn ang="0">
                    <a:pos x="46" y="13"/>
                  </a:cxn>
                  <a:cxn ang="0">
                    <a:pos x="48" y="18"/>
                  </a:cxn>
                  <a:cxn ang="0">
                    <a:pos x="49" y="28"/>
                  </a:cxn>
                  <a:cxn ang="0">
                    <a:pos x="49" y="28"/>
                  </a:cxn>
                  <a:cxn ang="0">
                    <a:pos x="48" y="31"/>
                  </a:cxn>
                  <a:cxn ang="0">
                    <a:pos x="43" y="37"/>
                  </a:cxn>
                  <a:cxn ang="0">
                    <a:pos x="38" y="44"/>
                  </a:cxn>
                  <a:cxn ang="0">
                    <a:pos x="38" y="44"/>
                  </a:cxn>
                  <a:cxn ang="0">
                    <a:pos x="35" y="45"/>
                  </a:cxn>
                  <a:cxn ang="0">
                    <a:pos x="30" y="46"/>
                  </a:cxn>
                  <a:cxn ang="0">
                    <a:pos x="18" y="48"/>
                  </a:cxn>
                  <a:cxn ang="0">
                    <a:pos x="18" y="48"/>
                  </a:cxn>
                  <a:cxn ang="0">
                    <a:pos x="16" y="46"/>
                  </a:cxn>
                  <a:cxn ang="0">
                    <a:pos x="11" y="44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2" y="35"/>
                  </a:cxn>
                  <a:cxn ang="0">
                    <a:pos x="0" y="3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49" h="48">
                    <a:moveTo>
                      <a:pt x="30" y="0"/>
                    </a:moveTo>
                    <a:lnTo>
                      <a:pt x="30" y="0"/>
                    </a:lnTo>
                    <a:lnTo>
                      <a:pt x="32" y="0"/>
                    </a:lnTo>
                    <a:lnTo>
                      <a:pt x="38" y="3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6" y="13"/>
                    </a:lnTo>
                    <a:lnTo>
                      <a:pt x="48" y="1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8" y="31"/>
                    </a:lnTo>
                    <a:lnTo>
                      <a:pt x="43" y="37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5" y="45"/>
                    </a:lnTo>
                    <a:lnTo>
                      <a:pt x="30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6" y="46"/>
                    </a:lnTo>
                    <a:lnTo>
                      <a:pt x="11" y="44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2" y="35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60">
                <a:extLst>
                  <a:ext uri="{FF2B5EF4-FFF2-40B4-BE49-F238E27FC236}">
                    <a16:creationId xmlns:a16="http://schemas.microsoft.com/office/drawing/2014/main" id="{2E7F4FCD-5597-4BFB-AFA7-851091193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1497"/>
                <a:ext cx="48" cy="4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0" y="0"/>
                  </a:cxn>
                  <a:cxn ang="0">
                    <a:pos x="32" y="2"/>
                  </a:cxn>
                  <a:cxn ang="0">
                    <a:pos x="38" y="5"/>
                  </a:cxn>
                  <a:cxn ang="0">
                    <a:pos x="45" y="10"/>
                  </a:cxn>
                  <a:cxn ang="0">
                    <a:pos x="45" y="10"/>
                  </a:cxn>
                  <a:cxn ang="0">
                    <a:pos x="46" y="13"/>
                  </a:cxn>
                  <a:cxn ang="0">
                    <a:pos x="48" y="18"/>
                  </a:cxn>
                  <a:cxn ang="0">
                    <a:pos x="48" y="28"/>
                  </a:cxn>
                  <a:cxn ang="0">
                    <a:pos x="48" y="28"/>
                  </a:cxn>
                  <a:cxn ang="0">
                    <a:pos x="46" y="31"/>
                  </a:cxn>
                  <a:cxn ang="0">
                    <a:pos x="43" y="37"/>
                  </a:cxn>
                  <a:cxn ang="0">
                    <a:pos x="38" y="44"/>
                  </a:cxn>
                  <a:cxn ang="0">
                    <a:pos x="38" y="44"/>
                  </a:cxn>
                  <a:cxn ang="0">
                    <a:pos x="34" y="45"/>
                  </a:cxn>
                  <a:cxn ang="0">
                    <a:pos x="28" y="46"/>
                  </a:cxn>
                  <a:cxn ang="0">
                    <a:pos x="20" y="48"/>
                  </a:cxn>
                  <a:cxn ang="0">
                    <a:pos x="20" y="48"/>
                  </a:cxn>
                  <a:cxn ang="0">
                    <a:pos x="16" y="46"/>
                  </a:cxn>
                  <a:cxn ang="0">
                    <a:pos x="11" y="44"/>
                  </a:cxn>
                  <a:cxn ang="0">
                    <a:pos x="4" y="38"/>
                  </a:cxn>
                  <a:cxn ang="0">
                    <a:pos x="4" y="38"/>
                  </a:cxn>
                  <a:cxn ang="0">
                    <a:pos x="3" y="34"/>
                  </a:cxn>
                  <a:cxn ang="0">
                    <a:pos x="2" y="3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16"/>
                  </a:cxn>
                  <a:cxn ang="0">
                    <a:pos x="4" y="12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4" y="3"/>
                  </a:cxn>
                  <a:cxn ang="0">
                    <a:pos x="20" y="2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48" h="48">
                    <a:moveTo>
                      <a:pt x="30" y="0"/>
                    </a:moveTo>
                    <a:lnTo>
                      <a:pt x="30" y="0"/>
                    </a:lnTo>
                    <a:lnTo>
                      <a:pt x="32" y="2"/>
                    </a:lnTo>
                    <a:lnTo>
                      <a:pt x="38" y="5"/>
                    </a:lnTo>
                    <a:lnTo>
                      <a:pt x="45" y="10"/>
                    </a:lnTo>
                    <a:lnTo>
                      <a:pt x="45" y="10"/>
                    </a:lnTo>
                    <a:lnTo>
                      <a:pt x="46" y="13"/>
                    </a:lnTo>
                    <a:lnTo>
                      <a:pt x="48" y="1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31"/>
                    </a:lnTo>
                    <a:lnTo>
                      <a:pt x="43" y="37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4" y="45"/>
                    </a:lnTo>
                    <a:lnTo>
                      <a:pt x="28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1" y="44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3" y="34"/>
                    </a:lnTo>
                    <a:lnTo>
                      <a:pt x="2" y="3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4" y="3"/>
                    </a:lnTo>
                    <a:lnTo>
                      <a:pt x="20" y="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61">
                <a:extLst>
                  <a:ext uri="{FF2B5EF4-FFF2-40B4-BE49-F238E27FC236}">
                    <a16:creationId xmlns:a16="http://schemas.microsoft.com/office/drawing/2014/main" id="{59F8F000-BCA2-4166-9B7E-CE9E537A4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531"/>
                <a:ext cx="18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11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3" y="14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18" h="14">
                    <a:moveTo>
                      <a:pt x="0" y="14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62">
                <a:extLst>
                  <a:ext uri="{FF2B5EF4-FFF2-40B4-BE49-F238E27FC236}">
                    <a16:creationId xmlns:a16="http://schemas.microsoft.com/office/drawing/2014/main" id="{E843F001-45C5-4656-9EBC-3B8BAE30B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5" y="1500"/>
                <a:ext cx="16" cy="2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1" y="20"/>
                  </a:cxn>
                  <a:cxn ang="0">
                    <a:pos x="11" y="2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6" h="20">
                    <a:moveTo>
                      <a:pt x="9" y="0"/>
                    </a:moveTo>
                    <a:lnTo>
                      <a:pt x="9" y="0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63">
                <a:extLst>
                  <a:ext uri="{FF2B5EF4-FFF2-40B4-BE49-F238E27FC236}">
                    <a16:creationId xmlns:a16="http://schemas.microsoft.com/office/drawing/2014/main" id="{4CF001E7-A614-4FFB-A260-9C1946D27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525"/>
                <a:ext cx="18" cy="1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3" y="9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" h="16">
                    <a:moveTo>
                      <a:pt x="0" y="6"/>
                    </a:moveTo>
                    <a:lnTo>
                      <a:pt x="0" y="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3" y="9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64">
                <a:extLst>
                  <a:ext uri="{FF2B5EF4-FFF2-40B4-BE49-F238E27FC236}">
                    <a16:creationId xmlns:a16="http://schemas.microsoft.com/office/drawing/2014/main" id="{05162ABB-7CF4-48A9-8CC9-A0C745A0E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1511"/>
                <a:ext cx="22" cy="2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7" y="3"/>
                  </a:cxn>
                  <a:cxn ang="0">
                    <a:pos x="21" y="6"/>
                  </a:cxn>
                  <a:cxn ang="0">
                    <a:pos x="21" y="6"/>
                  </a:cxn>
                  <a:cxn ang="0">
                    <a:pos x="22" y="9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7" y="21"/>
                  </a:cxn>
                  <a:cxn ang="0">
                    <a:pos x="17" y="21"/>
                  </a:cxn>
                  <a:cxn ang="0">
                    <a:pos x="12" y="23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5" y="21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8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2" h="23">
                    <a:moveTo>
                      <a:pt x="14" y="0"/>
                    </a:moveTo>
                    <a:lnTo>
                      <a:pt x="14" y="0"/>
                    </a:lnTo>
                    <a:lnTo>
                      <a:pt x="17" y="3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2" y="9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19" y="17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2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5" y="21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65">
                <a:extLst>
                  <a:ext uri="{FF2B5EF4-FFF2-40B4-BE49-F238E27FC236}">
                    <a16:creationId xmlns:a16="http://schemas.microsoft.com/office/drawing/2014/main" id="{F7922E6B-EFDC-4879-8832-36BB29692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2" y="1495"/>
                <a:ext cx="42" cy="3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9" y="18"/>
                  </a:cxn>
                  <a:cxn ang="0">
                    <a:pos x="28" y="0"/>
                  </a:cxn>
                  <a:cxn ang="0">
                    <a:pos x="22" y="18"/>
                  </a:cxn>
                  <a:cxn ang="0">
                    <a:pos x="42" y="29"/>
                  </a:cxn>
                  <a:cxn ang="0">
                    <a:pos x="22" y="22"/>
                  </a:cxn>
                  <a:cxn ang="0">
                    <a:pos x="14" y="39"/>
                  </a:cxn>
                  <a:cxn ang="0">
                    <a:pos x="18" y="20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42" h="39">
                    <a:moveTo>
                      <a:pt x="0" y="11"/>
                    </a:moveTo>
                    <a:lnTo>
                      <a:pt x="19" y="18"/>
                    </a:lnTo>
                    <a:lnTo>
                      <a:pt x="28" y="0"/>
                    </a:lnTo>
                    <a:lnTo>
                      <a:pt x="22" y="18"/>
                    </a:lnTo>
                    <a:lnTo>
                      <a:pt x="42" y="29"/>
                    </a:lnTo>
                    <a:lnTo>
                      <a:pt x="22" y="22"/>
                    </a:lnTo>
                    <a:lnTo>
                      <a:pt x="14" y="39"/>
                    </a:lnTo>
                    <a:lnTo>
                      <a:pt x="18" y="20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66">
                <a:extLst>
                  <a:ext uri="{FF2B5EF4-FFF2-40B4-BE49-F238E27FC236}">
                    <a16:creationId xmlns:a16="http://schemas.microsoft.com/office/drawing/2014/main" id="{71A7BAF3-F822-4DC8-9DAE-714B1AC7B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" y="1504"/>
                <a:ext cx="22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9" y="9"/>
                  </a:cxn>
                  <a:cxn ang="0">
                    <a:pos x="15" y="0"/>
                  </a:cxn>
                  <a:cxn ang="0">
                    <a:pos x="12" y="10"/>
                  </a:cxn>
                  <a:cxn ang="0">
                    <a:pos x="22" y="16"/>
                  </a:cxn>
                  <a:cxn ang="0">
                    <a:pos x="11" y="11"/>
                  </a:cxn>
                  <a:cxn ang="0">
                    <a:pos x="7" y="21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2" h="21">
                    <a:moveTo>
                      <a:pt x="0" y="6"/>
                    </a:moveTo>
                    <a:lnTo>
                      <a:pt x="9" y="9"/>
                    </a:lnTo>
                    <a:lnTo>
                      <a:pt x="15" y="0"/>
                    </a:lnTo>
                    <a:lnTo>
                      <a:pt x="12" y="10"/>
                    </a:lnTo>
                    <a:lnTo>
                      <a:pt x="22" y="16"/>
                    </a:lnTo>
                    <a:lnTo>
                      <a:pt x="11" y="11"/>
                    </a:lnTo>
                    <a:lnTo>
                      <a:pt x="7" y="21"/>
                    </a:lnTo>
                    <a:lnTo>
                      <a:pt x="9" y="11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67">
                <a:extLst>
                  <a:ext uri="{FF2B5EF4-FFF2-40B4-BE49-F238E27FC236}">
                    <a16:creationId xmlns:a16="http://schemas.microsoft.com/office/drawing/2014/main" id="{5E5DB98E-9D2F-4E9A-A62B-AB3E815A3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4" y="1478"/>
                <a:ext cx="72" cy="68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55" y="4"/>
                  </a:cxn>
                  <a:cxn ang="0">
                    <a:pos x="60" y="8"/>
                  </a:cxn>
                  <a:cxn ang="0">
                    <a:pos x="65" y="14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2" y="26"/>
                  </a:cxn>
                  <a:cxn ang="0">
                    <a:pos x="72" y="31"/>
                  </a:cxn>
                  <a:cxn ang="0">
                    <a:pos x="71" y="39"/>
                  </a:cxn>
                  <a:cxn ang="0">
                    <a:pos x="69" y="47"/>
                  </a:cxn>
                  <a:cxn ang="0">
                    <a:pos x="67" y="53"/>
                  </a:cxn>
                  <a:cxn ang="0">
                    <a:pos x="67" y="53"/>
                  </a:cxn>
                  <a:cxn ang="0">
                    <a:pos x="62" y="56"/>
                  </a:cxn>
                  <a:cxn ang="0">
                    <a:pos x="57" y="61"/>
                  </a:cxn>
                  <a:cxn ang="0">
                    <a:pos x="48" y="65"/>
                  </a:cxn>
                  <a:cxn ang="0">
                    <a:pos x="43" y="68"/>
                  </a:cxn>
                  <a:cxn ang="0">
                    <a:pos x="43" y="68"/>
                  </a:cxn>
                  <a:cxn ang="0">
                    <a:pos x="37" y="68"/>
                  </a:cxn>
                  <a:cxn ang="0">
                    <a:pos x="29" y="67"/>
                  </a:cxn>
                  <a:cxn ang="0">
                    <a:pos x="21" y="65"/>
                  </a:cxn>
                  <a:cxn ang="0">
                    <a:pos x="15" y="64"/>
                  </a:cxn>
                  <a:cxn ang="0">
                    <a:pos x="15" y="64"/>
                  </a:cxn>
                  <a:cxn ang="0">
                    <a:pos x="11" y="61"/>
                  </a:cxn>
                  <a:cxn ang="0">
                    <a:pos x="7" y="54"/>
                  </a:cxn>
                  <a:cxn ang="0">
                    <a:pos x="1" y="47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37"/>
                  </a:cxn>
                  <a:cxn ang="0">
                    <a:pos x="0" y="29"/>
                  </a:cxn>
                  <a:cxn ang="0">
                    <a:pos x="3" y="22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8" y="12"/>
                  </a:cxn>
                  <a:cxn ang="0">
                    <a:pos x="15" y="8"/>
                  </a:cxn>
                  <a:cxn ang="0">
                    <a:pos x="22" y="3"/>
                  </a:cxn>
                  <a:cxn ang="0">
                    <a:pos x="28" y="1"/>
                  </a:cxn>
                  <a:cxn ang="0">
                    <a:pos x="28" y="1"/>
                  </a:cxn>
                  <a:cxn ang="0">
                    <a:pos x="33" y="0"/>
                  </a:cxn>
                  <a:cxn ang="0">
                    <a:pos x="42" y="1"/>
                  </a:cxn>
                  <a:cxn ang="0">
                    <a:pos x="50" y="3"/>
                  </a:cxn>
                  <a:cxn ang="0">
                    <a:pos x="55" y="4"/>
                  </a:cxn>
                  <a:cxn ang="0">
                    <a:pos x="55" y="4"/>
                  </a:cxn>
                </a:cxnLst>
                <a:rect l="0" t="0" r="r" b="b"/>
                <a:pathLst>
                  <a:path w="72" h="68">
                    <a:moveTo>
                      <a:pt x="55" y="4"/>
                    </a:moveTo>
                    <a:lnTo>
                      <a:pt x="55" y="4"/>
                    </a:lnTo>
                    <a:lnTo>
                      <a:pt x="60" y="8"/>
                    </a:lnTo>
                    <a:lnTo>
                      <a:pt x="65" y="14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2" y="31"/>
                    </a:lnTo>
                    <a:lnTo>
                      <a:pt x="71" y="39"/>
                    </a:lnTo>
                    <a:lnTo>
                      <a:pt x="69" y="47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2" y="56"/>
                    </a:lnTo>
                    <a:lnTo>
                      <a:pt x="57" y="61"/>
                    </a:lnTo>
                    <a:lnTo>
                      <a:pt x="48" y="65"/>
                    </a:lnTo>
                    <a:lnTo>
                      <a:pt x="43" y="68"/>
                    </a:lnTo>
                    <a:lnTo>
                      <a:pt x="43" y="68"/>
                    </a:lnTo>
                    <a:lnTo>
                      <a:pt x="37" y="68"/>
                    </a:lnTo>
                    <a:lnTo>
                      <a:pt x="29" y="67"/>
                    </a:lnTo>
                    <a:lnTo>
                      <a:pt x="21" y="65"/>
                    </a:lnTo>
                    <a:lnTo>
                      <a:pt x="15" y="64"/>
                    </a:lnTo>
                    <a:lnTo>
                      <a:pt x="15" y="64"/>
                    </a:lnTo>
                    <a:lnTo>
                      <a:pt x="11" y="61"/>
                    </a:lnTo>
                    <a:lnTo>
                      <a:pt x="7" y="54"/>
                    </a:lnTo>
                    <a:lnTo>
                      <a:pt x="1" y="47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3" y="22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8" y="12"/>
                    </a:lnTo>
                    <a:lnTo>
                      <a:pt x="15" y="8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33" y="0"/>
                    </a:lnTo>
                    <a:lnTo>
                      <a:pt x="42" y="1"/>
                    </a:lnTo>
                    <a:lnTo>
                      <a:pt x="50" y="3"/>
                    </a:lnTo>
                    <a:lnTo>
                      <a:pt x="55" y="4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68">
                <a:extLst>
                  <a:ext uri="{FF2B5EF4-FFF2-40B4-BE49-F238E27FC236}">
                    <a16:creationId xmlns:a16="http://schemas.microsoft.com/office/drawing/2014/main" id="{B188A25C-E30E-4FE2-A009-C61ED3698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" y="1485"/>
                <a:ext cx="57" cy="56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4" y="4"/>
                  </a:cxn>
                  <a:cxn ang="0">
                    <a:pos x="47" y="7"/>
                  </a:cxn>
                  <a:cxn ang="0">
                    <a:pos x="51" y="11"/>
                  </a:cxn>
                  <a:cxn ang="0">
                    <a:pos x="57" y="22"/>
                  </a:cxn>
                  <a:cxn ang="0">
                    <a:pos x="57" y="22"/>
                  </a:cxn>
                  <a:cxn ang="0">
                    <a:pos x="57" y="26"/>
                  </a:cxn>
                  <a:cxn ang="0">
                    <a:pos x="57" y="32"/>
                  </a:cxn>
                  <a:cxn ang="0">
                    <a:pos x="53" y="43"/>
                  </a:cxn>
                  <a:cxn ang="0">
                    <a:pos x="53" y="43"/>
                  </a:cxn>
                  <a:cxn ang="0">
                    <a:pos x="50" y="46"/>
                  </a:cxn>
                  <a:cxn ang="0">
                    <a:pos x="46" y="50"/>
                  </a:cxn>
                  <a:cxn ang="0">
                    <a:pos x="35" y="56"/>
                  </a:cxn>
                  <a:cxn ang="0">
                    <a:pos x="35" y="56"/>
                  </a:cxn>
                  <a:cxn ang="0">
                    <a:pos x="30" y="56"/>
                  </a:cxn>
                  <a:cxn ang="0">
                    <a:pos x="23" y="56"/>
                  </a:cxn>
                  <a:cxn ang="0">
                    <a:pos x="12" y="53"/>
                  </a:cxn>
                  <a:cxn ang="0">
                    <a:pos x="12" y="53"/>
                  </a:cxn>
                  <a:cxn ang="0">
                    <a:pos x="9" y="50"/>
                  </a:cxn>
                  <a:cxn ang="0">
                    <a:pos x="5" y="44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0"/>
                  </a:cxn>
                  <a:cxn ang="0">
                    <a:pos x="1" y="24"/>
                  </a:cxn>
                  <a:cxn ang="0">
                    <a:pos x="4" y="12"/>
                  </a:cxn>
                  <a:cxn ang="0">
                    <a:pos x="4" y="12"/>
                  </a:cxn>
                  <a:cxn ang="0">
                    <a:pos x="7" y="10"/>
                  </a:cxn>
                  <a:cxn ang="0">
                    <a:pos x="12" y="5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33" y="1"/>
                  </a:cxn>
                  <a:cxn ang="0">
                    <a:pos x="44" y="4"/>
                  </a:cxn>
                  <a:cxn ang="0">
                    <a:pos x="44" y="4"/>
                  </a:cxn>
                </a:cxnLst>
                <a:rect l="0" t="0" r="r" b="b"/>
                <a:pathLst>
                  <a:path w="57" h="56">
                    <a:moveTo>
                      <a:pt x="44" y="4"/>
                    </a:moveTo>
                    <a:lnTo>
                      <a:pt x="44" y="4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6"/>
                    </a:lnTo>
                    <a:lnTo>
                      <a:pt x="57" y="32"/>
                    </a:lnTo>
                    <a:lnTo>
                      <a:pt x="53" y="43"/>
                    </a:lnTo>
                    <a:lnTo>
                      <a:pt x="53" y="43"/>
                    </a:lnTo>
                    <a:lnTo>
                      <a:pt x="50" y="46"/>
                    </a:lnTo>
                    <a:lnTo>
                      <a:pt x="46" y="50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0" y="56"/>
                    </a:lnTo>
                    <a:lnTo>
                      <a:pt x="23" y="56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9" y="50"/>
                    </a:lnTo>
                    <a:lnTo>
                      <a:pt x="5" y="4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1" y="2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12" y="5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4" y="4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69">
                <a:extLst>
                  <a:ext uri="{FF2B5EF4-FFF2-40B4-BE49-F238E27FC236}">
                    <a16:creationId xmlns:a16="http://schemas.microsoft.com/office/drawing/2014/main" id="{18FEB59B-DF13-498C-943A-E48F551A4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" y="1485"/>
                <a:ext cx="57" cy="56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4" y="4"/>
                  </a:cxn>
                  <a:cxn ang="0">
                    <a:pos x="47" y="7"/>
                  </a:cxn>
                  <a:cxn ang="0">
                    <a:pos x="51" y="12"/>
                  </a:cxn>
                  <a:cxn ang="0">
                    <a:pos x="57" y="22"/>
                  </a:cxn>
                  <a:cxn ang="0">
                    <a:pos x="57" y="22"/>
                  </a:cxn>
                  <a:cxn ang="0">
                    <a:pos x="57" y="26"/>
                  </a:cxn>
                  <a:cxn ang="0">
                    <a:pos x="55" y="32"/>
                  </a:cxn>
                  <a:cxn ang="0">
                    <a:pos x="53" y="43"/>
                  </a:cxn>
                  <a:cxn ang="0">
                    <a:pos x="53" y="43"/>
                  </a:cxn>
                  <a:cxn ang="0">
                    <a:pos x="50" y="46"/>
                  </a:cxn>
                  <a:cxn ang="0">
                    <a:pos x="44" y="50"/>
                  </a:cxn>
                  <a:cxn ang="0">
                    <a:pos x="35" y="56"/>
                  </a:cxn>
                  <a:cxn ang="0">
                    <a:pos x="35" y="56"/>
                  </a:cxn>
                  <a:cxn ang="0">
                    <a:pos x="30" y="56"/>
                  </a:cxn>
                  <a:cxn ang="0">
                    <a:pos x="23" y="54"/>
                  </a:cxn>
                  <a:cxn ang="0">
                    <a:pos x="14" y="51"/>
                  </a:cxn>
                  <a:cxn ang="0">
                    <a:pos x="14" y="51"/>
                  </a:cxn>
                  <a:cxn ang="0">
                    <a:pos x="9" y="49"/>
                  </a:cxn>
                  <a:cxn ang="0">
                    <a:pos x="7" y="44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0" y="30"/>
                  </a:cxn>
                  <a:cxn ang="0">
                    <a:pos x="1" y="24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7" y="10"/>
                  </a:cxn>
                  <a:cxn ang="0">
                    <a:pos x="12" y="7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6" y="0"/>
                  </a:cxn>
                  <a:cxn ang="0">
                    <a:pos x="33" y="1"/>
                  </a:cxn>
                  <a:cxn ang="0">
                    <a:pos x="44" y="4"/>
                  </a:cxn>
                  <a:cxn ang="0">
                    <a:pos x="44" y="4"/>
                  </a:cxn>
                </a:cxnLst>
                <a:rect l="0" t="0" r="r" b="b"/>
                <a:pathLst>
                  <a:path w="57" h="56">
                    <a:moveTo>
                      <a:pt x="44" y="4"/>
                    </a:moveTo>
                    <a:lnTo>
                      <a:pt x="44" y="4"/>
                    </a:lnTo>
                    <a:lnTo>
                      <a:pt x="47" y="7"/>
                    </a:lnTo>
                    <a:lnTo>
                      <a:pt x="51" y="12"/>
                    </a:lnTo>
                    <a:lnTo>
                      <a:pt x="57" y="22"/>
                    </a:lnTo>
                    <a:lnTo>
                      <a:pt x="57" y="22"/>
                    </a:lnTo>
                    <a:lnTo>
                      <a:pt x="57" y="26"/>
                    </a:lnTo>
                    <a:lnTo>
                      <a:pt x="55" y="32"/>
                    </a:lnTo>
                    <a:lnTo>
                      <a:pt x="53" y="43"/>
                    </a:lnTo>
                    <a:lnTo>
                      <a:pt x="53" y="43"/>
                    </a:lnTo>
                    <a:lnTo>
                      <a:pt x="50" y="46"/>
                    </a:lnTo>
                    <a:lnTo>
                      <a:pt x="44" y="50"/>
                    </a:lnTo>
                    <a:lnTo>
                      <a:pt x="35" y="56"/>
                    </a:lnTo>
                    <a:lnTo>
                      <a:pt x="35" y="56"/>
                    </a:lnTo>
                    <a:lnTo>
                      <a:pt x="30" y="56"/>
                    </a:lnTo>
                    <a:lnTo>
                      <a:pt x="23" y="54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9" y="49"/>
                    </a:lnTo>
                    <a:lnTo>
                      <a:pt x="7" y="44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1" y="2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7" y="10"/>
                    </a:lnTo>
                    <a:lnTo>
                      <a:pt x="12" y="7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44" y="4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70">
                <a:extLst>
                  <a:ext uri="{FF2B5EF4-FFF2-40B4-BE49-F238E27FC236}">
                    <a16:creationId xmlns:a16="http://schemas.microsoft.com/office/drawing/2014/main" id="{6CB8665D-532E-4F5B-B9E9-FE4FDC9AD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525"/>
                <a:ext cx="23" cy="1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23" y="16"/>
                  </a:cxn>
                  <a:cxn ang="0">
                    <a:pos x="23" y="16"/>
                  </a:cxn>
                  <a:cxn ang="0">
                    <a:pos x="17" y="16"/>
                  </a:cxn>
                  <a:cxn ang="0">
                    <a:pos x="9" y="14"/>
                  </a:cxn>
                  <a:cxn ang="0">
                    <a:pos x="9" y="14"/>
                  </a:cxn>
                  <a:cxn ang="0">
                    <a:pos x="3" y="13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23" h="16">
                    <a:moveTo>
                      <a:pt x="0" y="1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17" y="16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71">
                <a:extLst>
                  <a:ext uri="{FF2B5EF4-FFF2-40B4-BE49-F238E27FC236}">
                    <a16:creationId xmlns:a16="http://schemas.microsoft.com/office/drawing/2014/main" id="{30F4885D-3C9B-46CD-A2FD-FB40B8CAC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1486"/>
                <a:ext cx="20" cy="2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11" y="21"/>
                  </a:cxn>
                  <a:cxn ang="0">
                    <a:pos x="11" y="2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" y="9"/>
                  </a:cxn>
                  <a:cxn ang="0">
                    <a:pos x="9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0" h="21">
                    <a:moveTo>
                      <a:pt x="18" y="0"/>
                    </a:moveTo>
                    <a:lnTo>
                      <a:pt x="18" y="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9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72">
                <a:extLst>
                  <a:ext uri="{FF2B5EF4-FFF2-40B4-BE49-F238E27FC236}">
                    <a16:creationId xmlns:a16="http://schemas.microsoft.com/office/drawing/2014/main" id="{233C285C-88AA-46D1-A8A9-B788CFA43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1522"/>
                <a:ext cx="23" cy="1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14" y="13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23" h="19">
                    <a:moveTo>
                      <a:pt x="0" y="5"/>
                    </a:moveTo>
                    <a:lnTo>
                      <a:pt x="0" y="5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14" y="13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73">
                <a:extLst>
                  <a:ext uri="{FF2B5EF4-FFF2-40B4-BE49-F238E27FC236}">
                    <a16:creationId xmlns:a16="http://schemas.microsoft.com/office/drawing/2014/main" id="{D8ACB000-8B10-4BBF-8EC2-ABD5ADCE7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" y="1502"/>
                <a:ext cx="26" cy="26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23" y="5"/>
                  </a:cxn>
                  <a:cxn ang="0">
                    <a:pos x="26" y="9"/>
                  </a:cxn>
                  <a:cxn ang="0">
                    <a:pos x="26" y="9"/>
                  </a:cxn>
                  <a:cxn ang="0">
                    <a:pos x="26" y="15"/>
                  </a:cxn>
                  <a:cxn ang="0">
                    <a:pos x="25" y="19"/>
                  </a:cxn>
                  <a:cxn ang="0">
                    <a:pos x="25" y="19"/>
                  </a:cxn>
                  <a:cxn ang="0">
                    <a:pos x="21" y="23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" y="11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5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21" y="1"/>
                  </a:cxn>
                </a:cxnLst>
                <a:rect l="0" t="0" r="r" b="b"/>
                <a:pathLst>
                  <a:path w="26" h="26">
                    <a:moveTo>
                      <a:pt x="21" y="1"/>
                    </a:moveTo>
                    <a:lnTo>
                      <a:pt x="21" y="1"/>
                    </a:lnTo>
                    <a:lnTo>
                      <a:pt x="23" y="5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6" y="15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1" y="23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74">
                <a:extLst>
                  <a:ext uri="{FF2B5EF4-FFF2-40B4-BE49-F238E27FC236}">
                    <a16:creationId xmlns:a16="http://schemas.microsoft.com/office/drawing/2014/main" id="{E50AE544-9DB5-4CBB-B557-AD72E637F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8" y="1485"/>
                <a:ext cx="39" cy="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17"/>
                  </a:cxn>
                  <a:cxn ang="0">
                    <a:pos x="36" y="1"/>
                  </a:cxn>
                  <a:cxn ang="0">
                    <a:pos x="22" y="18"/>
                  </a:cxn>
                  <a:cxn ang="0">
                    <a:pos x="39" y="37"/>
                  </a:cxn>
                  <a:cxn ang="0">
                    <a:pos x="21" y="22"/>
                  </a:cxn>
                  <a:cxn ang="0">
                    <a:pos x="2" y="37"/>
                  </a:cxn>
                  <a:cxn ang="0">
                    <a:pos x="16" y="1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37">
                    <a:moveTo>
                      <a:pt x="0" y="0"/>
                    </a:moveTo>
                    <a:lnTo>
                      <a:pt x="18" y="17"/>
                    </a:lnTo>
                    <a:lnTo>
                      <a:pt x="36" y="1"/>
                    </a:lnTo>
                    <a:lnTo>
                      <a:pt x="22" y="18"/>
                    </a:lnTo>
                    <a:lnTo>
                      <a:pt x="39" y="37"/>
                    </a:lnTo>
                    <a:lnTo>
                      <a:pt x="21" y="22"/>
                    </a:lnTo>
                    <a:lnTo>
                      <a:pt x="2" y="37"/>
                    </a:lnTo>
                    <a:lnTo>
                      <a:pt x="16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75">
                <a:extLst>
                  <a:ext uri="{FF2B5EF4-FFF2-40B4-BE49-F238E27FC236}">
                    <a16:creationId xmlns:a16="http://schemas.microsoft.com/office/drawing/2014/main" id="{FF34E6BD-A246-478F-ACB1-6028B32D6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1495"/>
                <a:ext cx="20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8"/>
                  </a:cxn>
                  <a:cxn ang="0">
                    <a:pos x="19" y="0"/>
                  </a:cxn>
                  <a:cxn ang="0">
                    <a:pos x="12" y="9"/>
                  </a:cxn>
                  <a:cxn ang="0">
                    <a:pos x="20" y="19"/>
                  </a:cxn>
                  <a:cxn ang="0">
                    <a:pos x="10" y="11"/>
                  </a:cxn>
                  <a:cxn ang="0">
                    <a:pos x="2" y="19"/>
                  </a:cxn>
                  <a:cxn ang="0">
                    <a:pos x="9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19">
                    <a:moveTo>
                      <a:pt x="0" y="0"/>
                    </a:moveTo>
                    <a:lnTo>
                      <a:pt x="10" y="8"/>
                    </a:lnTo>
                    <a:lnTo>
                      <a:pt x="19" y="0"/>
                    </a:lnTo>
                    <a:lnTo>
                      <a:pt x="12" y="9"/>
                    </a:lnTo>
                    <a:lnTo>
                      <a:pt x="20" y="19"/>
                    </a:lnTo>
                    <a:lnTo>
                      <a:pt x="10" y="11"/>
                    </a:lnTo>
                    <a:lnTo>
                      <a:pt x="2" y="19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76">
                <a:extLst>
                  <a:ext uri="{FF2B5EF4-FFF2-40B4-BE49-F238E27FC236}">
                    <a16:creationId xmlns:a16="http://schemas.microsoft.com/office/drawing/2014/main" id="{CF7D7663-AFF2-42F8-8DE5-2598939CB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493"/>
                <a:ext cx="63" cy="57"/>
              </a:xfrm>
              <a:custGeom>
                <a:avLst/>
                <a:gdLst/>
                <a:ahLst/>
                <a:cxnLst>
                  <a:cxn ang="0">
                    <a:pos x="57" y="14"/>
                  </a:cxn>
                  <a:cxn ang="0">
                    <a:pos x="57" y="14"/>
                  </a:cxn>
                  <a:cxn ang="0">
                    <a:pos x="60" y="17"/>
                  </a:cxn>
                  <a:cxn ang="0">
                    <a:pos x="61" y="24"/>
                  </a:cxn>
                  <a:cxn ang="0">
                    <a:pos x="63" y="36"/>
                  </a:cxn>
                  <a:cxn ang="0">
                    <a:pos x="63" y="36"/>
                  </a:cxn>
                  <a:cxn ang="0">
                    <a:pos x="60" y="39"/>
                  </a:cxn>
                  <a:cxn ang="0">
                    <a:pos x="57" y="45"/>
                  </a:cxn>
                  <a:cxn ang="0">
                    <a:pos x="49" y="54"/>
                  </a:cxn>
                  <a:cxn ang="0">
                    <a:pos x="49" y="54"/>
                  </a:cxn>
                  <a:cxn ang="0">
                    <a:pos x="45" y="56"/>
                  </a:cxn>
                  <a:cxn ang="0">
                    <a:pos x="38" y="57"/>
                  </a:cxn>
                  <a:cxn ang="0">
                    <a:pos x="25" y="57"/>
                  </a:cxn>
                  <a:cxn ang="0">
                    <a:pos x="25" y="57"/>
                  </a:cxn>
                  <a:cxn ang="0">
                    <a:pos x="21" y="56"/>
                  </a:cxn>
                  <a:cxn ang="0">
                    <a:pos x="14" y="53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3" y="41"/>
                  </a:cxn>
                  <a:cxn ang="0">
                    <a:pos x="2" y="34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18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8" y="3"/>
                  </a:cxn>
                  <a:cxn ang="0">
                    <a:pos x="25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2" y="2"/>
                  </a:cxn>
                  <a:cxn ang="0">
                    <a:pos x="47" y="6"/>
                  </a:cxn>
                  <a:cxn ang="0">
                    <a:pos x="57" y="14"/>
                  </a:cxn>
                  <a:cxn ang="0">
                    <a:pos x="57" y="14"/>
                  </a:cxn>
                </a:cxnLst>
                <a:rect l="0" t="0" r="r" b="b"/>
                <a:pathLst>
                  <a:path w="63" h="57">
                    <a:moveTo>
                      <a:pt x="57" y="14"/>
                    </a:moveTo>
                    <a:lnTo>
                      <a:pt x="57" y="14"/>
                    </a:lnTo>
                    <a:lnTo>
                      <a:pt x="60" y="17"/>
                    </a:lnTo>
                    <a:lnTo>
                      <a:pt x="61" y="24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0" y="39"/>
                    </a:lnTo>
                    <a:lnTo>
                      <a:pt x="57" y="45"/>
                    </a:lnTo>
                    <a:lnTo>
                      <a:pt x="49" y="54"/>
                    </a:lnTo>
                    <a:lnTo>
                      <a:pt x="49" y="54"/>
                    </a:lnTo>
                    <a:lnTo>
                      <a:pt x="45" y="56"/>
                    </a:lnTo>
                    <a:lnTo>
                      <a:pt x="38" y="57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21" y="56"/>
                    </a:lnTo>
                    <a:lnTo>
                      <a:pt x="14" y="53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3" y="41"/>
                    </a:lnTo>
                    <a:lnTo>
                      <a:pt x="2" y="3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3"/>
                    </a:lnTo>
                    <a:lnTo>
                      <a:pt x="25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47" y="6"/>
                    </a:lnTo>
                    <a:lnTo>
                      <a:pt x="57" y="14"/>
                    </a:lnTo>
                    <a:lnTo>
                      <a:pt x="57" y="14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77">
                <a:extLst>
                  <a:ext uri="{FF2B5EF4-FFF2-40B4-BE49-F238E27FC236}">
                    <a16:creationId xmlns:a16="http://schemas.microsoft.com/office/drawing/2014/main" id="{17F2CD8F-7874-4AE5-B2A5-35CE5855E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7" y="1499"/>
                <a:ext cx="50" cy="47"/>
              </a:xfrm>
              <a:custGeom>
                <a:avLst/>
                <a:gdLst/>
                <a:ahLst/>
                <a:cxnLst>
                  <a:cxn ang="0">
                    <a:pos x="46" y="11"/>
                  </a:cxn>
                  <a:cxn ang="0">
                    <a:pos x="46" y="11"/>
                  </a:cxn>
                  <a:cxn ang="0">
                    <a:pos x="47" y="14"/>
                  </a:cxn>
                  <a:cxn ang="0">
                    <a:pos x="48" y="19"/>
                  </a:cxn>
                  <a:cxn ang="0">
                    <a:pos x="50" y="29"/>
                  </a:cxn>
                  <a:cxn ang="0">
                    <a:pos x="50" y="29"/>
                  </a:cxn>
                  <a:cxn ang="0">
                    <a:pos x="48" y="32"/>
                  </a:cxn>
                  <a:cxn ang="0">
                    <a:pos x="44" y="37"/>
                  </a:cxn>
                  <a:cxn ang="0">
                    <a:pos x="39" y="44"/>
                  </a:cxn>
                  <a:cxn ang="0">
                    <a:pos x="39" y="44"/>
                  </a:cxn>
                  <a:cxn ang="0">
                    <a:pos x="36" y="46"/>
                  </a:cxn>
                  <a:cxn ang="0">
                    <a:pos x="29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16" y="46"/>
                  </a:cxn>
                  <a:cxn ang="0">
                    <a:pos x="11" y="43"/>
                  </a:cxn>
                  <a:cxn ang="0">
                    <a:pos x="4" y="37"/>
                  </a:cxn>
                  <a:cxn ang="0">
                    <a:pos x="4" y="37"/>
                  </a:cxn>
                  <a:cxn ang="0">
                    <a:pos x="3" y="33"/>
                  </a:cxn>
                  <a:cxn ang="0">
                    <a:pos x="1" y="2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5" y="1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5" y="1"/>
                  </a:cxn>
                  <a:cxn ang="0">
                    <a:pos x="21" y="1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3" y="1"/>
                  </a:cxn>
                  <a:cxn ang="0">
                    <a:pos x="39" y="4"/>
                  </a:cxn>
                  <a:cxn ang="0">
                    <a:pos x="46" y="11"/>
                  </a:cxn>
                  <a:cxn ang="0">
                    <a:pos x="46" y="11"/>
                  </a:cxn>
                </a:cxnLst>
                <a:rect l="0" t="0" r="r" b="b"/>
                <a:pathLst>
                  <a:path w="50" h="47">
                    <a:moveTo>
                      <a:pt x="46" y="11"/>
                    </a:moveTo>
                    <a:lnTo>
                      <a:pt x="46" y="11"/>
                    </a:lnTo>
                    <a:lnTo>
                      <a:pt x="47" y="14"/>
                    </a:lnTo>
                    <a:lnTo>
                      <a:pt x="48" y="19"/>
                    </a:lnTo>
                    <a:lnTo>
                      <a:pt x="50" y="29"/>
                    </a:lnTo>
                    <a:lnTo>
                      <a:pt x="50" y="29"/>
                    </a:lnTo>
                    <a:lnTo>
                      <a:pt x="48" y="32"/>
                    </a:lnTo>
                    <a:lnTo>
                      <a:pt x="44" y="37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6" y="46"/>
                    </a:lnTo>
                    <a:lnTo>
                      <a:pt x="29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6" y="46"/>
                    </a:lnTo>
                    <a:lnTo>
                      <a:pt x="11" y="43"/>
                    </a:lnTo>
                    <a:lnTo>
                      <a:pt x="4" y="37"/>
                    </a:lnTo>
                    <a:lnTo>
                      <a:pt x="4" y="37"/>
                    </a:lnTo>
                    <a:lnTo>
                      <a:pt x="3" y="33"/>
                    </a:lnTo>
                    <a:lnTo>
                      <a:pt x="1" y="2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5" y="1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9" y="4"/>
                    </a:lnTo>
                    <a:lnTo>
                      <a:pt x="46" y="11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78">
                <a:extLst>
                  <a:ext uri="{FF2B5EF4-FFF2-40B4-BE49-F238E27FC236}">
                    <a16:creationId xmlns:a16="http://schemas.microsoft.com/office/drawing/2014/main" id="{EECC1416-D0E3-4B5F-B659-CFDF21D8B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499"/>
                <a:ext cx="47" cy="47"/>
              </a:xfrm>
              <a:custGeom>
                <a:avLst/>
                <a:gdLst/>
                <a:ahLst/>
                <a:cxnLst>
                  <a:cxn ang="0">
                    <a:pos x="45" y="11"/>
                  </a:cxn>
                  <a:cxn ang="0">
                    <a:pos x="45" y="11"/>
                  </a:cxn>
                  <a:cxn ang="0">
                    <a:pos x="46" y="14"/>
                  </a:cxn>
                  <a:cxn ang="0">
                    <a:pos x="47" y="19"/>
                  </a:cxn>
                  <a:cxn ang="0">
                    <a:pos x="47" y="29"/>
                  </a:cxn>
                  <a:cxn ang="0">
                    <a:pos x="47" y="29"/>
                  </a:cxn>
                  <a:cxn ang="0">
                    <a:pos x="46" y="32"/>
                  </a:cxn>
                  <a:cxn ang="0">
                    <a:pos x="43" y="36"/>
                  </a:cxn>
                  <a:cxn ang="0">
                    <a:pos x="38" y="44"/>
                  </a:cxn>
                  <a:cxn ang="0">
                    <a:pos x="38" y="44"/>
                  </a:cxn>
                  <a:cxn ang="0">
                    <a:pos x="34" y="44"/>
                  </a:cxn>
                  <a:cxn ang="0">
                    <a:pos x="28" y="46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5" y="46"/>
                  </a:cxn>
                  <a:cxn ang="0">
                    <a:pos x="11" y="43"/>
                  </a:cxn>
                  <a:cxn ang="0">
                    <a:pos x="3" y="36"/>
                  </a:cxn>
                  <a:cxn ang="0">
                    <a:pos x="3" y="36"/>
                  </a:cxn>
                  <a:cxn ang="0">
                    <a:pos x="2" y="33"/>
                  </a:cxn>
                  <a:cxn ang="0">
                    <a:pos x="0" y="2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15"/>
                  </a:cxn>
                  <a:cxn ang="0">
                    <a:pos x="4" y="1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4" y="3"/>
                  </a:cxn>
                  <a:cxn ang="0">
                    <a:pos x="20" y="1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32" y="1"/>
                  </a:cxn>
                  <a:cxn ang="0">
                    <a:pos x="36" y="4"/>
                  </a:cxn>
                  <a:cxn ang="0">
                    <a:pos x="45" y="11"/>
                  </a:cxn>
                  <a:cxn ang="0">
                    <a:pos x="45" y="11"/>
                  </a:cxn>
                </a:cxnLst>
                <a:rect l="0" t="0" r="r" b="b"/>
                <a:pathLst>
                  <a:path w="47" h="47">
                    <a:moveTo>
                      <a:pt x="45" y="11"/>
                    </a:moveTo>
                    <a:lnTo>
                      <a:pt x="45" y="11"/>
                    </a:lnTo>
                    <a:lnTo>
                      <a:pt x="46" y="14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6" y="32"/>
                    </a:lnTo>
                    <a:lnTo>
                      <a:pt x="43" y="36"/>
                    </a:lnTo>
                    <a:lnTo>
                      <a:pt x="38" y="44"/>
                    </a:lnTo>
                    <a:lnTo>
                      <a:pt x="38" y="44"/>
                    </a:lnTo>
                    <a:lnTo>
                      <a:pt x="34" y="44"/>
                    </a:lnTo>
                    <a:lnTo>
                      <a:pt x="28" y="46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5" y="46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3"/>
                    </a:lnTo>
                    <a:lnTo>
                      <a:pt x="20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6" y="4"/>
                    </a:lnTo>
                    <a:lnTo>
                      <a:pt x="45" y="11"/>
                    </a:lnTo>
                    <a:lnTo>
                      <a:pt x="45" y="1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79">
                <a:extLst>
                  <a:ext uri="{FF2B5EF4-FFF2-40B4-BE49-F238E27FC236}">
                    <a16:creationId xmlns:a16="http://schemas.microsoft.com/office/drawing/2014/main" id="{42A0C79B-5B37-43CB-A33D-FB47970FD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1529"/>
                <a:ext cx="1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12" y="16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" h="17">
                    <a:moveTo>
                      <a:pt x="0" y="6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2" y="16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80">
                <a:extLst>
                  <a:ext uri="{FF2B5EF4-FFF2-40B4-BE49-F238E27FC236}">
                    <a16:creationId xmlns:a16="http://schemas.microsoft.com/office/drawing/2014/main" id="{717CEFC2-40D8-4BAD-B17A-C7D8EA1AF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" y="1500"/>
                <a:ext cx="18" cy="1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10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4">
                    <a:moveTo>
                      <a:pt x="18" y="0"/>
                    </a:moveTo>
                    <a:lnTo>
                      <a:pt x="18" y="0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81">
                <a:extLst>
                  <a:ext uri="{FF2B5EF4-FFF2-40B4-BE49-F238E27FC236}">
                    <a16:creationId xmlns:a16="http://schemas.microsoft.com/office/drawing/2014/main" id="{45487E54-44EE-4258-8B12-543F3510E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1534"/>
                <a:ext cx="20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10" y="12"/>
                  </a:cxn>
                  <a:cxn ang="0">
                    <a:pos x="20" y="9"/>
                  </a:cxn>
                  <a:cxn ang="0">
                    <a:pos x="20" y="9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20" h="12">
                    <a:moveTo>
                      <a:pt x="3" y="0"/>
                    </a:moveTo>
                    <a:lnTo>
                      <a:pt x="3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82">
                <a:extLst>
                  <a:ext uri="{FF2B5EF4-FFF2-40B4-BE49-F238E27FC236}">
                    <a16:creationId xmlns:a16="http://schemas.microsoft.com/office/drawing/2014/main" id="{DCE11751-7545-4FD2-89C5-363F1F9AF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9" y="1513"/>
                <a:ext cx="23" cy="22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1" y="4"/>
                  </a:cxn>
                  <a:cxn ang="0">
                    <a:pos x="23" y="8"/>
                  </a:cxn>
                  <a:cxn ang="0">
                    <a:pos x="23" y="12"/>
                  </a:cxn>
                  <a:cxn ang="0">
                    <a:pos x="23" y="12"/>
                  </a:cxn>
                  <a:cxn ang="0">
                    <a:pos x="21" y="16"/>
                  </a:cxn>
                  <a:cxn ang="0">
                    <a:pos x="17" y="19"/>
                  </a:cxn>
                  <a:cxn ang="0">
                    <a:pos x="17" y="19"/>
                  </a:cxn>
                  <a:cxn ang="0">
                    <a:pos x="14" y="21"/>
                  </a:cxn>
                  <a:cxn ang="0">
                    <a:pos x="9" y="22"/>
                  </a:cxn>
                  <a:cxn ang="0">
                    <a:pos x="9" y="22"/>
                  </a:cxn>
                  <a:cxn ang="0">
                    <a:pos x="6" y="19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7" y="1"/>
                  </a:cxn>
                  <a:cxn ang="0">
                    <a:pos x="21" y="4"/>
                  </a:cxn>
                  <a:cxn ang="0">
                    <a:pos x="21" y="4"/>
                  </a:cxn>
                </a:cxnLst>
                <a:rect l="0" t="0" r="r" b="b"/>
                <a:pathLst>
                  <a:path w="23" h="22">
                    <a:moveTo>
                      <a:pt x="21" y="4"/>
                    </a:moveTo>
                    <a:lnTo>
                      <a:pt x="21" y="4"/>
                    </a:lnTo>
                    <a:lnTo>
                      <a:pt x="23" y="8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1" y="16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4" y="21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6" y="1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83">
                <a:extLst>
                  <a:ext uri="{FF2B5EF4-FFF2-40B4-BE49-F238E27FC236}">
                    <a16:creationId xmlns:a16="http://schemas.microsoft.com/office/drawing/2014/main" id="{843B38F7-99AB-4A35-9A8A-4936333BD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" y="1493"/>
                <a:ext cx="39" cy="4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9" y="20"/>
                  </a:cxn>
                  <a:cxn ang="0">
                    <a:pos x="39" y="14"/>
                  </a:cxn>
                  <a:cxn ang="0">
                    <a:pos x="22" y="22"/>
                  </a:cxn>
                  <a:cxn ang="0">
                    <a:pos x="28" y="43"/>
                  </a:cxn>
                  <a:cxn ang="0">
                    <a:pos x="19" y="24"/>
                  </a:cxn>
                  <a:cxn ang="0">
                    <a:pos x="0" y="29"/>
                  </a:cxn>
                  <a:cxn ang="0">
                    <a:pos x="16" y="21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39" h="43">
                    <a:moveTo>
                      <a:pt x="11" y="0"/>
                    </a:moveTo>
                    <a:lnTo>
                      <a:pt x="19" y="20"/>
                    </a:lnTo>
                    <a:lnTo>
                      <a:pt x="39" y="14"/>
                    </a:lnTo>
                    <a:lnTo>
                      <a:pt x="22" y="22"/>
                    </a:lnTo>
                    <a:lnTo>
                      <a:pt x="28" y="43"/>
                    </a:lnTo>
                    <a:lnTo>
                      <a:pt x="19" y="24"/>
                    </a:lnTo>
                    <a:lnTo>
                      <a:pt x="0" y="29"/>
                    </a:lnTo>
                    <a:lnTo>
                      <a:pt x="16" y="21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84">
                <a:extLst>
                  <a:ext uri="{FF2B5EF4-FFF2-40B4-BE49-F238E27FC236}">
                    <a16:creationId xmlns:a16="http://schemas.microsoft.com/office/drawing/2014/main" id="{923E8D65-A977-43F5-89BE-7FF5E2BC0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3" y="1503"/>
                <a:ext cx="20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0" y="10"/>
                  </a:cxn>
                  <a:cxn ang="0">
                    <a:pos x="20" y="7"/>
                  </a:cxn>
                  <a:cxn ang="0">
                    <a:pos x="12" y="12"/>
                  </a:cxn>
                  <a:cxn ang="0">
                    <a:pos x="14" y="24"/>
                  </a:cxn>
                  <a:cxn ang="0">
                    <a:pos x="10" y="14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0" h="24">
                    <a:moveTo>
                      <a:pt x="6" y="0"/>
                    </a:moveTo>
                    <a:lnTo>
                      <a:pt x="10" y="10"/>
                    </a:lnTo>
                    <a:lnTo>
                      <a:pt x="20" y="7"/>
                    </a:lnTo>
                    <a:lnTo>
                      <a:pt x="12" y="12"/>
                    </a:lnTo>
                    <a:lnTo>
                      <a:pt x="14" y="24"/>
                    </a:lnTo>
                    <a:lnTo>
                      <a:pt x="10" y="14"/>
                    </a:lnTo>
                    <a:lnTo>
                      <a:pt x="0" y="17"/>
                    </a:lnTo>
                    <a:lnTo>
                      <a:pt x="9" y="1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85">
                <a:extLst>
                  <a:ext uri="{FF2B5EF4-FFF2-40B4-BE49-F238E27FC236}">
                    <a16:creationId xmlns:a16="http://schemas.microsoft.com/office/drawing/2014/main" id="{01263796-D72E-4ACE-8BC9-FDB7A33D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1527"/>
                <a:ext cx="63" cy="57"/>
              </a:xfrm>
              <a:custGeom>
                <a:avLst/>
                <a:gdLst/>
                <a:ahLst/>
                <a:cxnLst>
                  <a:cxn ang="0">
                    <a:pos x="59" y="12"/>
                  </a:cxn>
                  <a:cxn ang="0">
                    <a:pos x="59" y="12"/>
                  </a:cxn>
                  <a:cxn ang="0">
                    <a:pos x="60" y="16"/>
                  </a:cxn>
                  <a:cxn ang="0">
                    <a:pos x="61" y="23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1" y="39"/>
                  </a:cxn>
                  <a:cxn ang="0">
                    <a:pos x="57" y="44"/>
                  </a:cxn>
                  <a:cxn ang="0">
                    <a:pos x="49" y="54"/>
                  </a:cxn>
                  <a:cxn ang="0">
                    <a:pos x="49" y="54"/>
                  </a:cxn>
                  <a:cxn ang="0">
                    <a:pos x="45" y="55"/>
                  </a:cxn>
                  <a:cxn ang="0">
                    <a:pos x="38" y="57"/>
                  </a:cxn>
                  <a:cxn ang="0">
                    <a:pos x="25" y="57"/>
                  </a:cxn>
                  <a:cxn ang="0">
                    <a:pos x="25" y="57"/>
                  </a:cxn>
                  <a:cxn ang="0">
                    <a:pos x="21" y="55"/>
                  </a:cxn>
                  <a:cxn ang="0">
                    <a:pos x="15" y="51"/>
                  </a:cxn>
                  <a:cxn ang="0">
                    <a:pos x="6" y="44"/>
                  </a:cxn>
                  <a:cxn ang="0">
                    <a:pos x="6" y="44"/>
                  </a:cxn>
                  <a:cxn ang="0">
                    <a:pos x="4" y="40"/>
                  </a:cxn>
                  <a:cxn ang="0">
                    <a:pos x="2" y="33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3" y="18"/>
                  </a:cxn>
                  <a:cxn ang="0">
                    <a:pos x="6" y="12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8" y="1"/>
                  </a:cxn>
                  <a:cxn ang="0">
                    <a:pos x="25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42" y="1"/>
                  </a:cxn>
                  <a:cxn ang="0">
                    <a:pos x="49" y="5"/>
                  </a:cxn>
                  <a:cxn ang="0">
                    <a:pos x="59" y="12"/>
                  </a:cxn>
                  <a:cxn ang="0">
                    <a:pos x="59" y="12"/>
                  </a:cxn>
                </a:cxnLst>
                <a:rect l="0" t="0" r="r" b="b"/>
                <a:pathLst>
                  <a:path w="63" h="57">
                    <a:moveTo>
                      <a:pt x="59" y="12"/>
                    </a:moveTo>
                    <a:lnTo>
                      <a:pt x="59" y="12"/>
                    </a:lnTo>
                    <a:lnTo>
                      <a:pt x="60" y="16"/>
                    </a:lnTo>
                    <a:lnTo>
                      <a:pt x="61" y="23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1" y="39"/>
                    </a:lnTo>
                    <a:lnTo>
                      <a:pt x="57" y="44"/>
                    </a:lnTo>
                    <a:lnTo>
                      <a:pt x="49" y="54"/>
                    </a:lnTo>
                    <a:lnTo>
                      <a:pt x="49" y="54"/>
                    </a:lnTo>
                    <a:lnTo>
                      <a:pt x="45" y="55"/>
                    </a:lnTo>
                    <a:lnTo>
                      <a:pt x="38" y="57"/>
                    </a:lnTo>
                    <a:lnTo>
                      <a:pt x="25" y="57"/>
                    </a:lnTo>
                    <a:lnTo>
                      <a:pt x="25" y="57"/>
                    </a:lnTo>
                    <a:lnTo>
                      <a:pt x="21" y="55"/>
                    </a:lnTo>
                    <a:lnTo>
                      <a:pt x="15" y="51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4" y="40"/>
                    </a:lnTo>
                    <a:lnTo>
                      <a:pt x="2" y="33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18"/>
                    </a:lnTo>
                    <a:lnTo>
                      <a:pt x="6" y="1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1"/>
                    </a:lnTo>
                    <a:lnTo>
                      <a:pt x="49" y="5"/>
                    </a:lnTo>
                    <a:lnTo>
                      <a:pt x="59" y="12"/>
                    </a:lnTo>
                    <a:lnTo>
                      <a:pt x="59" y="12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86">
                <a:extLst>
                  <a:ext uri="{FF2B5EF4-FFF2-40B4-BE49-F238E27FC236}">
                    <a16:creationId xmlns:a16="http://schemas.microsoft.com/office/drawing/2014/main" id="{F75FA9C0-1F1B-4686-AD35-654F8DD2A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532"/>
                <a:ext cx="49" cy="47"/>
              </a:xfrm>
              <a:custGeom>
                <a:avLst/>
                <a:gdLst/>
                <a:ahLst/>
                <a:cxnLst>
                  <a:cxn ang="0">
                    <a:pos x="45" y="10"/>
                  </a:cxn>
                  <a:cxn ang="0">
                    <a:pos x="45" y="10"/>
                  </a:cxn>
                  <a:cxn ang="0">
                    <a:pos x="46" y="14"/>
                  </a:cxn>
                  <a:cxn ang="0">
                    <a:pos x="47" y="20"/>
                  </a:cxn>
                  <a:cxn ang="0">
                    <a:pos x="49" y="29"/>
                  </a:cxn>
                  <a:cxn ang="0">
                    <a:pos x="49" y="29"/>
                  </a:cxn>
                  <a:cxn ang="0">
                    <a:pos x="47" y="32"/>
                  </a:cxn>
                  <a:cxn ang="0">
                    <a:pos x="45" y="36"/>
                  </a:cxn>
                  <a:cxn ang="0">
                    <a:pos x="38" y="45"/>
                  </a:cxn>
                  <a:cxn ang="0">
                    <a:pos x="38" y="45"/>
                  </a:cxn>
                  <a:cxn ang="0">
                    <a:pos x="35" y="46"/>
                  </a:cxn>
                  <a:cxn ang="0">
                    <a:pos x="29" y="46"/>
                  </a:cxn>
                  <a:cxn ang="0">
                    <a:pos x="20" y="47"/>
                  </a:cxn>
                  <a:cxn ang="0">
                    <a:pos x="20" y="47"/>
                  </a:cxn>
                  <a:cxn ang="0">
                    <a:pos x="15" y="46"/>
                  </a:cxn>
                  <a:cxn ang="0">
                    <a:pos x="11" y="43"/>
                  </a:cxn>
                  <a:cxn ang="0">
                    <a:pos x="3" y="36"/>
                  </a:cxn>
                  <a:cxn ang="0">
                    <a:pos x="3" y="36"/>
                  </a:cxn>
                  <a:cxn ang="0">
                    <a:pos x="1" y="34"/>
                  </a:cxn>
                  <a:cxn ang="0">
                    <a:pos x="1" y="2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4" y="10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32" y="2"/>
                  </a:cxn>
                  <a:cxn ang="0">
                    <a:pos x="38" y="4"/>
                  </a:cxn>
                  <a:cxn ang="0">
                    <a:pos x="45" y="10"/>
                  </a:cxn>
                  <a:cxn ang="0">
                    <a:pos x="45" y="10"/>
                  </a:cxn>
                </a:cxnLst>
                <a:rect l="0" t="0" r="r" b="b"/>
                <a:pathLst>
                  <a:path w="49" h="47">
                    <a:moveTo>
                      <a:pt x="45" y="10"/>
                    </a:moveTo>
                    <a:lnTo>
                      <a:pt x="45" y="10"/>
                    </a:lnTo>
                    <a:lnTo>
                      <a:pt x="46" y="14"/>
                    </a:lnTo>
                    <a:lnTo>
                      <a:pt x="47" y="20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7" y="32"/>
                    </a:lnTo>
                    <a:lnTo>
                      <a:pt x="45" y="36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5" y="46"/>
                    </a:lnTo>
                    <a:lnTo>
                      <a:pt x="29" y="46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15" y="46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1" y="34"/>
                    </a:lnTo>
                    <a:lnTo>
                      <a:pt x="1" y="2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5" y="10"/>
                    </a:lnTo>
                    <a:lnTo>
                      <a:pt x="45" y="1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87">
                <a:extLst>
                  <a:ext uri="{FF2B5EF4-FFF2-40B4-BE49-F238E27FC236}">
                    <a16:creationId xmlns:a16="http://schemas.microsoft.com/office/drawing/2014/main" id="{0BF73D48-A68D-419A-B8F2-A210104BF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1532"/>
                <a:ext cx="49" cy="47"/>
              </a:xfrm>
              <a:custGeom>
                <a:avLst/>
                <a:gdLst/>
                <a:ahLst/>
                <a:cxnLst>
                  <a:cxn ang="0">
                    <a:pos x="45" y="11"/>
                  </a:cxn>
                  <a:cxn ang="0">
                    <a:pos x="45" y="11"/>
                  </a:cxn>
                  <a:cxn ang="0">
                    <a:pos x="46" y="14"/>
                  </a:cxn>
                  <a:cxn ang="0">
                    <a:pos x="47" y="20"/>
                  </a:cxn>
                  <a:cxn ang="0">
                    <a:pos x="49" y="29"/>
                  </a:cxn>
                  <a:cxn ang="0">
                    <a:pos x="49" y="29"/>
                  </a:cxn>
                  <a:cxn ang="0">
                    <a:pos x="47" y="32"/>
                  </a:cxn>
                  <a:cxn ang="0">
                    <a:pos x="45" y="36"/>
                  </a:cxn>
                  <a:cxn ang="0">
                    <a:pos x="38" y="43"/>
                  </a:cxn>
                  <a:cxn ang="0">
                    <a:pos x="38" y="43"/>
                  </a:cxn>
                  <a:cxn ang="0">
                    <a:pos x="35" y="45"/>
                  </a:cxn>
                  <a:cxn ang="0">
                    <a:pos x="29" y="46"/>
                  </a:cxn>
                  <a:cxn ang="0">
                    <a:pos x="20" y="47"/>
                  </a:cxn>
                  <a:cxn ang="0">
                    <a:pos x="20" y="47"/>
                  </a:cxn>
                  <a:cxn ang="0">
                    <a:pos x="17" y="46"/>
                  </a:cxn>
                  <a:cxn ang="0">
                    <a:pos x="11" y="43"/>
                  </a:cxn>
                  <a:cxn ang="0">
                    <a:pos x="4" y="36"/>
                  </a:cxn>
                  <a:cxn ang="0">
                    <a:pos x="4" y="36"/>
                  </a:cxn>
                  <a:cxn ang="0">
                    <a:pos x="3" y="34"/>
                  </a:cxn>
                  <a:cxn ang="0">
                    <a:pos x="1" y="2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4" y="1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20" y="2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32" y="2"/>
                  </a:cxn>
                  <a:cxn ang="0">
                    <a:pos x="38" y="4"/>
                  </a:cxn>
                  <a:cxn ang="0">
                    <a:pos x="45" y="11"/>
                  </a:cxn>
                  <a:cxn ang="0">
                    <a:pos x="45" y="11"/>
                  </a:cxn>
                </a:cxnLst>
                <a:rect l="0" t="0" r="r" b="b"/>
                <a:pathLst>
                  <a:path w="49" h="47">
                    <a:moveTo>
                      <a:pt x="45" y="11"/>
                    </a:moveTo>
                    <a:lnTo>
                      <a:pt x="45" y="11"/>
                    </a:lnTo>
                    <a:lnTo>
                      <a:pt x="46" y="14"/>
                    </a:lnTo>
                    <a:lnTo>
                      <a:pt x="47" y="20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7" y="32"/>
                    </a:lnTo>
                    <a:lnTo>
                      <a:pt x="45" y="36"/>
                    </a:lnTo>
                    <a:lnTo>
                      <a:pt x="38" y="43"/>
                    </a:lnTo>
                    <a:lnTo>
                      <a:pt x="38" y="43"/>
                    </a:lnTo>
                    <a:lnTo>
                      <a:pt x="35" y="45"/>
                    </a:lnTo>
                    <a:lnTo>
                      <a:pt x="29" y="46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17" y="46"/>
                    </a:lnTo>
                    <a:lnTo>
                      <a:pt x="11" y="43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3" y="34"/>
                    </a:lnTo>
                    <a:lnTo>
                      <a:pt x="1" y="2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20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5" y="11"/>
                    </a:lnTo>
                    <a:lnTo>
                      <a:pt x="45" y="1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88">
                <a:extLst>
                  <a:ext uri="{FF2B5EF4-FFF2-40B4-BE49-F238E27FC236}">
                    <a16:creationId xmlns:a16="http://schemas.microsoft.com/office/drawing/2014/main" id="{4FD51968-F190-4BE2-A591-43B5527FC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1563"/>
                <a:ext cx="18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16"/>
                  </a:cxn>
                  <a:cxn ang="0">
                    <a:pos x="17" y="16"/>
                  </a:cxn>
                  <a:cxn ang="0">
                    <a:pos x="12" y="14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3" y="7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8" h="16">
                    <a:moveTo>
                      <a:pt x="0" y="5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2" y="14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89">
                <a:extLst>
                  <a:ext uri="{FF2B5EF4-FFF2-40B4-BE49-F238E27FC236}">
                    <a16:creationId xmlns:a16="http://schemas.microsoft.com/office/drawing/2014/main" id="{EB0E0F98-6427-4F28-90DA-2DCDF3140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1532"/>
                <a:ext cx="16" cy="1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8" y="2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14">
                    <a:moveTo>
                      <a:pt x="16" y="0"/>
                    </a:moveTo>
                    <a:lnTo>
                      <a:pt x="16" y="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8" y="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90">
                <a:extLst>
                  <a:ext uri="{FF2B5EF4-FFF2-40B4-BE49-F238E27FC236}">
                    <a16:creationId xmlns:a16="http://schemas.microsoft.com/office/drawing/2014/main" id="{116F7065-31B7-4C88-B02B-177501FA7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1566"/>
                <a:ext cx="18" cy="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8" y="12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13">
                    <a:moveTo>
                      <a:pt x="1" y="1"/>
                    </a:moveTo>
                    <a:lnTo>
                      <a:pt x="1" y="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8" y="12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91">
                <a:extLst>
                  <a:ext uri="{FF2B5EF4-FFF2-40B4-BE49-F238E27FC236}">
                    <a16:creationId xmlns:a16="http://schemas.microsoft.com/office/drawing/2014/main" id="{A00606B3-C40E-4D7E-BC84-09B7B234D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1546"/>
                <a:ext cx="22" cy="21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1" y="4"/>
                  </a:cxn>
                  <a:cxn ang="0">
                    <a:pos x="22" y="8"/>
                  </a:cxn>
                  <a:cxn ang="0">
                    <a:pos x="22" y="13"/>
                  </a:cxn>
                  <a:cxn ang="0">
                    <a:pos x="22" y="13"/>
                  </a:cxn>
                  <a:cxn ang="0">
                    <a:pos x="21" y="17"/>
                  </a:cxn>
                  <a:cxn ang="0">
                    <a:pos x="18" y="20"/>
                  </a:cxn>
                  <a:cxn ang="0">
                    <a:pos x="18" y="20"/>
                  </a:cxn>
                  <a:cxn ang="0">
                    <a:pos x="14" y="21"/>
                  </a:cxn>
                  <a:cxn ang="0">
                    <a:pos x="10" y="21"/>
                  </a:cxn>
                  <a:cxn ang="0">
                    <a:pos x="10" y="21"/>
                  </a:cxn>
                  <a:cxn ang="0">
                    <a:pos x="6" y="20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2" y="13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3" y="4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21" y="4"/>
                  </a:cxn>
                  <a:cxn ang="0">
                    <a:pos x="21" y="4"/>
                  </a:cxn>
                </a:cxnLst>
                <a:rect l="0" t="0" r="r" b="b"/>
                <a:pathLst>
                  <a:path w="22" h="21">
                    <a:moveTo>
                      <a:pt x="21" y="4"/>
                    </a:moveTo>
                    <a:lnTo>
                      <a:pt x="21" y="4"/>
                    </a:lnTo>
                    <a:lnTo>
                      <a:pt x="22" y="8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1" y="17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4" y="21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6" y="20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1" y="4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92">
                <a:extLst>
                  <a:ext uri="{FF2B5EF4-FFF2-40B4-BE49-F238E27FC236}">
                    <a16:creationId xmlns:a16="http://schemas.microsoft.com/office/drawing/2014/main" id="{B12E108E-4C90-49B4-B5FA-F6AC423C8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1527"/>
                <a:ext cx="38" cy="4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0" y="18"/>
                  </a:cxn>
                  <a:cxn ang="0">
                    <a:pos x="38" y="12"/>
                  </a:cxn>
                  <a:cxn ang="0">
                    <a:pos x="21" y="22"/>
                  </a:cxn>
                  <a:cxn ang="0">
                    <a:pos x="26" y="43"/>
                  </a:cxn>
                  <a:cxn ang="0">
                    <a:pos x="18" y="23"/>
                  </a:cxn>
                  <a:cxn ang="0">
                    <a:pos x="0" y="29"/>
                  </a:cxn>
                  <a:cxn ang="0">
                    <a:pos x="17" y="20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38" h="43">
                    <a:moveTo>
                      <a:pt x="11" y="0"/>
                    </a:moveTo>
                    <a:lnTo>
                      <a:pt x="20" y="18"/>
                    </a:lnTo>
                    <a:lnTo>
                      <a:pt x="38" y="12"/>
                    </a:lnTo>
                    <a:lnTo>
                      <a:pt x="21" y="22"/>
                    </a:lnTo>
                    <a:lnTo>
                      <a:pt x="26" y="43"/>
                    </a:lnTo>
                    <a:lnTo>
                      <a:pt x="18" y="23"/>
                    </a:lnTo>
                    <a:lnTo>
                      <a:pt x="0" y="29"/>
                    </a:lnTo>
                    <a:lnTo>
                      <a:pt x="17" y="2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93">
                <a:extLst>
                  <a:ext uri="{FF2B5EF4-FFF2-40B4-BE49-F238E27FC236}">
                    <a16:creationId xmlns:a16="http://schemas.microsoft.com/office/drawing/2014/main" id="{9F4E9E0A-1BAF-49D6-97E1-34DCED7B6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1536"/>
                <a:ext cx="21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" y="10"/>
                  </a:cxn>
                  <a:cxn ang="0">
                    <a:pos x="21" y="7"/>
                  </a:cxn>
                  <a:cxn ang="0">
                    <a:pos x="12" y="13"/>
                  </a:cxn>
                  <a:cxn ang="0">
                    <a:pos x="14" y="24"/>
                  </a:cxn>
                  <a:cxn ang="0">
                    <a:pos x="10" y="13"/>
                  </a:cxn>
                  <a:cxn ang="0">
                    <a:pos x="0" y="16"/>
                  </a:cxn>
                  <a:cxn ang="0">
                    <a:pos x="9" y="1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1" h="24">
                    <a:moveTo>
                      <a:pt x="6" y="0"/>
                    </a:moveTo>
                    <a:lnTo>
                      <a:pt x="12" y="10"/>
                    </a:lnTo>
                    <a:lnTo>
                      <a:pt x="21" y="7"/>
                    </a:lnTo>
                    <a:lnTo>
                      <a:pt x="12" y="13"/>
                    </a:lnTo>
                    <a:lnTo>
                      <a:pt x="14" y="24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9" y="1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94">
                <a:extLst>
                  <a:ext uri="{FF2B5EF4-FFF2-40B4-BE49-F238E27FC236}">
                    <a16:creationId xmlns:a16="http://schemas.microsoft.com/office/drawing/2014/main" id="{A42B7AED-606F-4906-A653-DEBBFC6A7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1521"/>
                <a:ext cx="59" cy="60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0"/>
                  </a:cxn>
                  <a:cxn ang="0">
                    <a:pos x="41" y="1"/>
                  </a:cxn>
                  <a:cxn ang="0">
                    <a:pos x="47" y="6"/>
                  </a:cxn>
                  <a:cxn ang="0">
                    <a:pos x="57" y="13"/>
                  </a:cxn>
                  <a:cxn ang="0">
                    <a:pos x="57" y="13"/>
                  </a:cxn>
                  <a:cxn ang="0">
                    <a:pos x="58" y="17"/>
                  </a:cxn>
                  <a:cxn ang="0">
                    <a:pos x="59" y="24"/>
                  </a:cxn>
                  <a:cxn ang="0">
                    <a:pos x="59" y="35"/>
                  </a:cxn>
                  <a:cxn ang="0">
                    <a:pos x="59" y="35"/>
                  </a:cxn>
                  <a:cxn ang="0">
                    <a:pos x="58" y="39"/>
                  </a:cxn>
                  <a:cxn ang="0">
                    <a:pos x="54" y="45"/>
                  </a:cxn>
                  <a:cxn ang="0">
                    <a:pos x="46" y="54"/>
                  </a:cxn>
                  <a:cxn ang="0">
                    <a:pos x="46" y="54"/>
                  </a:cxn>
                  <a:cxn ang="0">
                    <a:pos x="41" y="57"/>
                  </a:cxn>
                  <a:cxn ang="0">
                    <a:pos x="34" y="58"/>
                  </a:cxn>
                  <a:cxn ang="0">
                    <a:pos x="23" y="60"/>
                  </a:cxn>
                  <a:cxn ang="0">
                    <a:pos x="23" y="60"/>
                  </a:cxn>
                  <a:cxn ang="0">
                    <a:pos x="19" y="58"/>
                  </a:cxn>
                  <a:cxn ang="0">
                    <a:pos x="12" y="56"/>
                  </a:cxn>
                  <a:cxn ang="0">
                    <a:pos x="4" y="47"/>
                  </a:cxn>
                  <a:cxn ang="0">
                    <a:pos x="4" y="47"/>
                  </a:cxn>
                  <a:cxn ang="0">
                    <a:pos x="2" y="45"/>
                  </a:cxn>
                  <a:cxn ang="0">
                    <a:pos x="1" y="38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1" y="21"/>
                  </a:cxn>
                  <a:cxn ang="0">
                    <a:pos x="5" y="15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8" y="4"/>
                  </a:cxn>
                  <a:cxn ang="0">
                    <a:pos x="25" y="3"/>
                  </a:cxn>
                  <a:cxn ang="0">
                    <a:pos x="37" y="0"/>
                  </a:cxn>
                  <a:cxn ang="0">
                    <a:pos x="37" y="0"/>
                  </a:cxn>
                </a:cxnLst>
                <a:rect l="0" t="0" r="r" b="b"/>
                <a:pathLst>
                  <a:path w="59" h="60">
                    <a:moveTo>
                      <a:pt x="37" y="0"/>
                    </a:moveTo>
                    <a:lnTo>
                      <a:pt x="37" y="0"/>
                    </a:lnTo>
                    <a:lnTo>
                      <a:pt x="41" y="1"/>
                    </a:lnTo>
                    <a:lnTo>
                      <a:pt x="47" y="6"/>
                    </a:lnTo>
                    <a:lnTo>
                      <a:pt x="57" y="13"/>
                    </a:lnTo>
                    <a:lnTo>
                      <a:pt x="57" y="13"/>
                    </a:lnTo>
                    <a:lnTo>
                      <a:pt x="58" y="17"/>
                    </a:lnTo>
                    <a:lnTo>
                      <a:pt x="59" y="24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8" y="39"/>
                    </a:lnTo>
                    <a:lnTo>
                      <a:pt x="54" y="45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1" y="57"/>
                    </a:lnTo>
                    <a:lnTo>
                      <a:pt x="34" y="58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19" y="58"/>
                    </a:lnTo>
                    <a:lnTo>
                      <a:pt x="12" y="56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2" y="45"/>
                    </a:lnTo>
                    <a:lnTo>
                      <a:pt x="1" y="3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1" y="21"/>
                    </a:lnTo>
                    <a:lnTo>
                      <a:pt x="5" y="15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8" y="4"/>
                    </a:lnTo>
                    <a:lnTo>
                      <a:pt x="25" y="3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B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95">
                <a:extLst>
                  <a:ext uri="{FF2B5EF4-FFF2-40B4-BE49-F238E27FC236}">
                    <a16:creationId xmlns:a16="http://schemas.microsoft.com/office/drawing/2014/main" id="{79DC21D8-BF09-48CE-B0ED-FF1B26666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1522"/>
                <a:ext cx="59" cy="5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0"/>
                  </a:cxn>
                  <a:cxn ang="0">
                    <a:pos x="41" y="2"/>
                  </a:cxn>
                  <a:cxn ang="0">
                    <a:pos x="47" y="5"/>
                  </a:cxn>
                  <a:cxn ang="0">
                    <a:pos x="55" y="12"/>
                  </a:cxn>
                  <a:cxn ang="0">
                    <a:pos x="55" y="12"/>
                  </a:cxn>
                  <a:cxn ang="0">
                    <a:pos x="57" y="16"/>
                  </a:cxn>
                  <a:cxn ang="0">
                    <a:pos x="58" y="23"/>
                  </a:cxn>
                  <a:cxn ang="0">
                    <a:pos x="59" y="34"/>
                  </a:cxn>
                  <a:cxn ang="0">
                    <a:pos x="59" y="34"/>
                  </a:cxn>
                  <a:cxn ang="0">
                    <a:pos x="58" y="38"/>
                  </a:cxn>
                  <a:cxn ang="0">
                    <a:pos x="54" y="44"/>
                  </a:cxn>
                  <a:cxn ang="0">
                    <a:pos x="46" y="53"/>
                  </a:cxn>
                  <a:cxn ang="0">
                    <a:pos x="46" y="53"/>
                  </a:cxn>
                  <a:cxn ang="0">
                    <a:pos x="41" y="55"/>
                  </a:cxn>
                  <a:cxn ang="0">
                    <a:pos x="34" y="57"/>
                  </a:cxn>
                  <a:cxn ang="0">
                    <a:pos x="23" y="59"/>
                  </a:cxn>
                  <a:cxn ang="0">
                    <a:pos x="23" y="59"/>
                  </a:cxn>
                  <a:cxn ang="0">
                    <a:pos x="19" y="57"/>
                  </a:cxn>
                  <a:cxn ang="0">
                    <a:pos x="14" y="53"/>
                  </a:cxn>
                  <a:cxn ang="0">
                    <a:pos x="4" y="46"/>
                  </a:cxn>
                  <a:cxn ang="0">
                    <a:pos x="4" y="46"/>
                  </a:cxn>
                  <a:cxn ang="0">
                    <a:pos x="2" y="42"/>
                  </a:cxn>
                  <a:cxn ang="0">
                    <a:pos x="1" y="3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20"/>
                  </a:cxn>
                  <a:cxn ang="0">
                    <a:pos x="5" y="14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8" y="3"/>
                  </a:cxn>
                  <a:cxn ang="0">
                    <a:pos x="25" y="2"/>
                  </a:cxn>
                  <a:cxn ang="0">
                    <a:pos x="37" y="0"/>
                  </a:cxn>
                  <a:cxn ang="0">
                    <a:pos x="37" y="0"/>
                  </a:cxn>
                </a:cxnLst>
                <a:rect l="0" t="0" r="r" b="b"/>
                <a:pathLst>
                  <a:path w="59" h="59">
                    <a:moveTo>
                      <a:pt x="37" y="0"/>
                    </a:moveTo>
                    <a:lnTo>
                      <a:pt x="37" y="0"/>
                    </a:lnTo>
                    <a:lnTo>
                      <a:pt x="41" y="2"/>
                    </a:lnTo>
                    <a:lnTo>
                      <a:pt x="47" y="5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7" y="16"/>
                    </a:lnTo>
                    <a:lnTo>
                      <a:pt x="58" y="23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8" y="38"/>
                    </a:lnTo>
                    <a:lnTo>
                      <a:pt x="54" y="44"/>
                    </a:lnTo>
                    <a:lnTo>
                      <a:pt x="46" y="53"/>
                    </a:lnTo>
                    <a:lnTo>
                      <a:pt x="46" y="53"/>
                    </a:lnTo>
                    <a:lnTo>
                      <a:pt x="41" y="55"/>
                    </a:lnTo>
                    <a:lnTo>
                      <a:pt x="34" y="57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19" y="57"/>
                    </a:lnTo>
                    <a:lnTo>
                      <a:pt x="14" y="5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2" y="42"/>
                    </a:lnTo>
                    <a:lnTo>
                      <a:pt x="1" y="37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3"/>
                    </a:lnTo>
                    <a:lnTo>
                      <a:pt x="25" y="2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96">
                <a:extLst>
                  <a:ext uri="{FF2B5EF4-FFF2-40B4-BE49-F238E27FC236}">
                    <a16:creationId xmlns:a16="http://schemas.microsoft.com/office/drawing/2014/main" id="{8EE8361B-C52A-408E-B706-46867BBF7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1528"/>
                <a:ext cx="49" cy="4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34" y="1"/>
                  </a:cxn>
                  <a:cxn ang="0">
                    <a:pos x="38" y="4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7" y="14"/>
                  </a:cxn>
                  <a:cxn ang="0">
                    <a:pos x="49" y="18"/>
                  </a:cxn>
                  <a:cxn ang="0">
                    <a:pos x="49" y="28"/>
                  </a:cxn>
                  <a:cxn ang="0">
                    <a:pos x="49" y="28"/>
                  </a:cxn>
                  <a:cxn ang="0">
                    <a:pos x="47" y="32"/>
                  </a:cxn>
                  <a:cxn ang="0">
                    <a:pos x="45" y="36"/>
                  </a:cxn>
                  <a:cxn ang="0">
                    <a:pos x="38" y="45"/>
                  </a:cxn>
                  <a:cxn ang="0">
                    <a:pos x="38" y="45"/>
                  </a:cxn>
                  <a:cxn ang="0">
                    <a:pos x="35" y="46"/>
                  </a:cxn>
                  <a:cxn ang="0">
                    <a:pos x="29" y="47"/>
                  </a:cxn>
                  <a:cxn ang="0">
                    <a:pos x="20" y="49"/>
                  </a:cxn>
                  <a:cxn ang="0">
                    <a:pos x="20" y="49"/>
                  </a:cxn>
                  <a:cxn ang="0">
                    <a:pos x="17" y="47"/>
                  </a:cxn>
                  <a:cxn ang="0">
                    <a:pos x="11" y="45"/>
                  </a:cxn>
                  <a:cxn ang="0">
                    <a:pos x="4" y="38"/>
                  </a:cxn>
                  <a:cxn ang="0">
                    <a:pos x="4" y="38"/>
                  </a:cxn>
                  <a:cxn ang="0">
                    <a:pos x="3" y="35"/>
                  </a:cxn>
                  <a:cxn ang="0">
                    <a:pos x="2" y="2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2" y="17"/>
                  </a:cxn>
                  <a:cxn ang="0">
                    <a:pos x="4" y="11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4" y="3"/>
                  </a:cxn>
                  <a:cxn ang="0">
                    <a:pos x="20" y="1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0" t="0" r="r" b="b"/>
                <a:pathLst>
                  <a:path w="49" h="49">
                    <a:moveTo>
                      <a:pt x="29" y="0"/>
                    </a:moveTo>
                    <a:lnTo>
                      <a:pt x="29" y="0"/>
                    </a:lnTo>
                    <a:lnTo>
                      <a:pt x="34" y="1"/>
                    </a:lnTo>
                    <a:lnTo>
                      <a:pt x="38" y="4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7" y="14"/>
                    </a:lnTo>
                    <a:lnTo>
                      <a:pt x="49" y="1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7" y="32"/>
                    </a:lnTo>
                    <a:lnTo>
                      <a:pt x="45" y="36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5" y="46"/>
                    </a:lnTo>
                    <a:lnTo>
                      <a:pt x="29" y="47"/>
                    </a:lnTo>
                    <a:lnTo>
                      <a:pt x="20" y="49"/>
                    </a:lnTo>
                    <a:lnTo>
                      <a:pt x="20" y="49"/>
                    </a:lnTo>
                    <a:lnTo>
                      <a:pt x="17" y="47"/>
                    </a:lnTo>
                    <a:lnTo>
                      <a:pt x="11" y="45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3" y="35"/>
                    </a:lnTo>
                    <a:lnTo>
                      <a:pt x="2" y="2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4" y="11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20" y="1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97">
                <a:extLst>
                  <a:ext uri="{FF2B5EF4-FFF2-40B4-BE49-F238E27FC236}">
                    <a16:creationId xmlns:a16="http://schemas.microsoft.com/office/drawing/2014/main" id="{505904EE-94CF-4939-9B4C-7040AD0C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1528"/>
                <a:ext cx="47" cy="4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0"/>
                  </a:cxn>
                  <a:cxn ang="0">
                    <a:pos x="32" y="1"/>
                  </a:cxn>
                  <a:cxn ang="0">
                    <a:pos x="36" y="4"/>
                  </a:cxn>
                  <a:cxn ang="0">
                    <a:pos x="43" y="10"/>
                  </a:cxn>
                  <a:cxn ang="0">
                    <a:pos x="43" y="10"/>
                  </a:cxn>
                  <a:cxn ang="0">
                    <a:pos x="44" y="14"/>
                  </a:cxn>
                  <a:cxn ang="0">
                    <a:pos x="45" y="19"/>
                  </a:cxn>
                  <a:cxn ang="0">
                    <a:pos x="47" y="28"/>
                  </a:cxn>
                  <a:cxn ang="0">
                    <a:pos x="47" y="28"/>
                  </a:cxn>
                  <a:cxn ang="0">
                    <a:pos x="45" y="32"/>
                  </a:cxn>
                  <a:cxn ang="0">
                    <a:pos x="43" y="36"/>
                  </a:cxn>
                  <a:cxn ang="0">
                    <a:pos x="36" y="43"/>
                  </a:cxn>
                  <a:cxn ang="0">
                    <a:pos x="36" y="43"/>
                  </a:cxn>
                  <a:cxn ang="0">
                    <a:pos x="33" y="45"/>
                  </a:cxn>
                  <a:cxn ang="0">
                    <a:pos x="27" y="46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5" y="46"/>
                  </a:cxn>
                  <a:cxn ang="0">
                    <a:pos x="9" y="43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1" y="35"/>
                  </a:cxn>
                  <a:cxn ang="0">
                    <a:pos x="0" y="2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1" y="17"/>
                  </a:cxn>
                  <a:cxn ang="0">
                    <a:pos x="4" y="1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3" y="3"/>
                  </a:cxn>
                  <a:cxn ang="0">
                    <a:pos x="18" y="1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7" h="47">
                    <a:moveTo>
                      <a:pt x="27" y="0"/>
                    </a:moveTo>
                    <a:lnTo>
                      <a:pt x="27" y="0"/>
                    </a:lnTo>
                    <a:lnTo>
                      <a:pt x="32" y="1"/>
                    </a:lnTo>
                    <a:lnTo>
                      <a:pt x="36" y="4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4" y="14"/>
                    </a:lnTo>
                    <a:lnTo>
                      <a:pt x="45" y="19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5" y="32"/>
                    </a:lnTo>
                    <a:lnTo>
                      <a:pt x="43" y="36"/>
                    </a:lnTo>
                    <a:lnTo>
                      <a:pt x="36" y="43"/>
                    </a:lnTo>
                    <a:lnTo>
                      <a:pt x="36" y="43"/>
                    </a:lnTo>
                    <a:lnTo>
                      <a:pt x="33" y="45"/>
                    </a:lnTo>
                    <a:lnTo>
                      <a:pt x="27" y="46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5" y="46"/>
                    </a:lnTo>
                    <a:lnTo>
                      <a:pt x="9" y="43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1" y="35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4" y="1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3"/>
                    </a:lnTo>
                    <a:lnTo>
                      <a:pt x="18" y="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98">
                <a:extLst>
                  <a:ext uri="{FF2B5EF4-FFF2-40B4-BE49-F238E27FC236}">
                    <a16:creationId xmlns:a16="http://schemas.microsoft.com/office/drawing/2014/main" id="{F3BDFE71-A615-45FD-B797-66F642770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1563"/>
                <a:ext cx="20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6" y="11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3" y="12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20" h="12">
                    <a:moveTo>
                      <a:pt x="0" y="12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1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2000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99">
                <a:extLst>
                  <a:ext uri="{FF2B5EF4-FFF2-40B4-BE49-F238E27FC236}">
                    <a16:creationId xmlns:a16="http://schemas.microsoft.com/office/drawing/2014/main" id="{8FD1043A-5450-4711-A514-0375D7DB9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1532"/>
                <a:ext cx="16" cy="2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1" y="20"/>
                  </a:cxn>
                  <a:cxn ang="0">
                    <a:pos x="11" y="2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4" y="6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6" h="20">
                    <a:moveTo>
                      <a:pt x="11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7734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100">
                <a:extLst>
                  <a:ext uri="{FF2B5EF4-FFF2-40B4-BE49-F238E27FC236}">
                    <a16:creationId xmlns:a16="http://schemas.microsoft.com/office/drawing/2014/main" id="{103B3CEC-61DF-446A-8549-FFD60A90C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1556"/>
                <a:ext cx="18" cy="1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12" y="10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18" h="17">
                    <a:moveTo>
                      <a:pt x="0" y="7"/>
                    </a:moveTo>
                    <a:lnTo>
                      <a:pt x="0" y="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12" y="1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7000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101">
                <a:extLst>
                  <a:ext uri="{FF2B5EF4-FFF2-40B4-BE49-F238E27FC236}">
                    <a16:creationId xmlns:a16="http://schemas.microsoft.com/office/drawing/2014/main" id="{8D2A71E7-165C-433F-8B7A-607C8C322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1543"/>
                <a:ext cx="21" cy="2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17" y="2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21" y="9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20" y="17"/>
                  </a:cxn>
                  <a:cxn ang="0">
                    <a:pos x="17" y="20"/>
                  </a:cxn>
                  <a:cxn ang="0">
                    <a:pos x="17" y="20"/>
                  </a:cxn>
                  <a:cxn ang="0">
                    <a:pos x="13" y="21"/>
                  </a:cxn>
                  <a:cxn ang="0">
                    <a:pos x="8" y="21"/>
                  </a:cxn>
                  <a:cxn ang="0">
                    <a:pos x="8" y="21"/>
                  </a:cxn>
                  <a:cxn ang="0">
                    <a:pos x="4" y="20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21" h="21">
                    <a:moveTo>
                      <a:pt x="13" y="0"/>
                    </a:moveTo>
                    <a:lnTo>
                      <a:pt x="13" y="0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3" y="2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7AA8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102">
                <a:extLst>
                  <a:ext uri="{FF2B5EF4-FFF2-40B4-BE49-F238E27FC236}">
                    <a16:creationId xmlns:a16="http://schemas.microsoft.com/office/drawing/2014/main" id="{392EEA2E-6C47-48CF-B07F-F1D01268B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" y="1527"/>
                <a:ext cx="42" cy="3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9" y="16"/>
                  </a:cxn>
                  <a:cxn ang="0">
                    <a:pos x="29" y="0"/>
                  </a:cxn>
                  <a:cxn ang="0">
                    <a:pos x="23" y="18"/>
                  </a:cxn>
                  <a:cxn ang="0">
                    <a:pos x="42" y="27"/>
                  </a:cxn>
                  <a:cxn ang="0">
                    <a:pos x="23" y="20"/>
                  </a:cxn>
                  <a:cxn ang="0">
                    <a:pos x="14" y="39"/>
                  </a:cxn>
                  <a:cxn ang="0">
                    <a:pos x="19" y="20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42" h="39">
                    <a:moveTo>
                      <a:pt x="0" y="9"/>
                    </a:moveTo>
                    <a:lnTo>
                      <a:pt x="19" y="16"/>
                    </a:lnTo>
                    <a:lnTo>
                      <a:pt x="29" y="0"/>
                    </a:lnTo>
                    <a:lnTo>
                      <a:pt x="23" y="18"/>
                    </a:lnTo>
                    <a:lnTo>
                      <a:pt x="42" y="27"/>
                    </a:lnTo>
                    <a:lnTo>
                      <a:pt x="23" y="20"/>
                    </a:lnTo>
                    <a:lnTo>
                      <a:pt x="14" y="39"/>
                    </a:lnTo>
                    <a:lnTo>
                      <a:pt x="19" y="2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DCD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103">
                <a:extLst>
                  <a:ext uri="{FF2B5EF4-FFF2-40B4-BE49-F238E27FC236}">
                    <a16:creationId xmlns:a16="http://schemas.microsoft.com/office/drawing/2014/main" id="{579AE31D-3459-4787-A7D6-1B32D57A3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535"/>
                <a:ext cx="22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1" y="10"/>
                  </a:cxn>
                  <a:cxn ang="0">
                    <a:pos x="15" y="0"/>
                  </a:cxn>
                  <a:cxn ang="0">
                    <a:pos x="12" y="10"/>
                  </a:cxn>
                  <a:cxn ang="0">
                    <a:pos x="22" y="15"/>
                  </a:cxn>
                  <a:cxn ang="0">
                    <a:pos x="12" y="11"/>
                  </a:cxn>
                  <a:cxn ang="0">
                    <a:pos x="8" y="21"/>
                  </a:cxn>
                  <a:cxn ang="0">
                    <a:pos x="11" y="11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2" h="21">
                    <a:moveTo>
                      <a:pt x="0" y="6"/>
                    </a:moveTo>
                    <a:lnTo>
                      <a:pt x="11" y="10"/>
                    </a:lnTo>
                    <a:lnTo>
                      <a:pt x="15" y="0"/>
                    </a:lnTo>
                    <a:lnTo>
                      <a:pt x="12" y="10"/>
                    </a:lnTo>
                    <a:lnTo>
                      <a:pt x="22" y="15"/>
                    </a:lnTo>
                    <a:lnTo>
                      <a:pt x="12" y="11"/>
                    </a:lnTo>
                    <a:lnTo>
                      <a:pt x="8" y="21"/>
                    </a:lnTo>
                    <a:lnTo>
                      <a:pt x="11" y="11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04">
                <a:extLst>
                  <a:ext uri="{FF2B5EF4-FFF2-40B4-BE49-F238E27FC236}">
                    <a16:creationId xmlns:a16="http://schemas.microsoft.com/office/drawing/2014/main" id="{2C3D1495-AA75-40D5-93A2-FB6A823D5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1524"/>
                <a:ext cx="501" cy="247"/>
              </a:xfrm>
              <a:custGeom>
                <a:avLst/>
                <a:gdLst/>
                <a:ahLst/>
                <a:cxnLst>
                  <a:cxn ang="0">
                    <a:pos x="24" y="236"/>
                  </a:cxn>
                  <a:cxn ang="0">
                    <a:pos x="6" y="211"/>
                  </a:cxn>
                  <a:cxn ang="0">
                    <a:pos x="8" y="200"/>
                  </a:cxn>
                  <a:cxn ang="0">
                    <a:pos x="6" y="195"/>
                  </a:cxn>
                  <a:cxn ang="0">
                    <a:pos x="1" y="186"/>
                  </a:cxn>
                  <a:cxn ang="0">
                    <a:pos x="4" y="183"/>
                  </a:cxn>
                  <a:cxn ang="0">
                    <a:pos x="4" y="177"/>
                  </a:cxn>
                  <a:cxn ang="0">
                    <a:pos x="3" y="161"/>
                  </a:cxn>
                  <a:cxn ang="0">
                    <a:pos x="4" y="157"/>
                  </a:cxn>
                  <a:cxn ang="0">
                    <a:pos x="3" y="153"/>
                  </a:cxn>
                  <a:cxn ang="0">
                    <a:pos x="4" y="140"/>
                  </a:cxn>
                  <a:cxn ang="0">
                    <a:pos x="11" y="136"/>
                  </a:cxn>
                  <a:cxn ang="0">
                    <a:pos x="8" y="128"/>
                  </a:cxn>
                  <a:cxn ang="0">
                    <a:pos x="6" y="111"/>
                  </a:cxn>
                  <a:cxn ang="0">
                    <a:pos x="20" y="86"/>
                  </a:cxn>
                  <a:cxn ang="0">
                    <a:pos x="45" y="62"/>
                  </a:cxn>
                  <a:cxn ang="0">
                    <a:pos x="67" y="49"/>
                  </a:cxn>
                  <a:cxn ang="0">
                    <a:pos x="116" y="23"/>
                  </a:cxn>
                  <a:cxn ang="0">
                    <a:pos x="123" y="19"/>
                  </a:cxn>
                  <a:cxn ang="0">
                    <a:pos x="128" y="21"/>
                  </a:cxn>
                  <a:cxn ang="0">
                    <a:pos x="135" y="19"/>
                  </a:cxn>
                  <a:cxn ang="0">
                    <a:pos x="145" y="12"/>
                  </a:cxn>
                  <a:cxn ang="0">
                    <a:pos x="156" y="14"/>
                  </a:cxn>
                  <a:cxn ang="0">
                    <a:pos x="164" y="18"/>
                  </a:cxn>
                  <a:cxn ang="0">
                    <a:pos x="177" y="14"/>
                  </a:cxn>
                  <a:cxn ang="0">
                    <a:pos x="206" y="3"/>
                  </a:cxn>
                  <a:cxn ang="0">
                    <a:pos x="223" y="1"/>
                  </a:cxn>
                  <a:cxn ang="0">
                    <a:pos x="237" y="3"/>
                  </a:cxn>
                  <a:cxn ang="0">
                    <a:pos x="262" y="7"/>
                  </a:cxn>
                  <a:cxn ang="0">
                    <a:pos x="290" y="0"/>
                  </a:cxn>
                  <a:cxn ang="0">
                    <a:pos x="298" y="3"/>
                  </a:cxn>
                  <a:cxn ang="0">
                    <a:pos x="319" y="11"/>
                  </a:cxn>
                  <a:cxn ang="0">
                    <a:pos x="337" y="11"/>
                  </a:cxn>
                  <a:cxn ang="0">
                    <a:pos x="359" y="11"/>
                  </a:cxn>
                  <a:cxn ang="0">
                    <a:pos x="363" y="15"/>
                  </a:cxn>
                  <a:cxn ang="0">
                    <a:pos x="367" y="21"/>
                  </a:cxn>
                  <a:cxn ang="0">
                    <a:pos x="388" y="19"/>
                  </a:cxn>
                  <a:cxn ang="0">
                    <a:pos x="412" y="23"/>
                  </a:cxn>
                  <a:cxn ang="0">
                    <a:pos x="436" y="36"/>
                  </a:cxn>
                  <a:cxn ang="0">
                    <a:pos x="458" y="54"/>
                  </a:cxn>
                  <a:cxn ang="0">
                    <a:pos x="470" y="72"/>
                  </a:cxn>
                  <a:cxn ang="0">
                    <a:pos x="496" y="118"/>
                  </a:cxn>
                  <a:cxn ang="0">
                    <a:pos x="497" y="151"/>
                  </a:cxn>
                  <a:cxn ang="0">
                    <a:pos x="498" y="172"/>
                  </a:cxn>
                  <a:cxn ang="0">
                    <a:pos x="501" y="181"/>
                  </a:cxn>
                  <a:cxn ang="0">
                    <a:pos x="494" y="197"/>
                  </a:cxn>
                  <a:cxn ang="0">
                    <a:pos x="486" y="222"/>
                  </a:cxn>
                  <a:cxn ang="0">
                    <a:pos x="465" y="242"/>
                  </a:cxn>
                  <a:cxn ang="0">
                    <a:pos x="441" y="247"/>
                  </a:cxn>
                  <a:cxn ang="0">
                    <a:pos x="423" y="247"/>
                  </a:cxn>
                  <a:cxn ang="0">
                    <a:pos x="366" y="229"/>
                  </a:cxn>
                  <a:cxn ang="0">
                    <a:pos x="317" y="215"/>
                  </a:cxn>
                  <a:cxn ang="0">
                    <a:pos x="288" y="215"/>
                  </a:cxn>
                  <a:cxn ang="0">
                    <a:pos x="206" y="232"/>
                  </a:cxn>
                  <a:cxn ang="0">
                    <a:pos x="131" y="246"/>
                  </a:cxn>
                  <a:cxn ang="0">
                    <a:pos x="61" y="246"/>
                  </a:cxn>
                  <a:cxn ang="0">
                    <a:pos x="28" y="241"/>
                  </a:cxn>
                </a:cxnLst>
                <a:rect l="0" t="0" r="r" b="b"/>
                <a:pathLst>
                  <a:path w="501" h="247">
                    <a:moveTo>
                      <a:pt x="28" y="241"/>
                    </a:moveTo>
                    <a:lnTo>
                      <a:pt x="28" y="241"/>
                    </a:lnTo>
                    <a:lnTo>
                      <a:pt x="24" y="236"/>
                    </a:lnTo>
                    <a:lnTo>
                      <a:pt x="15" y="228"/>
                    </a:lnTo>
                    <a:lnTo>
                      <a:pt x="7" y="217"/>
                    </a:lnTo>
                    <a:lnTo>
                      <a:pt x="6" y="211"/>
                    </a:lnTo>
                    <a:lnTo>
                      <a:pt x="6" y="209"/>
                    </a:lnTo>
                    <a:lnTo>
                      <a:pt x="6" y="209"/>
                    </a:lnTo>
                    <a:lnTo>
                      <a:pt x="8" y="200"/>
                    </a:lnTo>
                    <a:lnTo>
                      <a:pt x="8" y="199"/>
                    </a:lnTo>
                    <a:lnTo>
                      <a:pt x="6" y="195"/>
                    </a:lnTo>
                    <a:lnTo>
                      <a:pt x="6" y="195"/>
                    </a:lnTo>
                    <a:lnTo>
                      <a:pt x="1" y="190"/>
                    </a:lnTo>
                    <a:lnTo>
                      <a:pt x="1" y="189"/>
                    </a:lnTo>
                    <a:lnTo>
                      <a:pt x="1" y="186"/>
                    </a:lnTo>
                    <a:lnTo>
                      <a:pt x="1" y="186"/>
                    </a:lnTo>
                    <a:lnTo>
                      <a:pt x="3" y="185"/>
                    </a:lnTo>
                    <a:lnTo>
                      <a:pt x="4" y="183"/>
                    </a:lnTo>
                    <a:lnTo>
                      <a:pt x="6" y="181"/>
                    </a:lnTo>
                    <a:lnTo>
                      <a:pt x="4" y="177"/>
                    </a:lnTo>
                    <a:lnTo>
                      <a:pt x="4" y="177"/>
                    </a:lnTo>
                    <a:lnTo>
                      <a:pt x="0" y="167"/>
                    </a:lnTo>
                    <a:lnTo>
                      <a:pt x="1" y="165"/>
                    </a:lnTo>
                    <a:lnTo>
                      <a:pt x="3" y="161"/>
                    </a:lnTo>
                    <a:lnTo>
                      <a:pt x="3" y="161"/>
                    </a:lnTo>
                    <a:lnTo>
                      <a:pt x="4" y="158"/>
                    </a:lnTo>
                    <a:lnTo>
                      <a:pt x="4" y="157"/>
                    </a:lnTo>
                    <a:lnTo>
                      <a:pt x="4" y="156"/>
                    </a:lnTo>
                    <a:lnTo>
                      <a:pt x="3" y="153"/>
                    </a:lnTo>
                    <a:lnTo>
                      <a:pt x="3" y="153"/>
                    </a:lnTo>
                    <a:lnTo>
                      <a:pt x="3" y="145"/>
                    </a:lnTo>
                    <a:lnTo>
                      <a:pt x="3" y="142"/>
                    </a:lnTo>
                    <a:lnTo>
                      <a:pt x="4" y="140"/>
                    </a:lnTo>
                    <a:lnTo>
                      <a:pt x="4" y="140"/>
                    </a:lnTo>
                    <a:lnTo>
                      <a:pt x="8" y="139"/>
                    </a:lnTo>
                    <a:lnTo>
                      <a:pt x="11" y="136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8" y="128"/>
                    </a:lnTo>
                    <a:lnTo>
                      <a:pt x="6" y="122"/>
                    </a:lnTo>
                    <a:lnTo>
                      <a:pt x="4" y="117"/>
                    </a:lnTo>
                    <a:lnTo>
                      <a:pt x="6" y="111"/>
                    </a:lnTo>
                    <a:lnTo>
                      <a:pt x="8" y="104"/>
                    </a:lnTo>
                    <a:lnTo>
                      <a:pt x="11" y="99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32" y="72"/>
                    </a:lnTo>
                    <a:lnTo>
                      <a:pt x="45" y="62"/>
                    </a:lnTo>
                    <a:lnTo>
                      <a:pt x="57" y="54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109" y="28"/>
                    </a:lnTo>
                    <a:lnTo>
                      <a:pt x="116" y="23"/>
                    </a:lnTo>
                    <a:lnTo>
                      <a:pt x="116" y="23"/>
                    </a:lnTo>
                    <a:lnTo>
                      <a:pt x="116" y="21"/>
                    </a:lnTo>
                    <a:lnTo>
                      <a:pt x="118" y="19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7" y="19"/>
                    </a:lnTo>
                    <a:lnTo>
                      <a:pt x="128" y="21"/>
                    </a:lnTo>
                    <a:lnTo>
                      <a:pt x="129" y="21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41" y="17"/>
                    </a:lnTo>
                    <a:lnTo>
                      <a:pt x="142" y="14"/>
                    </a:lnTo>
                    <a:lnTo>
                      <a:pt x="145" y="12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9" y="14"/>
                    </a:lnTo>
                    <a:lnTo>
                      <a:pt x="163" y="17"/>
                    </a:lnTo>
                    <a:lnTo>
                      <a:pt x="164" y="18"/>
                    </a:lnTo>
                    <a:lnTo>
                      <a:pt x="167" y="18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92" y="4"/>
                    </a:lnTo>
                    <a:lnTo>
                      <a:pt x="198" y="3"/>
                    </a:lnTo>
                    <a:lnTo>
                      <a:pt x="206" y="3"/>
                    </a:lnTo>
                    <a:lnTo>
                      <a:pt x="206" y="3"/>
                    </a:lnTo>
                    <a:lnTo>
                      <a:pt x="216" y="3"/>
                    </a:lnTo>
                    <a:lnTo>
                      <a:pt x="223" y="1"/>
                    </a:lnTo>
                    <a:lnTo>
                      <a:pt x="230" y="1"/>
                    </a:lnTo>
                    <a:lnTo>
                      <a:pt x="237" y="3"/>
                    </a:lnTo>
                    <a:lnTo>
                      <a:pt x="237" y="3"/>
                    </a:lnTo>
                    <a:lnTo>
                      <a:pt x="251" y="8"/>
                    </a:lnTo>
                    <a:lnTo>
                      <a:pt x="255" y="8"/>
                    </a:lnTo>
                    <a:lnTo>
                      <a:pt x="262" y="7"/>
                    </a:lnTo>
                    <a:lnTo>
                      <a:pt x="262" y="7"/>
                    </a:lnTo>
                    <a:lnTo>
                      <a:pt x="280" y="1"/>
                    </a:lnTo>
                    <a:lnTo>
                      <a:pt x="290" y="0"/>
                    </a:lnTo>
                    <a:lnTo>
                      <a:pt x="294" y="1"/>
                    </a:lnTo>
                    <a:lnTo>
                      <a:pt x="298" y="3"/>
                    </a:lnTo>
                    <a:lnTo>
                      <a:pt x="298" y="3"/>
                    </a:lnTo>
                    <a:lnTo>
                      <a:pt x="306" y="7"/>
                    </a:lnTo>
                    <a:lnTo>
                      <a:pt x="312" y="10"/>
                    </a:lnTo>
                    <a:lnTo>
                      <a:pt x="319" y="11"/>
                    </a:lnTo>
                    <a:lnTo>
                      <a:pt x="327" y="11"/>
                    </a:lnTo>
                    <a:lnTo>
                      <a:pt x="327" y="11"/>
                    </a:lnTo>
                    <a:lnTo>
                      <a:pt x="337" y="11"/>
                    </a:lnTo>
                    <a:lnTo>
                      <a:pt x="345" y="10"/>
                    </a:lnTo>
                    <a:lnTo>
                      <a:pt x="351" y="8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62" y="14"/>
                    </a:lnTo>
                    <a:lnTo>
                      <a:pt x="363" y="15"/>
                    </a:lnTo>
                    <a:lnTo>
                      <a:pt x="365" y="18"/>
                    </a:lnTo>
                    <a:lnTo>
                      <a:pt x="366" y="19"/>
                    </a:lnTo>
                    <a:lnTo>
                      <a:pt x="367" y="21"/>
                    </a:lnTo>
                    <a:lnTo>
                      <a:pt x="377" y="21"/>
                    </a:lnTo>
                    <a:lnTo>
                      <a:pt x="377" y="21"/>
                    </a:lnTo>
                    <a:lnTo>
                      <a:pt x="388" y="19"/>
                    </a:lnTo>
                    <a:lnTo>
                      <a:pt x="395" y="18"/>
                    </a:lnTo>
                    <a:lnTo>
                      <a:pt x="401" y="19"/>
                    </a:lnTo>
                    <a:lnTo>
                      <a:pt x="412" y="23"/>
                    </a:lnTo>
                    <a:lnTo>
                      <a:pt x="412" y="23"/>
                    </a:lnTo>
                    <a:lnTo>
                      <a:pt x="430" y="32"/>
                    </a:lnTo>
                    <a:lnTo>
                      <a:pt x="436" y="36"/>
                    </a:lnTo>
                    <a:lnTo>
                      <a:pt x="444" y="42"/>
                    </a:lnTo>
                    <a:lnTo>
                      <a:pt x="444" y="42"/>
                    </a:lnTo>
                    <a:lnTo>
                      <a:pt x="458" y="54"/>
                    </a:lnTo>
                    <a:lnTo>
                      <a:pt x="463" y="61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87" y="97"/>
                    </a:lnTo>
                    <a:lnTo>
                      <a:pt x="493" y="111"/>
                    </a:lnTo>
                    <a:lnTo>
                      <a:pt x="496" y="118"/>
                    </a:lnTo>
                    <a:lnTo>
                      <a:pt x="497" y="126"/>
                    </a:lnTo>
                    <a:lnTo>
                      <a:pt x="497" y="126"/>
                    </a:lnTo>
                    <a:lnTo>
                      <a:pt x="497" y="151"/>
                    </a:lnTo>
                    <a:lnTo>
                      <a:pt x="497" y="168"/>
                    </a:lnTo>
                    <a:lnTo>
                      <a:pt x="497" y="168"/>
                    </a:lnTo>
                    <a:lnTo>
                      <a:pt x="498" y="172"/>
                    </a:lnTo>
                    <a:lnTo>
                      <a:pt x="500" y="177"/>
                    </a:lnTo>
                    <a:lnTo>
                      <a:pt x="501" y="178"/>
                    </a:lnTo>
                    <a:lnTo>
                      <a:pt x="501" y="181"/>
                    </a:lnTo>
                    <a:lnTo>
                      <a:pt x="497" y="190"/>
                    </a:lnTo>
                    <a:lnTo>
                      <a:pt x="497" y="190"/>
                    </a:lnTo>
                    <a:lnTo>
                      <a:pt x="494" y="197"/>
                    </a:lnTo>
                    <a:lnTo>
                      <a:pt x="493" y="206"/>
                    </a:lnTo>
                    <a:lnTo>
                      <a:pt x="489" y="214"/>
                    </a:lnTo>
                    <a:lnTo>
                      <a:pt x="486" y="222"/>
                    </a:lnTo>
                    <a:lnTo>
                      <a:pt x="479" y="231"/>
                    </a:lnTo>
                    <a:lnTo>
                      <a:pt x="470" y="238"/>
                    </a:lnTo>
                    <a:lnTo>
                      <a:pt x="465" y="242"/>
                    </a:lnTo>
                    <a:lnTo>
                      <a:pt x="458" y="243"/>
                    </a:lnTo>
                    <a:lnTo>
                      <a:pt x="451" y="246"/>
                    </a:lnTo>
                    <a:lnTo>
                      <a:pt x="441" y="247"/>
                    </a:lnTo>
                    <a:lnTo>
                      <a:pt x="441" y="247"/>
                    </a:lnTo>
                    <a:lnTo>
                      <a:pt x="431" y="247"/>
                    </a:lnTo>
                    <a:lnTo>
                      <a:pt x="423" y="247"/>
                    </a:lnTo>
                    <a:lnTo>
                      <a:pt x="404" y="243"/>
                    </a:lnTo>
                    <a:lnTo>
                      <a:pt x="384" y="236"/>
                    </a:lnTo>
                    <a:lnTo>
                      <a:pt x="366" y="229"/>
                    </a:lnTo>
                    <a:lnTo>
                      <a:pt x="347" y="222"/>
                    </a:lnTo>
                    <a:lnTo>
                      <a:pt x="327" y="217"/>
                    </a:lnTo>
                    <a:lnTo>
                      <a:pt x="317" y="215"/>
                    </a:lnTo>
                    <a:lnTo>
                      <a:pt x="308" y="214"/>
                    </a:lnTo>
                    <a:lnTo>
                      <a:pt x="298" y="214"/>
                    </a:lnTo>
                    <a:lnTo>
                      <a:pt x="288" y="215"/>
                    </a:lnTo>
                    <a:lnTo>
                      <a:pt x="288" y="215"/>
                    </a:lnTo>
                    <a:lnTo>
                      <a:pt x="248" y="224"/>
                    </a:lnTo>
                    <a:lnTo>
                      <a:pt x="206" y="232"/>
                    </a:lnTo>
                    <a:lnTo>
                      <a:pt x="167" y="241"/>
                    </a:lnTo>
                    <a:lnTo>
                      <a:pt x="131" y="246"/>
                    </a:lnTo>
                    <a:lnTo>
                      <a:pt x="131" y="246"/>
                    </a:lnTo>
                    <a:lnTo>
                      <a:pt x="113" y="247"/>
                    </a:lnTo>
                    <a:lnTo>
                      <a:pt x="95" y="247"/>
                    </a:lnTo>
                    <a:lnTo>
                      <a:pt x="61" y="246"/>
                    </a:lnTo>
                    <a:lnTo>
                      <a:pt x="36" y="242"/>
                    </a:lnTo>
                    <a:lnTo>
                      <a:pt x="28" y="241"/>
                    </a:lnTo>
                    <a:lnTo>
                      <a:pt x="28" y="24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05">
                <a:extLst>
                  <a:ext uri="{FF2B5EF4-FFF2-40B4-BE49-F238E27FC236}">
                    <a16:creationId xmlns:a16="http://schemas.microsoft.com/office/drawing/2014/main" id="{D1E96118-AB8B-4282-B482-27BC9645F0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1" y="1517"/>
                <a:ext cx="515" cy="261"/>
              </a:xfrm>
              <a:custGeom>
                <a:avLst/>
                <a:gdLst/>
                <a:ahLst/>
                <a:cxnLst>
                  <a:cxn ang="0">
                    <a:pos x="246" y="4"/>
                  </a:cxn>
                  <a:cxn ang="0">
                    <a:pos x="205" y="3"/>
                  </a:cxn>
                  <a:cxn ang="0">
                    <a:pos x="173" y="18"/>
                  </a:cxn>
                  <a:cxn ang="0">
                    <a:pos x="153" y="12"/>
                  </a:cxn>
                  <a:cxn ang="0">
                    <a:pos x="136" y="21"/>
                  </a:cxn>
                  <a:cxn ang="0">
                    <a:pos x="118" y="24"/>
                  </a:cxn>
                  <a:cxn ang="0">
                    <a:pos x="47" y="62"/>
                  </a:cxn>
                  <a:cxn ang="0">
                    <a:pos x="4" y="125"/>
                  </a:cxn>
                  <a:cxn ang="0">
                    <a:pos x="10" y="140"/>
                  </a:cxn>
                  <a:cxn ang="0">
                    <a:pos x="3" y="154"/>
                  </a:cxn>
                  <a:cxn ang="0">
                    <a:pos x="0" y="174"/>
                  </a:cxn>
                  <a:cxn ang="0">
                    <a:pos x="3" y="192"/>
                  </a:cxn>
                  <a:cxn ang="0">
                    <a:pos x="8" y="207"/>
                  </a:cxn>
                  <a:cxn ang="0">
                    <a:pos x="6" y="221"/>
                  </a:cxn>
                  <a:cxn ang="0">
                    <a:pos x="32" y="254"/>
                  </a:cxn>
                  <a:cxn ang="0">
                    <a:pos x="160" y="257"/>
                  </a:cxn>
                  <a:cxn ang="0">
                    <a:pos x="305" y="228"/>
                  </a:cxn>
                  <a:cxn ang="0">
                    <a:pos x="393" y="252"/>
                  </a:cxn>
                  <a:cxn ang="0">
                    <a:pos x="476" y="254"/>
                  </a:cxn>
                  <a:cxn ang="0">
                    <a:pos x="511" y="200"/>
                  </a:cxn>
                  <a:cxn ang="0">
                    <a:pos x="511" y="175"/>
                  </a:cxn>
                  <a:cxn ang="0">
                    <a:pos x="504" y="107"/>
                  </a:cxn>
                  <a:cxn ang="0">
                    <a:pos x="461" y="49"/>
                  </a:cxn>
                  <a:cxn ang="0">
                    <a:pos x="413" y="19"/>
                  </a:cxn>
                  <a:cxn ang="0">
                    <a:pos x="384" y="21"/>
                  </a:cxn>
                  <a:cxn ang="0">
                    <a:pos x="356" y="8"/>
                  </a:cxn>
                  <a:cxn ang="0">
                    <a:pos x="327" y="11"/>
                  </a:cxn>
                  <a:cxn ang="0">
                    <a:pos x="299" y="0"/>
                  </a:cxn>
                  <a:cxn ang="0">
                    <a:pos x="280" y="18"/>
                  </a:cxn>
                  <a:cxn ang="0">
                    <a:pos x="317" y="24"/>
                  </a:cxn>
                  <a:cxn ang="0">
                    <a:pos x="356" y="22"/>
                  </a:cxn>
                  <a:cxn ang="0">
                    <a:pos x="377" y="35"/>
                  </a:cxn>
                  <a:cxn ang="0">
                    <a:pos x="415" y="36"/>
                  </a:cxn>
                  <a:cxn ang="0">
                    <a:pos x="461" y="68"/>
                  </a:cxn>
                  <a:cxn ang="0">
                    <a:pos x="496" y="133"/>
                  </a:cxn>
                  <a:cxn ang="0">
                    <a:pos x="500" y="185"/>
                  </a:cxn>
                  <a:cxn ang="0">
                    <a:pos x="489" y="221"/>
                  </a:cxn>
                  <a:cxn ang="0">
                    <a:pos x="448" y="248"/>
                  </a:cxn>
                  <a:cxn ang="0">
                    <a:pos x="358" y="224"/>
                  </a:cxn>
                  <a:cxn ang="0">
                    <a:pos x="260" y="222"/>
                  </a:cxn>
                  <a:cxn ang="0">
                    <a:pos x="121" y="248"/>
                  </a:cxn>
                  <a:cxn ang="0">
                    <a:pos x="21" y="221"/>
                  </a:cxn>
                  <a:cxn ang="0">
                    <a:pos x="22" y="207"/>
                  </a:cxn>
                  <a:cxn ang="0">
                    <a:pos x="18" y="192"/>
                  </a:cxn>
                  <a:cxn ang="0">
                    <a:pos x="15" y="174"/>
                  </a:cxn>
                  <a:cxn ang="0">
                    <a:pos x="17" y="160"/>
                  </a:cxn>
                  <a:cxn ang="0">
                    <a:pos x="17" y="153"/>
                  </a:cxn>
                  <a:cxn ang="0">
                    <a:pos x="21" y="129"/>
                  </a:cxn>
                  <a:cxn ang="0">
                    <a:pos x="27" y="106"/>
                  </a:cxn>
                  <a:cxn ang="0">
                    <a:pos x="77" y="61"/>
                  </a:cxn>
                  <a:cxn ang="0">
                    <a:pos x="134" y="35"/>
                  </a:cxn>
                  <a:cxn ang="0">
                    <a:pos x="159" y="26"/>
                  </a:cxn>
                  <a:cxn ang="0">
                    <a:pos x="180" y="30"/>
                  </a:cxn>
                  <a:cxn ang="0">
                    <a:pos x="221" y="17"/>
                  </a:cxn>
                  <a:cxn ang="0">
                    <a:pos x="253" y="22"/>
                  </a:cxn>
                </a:cxnLst>
                <a:rect l="0" t="0" r="r" b="b"/>
                <a:pathLst>
                  <a:path w="515" h="261">
                    <a:moveTo>
                      <a:pt x="276" y="4"/>
                    </a:moveTo>
                    <a:lnTo>
                      <a:pt x="267" y="7"/>
                    </a:lnTo>
                    <a:lnTo>
                      <a:pt x="267" y="7"/>
                    </a:lnTo>
                    <a:lnTo>
                      <a:pt x="260" y="8"/>
                    </a:lnTo>
                    <a:lnTo>
                      <a:pt x="253" y="7"/>
                    </a:lnTo>
                    <a:lnTo>
                      <a:pt x="246" y="4"/>
                    </a:lnTo>
                    <a:lnTo>
                      <a:pt x="246" y="4"/>
                    </a:lnTo>
                    <a:lnTo>
                      <a:pt x="241" y="1"/>
                    </a:lnTo>
                    <a:lnTo>
                      <a:pt x="234" y="0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05" y="3"/>
                    </a:lnTo>
                    <a:lnTo>
                      <a:pt x="199" y="4"/>
                    </a:lnTo>
                    <a:lnTo>
                      <a:pt x="195" y="7"/>
                    </a:lnTo>
                    <a:lnTo>
                      <a:pt x="188" y="10"/>
                    </a:lnTo>
                    <a:lnTo>
                      <a:pt x="180" y="14"/>
                    </a:lnTo>
                    <a:lnTo>
                      <a:pt x="180" y="14"/>
                    </a:lnTo>
                    <a:lnTo>
                      <a:pt x="173" y="18"/>
                    </a:lnTo>
                    <a:lnTo>
                      <a:pt x="173" y="18"/>
                    </a:lnTo>
                    <a:lnTo>
                      <a:pt x="173" y="17"/>
                    </a:lnTo>
                    <a:lnTo>
                      <a:pt x="173" y="17"/>
                    </a:lnTo>
                    <a:lnTo>
                      <a:pt x="167" y="14"/>
                    </a:lnTo>
                    <a:lnTo>
                      <a:pt x="164" y="14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3" y="12"/>
                    </a:lnTo>
                    <a:lnTo>
                      <a:pt x="149" y="12"/>
                    </a:lnTo>
                    <a:lnTo>
                      <a:pt x="146" y="14"/>
                    </a:lnTo>
                    <a:lnTo>
                      <a:pt x="143" y="17"/>
                    </a:lnTo>
                    <a:lnTo>
                      <a:pt x="143" y="17"/>
                    </a:lnTo>
                    <a:lnTo>
                      <a:pt x="139" y="19"/>
                    </a:lnTo>
                    <a:lnTo>
                      <a:pt x="139" y="19"/>
                    </a:lnTo>
                    <a:lnTo>
                      <a:pt x="136" y="21"/>
                    </a:lnTo>
                    <a:lnTo>
                      <a:pt x="136" y="21"/>
                    </a:lnTo>
                    <a:lnTo>
                      <a:pt x="134" y="19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5" y="19"/>
                    </a:lnTo>
                    <a:lnTo>
                      <a:pt x="121" y="21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7" y="26"/>
                    </a:lnTo>
                    <a:lnTo>
                      <a:pt x="117" y="26"/>
                    </a:lnTo>
                    <a:lnTo>
                      <a:pt x="71" y="49"/>
                    </a:lnTo>
                    <a:lnTo>
                      <a:pt x="71" y="49"/>
                    </a:lnTo>
                    <a:lnTo>
                      <a:pt x="60" y="54"/>
                    </a:lnTo>
                    <a:lnTo>
                      <a:pt x="47" y="62"/>
                    </a:lnTo>
                    <a:lnTo>
                      <a:pt x="33" y="75"/>
                    </a:lnTo>
                    <a:lnTo>
                      <a:pt x="21" y="89"/>
                    </a:lnTo>
                    <a:lnTo>
                      <a:pt x="21" y="89"/>
                    </a:lnTo>
                    <a:lnTo>
                      <a:pt x="15" y="97"/>
                    </a:lnTo>
                    <a:lnTo>
                      <a:pt x="10" y="106"/>
                    </a:lnTo>
                    <a:lnTo>
                      <a:pt x="6" y="115"/>
                    </a:lnTo>
                    <a:lnTo>
                      <a:pt x="4" y="125"/>
                    </a:lnTo>
                    <a:lnTo>
                      <a:pt x="4" y="125"/>
                    </a:lnTo>
                    <a:lnTo>
                      <a:pt x="6" y="129"/>
                    </a:lnTo>
                    <a:lnTo>
                      <a:pt x="6" y="129"/>
                    </a:lnTo>
                    <a:lnTo>
                      <a:pt x="7" y="135"/>
                    </a:lnTo>
                    <a:lnTo>
                      <a:pt x="11" y="140"/>
                    </a:lnTo>
                    <a:lnTo>
                      <a:pt x="11" y="140"/>
                    </a:lnTo>
                    <a:lnTo>
                      <a:pt x="10" y="140"/>
                    </a:lnTo>
                    <a:lnTo>
                      <a:pt x="10" y="140"/>
                    </a:lnTo>
                    <a:lnTo>
                      <a:pt x="6" y="143"/>
                    </a:lnTo>
                    <a:lnTo>
                      <a:pt x="3" y="145"/>
                    </a:lnTo>
                    <a:lnTo>
                      <a:pt x="3" y="147"/>
                    </a:lnTo>
                    <a:lnTo>
                      <a:pt x="1" y="150"/>
                    </a:lnTo>
                    <a:lnTo>
                      <a:pt x="1" y="150"/>
                    </a:lnTo>
                    <a:lnTo>
                      <a:pt x="3" y="154"/>
                    </a:lnTo>
                    <a:lnTo>
                      <a:pt x="3" y="160"/>
                    </a:lnTo>
                    <a:lnTo>
                      <a:pt x="3" y="160"/>
                    </a:lnTo>
                    <a:lnTo>
                      <a:pt x="4" y="165"/>
                    </a:lnTo>
                    <a:lnTo>
                      <a:pt x="4" y="165"/>
                    </a:lnTo>
                    <a:lnTo>
                      <a:pt x="1" y="170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1" y="179"/>
                    </a:lnTo>
                    <a:lnTo>
                      <a:pt x="4" y="185"/>
                    </a:lnTo>
                    <a:lnTo>
                      <a:pt x="4" y="185"/>
                    </a:lnTo>
                    <a:lnTo>
                      <a:pt x="4" y="188"/>
                    </a:lnTo>
                    <a:lnTo>
                      <a:pt x="4" y="188"/>
                    </a:lnTo>
                    <a:lnTo>
                      <a:pt x="3" y="192"/>
                    </a:lnTo>
                    <a:lnTo>
                      <a:pt x="3" y="192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1" y="200"/>
                    </a:lnTo>
                    <a:lnTo>
                      <a:pt x="4" y="204"/>
                    </a:lnTo>
                    <a:lnTo>
                      <a:pt x="7" y="206"/>
                    </a:lnTo>
                    <a:lnTo>
                      <a:pt x="7" y="206"/>
                    </a:lnTo>
                    <a:lnTo>
                      <a:pt x="8" y="207"/>
                    </a:lnTo>
                    <a:lnTo>
                      <a:pt x="8" y="207"/>
                    </a:lnTo>
                    <a:lnTo>
                      <a:pt x="7" y="209"/>
                    </a:lnTo>
                    <a:lnTo>
                      <a:pt x="6" y="213"/>
                    </a:lnTo>
                    <a:lnTo>
                      <a:pt x="6" y="213"/>
                    </a:lnTo>
                    <a:lnTo>
                      <a:pt x="6" y="217"/>
                    </a:lnTo>
                    <a:lnTo>
                      <a:pt x="6" y="217"/>
                    </a:lnTo>
                    <a:lnTo>
                      <a:pt x="6" y="221"/>
                    </a:lnTo>
                    <a:lnTo>
                      <a:pt x="7" y="227"/>
                    </a:lnTo>
                    <a:lnTo>
                      <a:pt x="14" y="236"/>
                    </a:lnTo>
                    <a:lnTo>
                      <a:pt x="21" y="245"/>
                    </a:lnTo>
                    <a:lnTo>
                      <a:pt x="29" y="252"/>
                    </a:lnTo>
                    <a:lnTo>
                      <a:pt x="31" y="253"/>
                    </a:lnTo>
                    <a:lnTo>
                      <a:pt x="32" y="254"/>
                    </a:lnTo>
                    <a:lnTo>
                      <a:pt x="32" y="254"/>
                    </a:lnTo>
                    <a:lnTo>
                      <a:pt x="43" y="256"/>
                    </a:lnTo>
                    <a:lnTo>
                      <a:pt x="68" y="260"/>
                    </a:lnTo>
                    <a:lnTo>
                      <a:pt x="103" y="261"/>
                    </a:lnTo>
                    <a:lnTo>
                      <a:pt x="121" y="261"/>
                    </a:lnTo>
                    <a:lnTo>
                      <a:pt x="138" y="261"/>
                    </a:lnTo>
                    <a:lnTo>
                      <a:pt x="138" y="261"/>
                    </a:lnTo>
                    <a:lnTo>
                      <a:pt x="160" y="257"/>
                    </a:lnTo>
                    <a:lnTo>
                      <a:pt x="182" y="253"/>
                    </a:lnTo>
                    <a:lnTo>
                      <a:pt x="230" y="243"/>
                    </a:lnTo>
                    <a:lnTo>
                      <a:pt x="230" y="243"/>
                    </a:lnTo>
                    <a:lnTo>
                      <a:pt x="263" y="236"/>
                    </a:lnTo>
                    <a:lnTo>
                      <a:pt x="295" y="229"/>
                    </a:lnTo>
                    <a:lnTo>
                      <a:pt x="295" y="229"/>
                    </a:lnTo>
                    <a:lnTo>
                      <a:pt x="305" y="228"/>
                    </a:lnTo>
                    <a:lnTo>
                      <a:pt x="315" y="228"/>
                    </a:lnTo>
                    <a:lnTo>
                      <a:pt x="324" y="229"/>
                    </a:lnTo>
                    <a:lnTo>
                      <a:pt x="334" y="232"/>
                    </a:lnTo>
                    <a:lnTo>
                      <a:pt x="355" y="238"/>
                    </a:lnTo>
                    <a:lnTo>
                      <a:pt x="373" y="245"/>
                    </a:lnTo>
                    <a:lnTo>
                      <a:pt x="373" y="245"/>
                    </a:lnTo>
                    <a:lnTo>
                      <a:pt x="393" y="252"/>
                    </a:lnTo>
                    <a:lnTo>
                      <a:pt x="411" y="257"/>
                    </a:lnTo>
                    <a:lnTo>
                      <a:pt x="430" y="261"/>
                    </a:lnTo>
                    <a:lnTo>
                      <a:pt x="440" y="261"/>
                    </a:lnTo>
                    <a:lnTo>
                      <a:pt x="450" y="261"/>
                    </a:lnTo>
                    <a:lnTo>
                      <a:pt x="450" y="261"/>
                    </a:lnTo>
                    <a:lnTo>
                      <a:pt x="465" y="259"/>
                    </a:lnTo>
                    <a:lnTo>
                      <a:pt x="476" y="254"/>
                    </a:lnTo>
                    <a:lnTo>
                      <a:pt x="486" y="248"/>
                    </a:lnTo>
                    <a:lnTo>
                      <a:pt x="493" y="242"/>
                    </a:lnTo>
                    <a:lnTo>
                      <a:pt x="498" y="234"/>
                    </a:lnTo>
                    <a:lnTo>
                      <a:pt x="503" y="227"/>
                    </a:lnTo>
                    <a:lnTo>
                      <a:pt x="507" y="211"/>
                    </a:lnTo>
                    <a:lnTo>
                      <a:pt x="507" y="211"/>
                    </a:lnTo>
                    <a:lnTo>
                      <a:pt x="511" y="200"/>
                    </a:lnTo>
                    <a:lnTo>
                      <a:pt x="511" y="200"/>
                    </a:lnTo>
                    <a:lnTo>
                      <a:pt x="514" y="193"/>
                    </a:lnTo>
                    <a:lnTo>
                      <a:pt x="515" y="188"/>
                    </a:lnTo>
                    <a:lnTo>
                      <a:pt x="515" y="182"/>
                    </a:lnTo>
                    <a:lnTo>
                      <a:pt x="512" y="178"/>
                    </a:lnTo>
                    <a:lnTo>
                      <a:pt x="512" y="178"/>
                    </a:lnTo>
                    <a:lnTo>
                      <a:pt x="511" y="175"/>
                    </a:lnTo>
                    <a:lnTo>
                      <a:pt x="511" y="168"/>
                    </a:lnTo>
                    <a:lnTo>
                      <a:pt x="511" y="168"/>
                    </a:lnTo>
                    <a:lnTo>
                      <a:pt x="511" y="154"/>
                    </a:lnTo>
                    <a:lnTo>
                      <a:pt x="511" y="132"/>
                    </a:lnTo>
                    <a:lnTo>
                      <a:pt x="511" y="132"/>
                    </a:lnTo>
                    <a:lnTo>
                      <a:pt x="508" y="120"/>
                    </a:lnTo>
                    <a:lnTo>
                      <a:pt x="504" y="107"/>
                    </a:lnTo>
                    <a:lnTo>
                      <a:pt x="497" y="97"/>
                    </a:lnTo>
                    <a:lnTo>
                      <a:pt x="491" y="86"/>
                    </a:lnTo>
                    <a:lnTo>
                      <a:pt x="484" y="75"/>
                    </a:lnTo>
                    <a:lnTo>
                      <a:pt x="484" y="75"/>
                    </a:lnTo>
                    <a:lnTo>
                      <a:pt x="477" y="65"/>
                    </a:lnTo>
                    <a:lnTo>
                      <a:pt x="472" y="58"/>
                    </a:lnTo>
                    <a:lnTo>
                      <a:pt x="461" y="49"/>
                    </a:lnTo>
                    <a:lnTo>
                      <a:pt x="455" y="43"/>
                    </a:lnTo>
                    <a:lnTo>
                      <a:pt x="455" y="43"/>
                    </a:lnTo>
                    <a:lnTo>
                      <a:pt x="444" y="35"/>
                    </a:lnTo>
                    <a:lnTo>
                      <a:pt x="434" y="29"/>
                    </a:lnTo>
                    <a:lnTo>
                      <a:pt x="422" y="24"/>
                    </a:lnTo>
                    <a:lnTo>
                      <a:pt x="422" y="24"/>
                    </a:lnTo>
                    <a:lnTo>
                      <a:pt x="413" y="19"/>
                    </a:lnTo>
                    <a:lnTo>
                      <a:pt x="408" y="18"/>
                    </a:lnTo>
                    <a:lnTo>
                      <a:pt x="402" y="18"/>
                    </a:lnTo>
                    <a:lnTo>
                      <a:pt x="398" y="19"/>
                    </a:lnTo>
                    <a:lnTo>
                      <a:pt x="398" y="19"/>
                    </a:lnTo>
                    <a:lnTo>
                      <a:pt x="393" y="21"/>
                    </a:lnTo>
                    <a:lnTo>
                      <a:pt x="384" y="21"/>
                    </a:lnTo>
                    <a:lnTo>
                      <a:pt x="384" y="21"/>
                    </a:lnTo>
                    <a:lnTo>
                      <a:pt x="377" y="21"/>
                    </a:lnTo>
                    <a:lnTo>
                      <a:pt x="377" y="21"/>
                    </a:lnTo>
                    <a:lnTo>
                      <a:pt x="374" y="17"/>
                    </a:lnTo>
                    <a:lnTo>
                      <a:pt x="369" y="12"/>
                    </a:lnTo>
                    <a:lnTo>
                      <a:pt x="369" y="12"/>
                    </a:lnTo>
                    <a:lnTo>
                      <a:pt x="363" y="10"/>
                    </a:lnTo>
                    <a:lnTo>
                      <a:pt x="356" y="8"/>
                    </a:lnTo>
                    <a:lnTo>
                      <a:pt x="352" y="8"/>
                    </a:lnTo>
                    <a:lnTo>
                      <a:pt x="347" y="10"/>
                    </a:lnTo>
                    <a:lnTo>
                      <a:pt x="347" y="10"/>
                    </a:lnTo>
                    <a:lnTo>
                      <a:pt x="341" y="11"/>
                    </a:lnTo>
                    <a:lnTo>
                      <a:pt x="334" y="11"/>
                    </a:lnTo>
                    <a:lnTo>
                      <a:pt x="334" y="11"/>
                    </a:lnTo>
                    <a:lnTo>
                      <a:pt x="327" y="11"/>
                    </a:lnTo>
                    <a:lnTo>
                      <a:pt x="322" y="11"/>
                    </a:lnTo>
                    <a:lnTo>
                      <a:pt x="317" y="8"/>
                    </a:lnTo>
                    <a:lnTo>
                      <a:pt x="310" y="5"/>
                    </a:lnTo>
                    <a:lnTo>
                      <a:pt x="309" y="4"/>
                    </a:lnTo>
                    <a:lnTo>
                      <a:pt x="309" y="4"/>
                    </a:lnTo>
                    <a:lnTo>
                      <a:pt x="305" y="1"/>
                    </a:lnTo>
                    <a:lnTo>
                      <a:pt x="299" y="0"/>
                    </a:lnTo>
                    <a:lnTo>
                      <a:pt x="291" y="0"/>
                    </a:lnTo>
                    <a:lnTo>
                      <a:pt x="283" y="1"/>
                    </a:lnTo>
                    <a:lnTo>
                      <a:pt x="276" y="4"/>
                    </a:lnTo>
                    <a:lnTo>
                      <a:pt x="276" y="4"/>
                    </a:lnTo>
                    <a:close/>
                    <a:moveTo>
                      <a:pt x="270" y="21"/>
                    </a:moveTo>
                    <a:lnTo>
                      <a:pt x="280" y="18"/>
                    </a:lnTo>
                    <a:lnTo>
                      <a:pt x="280" y="18"/>
                    </a:lnTo>
                    <a:lnTo>
                      <a:pt x="292" y="14"/>
                    </a:lnTo>
                    <a:lnTo>
                      <a:pt x="297" y="14"/>
                    </a:lnTo>
                    <a:lnTo>
                      <a:pt x="302" y="17"/>
                    </a:lnTo>
                    <a:lnTo>
                      <a:pt x="303" y="18"/>
                    </a:lnTo>
                    <a:lnTo>
                      <a:pt x="303" y="18"/>
                    </a:lnTo>
                    <a:lnTo>
                      <a:pt x="312" y="22"/>
                    </a:lnTo>
                    <a:lnTo>
                      <a:pt x="317" y="24"/>
                    </a:lnTo>
                    <a:lnTo>
                      <a:pt x="324" y="25"/>
                    </a:lnTo>
                    <a:lnTo>
                      <a:pt x="334" y="25"/>
                    </a:lnTo>
                    <a:lnTo>
                      <a:pt x="334" y="25"/>
                    </a:lnTo>
                    <a:lnTo>
                      <a:pt x="344" y="25"/>
                    </a:lnTo>
                    <a:lnTo>
                      <a:pt x="349" y="24"/>
                    </a:lnTo>
                    <a:lnTo>
                      <a:pt x="349" y="24"/>
                    </a:lnTo>
                    <a:lnTo>
                      <a:pt x="356" y="22"/>
                    </a:lnTo>
                    <a:lnTo>
                      <a:pt x="362" y="25"/>
                    </a:lnTo>
                    <a:lnTo>
                      <a:pt x="362" y="25"/>
                    </a:lnTo>
                    <a:lnTo>
                      <a:pt x="365" y="26"/>
                    </a:lnTo>
                    <a:lnTo>
                      <a:pt x="365" y="26"/>
                    </a:lnTo>
                    <a:lnTo>
                      <a:pt x="367" y="32"/>
                    </a:lnTo>
                    <a:lnTo>
                      <a:pt x="372" y="33"/>
                    </a:lnTo>
                    <a:lnTo>
                      <a:pt x="377" y="35"/>
                    </a:lnTo>
                    <a:lnTo>
                      <a:pt x="384" y="35"/>
                    </a:lnTo>
                    <a:lnTo>
                      <a:pt x="384" y="35"/>
                    </a:lnTo>
                    <a:lnTo>
                      <a:pt x="395" y="35"/>
                    </a:lnTo>
                    <a:lnTo>
                      <a:pt x="401" y="33"/>
                    </a:lnTo>
                    <a:lnTo>
                      <a:pt x="401" y="33"/>
                    </a:lnTo>
                    <a:lnTo>
                      <a:pt x="406" y="32"/>
                    </a:lnTo>
                    <a:lnTo>
                      <a:pt x="415" y="36"/>
                    </a:lnTo>
                    <a:lnTo>
                      <a:pt x="427" y="43"/>
                    </a:lnTo>
                    <a:lnTo>
                      <a:pt x="427" y="43"/>
                    </a:lnTo>
                    <a:lnTo>
                      <a:pt x="437" y="47"/>
                    </a:lnTo>
                    <a:lnTo>
                      <a:pt x="445" y="54"/>
                    </a:lnTo>
                    <a:lnTo>
                      <a:pt x="451" y="60"/>
                    </a:lnTo>
                    <a:lnTo>
                      <a:pt x="451" y="60"/>
                    </a:lnTo>
                    <a:lnTo>
                      <a:pt x="461" y="68"/>
                    </a:lnTo>
                    <a:lnTo>
                      <a:pt x="472" y="83"/>
                    </a:lnTo>
                    <a:lnTo>
                      <a:pt x="479" y="94"/>
                    </a:lnTo>
                    <a:lnTo>
                      <a:pt x="479" y="94"/>
                    </a:lnTo>
                    <a:lnTo>
                      <a:pt x="486" y="104"/>
                    </a:lnTo>
                    <a:lnTo>
                      <a:pt x="490" y="113"/>
                    </a:lnTo>
                    <a:lnTo>
                      <a:pt x="494" y="122"/>
                    </a:lnTo>
                    <a:lnTo>
                      <a:pt x="496" y="133"/>
                    </a:lnTo>
                    <a:lnTo>
                      <a:pt x="496" y="133"/>
                    </a:lnTo>
                    <a:lnTo>
                      <a:pt x="497" y="154"/>
                    </a:lnTo>
                    <a:lnTo>
                      <a:pt x="497" y="168"/>
                    </a:lnTo>
                    <a:lnTo>
                      <a:pt x="497" y="175"/>
                    </a:lnTo>
                    <a:lnTo>
                      <a:pt x="497" y="175"/>
                    </a:lnTo>
                    <a:lnTo>
                      <a:pt x="498" y="182"/>
                    </a:lnTo>
                    <a:lnTo>
                      <a:pt x="500" y="185"/>
                    </a:lnTo>
                    <a:lnTo>
                      <a:pt x="501" y="186"/>
                    </a:lnTo>
                    <a:lnTo>
                      <a:pt x="501" y="186"/>
                    </a:lnTo>
                    <a:lnTo>
                      <a:pt x="498" y="193"/>
                    </a:lnTo>
                    <a:lnTo>
                      <a:pt x="498" y="193"/>
                    </a:lnTo>
                    <a:lnTo>
                      <a:pt x="493" y="207"/>
                    </a:lnTo>
                    <a:lnTo>
                      <a:pt x="493" y="207"/>
                    </a:lnTo>
                    <a:lnTo>
                      <a:pt x="489" y="221"/>
                    </a:lnTo>
                    <a:lnTo>
                      <a:pt x="486" y="227"/>
                    </a:lnTo>
                    <a:lnTo>
                      <a:pt x="482" y="232"/>
                    </a:lnTo>
                    <a:lnTo>
                      <a:pt x="476" y="238"/>
                    </a:lnTo>
                    <a:lnTo>
                      <a:pt x="469" y="242"/>
                    </a:lnTo>
                    <a:lnTo>
                      <a:pt x="459" y="245"/>
                    </a:lnTo>
                    <a:lnTo>
                      <a:pt x="448" y="248"/>
                    </a:lnTo>
                    <a:lnTo>
                      <a:pt x="448" y="248"/>
                    </a:lnTo>
                    <a:lnTo>
                      <a:pt x="440" y="248"/>
                    </a:lnTo>
                    <a:lnTo>
                      <a:pt x="432" y="248"/>
                    </a:lnTo>
                    <a:lnTo>
                      <a:pt x="413" y="243"/>
                    </a:lnTo>
                    <a:lnTo>
                      <a:pt x="397" y="238"/>
                    </a:lnTo>
                    <a:lnTo>
                      <a:pt x="379" y="231"/>
                    </a:lnTo>
                    <a:lnTo>
                      <a:pt x="379" y="231"/>
                    </a:lnTo>
                    <a:lnTo>
                      <a:pt x="358" y="224"/>
                    </a:lnTo>
                    <a:lnTo>
                      <a:pt x="337" y="217"/>
                    </a:lnTo>
                    <a:lnTo>
                      <a:pt x="326" y="216"/>
                    </a:lnTo>
                    <a:lnTo>
                      <a:pt x="315" y="214"/>
                    </a:lnTo>
                    <a:lnTo>
                      <a:pt x="305" y="214"/>
                    </a:lnTo>
                    <a:lnTo>
                      <a:pt x="294" y="216"/>
                    </a:lnTo>
                    <a:lnTo>
                      <a:pt x="294" y="216"/>
                    </a:lnTo>
                    <a:lnTo>
                      <a:pt x="260" y="222"/>
                    </a:lnTo>
                    <a:lnTo>
                      <a:pt x="227" y="229"/>
                    </a:lnTo>
                    <a:lnTo>
                      <a:pt x="227" y="229"/>
                    </a:lnTo>
                    <a:lnTo>
                      <a:pt x="180" y="239"/>
                    </a:lnTo>
                    <a:lnTo>
                      <a:pt x="157" y="243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21" y="248"/>
                    </a:lnTo>
                    <a:lnTo>
                      <a:pt x="106" y="248"/>
                    </a:lnTo>
                    <a:lnTo>
                      <a:pt x="77" y="246"/>
                    </a:lnTo>
                    <a:lnTo>
                      <a:pt x="52" y="243"/>
                    </a:lnTo>
                    <a:lnTo>
                      <a:pt x="38" y="241"/>
                    </a:lnTo>
                    <a:lnTo>
                      <a:pt x="38" y="241"/>
                    </a:lnTo>
                    <a:lnTo>
                      <a:pt x="25" y="227"/>
                    </a:lnTo>
                    <a:lnTo>
                      <a:pt x="21" y="221"/>
                    </a:lnTo>
                    <a:lnTo>
                      <a:pt x="20" y="217"/>
                    </a:lnTo>
                    <a:lnTo>
                      <a:pt x="20" y="217"/>
                    </a:lnTo>
                    <a:lnTo>
                      <a:pt x="21" y="214"/>
                    </a:lnTo>
                    <a:lnTo>
                      <a:pt x="21" y="214"/>
                    </a:lnTo>
                    <a:lnTo>
                      <a:pt x="22" y="210"/>
                    </a:lnTo>
                    <a:lnTo>
                      <a:pt x="22" y="207"/>
                    </a:lnTo>
                    <a:lnTo>
                      <a:pt x="22" y="207"/>
                    </a:lnTo>
                    <a:lnTo>
                      <a:pt x="22" y="203"/>
                    </a:lnTo>
                    <a:lnTo>
                      <a:pt x="20" y="200"/>
                    </a:lnTo>
                    <a:lnTo>
                      <a:pt x="18" y="199"/>
                    </a:lnTo>
                    <a:lnTo>
                      <a:pt x="18" y="199"/>
                    </a:lnTo>
                    <a:lnTo>
                      <a:pt x="17" y="196"/>
                    </a:lnTo>
                    <a:lnTo>
                      <a:pt x="17" y="196"/>
                    </a:lnTo>
                    <a:lnTo>
                      <a:pt x="18" y="192"/>
                    </a:lnTo>
                    <a:lnTo>
                      <a:pt x="20" y="189"/>
                    </a:lnTo>
                    <a:lnTo>
                      <a:pt x="20" y="189"/>
                    </a:lnTo>
                    <a:lnTo>
                      <a:pt x="18" y="181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5" y="174"/>
                    </a:lnTo>
                    <a:lnTo>
                      <a:pt x="15" y="174"/>
                    </a:lnTo>
                    <a:lnTo>
                      <a:pt x="15" y="174"/>
                    </a:lnTo>
                    <a:lnTo>
                      <a:pt x="15" y="174"/>
                    </a:lnTo>
                    <a:lnTo>
                      <a:pt x="18" y="170"/>
                    </a:lnTo>
                    <a:lnTo>
                      <a:pt x="20" y="165"/>
                    </a:lnTo>
                    <a:lnTo>
                      <a:pt x="20" y="165"/>
                    </a:lnTo>
                    <a:lnTo>
                      <a:pt x="18" y="163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60"/>
                    </a:lnTo>
                    <a:lnTo>
                      <a:pt x="17" y="153"/>
                    </a:lnTo>
                    <a:lnTo>
                      <a:pt x="17" y="153"/>
                    </a:lnTo>
                    <a:lnTo>
                      <a:pt x="20" y="150"/>
                    </a:lnTo>
                    <a:lnTo>
                      <a:pt x="24" y="147"/>
                    </a:lnTo>
                    <a:lnTo>
                      <a:pt x="27" y="142"/>
                    </a:lnTo>
                    <a:lnTo>
                      <a:pt x="31" y="135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1" y="129"/>
                    </a:lnTo>
                    <a:lnTo>
                      <a:pt x="20" y="126"/>
                    </a:lnTo>
                    <a:lnTo>
                      <a:pt x="20" y="126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0" y="120"/>
                    </a:lnTo>
                    <a:lnTo>
                      <a:pt x="22" y="113"/>
                    </a:lnTo>
                    <a:lnTo>
                      <a:pt x="27" y="106"/>
                    </a:lnTo>
                    <a:lnTo>
                      <a:pt x="32" y="97"/>
                    </a:lnTo>
                    <a:lnTo>
                      <a:pt x="32" y="97"/>
                    </a:lnTo>
                    <a:lnTo>
                      <a:pt x="45" y="85"/>
                    </a:lnTo>
                    <a:lnTo>
                      <a:pt x="56" y="75"/>
                    </a:lnTo>
                    <a:lnTo>
                      <a:pt x="68" y="67"/>
                    </a:lnTo>
                    <a:lnTo>
                      <a:pt x="77" y="61"/>
                    </a:lnTo>
                    <a:lnTo>
                      <a:pt x="77" y="61"/>
                    </a:lnTo>
                    <a:lnTo>
                      <a:pt x="117" y="42"/>
                    </a:lnTo>
                    <a:lnTo>
                      <a:pt x="125" y="37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1" y="33"/>
                    </a:lnTo>
                    <a:lnTo>
                      <a:pt x="131" y="33"/>
                    </a:lnTo>
                    <a:lnTo>
                      <a:pt x="134" y="35"/>
                    </a:lnTo>
                    <a:lnTo>
                      <a:pt x="138" y="35"/>
                    </a:lnTo>
                    <a:lnTo>
                      <a:pt x="145" y="32"/>
                    </a:lnTo>
                    <a:lnTo>
                      <a:pt x="145" y="32"/>
                    </a:lnTo>
                    <a:lnTo>
                      <a:pt x="150" y="29"/>
                    </a:lnTo>
                    <a:lnTo>
                      <a:pt x="153" y="26"/>
                    </a:lnTo>
                    <a:lnTo>
                      <a:pt x="153" y="26"/>
                    </a:lnTo>
                    <a:lnTo>
                      <a:pt x="159" y="26"/>
                    </a:lnTo>
                    <a:lnTo>
                      <a:pt x="159" y="26"/>
                    </a:lnTo>
                    <a:lnTo>
                      <a:pt x="162" y="28"/>
                    </a:lnTo>
                    <a:lnTo>
                      <a:pt x="164" y="29"/>
                    </a:lnTo>
                    <a:lnTo>
                      <a:pt x="164" y="29"/>
                    </a:lnTo>
                    <a:lnTo>
                      <a:pt x="168" y="30"/>
                    </a:lnTo>
                    <a:lnTo>
                      <a:pt x="174" y="32"/>
                    </a:lnTo>
                    <a:lnTo>
                      <a:pt x="180" y="30"/>
                    </a:lnTo>
                    <a:lnTo>
                      <a:pt x="187" y="26"/>
                    </a:lnTo>
                    <a:lnTo>
                      <a:pt x="195" y="22"/>
                    </a:lnTo>
                    <a:lnTo>
                      <a:pt x="195" y="22"/>
                    </a:lnTo>
                    <a:lnTo>
                      <a:pt x="203" y="18"/>
                    </a:lnTo>
                    <a:lnTo>
                      <a:pt x="213" y="17"/>
                    </a:lnTo>
                    <a:lnTo>
                      <a:pt x="213" y="17"/>
                    </a:lnTo>
                    <a:lnTo>
                      <a:pt x="221" y="17"/>
                    </a:lnTo>
                    <a:lnTo>
                      <a:pt x="227" y="15"/>
                    </a:lnTo>
                    <a:lnTo>
                      <a:pt x="227" y="15"/>
                    </a:lnTo>
                    <a:lnTo>
                      <a:pt x="234" y="15"/>
                    </a:lnTo>
                    <a:lnTo>
                      <a:pt x="242" y="17"/>
                    </a:lnTo>
                    <a:lnTo>
                      <a:pt x="248" y="19"/>
                    </a:lnTo>
                    <a:lnTo>
                      <a:pt x="248" y="19"/>
                    </a:lnTo>
                    <a:lnTo>
                      <a:pt x="253" y="22"/>
                    </a:lnTo>
                    <a:lnTo>
                      <a:pt x="258" y="22"/>
                    </a:lnTo>
                    <a:lnTo>
                      <a:pt x="263" y="22"/>
                    </a:lnTo>
                    <a:lnTo>
                      <a:pt x="270" y="21"/>
                    </a:lnTo>
                    <a:lnTo>
                      <a:pt x="270" y="21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06">
                <a:extLst>
                  <a:ext uri="{FF2B5EF4-FFF2-40B4-BE49-F238E27FC236}">
                    <a16:creationId xmlns:a16="http://schemas.microsoft.com/office/drawing/2014/main" id="{CF73C461-E520-40E5-A81A-C913400BF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1524"/>
                <a:ext cx="501" cy="247"/>
              </a:xfrm>
              <a:custGeom>
                <a:avLst/>
                <a:gdLst/>
                <a:ahLst/>
                <a:cxnLst>
                  <a:cxn ang="0">
                    <a:pos x="24" y="236"/>
                  </a:cxn>
                  <a:cxn ang="0">
                    <a:pos x="6" y="211"/>
                  </a:cxn>
                  <a:cxn ang="0">
                    <a:pos x="8" y="200"/>
                  </a:cxn>
                  <a:cxn ang="0">
                    <a:pos x="6" y="195"/>
                  </a:cxn>
                  <a:cxn ang="0">
                    <a:pos x="1" y="186"/>
                  </a:cxn>
                  <a:cxn ang="0">
                    <a:pos x="4" y="183"/>
                  </a:cxn>
                  <a:cxn ang="0">
                    <a:pos x="4" y="177"/>
                  </a:cxn>
                  <a:cxn ang="0">
                    <a:pos x="3" y="161"/>
                  </a:cxn>
                  <a:cxn ang="0">
                    <a:pos x="4" y="157"/>
                  </a:cxn>
                  <a:cxn ang="0">
                    <a:pos x="3" y="153"/>
                  </a:cxn>
                  <a:cxn ang="0">
                    <a:pos x="4" y="140"/>
                  </a:cxn>
                  <a:cxn ang="0">
                    <a:pos x="11" y="136"/>
                  </a:cxn>
                  <a:cxn ang="0">
                    <a:pos x="8" y="128"/>
                  </a:cxn>
                  <a:cxn ang="0">
                    <a:pos x="6" y="111"/>
                  </a:cxn>
                  <a:cxn ang="0">
                    <a:pos x="20" y="86"/>
                  </a:cxn>
                  <a:cxn ang="0">
                    <a:pos x="45" y="62"/>
                  </a:cxn>
                  <a:cxn ang="0">
                    <a:pos x="67" y="49"/>
                  </a:cxn>
                  <a:cxn ang="0">
                    <a:pos x="116" y="23"/>
                  </a:cxn>
                  <a:cxn ang="0">
                    <a:pos x="123" y="19"/>
                  </a:cxn>
                  <a:cxn ang="0">
                    <a:pos x="128" y="21"/>
                  </a:cxn>
                  <a:cxn ang="0">
                    <a:pos x="135" y="19"/>
                  </a:cxn>
                  <a:cxn ang="0">
                    <a:pos x="145" y="12"/>
                  </a:cxn>
                  <a:cxn ang="0">
                    <a:pos x="156" y="14"/>
                  </a:cxn>
                  <a:cxn ang="0">
                    <a:pos x="164" y="18"/>
                  </a:cxn>
                  <a:cxn ang="0">
                    <a:pos x="177" y="14"/>
                  </a:cxn>
                  <a:cxn ang="0">
                    <a:pos x="206" y="3"/>
                  </a:cxn>
                  <a:cxn ang="0">
                    <a:pos x="223" y="1"/>
                  </a:cxn>
                  <a:cxn ang="0">
                    <a:pos x="237" y="3"/>
                  </a:cxn>
                  <a:cxn ang="0">
                    <a:pos x="262" y="7"/>
                  </a:cxn>
                  <a:cxn ang="0">
                    <a:pos x="290" y="0"/>
                  </a:cxn>
                  <a:cxn ang="0">
                    <a:pos x="298" y="3"/>
                  </a:cxn>
                  <a:cxn ang="0">
                    <a:pos x="319" y="11"/>
                  </a:cxn>
                  <a:cxn ang="0">
                    <a:pos x="337" y="11"/>
                  </a:cxn>
                  <a:cxn ang="0">
                    <a:pos x="359" y="11"/>
                  </a:cxn>
                  <a:cxn ang="0">
                    <a:pos x="363" y="15"/>
                  </a:cxn>
                  <a:cxn ang="0">
                    <a:pos x="367" y="21"/>
                  </a:cxn>
                  <a:cxn ang="0">
                    <a:pos x="388" y="19"/>
                  </a:cxn>
                  <a:cxn ang="0">
                    <a:pos x="412" y="23"/>
                  </a:cxn>
                  <a:cxn ang="0">
                    <a:pos x="436" y="36"/>
                  </a:cxn>
                  <a:cxn ang="0">
                    <a:pos x="458" y="54"/>
                  </a:cxn>
                  <a:cxn ang="0">
                    <a:pos x="470" y="72"/>
                  </a:cxn>
                  <a:cxn ang="0">
                    <a:pos x="496" y="118"/>
                  </a:cxn>
                  <a:cxn ang="0">
                    <a:pos x="497" y="151"/>
                  </a:cxn>
                  <a:cxn ang="0">
                    <a:pos x="498" y="172"/>
                  </a:cxn>
                  <a:cxn ang="0">
                    <a:pos x="501" y="181"/>
                  </a:cxn>
                  <a:cxn ang="0">
                    <a:pos x="494" y="197"/>
                  </a:cxn>
                  <a:cxn ang="0">
                    <a:pos x="486" y="222"/>
                  </a:cxn>
                  <a:cxn ang="0">
                    <a:pos x="465" y="242"/>
                  </a:cxn>
                  <a:cxn ang="0">
                    <a:pos x="441" y="247"/>
                  </a:cxn>
                  <a:cxn ang="0">
                    <a:pos x="423" y="247"/>
                  </a:cxn>
                  <a:cxn ang="0">
                    <a:pos x="366" y="229"/>
                  </a:cxn>
                  <a:cxn ang="0">
                    <a:pos x="317" y="215"/>
                  </a:cxn>
                  <a:cxn ang="0">
                    <a:pos x="288" y="215"/>
                  </a:cxn>
                  <a:cxn ang="0">
                    <a:pos x="206" y="232"/>
                  </a:cxn>
                  <a:cxn ang="0">
                    <a:pos x="131" y="246"/>
                  </a:cxn>
                  <a:cxn ang="0">
                    <a:pos x="61" y="246"/>
                  </a:cxn>
                  <a:cxn ang="0">
                    <a:pos x="28" y="241"/>
                  </a:cxn>
                </a:cxnLst>
                <a:rect l="0" t="0" r="r" b="b"/>
                <a:pathLst>
                  <a:path w="501" h="247">
                    <a:moveTo>
                      <a:pt x="28" y="241"/>
                    </a:moveTo>
                    <a:lnTo>
                      <a:pt x="28" y="241"/>
                    </a:lnTo>
                    <a:lnTo>
                      <a:pt x="24" y="236"/>
                    </a:lnTo>
                    <a:lnTo>
                      <a:pt x="15" y="228"/>
                    </a:lnTo>
                    <a:lnTo>
                      <a:pt x="7" y="217"/>
                    </a:lnTo>
                    <a:lnTo>
                      <a:pt x="6" y="211"/>
                    </a:lnTo>
                    <a:lnTo>
                      <a:pt x="6" y="209"/>
                    </a:lnTo>
                    <a:lnTo>
                      <a:pt x="6" y="209"/>
                    </a:lnTo>
                    <a:lnTo>
                      <a:pt x="8" y="200"/>
                    </a:lnTo>
                    <a:lnTo>
                      <a:pt x="8" y="199"/>
                    </a:lnTo>
                    <a:lnTo>
                      <a:pt x="6" y="195"/>
                    </a:lnTo>
                    <a:lnTo>
                      <a:pt x="6" y="195"/>
                    </a:lnTo>
                    <a:lnTo>
                      <a:pt x="1" y="190"/>
                    </a:lnTo>
                    <a:lnTo>
                      <a:pt x="1" y="189"/>
                    </a:lnTo>
                    <a:lnTo>
                      <a:pt x="1" y="186"/>
                    </a:lnTo>
                    <a:lnTo>
                      <a:pt x="1" y="186"/>
                    </a:lnTo>
                    <a:lnTo>
                      <a:pt x="3" y="185"/>
                    </a:lnTo>
                    <a:lnTo>
                      <a:pt x="4" y="183"/>
                    </a:lnTo>
                    <a:lnTo>
                      <a:pt x="6" y="181"/>
                    </a:lnTo>
                    <a:lnTo>
                      <a:pt x="4" y="177"/>
                    </a:lnTo>
                    <a:lnTo>
                      <a:pt x="4" y="177"/>
                    </a:lnTo>
                    <a:lnTo>
                      <a:pt x="0" y="167"/>
                    </a:lnTo>
                    <a:lnTo>
                      <a:pt x="1" y="165"/>
                    </a:lnTo>
                    <a:lnTo>
                      <a:pt x="3" y="161"/>
                    </a:lnTo>
                    <a:lnTo>
                      <a:pt x="3" y="161"/>
                    </a:lnTo>
                    <a:lnTo>
                      <a:pt x="4" y="158"/>
                    </a:lnTo>
                    <a:lnTo>
                      <a:pt x="4" y="157"/>
                    </a:lnTo>
                    <a:lnTo>
                      <a:pt x="4" y="156"/>
                    </a:lnTo>
                    <a:lnTo>
                      <a:pt x="3" y="153"/>
                    </a:lnTo>
                    <a:lnTo>
                      <a:pt x="3" y="153"/>
                    </a:lnTo>
                    <a:lnTo>
                      <a:pt x="3" y="145"/>
                    </a:lnTo>
                    <a:lnTo>
                      <a:pt x="3" y="142"/>
                    </a:lnTo>
                    <a:lnTo>
                      <a:pt x="4" y="140"/>
                    </a:lnTo>
                    <a:lnTo>
                      <a:pt x="4" y="140"/>
                    </a:lnTo>
                    <a:lnTo>
                      <a:pt x="8" y="139"/>
                    </a:lnTo>
                    <a:lnTo>
                      <a:pt x="11" y="136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8" y="128"/>
                    </a:lnTo>
                    <a:lnTo>
                      <a:pt x="6" y="122"/>
                    </a:lnTo>
                    <a:lnTo>
                      <a:pt x="4" y="117"/>
                    </a:lnTo>
                    <a:lnTo>
                      <a:pt x="6" y="111"/>
                    </a:lnTo>
                    <a:lnTo>
                      <a:pt x="8" y="104"/>
                    </a:lnTo>
                    <a:lnTo>
                      <a:pt x="11" y="99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32" y="72"/>
                    </a:lnTo>
                    <a:lnTo>
                      <a:pt x="45" y="62"/>
                    </a:lnTo>
                    <a:lnTo>
                      <a:pt x="57" y="54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109" y="28"/>
                    </a:lnTo>
                    <a:lnTo>
                      <a:pt x="116" y="23"/>
                    </a:lnTo>
                    <a:lnTo>
                      <a:pt x="116" y="23"/>
                    </a:lnTo>
                    <a:lnTo>
                      <a:pt x="116" y="21"/>
                    </a:lnTo>
                    <a:lnTo>
                      <a:pt x="118" y="19"/>
                    </a:lnTo>
                    <a:lnTo>
                      <a:pt x="123" y="19"/>
                    </a:lnTo>
                    <a:lnTo>
                      <a:pt x="123" y="19"/>
                    </a:lnTo>
                    <a:lnTo>
                      <a:pt x="127" y="19"/>
                    </a:lnTo>
                    <a:lnTo>
                      <a:pt x="128" y="21"/>
                    </a:lnTo>
                    <a:lnTo>
                      <a:pt x="129" y="21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41" y="17"/>
                    </a:lnTo>
                    <a:lnTo>
                      <a:pt x="142" y="14"/>
                    </a:lnTo>
                    <a:lnTo>
                      <a:pt x="145" y="12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9" y="14"/>
                    </a:lnTo>
                    <a:lnTo>
                      <a:pt x="163" y="17"/>
                    </a:lnTo>
                    <a:lnTo>
                      <a:pt x="164" y="18"/>
                    </a:lnTo>
                    <a:lnTo>
                      <a:pt x="167" y="18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92" y="4"/>
                    </a:lnTo>
                    <a:lnTo>
                      <a:pt x="198" y="3"/>
                    </a:lnTo>
                    <a:lnTo>
                      <a:pt x="206" y="3"/>
                    </a:lnTo>
                    <a:lnTo>
                      <a:pt x="206" y="3"/>
                    </a:lnTo>
                    <a:lnTo>
                      <a:pt x="216" y="3"/>
                    </a:lnTo>
                    <a:lnTo>
                      <a:pt x="223" y="1"/>
                    </a:lnTo>
                    <a:lnTo>
                      <a:pt x="230" y="1"/>
                    </a:lnTo>
                    <a:lnTo>
                      <a:pt x="237" y="3"/>
                    </a:lnTo>
                    <a:lnTo>
                      <a:pt x="237" y="3"/>
                    </a:lnTo>
                    <a:lnTo>
                      <a:pt x="251" y="8"/>
                    </a:lnTo>
                    <a:lnTo>
                      <a:pt x="255" y="8"/>
                    </a:lnTo>
                    <a:lnTo>
                      <a:pt x="262" y="7"/>
                    </a:lnTo>
                    <a:lnTo>
                      <a:pt x="262" y="7"/>
                    </a:lnTo>
                    <a:lnTo>
                      <a:pt x="280" y="1"/>
                    </a:lnTo>
                    <a:lnTo>
                      <a:pt x="290" y="0"/>
                    </a:lnTo>
                    <a:lnTo>
                      <a:pt x="294" y="1"/>
                    </a:lnTo>
                    <a:lnTo>
                      <a:pt x="298" y="3"/>
                    </a:lnTo>
                    <a:lnTo>
                      <a:pt x="298" y="3"/>
                    </a:lnTo>
                    <a:lnTo>
                      <a:pt x="306" y="7"/>
                    </a:lnTo>
                    <a:lnTo>
                      <a:pt x="312" y="10"/>
                    </a:lnTo>
                    <a:lnTo>
                      <a:pt x="319" y="11"/>
                    </a:lnTo>
                    <a:lnTo>
                      <a:pt x="327" y="11"/>
                    </a:lnTo>
                    <a:lnTo>
                      <a:pt x="327" y="11"/>
                    </a:lnTo>
                    <a:lnTo>
                      <a:pt x="337" y="11"/>
                    </a:lnTo>
                    <a:lnTo>
                      <a:pt x="345" y="10"/>
                    </a:lnTo>
                    <a:lnTo>
                      <a:pt x="351" y="8"/>
                    </a:lnTo>
                    <a:lnTo>
                      <a:pt x="359" y="11"/>
                    </a:lnTo>
                    <a:lnTo>
                      <a:pt x="359" y="11"/>
                    </a:lnTo>
                    <a:lnTo>
                      <a:pt x="362" y="14"/>
                    </a:lnTo>
                    <a:lnTo>
                      <a:pt x="363" y="15"/>
                    </a:lnTo>
                    <a:lnTo>
                      <a:pt x="365" y="18"/>
                    </a:lnTo>
                    <a:lnTo>
                      <a:pt x="366" y="19"/>
                    </a:lnTo>
                    <a:lnTo>
                      <a:pt x="367" y="21"/>
                    </a:lnTo>
                    <a:lnTo>
                      <a:pt x="377" y="21"/>
                    </a:lnTo>
                    <a:lnTo>
                      <a:pt x="377" y="21"/>
                    </a:lnTo>
                    <a:lnTo>
                      <a:pt x="388" y="19"/>
                    </a:lnTo>
                    <a:lnTo>
                      <a:pt x="395" y="18"/>
                    </a:lnTo>
                    <a:lnTo>
                      <a:pt x="401" y="19"/>
                    </a:lnTo>
                    <a:lnTo>
                      <a:pt x="412" y="23"/>
                    </a:lnTo>
                    <a:lnTo>
                      <a:pt x="412" y="23"/>
                    </a:lnTo>
                    <a:lnTo>
                      <a:pt x="430" y="32"/>
                    </a:lnTo>
                    <a:lnTo>
                      <a:pt x="436" y="36"/>
                    </a:lnTo>
                    <a:lnTo>
                      <a:pt x="444" y="42"/>
                    </a:lnTo>
                    <a:lnTo>
                      <a:pt x="444" y="42"/>
                    </a:lnTo>
                    <a:lnTo>
                      <a:pt x="458" y="54"/>
                    </a:lnTo>
                    <a:lnTo>
                      <a:pt x="463" y="61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87" y="97"/>
                    </a:lnTo>
                    <a:lnTo>
                      <a:pt x="493" y="111"/>
                    </a:lnTo>
                    <a:lnTo>
                      <a:pt x="496" y="118"/>
                    </a:lnTo>
                    <a:lnTo>
                      <a:pt x="497" y="126"/>
                    </a:lnTo>
                    <a:lnTo>
                      <a:pt x="497" y="126"/>
                    </a:lnTo>
                    <a:lnTo>
                      <a:pt x="497" y="151"/>
                    </a:lnTo>
                    <a:lnTo>
                      <a:pt x="497" y="168"/>
                    </a:lnTo>
                    <a:lnTo>
                      <a:pt x="497" y="168"/>
                    </a:lnTo>
                    <a:lnTo>
                      <a:pt x="498" y="172"/>
                    </a:lnTo>
                    <a:lnTo>
                      <a:pt x="500" y="177"/>
                    </a:lnTo>
                    <a:lnTo>
                      <a:pt x="501" y="178"/>
                    </a:lnTo>
                    <a:lnTo>
                      <a:pt x="501" y="181"/>
                    </a:lnTo>
                    <a:lnTo>
                      <a:pt x="497" y="190"/>
                    </a:lnTo>
                    <a:lnTo>
                      <a:pt x="497" y="190"/>
                    </a:lnTo>
                    <a:lnTo>
                      <a:pt x="494" y="197"/>
                    </a:lnTo>
                    <a:lnTo>
                      <a:pt x="493" y="206"/>
                    </a:lnTo>
                    <a:lnTo>
                      <a:pt x="489" y="214"/>
                    </a:lnTo>
                    <a:lnTo>
                      <a:pt x="486" y="222"/>
                    </a:lnTo>
                    <a:lnTo>
                      <a:pt x="479" y="231"/>
                    </a:lnTo>
                    <a:lnTo>
                      <a:pt x="470" y="238"/>
                    </a:lnTo>
                    <a:lnTo>
                      <a:pt x="465" y="242"/>
                    </a:lnTo>
                    <a:lnTo>
                      <a:pt x="458" y="243"/>
                    </a:lnTo>
                    <a:lnTo>
                      <a:pt x="451" y="246"/>
                    </a:lnTo>
                    <a:lnTo>
                      <a:pt x="441" y="247"/>
                    </a:lnTo>
                    <a:lnTo>
                      <a:pt x="441" y="247"/>
                    </a:lnTo>
                    <a:lnTo>
                      <a:pt x="431" y="247"/>
                    </a:lnTo>
                    <a:lnTo>
                      <a:pt x="423" y="247"/>
                    </a:lnTo>
                    <a:lnTo>
                      <a:pt x="404" y="243"/>
                    </a:lnTo>
                    <a:lnTo>
                      <a:pt x="384" y="236"/>
                    </a:lnTo>
                    <a:lnTo>
                      <a:pt x="366" y="229"/>
                    </a:lnTo>
                    <a:lnTo>
                      <a:pt x="347" y="222"/>
                    </a:lnTo>
                    <a:lnTo>
                      <a:pt x="327" y="217"/>
                    </a:lnTo>
                    <a:lnTo>
                      <a:pt x="317" y="215"/>
                    </a:lnTo>
                    <a:lnTo>
                      <a:pt x="308" y="214"/>
                    </a:lnTo>
                    <a:lnTo>
                      <a:pt x="298" y="214"/>
                    </a:lnTo>
                    <a:lnTo>
                      <a:pt x="288" y="215"/>
                    </a:lnTo>
                    <a:lnTo>
                      <a:pt x="288" y="215"/>
                    </a:lnTo>
                    <a:lnTo>
                      <a:pt x="248" y="224"/>
                    </a:lnTo>
                    <a:lnTo>
                      <a:pt x="206" y="232"/>
                    </a:lnTo>
                    <a:lnTo>
                      <a:pt x="167" y="241"/>
                    </a:lnTo>
                    <a:lnTo>
                      <a:pt x="131" y="246"/>
                    </a:lnTo>
                    <a:lnTo>
                      <a:pt x="131" y="246"/>
                    </a:lnTo>
                    <a:lnTo>
                      <a:pt x="113" y="247"/>
                    </a:lnTo>
                    <a:lnTo>
                      <a:pt x="95" y="247"/>
                    </a:lnTo>
                    <a:lnTo>
                      <a:pt x="61" y="246"/>
                    </a:lnTo>
                    <a:lnTo>
                      <a:pt x="36" y="242"/>
                    </a:lnTo>
                    <a:lnTo>
                      <a:pt x="28" y="241"/>
                    </a:lnTo>
                    <a:lnTo>
                      <a:pt x="28" y="241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07">
                <a:extLst>
                  <a:ext uri="{FF2B5EF4-FFF2-40B4-BE49-F238E27FC236}">
                    <a16:creationId xmlns:a16="http://schemas.microsoft.com/office/drawing/2014/main" id="{E6DF8301-D1DF-43CF-924E-6A1ACF58F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1524"/>
                <a:ext cx="379" cy="225"/>
              </a:xfrm>
              <a:custGeom>
                <a:avLst/>
                <a:gdLst/>
                <a:ahLst/>
                <a:cxnLst>
                  <a:cxn ang="0">
                    <a:pos x="25" y="86"/>
                  </a:cxn>
                  <a:cxn ang="0">
                    <a:pos x="10" y="106"/>
                  </a:cxn>
                  <a:cxn ang="0">
                    <a:pos x="1" y="129"/>
                  </a:cxn>
                  <a:cxn ang="0">
                    <a:pos x="0" y="156"/>
                  </a:cxn>
                  <a:cxn ang="0">
                    <a:pos x="8" y="182"/>
                  </a:cxn>
                  <a:cxn ang="0">
                    <a:pos x="38" y="211"/>
                  </a:cxn>
                  <a:cxn ang="0">
                    <a:pos x="78" y="225"/>
                  </a:cxn>
                  <a:cxn ang="0">
                    <a:pos x="96" y="225"/>
                  </a:cxn>
                  <a:cxn ang="0">
                    <a:pos x="145" y="213"/>
                  </a:cxn>
                  <a:cxn ang="0">
                    <a:pos x="192" y="203"/>
                  </a:cxn>
                  <a:cxn ang="0">
                    <a:pos x="219" y="202"/>
                  </a:cxn>
                  <a:cxn ang="0">
                    <a:pos x="270" y="213"/>
                  </a:cxn>
                  <a:cxn ang="0">
                    <a:pos x="292" y="215"/>
                  </a:cxn>
                  <a:cxn ang="0">
                    <a:pos x="317" y="210"/>
                  </a:cxn>
                  <a:cxn ang="0">
                    <a:pos x="335" y="193"/>
                  </a:cxn>
                  <a:cxn ang="0">
                    <a:pos x="342" y="177"/>
                  </a:cxn>
                  <a:cxn ang="0">
                    <a:pos x="341" y="160"/>
                  </a:cxn>
                  <a:cxn ang="0">
                    <a:pos x="334" y="143"/>
                  </a:cxn>
                  <a:cxn ang="0">
                    <a:pos x="333" y="125"/>
                  </a:cxn>
                  <a:cxn ang="0">
                    <a:pos x="342" y="113"/>
                  </a:cxn>
                  <a:cxn ang="0">
                    <a:pos x="361" y="97"/>
                  </a:cxn>
                  <a:cxn ang="0">
                    <a:pos x="376" y="74"/>
                  </a:cxn>
                  <a:cxn ang="0">
                    <a:pos x="377" y="47"/>
                  </a:cxn>
                  <a:cxn ang="0">
                    <a:pos x="369" y="35"/>
                  </a:cxn>
                  <a:cxn ang="0">
                    <a:pos x="348" y="23"/>
                  </a:cxn>
                  <a:cxn ang="0">
                    <a:pos x="324" y="19"/>
                  </a:cxn>
                  <a:cxn ang="0">
                    <a:pos x="303" y="21"/>
                  </a:cxn>
                  <a:cxn ang="0">
                    <a:pos x="299" y="15"/>
                  </a:cxn>
                  <a:cxn ang="0">
                    <a:pos x="295" y="11"/>
                  </a:cxn>
                  <a:cxn ang="0">
                    <a:pos x="273" y="11"/>
                  </a:cxn>
                  <a:cxn ang="0">
                    <a:pos x="255" y="11"/>
                  </a:cxn>
                  <a:cxn ang="0">
                    <a:pos x="234" y="3"/>
                  </a:cxn>
                  <a:cxn ang="0">
                    <a:pos x="226" y="0"/>
                  </a:cxn>
                  <a:cxn ang="0">
                    <a:pos x="198" y="7"/>
                  </a:cxn>
                  <a:cxn ang="0">
                    <a:pos x="173" y="3"/>
                  </a:cxn>
                  <a:cxn ang="0">
                    <a:pos x="159" y="1"/>
                  </a:cxn>
                  <a:cxn ang="0">
                    <a:pos x="142" y="3"/>
                  </a:cxn>
                  <a:cxn ang="0">
                    <a:pos x="113" y="14"/>
                  </a:cxn>
                  <a:cxn ang="0">
                    <a:pos x="100" y="18"/>
                  </a:cxn>
                  <a:cxn ang="0">
                    <a:pos x="92" y="14"/>
                  </a:cxn>
                  <a:cxn ang="0">
                    <a:pos x="81" y="12"/>
                  </a:cxn>
                  <a:cxn ang="0">
                    <a:pos x="71" y="19"/>
                  </a:cxn>
                  <a:cxn ang="0">
                    <a:pos x="64" y="21"/>
                  </a:cxn>
                  <a:cxn ang="0">
                    <a:pos x="59" y="19"/>
                  </a:cxn>
                  <a:cxn ang="0">
                    <a:pos x="52" y="23"/>
                  </a:cxn>
                  <a:cxn ang="0">
                    <a:pos x="36" y="32"/>
                  </a:cxn>
                  <a:cxn ang="0">
                    <a:pos x="38" y="54"/>
                  </a:cxn>
                  <a:cxn ang="0">
                    <a:pos x="39" y="76"/>
                  </a:cxn>
                </a:cxnLst>
                <a:rect l="0" t="0" r="r" b="b"/>
                <a:pathLst>
                  <a:path w="379" h="225">
                    <a:moveTo>
                      <a:pt x="39" y="76"/>
                    </a:moveTo>
                    <a:lnTo>
                      <a:pt x="39" y="76"/>
                    </a:lnTo>
                    <a:lnTo>
                      <a:pt x="25" y="86"/>
                    </a:lnTo>
                    <a:lnTo>
                      <a:pt x="25" y="86"/>
                    </a:lnTo>
                    <a:lnTo>
                      <a:pt x="17" y="96"/>
                    </a:lnTo>
                    <a:lnTo>
                      <a:pt x="10" y="106"/>
                    </a:lnTo>
                    <a:lnTo>
                      <a:pt x="10" y="106"/>
                    </a:lnTo>
                    <a:lnTo>
                      <a:pt x="6" y="117"/>
                    </a:lnTo>
                    <a:lnTo>
                      <a:pt x="1" y="129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63"/>
                    </a:lnTo>
                    <a:lnTo>
                      <a:pt x="3" y="170"/>
                    </a:lnTo>
                    <a:lnTo>
                      <a:pt x="8" y="182"/>
                    </a:lnTo>
                    <a:lnTo>
                      <a:pt x="17" y="193"/>
                    </a:lnTo>
                    <a:lnTo>
                      <a:pt x="26" y="203"/>
                    </a:lnTo>
                    <a:lnTo>
                      <a:pt x="38" y="211"/>
                    </a:lnTo>
                    <a:lnTo>
                      <a:pt x="52" y="217"/>
                    </a:lnTo>
                    <a:lnTo>
                      <a:pt x="64" y="222"/>
                    </a:lnTo>
                    <a:lnTo>
                      <a:pt x="78" y="225"/>
                    </a:lnTo>
                    <a:lnTo>
                      <a:pt x="78" y="225"/>
                    </a:lnTo>
                    <a:lnTo>
                      <a:pt x="86" y="225"/>
                    </a:lnTo>
                    <a:lnTo>
                      <a:pt x="96" y="225"/>
                    </a:lnTo>
                    <a:lnTo>
                      <a:pt x="113" y="222"/>
                    </a:lnTo>
                    <a:lnTo>
                      <a:pt x="145" y="213"/>
                    </a:lnTo>
                    <a:lnTo>
                      <a:pt x="145" y="213"/>
                    </a:lnTo>
                    <a:lnTo>
                      <a:pt x="160" y="209"/>
                    </a:lnTo>
                    <a:lnTo>
                      <a:pt x="175" y="204"/>
                    </a:lnTo>
                    <a:lnTo>
                      <a:pt x="192" y="203"/>
                    </a:lnTo>
                    <a:lnTo>
                      <a:pt x="207" y="202"/>
                    </a:lnTo>
                    <a:lnTo>
                      <a:pt x="207" y="202"/>
                    </a:lnTo>
                    <a:lnTo>
                      <a:pt x="219" y="202"/>
                    </a:lnTo>
                    <a:lnTo>
                      <a:pt x="228" y="203"/>
                    </a:lnTo>
                    <a:lnTo>
                      <a:pt x="249" y="207"/>
                    </a:lnTo>
                    <a:lnTo>
                      <a:pt x="270" y="213"/>
                    </a:lnTo>
                    <a:lnTo>
                      <a:pt x="281" y="214"/>
                    </a:lnTo>
                    <a:lnTo>
                      <a:pt x="292" y="215"/>
                    </a:lnTo>
                    <a:lnTo>
                      <a:pt x="292" y="215"/>
                    </a:lnTo>
                    <a:lnTo>
                      <a:pt x="301" y="215"/>
                    </a:lnTo>
                    <a:lnTo>
                      <a:pt x="309" y="213"/>
                    </a:lnTo>
                    <a:lnTo>
                      <a:pt x="317" y="210"/>
                    </a:lnTo>
                    <a:lnTo>
                      <a:pt x="324" y="206"/>
                    </a:lnTo>
                    <a:lnTo>
                      <a:pt x="330" y="200"/>
                    </a:lnTo>
                    <a:lnTo>
                      <a:pt x="335" y="193"/>
                    </a:lnTo>
                    <a:lnTo>
                      <a:pt x="340" y="186"/>
                    </a:lnTo>
                    <a:lnTo>
                      <a:pt x="342" y="177"/>
                    </a:lnTo>
                    <a:lnTo>
                      <a:pt x="342" y="177"/>
                    </a:lnTo>
                    <a:lnTo>
                      <a:pt x="344" y="172"/>
                    </a:lnTo>
                    <a:lnTo>
                      <a:pt x="344" y="168"/>
                    </a:lnTo>
                    <a:lnTo>
                      <a:pt x="341" y="160"/>
                    </a:lnTo>
                    <a:lnTo>
                      <a:pt x="338" y="151"/>
                    </a:lnTo>
                    <a:lnTo>
                      <a:pt x="334" y="143"/>
                    </a:lnTo>
                    <a:lnTo>
                      <a:pt x="334" y="143"/>
                    </a:lnTo>
                    <a:lnTo>
                      <a:pt x="333" y="136"/>
                    </a:lnTo>
                    <a:lnTo>
                      <a:pt x="333" y="129"/>
                    </a:lnTo>
                    <a:lnTo>
                      <a:pt x="333" y="125"/>
                    </a:lnTo>
                    <a:lnTo>
                      <a:pt x="335" y="119"/>
                    </a:lnTo>
                    <a:lnTo>
                      <a:pt x="338" y="115"/>
                    </a:lnTo>
                    <a:lnTo>
                      <a:pt x="342" y="113"/>
                    </a:lnTo>
                    <a:lnTo>
                      <a:pt x="354" y="104"/>
                    </a:lnTo>
                    <a:lnTo>
                      <a:pt x="354" y="104"/>
                    </a:lnTo>
                    <a:lnTo>
                      <a:pt x="361" y="97"/>
                    </a:lnTo>
                    <a:lnTo>
                      <a:pt x="367" y="90"/>
                    </a:lnTo>
                    <a:lnTo>
                      <a:pt x="372" y="82"/>
                    </a:lnTo>
                    <a:lnTo>
                      <a:pt x="376" y="74"/>
                    </a:lnTo>
                    <a:lnTo>
                      <a:pt x="377" y="65"/>
                    </a:lnTo>
                    <a:lnTo>
                      <a:pt x="379" y="57"/>
                    </a:lnTo>
                    <a:lnTo>
                      <a:pt x="377" y="47"/>
                    </a:lnTo>
                    <a:lnTo>
                      <a:pt x="374" y="39"/>
                    </a:lnTo>
                    <a:lnTo>
                      <a:pt x="374" y="39"/>
                    </a:lnTo>
                    <a:lnTo>
                      <a:pt x="369" y="35"/>
                    </a:lnTo>
                    <a:lnTo>
                      <a:pt x="365" y="30"/>
                    </a:lnTo>
                    <a:lnTo>
                      <a:pt x="348" y="23"/>
                    </a:lnTo>
                    <a:lnTo>
                      <a:pt x="348" y="23"/>
                    </a:lnTo>
                    <a:lnTo>
                      <a:pt x="337" y="19"/>
                    </a:lnTo>
                    <a:lnTo>
                      <a:pt x="331" y="18"/>
                    </a:lnTo>
                    <a:lnTo>
                      <a:pt x="324" y="19"/>
                    </a:lnTo>
                    <a:lnTo>
                      <a:pt x="313" y="21"/>
                    </a:lnTo>
                    <a:lnTo>
                      <a:pt x="313" y="21"/>
                    </a:lnTo>
                    <a:lnTo>
                      <a:pt x="303" y="21"/>
                    </a:lnTo>
                    <a:lnTo>
                      <a:pt x="302" y="19"/>
                    </a:lnTo>
                    <a:lnTo>
                      <a:pt x="301" y="18"/>
                    </a:lnTo>
                    <a:lnTo>
                      <a:pt x="299" y="15"/>
                    </a:lnTo>
                    <a:lnTo>
                      <a:pt x="298" y="14"/>
                    </a:lnTo>
                    <a:lnTo>
                      <a:pt x="295" y="11"/>
                    </a:lnTo>
                    <a:lnTo>
                      <a:pt x="295" y="11"/>
                    </a:lnTo>
                    <a:lnTo>
                      <a:pt x="287" y="8"/>
                    </a:lnTo>
                    <a:lnTo>
                      <a:pt x="281" y="10"/>
                    </a:lnTo>
                    <a:lnTo>
                      <a:pt x="273" y="11"/>
                    </a:lnTo>
                    <a:lnTo>
                      <a:pt x="263" y="11"/>
                    </a:lnTo>
                    <a:lnTo>
                      <a:pt x="263" y="11"/>
                    </a:lnTo>
                    <a:lnTo>
                      <a:pt x="255" y="11"/>
                    </a:lnTo>
                    <a:lnTo>
                      <a:pt x="248" y="10"/>
                    </a:lnTo>
                    <a:lnTo>
                      <a:pt x="242" y="7"/>
                    </a:lnTo>
                    <a:lnTo>
                      <a:pt x="234" y="3"/>
                    </a:lnTo>
                    <a:lnTo>
                      <a:pt x="234" y="3"/>
                    </a:lnTo>
                    <a:lnTo>
                      <a:pt x="230" y="1"/>
                    </a:lnTo>
                    <a:lnTo>
                      <a:pt x="226" y="0"/>
                    </a:lnTo>
                    <a:lnTo>
                      <a:pt x="216" y="1"/>
                    </a:lnTo>
                    <a:lnTo>
                      <a:pt x="198" y="7"/>
                    </a:lnTo>
                    <a:lnTo>
                      <a:pt x="198" y="7"/>
                    </a:lnTo>
                    <a:lnTo>
                      <a:pt x="191" y="8"/>
                    </a:lnTo>
                    <a:lnTo>
                      <a:pt x="187" y="8"/>
                    </a:lnTo>
                    <a:lnTo>
                      <a:pt x="173" y="3"/>
                    </a:lnTo>
                    <a:lnTo>
                      <a:pt x="173" y="3"/>
                    </a:lnTo>
                    <a:lnTo>
                      <a:pt x="166" y="1"/>
                    </a:lnTo>
                    <a:lnTo>
                      <a:pt x="159" y="1"/>
                    </a:lnTo>
                    <a:lnTo>
                      <a:pt x="152" y="3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34" y="3"/>
                    </a:lnTo>
                    <a:lnTo>
                      <a:pt x="128" y="4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03" y="18"/>
                    </a:lnTo>
                    <a:lnTo>
                      <a:pt x="100" y="18"/>
                    </a:lnTo>
                    <a:lnTo>
                      <a:pt x="99" y="17"/>
                    </a:lnTo>
                    <a:lnTo>
                      <a:pt x="95" y="14"/>
                    </a:lnTo>
                    <a:lnTo>
                      <a:pt x="92" y="14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81" y="12"/>
                    </a:lnTo>
                    <a:lnTo>
                      <a:pt x="78" y="14"/>
                    </a:lnTo>
                    <a:lnTo>
                      <a:pt x="77" y="17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65" y="21"/>
                    </a:lnTo>
                    <a:lnTo>
                      <a:pt x="64" y="21"/>
                    </a:lnTo>
                    <a:lnTo>
                      <a:pt x="63" y="19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4" y="19"/>
                    </a:lnTo>
                    <a:lnTo>
                      <a:pt x="52" y="21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5" y="37"/>
                    </a:lnTo>
                    <a:lnTo>
                      <a:pt x="35" y="43"/>
                    </a:lnTo>
                    <a:lnTo>
                      <a:pt x="38" y="54"/>
                    </a:lnTo>
                    <a:lnTo>
                      <a:pt x="40" y="65"/>
                    </a:lnTo>
                    <a:lnTo>
                      <a:pt x="40" y="71"/>
                    </a:lnTo>
                    <a:lnTo>
                      <a:pt x="39" y="76"/>
                    </a:lnTo>
                    <a:lnTo>
                      <a:pt x="39" y="7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08">
                <a:extLst>
                  <a:ext uri="{FF2B5EF4-FFF2-40B4-BE49-F238E27FC236}">
                    <a16:creationId xmlns:a16="http://schemas.microsoft.com/office/drawing/2014/main" id="{451A7457-ADC5-438C-90CC-60C5568A2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1611"/>
                <a:ext cx="452" cy="446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71" y="5"/>
                  </a:cxn>
                  <a:cxn ang="0">
                    <a:pos x="313" y="17"/>
                  </a:cxn>
                  <a:cxn ang="0">
                    <a:pos x="352" y="38"/>
                  </a:cxn>
                  <a:cxn ang="0">
                    <a:pos x="385" y="66"/>
                  </a:cxn>
                  <a:cxn ang="0">
                    <a:pos x="413" y="98"/>
                  </a:cxn>
                  <a:cxn ang="0">
                    <a:pos x="434" y="137"/>
                  </a:cxn>
                  <a:cxn ang="0">
                    <a:pos x="446" y="179"/>
                  </a:cxn>
                  <a:cxn ang="0">
                    <a:pos x="452" y="223"/>
                  </a:cxn>
                  <a:cxn ang="0">
                    <a:pos x="451" y="245"/>
                  </a:cxn>
                  <a:cxn ang="0">
                    <a:pos x="441" y="288"/>
                  </a:cxn>
                  <a:cxn ang="0">
                    <a:pos x="424" y="329"/>
                  </a:cxn>
                  <a:cxn ang="0">
                    <a:pos x="399" y="364"/>
                  </a:cxn>
                  <a:cxn ang="0">
                    <a:pos x="368" y="394"/>
                  </a:cxn>
                  <a:cxn ang="0">
                    <a:pos x="334" y="418"/>
                  </a:cxn>
                  <a:cxn ang="0">
                    <a:pos x="292" y="435"/>
                  </a:cxn>
                  <a:cxn ang="0">
                    <a:pos x="249" y="444"/>
                  </a:cxn>
                  <a:cxn ang="0">
                    <a:pos x="225" y="446"/>
                  </a:cxn>
                  <a:cxn ang="0">
                    <a:pos x="181" y="440"/>
                  </a:cxn>
                  <a:cxn ang="0">
                    <a:pos x="137" y="428"/>
                  </a:cxn>
                  <a:cxn ang="0">
                    <a:pos x="100" y="407"/>
                  </a:cxn>
                  <a:cxn ang="0">
                    <a:pos x="66" y="380"/>
                  </a:cxn>
                  <a:cxn ang="0">
                    <a:pos x="39" y="347"/>
                  </a:cxn>
                  <a:cxn ang="0">
                    <a:pos x="18" y="309"/>
                  </a:cxn>
                  <a:cxn ang="0">
                    <a:pos x="4" y="268"/>
                  </a:cxn>
                  <a:cxn ang="0">
                    <a:pos x="0" y="223"/>
                  </a:cxn>
                  <a:cxn ang="0">
                    <a:pos x="1" y="199"/>
                  </a:cxn>
                  <a:cxn ang="0">
                    <a:pos x="9" y="156"/>
                  </a:cxn>
                  <a:cxn ang="0">
                    <a:pos x="27" y="117"/>
                  </a:cxn>
                  <a:cxn ang="0">
                    <a:pos x="51" y="81"/>
                  </a:cxn>
                  <a:cxn ang="0">
                    <a:pos x="82" y="51"/>
                  </a:cxn>
                  <a:cxn ang="0">
                    <a:pos x="118" y="27"/>
                  </a:cxn>
                  <a:cxn ang="0">
                    <a:pos x="158" y="10"/>
                  </a:cxn>
                  <a:cxn ang="0">
                    <a:pos x="203" y="2"/>
                  </a:cxn>
                  <a:cxn ang="0">
                    <a:pos x="225" y="0"/>
                  </a:cxn>
                </a:cxnLst>
                <a:rect l="0" t="0" r="r" b="b"/>
                <a:pathLst>
                  <a:path w="452" h="446">
                    <a:moveTo>
                      <a:pt x="225" y="0"/>
                    </a:moveTo>
                    <a:lnTo>
                      <a:pt x="225" y="0"/>
                    </a:lnTo>
                    <a:lnTo>
                      <a:pt x="249" y="2"/>
                    </a:lnTo>
                    <a:lnTo>
                      <a:pt x="271" y="5"/>
                    </a:lnTo>
                    <a:lnTo>
                      <a:pt x="292" y="10"/>
                    </a:lnTo>
                    <a:lnTo>
                      <a:pt x="313" y="17"/>
                    </a:lnTo>
                    <a:lnTo>
                      <a:pt x="334" y="27"/>
                    </a:lnTo>
                    <a:lnTo>
                      <a:pt x="352" y="38"/>
                    </a:lnTo>
                    <a:lnTo>
                      <a:pt x="368" y="51"/>
                    </a:lnTo>
                    <a:lnTo>
                      <a:pt x="385" y="66"/>
                    </a:lnTo>
                    <a:lnTo>
                      <a:pt x="399" y="81"/>
                    </a:lnTo>
                    <a:lnTo>
                      <a:pt x="413" y="98"/>
                    </a:lnTo>
                    <a:lnTo>
                      <a:pt x="424" y="117"/>
                    </a:lnTo>
                    <a:lnTo>
                      <a:pt x="434" y="137"/>
                    </a:lnTo>
                    <a:lnTo>
                      <a:pt x="441" y="156"/>
                    </a:lnTo>
                    <a:lnTo>
                      <a:pt x="446" y="179"/>
                    </a:lnTo>
                    <a:lnTo>
                      <a:pt x="451" y="199"/>
                    </a:lnTo>
                    <a:lnTo>
                      <a:pt x="452" y="223"/>
                    </a:lnTo>
                    <a:lnTo>
                      <a:pt x="452" y="223"/>
                    </a:lnTo>
                    <a:lnTo>
                      <a:pt x="451" y="245"/>
                    </a:lnTo>
                    <a:lnTo>
                      <a:pt x="446" y="268"/>
                    </a:lnTo>
                    <a:lnTo>
                      <a:pt x="441" y="288"/>
                    </a:lnTo>
                    <a:lnTo>
                      <a:pt x="434" y="309"/>
                    </a:lnTo>
                    <a:lnTo>
                      <a:pt x="424" y="329"/>
                    </a:lnTo>
                    <a:lnTo>
                      <a:pt x="413" y="347"/>
                    </a:lnTo>
                    <a:lnTo>
                      <a:pt x="399" y="364"/>
                    </a:lnTo>
                    <a:lnTo>
                      <a:pt x="385" y="380"/>
                    </a:lnTo>
                    <a:lnTo>
                      <a:pt x="368" y="394"/>
                    </a:lnTo>
                    <a:lnTo>
                      <a:pt x="352" y="407"/>
                    </a:lnTo>
                    <a:lnTo>
                      <a:pt x="334" y="418"/>
                    </a:lnTo>
                    <a:lnTo>
                      <a:pt x="313" y="428"/>
                    </a:lnTo>
                    <a:lnTo>
                      <a:pt x="292" y="435"/>
                    </a:lnTo>
                    <a:lnTo>
                      <a:pt x="271" y="440"/>
                    </a:lnTo>
                    <a:lnTo>
                      <a:pt x="249" y="444"/>
                    </a:lnTo>
                    <a:lnTo>
                      <a:pt x="225" y="446"/>
                    </a:lnTo>
                    <a:lnTo>
                      <a:pt x="225" y="446"/>
                    </a:lnTo>
                    <a:lnTo>
                      <a:pt x="203" y="444"/>
                    </a:lnTo>
                    <a:lnTo>
                      <a:pt x="181" y="440"/>
                    </a:lnTo>
                    <a:lnTo>
                      <a:pt x="158" y="435"/>
                    </a:lnTo>
                    <a:lnTo>
                      <a:pt x="137" y="428"/>
                    </a:lnTo>
                    <a:lnTo>
                      <a:pt x="118" y="418"/>
                    </a:lnTo>
                    <a:lnTo>
                      <a:pt x="100" y="407"/>
                    </a:lnTo>
                    <a:lnTo>
                      <a:pt x="82" y="394"/>
                    </a:lnTo>
                    <a:lnTo>
                      <a:pt x="66" y="380"/>
                    </a:lnTo>
                    <a:lnTo>
                      <a:pt x="51" y="364"/>
                    </a:lnTo>
                    <a:lnTo>
                      <a:pt x="39" y="347"/>
                    </a:lnTo>
                    <a:lnTo>
                      <a:pt x="27" y="329"/>
                    </a:lnTo>
                    <a:lnTo>
                      <a:pt x="18" y="309"/>
                    </a:lnTo>
                    <a:lnTo>
                      <a:pt x="9" y="288"/>
                    </a:lnTo>
                    <a:lnTo>
                      <a:pt x="4" y="268"/>
                    </a:lnTo>
                    <a:lnTo>
                      <a:pt x="1" y="245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1" y="199"/>
                    </a:lnTo>
                    <a:lnTo>
                      <a:pt x="4" y="179"/>
                    </a:lnTo>
                    <a:lnTo>
                      <a:pt x="9" y="156"/>
                    </a:lnTo>
                    <a:lnTo>
                      <a:pt x="18" y="137"/>
                    </a:lnTo>
                    <a:lnTo>
                      <a:pt x="27" y="117"/>
                    </a:lnTo>
                    <a:lnTo>
                      <a:pt x="39" y="98"/>
                    </a:lnTo>
                    <a:lnTo>
                      <a:pt x="51" y="81"/>
                    </a:lnTo>
                    <a:lnTo>
                      <a:pt x="66" y="66"/>
                    </a:lnTo>
                    <a:lnTo>
                      <a:pt x="82" y="51"/>
                    </a:lnTo>
                    <a:lnTo>
                      <a:pt x="100" y="38"/>
                    </a:lnTo>
                    <a:lnTo>
                      <a:pt x="118" y="27"/>
                    </a:lnTo>
                    <a:lnTo>
                      <a:pt x="137" y="17"/>
                    </a:lnTo>
                    <a:lnTo>
                      <a:pt x="158" y="10"/>
                    </a:lnTo>
                    <a:lnTo>
                      <a:pt x="181" y="5"/>
                    </a:lnTo>
                    <a:lnTo>
                      <a:pt x="203" y="2"/>
                    </a:lnTo>
                    <a:lnTo>
                      <a:pt x="225" y="0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09">
                <a:extLst>
                  <a:ext uri="{FF2B5EF4-FFF2-40B4-BE49-F238E27FC236}">
                    <a16:creationId xmlns:a16="http://schemas.microsoft.com/office/drawing/2014/main" id="{DDCA5E48-5110-47FB-A034-CF704A5F6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1610"/>
                <a:ext cx="454" cy="447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273" y="4"/>
                  </a:cxn>
                  <a:cxn ang="0">
                    <a:pos x="315" y="17"/>
                  </a:cxn>
                  <a:cxn ang="0">
                    <a:pos x="354" y="38"/>
                  </a:cxn>
                  <a:cxn ang="0">
                    <a:pos x="387" y="65"/>
                  </a:cxn>
                  <a:cxn ang="0">
                    <a:pos x="415" y="99"/>
                  </a:cxn>
                  <a:cxn ang="0">
                    <a:pos x="436" y="136"/>
                  </a:cxn>
                  <a:cxn ang="0">
                    <a:pos x="450" y="178"/>
                  </a:cxn>
                  <a:cxn ang="0">
                    <a:pos x="454" y="224"/>
                  </a:cxn>
                  <a:cxn ang="0">
                    <a:pos x="453" y="246"/>
                  </a:cxn>
                  <a:cxn ang="0">
                    <a:pos x="444" y="289"/>
                  </a:cxn>
                  <a:cxn ang="0">
                    <a:pos x="426" y="330"/>
                  </a:cxn>
                  <a:cxn ang="0">
                    <a:pos x="402" y="366"/>
                  </a:cxn>
                  <a:cxn ang="0">
                    <a:pos x="370" y="395"/>
                  </a:cxn>
                  <a:cxn ang="0">
                    <a:pos x="334" y="420"/>
                  </a:cxn>
                  <a:cxn ang="0">
                    <a:pos x="294" y="437"/>
                  </a:cxn>
                  <a:cxn ang="0">
                    <a:pos x="249" y="445"/>
                  </a:cxn>
                  <a:cxn ang="0">
                    <a:pos x="227" y="447"/>
                  </a:cxn>
                  <a:cxn ang="0">
                    <a:pos x="181" y="443"/>
                  </a:cxn>
                  <a:cxn ang="0">
                    <a:pos x="138" y="430"/>
                  </a:cxn>
                  <a:cxn ang="0">
                    <a:pos x="100" y="409"/>
                  </a:cxn>
                  <a:cxn ang="0">
                    <a:pos x="67" y="381"/>
                  </a:cxn>
                  <a:cxn ang="0">
                    <a:pos x="39" y="348"/>
                  </a:cxn>
                  <a:cxn ang="0">
                    <a:pos x="18" y="310"/>
                  </a:cxn>
                  <a:cxn ang="0">
                    <a:pos x="4" y="269"/>
                  </a:cxn>
                  <a:cxn ang="0">
                    <a:pos x="0" y="224"/>
                  </a:cxn>
                  <a:cxn ang="0">
                    <a:pos x="0" y="200"/>
                  </a:cxn>
                  <a:cxn ang="0">
                    <a:pos x="10" y="157"/>
                  </a:cxn>
                  <a:cxn ang="0">
                    <a:pos x="27" y="117"/>
                  </a:cxn>
                  <a:cxn ang="0">
                    <a:pos x="52" y="81"/>
                  </a:cxn>
                  <a:cxn ang="0">
                    <a:pos x="82" y="52"/>
                  </a:cxn>
                  <a:cxn ang="0">
                    <a:pos x="119" y="27"/>
                  </a:cxn>
                  <a:cxn ang="0">
                    <a:pos x="159" y="10"/>
                  </a:cxn>
                  <a:cxn ang="0">
                    <a:pos x="203" y="1"/>
                  </a:cxn>
                  <a:cxn ang="0">
                    <a:pos x="227" y="0"/>
                  </a:cxn>
                </a:cxnLst>
                <a:rect l="0" t="0" r="r" b="b"/>
                <a:pathLst>
                  <a:path w="454" h="447">
                    <a:moveTo>
                      <a:pt x="227" y="0"/>
                    </a:moveTo>
                    <a:lnTo>
                      <a:pt x="227" y="0"/>
                    </a:lnTo>
                    <a:lnTo>
                      <a:pt x="249" y="1"/>
                    </a:lnTo>
                    <a:lnTo>
                      <a:pt x="273" y="4"/>
                    </a:lnTo>
                    <a:lnTo>
                      <a:pt x="294" y="10"/>
                    </a:lnTo>
                    <a:lnTo>
                      <a:pt x="315" y="17"/>
                    </a:lnTo>
                    <a:lnTo>
                      <a:pt x="334" y="27"/>
                    </a:lnTo>
                    <a:lnTo>
                      <a:pt x="354" y="38"/>
                    </a:lnTo>
                    <a:lnTo>
                      <a:pt x="370" y="52"/>
                    </a:lnTo>
                    <a:lnTo>
                      <a:pt x="387" y="65"/>
                    </a:lnTo>
                    <a:lnTo>
                      <a:pt x="402" y="81"/>
                    </a:lnTo>
                    <a:lnTo>
                      <a:pt x="415" y="99"/>
                    </a:lnTo>
                    <a:lnTo>
                      <a:pt x="426" y="117"/>
                    </a:lnTo>
                    <a:lnTo>
                      <a:pt x="436" y="136"/>
                    </a:lnTo>
                    <a:lnTo>
                      <a:pt x="444" y="157"/>
                    </a:lnTo>
                    <a:lnTo>
                      <a:pt x="450" y="178"/>
                    </a:lnTo>
                    <a:lnTo>
                      <a:pt x="453" y="200"/>
                    </a:lnTo>
                    <a:lnTo>
                      <a:pt x="454" y="224"/>
                    </a:lnTo>
                    <a:lnTo>
                      <a:pt x="454" y="224"/>
                    </a:lnTo>
                    <a:lnTo>
                      <a:pt x="453" y="246"/>
                    </a:lnTo>
                    <a:lnTo>
                      <a:pt x="450" y="269"/>
                    </a:lnTo>
                    <a:lnTo>
                      <a:pt x="444" y="289"/>
                    </a:lnTo>
                    <a:lnTo>
                      <a:pt x="436" y="310"/>
                    </a:lnTo>
                    <a:lnTo>
                      <a:pt x="426" y="330"/>
                    </a:lnTo>
                    <a:lnTo>
                      <a:pt x="415" y="348"/>
                    </a:lnTo>
                    <a:lnTo>
                      <a:pt x="402" y="366"/>
                    </a:lnTo>
                    <a:lnTo>
                      <a:pt x="387" y="381"/>
                    </a:lnTo>
                    <a:lnTo>
                      <a:pt x="370" y="395"/>
                    </a:lnTo>
                    <a:lnTo>
                      <a:pt x="354" y="409"/>
                    </a:lnTo>
                    <a:lnTo>
                      <a:pt x="334" y="420"/>
                    </a:lnTo>
                    <a:lnTo>
                      <a:pt x="315" y="430"/>
                    </a:lnTo>
                    <a:lnTo>
                      <a:pt x="294" y="437"/>
                    </a:lnTo>
                    <a:lnTo>
                      <a:pt x="273" y="443"/>
                    </a:lnTo>
                    <a:lnTo>
                      <a:pt x="249" y="445"/>
                    </a:lnTo>
                    <a:lnTo>
                      <a:pt x="227" y="447"/>
                    </a:lnTo>
                    <a:lnTo>
                      <a:pt x="227" y="447"/>
                    </a:lnTo>
                    <a:lnTo>
                      <a:pt x="203" y="445"/>
                    </a:lnTo>
                    <a:lnTo>
                      <a:pt x="181" y="443"/>
                    </a:lnTo>
                    <a:lnTo>
                      <a:pt x="159" y="437"/>
                    </a:lnTo>
                    <a:lnTo>
                      <a:pt x="138" y="430"/>
                    </a:lnTo>
                    <a:lnTo>
                      <a:pt x="119" y="420"/>
                    </a:lnTo>
                    <a:lnTo>
                      <a:pt x="100" y="409"/>
                    </a:lnTo>
                    <a:lnTo>
                      <a:pt x="82" y="395"/>
                    </a:lnTo>
                    <a:lnTo>
                      <a:pt x="67" y="381"/>
                    </a:lnTo>
                    <a:lnTo>
                      <a:pt x="52" y="366"/>
                    </a:lnTo>
                    <a:lnTo>
                      <a:pt x="39" y="348"/>
                    </a:lnTo>
                    <a:lnTo>
                      <a:pt x="27" y="330"/>
                    </a:lnTo>
                    <a:lnTo>
                      <a:pt x="18" y="310"/>
                    </a:lnTo>
                    <a:lnTo>
                      <a:pt x="10" y="289"/>
                    </a:lnTo>
                    <a:lnTo>
                      <a:pt x="4" y="269"/>
                    </a:lnTo>
                    <a:lnTo>
                      <a:pt x="0" y="246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0" y="200"/>
                    </a:lnTo>
                    <a:lnTo>
                      <a:pt x="4" y="178"/>
                    </a:lnTo>
                    <a:lnTo>
                      <a:pt x="10" y="157"/>
                    </a:lnTo>
                    <a:lnTo>
                      <a:pt x="18" y="136"/>
                    </a:lnTo>
                    <a:lnTo>
                      <a:pt x="27" y="117"/>
                    </a:lnTo>
                    <a:lnTo>
                      <a:pt x="39" y="99"/>
                    </a:lnTo>
                    <a:lnTo>
                      <a:pt x="52" y="81"/>
                    </a:lnTo>
                    <a:lnTo>
                      <a:pt x="67" y="65"/>
                    </a:lnTo>
                    <a:lnTo>
                      <a:pt x="82" y="52"/>
                    </a:lnTo>
                    <a:lnTo>
                      <a:pt x="100" y="38"/>
                    </a:lnTo>
                    <a:lnTo>
                      <a:pt x="119" y="27"/>
                    </a:lnTo>
                    <a:lnTo>
                      <a:pt x="138" y="17"/>
                    </a:lnTo>
                    <a:lnTo>
                      <a:pt x="159" y="10"/>
                    </a:lnTo>
                    <a:lnTo>
                      <a:pt x="181" y="4"/>
                    </a:lnTo>
                    <a:lnTo>
                      <a:pt x="203" y="1"/>
                    </a:lnTo>
                    <a:lnTo>
                      <a:pt x="227" y="0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F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10">
                <a:extLst>
                  <a:ext uri="{FF2B5EF4-FFF2-40B4-BE49-F238E27FC236}">
                    <a16:creationId xmlns:a16="http://schemas.microsoft.com/office/drawing/2014/main" id="{1CC13DFB-F021-4666-BBF5-C53517D3A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1609"/>
                <a:ext cx="457" cy="449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275" y="4"/>
                  </a:cxn>
                  <a:cxn ang="0">
                    <a:pos x="318" y="16"/>
                  </a:cxn>
                  <a:cxn ang="0">
                    <a:pos x="357" y="37"/>
                  </a:cxn>
                  <a:cxn ang="0">
                    <a:pos x="390" y="65"/>
                  </a:cxn>
                  <a:cxn ang="0">
                    <a:pos x="418" y="98"/>
                  </a:cxn>
                  <a:cxn ang="0">
                    <a:pos x="439" y="136"/>
                  </a:cxn>
                  <a:cxn ang="0">
                    <a:pos x="453" y="179"/>
                  </a:cxn>
                  <a:cxn ang="0">
                    <a:pos x="457" y="224"/>
                  </a:cxn>
                  <a:cxn ang="0">
                    <a:pos x="456" y="247"/>
                  </a:cxn>
                  <a:cxn ang="0">
                    <a:pos x="447" y="290"/>
                  </a:cxn>
                  <a:cxn ang="0">
                    <a:pos x="429" y="331"/>
                  </a:cxn>
                  <a:cxn ang="0">
                    <a:pos x="405" y="367"/>
                  </a:cxn>
                  <a:cxn ang="0">
                    <a:pos x="373" y="398"/>
                  </a:cxn>
                  <a:cxn ang="0">
                    <a:pos x="337" y="421"/>
                  </a:cxn>
                  <a:cxn ang="0">
                    <a:pos x="297" y="438"/>
                  </a:cxn>
                  <a:cxn ang="0">
                    <a:pos x="252" y="448"/>
                  </a:cxn>
                  <a:cxn ang="0">
                    <a:pos x="229" y="449"/>
                  </a:cxn>
                  <a:cxn ang="0">
                    <a:pos x="183" y="444"/>
                  </a:cxn>
                  <a:cxn ang="0">
                    <a:pos x="141" y="431"/>
                  </a:cxn>
                  <a:cxn ang="0">
                    <a:pos x="102" y="410"/>
                  </a:cxn>
                  <a:cxn ang="0">
                    <a:pos x="67" y="382"/>
                  </a:cxn>
                  <a:cxn ang="0">
                    <a:pos x="39" y="349"/>
                  </a:cxn>
                  <a:cxn ang="0">
                    <a:pos x="19" y="311"/>
                  </a:cxn>
                  <a:cxn ang="0">
                    <a:pos x="6" y="270"/>
                  </a:cxn>
                  <a:cxn ang="0">
                    <a:pos x="0" y="224"/>
                  </a:cxn>
                  <a:cxn ang="0">
                    <a:pos x="2" y="201"/>
                  </a:cxn>
                  <a:cxn ang="0">
                    <a:pos x="12" y="157"/>
                  </a:cxn>
                  <a:cxn ang="0">
                    <a:pos x="28" y="117"/>
                  </a:cxn>
                  <a:cxn ang="0">
                    <a:pos x="53" y="82"/>
                  </a:cxn>
                  <a:cxn ang="0">
                    <a:pos x="84" y="51"/>
                  </a:cxn>
                  <a:cxn ang="0">
                    <a:pos x="120" y="26"/>
                  </a:cxn>
                  <a:cxn ang="0">
                    <a:pos x="162" y="9"/>
                  </a:cxn>
                  <a:cxn ang="0">
                    <a:pos x="206" y="1"/>
                  </a:cxn>
                  <a:cxn ang="0">
                    <a:pos x="229" y="0"/>
                  </a:cxn>
                </a:cxnLst>
                <a:rect l="0" t="0" r="r" b="b"/>
                <a:pathLst>
                  <a:path w="457" h="449">
                    <a:moveTo>
                      <a:pt x="229" y="0"/>
                    </a:moveTo>
                    <a:lnTo>
                      <a:pt x="229" y="0"/>
                    </a:lnTo>
                    <a:lnTo>
                      <a:pt x="252" y="1"/>
                    </a:lnTo>
                    <a:lnTo>
                      <a:pt x="275" y="4"/>
                    </a:lnTo>
                    <a:lnTo>
                      <a:pt x="297" y="9"/>
                    </a:lnTo>
                    <a:lnTo>
                      <a:pt x="318" y="16"/>
                    </a:lnTo>
                    <a:lnTo>
                      <a:pt x="337" y="26"/>
                    </a:lnTo>
                    <a:lnTo>
                      <a:pt x="357" y="37"/>
                    </a:lnTo>
                    <a:lnTo>
                      <a:pt x="373" y="51"/>
                    </a:lnTo>
                    <a:lnTo>
                      <a:pt x="390" y="65"/>
                    </a:lnTo>
                    <a:lnTo>
                      <a:pt x="405" y="82"/>
                    </a:lnTo>
                    <a:lnTo>
                      <a:pt x="418" y="98"/>
                    </a:lnTo>
                    <a:lnTo>
                      <a:pt x="429" y="117"/>
                    </a:lnTo>
                    <a:lnTo>
                      <a:pt x="439" y="136"/>
                    </a:lnTo>
                    <a:lnTo>
                      <a:pt x="447" y="157"/>
                    </a:lnTo>
                    <a:lnTo>
                      <a:pt x="453" y="179"/>
                    </a:lnTo>
                    <a:lnTo>
                      <a:pt x="456" y="201"/>
                    </a:lnTo>
                    <a:lnTo>
                      <a:pt x="457" y="224"/>
                    </a:lnTo>
                    <a:lnTo>
                      <a:pt x="457" y="224"/>
                    </a:lnTo>
                    <a:lnTo>
                      <a:pt x="456" y="247"/>
                    </a:lnTo>
                    <a:lnTo>
                      <a:pt x="453" y="270"/>
                    </a:lnTo>
                    <a:lnTo>
                      <a:pt x="447" y="290"/>
                    </a:lnTo>
                    <a:lnTo>
                      <a:pt x="439" y="311"/>
                    </a:lnTo>
                    <a:lnTo>
                      <a:pt x="429" y="331"/>
                    </a:lnTo>
                    <a:lnTo>
                      <a:pt x="418" y="349"/>
                    </a:lnTo>
                    <a:lnTo>
                      <a:pt x="405" y="367"/>
                    </a:lnTo>
                    <a:lnTo>
                      <a:pt x="390" y="382"/>
                    </a:lnTo>
                    <a:lnTo>
                      <a:pt x="373" y="398"/>
                    </a:lnTo>
                    <a:lnTo>
                      <a:pt x="357" y="410"/>
                    </a:lnTo>
                    <a:lnTo>
                      <a:pt x="337" y="421"/>
                    </a:lnTo>
                    <a:lnTo>
                      <a:pt x="318" y="431"/>
                    </a:lnTo>
                    <a:lnTo>
                      <a:pt x="297" y="438"/>
                    </a:lnTo>
                    <a:lnTo>
                      <a:pt x="275" y="444"/>
                    </a:lnTo>
                    <a:lnTo>
                      <a:pt x="252" y="448"/>
                    </a:lnTo>
                    <a:lnTo>
                      <a:pt x="229" y="449"/>
                    </a:lnTo>
                    <a:lnTo>
                      <a:pt x="229" y="449"/>
                    </a:lnTo>
                    <a:lnTo>
                      <a:pt x="206" y="448"/>
                    </a:lnTo>
                    <a:lnTo>
                      <a:pt x="183" y="444"/>
                    </a:lnTo>
                    <a:lnTo>
                      <a:pt x="162" y="438"/>
                    </a:lnTo>
                    <a:lnTo>
                      <a:pt x="141" y="431"/>
                    </a:lnTo>
                    <a:lnTo>
                      <a:pt x="120" y="421"/>
                    </a:lnTo>
                    <a:lnTo>
                      <a:pt x="102" y="410"/>
                    </a:lnTo>
                    <a:lnTo>
                      <a:pt x="84" y="398"/>
                    </a:lnTo>
                    <a:lnTo>
                      <a:pt x="67" y="382"/>
                    </a:lnTo>
                    <a:lnTo>
                      <a:pt x="53" y="367"/>
                    </a:lnTo>
                    <a:lnTo>
                      <a:pt x="39" y="349"/>
                    </a:lnTo>
                    <a:lnTo>
                      <a:pt x="28" y="331"/>
                    </a:lnTo>
                    <a:lnTo>
                      <a:pt x="19" y="311"/>
                    </a:lnTo>
                    <a:lnTo>
                      <a:pt x="12" y="290"/>
                    </a:lnTo>
                    <a:lnTo>
                      <a:pt x="6" y="270"/>
                    </a:lnTo>
                    <a:lnTo>
                      <a:pt x="2" y="247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2" y="201"/>
                    </a:lnTo>
                    <a:lnTo>
                      <a:pt x="6" y="179"/>
                    </a:lnTo>
                    <a:lnTo>
                      <a:pt x="12" y="157"/>
                    </a:lnTo>
                    <a:lnTo>
                      <a:pt x="19" y="136"/>
                    </a:lnTo>
                    <a:lnTo>
                      <a:pt x="28" y="117"/>
                    </a:lnTo>
                    <a:lnTo>
                      <a:pt x="39" y="98"/>
                    </a:lnTo>
                    <a:lnTo>
                      <a:pt x="53" y="82"/>
                    </a:lnTo>
                    <a:lnTo>
                      <a:pt x="67" y="65"/>
                    </a:lnTo>
                    <a:lnTo>
                      <a:pt x="84" y="51"/>
                    </a:lnTo>
                    <a:lnTo>
                      <a:pt x="102" y="37"/>
                    </a:lnTo>
                    <a:lnTo>
                      <a:pt x="120" y="26"/>
                    </a:lnTo>
                    <a:lnTo>
                      <a:pt x="141" y="16"/>
                    </a:lnTo>
                    <a:lnTo>
                      <a:pt x="162" y="9"/>
                    </a:lnTo>
                    <a:lnTo>
                      <a:pt x="183" y="4"/>
                    </a:lnTo>
                    <a:lnTo>
                      <a:pt x="206" y="1"/>
                    </a:lnTo>
                    <a:lnTo>
                      <a:pt x="229" y="0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FFEB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11">
                <a:extLst>
                  <a:ext uri="{FF2B5EF4-FFF2-40B4-BE49-F238E27FC236}">
                    <a16:creationId xmlns:a16="http://schemas.microsoft.com/office/drawing/2014/main" id="{FB74241F-B60F-4269-B7AF-2664F2CCA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07"/>
                <a:ext cx="459" cy="451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76" y="4"/>
                  </a:cxn>
                  <a:cxn ang="0">
                    <a:pos x="319" y="17"/>
                  </a:cxn>
                  <a:cxn ang="0">
                    <a:pos x="358" y="38"/>
                  </a:cxn>
                  <a:cxn ang="0">
                    <a:pos x="391" y="66"/>
                  </a:cxn>
                  <a:cxn ang="0">
                    <a:pos x="419" y="99"/>
                  </a:cxn>
                  <a:cxn ang="0">
                    <a:pos x="441" y="138"/>
                  </a:cxn>
                  <a:cxn ang="0">
                    <a:pos x="454" y="180"/>
                  </a:cxn>
                  <a:cxn ang="0">
                    <a:pos x="459" y="226"/>
                  </a:cxn>
                  <a:cxn ang="0">
                    <a:pos x="458" y="249"/>
                  </a:cxn>
                  <a:cxn ang="0">
                    <a:pos x="448" y="292"/>
                  </a:cxn>
                  <a:cxn ang="0">
                    <a:pos x="432" y="333"/>
                  </a:cxn>
                  <a:cxn ang="0">
                    <a:pos x="406" y="369"/>
                  </a:cxn>
                  <a:cxn ang="0">
                    <a:pos x="374" y="400"/>
                  </a:cxn>
                  <a:cxn ang="0">
                    <a:pos x="338" y="425"/>
                  </a:cxn>
                  <a:cxn ang="0">
                    <a:pos x="298" y="441"/>
                  </a:cxn>
                  <a:cxn ang="0">
                    <a:pos x="253" y="450"/>
                  </a:cxn>
                  <a:cxn ang="0">
                    <a:pos x="230" y="451"/>
                  </a:cxn>
                  <a:cxn ang="0">
                    <a:pos x="184" y="447"/>
                  </a:cxn>
                  <a:cxn ang="0">
                    <a:pos x="141" y="434"/>
                  </a:cxn>
                  <a:cxn ang="0">
                    <a:pos x="102" y="414"/>
                  </a:cxn>
                  <a:cxn ang="0">
                    <a:pos x="67" y="386"/>
                  </a:cxn>
                  <a:cxn ang="0">
                    <a:pos x="39" y="352"/>
                  </a:cxn>
                  <a:cxn ang="0">
                    <a:pos x="18" y="313"/>
                  </a:cxn>
                  <a:cxn ang="0">
                    <a:pos x="4" y="272"/>
                  </a:cxn>
                  <a:cxn ang="0">
                    <a:pos x="0" y="226"/>
                  </a:cxn>
                  <a:cxn ang="0">
                    <a:pos x="1" y="202"/>
                  </a:cxn>
                  <a:cxn ang="0">
                    <a:pos x="10" y="159"/>
                  </a:cxn>
                  <a:cxn ang="0">
                    <a:pos x="28" y="119"/>
                  </a:cxn>
                  <a:cxn ang="0">
                    <a:pos x="53" y="82"/>
                  </a:cxn>
                  <a:cxn ang="0">
                    <a:pos x="84" y="52"/>
                  </a:cxn>
                  <a:cxn ang="0">
                    <a:pos x="120" y="27"/>
                  </a:cxn>
                  <a:cxn ang="0">
                    <a:pos x="162" y="10"/>
                  </a:cxn>
                  <a:cxn ang="0">
                    <a:pos x="206" y="2"/>
                  </a:cxn>
                  <a:cxn ang="0">
                    <a:pos x="230" y="0"/>
                  </a:cxn>
                </a:cxnLst>
                <a:rect l="0" t="0" r="r" b="b"/>
                <a:pathLst>
                  <a:path w="459" h="451">
                    <a:moveTo>
                      <a:pt x="230" y="0"/>
                    </a:moveTo>
                    <a:lnTo>
                      <a:pt x="230" y="0"/>
                    </a:lnTo>
                    <a:lnTo>
                      <a:pt x="253" y="2"/>
                    </a:lnTo>
                    <a:lnTo>
                      <a:pt x="276" y="4"/>
                    </a:lnTo>
                    <a:lnTo>
                      <a:pt x="298" y="10"/>
                    </a:lnTo>
                    <a:lnTo>
                      <a:pt x="319" y="17"/>
                    </a:lnTo>
                    <a:lnTo>
                      <a:pt x="338" y="27"/>
                    </a:lnTo>
                    <a:lnTo>
                      <a:pt x="358" y="38"/>
                    </a:lnTo>
                    <a:lnTo>
                      <a:pt x="374" y="52"/>
                    </a:lnTo>
                    <a:lnTo>
                      <a:pt x="391" y="66"/>
                    </a:lnTo>
                    <a:lnTo>
                      <a:pt x="406" y="82"/>
                    </a:lnTo>
                    <a:lnTo>
                      <a:pt x="419" y="99"/>
                    </a:lnTo>
                    <a:lnTo>
                      <a:pt x="432" y="119"/>
                    </a:lnTo>
                    <a:lnTo>
                      <a:pt x="441" y="138"/>
                    </a:lnTo>
                    <a:lnTo>
                      <a:pt x="448" y="159"/>
                    </a:lnTo>
                    <a:lnTo>
                      <a:pt x="454" y="180"/>
                    </a:lnTo>
                    <a:lnTo>
                      <a:pt x="458" y="202"/>
                    </a:lnTo>
                    <a:lnTo>
                      <a:pt x="459" y="226"/>
                    </a:lnTo>
                    <a:lnTo>
                      <a:pt x="459" y="226"/>
                    </a:lnTo>
                    <a:lnTo>
                      <a:pt x="458" y="249"/>
                    </a:lnTo>
                    <a:lnTo>
                      <a:pt x="454" y="272"/>
                    </a:lnTo>
                    <a:lnTo>
                      <a:pt x="448" y="292"/>
                    </a:lnTo>
                    <a:lnTo>
                      <a:pt x="441" y="313"/>
                    </a:lnTo>
                    <a:lnTo>
                      <a:pt x="432" y="333"/>
                    </a:lnTo>
                    <a:lnTo>
                      <a:pt x="419" y="352"/>
                    </a:lnTo>
                    <a:lnTo>
                      <a:pt x="406" y="369"/>
                    </a:lnTo>
                    <a:lnTo>
                      <a:pt x="391" y="386"/>
                    </a:lnTo>
                    <a:lnTo>
                      <a:pt x="374" y="400"/>
                    </a:lnTo>
                    <a:lnTo>
                      <a:pt x="358" y="414"/>
                    </a:lnTo>
                    <a:lnTo>
                      <a:pt x="338" y="425"/>
                    </a:lnTo>
                    <a:lnTo>
                      <a:pt x="319" y="434"/>
                    </a:lnTo>
                    <a:lnTo>
                      <a:pt x="298" y="441"/>
                    </a:lnTo>
                    <a:lnTo>
                      <a:pt x="276" y="447"/>
                    </a:lnTo>
                    <a:lnTo>
                      <a:pt x="253" y="450"/>
                    </a:lnTo>
                    <a:lnTo>
                      <a:pt x="230" y="451"/>
                    </a:lnTo>
                    <a:lnTo>
                      <a:pt x="230" y="451"/>
                    </a:lnTo>
                    <a:lnTo>
                      <a:pt x="206" y="450"/>
                    </a:lnTo>
                    <a:lnTo>
                      <a:pt x="184" y="447"/>
                    </a:lnTo>
                    <a:lnTo>
                      <a:pt x="162" y="441"/>
                    </a:lnTo>
                    <a:lnTo>
                      <a:pt x="141" y="434"/>
                    </a:lnTo>
                    <a:lnTo>
                      <a:pt x="120" y="425"/>
                    </a:lnTo>
                    <a:lnTo>
                      <a:pt x="102" y="414"/>
                    </a:lnTo>
                    <a:lnTo>
                      <a:pt x="84" y="400"/>
                    </a:lnTo>
                    <a:lnTo>
                      <a:pt x="67" y="386"/>
                    </a:lnTo>
                    <a:lnTo>
                      <a:pt x="53" y="369"/>
                    </a:lnTo>
                    <a:lnTo>
                      <a:pt x="39" y="352"/>
                    </a:lnTo>
                    <a:lnTo>
                      <a:pt x="28" y="333"/>
                    </a:lnTo>
                    <a:lnTo>
                      <a:pt x="18" y="313"/>
                    </a:lnTo>
                    <a:lnTo>
                      <a:pt x="10" y="292"/>
                    </a:lnTo>
                    <a:lnTo>
                      <a:pt x="4" y="272"/>
                    </a:lnTo>
                    <a:lnTo>
                      <a:pt x="1" y="249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1" y="202"/>
                    </a:lnTo>
                    <a:lnTo>
                      <a:pt x="4" y="180"/>
                    </a:lnTo>
                    <a:lnTo>
                      <a:pt x="10" y="159"/>
                    </a:lnTo>
                    <a:lnTo>
                      <a:pt x="18" y="138"/>
                    </a:lnTo>
                    <a:lnTo>
                      <a:pt x="28" y="119"/>
                    </a:lnTo>
                    <a:lnTo>
                      <a:pt x="39" y="99"/>
                    </a:lnTo>
                    <a:lnTo>
                      <a:pt x="53" y="82"/>
                    </a:lnTo>
                    <a:lnTo>
                      <a:pt x="67" y="66"/>
                    </a:lnTo>
                    <a:lnTo>
                      <a:pt x="84" y="52"/>
                    </a:lnTo>
                    <a:lnTo>
                      <a:pt x="102" y="38"/>
                    </a:lnTo>
                    <a:lnTo>
                      <a:pt x="120" y="27"/>
                    </a:lnTo>
                    <a:lnTo>
                      <a:pt x="141" y="17"/>
                    </a:lnTo>
                    <a:lnTo>
                      <a:pt x="162" y="10"/>
                    </a:lnTo>
                    <a:lnTo>
                      <a:pt x="184" y="4"/>
                    </a:lnTo>
                    <a:lnTo>
                      <a:pt x="206" y="2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E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12">
                <a:extLst>
                  <a:ext uri="{FF2B5EF4-FFF2-40B4-BE49-F238E27FC236}">
                    <a16:creationId xmlns:a16="http://schemas.microsoft.com/office/drawing/2014/main" id="{3BF3A802-54DD-49A1-B23D-FCDA4EAB2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2" y="1606"/>
                <a:ext cx="460" cy="453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277" y="4"/>
                  </a:cxn>
                  <a:cxn ang="0">
                    <a:pos x="320" y="17"/>
                  </a:cxn>
                  <a:cxn ang="0">
                    <a:pos x="359" y="39"/>
                  </a:cxn>
                  <a:cxn ang="0">
                    <a:pos x="392" y="65"/>
                  </a:cxn>
                  <a:cxn ang="0">
                    <a:pos x="421" y="100"/>
                  </a:cxn>
                  <a:cxn ang="0">
                    <a:pos x="442" y="138"/>
                  </a:cxn>
                  <a:cxn ang="0">
                    <a:pos x="455" y="181"/>
                  </a:cxn>
                  <a:cxn ang="0">
                    <a:pos x="460" y="227"/>
                  </a:cxn>
                  <a:cxn ang="0">
                    <a:pos x="459" y="249"/>
                  </a:cxn>
                  <a:cxn ang="0">
                    <a:pos x="449" y="293"/>
                  </a:cxn>
                  <a:cxn ang="0">
                    <a:pos x="433" y="334"/>
                  </a:cxn>
                  <a:cxn ang="0">
                    <a:pos x="407" y="370"/>
                  </a:cxn>
                  <a:cxn ang="0">
                    <a:pos x="375" y="402"/>
                  </a:cxn>
                  <a:cxn ang="0">
                    <a:pos x="339" y="426"/>
                  </a:cxn>
                  <a:cxn ang="0">
                    <a:pos x="298" y="442"/>
                  </a:cxn>
                  <a:cxn ang="0">
                    <a:pos x="253" y="452"/>
                  </a:cxn>
                  <a:cxn ang="0">
                    <a:pos x="229" y="453"/>
                  </a:cxn>
                  <a:cxn ang="0">
                    <a:pos x="183" y="449"/>
                  </a:cxn>
                  <a:cxn ang="0">
                    <a:pos x="140" y="435"/>
                  </a:cxn>
                  <a:cxn ang="0">
                    <a:pos x="101" y="415"/>
                  </a:cxn>
                  <a:cxn ang="0">
                    <a:pos x="66" y="387"/>
                  </a:cxn>
                  <a:cxn ang="0">
                    <a:pos x="39" y="353"/>
                  </a:cxn>
                  <a:cxn ang="0">
                    <a:pos x="18" y="314"/>
                  </a:cxn>
                  <a:cxn ang="0">
                    <a:pos x="4" y="273"/>
                  </a:cxn>
                  <a:cxn ang="0">
                    <a:pos x="0" y="227"/>
                  </a:cxn>
                  <a:cxn ang="0">
                    <a:pos x="0" y="203"/>
                  </a:cxn>
                  <a:cxn ang="0">
                    <a:pos x="9" y="159"/>
                  </a:cxn>
                  <a:cxn ang="0">
                    <a:pos x="28" y="118"/>
                  </a:cxn>
                  <a:cxn ang="0">
                    <a:pos x="53" y="82"/>
                  </a:cxn>
                  <a:cxn ang="0">
                    <a:pos x="83" y="51"/>
                  </a:cxn>
                  <a:cxn ang="0">
                    <a:pos x="119" y="26"/>
                  </a:cxn>
                  <a:cxn ang="0">
                    <a:pos x="161" y="10"/>
                  </a:cxn>
                  <a:cxn ang="0">
                    <a:pos x="206" y="0"/>
                  </a:cxn>
                  <a:cxn ang="0">
                    <a:pos x="229" y="0"/>
                  </a:cxn>
                </a:cxnLst>
                <a:rect l="0" t="0" r="r" b="b"/>
                <a:pathLst>
                  <a:path w="460" h="453">
                    <a:moveTo>
                      <a:pt x="229" y="0"/>
                    </a:moveTo>
                    <a:lnTo>
                      <a:pt x="229" y="0"/>
                    </a:lnTo>
                    <a:lnTo>
                      <a:pt x="253" y="0"/>
                    </a:lnTo>
                    <a:lnTo>
                      <a:pt x="277" y="4"/>
                    </a:lnTo>
                    <a:lnTo>
                      <a:pt x="298" y="10"/>
                    </a:lnTo>
                    <a:lnTo>
                      <a:pt x="320" y="17"/>
                    </a:lnTo>
                    <a:lnTo>
                      <a:pt x="339" y="26"/>
                    </a:lnTo>
                    <a:lnTo>
                      <a:pt x="359" y="39"/>
                    </a:lnTo>
                    <a:lnTo>
                      <a:pt x="375" y="51"/>
                    </a:lnTo>
                    <a:lnTo>
                      <a:pt x="392" y="65"/>
                    </a:lnTo>
                    <a:lnTo>
                      <a:pt x="407" y="82"/>
                    </a:lnTo>
                    <a:lnTo>
                      <a:pt x="421" y="100"/>
                    </a:lnTo>
                    <a:lnTo>
                      <a:pt x="433" y="118"/>
                    </a:lnTo>
                    <a:lnTo>
                      <a:pt x="442" y="138"/>
                    </a:lnTo>
                    <a:lnTo>
                      <a:pt x="449" y="159"/>
                    </a:lnTo>
                    <a:lnTo>
                      <a:pt x="455" y="181"/>
                    </a:lnTo>
                    <a:lnTo>
                      <a:pt x="459" y="203"/>
                    </a:lnTo>
                    <a:lnTo>
                      <a:pt x="460" y="227"/>
                    </a:lnTo>
                    <a:lnTo>
                      <a:pt x="460" y="227"/>
                    </a:lnTo>
                    <a:lnTo>
                      <a:pt x="459" y="249"/>
                    </a:lnTo>
                    <a:lnTo>
                      <a:pt x="455" y="273"/>
                    </a:lnTo>
                    <a:lnTo>
                      <a:pt x="449" y="293"/>
                    </a:lnTo>
                    <a:lnTo>
                      <a:pt x="442" y="314"/>
                    </a:lnTo>
                    <a:lnTo>
                      <a:pt x="433" y="334"/>
                    </a:lnTo>
                    <a:lnTo>
                      <a:pt x="421" y="353"/>
                    </a:lnTo>
                    <a:lnTo>
                      <a:pt x="407" y="370"/>
                    </a:lnTo>
                    <a:lnTo>
                      <a:pt x="392" y="387"/>
                    </a:lnTo>
                    <a:lnTo>
                      <a:pt x="375" y="402"/>
                    </a:lnTo>
                    <a:lnTo>
                      <a:pt x="359" y="415"/>
                    </a:lnTo>
                    <a:lnTo>
                      <a:pt x="339" y="426"/>
                    </a:lnTo>
                    <a:lnTo>
                      <a:pt x="320" y="435"/>
                    </a:lnTo>
                    <a:lnTo>
                      <a:pt x="298" y="442"/>
                    </a:lnTo>
                    <a:lnTo>
                      <a:pt x="277" y="449"/>
                    </a:lnTo>
                    <a:lnTo>
                      <a:pt x="253" y="452"/>
                    </a:lnTo>
                    <a:lnTo>
                      <a:pt x="229" y="453"/>
                    </a:lnTo>
                    <a:lnTo>
                      <a:pt x="229" y="453"/>
                    </a:lnTo>
                    <a:lnTo>
                      <a:pt x="206" y="452"/>
                    </a:lnTo>
                    <a:lnTo>
                      <a:pt x="183" y="449"/>
                    </a:lnTo>
                    <a:lnTo>
                      <a:pt x="161" y="442"/>
                    </a:lnTo>
                    <a:lnTo>
                      <a:pt x="140" y="435"/>
                    </a:lnTo>
                    <a:lnTo>
                      <a:pt x="119" y="426"/>
                    </a:lnTo>
                    <a:lnTo>
                      <a:pt x="101" y="415"/>
                    </a:lnTo>
                    <a:lnTo>
                      <a:pt x="83" y="402"/>
                    </a:lnTo>
                    <a:lnTo>
                      <a:pt x="66" y="387"/>
                    </a:lnTo>
                    <a:lnTo>
                      <a:pt x="53" y="370"/>
                    </a:lnTo>
                    <a:lnTo>
                      <a:pt x="39" y="353"/>
                    </a:lnTo>
                    <a:lnTo>
                      <a:pt x="28" y="334"/>
                    </a:lnTo>
                    <a:lnTo>
                      <a:pt x="18" y="314"/>
                    </a:lnTo>
                    <a:lnTo>
                      <a:pt x="9" y="293"/>
                    </a:lnTo>
                    <a:lnTo>
                      <a:pt x="4" y="273"/>
                    </a:lnTo>
                    <a:lnTo>
                      <a:pt x="0" y="249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03"/>
                    </a:lnTo>
                    <a:lnTo>
                      <a:pt x="4" y="181"/>
                    </a:lnTo>
                    <a:lnTo>
                      <a:pt x="9" y="159"/>
                    </a:lnTo>
                    <a:lnTo>
                      <a:pt x="18" y="138"/>
                    </a:lnTo>
                    <a:lnTo>
                      <a:pt x="28" y="118"/>
                    </a:lnTo>
                    <a:lnTo>
                      <a:pt x="39" y="100"/>
                    </a:lnTo>
                    <a:lnTo>
                      <a:pt x="53" y="82"/>
                    </a:lnTo>
                    <a:lnTo>
                      <a:pt x="66" y="65"/>
                    </a:lnTo>
                    <a:lnTo>
                      <a:pt x="83" y="51"/>
                    </a:lnTo>
                    <a:lnTo>
                      <a:pt x="101" y="39"/>
                    </a:lnTo>
                    <a:lnTo>
                      <a:pt x="119" y="26"/>
                    </a:lnTo>
                    <a:lnTo>
                      <a:pt x="140" y="17"/>
                    </a:lnTo>
                    <a:lnTo>
                      <a:pt x="161" y="10"/>
                    </a:lnTo>
                    <a:lnTo>
                      <a:pt x="183" y="4"/>
                    </a:lnTo>
                    <a:lnTo>
                      <a:pt x="206" y="0"/>
                    </a:lnTo>
                    <a:lnTo>
                      <a:pt x="229" y="0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FFD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13">
                <a:extLst>
                  <a:ext uri="{FF2B5EF4-FFF2-40B4-BE49-F238E27FC236}">
                    <a16:creationId xmlns:a16="http://schemas.microsoft.com/office/drawing/2014/main" id="{1D22F429-B135-42EE-8861-897E85DAE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1605"/>
                <a:ext cx="463" cy="454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278" y="4"/>
                  </a:cxn>
                  <a:cxn ang="0">
                    <a:pos x="321" y="16"/>
                  </a:cxn>
                  <a:cxn ang="0">
                    <a:pos x="362" y="38"/>
                  </a:cxn>
                  <a:cxn ang="0">
                    <a:pos x="395" y="66"/>
                  </a:cxn>
                  <a:cxn ang="0">
                    <a:pos x="424" y="100"/>
                  </a:cxn>
                  <a:cxn ang="0">
                    <a:pos x="445" y="139"/>
                  </a:cxn>
                  <a:cxn ang="0">
                    <a:pos x="459" y="180"/>
                  </a:cxn>
                  <a:cxn ang="0">
                    <a:pos x="463" y="226"/>
                  </a:cxn>
                  <a:cxn ang="0">
                    <a:pos x="462" y="250"/>
                  </a:cxn>
                  <a:cxn ang="0">
                    <a:pos x="454" y="294"/>
                  </a:cxn>
                  <a:cxn ang="0">
                    <a:pos x="436" y="335"/>
                  </a:cxn>
                  <a:cxn ang="0">
                    <a:pos x="410" y="372"/>
                  </a:cxn>
                  <a:cxn ang="0">
                    <a:pos x="380" y="403"/>
                  </a:cxn>
                  <a:cxn ang="0">
                    <a:pos x="342" y="428"/>
                  </a:cxn>
                  <a:cxn ang="0">
                    <a:pos x="301" y="445"/>
                  </a:cxn>
                  <a:cxn ang="0">
                    <a:pos x="256" y="454"/>
                  </a:cxn>
                  <a:cxn ang="0">
                    <a:pos x="232" y="454"/>
                  </a:cxn>
                  <a:cxn ang="0">
                    <a:pos x="185" y="450"/>
                  </a:cxn>
                  <a:cxn ang="0">
                    <a:pos x="142" y="436"/>
                  </a:cxn>
                  <a:cxn ang="0">
                    <a:pos x="103" y="416"/>
                  </a:cxn>
                  <a:cxn ang="0">
                    <a:pos x="68" y="388"/>
                  </a:cxn>
                  <a:cxn ang="0">
                    <a:pos x="40" y="354"/>
                  </a:cxn>
                  <a:cxn ang="0">
                    <a:pos x="18" y="315"/>
                  </a:cxn>
                  <a:cxn ang="0">
                    <a:pos x="5" y="272"/>
                  </a:cxn>
                  <a:cxn ang="0">
                    <a:pos x="0" y="226"/>
                  </a:cxn>
                  <a:cxn ang="0">
                    <a:pos x="1" y="204"/>
                  </a:cxn>
                  <a:cxn ang="0">
                    <a:pos x="11" y="160"/>
                  </a:cxn>
                  <a:cxn ang="0">
                    <a:pos x="28" y="118"/>
                  </a:cxn>
                  <a:cxn ang="0">
                    <a:pos x="53" y="82"/>
                  </a:cxn>
                  <a:cxn ang="0">
                    <a:pos x="85" y="51"/>
                  </a:cxn>
                  <a:cxn ang="0">
                    <a:pos x="122" y="26"/>
                  </a:cxn>
                  <a:cxn ang="0">
                    <a:pos x="163" y="9"/>
                  </a:cxn>
                  <a:cxn ang="0">
                    <a:pos x="209" y="0"/>
                  </a:cxn>
                  <a:cxn ang="0">
                    <a:pos x="232" y="0"/>
                  </a:cxn>
                </a:cxnLst>
                <a:rect l="0" t="0" r="r" b="b"/>
                <a:pathLst>
                  <a:path w="463" h="454">
                    <a:moveTo>
                      <a:pt x="232" y="0"/>
                    </a:moveTo>
                    <a:lnTo>
                      <a:pt x="232" y="0"/>
                    </a:lnTo>
                    <a:lnTo>
                      <a:pt x="256" y="0"/>
                    </a:lnTo>
                    <a:lnTo>
                      <a:pt x="278" y="4"/>
                    </a:lnTo>
                    <a:lnTo>
                      <a:pt x="301" y="9"/>
                    </a:lnTo>
                    <a:lnTo>
                      <a:pt x="321" y="16"/>
                    </a:lnTo>
                    <a:lnTo>
                      <a:pt x="342" y="26"/>
                    </a:lnTo>
                    <a:lnTo>
                      <a:pt x="362" y="38"/>
                    </a:lnTo>
                    <a:lnTo>
                      <a:pt x="380" y="51"/>
                    </a:lnTo>
                    <a:lnTo>
                      <a:pt x="395" y="66"/>
                    </a:lnTo>
                    <a:lnTo>
                      <a:pt x="410" y="82"/>
                    </a:lnTo>
                    <a:lnTo>
                      <a:pt x="424" y="100"/>
                    </a:lnTo>
                    <a:lnTo>
                      <a:pt x="436" y="118"/>
                    </a:lnTo>
                    <a:lnTo>
                      <a:pt x="445" y="139"/>
                    </a:lnTo>
                    <a:lnTo>
                      <a:pt x="454" y="160"/>
                    </a:lnTo>
                    <a:lnTo>
                      <a:pt x="459" y="180"/>
                    </a:lnTo>
                    <a:lnTo>
                      <a:pt x="462" y="204"/>
                    </a:lnTo>
                    <a:lnTo>
                      <a:pt x="463" y="226"/>
                    </a:lnTo>
                    <a:lnTo>
                      <a:pt x="463" y="226"/>
                    </a:lnTo>
                    <a:lnTo>
                      <a:pt x="462" y="250"/>
                    </a:lnTo>
                    <a:lnTo>
                      <a:pt x="459" y="272"/>
                    </a:lnTo>
                    <a:lnTo>
                      <a:pt x="454" y="294"/>
                    </a:lnTo>
                    <a:lnTo>
                      <a:pt x="445" y="315"/>
                    </a:lnTo>
                    <a:lnTo>
                      <a:pt x="436" y="335"/>
                    </a:lnTo>
                    <a:lnTo>
                      <a:pt x="424" y="354"/>
                    </a:lnTo>
                    <a:lnTo>
                      <a:pt x="410" y="372"/>
                    </a:lnTo>
                    <a:lnTo>
                      <a:pt x="395" y="388"/>
                    </a:lnTo>
                    <a:lnTo>
                      <a:pt x="380" y="403"/>
                    </a:lnTo>
                    <a:lnTo>
                      <a:pt x="362" y="416"/>
                    </a:lnTo>
                    <a:lnTo>
                      <a:pt x="342" y="428"/>
                    </a:lnTo>
                    <a:lnTo>
                      <a:pt x="321" y="436"/>
                    </a:lnTo>
                    <a:lnTo>
                      <a:pt x="301" y="445"/>
                    </a:lnTo>
                    <a:lnTo>
                      <a:pt x="278" y="450"/>
                    </a:lnTo>
                    <a:lnTo>
                      <a:pt x="256" y="454"/>
                    </a:lnTo>
                    <a:lnTo>
                      <a:pt x="232" y="454"/>
                    </a:lnTo>
                    <a:lnTo>
                      <a:pt x="232" y="454"/>
                    </a:lnTo>
                    <a:lnTo>
                      <a:pt x="209" y="454"/>
                    </a:lnTo>
                    <a:lnTo>
                      <a:pt x="185" y="450"/>
                    </a:lnTo>
                    <a:lnTo>
                      <a:pt x="163" y="445"/>
                    </a:lnTo>
                    <a:lnTo>
                      <a:pt x="142" y="436"/>
                    </a:lnTo>
                    <a:lnTo>
                      <a:pt x="122" y="428"/>
                    </a:lnTo>
                    <a:lnTo>
                      <a:pt x="103" y="416"/>
                    </a:lnTo>
                    <a:lnTo>
                      <a:pt x="85" y="403"/>
                    </a:lnTo>
                    <a:lnTo>
                      <a:pt x="68" y="388"/>
                    </a:lnTo>
                    <a:lnTo>
                      <a:pt x="53" y="372"/>
                    </a:lnTo>
                    <a:lnTo>
                      <a:pt x="40" y="354"/>
                    </a:lnTo>
                    <a:lnTo>
                      <a:pt x="28" y="335"/>
                    </a:lnTo>
                    <a:lnTo>
                      <a:pt x="18" y="315"/>
                    </a:lnTo>
                    <a:lnTo>
                      <a:pt x="11" y="294"/>
                    </a:lnTo>
                    <a:lnTo>
                      <a:pt x="5" y="272"/>
                    </a:lnTo>
                    <a:lnTo>
                      <a:pt x="1" y="250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1" y="204"/>
                    </a:lnTo>
                    <a:lnTo>
                      <a:pt x="5" y="180"/>
                    </a:lnTo>
                    <a:lnTo>
                      <a:pt x="11" y="160"/>
                    </a:lnTo>
                    <a:lnTo>
                      <a:pt x="18" y="139"/>
                    </a:lnTo>
                    <a:lnTo>
                      <a:pt x="28" y="118"/>
                    </a:lnTo>
                    <a:lnTo>
                      <a:pt x="40" y="100"/>
                    </a:lnTo>
                    <a:lnTo>
                      <a:pt x="53" y="82"/>
                    </a:lnTo>
                    <a:lnTo>
                      <a:pt x="68" y="66"/>
                    </a:lnTo>
                    <a:lnTo>
                      <a:pt x="85" y="51"/>
                    </a:lnTo>
                    <a:lnTo>
                      <a:pt x="103" y="38"/>
                    </a:lnTo>
                    <a:lnTo>
                      <a:pt x="122" y="26"/>
                    </a:lnTo>
                    <a:lnTo>
                      <a:pt x="142" y="16"/>
                    </a:lnTo>
                    <a:lnTo>
                      <a:pt x="163" y="9"/>
                    </a:lnTo>
                    <a:lnTo>
                      <a:pt x="185" y="4"/>
                    </a:lnTo>
                    <a:lnTo>
                      <a:pt x="209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14">
                <a:extLst>
                  <a:ext uri="{FF2B5EF4-FFF2-40B4-BE49-F238E27FC236}">
                    <a16:creationId xmlns:a16="http://schemas.microsoft.com/office/drawing/2014/main" id="{F31F48FE-848A-4A05-A031-F39AB9900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8" y="1602"/>
                <a:ext cx="464" cy="459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279" y="5"/>
                  </a:cxn>
                  <a:cxn ang="0">
                    <a:pos x="322" y="18"/>
                  </a:cxn>
                  <a:cxn ang="0">
                    <a:pos x="363" y="40"/>
                  </a:cxn>
                  <a:cxn ang="0">
                    <a:pos x="396" y="68"/>
                  </a:cxn>
                  <a:cxn ang="0">
                    <a:pos x="425" y="101"/>
                  </a:cxn>
                  <a:cxn ang="0">
                    <a:pos x="446" y="140"/>
                  </a:cxn>
                  <a:cxn ang="0">
                    <a:pos x="460" y="183"/>
                  </a:cxn>
                  <a:cxn ang="0">
                    <a:pos x="464" y="229"/>
                  </a:cxn>
                  <a:cxn ang="0">
                    <a:pos x="464" y="253"/>
                  </a:cxn>
                  <a:cxn ang="0">
                    <a:pos x="455" y="297"/>
                  </a:cxn>
                  <a:cxn ang="0">
                    <a:pos x="437" y="339"/>
                  </a:cxn>
                  <a:cxn ang="0">
                    <a:pos x="411" y="375"/>
                  </a:cxn>
                  <a:cxn ang="0">
                    <a:pos x="381" y="406"/>
                  </a:cxn>
                  <a:cxn ang="0">
                    <a:pos x="343" y="431"/>
                  </a:cxn>
                  <a:cxn ang="0">
                    <a:pos x="302" y="449"/>
                  </a:cxn>
                  <a:cxn ang="0">
                    <a:pos x="256" y="457"/>
                  </a:cxn>
                  <a:cxn ang="0">
                    <a:pos x="232" y="459"/>
                  </a:cxn>
                  <a:cxn ang="0">
                    <a:pos x="186" y="455"/>
                  </a:cxn>
                  <a:cxn ang="0">
                    <a:pos x="141" y="441"/>
                  </a:cxn>
                  <a:cxn ang="0">
                    <a:pos x="103" y="420"/>
                  </a:cxn>
                  <a:cxn ang="0">
                    <a:pos x="68" y="392"/>
                  </a:cxn>
                  <a:cxn ang="0">
                    <a:pos x="40" y="357"/>
                  </a:cxn>
                  <a:cxn ang="0">
                    <a:pos x="18" y="318"/>
                  </a:cxn>
                  <a:cxn ang="0">
                    <a:pos x="4" y="275"/>
                  </a:cxn>
                  <a:cxn ang="0">
                    <a:pos x="0" y="229"/>
                  </a:cxn>
                  <a:cxn ang="0">
                    <a:pos x="1" y="206"/>
                  </a:cxn>
                  <a:cxn ang="0">
                    <a:pos x="9" y="161"/>
                  </a:cxn>
                  <a:cxn ang="0">
                    <a:pos x="27" y="121"/>
                  </a:cxn>
                  <a:cxn ang="0">
                    <a:pos x="52" y="83"/>
                  </a:cxn>
                  <a:cxn ang="0">
                    <a:pos x="84" y="53"/>
                  </a:cxn>
                  <a:cxn ang="0">
                    <a:pos x="122" y="28"/>
                  </a:cxn>
                  <a:cxn ang="0">
                    <a:pos x="164" y="11"/>
                  </a:cxn>
                  <a:cxn ang="0">
                    <a:pos x="208" y="1"/>
                  </a:cxn>
                  <a:cxn ang="0">
                    <a:pos x="232" y="0"/>
                  </a:cxn>
                </a:cxnLst>
                <a:rect l="0" t="0" r="r" b="b"/>
                <a:pathLst>
                  <a:path w="464" h="459">
                    <a:moveTo>
                      <a:pt x="232" y="0"/>
                    </a:moveTo>
                    <a:lnTo>
                      <a:pt x="232" y="0"/>
                    </a:lnTo>
                    <a:lnTo>
                      <a:pt x="256" y="1"/>
                    </a:lnTo>
                    <a:lnTo>
                      <a:pt x="279" y="5"/>
                    </a:lnTo>
                    <a:lnTo>
                      <a:pt x="302" y="11"/>
                    </a:lnTo>
                    <a:lnTo>
                      <a:pt x="322" y="18"/>
                    </a:lnTo>
                    <a:lnTo>
                      <a:pt x="343" y="28"/>
                    </a:lnTo>
                    <a:lnTo>
                      <a:pt x="363" y="40"/>
                    </a:lnTo>
                    <a:lnTo>
                      <a:pt x="381" y="53"/>
                    </a:lnTo>
                    <a:lnTo>
                      <a:pt x="396" y="68"/>
                    </a:lnTo>
                    <a:lnTo>
                      <a:pt x="411" y="83"/>
                    </a:lnTo>
                    <a:lnTo>
                      <a:pt x="425" y="101"/>
                    </a:lnTo>
                    <a:lnTo>
                      <a:pt x="437" y="121"/>
                    </a:lnTo>
                    <a:lnTo>
                      <a:pt x="446" y="140"/>
                    </a:lnTo>
                    <a:lnTo>
                      <a:pt x="455" y="161"/>
                    </a:lnTo>
                    <a:lnTo>
                      <a:pt x="460" y="183"/>
                    </a:lnTo>
                    <a:lnTo>
                      <a:pt x="464" y="206"/>
                    </a:lnTo>
                    <a:lnTo>
                      <a:pt x="464" y="229"/>
                    </a:lnTo>
                    <a:lnTo>
                      <a:pt x="464" y="229"/>
                    </a:lnTo>
                    <a:lnTo>
                      <a:pt x="464" y="253"/>
                    </a:lnTo>
                    <a:lnTo>
                      <a:pt x="460" y="275"/>
                    </a:lnTo>
                    <a:lnTo>
                      <a:pt x="455" y="297"/>
                    </a:lnTo>
                    <a:lnTo>
                      <a:pt x="446" y="318"/>
                    </a:lnTo>
                    <a:lnTo>
                      <a:pt x="437" y="339"/>
                    </a:lnTo>
                    <a:lnTo>
                      <a:pt x="425" y="357"/>
                    </a:lnTo>
                    <a:lnTo>
                      <a:pt x="411" y="375"/>
                    </a:lnTo>
                    <a:lnTo>
                      <a:pt x="396" y="392"/>
                    </a:lnTo>
                    <a:lnTo>
                      <a:pt x="381" y="406"/>
                    </a:lnTo>
                    <a:lnTo>
                      <a:pt x="363" y="420"/>
                    </a:lnTo>
                    <a:lnTo>
                      <a:pt x="343" y="431"/>
                    </a:lnTo>
                    <a:lnTo>
                      <a:pt x="322" y="441"/>
                    </a:lnTo>
                    <a:lnTo>
                      <a:pt x="302" y="449"/>
                    </a:lnTo>
                    <a:lnTo>
                      <a:pt x="279" y="455"/>
                    </a:lnTo>
                    <a:lnTo>
                      <a:pt x="256" y="457"/>
                    </a:lnTo>
                    <a:lnTo>
                      <a:pt x="232" y="459"/>
                    </a:lnTo>
                    <a:lnTo>
                      <a:pt x="232" y="459"/>
                    </a:lnTo>
                    <a:lnTo>
                      <a:pt x="208" y="457"/>
                    </a:lnTo>
                    <a:lnTo>
                      <a:pt x="186" y="455"/>
                    </a:lnTo>
                    <a:lnTo>
                      <a:pt x="164" y="449"/>
                    </a:lnTo>
                    <a:lnTo>
                      <a:pt x="141" y="441"/>
                    </a:lnTo>
                    <a:lnTo>
                      <a:pt x="122" y="431"/>
                    </a:lnTo>
                    <a:lnTo>
                      <a:pt x="103" y="420"/>
                    </a:lnTo>
                    <a:lnTo>
                      <a:pt x="84" y="406"/>
                    </a:lnTo>
                    <a:lnTo>
                      <a:pt x="68" y="392"/>
                    </a:lnTo>
                    <a:lnTo>
                      <a:pt x="52" y="375"/>
                    </a:lnTo>
                    <a:lnTo>
                      <a:pt x="40" y="357"/>
                    </a:lnTo>
                    <a:lnTo>
                      <a:pt x="27" y="339"/>
                    </a:lnTo>
                    <a:lnTo>
                      <a:pt x="18" y="318"/>
                    </a:lnTo>
                    <a:lnTo>
                      <a:pt x="9" y="297"/>
                    </a:lnTo>
                    <a:lnTo>
                      <a:pt x="4" y="275"/>
                    </a:lnTo>
                    <a:lnTo>
                      <a:pt x="1" y="253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1" y="206"/>
                    </a:lnTo>
                    <a:lnTo>
                      <a:pt x="4" y="183"/>
                    </a:lnTo>
                    <a:lnTo>
                      <a:pt x="9" y="161"/>
                    </a:lnTo>
                    <a:lnTo>
                      <a:pt x="18" y="140"/>
                    </a:lnTo>
                    <a:lnTo>
                      <a:pt x="27" y="121"/>
                    </a:lnTo>
                    <a:lnTo>
                      <a:pt x="40" y="101"/>
                    </a:lnTo>
                    <a:lnTo>
                      <a:pt x="52" y="83"/>
                    </a:lnTo>
                    <a:lnTo>
                      <a:pt x="68" y="68"/>
                    </a:lnTo>
                    <a:lnTo>
                      <a:pt x="84" y="53"/>
                    </a:lnTo>
                    <a:lnTo>
                      <a:pt x="103" y="40"/>
                    </a:lnTo>
                    <a:lnTo>
                      <a:pt x="122" y="28"/>
                    </a:lnTo>
                    <a:lnTo>
                      <a:pt x="141" y="18"/>
                    </a:lnTo>
                    <a:lnTo>
                      <a:pt x="164" y="11"/>
                    </a:lnTo>
                    <a:lnTo>
                      <a:pt x="186" y="5"/>
                    </a:lnTo>
                    <a:lnTo>
                      <a:pt x="208" y="1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FFC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115">
                <a:extLst>
                  <a:ext uri="{FF2B5EF4-FFF2-40B4-BE49-F238E27FC236}">
                    <a16:creationId xmlns:a16="http://schemas.microsoft.com/office/drawing/2014/main" id="{5FF6E3C7-31A7-4D3D-BC92-8AA7A0F22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1600"/>
                <a:ext cx="468" cy="462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81" y="6"/>
                  </a:cxn>
                  <a:cxn ang="0">
                    <a:pos x="324" y="18"/>
                  </a:cxn>
                  <a:cxn ang="0">
                    <a:pos x="365" y="41"/>
                  </a:cxn>
                  <a:cxn ang="0">
                    <a:pos x="398" y="69"/>
                  </a:cxn>
                  <a:cxn ang="0">
                    <a:pos x="427" y="102"/>
                  </a:cxn>
                  <a:cxn ang="0">
                    <a:pos x="450" y="142"/>
                  </a:cxn>
                  <a:cxn ang="0">
                    <a:pos x="462" y="185"/>
                  </a:cxn>
                  <a:cxn ang="0">
                    <a:pos x="468" y="231"/>
                  </a:cxn>
                  <a:cxn ang="0">
                    <a:pos x="466" y="255"/>
                  </a:cxn>
                  <a:cxn ang="0">
                    <a:pos x="457" y="299"/>
                  </a:cxn>
                  <a:cxn ang="0">
                    <a:pos x="439" y="341"/>
                  </a:cxn>
                  <a:cxn ang="0">
                    <a:pos x="413" y="377"/>
                  </a:cxn>
                  <a:cxn ang="0">
                    <a:pos x="383" y="409"/>
                  </a:cxn>
                  <a:cxn ang="0">
                    <a:pos x="345" y="433"/>
                  </a:cxn>
                  <a:cxn ang="0">
                    <a:pos x="304" y="451"/>
                  </a:cxn>
                  <a:cxn ang="0">
                    <a:pos x="258" y="461"/>
                  </a:cxn>
                  <a:cxn ang="0">
                    <a:pos x="234" y="462"/>
                  </a:cxn>
                  <a:cxn ang="0">
                    <a:pos x="187" y="457"/>
                  </a:cxn>
                  <a:cxn ang="0">
                    <a:pos x="142" y="443"/>
                  </a:cxn>
                  <a:cxn ang="0">
                    <a:pos x="103" y="422"/>
                  </a:cxn>
                  <a:cxn ang="0">
                    <a:pos x="68" y="394"/>
                  </a:cxn>
                  <a:cxn ang="0">
                    <a:pos x="39" y="359"/>
                  </a:cxn>
                  <a:cxn ang="0">
                    <a:pos x="18" y="320"/>
                  </a:cxn>
                  <a:cxn ang="0">
                    <a:pos x="4" y="277"/>
                  </a:cxn>
                  <a:cxn ang="0">
                    <a:pos x="0" y="231"/>
                  </a:cxn>
                  <a:cxn ang="0">
                    <a:pos x="0" y="208"/>
                  </a:cxn>
                  <a:cxn ang="0">
                    <a:pos x="10" y="163"/>
                  </a:cxn>
                  <a:cxn ang="0">
                    <a:pos x="28" y="121"/>
                  </a:cxn>
                  <a:cxn ang="0">
                    <a:pos x="53" y="85"/>
                  </a:cxn>
                  <a:cxn ang="0">
                    <a:pos x="85" y="53"/>
                  </a:cxn>
                  <a:cxn ang="0">
                    <a:pos x="123" y="28"/>
                  </a:cxn>
                  <a:cxn ang="0">
                    <a:pos x="164" y="11"/>
                  </a:cxn>
                  <a:cxn ang="0">
                    <a:pos x="210" y="2"/>
                  </a:cxn>
                  <a:cxn ang="0">
                    <a:pos x="234" y="0"/>
                  </a:cxn>
                </a:cxnLst>
                <a:rect l="0" t="0" r="r" b="b"/>
                <a:pathLst>
                  <a:path w="468" h="462">
                    <a:moveTo>
                      <a:pt x="234" y="0"/>
                    </a:moveTo>
                    <a:lnTo>
                      <a:pt x="234" y="0"/>
                    </a:lnTo>
                    <a:lnTo>
                      <a:pt x="258" y="2"/>
                    </a:lnTo>
                    <a:lnTo>
                      <a:pt x="281" y="6"/>
                    </a:lnTo>
                    <a:lnTo>
                      <a:pt x="304" y="11"/>
                    </a:lnTo>
                    <a:lnTo>
                      <a:pt x="324" y="18"/>
                    </a:lnTo>
                    <a:lnTo>
                      <a:pt x="345" y="28"/>
                    </a:lnTo>
                    <a:lnTo>
                      <a:pt x="365" y="41"/>
                    </a:lnTo>
                    <a:lnTo>
                      <a:pt x="383" y="53"/>
                    </a:lnTo>
                    <a:lnTo>
                      <a:pt x="398" y="69"/>
                    </a:lnTo>
                    <a:lnTo>
                      <a:pt x="413" y="85"/>
                    </a:lnTo>
                    <a:lnTo>
                      <a:pt x="427" y="102"/>
                    </a:lnTo>
                    <a:lnTo>
                      <a:pt x="439" y="121"/>
                    </a:lnTo>
                    <a:lnTo>
                      <a:pt x="450" y="142"/>
                    </a:lnTo>
                    <a:lnTo>
                      <a:pt x="457" y="163"/>
                    </a:lnTo>
                    <a:lnTo>
                      <a:pt x="462" y="185"/>
                    </a:lnTo>
                    <a:lnTo>
                      <a:pt x="466" y="208"/>
                    </a:lnTo>
                    <a:lnTo>
                      <a:pt x="468" y="231"/>
                    </a:lnTo>
                    <a:lnTo>
                      <a:pt x="468" y="231"/>
                    </a:lnTo>
                    <a:lnTo>
                      <a:pt x="466" y="255"/>
                    </a:lnTo>
                    <a:lnTo>
                      <a:pt x="462" y="277"/>
                    </a:lnTo>
                    <a:lnTo>
                      <a:pt x="457" y="299"/>
                    </a:lnTo>
                    <a:lnTo>
                      <a:pt x="450" y="320"/>
                    </a:lnTo>
                    <a:lnTo>
                      <a:pt x="439" y="341"/>
                    </a:lnTo>
                    <a:lnTo>
                      <a:pt x="427" y="359"/>
                    </a:lnTo>
                    <a:lnTo>
                      <a:pt x="413" y="377"/>
                    </a:lnTo>
                    <a:lnTo>
                      <a:pt x="398" y="394"/>
                    </a:lnTo>
                    <a:lnTo>
                      <a:pt x="383" y="409"/>
                    </a:lnTo>
                    <a:lnTo>
                      <a:pt x="365" y="422"/>
                    </a:lnTo>
                    <a:lnTo>
                      <a:pt x="345" y="433"/>
                    </a:lnTo>
                    <a:lnTo>
                      <a:pt x="324" y="443"/>
                    </a:lnTo>
                    <a:lnTo>
                      <a:pt x="304" y="451"/>
                    </a:lnTo>
                    <a:lnTo>
                      <a:pt x="281" y="457"/>
                    </a:lnTo>
                    <a:lnTo>
                      <a:pt x="258" y="461"/>
                    </a:lnTo>
                    <a:lnTo>
                      <a:pt x="234" y="462"/>
                    </a:lnTo>
                    <a:lnTo>
                      <a:pt x="234" y="462"/>
                    </a:lnTo>
                    <a:lnTo>
                      <a:pt x="210" y="461"/>
                    </a:lnTo>
                    <a:lnTo>
                      <a:pt x="187" y="457"/>
                    </a:lnTo>
                    <a:lnTo>
                      <a:pt x="164" y="451"/>
                    </a:lnTo>
                    <a:lnTo>
                      <a:pt x="142" y="443"/>
                    </a:lnTo>
                    <a:lnTo>
                      <a:pt x="123" y="433"/>
                    </a:lnTo>
                    <a:lnTo>
                      <a:pt x="103" y="422"/>
                    </a:lnTo>
                    <a:lnTo>
                      <a:pt x="85" y="409"/>
                    </a:lnTo>
                    <a:lnTo>
                      <a:pt x="68" y="394"/>
                    </a:lnTo>
                    <a:lnTo>
                      <a:pt x="53" y="377"/>
                    </a:lnTo>
                    <a:lnTo>
                      <a:pt x="39" y="359"/>
                    </a:lnTo>
                    <a:lnTo>
                      <a:pt x="28" y="341"/>
                    </a:lnTo>
                    <a:lnTo>
                      <a:pt x="18" y="320"/>
                    </a:lnTo>
                    <a:lnTo>
                      <a:pt x="10" y="299"/>
                    </a:lnTo>
                    <a:lnTo>
                      <a:pt x="4" y="277"/>
                    </a:lnTo>
                    <a:lnTo>
                      <a:pt x="0" y="255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0" y="208"/>
                    </a:lnTo>
                    <a:lnTo>
                      <a:pt x="4" y="185"/>
                    </a:lnTo>
                    <a:lnTo>
                      <a:pt x="10" y="163"/>
                    </a:lnTo>
                    <a:lnTo>
                      <a:pt x="18" y="142"/>
                    </a:lnTo>
                    <a:lnTo>
                      <a:pt x="28" y="121"/>
                    </a:lnTo>
                    <a:lnTo>
                      <a:pt x="39" y="102"/>
                    </a:lnTo>
                    <a:lnTo>
                      <a:pt x="53" y="85"/>
                    </a:lnTo>
                    <a:lnTo>
                      <a:pt x="68" y="69"/>
                    </a:lnTo>
                    <a:lnTo>
                      <a:pt x="85" y="53"/>
                    </a:lnTo>
                    <a:lnTo>
                      <a:pt x="103" y="41"/>
                    </a:lnTo>
                    <a:lnTo>
                      <a:pt x="123" y="28"/>
                    </a:lnTo>
                    <a:lnTo>
                      <a:pt x="142" y="18"/>
                    </a:lnTo>
                    <a:lnTo>
                      <a:pt x="164" y="11"/>
                    </a:lnTo>
                    <a:lnTo>
                      <a:pt x="187" y="6"/>
                    </a:lnTo>
                    <a:lnTo>
                      <a:pt x="210" y="2"/>
                    </a:lnTo>
                    <a:lnTo>
                      <a:pt x="234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FBD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116">
                <a:extLst>
                  <a:ext uri="{FF2B5EF4-FFF2-40B4-BE49-F238E27FC236}">
                    <a16:creationId xmlns:a16="http://schemas.microsoft.com/office/drawing/2014/main" id="{A2A86A32-8858-4AE2-9594-2DA55E689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599"/>
                <a:ext cx="471" cy="463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283" y="6"/>
                  </a:cxn>
                  <a:cxn ang="0">
                    <a:pos x="327" y="18"/>
                  </a:cxn>
                  <a:cxn ang="0">
                    <a:pos x="368" y="40"/>
                  </a:cxn>
                  <a:cxn ang="0">
                    <a:pos x="403" y="68"/>
                  </a:cxn>
                  <a:cxn ang="0">
                    <a:pos x="430" y="103"/>
                  </a:cxn>
                  <a:cxn ang="0">
                    <a:pos x="453" y="142"/>
                  </a:cxn>
                  <a:cxn ang="0">
                    <a:pos x="467" y="185"/>
                  </a:cxn>
                  <a:cxn ang="0">
                    <a:pos x="471" y="232"/>
                  </a:cxn>
                  <a:cxn ang="0">
                    <a:pos x="469" y="256"/>
                  </a:cxn>
                  <a:cxn ang="0">
                    <a:pos x="461" y="300"/>
                  </a:cxn>
                  <a:cxn ang="0">
                    <a:pos x="443" y="342"/>
                  </a:cxn>
                  <a:cxn ang="0">
                    <a:pos x="416" y="378"/>
                  </a:cxn>
                  <a:cxn ang="0">
                    <a:pos x="386" y="410"/>
                  </a:cxn>
                  <a:cxn ang="0">
                    <a:pos x="348" y="435"/>
                  </a:cxn>
                  <a:cxn ang="0">
                    <a:pos x="305" y="454"/>
                  </a:cxn>
                  <a:cxn ang="0">
                    <a:pos x="259" y="462"/>
                  </a:cxn>
                  <a:cxn ang="0">
                    <a:pos x="236" y="463"/>
                  </a:cxn>
                  <a:cxn ang="0">
                    <a:pos x="188" y="459"/>
                  </a:cxn>
                  <a:cxn ang="0">
                    <a:pos x="145" y="445"/>
                  </a:cxn>
                  <a:cxn ang="0">
                    <a:pos x="105" y="424"/>
                  </a:cxn>
                  <a:cxn ang="0">
                    <a:pos x="70" y="395"/>
                  </a:cxn>
                  <a:cxn ang="0">
                    <a:pos x="41" y="362"/>
                  </a:cxn>
                  <a:cxn ang="0">
                    <a:pos x="20" y="321"/>
                  </a:cxn>
                  <a:cxn ang="0">
                    <a:pos x="6" y="278"/>
                  </a:cxn>
                  <a:cxn ang="0">
                    <a:pos x="0" y="232"/>
                  </a:cxn>
                  <a:cxn ang="0">
                    <a:pos x="2" y="209"/>
                  </a:cxn>
                  <a:cxn ang="0">
                    <a:pos x="11" y="163"/>
                  </a:cxn>
                  <a:cxn ang="0">
                    <a:pos x="30" y="121"/>
                  </a:cxn>
                  <a:cxn ang="0">
                    <a:pos x="55" y="85"/>
                  </a:cxn>
                  <a:cxn ang="0">
                    <a:pos x="87" y="53"/>
                  </a:cxn>
                  <a:cxn ang="0">
                    <a:pos x="124" y="28"/>
                  </a:cxn>
                  <a:cxn ang="0">
                    <a:pos x="166" y="11"/>
                  </a:cxn>
                  <a:cxn ang="0">
                    <a:pos x="212" y="1"/>
                  </a:cxn>
                  <a:cxn ang="0">
                    <a:pos x="236" y="0"/>
                  </a:cxn>
                </a:cxnLst>
                <a:rect l="0" t="0" r="r" b="b"/>
                <a:pathLst>
                  <a:path w="471" h="463">
                    <a:moveTo>
                      <a:pt x="236" y="0"/>
                    </a:moveTo>
                    <a:lnTo>
                      <a:pt x="236" y="0"/>
                    </a:lnTo>
                    <a:lnTo>
                      <a:pt x="259" y="1"/>
                    </a:lnTo>
                    <a:lnTo>
                      <a:pt x="283" y="6"/>
                    </a:lnTo>
                    <a:lnTo>
                      <a:pt x="305" y="11"/>
                    </a:lnTo>
                    <a:lnTo>
                      <a:pt x="327" y="18"/>
                    </a:lnTo>
                    <a:lnTo>
                      <a:pt x="348" y="28"/>
                    </a:lnTo>
                    <a:lnTo>
                      <a:pt x="368" y="40"/>
                    </a:lnTo>
                    <a:lnTo>
                      <a:pt x="386" y="53"/>
                    </a:lnTo>
                    <a:lnTo>
                      <a:pt x="403" y="68"/>
                    </a:lnTo>
                    <a:lnTo>
                      <a:pt x="416" y="85"/>
                    </a:lnTo>
                    <a:lnTo>
                      <a:pt x="430" y="103"/>
                    </a:lnTo>
                    <a:lnTo>
                      <a:pt x="443" y="121"/>
                    </a:lnTo>
                    <a:lnTo>
                      <a:pt x="453" y="142"/>
                    </a:lnTo>
                    <a:lnTo>
                      <a:pt x="461" y="163"/>
                    </a:lnTo>
                    <a:lnTo>
                      <a:pt x="467" y="185"/>
                    </a:lnTo>
                    <a:lnTo>
                      <a:pt x="469" y="209"/>
                    </a:lnTo>
                    <a:lnTo>
                      <a:pt x="471" y="232"/>
                    </a:lnTo>
                    <a:lnTo>
                      <a:pt x="471" y="232"/>
                    </a:lnTo>
                    <a:lnTo>
                      <a:pt x="469" y="256"/>
                    </a:lnTo>
                    <a:lnTo>
                      <a:pt x="467" y="278"/>
                    </a:lnTo>
                    <a:lnTo>
                      <a:pt x="461" y="300"/>
                    </a:lnTo>
                    <a:lnTo>
                      <a:pt x="453" y="321"/>
                    </a:lnTo>
                    <a:lnTo>
                      <a:pt x="443" y="342"/>
                    </a:lnTo>
                    <a:lnTo>
                      <a:pt x="430" y="362"/>
                    </a:lnTo>
                    <a:lnTo>
                      <a:pt x="416" y="378"/>
                    </a:lnTo>
                    <a:lnTo>
                      <a:pt x="403" y="395"/>
                    </a:lnTo>
                    <a:lnTo>
                      <a:pt x="386" y="410"/>
                    </a:lnTo>
                    <a:lnTo>
                      <a:pt x="368" y="424"/>
                    </a:lnTo>
                    <a:lnTo>
                      <a:pt x="348" y="435"/>
                    </a:lnTo>
                    <a:lnTo>
                      <a:pt x="327" y="445"/>
                    </a:lnTo>
                    <a:lnTo>
                      <a:pt x="305" y="454"/>
                    </a:lnTo>
                    <a:lnTo>
                      <a:pt x="283" y="459"/>
                    </a:lnTo>
                    <a:lnTo>
                      <a:pt x="259" y="462"/>
                    </a:lnTo>
                    <a:lnTo>
                      <a:pt x="236" y="463"/>
                    </a:lnTo>
                    <a:lnTo>
                      <a:pt x="236" y="463"/>
                    </a:lnTo>
                    <a:lnTo>
                      <a:pt x="212" y="462"/>
                    </a:lnTo>
                    <a:lnTo>
                      <a:pt x="188" y="459"/>
                    </a:lnTo>
                    <a:lnTo>
                      <a:pt x="166" y="454"/>
                    </a:lnTo>
                    <a:lnTo>
                      <a:pt x="145" y="445"/>
                    </a:lnTo>
                    <a:lnTo>
                      <a:pt x="124" y="435"/>
                    </a:lnTo>
                    <a:lnTo>
                      <a:pt x="105" y="424"/>
                    </a:lnTo>
                    <a:lnTo>
                      <a:pt x="87" y="410"/>
                    </a:lnTo>
                    <a:lnTo>
                      <a:pt x="70" y="395"/>
                    </a:lnTo>
                    <a:lnTo>
                      <a:pt x="55" y="378"/>
                    </a:lnTo>
                    <a:lnTo>
                      <a:pt x="41" y="362"/>
                    </a:lnTo>
                    <a:lnTo>
                      <a:pt x="30" y="342"/>
                    </a:lnTo>
                    <a:lnTo>
                      <a:pt x="20" y="321"/>
                    </a:lnTo>
                    <a:lnTo>
                      <a:pt x="11" y="300"/>
                    </a:lnTo>
                    <a:lnTo>
                      <a:pt x="6" y="278"/>
                    </a:lnTo>
                    <a:lnTo>
                      <a:pt x="2" y="25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2" y="209"/>
                    </a:lnTo>
                    <a:lnTo>
                      <a:pt x="6" y="185"/>
                    </a:lnTo>
                    <a:lnTo>
                      <a:pt x="11" y="163"/>
                    </a:lnTo>
                    <a:lnTo>
                      <a:pt x="20" y="142"/>
                    </a:lnTo>
                    <a:lnTo>
                      <a:pt x="30" y="121"/>
                    </a:lnTo>
                    <a:lnTo>
                      <a:pt x="41" y="103"/>
                    </a:lnTo>
                    <a:lnTo>
                      <a:pt x="55" y="85"/>
                    </a:lnTo>
                    <a:lnTo>
                      <a:pt x="70" y="68"/>
                    </a:lnTo>
                    <a:lnTo>
                      <a:pt x="87" y="53"/>
                    </a:lnTo>
                    <a:lnTo>
                      <a:pt x="105" y="40"/>
                    </a:lnTo>
                    <a:lnTo>
                      <a:pt x="124" y="28"/>
                    </a:lnTo>
                    <a:lnTo>
                      <a:pt x="145" y="18"/>
                    </a:lnTo>
                    <a:lnTo>
                      <a:pt x="166" y="11"/>
                    </a:lnTo>
                    <a:lnTo>
                      <a:pt x="188" y="6"/>
                    </a:lnTo>
                    <a:lnTo>
                      <a:pt x="212" y="1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117">
                <a:extLst>
                  <a:ext uri="{FF2B5EF4-FFF2-40B4-BE49-F238E27FC236}">
                    <a16:creationId xmlns:a16="http://schemas.microsoft.com/office/drawing/2014/main" id="{3979EBFC-6D67-41BE-9443-115304A14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1598"/>
                <a:ext cx="472" cy="466"/>
              </a:xfrm>
              <a:custGeom>
                <a:avLst/>
                <a:gdLst/>
                <a:ahLst/>
                <a:cxnLst>
                  <a:cxn ang="0">
                    <a:pos x="237" y="0"/>
                  </a:cxn>
                  <a:cxn ang="0">
                    <a:pos x="284" y="5"/>
                  </a:cxn>
                  <a:cxn ang="0">
                    <a:pos x="328" y="18"/>
                  </a:cxn>
                  <a:cxn ang="0">
                    <a:pos x="367" y="40"/>
                  </a:cxn>
                  <a:cxn ang="0">
                    <a:pos x="404" y="68"/>
                  </a:cxn>
                  <a:cxn ang="0">
                    <a:pos x="431" y="103"/>
                  </a:cxn>
                  <a:cxn ang="0">
                    <a:pos x="454" y="141"/>
                  </a:cxn>
                  <a:cxn ang="0">
                    <a:pos x="468" y="186"/>
                  </a:cxn>
                  <a:cxn ang="0">
                    <a:pos x="472" y="232"/>
                  </a:cxn>
                  <a:cxn ang="0">
                    <a:pos x="472" y="256"/>
                  </a:cxn>
                  <a:cxn ang="0">
                    <a:pos x="462" y="301"/>
                  </a:cxn>
                  <a:cxn ang="0">
                    <a:pos x="444" y="343"/>
                  </a:cxn>
                  <a:cxn ang="0">
                    <a:pos x="419" y="381"/>
                  </a:cxn>
                  <a:cxn ang="0">
                    <a:pos x="387" y="411"/>
                  </a:cxn>
                  <a:cxn ang="0">
                    <a:pos x="348" y="436"/>
                  </a:cxn>
                  <a:cxn ang="0">
                    <a:pos x="306" y="455"/>
                  </a:cxn>
                  <a:cxn ang="0">
                    <a:pos x="260" y="464"/>
                  </a:cxn>
                  <a:cxn ang="0">
                    <a:pos x="237" y="466"/>
                  </a:cxn>
                  <a:cxn ang="0">
                    <a:pos x="189" y="460"/>
                  </a:cxn>
                  <a:cxn ang="0">
                    <a:pos x="145" y="446"/>
                  </a:cxn>
                  <a:cxn ang="0">
                    <a:pos x="104" y="425"/>
                  </a:cxn>
                  <a:cxn ang="0">
                    <a:pos x="70" y="397"/>
                  </a:cxn>
                  <a:cxn ang="0">
                    <a:pos x="40" y="363"/>
                  </a:cxn>
                  <a:cxn ang="0">
                    <a:pos x="18" y="322"/>
                  </a:cxn>
                  <a:cxn ang="0">
                    <a:pos x="4" y="279"/>
                  </a:cxn>
                  <a:cxn ang="0">
                    <a:pos x="0" y="232"/>
                  </a:cxn>
                  <a:cxn ang="0">
                    <a:pos x="1" y="208"/>
                  </a:cxn>
                  <a:cxn ang="0">
                    <a:pos x="11" y="164"/>
                  </a:cxn>
                  <a:cxn ang="0">
                    <a:pos x="28" y="122"/>
                  </a:cxn>
                  <a:cxn ang="0">
                    <a:pos x="54" y="84"/>
                  </a:cxn>
                  <a:cxn ang="0">
                    <a:pos x="86" y="52"/>
                  </a:cxn>
                  <a:cxn ang="0">
                    <a:pos x="124" y="27"/>
                  </a:cxn>
                  <a:cxn ang="0">
                    <a:pos x="166" y="11"/>
                  </a:cxn>
                  <a:cxn ang="0">
                    <a:pos x="211" y="1"/>
                  </a:cxn>
                  <a:cxn ang="0">
                    <a:pos x="237" y="0"/>
                  </a:cxn>
                </a:cxnLst>
                <a:rect l="0" t="0" r="r" b="b"/>
                <a:pathLst>
                  <a:path w="472" h="466">
                    <a:moveTo>
                      <a:pt x="237" y="0"/>
                    </a:moveTo>
                    <a:lnTo>
                      <a:pt x="237" y="0"/>
                    </a:lnTo>
                    <a:lnTo>
                      <a:pt x="260" y="1"/>
                    </a:lnTo>
                    <a:lnTo>
                      <a:pt x="284" y="5"/>
                    </a:lnTo>
                    <a:lnTo>
                      <a:pt x="306" y="11"/>
                    </a:lnTo>
                    <a:lnTo>
                      <a:pt x="328" y="18"/>
                    </a:lnTo>
                    <a:lnTo>
                      <a:pt x="348" y="27"/>
                    </a:lnTo>
                    <a:lnTo>
                      <a:pt x="367" y="40"/>
                    </a:lnTo>
                    <a:lnTo>
                      <a:pt x="387" y="52"/>
                    </a:lnTo>
                    <a:lnTo>
                      <a:pt x="404" y="68"/>
                    </a:lnTo>
                    <a:lnTo>
                      <a:pt x="419" y="84"/>
                    </a:lnTo>
                    <a:lnTo>
                      <a:pt x="431" y="103"/>
                    </a:lnTo>
                    <a:lnTo>
                      <a:pt x="444" y="122"/>
                    </a:lnTo>
                    <a:lnTo>
                      <a:pt x="454" y="141"/>
                    </a:lnTo>
                    <a:lnTo>
                      <a:pt x="462" y="164"/>
                    </a:lnTo>
                    <a:lnTo>
                      <a:pt x="468" y="186"/>
                    </a:lnTo>
                    <a:lnTo>
                      <a:pt x="472" y="208"/>
                    </a:lnTo>
                    <a:lnTo>
                      <a:pt x="472" y="232"/>
                    </a:lnTo>
                    <a:lnTo>
                      <a:pt x="472" y="232"/>
                    </a:lnTo>
                    <a:lnTo>
                      <a:pt x="472" y="256"/>
                    </a:lnTo>
                    <a:lnTo>
                      <a:pt x="468" y="279"/>
                    </a:lnTo>
                    <a:lnTo>
                      <a:pt x="462" y="301"/>
                    </a:lnTo>
                    <a:lnTo>
                      <a:pt x="454" y="322"/>
                    </a:lnTo>
                    <a:lnTo>
                      <a:pt x="444" y="343"/>
                    </a:lnTo>
                    <a:lnTo>
                      <a:pt x="431" y="363"/>
                    </a:lnTo>
                    <a:lnTo>
                      <a:pt x="419" y="381"/>
                    </a:lnTo>
                    <a:lnTo>
                      <a:pt x="404" y="397"/>
                    </a:lnTo>
                    <a:lnTo>
                      <a:pt x="387" y="411"/>
                    </a:lnTo>
                    <a:lnTo>
                      <a:pt x="367" y="425"/>
                    </a:lnTo>
                    <a:lnTo>
                      <a:pt x="348" y="436"/>
                    </a:lnTo>
                    <a:lnTo>
                      <a:pt x="328" y="446"/>
                    </a:lnTo>
                    <a:lnTo>
                      <a:pt x="306" y="455"/>
                    </a:lnTo>
                    <a:lnTo>
                      <a:pt x="284" y="460"/>
                    </a:lnTo>
                    <a:lnTo>
                      <a:pt x="260" y="464"/>
                    </a:lnTo>
                    <a:lnTo>
                      <a:pt x="237" y="466"/>
                    </a:lnTo>
                    <a:lnTo>
                      <a:pt x="237" y="466"/>
                    </a:lnTo>
                    <a:lnTo>
                      <a:pt x="211" y="464"/>
                    </a:lnTo>
                    <a:lnTo>
                      <a:pt x="189" y="460"/>
                    </a:lnTo>
                    <a:lnTo>
                      <a:pt x="166" y="455"/>
                    </a:lnTo>
                    <a:lnTo>
                      <a:pt x="145" y="446"/>
                    </a:lnTo>
                    <a:lnTo>
                      <a:pt x="124" y="436"/>
                    </a:lnTo>
                    <a:lnTo>
                      <a:pt x="104" y="425"/>
                    </a:lnTo>
                    <a:lnTo>
                      <a:pt x="86" y="411"/>
                    </a:lnTo>
                    <a:lnTo>
                      <a:pt x="70" y="397"/>
                    </a:lnTo>
                    <a:lnTo>
                      <a:pt x="54" y="381"/>
                    </a:lnTo>
                    <a:lnTo>
                      <a:pt x="40" y="363"/>
                    </a:lnTo>
                    <a:lnTo>
                      <a:pt x="28" y="343"/>
                    </a:lnTo>
                    <a:lnTo>
                      <a:pt x="18" y="322"/>
                    </a:lnTo>
                    <a:lnTo>
                      <a:pt x="11" y="301"/>
                    </a:lnTo>
                    <a:lnTo>
                      <a:pt x="4" y="279"/>
                    </a:lnTo>
                    <a:lnTo>
                      <a:pt x="1" y="25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1" y="208"/>
                    </a:lnTo>
                    <a:lnTo>
                      <a:pt x="4" y="186"/>
                    </a:lnTo>
                    <a:lnTo>
                      <a:pt x="11" y="164"/>
                    </a:lnTo>
                    <a:lnTo>
                      <a:pt x="18" y="141"/>
                    </a:lnTo>
                    <a:lnTo>
                      <a:pt x="28" y="122"/>
                    </a:lnTo>
                    <a:lnTo>
                      <a:pt x="40" y="103"/>
                    </a:lnTo>
                    <a:lnTo>
                      <a:pt x="54" y="84"/>
                    </a:lnTo>
                    <a:lnTo>
                      <a:pt x="70" y="68"/>
                    </a:lnTo>
                    <a:lnTo>
                      <a:pt x="86" y="52"/>
                    </a:lnTo>
                    <a:lnTo>
                      <a:pt x="104" y="40"/>
                    </a:lnTo>
                    <a:lnTo>
                      <a:pt x="124" y="27"/>
                    </a:lnTo>
                    <a:lnTo>
                      <a:pt x="145" y="18"/>
                    </a:lnTo>
                    <a:lnTo>
                      <a:pt x="166" y="11"/>
                    </a:lnTo>
                    <a:lnTo>
                      <a:pt x="189" y="5"/>
                    </a:lnTo>
                    <a:lnTo>
                      <a:pt x="211" y="1"/>
                    </a:lnTo>
                    <a:lnTo>
                      <a:pt x="237" y="0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FF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18">
                <a:extLst>
                  <a:ext uri="{FF2B5EF4-FFF2-40B4-BE49-F238E27FC236}">
                    <a16:creationId xmlns:a16="http://schemas.microsoft.com/office/drawing/2014/main" id="{2B24F59B-B2B5-4830-A07B-610BDBE43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1596"/>
                <a:ext cx="474" cy="468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283" y="6"/>
                  </a:cxn>
                  <a:cxn ang="0">
                    <a:pos x="328" y="18"/>
                  </a:cxn>
                  <a:cxn ang="0">
                    <a:pos x="368" y="41"/>
                  </a:cxn>
                  <a:cxn ang="0">
                    <a:pos x="405" y="68"/>
                  </a:cxn>
                  <a:cxn ang="0">
                    <a:pos x="434" y="103"/>
                  </a:cxn>
                  <a:cxn ang="0">
                    <a:pos x="455" y="143"/>
                  </a:cxn>
                  <a:cxn ang="0">
                    <a:pos x="469" y="187"/>
                  </a:cxn>
                  <a:cxn ang="0">
                    <a:pos x="474" y="234"/>
                  </a:cxn>
                  <a:cxn ang="0">
                    <a:pos x="473" y="258"/>
                  </a:cxn>
                  <a:cxn ang="0">
                    <a:pos x="463" y="303"/>
                  </a:cxn>
                  <a:cxn ang="0">
                    <a:pos x="445" y="345"/>
                  </a:cxn>
                  <a:cxn ang="0">
                    <a:pos x="420" y="383"/>
                  </a:cxn>
                  <a:cxn ang="0">
                    <a:pos x="388" y="415"/>
                  </a:cxn>
                  <a:cxn ang="0">
                    <a:pos x="349" y="440"/>
                  </a:cxn>
                  <a:cxn ang="0">
                    <a:pos x="307" y="458"/>
                  </a:cxn>
                  <a:cxn ang="0">
                    <a:pos x="261" y="466"/>
                  </a:cxn>
                  <a:cxn ang="0">
                    <a:pos x="236" y="468"/>
                  </a:cxn>
                  <a:cxn ang="0">
                    <a:pos x="189" y="463"/>
                  </a:cxn>
                  <a:cxn ang="0">
                    <a:pos x="144" y="450"/>
                  </a:cxn>
                  <a:cxn ang="0">
                    <a:pos x="104" y="427"/>
                  </a:cxn>
                  <a:cxn ang="0">
                    <a:pos x="69" y="399"/>
                  </a:cxn>
                  <a:cxn ang="0">
                    <a:pos x="40" y="365"/>
                  </a:cxn>
                  <a:cxn ang="0">
                    <a:pos x="18" y="324"/>
                  </a:cxn>
                  <a:cxn ang="0">
                    <a:pos x="4" y="281"/>
                  </a:cxn>
                  <a:cxn ang="0">
                    <a:pos x="0" y="234"/>
                  </a:cxn>
                  <a:cxn ang="0">
                    <a:pos x="0" y="210"/>
                  </a:cxn>
                  <a:cxn ang="0">
                    <a:pos x="9" y="164"/>
                  </a:cxn>
                  <a:cxn ang="0">
                    <a:pos x="27" y="123"/>
                  </a:cxn>
                  <a:cxn ang="0">
                    <a:pos x="54" y="85"/>
                  </a:cxn>
                  <a:cxn ang="0">
                    <a:pos x="86" y="54"/>
                  </a:cxn>
                  <a:cxn ang="0">
                    <a:pos x="123" y="28"/>
                  </a:cxn>
                  <a:cxn ang="0">
                    <a:pos x="167" y="11"/>
                  </a:cxn>
                  <a:cxn ang="0">
                    <a:pos x="212" y="2"/>
                  </a:cxn>
                  <a:cxn ang="0">
                    <a:pos x="236" y="0"/>
                  </a:cxn>
                </a:cxnLst>
                <a:rect l="0" t="0" r="r" b="b"/>
                <a:pathLst>
                  <a:path w="474" h="468">
                    <a:moveTo>
                      <a:pt x="236" y="0"/>
                    </a:moveTo>
                    <a:lnTo>
                      <a:pt x="236" y="0"/>
                    </a:lnTo>
                    <a:lnTo>
                      <a:pt x="261" y="2"/>
                    </a:lnTo>
                    <a:lnTo>
                      <a:pt x="283" y="6"/>
                    </a:lnTo>
                    <a:lnTo>
                      <a:pt x="307" y="11"/>
                    </a:lnTo>
                    <a:lnTo>
                      <a:pt x="328" y="18"/>
                    </a:lnTo>
                    <a:lnTo>
                      <a:pt x="349" y="28"/>
                    </a:lnTo>
                    <a:lnTo>
                      <a:pt x="368" y="41"/>
                    </a:lnTo>
                    <a:lnTo>
                      <a:pt x="388" y="54"/>
                    </a:lnTo>
                    <a:lnTo>
                      <a:pt x="405" y="68"/>
                    </a:lnTo>
                    <a:lnTo>
                      <a:pt x="420" y="85"/>
                    </a:lnTo>
                    <a:lnTo>
                      <a:pt x="434" y="103"/>
                    </a:lnTo>
                    <a:lnTo>
                      <a:pt x="445" y="123"/>
                    </a:lnTo>
                    <a:lnTo>
                      <a:pt x="455" y="143"/>
                    </a:lnTo>
                    <a:lnTo>
                      <a:pt x="463" y="164"/>
                    </a:lnTo>
                    <a:lnTo>
                      <a:pt x="469" y="187"/>
                    </a:lnTo>
                    <a:lnTo>
                      <a:pt x="473" y="210"/>
                    </a:lnTo>
                    <a:lnTo>
                      <a:pt x="474" y="234"/>
                    </a:lnTo>
                    <a:lnTo>
                      <a:pt x="474" y="234"/>
                    </a:lnTo>
                    <a:lnTo>
                      <a:pt x="473" y="258"/>
                    </a:lnTo>
                    <a:lnTo>
                      <a:pt x="469" y="281"/>
                    </a:lnTo>
                    <a:lnTo>
                      <a:pt x="463" y="303"/>
                    </a:lnTo>
                    <a:lnTo>
                      <a:pt x="455" y="324"/>
                    </a:lnTo>
                    <a:lnTo>
                      <a:pt x="445" y="345"/>
                    </a:lnTo>
                    <a:lnTo>
                      <a:pt x="434" y="365"/>
                    </a:lnTo>
                    <a:lnTo>
                      <a:pt x="420" y="383"/>
                    </a:lnTo>
                    <a:lnTo>
                      <a:pt x="405" y="399"/>
                    </a:lnTo>
                    <a:lnTo>
                      <a:pt x="388" y="415"/>
                    </a:lnTo>
                    <a:lnTo>
                      <a:pt x="368" y="427"/>
                    </a:lnTo>
                    <a:lnTo>
                      <a:pt x="349" y="440"/>
                    </a:lnTo>
                    <a:lnTo>
                      <a:pt x="328" y="450"/>
                    </a:lnTo>
                    <a:lnTo>
                      <a:pt x="307" y="458"/>
                    </a:lnTo>
                    <a:lnTo>
                      <a:pt x="283" y="463"/>
                    </a:lnTo>
                    <a:lnTo>
                      <a:pt x="261" y="466"/>
                    </a:lnTo>
                    <a:lnTo>
                      <a:pt x="236" y="468"/>
                    </a:lnTo>
                    <a:lnTo>
                      <a:pt x="236" y="468"/>
                    </a:lnTo>
                    <a:lnTo>
                      <a:pt x="212" y="466"/>
                    </a:lnTo>
                    <a:lnTo>
                      <a:pt x="189" y="463"/>
                    </a:lnTo>
                    <a:lnTo>
                      <a:pt x="167" y="458"/>
                    </a:lnTo>
                    <a:lnTo>
                      <a:pt x="144" y="450"/>
                    </a:lnTo>
                    <a:lnTo>
                      <a:pt x="123" y="440"/>
                    </a:lnTo>
                    <a:lnTo>
                      <a:pt x="104" y="427"/>
                    </a:lnTo>
                    <a:lnTo>
                      <a:pt x="86" y="415"/>
                    </a:lnTo>
                    <a:lnTo>
                      <a:pt x="69" y="399"/>
                    </a:lnTo>
                    <a:lnTo>
                      <a:pt x="54" y="383"/>
                    </a:lnTo>
                    <a:lnTo>
                      <a:pt x="40" y="365"/>
                    </a:lnTo>
                    <a:lnTo>
                      <a:pt x="27" y="345"/>
                    </a:lnTo>
                    <a:lnTo>
                      <a:pt x="18" y="324"/>
                    </a:lnTo>
                    <a:lnTo>
                      <a:pt x="9" y="303"/>
                    </a:lnTo>
                    <a:lnTo>
                      <a:pt x="4" y="281"/>
                    </a:lnTo>
                    <a:lnTo>
                      <a:pt x="0" y="258"/>
                    </a:lnTo>
                    <a:lnTo>
                      <a:pt x="0" y="234"/>
                    </a:lnTo>
                    <a:lnTo>
                      <a:pt x="0" y="234"/>
                    </a:lnTo>
                    <a:lnTo>
                      <a:pt x="0" y="210"/>
                    </a:lnTo>
                    <a:lnTo>
                      <a:pt x="4" y="187"/>
                    </a:lnTo>
                    <a:lnTo>
                      <a:pt x="9" y="164"/>
                    </a:lnTo>
                    <a:lnTo>
                      <a:pt x="18" y="143"/>
                    </a:lnTo>
                    <a:lnTo>
                      <a:pt x="27" y="123"/>
                    </a:lnTo>
                    <a:lnTo>
                      <a:pt x="40" y="103"/>
                    </a:lnTo>
                    <a:lnTo>
                      <a:pt x="54" y="85"/>
                    </a:lnTo>
                    <a:lnTo>
                      <a:pt x="69" y="68"/>
                    </a:lnTo>
                    <a:lnTo>
                      <a:pt x="86" y="54"/>
                    </a:lnTo>
                    <a:lnTo>
                      <a:pt x="104" y="41"/>
                    </a:lnTo>
                    <a:lnTo>
                      <a:pt x="123" y="28"/>
                    </a:lnTo>
                    <a:lnTo>
                      <a:pt x="144" y="18"/>
                    </a:lnTo>
                    <a:lnTo>
                      <a:pt x="167" y="11"/>
                    </a:lnTo>
                    <a:lnTo>
                      <a:pt x="189" y="6"/>
                    </a:lnTo>
                    <a:lnTo>
                      <a:pt x="212" y="2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FF9E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19">
                <a:extLst>
                  <a:ext uri="{FF2B5EF4-FFF2-40B4-BE49-F238E27FC236}">
                    <a16:creationId xmlns:a16="http://schemas.microsoft.com/office/drawing/2014/main" id="{74652D97-68AE-4DBE-AB93-2E69EF74E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595"/>
                <a:ext cx="477" cy="470"/>
              </a:xfrm>
              <a:custGeom>
                <a:avLst/>
                <a:gdLst/>
                <a:ahLst/>
                <a:cxnLst>
                  <a:cxn ang="0">
                    <a:pos x="239" y="0"/>
                  </a:cxn>
                  <a:cxn ang="0">
                    <a:pos x="286" y="4"/>
                  </a:cxn>
                  <a:cxn ang="0">
                    <a:pos x="331" y="18"/>
                  </a:cxn>
                  <a:cxn ang="0">
                    <a:pos x="371" y="40"/>
                  </a:cxn>
                  <a:cxn ang="0">
                    <a:pos x="408" y="69"/>
                  </a:cxn>
                  <a:cxn ang="0">
                    <a:pos x="437" y="104"/>
                  </a:cxn>
                  <a:cxn ang="0">
                    <a:pos x="459" y="143"/>
                  </a:cxn>
                  <a:cxn ang="0">
                    <a:pos x="473" y="188"/>
                  </a:cxn>
                  <a:cxn ang="0">
                    <a:pos x="477" y="235"/>
                  </a:cxn>
                  <a:cxn ang="0">
                    <a:pos x="476" y="259"/>
                  </a:cxn>
                  <a:cxn ang="0">
                    <a:pos x="466" y="304"/>
                  </a:cxn>
                  <a:cxn ang="0">
                    <a:pos x="448" y="346"/>
                  </a:cxn>
                  <a:cxn ang="0">
                    <a:pos x="423" y="384"/>
                  </a:cxn>
                  <a:cxn ang="0">
                    <a:pos x="391" y="416"/>
                  </a:cxn>
                  <a:cxn ang="0">
                    <a:pos x="352" y="441"/>
                  </a:cxn>
                  <a:cxn ang="0">
                    <a:pos x="310" y="459"/>
                  </a:cxn>
                  <a:cxn ang="0">
                    <a:pos x="263" y="469"/>
                  </a:cxn>
                  <a:cxn ang="0">
                    <a:pos x="239" y="470"/>
                  </a:cxn>
                  <a:cxn ang="0">
                    <a:pos x="190" y="464"/>
                  </a:cxn>
                  <a:cxn ang="0">
                    <a:pos x="146" y="451"/>
                  </a:cxn>
                  <a:cxn ang="0">
                    <a:pos x="106" y="430"/>
                  </a:cxn>
                  <a:cxn ang="0">
                    <a:pos x="71" y="400"/>
                  </a:cxn>
                  <a:cxn ang="0">
                    <a:pos x="42" y="366"/>
                  </a:cxn>
                  <a:cxn ang="0">
                    <a:pos x="19" y="327"/>
                  </a:cxn>
                  <a:cxn ang="0">
                    <a:pos x="5" y="282"/>
                  </a:cxn>
                  <a:cxn ang="0">
                    <a:pos x="0" y="235"/>
                  </a:cxn>
                  <a:cxn ang="0">
                    <a:pos x="1" y="211"/>
                  </a:cxn>
                  <a:cxn ang="0">
                    <a:pos x="11" y="165"/>
                  </a:cxn>
                  <a:cxn ang="0">
                    <a:pos x="29" y="124"/>
                  </a:cxn>
                  <a:cxn ang="0">
                    <a:pos x="54" y="86"/>
                  </a:cxn>
                  <a:cxn ang="0">
                    <a:pos x="87" y="54"/>
                  </a:cxn>
                  <a:cxn ang="0">
                    <a:pos x="125" y="28"/>
                  </a:cxn>
                  <a:cxn ang="0">
                    <a:pos x="168" y="11"/>
                  </a:cxn>
                  <a:cxn ang="0">
                    <a:pos x="214" y="1"/>
                  </a:cxn>
                  <a:cxn ang="0">
                    <a:pos x="239" y="0"/>
                  </a:cxn>
                </a:cxnLst>
                <a:rect l="0" t="0" r="r" b="b"/>
                <a:pathLst>
                  <a:path w="477" h="470">
                    <a:moveTo>
                      <a:pt x="239" y="0"/>
                    </a:moveTo>
                    <a:lnTo>
                      <a:pt x="239" y="0"/>
                    </a:lnTo>
                    <a:lnTo>
                      <a:pt x="263" y="1"/>
                    </a:lnTo>
                    <a:lnTo>
                      <a:pt x="286" y="4"/>
                    </a:lnTo>
                    <a:lnTo>
                      <a:pt x="310" y="11"/>
                    </a:lnTo>
                    <a:lnTo>
                      <a:pt x="331" y="18"/>
                    </a:lnTo>
                    <a:lnTo>
                      <a:pt x="352" y="28"/>
                    </a:lnTo>
                    <a:lnTo>
                      <a:pt x="371" y="40"/>
                    </a:lnTo>
                    <a:lnTo>
                      <a:pt x="391" y="54"/>
                    </a:lnTo>
                    <a:lnTo>
                      <a:pt x="408" y="69"/>
                    </a:lnTo>
                    <a:lnTo>
                      <a:pt x="423" y="86"/>
                    </a:lnTo>
                    <a:lnTo>
                      <a:pt x="437" y="104"/>
                    </a:lnTo>
                    <a:lnTo>
                      <a:pt x="448" y="124"/>
                    </a:lnTo>
                    <a:lnTo>
                      <a:pt x="459" y="143"/>
                    </a:lnTo>
                    <a:lnTo>
                      <a:pt x="466" y="165"/>
                    </a:lnTo>
                    <a:lnTo>
                      <a:pt x="473" y="188"/>
                    </a:lnTo>
                    <a:lnTo>
                      <a:pt x="476" y="211"/>
                    </a:lnTo>
                    <a:lnTo>
                      <a:pt x="477" y="235"/>
                    </a:lnTo>
                    <a:lnTo>
                      <a:pt x="477" y="235"/>
                    </a:lnTo>
                    <a:lnTo>
                      <a:pt x="476" y="259"/>
                    </a:lnTo>
                    <a:lnTo>
                      <a:pt x="473" y="282"/>
                    </a:lnTo>
                    <a:lnTo>
                      <a:pt x="466" y="304"/>
                    </a:lnTo>
                    <a:lnTo>
                      <a:pt x="459" y="327"/>
                    </a:lnTo>
                    <a:lnTo>
                      <a:pt x="448" y="346"/>
                    </a:lnTo>
                    <a:lnTo>
                      <a:pt x="437" y="366"/>
                    </a:lnTo>
                    <a:lnTo>
                      <a:pt x="423" y="384"/>
                    </a:lnTo>
                    <a:lnTo>
                      <a:pt x="408" y="400"/>
                    </a:lnTo>
                    <a:lnTo>
                      <a:pt x="391" y="416"/>
                    </a:lnTo>
                    <a:lnTo>
                      <a:pt x="371" y="430"/>
                    </a:lnTo>
                    <a:lnTo>
                      <a:pt x="352" y="441"/>
                    </a:lnTo>
                    <a:lnTo>
                      <a:pt x="331" y="451"/>
                    </a:lnTo>
                    <a:lnTo>
                      <a:pt x="310" y="459"/>
                    </a:lnTo>
                    <a:lnTo>
                      <a:pt x="286" y="464"/>
                    </a:lnTo>
                    <a:lnTo>
                      <a:pt x="263" y="469"/>
                    </a:lnTo>
                    <a:lnTo>
                      <a:pt x="239" y="470"/>
                    </a:lnTo>
                    <a:lnTo>
                      <a:pt x="239" y="470"/>
                    </a:lnTo>
                    <a:lnTo>
                      <a:pt x="214" y="469"/>
                    </a:lnTo>
                    <a:lnTo>
                      <a:pt x="190" y="464"/>
                    </a:lnTo>
                    <a:lnTo>
                      <a:pt x="168" y="459"/>
                    </a:lnTo>
                    <a:lnTo>
                      <a:pt x="146" y="451"/>
                    </a:lnTo>
                    <a:lnTo>
                      <a:pt x="125" y="441"/>
                    </a:lnTo>
                    <a:lnTo>
                      <a:pt x="106" y="430"/>
                    </a:lnTo>
                    <a:lnTo>
                      <a:pt x="87" y="416"/>
                    </a:lnTo>
                    <a:lnTo>
                      <a:pt x="71" y="400"/>
                    </a:lnTo>
                    <a:lnTo>
                      <a:pt x="54" y="384"/>
                    </a:lnTo>
                    <a:lnTo>
                      <a:pt x="42" y="366"/>
                    </a:lnTo>
                    <a:lnTo>
                      <a:pt x="29" y="346"/>
                    </a:lnTo>
                    <a:lnTo>
                      <a:pt x="19" y="327"/>
                    </a:lnTo>
                    <a:lnTo>
                      <a:pt x="11" y="304"/>
                    </a:lnTo>
                    <a:lnTo>
                      <a:pt x="5" y="282"/>
                    </a:lnTo>
                    <a:lnTo>
                      <a:pt x="1" y="259"/>
                    </a:lnTo>
                    <a:lnTo>
                      <a:pt x="0" y="235"/>
                    </a:lnTo>
                    <a:lnTo>
                      <a:pt x="0" y="235"/>
                    </a:lnTo>
                    <a:lnTo>
                      <a:pt x="1" y="211"/>
                    </a:lnTo>
                    <a:lnTo>
                      <a:pt x="5" y="188"/>
                    </a:lnTo>
                    <a:lnTo>
                      <a:pt x="11" y="165"/>
                    </a:lnTo>
                    <a:lnTo>
                      <a:pt x="19" y="143"/>
                    </a:lnTo>
                    <a:lnTo>
                      <a:pt x="29" y="124"/>
                    </a:lnTo>
                    <a:lnTo>
                      <a:pt x="42" y="104"/>
                    </a:lnTo>
                    <a:lnTo>
                      <a:pt x="54" y="86"/>
                    </a:lnTo>
                    <a:lnTo>
                      <a:pt x="71" y="69"/>
                    </a:lnTo>
                    <a:lnTo>
                      <a:pt x="87" y="54"/>
                    </a:lnTo>
                    <a:lnTo>
                      <a:pt x="106" y="40"/>
                    </a:lnTo>
                    <a:lnTo>
                      <a:pt x="125" y="28"/>
                    </a:lnTo>
                    <a:lnTo>
                      <a:pt x="146" y="18"/>
                    </a:lnTo>
                    <a:lnTo>
                      <a:pt x="168" y="11"/>
                    </a:lnTo>
                    <a:lnTo>
                      <a:pt x="190" y="4"/>
                    </a:lnTo>
                    <a:lnTo>
                      <a:pt x="214" y="1"/>
                    </a:lnTo>
                    <a:lnTo>
                      <a:pt x="239" y="0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FF9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120">
                <a:extLst>
                  <a:ext uri="{FF2B5EF4-FFF2-40B4-BE49-F238E27FC236}">
                    <a16:creationId xmlns:a16="http://schemas.microsoft.com/office/drawing/2014/main" id="{5ABD612D-988D-4022-9A6D-0FA233167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1593"/>
                <a:ext cx="479" cy="472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88" y="5"/>
                  </a:cxn>
                  <a:cxn ang="0">
                    <a:pos x="333" y="18"/>
                  </a:cxn>
                  <a:cxn ang="0">
                    <a:pos x="373" y="41"/>
                  </a:cxn>
                  <a:cxn ang="0">
                    <a:pos x="410" y="70"/>
                  </a:cxn>
                  <a:cxn ang="0">
                    <a:pos x="439" y="105"/>
                  </a:cxn>
                  <a:cxn ang="0">
                    <a:pos x="461" y="145"/>
                  </a:cxn>
                  <a:cxn ang="0">
                    <a:pos x="475" y="190"/>
                  </a:cxn>
                  <a:cxn ang="0">
                    <a:pos x="479" y="237"/>
                  </a:cxn>
                  <a:cxn ang="0">
                    <a:pos x="479" y="261"/>
                  </a:cxn>
                  <a:cxn ang="0">
                    <a:pos x="469" y="306"/>
                  </a:cxn>
                  <a:cxn ang="0">
                    <a:pos x="451" y="348"/>
                  </a:cxn>
                  <a:cxn ang="0">
                    <a:pos x="425" y="386"/>
                  </a:cxn>
                  <a:cxn ang="0">
                    <a:pos x="393" y="418"/>
                  </a:cxn>
                  <a:cxn ang="0">
                    <a:pos x="354" y="444"/>
                  </a:cxn>
                  <a:cxn ang="0">
                    <a:pos x="311" y="462"/>
                  </a:cxn>
                  <a:cxn ang="0">
                    <a:pos x="265" y="471"/>
                  </a:cxn>
                  <a:cxn ang="0">
                    <a:pos x="240" y="472"/>
                  </a:cxn>
                  <a:cxn ang="0">
                    <a:pos x="192" y="468"/>
                  </a:cxn>
                  <a:cxn ang="0">
                    <a:pos x="147" y="454"/>
                  </a:cxn>
                  <a:cxn ang="0">
                    <a:pos x="106" y="432"/>
                  </a:cxn>
                  <a:cxn ang="0">
                    <a:pos x="70" y="404"/>
                  </a:cxn>
                  <a:cxn ang="0">
                    <a:pos x="41" y="368"/>
                  </a:cxn>
                  <a:cxn ang="0">
                    <a:pos x="18" y="329"/>
                  </a:cxn>
                  <a:cxn ang="0">
                    <a:pos x="5" y="284"/>
                  </a:cxn>
                  <a:cxn ang="0">
                    <a:pos x="0" y="237"/>
                  </a:cxn>
                  <a:cxn ang="0">
                    <a:pos x="2" y="212"/>
                  </a:cxn>
                  <a:cxn ang="0">
                    <a:pos x="12" y="166"/>
                  </a:cxn>
                  <a:cxn ang="0">
                    <a:pos x="30" y="124"/>
                  </a:cxn>
                  <a:cxn ang="0">
                    <a:pos x="55" y="87"/>
                  </a:cxn>
                  <a:cxn ang="0">
                    <a:pos x="88" y="55"/>
                  </a:cxn>
                  <a:cxn ang="0">
                    <a:pos x="126" y="30"/>
                  </a:cxn>
                  <a:cxn ang="0">
                    <a:pos x="169" y="12"/>
                  </a:cxn>
                  <a:cxn ang="0">
                    <a:pos x="216" y="2"/>
                  </a:cxn>
                  <a:cxn ang="0">
                    <a:pos x="240" y="0"/>
                  </a:cxn>
                </a:cxnLst>
                <a:rect l="0" t="0" r="r" b="b"/>
                <a:pathLst>
                  <a:path w="479" h="472">
                    <a:moveTo>
                      <a:pt x="240" y="0"/>
                    </a:moveTo>
                    <a:lnTo>
                      <a:pt x="240" y="0"/>
                    </a:lnTo>
                    <a:lnTo>
                      <a:pt x="265" y="2"/>
                    </a:lnTo>
                    <a:lnTo>
                      <a:pt x="288" y="5"/>
                    </a:lnTo>
                    <a:lnTo>
                      <a:pt x="311" y="12"/>
                    </a:lnTo>
                    <a:lnTo>
                      <a:pt x="333" y="18"/>
                    </a:lnTo>
                    <a:lnTo>
                      <a:pt x="354" y="30"/>
                    </a:lnTo>
                    <a:lnTo>
                      <a:pt x="373" y="41"/>
                    </a:lnTo>
                    <a:lnTo>
                      <a:pt x="393" y="55"/>
                    </a:lnTo>
                    <a:lnTo>
                      <a:pt x="410" y="70"/>
                    </a:lnTo>
                    <a:lnTo>
                      <a:pt x="425" y="87"/>
                    </a:lnTo>
                    <a:lnTo>
                      <a:pt x="439" y="105"/>
                    </a:lnTo>
                    <a:lnTo>
                      <a:pt x="451" y="124"/>
                    </a:lnTo>
                    <a:lnTo>
                      <a:pt x="461" y="145"/>
                    </a:lnTo>
                    <a:lnTo>
                      <a:pt x="469" y="166"/>
                    </a:lnTo>
                    <a:lnTo>
                      <a:pt x="475" y="190"/>
                    </a:lnTo>
                    <a:lnTo>
                      <a:pt x="479" y="212"/>
                    </a:lnTo>
                    <a:lnTo>
                      <a:pt x="479" y="237"/>
                    </a:lnTo>
                    <a:lnTo>
                      <a:pt x="479" y="237"/>
                    </a:lnTo>
                    <a:lnTo>
                      <a:pt x="479" y="261"/>
                    </a:lnTo>
                    <a:lnTo>
                      <a:pt x="475" y="284"/>
                    </a:lnTo>
                    <a:lnTo>
                      <a:pt x="469" y="306"/>
                    </a:lnTo>
                    <a:lnTo>
                      <a:pt x="461" y="329"/>
                    </a:lnTo>
                    <a:lnTo>
                      <a:pt x="451" y="348"/>
                    </a:lnTo>
                    <a:lnTo>
                      <a:pt x="439" y="368"/>
                    </a:lnTo>
                    <a:lnTo>
                      <a:pt x="425" y="386"/>
                    </a:lnTo>
                    <a:lnTo>
                      <a:pt x="410" y="404"/>
                    </a:lnTo>
                    <a:lnTo>
                      <a:pt x="393" y="418"/>
                    </a:lnTo>
                    <a:lnTo>
                      <a:pt x="373" y="432"/>
                    </a:lnTo>
                    <a:lnTo>
                      <a:pt x="354" y="444"/>
                    </a:lnTo>
                    <a:lnTo>
                      <a:pt x="333" y="454"/>
                    </a:lnTo>
                    <a:lnTo>
                      <a:pt x="311" y="462"/>
                    </a:lnTo>
                    <a:lnTo>
                      <a:pt x="288" y="468"/>
                    </a:lnTo>
                    <a:lnTo>
                      <a:pt x="265" y="471"/>
                    </a:lnTo>
                    <a:lnTo>
                      <a:pt x="240" y="472"/>
                    </a:lnTo>
                    <a:lnTo>
                      <a:pt x="240" y="472"/>
                    </a:lnTo>
                    <a:lnTo>
                      <a:pt x="216" y="471"/>
                    </a:lnTo>
                    <a:lnTo>
                      <a:pt x="192" y="468"/>
                    </a:lnTo>
                    <a:lnTo>
                      <a:pt x="169" y="462"/>
                    </a:lnTo>
                    <a:lnTo>
                      <a:pt x="147" y="454"/>
                    </a:lnTo>
                    <a:lnTo>
                      <a:pt x="126" y="444"/>
                    </a:lnTo>
                    <a:lnTo>
                      <a:pt x="106" y="432"/>
                    </a:lnTo>
                    <a:lnTo>
                      <a:pt x="88" y="418"/>
                    </a:lnTo>
                    <a:lnTo>
                      <a:pt x="70" y="404"/>
                    </a:lnTo>
                    <a:lnTo>
                      <a:pt x="55" y="386"/>
                    </a:lnTo>
                    <a:lnTo>
                      <a:pt x="41" y="368"/>
                    </a:lnTo>
                    <a:lnTo>
                      <a:pt x="30" y="348"/>
                    </a:lnTo>
                    <a:lnTo>
                      <a:pt x="18" y="329"/>
                    </a:lnTo>
                    <a:lnTo>
                      <a:pt x="12" y="306"/>
                    </a:lnTo>
                    <a:lnTo>
                      <a:pt x="5" y="284"/>
                    </a:lnTo>
                    <a:lnTo>
                      <a:pt x="2" y="261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2" y="212"/>
                    </a:lnTo>
                    <a:lnTo>
                      <a:pt x="5" y="190"/>
                    </a:lnTo>
                    <a:lnTo>
                      <a:pt x="12" y="166"/>
                    </a:lnTo>
                    <a:lnTo>
                      <a:pt x="18" y="145"/>
                    </a:lnTo>
                    <a:lnTo>
                      <a:pt x="30" y="124"/>
                    </a:lnTo>
                    <a:lnTo>
                      <a:pt x="41" y="105"/>
                    </a:lnTo>
                    <a:lnTo>
                      <a:pt x="55" y="87"/>
                    </a:lnTo>
                    <a:lnTo>
                      <a:pt x="70" y="70"/>
                    </a:lnTo>
                    <a:lnTo>
                      <a:pt x="88" y="55"/>
                    </a:lnTo>
                    <a:lnTo>
                      <a:pt x="106" y="41"/>
                    </a:lnTo>
                    <a:lnTo>
                      <a:pt x="126" y="30"/>
                    </a:lnTo>
                    <a:lnTo>
                      <a:pt x="147" y="18"/>
                    </a:lnTo>
                    <a:lnTo>
                      <a:pt x="169" y="12"/>
                    </a:lnTo>
                    <a:lnTo>
                      <a:pt x="192" y="5"/>
                    </a:lnTo>
                    <a:lnTo>
                      <a:pt x="216" y="2"/>
                    </a:lnTo>
                    <a:lnTo>
                      <a:pt x="24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FF8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121">
                <a:extLst>
                  <a:ext uri="{FF2B5EF4-FFF2-40B4-BE49-F238E27FC236}">
                    <a16:creationId xmlns:a16="http://schemas.microsoft.com/office/drawing/2014/main" id="{6D33EF20-11B2-41EB-8031-98F0DBB4A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5" y="1592"/>
                <a:ext cx="482" cy="474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88" y="4"/>
                  </a:cxn>
                  <a:cxn ang="0">
                    <a:pos x="334" y="18"/>
                  </a:cxn>
                  <a:cxn ang="0">
                    <a:pos x="374" y="40"/>
                  </a:cxn>
                  <a:cxn ang="0">
                    <a:pos x="411" y="70"/>
                  </a:cxn>
                  <a:cxn ang="0">
                    <a:pos x="440" y="104"/>
                  </a:cxn>
                  <a:cxn ang="0">
                    <a:pos x="462" y="145"/>
                  </a:cxn>
                  <a:cxn ang="0">
                    <a:pos x="476" y="189"/>
                  </a:cxn>
                  <a:cxn ang="0">
                    <a:pos x="482" y="237"/>
                  </a:cxn>
                  <a:cxn ang="0">
                    <a:pos x="480" y="262"/>
                  </a:cxn>
                  <a:cxn ang="0">
                    <a:pos x="470" y="307"/>
                  </a:cxn>
                  <a:cxn ang="0">
                    <a:pos x="452" y="351"/>
                  </a:cxn>
                  <a:cxn ang="0">
                    <a:pos x="426" y="388"/>
                  </a:cxn>
                  <a:cxn ang="0">
                    <a:pos x="394" y="420"/>
                  </a:cxn>
                  <a:cxn ang="0">
                    <a:pos x="355" y="445"/>
                  </a:cxn>
                  <a:cxn ang="0">
                    <a:pos x="312" y="463"/>
                  </a:cxn>
                  <a:cxn ang="0">
                    <a:pos x="264" y="473"/>
                  </a:cxn>
                  <a:cxn ang="0">
                    <a:pos x="241" y="474"/>
                  </a:cxn>
                  <a:cxn ang="0">
                    <a:pos x="192" y="469"/>
                  </a:cxn>
                  <a:cxn ang="0">
                    <a:pos x="146" y="455"/>
                  </a:cxn>
                  <a:cxn ang="0">
                    <a:pos x="106" y="434"/>
                  </a:cxn>
                  <a:cxn ang="0">
                    <a:pos x="70" y="405"/>
                  </a:cxn>
                  <a:cxn ang="0">
                    <a:pos x="40" y="370"/>
                  </a:cxn>
                  <a:cxn ang="0">
                    <a:pos x="18" y="330"/>
                  </a:cxn>
                  <a:cxn ang="0">
                    <a:pos x="4" y="285"/>
                  </a:cxn>
                  <a:cxn ang="0">
                    <a:pos x="0" y="237"/>
                  </a:cxn>
                  <a:cxn ang="0">
                    <a:pos x="0" y="213"/>
                  </a:cxn>
                  <a:cxn ang="0">
                    <a:pos x="10" y="167"/>
                  </a:cxn>
                  <a:cxn ang="0">
                    <a:pos x="29" y="124"/>
                  </a:cxn>
                  <a:cxn ang="0">
                    <a:pos x="54" y="86"/>
                  </a:cxn>
                  <a:cxn ang="0">
                    <a:pos x="88" y="54"/>
                  </a:cxn>
                  <a:cxn ang="0">
                    <a:pos x="125" y="29"/>
                  </a:cxn>
                  <a:cxn ang="0">
                    <a:pos x="168" y="11"/>
                  </a:cxn>
                  <a:cxn ang="0">
                    <a:pos x="216" y="1"/>
                  </a:cxn>
                  <a:cxn ang="0">
                    <a:pos x="241" y="0"/>
                  </a:cxn>
                </a:cxnLst>
                <a:rect l="0" t="0" r="r" b="b"/>
                <a:pathLst>
                  <a:path w="482" h="474">
                    <a:moveTo>
                      <a:pt x="241" y="0"/>
                    </a:moveTo>
                    <a:lnTo>
                      <a:pt x="241" y="0"/>
                    </a:lnTo>
                    <a:lnTo>
                      <a:pt x="264" y="1"/>
                    </a:lnTo>
                    <a:lnTo>
                      <a:pt x="288" y="4"/>
                    </a:lnTo>
                    <a:lnTo>
                      <a:pt x="312" y="11"/>
                    </a:lnTo>
                    <a:lnTo>
                      <a:pt x="334" y="18"/>
                    </a:lnTo>
                    <a:lnTo>
                      <a:pt x="355" y="29"/>
                    </a:lnTo>
                    <a:lnTo>
                      <a:pt x="374" y="40"/>
                    </a:lnTo>
                    <a:lnTo>
                      <a:pt x="394" y="54"/>
                    </a:lnTo>
                    <a:lnTo>
                      <a:pt x="411" y="70"/>
                    </a:lnTo>
                    <a:lnTo>
                      <a:pt x="426" y="86"/>
                    </a:lnTo>
                    <a:lnTo>
                      <a:pt x="440" y="104"/>
                    </a:lnTo>
                    <a:lnTo>
                      <a:pt x="452" y="124"/>
                    </a:lnTo>
                    <a:lnTo>
                      <a:pt x="462" y="145"/>
                    </a:lnTo>
                    <a:lnTo>
                      <a:pt x="470" y="167"/>
                    </a:lnTo>
                    <a:lnTo>
                      <a:pt x="476" y="189"/>
                    </a:lnTo>
                    <a:lnTo>
                      <a:pt x="480" y="213"/>
                    </a:lnTo>
                    <a:lnTo>
                      <a:pt x="482" y="237"/>
                    </a:lnTo>
                    <a:lnTo>
                      <a:pt x="482" y="237"/>
                    </a:lnTo>
                    <a:lnTo>
                      <a:pt x="480" y="262"/>
                    </a:lnTo>
                    <a:lnTo>
                      <a:pt x="476" y="285"/>
                    </a:lnTo>
                    <a:lnTo>
                      <a:pt x="470" y="307"/>
                    </a:lnTo>
                    <a:lnTo>
                      <a:pt x="462" y="330"/>
                    </a:lnTo>
                    <a:lnTo>
                      <a:pt x="452" y="351"/>
                    </a:lnTo>
                    <a:lnTo>
                      <a:pt x="440" y="370"/>
                    </a:lnTo>
                    <a:lnTo>
                      <a:pt x="426" y="388"/>
                    </a:lnTo>
                    <a:lnTo>
                      <a:pt x="411" y="405"/>
                    </a:lnTo>
                    <a:lnTo>
                      <a:pt x="394" y="420"/>
                    </a:lnTo>
                    <a:lnTo>
                      <a:pt x="374" y="434"/>
                    </a:lnTo>
                    <a:lnTo>
                      <a:pt x="355" y="445"/>
                    </a:lnTo>
                    <a:lnTo>
                      <a:pt x="334" y="455"/>
                    </a:lnTo>
                    <a:lnTo>
                      <a:pt x="312" y="463"/>
                    </a:lnTo>
                    <a:lnTo>
                      <a:pt x="288" y="469"/>
                    </a:lnTo>
                    <a:lnTo>
                      <a:pt x="264" y="473"/>
                    </a:lnTo>
                    <a:lnTo>
                      <a:pt x="241" y="474"/>
                    </a:lnTo>
                    <a:lnTo>
                      <a:pt x="241" y="474"/>
                    </a:lnTo>
                    <a:lnTo>
                      <a:pt x="216" y="473"/>
                    </a:lnTo>
                    <a:lnTo>
                      <a:pt x="192" y="469"/>
                    </a:lnTo>
                    <a:lnTo>
                      <a:pt x="168" y="463"/>
                    </a:lnTo>
                    <a:lnTo>
                      <a:pt x="146" y="455"/>
                    </a:lnTo>
                    <a:lnTo>
                      <a:pt x="125" y="445"/>
                    </a:lnTo>
                    <a:lnTo>
                      <a:pt x="106" y="434"/>
                    </a:lnTo>
                    <a:lnTo>
                      <a:pt x="88" y="420"/>
                    </a:lnTo>
                    <a:lnTo>
                      <a:pt x="70" y="405"/>
                    </a:lnTo>
                    <a:lnTo>
                      <a:pt x="54" y="388"/>
                    </a:lnTo>
                    <a:lnTo>
                      <a:pt x="40" y="370"/>
                    </a:lnTo>
                    <a:lnTo>
                      <a:pt x="29" y="351"/>
                    </a:lnTo>
                    <a:lnTo>
                      <a:pt x="18" y="330"/>
                    </a:lnTo>
                    <a:lnTo>
                      <a:pt x="10" y="307"/>
                    </a:lnTo>
                    <a:lnTo>
                      <a:pt x="4" y="285"/>
                    </a:lnTo>
                    <a:lnTo>
                      <a:pt x="0" y="262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0" y="213"/>
                    </a:lnTo>
                    <a:lnTo>
                      <a:pt x="4" y="189"/>
                    </a:lnTo>
                    <a:lnTo>
                      <a:pt x="10" y="167"/>
                    </a:lnTo>
                    <a:lnTo>
                      <a:pt x="18" y="145"/>
                    </a:lnTo>
                    <a:lnTo>
                      <a:pt x="29" y="124"/>
                    </a:lnTo>
                    <a:lnTo>
                      <a:pt x="40" y="104"/>
                    </a:lnTo>
                    <a:lnTo>
                      <a:pt x="54" y="86"/>
                    </a:lnTo>
                    <a:lnTo>
                      <a:pt x="70" y="70"/>
                    </a:lnTo>
                    <a:lnTo>
                      <a:pt x="88" y="54"/>
                    </a:lnTo>
                    <a:lnTo>
                      <a:pt x="106" y="40"/>
                    </a:lnTo>
                    <a:lnTo>
                      <a:pt x="125" y="29"/>
                    </a:lnTo>
                    <a:lnTo>
                      <a:pt x="146" y="18"/>
                    </a:lnTo>
                    <a:lnTo>
                      <a:pt x="168" y="11"/>
                    </a:lnTo>
                    <a:lnTo>
                      <a:pt x="192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F8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122">
                <a:extLst>
                  <a:ext uri="{FF2B5EF4-FFF2-40B4-BE49-F238E27FC236}">
                    <a16:creationId xmlns:a16="http://schemas.microsoft.com/office/drawing/2014/main" id="{68912811-DCE8-4827-9D52-1D7350670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591"/>
                <a:ext cx="485" cy="475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291" y="4"/>
                  </a:cxn>
                  <a:cxn ang="0">
                    <a:pos x="337" y="18"/>
                  </a:cxn>
                  <a:cxn ang="0">
                    <a:pos x="377" y="40"/>
                  </a:cxn>
                  <a:cxn ang="0">
                    <a:pos x="414" y="69"/>
                  </a:cxn>
                  <a:cxn ang="0">
                    <a:pos x="443" y="104"/>
                  </a:cxn>
                  <a:cxn ang="0">
                    <a:pos x="465" y="146"/>
                  </a:cxn>
                  <a:cxn ang="0">
                    <a:pos x="479" y="190"/>
                  </a:cxn>
                  <a:cxn ang="0">
                    <a:pos x="485" y="238"/>
                  </a:cxn>
                  <a:cxn ang="0">
                    <a:pos x="483" y="263"/>
                  </a:cxn>
                  <a:cxn ang="0">
                    <a:pos x="473" y="308"/>
                  </a:cxn>
                  <a:cxn ang="0">
                    <a:pos x="455" y="352"/>
                  </a:cxn>
                  <a:cxn ang="0">
                    <a:pos x="429" y="389"/>
                  </a:cxn>
                  <a:cxn ang="0">
                    <a:pos x="397" y="421"/>
                  </a:cxn>
                  <a:cxn ang="0">
                    <a:pos x="358" y="448"/>
                  </a:cxn>
                  <a:cxn ang="0">
                    <a:pos x="315" y="466"/>
                  </a:cxn>
                  <a:cxn ang="0">
                    <a:pos x="267" y="475"/>
                  </a:cxn>
                  <a:cxn ang="0">
                    <a:pos x="242" y="475"/>
                  </a:cxn>
                  <a:cxn ang="0">
                    <a:pos x="194" y="471"/>
                  </a:cxn>
                  <a:cxn ang="0">
                    <a:pos x="149" y="457"/>
                  </a:cxn>
                  <a:cxn ang="0">
                    <a:pos x="107" y="435"/>
                  </a:cxn>
                  <a:cxn ang="0">
                    <a:pos x="71" y="406"/>
                  </a:cxn>
                  <a:cxn ang="0">
                    <a:pos x="42" y="371"/>
                  </a:cxn>
                  <a:cxn ang="0">
                    <a:pos x="20" y="331"/>
                  </a:cxn>
                  <a:cxn ang="0">
                    <a:pos x="6" y="286"/>
                  </a:cxn>
                  <a:cxn ang="0">
                    <a:pos x="0" y="238"/>
                  </a:cxn>
                  <a:cxn ang="0">
                    <a:pos x="2" y="214"/>
                  </a:cxn>
                  <a:cxn ang="0">
                    <a:pos x="11" y="167"/>
                  </a:cxn>
                  <a:cxn ang="0">
                    <a:pos x="29" y="125"/>
                  </a:cxn>
                  <a:cxn ang="0">
                    <a:pos x="56" y="86"/>
                  </a:cxn>
                  <a:cxn ang="0">
                    <a:pos x="89" y="54"/>
                  </a:cxn>
                  <a:cxn ang="0">
                    <a:pos x="127" y="29"/>
                  </a:cxn>
                  <a:cxn ang="0">
                    <a:pos x="171" y="11"/>
                  </a:cxn>
                  <a:cxn ang="0">
                    <a:pos x="217" y="1"/>
                  </a:cxn>
                  <a:cxn ang="0">
                    <a:pos x="242" y="0"/>
                  </a:cxn>
                </a:cxnLst>
                <a:rect l="0" t="0" r="r" b="b"/>
                <a:pathLst>
                  <a:path w="485" h="475">
                    <a:moveTo>
                      <a:pt x="242" y="0"/>
                    </a:moveTo>
                    <a:lnTo>
                      <a:pt x="242" y="0"/>
                    </a:lnTo>
                    <a:lnTo>
                      <a:pt x="267" y="1"/>
                    </a:lnTo>
                    <a:lnTo>
                      <a:pt x="291" y="4"/>
                    </a:lnTo>
                    <a:lnTo>
                      <a:pt x="315" y="11"/>
                    </a:lnTo>
                    <a:lnTo>
                      <a:pt x="337" y="18"/>
                    </a:lnTo>
                    <a:lnTo>
                      <a:pt x="358" y="29"/>
                    </a:lnTo>
                    <a:lnTo>
                      <a:pt x="377" y="40"/>
                    </a:lnTo>
                    <a:lnTo>
                      <a:pt x="397" y="54"/>
                    </a:lnTo>
                    <a:lnTo>
                      <a:pt x="414" y="69"/>
                    </a:lnTo>
                    <a:lnTo>
                      <a:pt x="429" y="86"/>
                    </a:lnTo>
                    <a:lnTo>
                      <a:pt x="443" y="104"/>
                    </a:lnTo>
                    <a:lnTo>
                      <a:pt x="455" y="125"/>
                    </a:lnTo>
                    <a:lnTo>
                      <a:pt x="465" y="146"/>
                    </a:lnTo>
                    <a:lnTo>
                      <a:pt x="473" y="167"/>
                    </a:lnTo>
                    <a:lnTo>
                      <a:pt x="479" y="190"/>
                    </a:lnTo>
                    <a:lnTo>
                      <a:pt x="483" y="214"/>
                    </a:lnTo>
                    <a:lnTo>
                      <a:pt x="485" y="238"/>
                    </a:lnTo>
                    <a:lnTo>
                      <a:pt x="485" y="238"/>
                    </a:lnTo>
                    <a:lnTo>
                      <a:pt x="483" y="263"/>
                    </a:lnTo>
                    <a:lnTo>
                      <a:pt x="479" y="286"/>
                    </a:lnTo>
                    <a:lnTo>
                      <a:pt x="473" y="308"/>
                    </a:lnTo>
                    <a:lnTo>
                      <a:pt x="465" y="331"/>
                    </a:lnTo>
                    <a:lnTo>
                      <a:pt x="455" y="352"/>
                    </a:lnTo>
                    <a:lnTo>
                      <a:pt x="443" y="371"/>
                    </a:lnTo>
                    <a:lnTo>
                      <a:pt x="429" y="389"/>
                    </a:lnTo>
                    <a:lnTo>
                      <a:pt x="414" y="406"/>
                    </a:lnTo>
                    <a:lnTo>
                      <a:pt x="397" y="421"/>
                    </a:lnTo>
                    <a:lnTo>
                      <a:pt x="377" y="435"/>
                    </a:lnTo>
                    <a:lnTo>
                      <a:pt x="358" y="448"/>
                    </a:lnTo>
                    <a:lnTo>
                      <a:pt x="337" y="457"/>
                    </a:lnTo>
                    <a:lnTo>
                      <a:pt x="315" y="466"/>
                    </a:lnTo>
                    <a:lnTo>
                      <a:pt x="291" y="471"/>
                    </a:lnTo>
                    <a:lnTo>
                      <a:pt x="267" y="475"/>
                    </a:lnTo>
                    <a:lnTo>
                      <a:pt x="242" y="475"/>
                    </a:lnTo>
                    <a:lnTo>
                      <a:pt x="242" y="475"/>
                    </a:lnTo>
                    <a:lnTo>
                      <a:pt x="217" y="475"/>
                    </a:lnTo>
                    <a:lnTo>
                      <a:pt x="194" y="471"/>
                    </a:lnTo>
                    <a:lnTo>
                      <a:pt x="171" y="466"/>
                    </a:lnTo>
                    <a:lnTo>
                      <a:pt x="149" y="457"/>
                    </a:lnTo>
                    <a:lnTo>
                      <a:pt x="127" y="448"/>
                    </a:lnTo>
                    <a:lnTo>
                      <a:pt x="107" y="435"/>
                    </a:lnTo>
                    <a:lnTo>
                      <a:pt x="89" y="421"/>
                    </a:lnTo>
                    <a:lnTo>
                      <a:pt x="71" y="406"/>
                    </a:lnTo>
                    <a:lnTo>
                      <a:pt x="56" y="389"/>
                    </a:lnTo>
                    <a:lnTo>
                      <a:pt x="42" y="371"/>
                    </a:lnTo>
                    <a:lnTo>
                      <a:pt x="29" y="352"/>
                    </a:lnTo>
                    <a:lnTo>
                      <a:pt x="20" y="331"/>
                    </a:lnTo>
                    <a:lnTo>
                      <a:pt x="11" y="308"/>
                    </a:lnTo>
                    <a:lnTo>
                      <a:pt x="6" y="286"/>
                    </a:lnTo>
                    <a:lnTo>
                      <a:pt x="2" y="263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14"/>
                    </a:lnTo>
                    <a:lnTo>
                      <a:pt x="6" y="190"/>
                    </a:lnTo>
                    <a:lnTo>
                      <a:pt x="11" y="167"/>
                    </a:lnTo>
                    <a:lnTo>
                      <a:pt x="20" y="146"/>
                    </a:lnTo>
                    <a:lnTo>
                      <a:pt x="29" y="125"/>
                    </a:lnTo>
                    <a:lnTo>
                      <a:pt x="42" y="104"/>
                    </a:lnTo>
                    <a:lnTo>
                      <a:pt x="56" y="86"/>
                    </a:lnTo>
                    <a:lnTo>
                      <a:pt x="71" y="69"/>
                    </a:lnTo>
                    <a:lnTo>
                      <a:pt x="89" y="54"/>
                    </a:lnTo>
                    <a:lnTo>
                      <a:pt x="107" y="40"/>
                    </a:lnTo>
                    <a:lnTo>
                      <a:pt x="127" y="29"/>
                    </a:lnTo>
                    <a:lnTo>
                      <a:pt x="149" y="18"/>
                    </a:lnTo>
                    <a:lnTo>
                      <a:pt x="171" y="11"/>
                    </a:lnTo>
                    <a:lnTo>
                      <a:pt x="194" y="4"/>
                    </a:lnTo>
                    <a:lnTo>
                      <a:pt x="217" y="1"/>
                    </a:lnTo>
                    <a:lnTo>
                      <a:pt x="242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FF7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123">
                <a:extLst>
                  <a:ext uri="{FF2B5EF4-FFF2-40B4-BE49-F238E27FC236}">
                    <a16:creationId xmlns:a16="http://schemas.microsoft.com/office/drawing/2014/main" id="{160CAA10-EA5B-4D63-BB4A-856CD76E6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589"/>
                <a:ext cx="486" cy="479"/>
              </a:xfrm>
              <a:custGeom>
                <a:avLst/>
                <a:gdLst/>
                <a:ahLst/>
                <a:cxnLst>
                  <a:cxn ang="0">
                    <a:pos x="243" y="0"/>
                  </a:cxn>
                  <a:cxn ang="0">
                    <a:pos x="292" y="4"/>
                  </a:cxn>
                  <a:cxn ang="0">
                    <a:pos x="338" y="18"/>
                  </a:cxn>
                  <a:cxn ang="0">
                    <a:pos x="378" y="41"/>
                  </a:cxn>
                  <a:cxn ang="0">
                    <a:pos x="415" y="70"/>
                  </a:cxn>
                  <a:cxn ang="0">
                    <a:pos x="444" y="106"/>
                  </a:cxn>
                  <a:cxn ang="0">
                    <a:pos x="467" y="146"/>
                  </a:cxn>
                  <a:cxn ang="0">
                    <a:pos x="481" y="191"/>
                  </a:cxn>
                  <a:cxn ang="0">
                    <a:pos x="486" y="240"/>
                  </a:cxn>
                  <a:cxn ang="0">
                    <a:pos x="484" y="263"/>
                  </a:cxn>
                  <a:cxn ang="0">
                    <a:pos x="474" y="310"/>
                  </a:cxn>
                  <a:cxn ang="0">
                    <a:pos x="456" y="354"/>
                  </a:cxn>
                  <a:cxn ang="0">
                    <a:pos x="430" y="391"/>
                  </a:cxn>
                  <a:cxn ang="0">
                    <a:pos x="398" y="425"/>
                  </a:cxn>
                  <a:cxn ang="0">
                    <a:pos x="359" y="450"/>
                  </a:cxn>
                  <a:cxn ang="0">
                    <a:pos x="314" y="468"/>
                  </a:cxn>
                  <a:cxn ang="0">
                    <a:pos x="267" y="477"/>
                  </a:cxn>
                  <a:cxn ang="0">
                    <a:pos x="243" y="479"/>
                  </a:cxn>
                  <a:cxn ang="0">
                    <a:pos x="193" y="473"/>
                  </a:cxn>
                  <a:cxn ang="0">
                    <a:pos x="149" y="459"/>
                  </a:cxn>
                  <a:cxn ang="0">
                    <a:pos x="107" y="437"/>
                  </a:cxn>
                  <a:cxn ang="0">
                    <a:pos x="71" y="408"/>
                  </a:cxn>
                  <a:cxn ang="0">
                    <a:pos x="42" y="373"/>
                  </a:cxn>
                  <a:cxn ang="0">
                    <a:pos x="19" y="333"/>
                  </a:cxn>
                  <a:cxn ang="0">
                    <a:pos x="4" y="287"/>
                  </a:cxn>
                  <a:cxn ang="0">
                    <a:pos x="0" y="240"/>
                  </a:cxn>
                  <a:cxn ang="0">
                    <a:pos x="1" y="214"/>
                  </a:cxn>
                  <a:cxn ang="0">
                    <a:pos x="11" y="169"/>
                  </a:cxn>
                  <a:cxn ang="0">
                    <a:pos x="29" y="125"/>
                  </a:cxn>
                  <a:cxn ang="0">
                    <a:pos x="55" y="86"/>
                  </a:cxn>
                  <a:cxn ang="0">
                    <a:pos x="89" y="54"/>
                  </a:cxn>
                  <a:cxn ang="0">
                    <a:pos x="126" y="29"/>
                  </a:cxn>
                  <a:cxn ang="0">
                    <a:pos x="171" y="11"/>
                  </a:cxn>
                  <a:cxn ang="0">
                    <a:pos x="218" y="2"/>
                  </a:cxn>
                  <a:cxn ang="0">
                    <a:pos x="243" y="0"/>
                  </a:cxn>
                </a:cxnLst>
                <a:rect l="0" t="0" r="r" b="b"/>
                <a:pathLst>
                  <a:path w="486" h="479">
                    <a:moveTo>
                      <a:pt x="243" y="0"/>
                    </a:moveTo>
                    <a:lnTo>
                      <a:pt x="243" y="0"/>
                    </a:lnTo>
                    <a:lnTo>
                      <a:pt x="267" y="2"/>
                    </a:lnTo>
                    <a:lnTo>
                      <a:pt x="292" y="4"/>
                    </a:lnTo>
                    <a:lnTo>
                      <a:pt x="314" y="11"/>
                    </a:lnTo>
                    <a:lnTo>
                      <a:pt x="338" y="18"/>
                    </a:lnTo>
                    <a:lnTo>
                      <a:pt x="359" y="29"/>
                    </a:lnTo>
                    <a:lnTo>
                      <a:pt x="378" y="41"/>
                    </a:lnTo>
                    <a:lnTo>
                      <a:pt x="398" y="54"/>
                    </a:lnTo>
                    <a:lnTo>
                      <a:pt x="415" y="70"/>
                    </a:lnTo>
                    <a:lnTo>
                      <a:pt x="430" y="86"/>
                    </a:lnTo>
                    <a:lnTo>
                      <a:pt x="444" y="106"/>
                    </a:lnTo>
                    <a:lnTo>
                      <a:pt x="456" y="125"/>
                    </a:lnTo>
                    <a:lnTo>
                      <a:pt x="467" y="146"/>
                    </a:lnTo>
                    <a:lnTo>
                      <a:pt x="474" y="169"/>
                    </a:lnTo>
                    <a:lnTo>
                      <a:pt x="481" y="191"/>
                    </a:lnTo>
                    <a:lnTo>
                      <a:pt x="484" y="214"/>
                    </a:lnTo>
                    <a:lnTo>
                      <a:pt x="486" y="240"/>
                    </a:lnTo>
                    <a:lnTo>
                      <a:pt x="486" y="240"/>
                    </a:lnTo>
                    <a:lnTo>
                      <a:pt x="484" y="263"/>
                    </a:lnTo>
                    <a:lnTo>
                      <a:pt x="481" y="287"/>
                    </a:lnTo>
                    <a:lnTo>
                      <a:pt x="474" y="310"/>
                    </a:lnTo>
                    <a:lnTo>
                      <a:pt x="467" y="333"/>
                    </a:lnTo>
                    <a:lnTo>
                      <a:pt x="456" y="354"/>
                    </a:lnTo>
                    <a:lnTo>
                      <a:pt x="444" y="373"/>
                    </a:lnTo>
                    <a:lnTo>
                      <a:pt x="430" y="391"/>
                    </a:lnTo>
                    <a:lnTo>
                      <a:pt x="415" y="408"/>
                    </a:lnTo>
                    <a:lnTo>
                      <a:pt x="398" y="425"/>
                    </a:lnTo>
                    <a:lnTo>
                      <a:pt x="378" y="437"/>
                    </a:lnTo>
                    <a:lnTo>
                      <a:pt x="359" y="450"/>
                    </a:lnTo>
                    <a:lnTo>
                      <a:pt x="338" y="459"/>
                    </a:lnTo>
                    <a:lnTo>
                      <a:pt x="314" y="468"/>
                    </a:lnTo>
                    <a:lnTo>
                      <a:pt x="292" y="473"/>
                    </a:lnTo>
                    <a:lnTo>
                      <a:pt x="267" y="477"/>
                    </a:lnTo>
                    <a:lnTo>
                      <a:pt x="243" y="479"/>
                    </a:lnTo>
                    <a:lnTo>
                      <a:pt x="243" y="479"/>
                    </a:lnTo>
                    <a:lnTo>
                      <a:pt x="218" y="477"/>
                    </a:lnTo>
                    <a:lnTo>
                      <a:pt x="193" y="473"/>
                    </a:lnTo>
                    <a:lnTo>
                      <a:pt x="171" y="468"/>
                    </a:lnTo>
                    <a:lnTo>
                      <a:pt x="149" y="459"/>
                    </a:lnTo>
                    <a:lnTo>
                      <a:pt x="126" y="450"/>
                    </a:lnTo>
                    <a:lnTo>
                      <a:pt x="107" y="437"/>
                    </a:lnTo>
                    <a:lnTo>
                      <a:pt x="89" y="425"/>
                    </a:lnTo>
                    <a:lnTo>
                      <a:pt x="71" y="408"/>
                    </a:lnTo>
                    <a:lnTo>
                      <a:pt x="55" y="391"/>
                    </a:lnTo>
                    <a:lnTo>
                      <a:pt x="42" y="373"/>
                    </a:lnTo>
                    <a:lnTo>
                      <a:pt x="29" y="354"/>
                    </a:lnTo>
                    <a:lnTo>
                      <a:pt x="19" y="333"/>
                    </a:lnTo>
                    <a:lnTo>
                      <a:pt x="11" y="310"/>
                    </a:lnTo>
                    <a:lnTo>
                      <a:pt x="4" y="287"/>
                    </a:lnTo>
                    <a:lnTo>
                      <a:pt x="1" y="263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1" y="214"/>
                    </a:lnTo>
                    <a:lnTo>
                      <a:pt x="4" y="191"/>
                    </a:lnTo>
                    <a:lnTo>
                      <a:pt x="11" y="169"/>
                    </a:lnTo>
                    <a:lnTo>
                      <a:pt x="19" y="146"/>
                    </a:lnTo>
                    <a:lnTo>
                      <a:pt x="29" y="125"/>
                    </a:lnTo>
                    <a:lnTo>
                      <a:pt x="42" y="106"/>
                    </a:lnTo>
                    <a:lnTo>
                      <a:pt x="55" y="86"/>
                    </a:lnTo>
                    <a:lnTo>
                      <a:pt x="71" y="70"/>
                    </a:lnTo>
                    <a:lnTo>
                      <a:pt x="89" y="54"/>
                    </a:lnTo>
                    <a:lnTo>
                      <a:pt x="107" y="41"/>
                    </a:lnTo>
                    <a:lnTo>
                      <a:pt x="126" y="29"/>
                    </a:lnTo>
                    <a:lnTo>
                      <a:pt x="149" y="18"/>
                    </a:lnTo>
                    <a:lnTo>
                      <a:pt x="171" y="11"/>
                    </a:lnTo>
                    <a:lnTo>
                      <a:pt x="193" y="4"/>
                    </a:lnTo>
                    <a:lnTo>
                      <a:pt x="218" y="2"/>
                    </a:lnTo>
                    <a:lnTo>
                      <a:pt x="243" y="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FF7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124">
                <a:extLst>
                  <a:ext uri="{FF2B5EF4-FFF2-40B4-BE49-F238E27FC236}">
                    <a16:creationId xmlns:a16="http://schemas.microsoft.com/office/drawing/2014/main" id="{D19C172A-92B4-433B-9926-9A09756BA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1588"/>
                <a:ext cx="489" cy="481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293" y="4"/>
                  </a:cxn>
                  <a:cxn ang="0">
                    <a:pos x="339" y="18"/>
                  </a:cxn>
                  <a:cxn ang="0">
                    <a:pos x="380" y="40"/>
                  </a:cxn>
                  <a:cxn ang="0">
                    <a:pos x="417" y="69"/>
                  </a:cxn>
                  <a:cxn ang="0">
                    <a:pos x="447" y="106"/>
                  </a:cxn>
                  <a:cxn ang="0">
                    <a:pos x="469" y="146"/>
                  </a:cxn>
                  <a:cxn ang="0">
                    <a:pos x="483" y="192"/>
                  </a:cxn>
                  <a:cxn ang="0">
                    <a:pos x="489" y="241"/>
                  </a:cxn>
                  <a:cxn ang="0">
                    <a:pos x="488" y="264"/>
                  </a:cxn>
                  <a:cxn ang="0">
                    <a:pos x="478" y="311"/>
                  </a:cxn>
                  <a:cxn ang="0">
                    <a:pos x="458" y="355"/>
                  </a:cxn>
                  <a:cxn ang="0">
                    <a:pos x="432" y="392"/>
                  </a:cxn>
                  <a:cxn ang="0">
                    <a:pos x="400" y="426"/>
                  </a:cxn>
                  <a:cxn ang="0">
                    <a:pos x="361" y="452"/>
                  </a:cxn>
                  <a:cxn ang="0">
                    <a:pos x="316" y="470"/>
                  </a:cxn>
                  <a:cxn ang="0">
                    <a:pos x="269" y="480"/>
                  </a:cxn>
                  <a:cxn ang="0">
                    <a:pos x="244" y="481"/>
                  </a:cxn>
                  <a:cxn ang="0">
                    <a:pos x="195" y="476"/>
                  </a:cxn>
                  <a:cxn ang="0">
                    <a:pos x="149" y="462"/>
                  </a:cxn>
                  <a:cxn ang="0">
                    <a:pos x="108" y="439"/>
                  </a:cxn>
                  <a:cxn ang="0">
                    <a:pos x="71" y="410"/>
                  </a:cxn>
                  <a:cxn ang="0">
                    <a:pos x="42" y="374"/>
                  </a:cxn>
                  <a:cxn ang="0">
                    <a:pos x="19" y="334"/>
                  </a:cxn>
                  <a:cxn ang="0">
                    <a:pos x="5" y="288"/>
                  </a:cxn>
                  <a:cxn ang="0">
                    <a:pos x="0" y="241"/>
                  </a:cxn>
                  <a:cxn ang="0">
                    <a:pos x="0" y="215"/>
                  </a:cxn>
                  <a:cxn ang="0">
                    <a:pos x="10" y="168"/>
                  </a:cxn>
                  <a:cxn ang="0">
                    <a:pos x="30" y="125"/>
                  </a:cxn>
                  <a:cxn ang="0">
                    <a:pos x="56" y="87"/>
                  </a:cxn>
                  <a:cxn ang="0">
                    <a:pos x="89" y="54"/>
                  </a:cxn>
                  <a:cxn ang="0">
                    <a:pos x="128" y="29"/>
                  </a:cxn>
                  <a:cxn ang="0">
                    <a:pos x="172" y="10"/>
                  </a:cxn>
                  <a:cxn ang="0">
                    <a:pos x="219" y="1"/>
                  </a:cxn>
                  <a:cxn ang="0">
                    <a:pos x="244" y="0"/>
                  </a:cxn>
                </a:cxnLst>
                <a:rect l="0" t="0" r="r" b="b"/>
                <a:pathLst>
                  <a:path w="489" h="481">
                    <a:moveTo>
                      <a:pt x="244" y="0"/>
                    </a:moveTo>
                    <a:lnTo>
                      <a:pt x="244" y="0"/>
                    </a:lnTo>
                    <a:lnTo>
                      <a:pt x="269" y="1"/>
                    </a:lnTo>
                    <a:lnTo>
                      <a:pt x="293" y="4"/>
                    </a:lnTo>
                    <a:lnTo>
                      <a:pt x="316" y="10"/>
                    </a:lnTo>
                    <a:lnTo>
                      <a:pt x="339" y="18"/>
                    </a:lnTo>
                    <a:lnTo>
                      <a:pt x="361" y="29"/>
                    </a:lnTo>
                    <a:lnTo>
                      <a:pt x="380" y="40"/>
                    </a:lnTo>
                    <a:lnTo>
                      <a:pt x="400" y="54"/>
                    </a:lnTo>
                    <a:lnTo>
                      <a:pt x="417" y="69"/>
                    </a:lnTo>
                    <a:lnTo>
                      <a:pt x="432" y="87"/>
                    </a:lnTo>
                    <a:lnTo>
                      <a:pt x="447" y="106"/>
                    </a:lnTo>
                    <a:lnTo>
                      <a:pt x="458" y="125"/>
                    </a:lnTo>
                    <a:lnTo>
                      <a:pt x="469" y="146"/>
                    </a:lnTo>
                    <a:lnTo>
                      <a:pt x="478" y="168"/>
                    </a:lnTo>
                    <a:lnTo>
                      <a:pt x="483" y="192"/>
                    </a:lnTo>
                    <a:lnTo>
                      <a:pt x="488" y="215"/>
                    </a:lnTo>
                    <a:lnTo>
                      <a:pt x="489" y="241"/>
                    </a:lnTo>
                    <a:lnTo>
                      <a:pt x="489" y="241"/>
                    </a:lnTo>
                    <a:lnTo>
                      <a:pt x="488" y="264"/>
                    </a:lnTo>
                    <a:lnTo>
                      <a:pt x="483" y="288"/>
                    </a:lnTo>
                    <a:lnTo>
                      <a:pt x="478" y="311"/>
                    </a:lnTo>
                    <a:lnTo>
                      <a:pt x="469" y="334"/>
                    </a:lnTo>
                    <a:lnTo>
                      <a:pt x="458" y="355"/>
                    </a:lnTo>
                    <a:lnTo>
                      <a:pt x="447" y="374"/>
                    </a:lnTo>
                    <a:lnTo>
                      <a:pt x="432" y="392"/>
                    </a:lnTo>
                    <a:lnTo>
                      <a:pt x="417" y="410"/>
                    </a:lnTo>
                    <a:lnTo>
                      <a:pt x="400" y="426"/>
                    </a:lnTo>
                    <a:lnTo>
                      <a:pt x="380" y="439"/>
                    </a:lnTo>
                    <a:lnTo>
                      <a:pt x="361" y="452"/>
                    </a:lnTo>
                    <a:lnTo>
                      <a:pt x="339" y="462"/>
                    </a:lnTo>
                    <a:lnTo>
                      <a:pt x="316" y="470"/>
                    </a:lnTo>
                    <a:lnTo>
                      <a:pt x="293" y="476"/>
                    </a:lnTo>
                    <a:lnTo>
                      <a:pt x="269" y="480"/>
                    </a:lnTo>
                    <a:lnTo>
                      <a:pt x="244" y="481"/>
                    </a:lnTo>
                    <a:lnTo>
                      <a:pt x="244" y="481"/>
                    </a:lnTo>
                    <a:lnTo>
                      <a:pt x="219" y="480"/>
                    </a:lnTo>
                    <a:lnTo>
                      <a:pt x="195" y="476"/>
                    </a:lnTo>
                    <a:lnTo>
                      <a:pt x="172" y="470"/>
                    </a:lnTo>
                    <a:lnTo>
                      <a:pt x="149" y="462"/>
                    </a:lnTo>
                    <a:lnTo>
                      <a:pt x="128" y="452"/>
                    </a:lnTo>
                    <a:lnTo>
                      <a:pt x="108" y="439"/>
                    </a:lnTo>
                    <a:lnTo>
                      <a:pt x="89" y="426"/>
                    </a:lnTo>
                    <a:lnTo>
                      <a:pt x="71" y="410"/>
                    </a:lnTo>
                    <a:lnTo>
                      <a:pt x="56" y="392"/>
                    </a:lnTo>
                    <a:lnTo>
                      <a:pt x="42" y="374"/>
                    </a:lnTo>
                    <a:lnTo>
                      <a:pt x="30" y="355"/>
                    </a:lnTo>
                    <a:lnTo>
                      <a:pt x="19" y="334"/>
                    </a:lnTo>
                    <a:lnTo>
                      <a:pt x="10" y="311"/>
                    </a:lnTo>
                    <a:lnTo>
                      <a:pt x="5" y="288"/>
                    </a:lnTo>
                    <a:lnTo>
                      <a:pt x="0" y="264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0" y="215"/>
                    </a:lnTo>
                    <a:lnTo>
                      <a:pt x="5" y="192"/>
                    </a:lnTo>
                    <a:lnTo>
                      <a:pt x="10" y="168"/>
                    </a:lnTo>
                    <a:lnTo>
                      <a:pt x="19" y="146"/>
                    </a:lnTo>
                    <a:lnTo>
                      <a:pt x="30" y="125"/>
                    </a:lnTo>
                    <a:lnTo>
                      <a:pt x="42" y="106"/>
                    </a:lnTo>
                    <a:lnTo>
                      <a:pt x="56" y="87"/>
                    </a:lnTo>
                    <a:lnTo>
                      <a:pt x="71" y="69"/>
                    </a:lnTo>
                    <a:lnTo>
                      <a:pt x="89" y="54"/>
                    </a:lnTo>
                    <a:lnTo>
                      <a:pt x="108" y="40"/>
                    </a:lnTo>
                    <a:lnTo>
                      <a:pt x="128" y="29"/>
                    </a:lnTo>
                    <a:lnTo>
                      <a:pt x="149" y="18"/>
                    </a:lnTo>
                    <a:lnTo>
                      <a:pt x="172" y="10"/>
                    </a:lnTo>
                    <a:lnTo>
                      <a:pt x="195" y="4"/>
                    </a:lnTo>
                    <a:lnTo>
                      <a:pt x="219" y="1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125">
                <a:extLst>
                  <a:ext uri="{FF2B5EF4-FFF2-40B4-BE49-F238E27FC236}">
                    <a16:creationId xmlns:a16="http://schemas.microsoft.com/office/drawing/2014/main" id="{AD5007BC-0984-4956-8AFA-59A3FBF52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592"/>
                <a:ext cx="464" cy="463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79" y="6"/>
                  </a:cxn>
                  <a:cxn ang="0">
                    <a:pos x="322" y="18"/>
                  </a:cxn>
                  <a:cxn ang="0">
                    <a:pos x="362" y="40"/>
                  </a:cxn>
                  <a:cxn ang="0">
                    <a:pos x="396" y="68"/>
                  </a:cxn>
                  <a:cxn ang="0">
                    <a:pos x="425" y="103"/>
                  </a:cxn>
                  <a:cxn ang="0">
                    <a:pos x="446" y="142"/>
                  </a:cxn>
                  <a:cxn ang="0">
                    <a:pos x="460" y="185"/>
                  </a:cxn>
                  <a:cxn ang="0">
                    <a:pos x="464" y="231"/>
                  </a:cxn>
                  <a:cxn ang="0">
                    <a:pos x="462" y="255"/>
                  </a:cxn>
                  <a:cxn ang="0">
                    <a:pos x="454" y="301"/>
                  </a:cxn>
                  <a:cxn ang="0">
                    <a:pos x="436" y="342"/>
                  </a:cxn>
                  <a:cxn ang="0">
                    <a:pos x="411" y="378"/>
                  </a:cxn>
                  <a:cxn ang="0">
                    <a:pos x="379" y="410"/>
                  </a:cxn>
                  <a:cxn ang="0">
                    <a:pos x="343" y="435"/>
                  </a:cxn>
                  <a:cxn ang="0">
                    <a:pos x="301" y="452"/>
                  </a:cxn>
                  <a:cxn ang="0">
                    <a:pos x="256" y="462"/>
                  </a:cxn>
                  <a:cxn ang="0">
                    <a:pos x="233" y="463"/>
                  </a:cxn>
                  <a:cxn ang="0">
                    <a:pos x="185" y="458"/>
                  </a:cxn>
                  <a:cxn ang="0">
                    <a:pos x="142" y="445"/>
                  </a:cxn>
                  <a:cxn ang="0">
                    <a:pos x="103" y="423"/>
                  </a:cxn>
                  <a:cxn ang="0">
                    <a:pos x="69" y="395"/>
                  </a:cxn>
                  <a:cxn ang="0">
                    <a:pos x="41" y="360"/>
                  </a:cxn>
                  <a:cxn ang="0">
                    <a:pos x="18" y="321"/>
                  </a:cxn>
                  <a:cxn ang="0">
                    <a:pos x="5" y="278"/>
                  </a:cxn>
                  <a:cxn ang="0">
                    <a:pos x="0" y="231"/>
                  </a:cxn>
                  <a:cxn ang="0">
                    <a:pos x="2" y="207"/>
                  </a:cxn>
                  <a:cxn ang="0">
                    <a:pos x="11" y="163"/>
                  </a:cxn>
                  <a:cxn ang="0">
                    <a:pos x="28" y="121"/>
                  </a:cxn>
                  <a:cxn ang="0">
                    <a:pos x="53" y="85"/>
                  </a:cxn>
                  <a:cxn ang="0">
                    <a:pos x="85" y="53"/>
                  </a:cxn>
                  <a:cxn ang="0">
                    <a:pos x="121" y="28"/>
                  </a:cxn>
                  <a:cxn ang="0">
                    <a:pos x="163" y="11"/>
                  </a:cxn>
                  <a:cxn ang="0">
                    <a:pos x="209" y="1"/>
                  </a:cxn>
                  <a:cxn ang="0">
                    <a:pos x="233" y="0"/>
                  </a:cxn>
                </a:cxnLst>
                <a:rect l="0" t="0" r="r" b="b"/>
                <a:pathLst>
                  <a:path w="464" h="463">
                    <a:moveTo>
                      <a:pt x="233" y="0"/>
                    </a:moveTo>
                    <a:lnTo>
                      <a:pt x="233" y="0"/>
                    </a:lnTo>
                    <a:lnTo>
                      <a:pt x="256" y="1"/>
                    </a:lnTo>
                    <a:lnTo>
                      <a:pt x="279" y="6"/>
                    </a:lnTo>
                    <a:lnTo>
                      <a:pt x="301" y="11"/>
                    </a:lnTo>
                    <a:lnTo>
                      <a:pt x="322" y="18"/>
                    </a:lnTo>
                    <a:lnTo>
                      <a:pt x="343" y="28"/>
                    </a:lnTo>
                    <a:lnTo>
                      <a:pt x="362" y="40"/>
                    </a:lnTo>
                    <a:lnTo>
                      <a:pt x="379" y="53"/>
                    </a:lnTo>
                    <a:lnTo>
                      <a:pt x="396" y="68"/>
                    </a:lnTo>
                    <a:lnTo>
                      <a:pt x="411" y="85"/>
                    </a:lnTo>
                    <a:lnTo>
                      <a:pt x="425" y="103"/>
                    </a:lnTo>
                    <a:lnTo>
                      <a:pt x="436" y="121"/>
                    </a:lnTo>
                    <a:lnTo>
                      <a:pt x="446" y="142"/>
                    </a:lnTo>
                    <a:lnTo>
                      <a:pt x="454" y="163"/>
                    </a:lnTo>
                    <a:lnTo>
                      <a:pt x="460" y="185"/>
                    </a:lnTo>
                    <a:lnTo>
                      <a:pt x="462" y="207"/>
                    </a:lnTo>
                    <a:lnTo>
                      <a:pt x="464" y="231"/>
                    </a:lnTo>
                    <a:lnTo>
                      <a:pt x="464" y="231"/>
                    </a:lnTo>
                    <a:lnTo>
                      <a:pt x="462" y="255"/>
                    </a:lnTo>
                    <a:lnTo>
                      <a:pt x="460" y="278"/>
                    </a:lnTo>
                    <a:lnTo>
                      <a:pt x="454" y="301"/>
                    </a:lnTo>
                    <a:lnTo>
                      <a:pt x="446" y="321"/>
                    </a:lnTo>
                    <a:lnTo>
                      <a:pt x="436" y="342"/>
                    </a:lnTo>
                    <a:lnTo>
                      <a:pt x="425" y="360"/>
                    </a:lnTo>
                    <a:lnTo>
                      <a:pt x="411" y="378"/>
                    </a:lnTo>
                    <a:lnTo>
                      <a:pt x="396" y="395"/>
                    </a:lnTo>
                    <a:lnTo>
                      <a:pt x="379" y="410"/>
                    </a:lnTo>
                    <a:lnTo>
                      <a:pt x="362" y="423"/>
                    </a:lnTo>
                    <a:lnTo>
                      <a:pt x="343" y="435"/>
                    </a:lnTo>
                    <a:lnTo>
                      <a:pt x="322" y="445"/>
                    </a:lnTo>
                    <a:lnTo>
                      <a:pt x="301" y="452"/>
                    </a:lnTo>
                    <a:lnTo>
                      <a:pt x="279" y="458"/>
                    </a:lnTo>
                    <a:lnTo>
                      <a:pt x="256" y="462"/>
                    </a:lnTo>
                    <a:lnTo>
                      <a:pt x="233" y="463"/>
                    </a:lnTo>
                    <a:lnTo>
                      <a:pt x="233" y="463"/>
                    </a:lnTo>
                    <a:lnTo>
                      <a:pt x="209" y="462"/>
                    </a:lnTo>
                    <a:lnTo>
                      <a:pt x="185" y="458"/>
                    </a:lnTo>
                    <a:lnTo>
                      <a:pt x="163" y="452"/>
                    </a:lnTo>
                    <a:lnTo>
                      <a:pt x="142" y="445"/>
                    </a:lnTo>
                    <a:lnTo>
                      <a:pt x="121" y="435"/>
                    </a:lnTo>
                    <a:lnTo>
                      <a:pt x="103" y="423"/>
                    </a:lnTo>
                    <a:lnTo>
                      <a:pt x="85" y="410"/>
                    </a:lnTo>
                    <a:lnTo>
                      <a:pt x="69" y="395"/>
                    </a:lnTo>
                    <a:lnTo>
                      <a:pt x="53" y="378"/>
                    </a:lnTo>
                    <a:lnTo>
                      <a:pt x="41" y="360"/>
                    </a:lnTo>
                    <a:lnTo>
                      <a:pt x="28" y="342"/>
                    </a:lnTo>
                    <a:lnTo>
                      <a:pt x="18" y="321"/>
                    </a:lnTo>
                    <a:lnTo>
                      <a:pt x="11" y="301"/>
                    </a:lnTo>
                    <a:lnTo>
                      <a:pt x="5" y="278"/>
                    </a:lnTo>
                    <a:lnTo>
                      <a:pt x="2" y="255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2" y="207"/>
                    </a:lnTo>
                    <a:lnTo>
                      <a:pt x="5" y="185"/>
                    </a:lnTo>
                    <a:lnTo>
                      <a:pt x="11" y="163"/>
                    </a:lnTo>
                    <a:lnTo>
                      <a:pt x="18" y="142"/>
                    </a:lnTo>
                    <a:lnTo>
                      <a:pt x="28" y="121"/>
                    </a:lnTo>
                    <a:lnTo>
                      <a:pt x="41" y="103"/>
                    </a:lnTo>
                    <a:lnTo>
                      <a:pt x="53" y="85"/>
                    </a:lnTo>
                    <a:lnTo>
                      <a:pt x="69" y="68"/>
                    </a:lnTo>
                    <a:lnTo>
                      <a:pt x="85" y="53"/>
                    </a:lnTo>
                    <a:lnTo>
                      <a:pt x="103" y="40"/>
                    </a:lnTo>
                    <a:lnTo>
                      <a:pt x="121" y="28"/>
                    </a:lnTo>
                    <a:lnTo>
                      <a:pt x="142" y="18"/>
                    </a:lnTo>
                    <a:lnTo>
                      <a:pt x="163" y="11"/>
                    </a:lnTo>
                    <a:lnTo>
                      <a:pt x="185" y="6"/>
                    </a:lnTo>
                    <a:lnTo>
                      <a:pt x="209" y="1"/>
                    </a:lnTo>
                    <a:lnTo>
                      <a:pt x="233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C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126">
                <a:extLst>
                  <a:ext uri="{FF2B5EF4-FFF2-40B4-BE49-F238E27FC236}">
                    <a16:creationId xmlns:a16="http://schemas.microsoft.com/office/drawing/2014/main" id="{74CC43A3-40D3-446B-9482-CC9DB25D7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" y="1599"/>
                <a:ext cx="452" cy="449"/>
              </a:xfrm>
              <a:custGeom>
                <a:avLst/>
                <a:gdLst/>
                <a:ahLst/>
                <a:cxnLst>
                  <a:cxn ang="0">
                    <a:pos x="227" y="0"/>
                  </a:cxn>
                  <a:cxn ang="0">
                    <a:pos x="271" y="4"/>
                  </a:cxn>
                  <a:cxn ang="0">
                    <a:pos x="314" y="17"/>
                  </a:cxn>
                  <a:cxn ang="0">
                    <a:pos x="352" y="38"/>
                  </a:cxn>
                  <a:cxn ang="0">
                    <a:pos x="387" y="65"/>
                  </a:cxn>
                  <a:cxn ang="0">
                    <a:pos x="413" y="99"/>
                  </a:cxn>
                  <a:cxn ang="0">
                    <a:pos x="436" y="136"/>
                  </a:cxn>
                  <a:cxn ang="0">
                    <a:pos x="448" y="179"/>
                  </a:cxn>
                  <a:cxn ang="0">
                    <a:pos x="452" y="224"/>
                  </a:cxn>
                  <a:cxn ang="0">
                    <a:pos x="452" y="248"/>
                  </a:cxn>
                  <a:cxn ang="0">
                    <a:pos x="442" y="291"/>
                  </a:cxn>
                  <a:cxn ang="0">
                    <a:pos x="426" y="331"/>
                  </a:cxn>
                  <a:cxn ang="0">
                    <a:pos x="401" y="367"/>
                  </a:cxn>
                  <a:cxn ang="0">
                    <a:pos x="370" y="398"/>
                  </a:cxn>
                  <a:cxn ang="0">
                    <a:pos x="334" y="422"/>
                  </a:cxn>
                  <a:cxn ang="0">
                    <a:pos x="294" y="438"/>
                  </a:cxn>
                  <a:cxn ang="0">
                    <a:pos x="249" y="448"/>
                  </a:cxn>
                  <a:cxn ang="0">
                    <a:pos x="227" y="449"/>
                  </a:cxn>
                  <a:cxn ang="0">
                    <a:pos x="181" y="444"/>
                  </a:cxn>
                  <a:cxn ang="0">
                    <a:pos x="138" y="431"/>
                  </a:cxn>
                  <a:cxn ang="0">
                    <a:pos x="100" y="410"/>
                  </a:cxn>
                  <a:cxn ang="0">
                    <a:pos x="67" y="383"/>
                  </a:cxn>
                  <a:cxn ang="0">
                    <a:pos x="39" y="349"/>
                  </a:cxn>
                  <a:cxn ang="0">
                    <a:pos x="18" y="312"/>
                  </a:cxn>
                  <a:cxn ang="0">
                    <a:pos x="4" y="270"/>
                  </a:cxn>
                  <a:cxn ang="0">
                    <a:pos x="0" y="224"/>
                  </a:cxn>
                  <a:cxn ang="0">
                    <a:pos x="1" y="202"/>
                  </a:cxn>
                  <a:cxn ang="0">
                    <a:pos x="10" y="157"/>
                  </a:cxn>
                  <a:cxn ang="0">
                    <a:pos x="26" y="117"/>
                  </a:cxn>
                  <a:cxn ang="0">
                    <a:pos x="51" y="82"/>
                  </a:cxn>
                  <a:cxn ang="0">
                    <a:pos x="82" y="51"/>
                  </a:cxn>
                  <a:cxn ang="0">
                    <a:pos x="118" y="26"/>
                  </a:cxn>
                  <a:cxn ang="0">
                    <a:pos x="159" y="10"/>
                  </a:cxn>
                  <a:cxn ang="0">
                    <a:pos x="203" y="1"/>
                  </a:cxn>
                  <a:cxn ang="0">
                    <a:pos x="227" y="0"/>
                  </a:cxn>
                </a:cxnLst>
                <a:rect l="0" t="0" r="r" b="b"/>
                <a:pathLst>
                  <a:path w="452" h="449">
                    <a:moveTo>
                      <a:pt x="227" y="0"/>
                    </a:moveTo>
                    <a:lnTo>
                      <a:pt x="227" y="0"/>
                    </a:lnTo>
                    <a:lnTo>
                      <a:pt x="249" y="1"/>
                    </a:lnTo>
                    <a:lnTo>
                      <a:pt x="271" y="4"/>
                    </a:lnTo>
                    <a:lnTo>
                      <a:pt x="294" y="10"/>
                    </a:lnTo>
                    <a:lnTo>
                      <a:pt x="314" y="17"/>
                    </a:lnTo>
                    <a:lnTo>
                      <a:pt x="334" y="26"/>
                    </a:lnTo>
                    <a:lnTo>
                      <a:pt x="352" y="38"/>
                    </a:lnTo>
                    <a:lnTo>
                      <a:pt x="370" y="51"/>
                    </a:lnTo>
                    <a:lnTo>
                      <a:pt x="387" y="65"/>
                    </a:lnTo>
                    <a:lnTo>
                      <a:pt x="401" y="82"/>
                    </a:lnTo>
                    <a:lnTo>
                      <a:pt x="413" y="99"/>
                    </a:lnTo>
                    <a:lnTo>
                      <a:pt x="426" y="117"/>
                    </a:lnTo>
                    <a:lnTo>
                      <a:pt x="436" y="136"/>
                    </a:lnTo>
                    <a:lnTo>
                      <a:pt x="442" y="157"/>
                    </a:lnTo>
                    <a:lnTo>
                      <a:pt x="448" y="179"/>
                    </a:lnTo>
                    <a:lnTo>
                      <a:pt x="452" y="202"/>
                    </a:lnTo>
                    <a:lnTo>
                      <a:pt x="452" y="224"/>
                    </a:lnTo>
                    <a:lnTo>
                      <a:pt x="452" y="224"/>
                    </a:lnTo>
                    <a:lnTo>
                      <a:pt x="452" y="248"/>
                    </a:lnTo>
                    <a:lnTo>
                      <a:pt x="448" y="270"/>
                    </a:lnTo>
                    <a:lnTo>
                      <a:pt x="442" y="291"/>
                    </a:lnTo>
                    <a:lnTo>
                      <a:pt x="436" y="312"/>
                    </a:lnTo>
                    <a:lnTo>
                      <a:pt x="426" y="331"/>
                    </a:lnTo>
                    <a:lnTo>
                      <a:pt x="413" y="349"/>
                    </a:lnTo>
                    <a:lnTo>
                      <a:pt x="401" y="367"/>
                    </a:lnTo>
                    <a:lnTo>
                      <a:pt x="387" y="383"/>
                    </a:lnTo>
                    <a:lnTo>
                      <a:pt x="370" y="398"/>
                    </a:lnTo>
                    <a:lnTo>
                      <a:pt x="352" y="410"/>
                    </a:lnTo>
                    <a:lnTo>
                      <a:pt x="334" y="422"/>
                    </a:lnTo>
                    <a:lnTo>
                      <a:pt x="314" y="431"/>
                    </a:lnTo>
                    <a:lnTo>
                      <a:pt x="294" y="438"/>
                    </a:lnTo>
                    <a:lnTo>
                      <a:pt x="271" y="444"/>
                    </a:lnTo>
                    <a:lnTo>
                      <a:pt x="249" y="448"/>
                    </a:lnTo>
                    <a:lnTo>
                      <a:pt x="227" y="449"/>
                    </a:lnTo>
                    <a:lnTo>
                      <a:pt x="227" y="449"/>
                    </a:lnTo>
                    <a:lnTo>
                      <a:pt x="203" y="448"/>
                    </a:lnTo>
                    <a:lnTo>
                      <a:pt x="181" y="444"/>
                    </a:lnTo>
                    <a:lnTo>
                      <a:pt x="159" y="438"/>
                    </a:lnTo>
                    <a:lnTo>
                      <a:pt x="138" y="431"/>
                    </a:lnTo>
                    <a:lnTo>
                      <a:pt x="118" y="422"/>
                    </a:lnTo>
                    <a:lnTo>
                      <a:pt x="100" y="410"/>
                    </a:lnTo>
                    <a:lnTo>
                      <a:pt x="82" y="398"/>
                    </a:lnTo>
                    <a:lnTo>
                      <a:pt x="67" y="383"/>
                    </a:lnTo>
                    <a:lnTo>
                      <a:pt x="51" y="367"/>
                    </a:lnTo>
                    <a:lnTo>
                      <a:pt x="39" y="349"/>
                    </a:lnTo>
                    <a:lnTo>
                      <a:pt x="26" y="331"/>
                    </a:lnTo>
                    <a:lnTo>
                      <a:pt x="18" y="312"/>
                    </a:lnTo>
                    <a:lnTo>
                      <a:pt x="10" y="291"/>
                    </a:lnTo>
                    <a:lnTo>
                      <a:pt x="4" y="270"/>
                    </a:lnTo>
                    <a:lnTo>
                      <a:pt x="1" y="248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1" y="202"/>
                    </a:lnTo>
                    <a:lnTo>
                      <a:pt x="4" y="179"/>
                    </a:lnTo>
                    <a:lnTo>
                      <a:pt x="10" y="157"/>
                    </a:lnTo>
                    <a:lnTo>
                      <a:pt x="18" y="136"/>
                    </a:lnTo>
                    <a:lnTo>
                      <a:pt x="26" y="117"/>
                    </a:lnTo>
                    <a:lnTo>
                      <a:pt x="39" y="99"/>
                    </a:lnTo>
                    <a:lnTo>
                      <a:pt x="51" y="82"/>
                    </a:lnTo>
                    <a:lnTo>
                      <a:pt x="67" y="65"/>
                    </a:lnTo>
                    <a:lnTo>
                      <a:pt x="82" y="51"/>
                    </a:lnTo>
                    <a:lnTo>
                      <a:pt x="100" y="38"/>
                    </a:lnTo>
                    <a:lnTo>
                      <a:pt x="118" y="26"/>
                    </a:lnTo>
                    <a:lnTo>
                      <a:pt x="138" y="17"/>
                    </a:lnTo>
                    <a:lnTo>
                      <a:pt x="159" y="10"/>
                    </a:lnTo>
                    <a:lnTo>
                      <a:pt x="181" y="4"/>
                    </a:lnTo>
                    <a:lnTo>
                      <a:pt x="203" y="1"/>
                    </a:lnTo>
                    <a:lnTo>
                      <a:pt x="227" y="0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C4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127">
                <a:extLst>
                  <a:ext uri="{FF2B5EF4-FFF2-40B4-BE49-F238E27FC236}">
                    <a16:creationId xmlns:a16="http://schemas.microsoft.com/office/drawing/2014/main" id="{216621BF-1FE2-47CC-A0F0-CDAA5C4A0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1605"/>
                <a:ext cx="443" cy="435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266" y="4"/>
                  </a:cxn>
                  <a:cxn ang="0">
                    <a:pos x="307" y="18"/>
                  </a:cxn>
                  <a:cxn ang="0">
                    <a:pos x="344" y="37"/>
                  </a:cxn>
                  <a:cxn ang="0">
                    <a:pos x="378" y="64"/>
                  </a:cxn>
                  <a:cxn ang="0">
                    <a:pos x="404" y="96"/>
                  </a:cxn>
                  <a:cxn ang="0">
                    <a:pos x="425" y="133"/>
                  </a:cxn>
                  <a:cxn ang="0">
                    <a:pos x="437" y="173"/>
                  </a:cxn>
                  <a:cxn ang="0">
                    <a:pos x="443" y="218"/>
                  </a:cxn>
                  <a:cxn ang="0">
                    <a:pos x="442" y="240"/>
                  </a:cxn>
                  <a:cxn ang="0">
                    <a:pos x="432" y="282"/>
                  </a:cxn>
                  <a:cxn ang="0">
                    <a:pos x="415" y="321"/>
                  </a:cxn>
                  <a:cxn ang="0">
                    <a:pos x="392" y="356"/>
                  </a:cxn>
                  <a:cxn ang="0">
                    <a:pos x="362" y="386"/>
                  </a:cxn>
                  <a:cxn ang="0">
                    <a:pos x="326" y="410"/>
                  </a:cxn>
                  <a:cxn ang="0">
                    <a:pos x="287" y="425"/>
                  </a:cxn>
                  <a:cxn ang="0">
                    <a:pos x="244" y="435"/>
                  </a:cxn>
                  <a:cxn ang="0">
                    <a:pos x="222" y="435"/>
                  </a:cxn>
                  <a:cxn ang="0">
                    <a:pos x="177" y="431"/>
                  </a:cxn>
                  <a:cxn ang="0">
                    <a:pos x="135" y="418"/>
                  </a:cxn>
                  <a:cxn ang="0">
                    <a:pos x="98" y="399"/>
                  </a:cxn>
                  <a:cxn ang="0">
                    <a:pos x="64" y="372"/>
                  </a:cxn>
                  <a:cxn ang="0">
                    <a:pos x="38" y="339"/>
                  </a:cxn>
                  <a:cxn ang="0">
                    <a:pos x="17" y="303"/>
                  </a:cxn>
                  <a:cxn ang="0">
                    <a:pos x="5" y="261"/>
                  </a:cxn>
                  <a:cxn ang="0">
                    <a:pos x="0" y="218"/>
                  </a:cxn>
                  <a:cxn ang="0">
                    <a:pos x="0" y="196"/>
                  </a:cxn>
                  <a:cxn ang="0">
                    <a:pos x="10" y="153"/>
                  </a:cxn>
                  <a:cxn ang="0">
                    <a:pos x="27" y="114"/>
                  </a:cxn>
                  <a:cxn ang="0">
                    <a:pos x="51" y="79"/>
                  </a:cxn>
                  <a:cxn ang="0">
                    <a:pos x="80" y="50"/>
                  </a:cxn>
                  <a:cxn ang="0">
                    <a:pos x="116" y="26"/>
                  </a:cxn>
                  <a:cxn ang="0">
                    <a:pos x="155" y="9"/>
                  </a:cxn>
                  <a:cxn ang="0">
                    <a:pos x="198" y="1"/>
                  </a:cxn>
                  <a:cxn ang="0">
                    <a:pos x="222" y="0"/>
                  </a:cxn>
                </a:cxnLst>
                <a:rect l="0" t="0" r="r" b="b"/>
                <a:pathLst>
                  <a:path w="443" h="435">
                    <a:moveTo>
                      <a:pt x="222" y="0"/>
                    </a:moveTo>
                    <a:lnTo>
                      <a:pt x="222" y="0"/>
                    </a:lnTo>
                    <a:lnTo>
                      <a:pt x="244" y="1"/>
                    </a:lnTo>
                    <a:lnTo>
                      <a:pt x="266" y="4"/>
                    </a:lnTo>
                    <a:lnTo>
                      <a:pt x="287" y="9"/>
                    </a:lnTo>
                    <a:lnTo>
                      <a:pt x="307" y="18"/>
                    </a:lnTo>
                    <a:lnTo>
                      <a:pt x="326" y="26"/>
                    </a:lnTo>
                    <a:lnTo>
                      <a:pt x="344" y="37"/>
                    </a:lnTo>
                    <a:lnTo>
                      <a:pt x="362" y="50"/>
                    </a:lnTo>
                    <a:lnTo>
                      <a:pt x="378" y="64"/>
                    </a:lnTo>
                    <a:lnTo>
                      <a:pt x="392" y="79"/>
                    </a:lnTo>
                    <a:lnTo>
                      <a:pt x="404" y="96"/>
                    </a:lnTo>
                    <a:lnTo>
                      <a:pt x="415" y="114"/>
                    </a:lnTo>
                    <a:lnTo>
                      <a:pt x="425" y="133"/>
                    </a:lnTo>
                    <a:lnTo>
                      <a:pt x="432" y="153"/>
                    </a:lnTo>
                    <a:lnTo>
                      <a:pt x="437" y="173"/>
                    </a:lnTo>
                    <a:lnTo>
                      <a:pt x="442" y="196"/>
                    </a:lnTo>
                    <a:lnTo>
                      <a:pt x="443" y="218"/>
                    </a:lnTo>
                    <a:lnTo>
                      <a:pt x="443" y="218"/>
                    </a:lnTo>
                    <a:lnTo>
                      <a:pt x="442" y="240"/>
                    </a:lnTo>
                    <a:lnTo>
                      <a:pt x="437" y="261"/>
                    </a:lnTo>
                    <a:lnTo>
                      <a:pt x="432" y="282"/>
                    </a:lnTo>
                    <a:lnTo>
                      <a:pt x="425" y="303"/>
                    </a:lnTo>
                    <a:lnTo>
                      <a:pt x="415" y="321"/>
                    </a:lnTo>
                    <a:lnTo>
                      <a:pt x="404" y="339"/>
                    </a:lnTo>
                    <a:lnTo>
                      <a:pt x="392" y="356"/>
                    </a:lnTo>
                    <a:lnTo>
                      <a:pt x="378" y="372"/>
                    </a:lnTo>
                    <a:lnTo>
                      <a:pt x="362" y="386"/>
                    </a:lnTo>
                    <a:lnTo>
                      <a:pt x="344" y="399"/>
                    </a:lnTo>
                    <a:lnTo>
                      <a:pt x="326" y="410"/>
                    </a:lnTo>
                    <a:lnTo>
                      <a:pt x="307" y="418"/>
                    </a:lnTo>
                    <a:lnTo>
                      <a:pt x="287" y="425"/>
                    </a:lnTo>
                    <a:lnTo>
                      <a:pt x="266" y="431"/>
                    </a:lnTo>
                    <a:lnTo>
                      <a:pt x="244" y="435"/>
                    </a:lnTo>
                    <a:lnTo>
                      <a:pt x="222" y="435"/>
                    </a:lnTo>
                    <a:lnTo>
                      <a:pt x="222" y="435"/>
                    </a:lnTo>
                    <a:lnTo>
                      <a:pt x="198" y="435"/>
                    </a:lnTo>
                    <a:lnTo>
                      <a:pt x="177" y="431"/>
                    </a:lnTo>
                    <a:lnTo>
                      <a:pt x="155" y="425"/>
                    </a:lnTo>
                    <a:lnTo>
                      <a:pt x="135" y="418"/>
                    </a:lnTo>
                    <a:lnTo>
                      <a:pt x="116" y="410"/>
                    </a:lnTo>
                    <a:lnTo>
                      <a:pt x="98" y="399"/>
                    </a:lnTo>
                    <a:lnTo>
                      <a:pt x="80" y="386"/>
                    </a:lnTo>
                    <a:lnTo>
                      <a:pt x="64" y="372"/>
                    </a:lnTo>
                    <a:lnTo>
                      <a:pt x="51" y="356"/>
                    </a:lnTo>
                    <a:lnTo>
                      <a:pt x="38" y="339"/>
                    </a:lnTo>
                    <a:lnTo>
                      <a:pt x="27" y="321"/>
                    </a:lnTo>
                    <a:lnTo>
                      <a:pt x="17" y="303"/>
                    </a:lnTo>
                    <a:lnTo>
                      <a:pt x="10" y="282"/>
                    </a:lnTo>
                    <a:lnTo>
                      <a:pt x="5" y="261"/>
                    </a:lnTo>
                    <a:lnTo>
                      <a:pt x="0" y="240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196"/>
                    </a:lnTo>
                    <a:lnTo>
                      <a:pt x="5" y="173"/>
                    </a:lnTo>
                    <a:lnTo>
                      <a:pt x="10" y="153"/>
                    </a:lnTo>
                    <a:lnTo>
                      <a:pt x="17" y="133"/>
                    </a:lnTo>
                    <a:lnTo>
                      <a:pt x="27" y="114"/>
                    </a:lnTo>
                    <a:lnTo>
                      <a:pt x="38" y="96"/>
                    </a:lnTo>
                    <a:lnTo>
                      <a:pt x="51" y="79"/>
                    </a:lnTo>
                    <a:lnTo>
                      <a:pt x="64" y="64"/>
                    </a:lnTo>
                    <a:lnTo>
                      <a:pt x="80" y="50"/>
                    </a:lnTo>
                    <a:lnTo>
                      <a:pt x="98" y="37"/>
                    </a:lnTo>
                    <a:lnTo>
                      <a:pt x="116" y="26"/>
                    </a:lnTo>
                    <a:lnTo>
                      <a:pt x="135" y="18"/>
                    </a:lnTo>
                    <a:lnTo>
                      <a:pt x="155" y="9"/>
                    </a:lnTo>
                    <a:lnTo>
                      <a:pt x="177" y="4"/>
                    </a:lnTo>
                    <a:lnTo>
                      <a:pt x="198" y="1"/>
                    </a:lnTo>
                    <a:lnTo>
                      <a:pt x="22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FFC70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128">
                <a:extLst>
                  <a:ext uri="{FF2B5EF4-FFF2-40B4-BE49-F238E27FC236}">
                    <a16:creationId xmlns:a16="http://schemas.microsoft.com/office/drawing/2014/main" id="{749C5569-F820-4D7A-BA98-EEA902A6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1611"/>
                <a:ext cx="432" cy="422"/>
              </a:xfrm>
              <a:custGeom>
                <a:avLst/>
                <a:gdLst/>
                <a:ahLst/>
                <a:cxnLst>
                  <a:cxn ang="0">
                    <a:pos x="217" y="0"/>
                  </a:cxn>
                  <a:cxn ang="0">
                    <a:pos x="260" y="5"/>
                  </a:cxn>
                  <a:cxn ang="0">
                    <a:pos x="300" y="17"/>
                  </a:cxn>
                  <a:cxn ang="0">
                    <a:pos x="336" y="37"/>
                  </a:cxn>
                  <a:cxn ang="0">
                    <a:pos x="368" y="62"/>
                  </a:cxn>
                  <a:cxn ang="0">
                    <a:pos x="395" y="94"/>
                  </a:cxn>
                  <a:cxn ang="0">
                    <a:pos x="416" y="130"/>
                  </a:cxn>
                  <a:cxn ang="0">
                    <a:pos x="428" y="169"/>
                  </a:cxn>
                  <a:cxn ang="0">
                    <a:pos x="432" y="212"/>
                  </a:cxn>
                  <a:cxn ang="0">
                    <a:pos x="431" y="233"/>
                  </a:cxn>
                  <a:cxn ang="0">
                    <a:pos x="423" y="275"/>
                  </a:cxn>
                  <a:cxn ang="0">
                    <a:pos x="406" y="312"/>
                  </a:cxn>
                  <a:cxn ang="0">
                    <a:pos x="382" y="346"/>
                  </a:cxn>
                  <a:cxn ang="0">
                    <a:pos x="353" y="375"/>
                  </a:cxn>
                  <a:cxn ang="0">
                    <a:pos x="318" y="397"/>
                  </a:cxn>
                  <a:cxn ang="0">
                    <a:pos x="281" y="414"/>
                  </a:cxn>
                  <a:cxn ang="0">
                    <a:pos x="238" y="422"/>
                  </a:cxn>
                  <a:cxn ang="0">
                    <a:pos x="217" y="422"/>
                  </a:cxn>
                  <a:cxn ang="0">
                    <a:pos x="172" y="418"/>
                  </a:cxn>
                  <a:cxn ang="0">
                    <a:pos x="132" y="405"/>
                  </a:cxn>
                  <a:cxn ang="0">
                    <a:pos x="96" y="386"/>
                  </a:cxn>
                  <a:cxn ang="0">
                    <a:pos x="64" y="361"/>
                  </a:cxn>
                  <a:cxn ang="0">
                    <a:pos x="37" y="329"/>
                  </a:cxn>
                  <a:cxn ang="0">
                    <a:pos x="16" y="294"/>
                  </a:cxn>
                  <a:cxn ang="0">
                    <a:pos x="4" y="254"/>
                  </a:cxn>
                  <a:cxn ang="0">
                    <a:pos x="0" y="212"/>
                  </a:cxn>
                  <a:cxn ang="0">
                    <a:pos x="1" y="190"/>
                  </a:cxn>
                  <a:cxn ang="0">
                    <a:pos x="9" y="148"/>
                  </a:cxn>
                  <a:cxn ang="0">
                    <a:pos x="26" y="110"/>
                  </a:cxn>
                  <a:cxn ang="0">
                    <a:pos x="50" y="77"/>
                  </a:cxn>
                  <a:cxn ang="0">
                    <a:pos x="79" y="48"/>
                  </a:cxn>
                  <a:cxn ang="0">
                    <a:pos x="114" y="26"/>
                  </a:cxn>
                  <a:cxn ang="0">
                    <a:pos x="151" y="10"/>
                  </a:cxn>
                  <a:cxn ang="0">
                    <a:pos x="194" y="2"/>
                  </a:cxn>
                  <a:cxn ang="0">
                    <a:pos x="217" y="0"/>
                  </a:cxn>
                </a:cxnLst>
                <a:rect l="0" t="0" r="r" b="b"/>
                <a:pathLst>
                  <a:path w="432" h="422">
                    <a:moveTo>
                      <a:pt x="217" y="0"/>
                    </a:moveTo>
                    <a:lnTo>
                      <a:pt x="217" y="0"/>
                    </a:lnTo>
                    <a:lnTo>
                      <a:pt x="238" y="2"/>
                    </a:lnTo>
                    <a:lnTo>
                      <a:pt x="260" y="5"/>
                    </a:lnTo>
                    <a:lnTo>
                      <a:pt x="281" y="10"/>
                    </a:lnTo>
                    <a:lnTo>
                      <a:pt x="300" y="17"/>
                    </a:lnTo>
                    <a:lnTo>
                      <a:pt x="318" y="26"/>
                    </a:lnTo>
                    <a:lnTo>
                      <a:pt x="336" y="37"/>
                    </a:lnTo>
                    <a:lnTo>
                      <a:pt x="353" y="48"/>
                    </a:lnTo>
                    <a:lnTo>
                      <a:pt x="368" y="62"/>
                    </a:lnTo>
                    <a:lnTo>
                      <a:pt x="382" y="77"/>
                    </a:lnTo>
                    <a:lnTo>
                      <a:pt x="395" y="94"/>
                    </a:lnTo>
                    <a:lnTo>
                      <a:pt x="406" y="110"/>
                    </a:lnTo>
                    <a:lnTo>
                      <a:pt x="416" y="130"/>
                    </a:lnTo>
                    <a:lnTo>
                      <a:pt x="423" y="148"/>
                    </a:lnTo>
                    <a:lnTo>
                      <a:pt x="428" y="169"/>
                    </a:lnTo>
                    <a:lnTo>
                      <a:pt x="431" y="190"/>
                    </a:lnTo>
                    <a:lnTo>
                      <a:pt x="432" y="212"/>
                    </a:lnTo>
                    <a:lnTo>
                      <a:pt x="432" y="212"/>
                    </a:lnTo>
                    <a:lnTo>
                      <a:pt x="431" y="233"/>
                    </a:lnTo>
                    <a:lnTo>
                      <a:pt x="428" y="254"/>
                    </a:lnTo>
                    <a:lnTo>
                      <a:pt x="423" y="275"/>
                    </a:lnTo>
                    <a:lnTo>
                      <a:pt x="416" y="294"/>
                    </a:lnTo>
                    <a:lnTo>
                      <a:pt x="406" y="312"/>
                    </a:lnTo>
                    <a:lnTo>
                      <a:pt x="395" y="329"/>
                    </a:lnTo>
                    <a:lnTo>
                      <a:pt x="382" y="346"/>
                    </a:lnTo>
                    <a:lnTo>
                      <a:pt x="368" y="361"/>
                    </a:lnTo>
                    <a:lnTo>
                      <a:pt x="353" y="375"/>
                    </a:lnTo>
                    <a:lnTo>
                      <a:pt x="336" y="386"/>
                    </a:lnTo>
                    <a:lnTo>
                      <a:pt x="318" y="397"/>
                    </a:lnTo>
                    <a:lnTo>
                      <a:pt x="300" y="405"/>
                    </a:lnTo>
                    <a:lnTo>
                      <a:pt x="281" y="414"/>
                    </a:lnTo>
                    <a:lnTo>
                      <a:pt x="260" y="418"/>
                    </a:lnTo>
                    <a:lnTo>
                      <a:pt x="238" y="422"/>
                    </a:lnTo>
                    <a:lnTo>
                      <a:pt x="217" y="422"/>
                    </a:lnTo>
                    <a:lnTo>
                      <a:pt x="217" y="422"/>
                    </a:lnTo>
                    <a:lnTo>
                      <a:pt x="194" y="422"/>
                    </a:lnTo>
                    <a:lnTo>
                      <a:pt x="172" y="418"/>
                    </a:lnTo>
                    <a:lnTo>
                      <a:pt x="151" y="414"/>
                    </a:lnTo>
                    <a:lnTo>
                      <a:pt x="132" y="405"/>
                    </a:lnTo>
                    <a:lnTo>
                      <a:pt x="114" y="397"/>
                    </a:lnTo>
                    <a:lnTo>
                      <a:pt x="96" y="386"/>
                    </a:lnTo>
                    <a:lnTo>
                      <a:pt x="79" y="375"/>
                    </a:lnTo>
                    <a:lnTo>
                      <a:pt x="64" y="361"/>
                    </a:lnTo>
                    <a:lnTo>
                      <a:pt x="50" y="346"/>
                    </a:lnTo>
                    <a:lnTo>
                      <a:pt x="37" y="329"/>
                    </a:lnTo>
                    <a:lnTo>
                      <a:pt x="26" y="312"/>
                    </a:lnTo>
                    <a:lnTo>
                      <a:pt x="16" y="294"/>
                    </a:lnTo>
                    <a:lnTo>
                      <a:pt x="9" y="275"/>
                    </a:lnTo>
                    <a:lnTo>
                      <a:pt x="4" y="254"/>
                    </a:lnTo>
                    <a:lnTo>
                      <a:pt x="1" y="233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1" y="190"/>
                    </a:lnTo>
                    <a:lnTo>
                      <a:pt x="4" y="169"/>
                    </a:lnTo>
                    <a:lnTo>
                      <a:pt x="9" y="148"/>
                    </a:lnTo>
                    <a:lnTo>
                      <a:pt x="16" y="130"/>
                    </a:lnTo>
                    <a:lnTo>
                      <a:pt x="26" y="110"/>
                    </a:lnTo>
                    <a:lnTo>
                      <a:pt x="37" y="94"/>
                    </a:lnTo>
                    <a:lnTo>
                      <a:pt x="50" y="77"/>
                    </a:lnTo>
                    <a:lnTo>
                      <a:pt x="64" y="62"/>
                    </a:lnTo>
                    <a:lnTo>
                      <a:pt x="79" y="48"/>
                    </a:lnTo>
                    <a:lnTo>
                      <a:pt x="96" y="37"/>
                    </a:lnTo>
                    <a:lnTo>
                      <a:pt x="114" y="26"/>
                    </a:lnTo>
                    <a:lnTo>
                      <a:pt x="132" y="17"/>
                    </a:lnTo>
                    <a:lnTo>
                      <a:pt x="151" y="10"/>
                    </a:lnTo>
                    <a:lnTo>
                      <a:pt x="172" y="5"/>
                    </a:lnTo>
                    <a:lnTo>
                      <a:pt x="194" y="2"/>
                    </a:lnTo>
                    <a:lnTo>
                      <a:pt x="217" y="0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FCCA0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129">
                <a:extLst>
                  <a:ext uri="{FF2B5EF4-FFF2-40B4-BE49-F238E27FC236}">
                    <a16:creationId xmlns:a16="http://schemas.microsoft.com/office/drawing/2014/main" id="{59111F0F-543C-4463-8AD0-6D3DDB46F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" y="1617"/>
                <a:ext cx="422" cy="409"/>
              </a:xfrm>
              <a:custGeom>
                <a:avLst/>
                <a:gdLst/>
                <a:ahLst/>
                <a:cxnLst>
                  <a:cxn ang="0">
                    <a:pos x="210" y="0"/>
                  </a:cxn>
                  <a:cxn ang="0">
                    <a:pos x="254" y="4"/>
                  </a:cxn>
                  <a:cxn ang="0">
                    <a:pos x="292" y="17"/>
                  </a:cxn>
                  <a:cxn ang="0">
                    <a:pos x="329" y="35"/>
                  </a:cxn>
                  <a:cxn ang="0">
                    <a:pos x="361" y="60"/>
                  </a:cxn>
                  <a:cxn ang="0">
                    <a:pos x="386" y="90"/>
                  </a:cxn>
                  <a:cxn ang="0">
                    <a:pos x="405" y="125"/>
                  </a:cxn>
                  <a:cxn ang="0">
                    <a:pos x="418" y="164"/>
                  </a:cxn>
                  <a:cxn ang="0">
                    <a:pos x="422" y="205"/>
                  </a:cxn>
                  <a:cxn ang="0">
                    <a:pos x="421" y="225"/>
                  </a:cxn>
                  <a:cxn ang="0">
                    <a:pos x="412" y="266"/>
                  </a:cxn>
                  <a:cxn ang="0">
                    <a:pos x="397" y="302"/>
                  </a:cxn>
                  <a:cxn ang="0">
                    <a:pos x="373" y="335"/>
                  </a:cxn>
                  <a:cxn ang="0">
                    <a:pos x="345" y="363"/>
                  </a:cxn>
                  <a:cxn ang="0">
                    <a:pos x="312" y="385"/>
                  </a:cxn>
                  <a:cxn ang="0">
                    <a:pos x="273" y="401"/>
                  </a:cxn>
                  <a:cxn ang="0">
                    <a:pos x="233" y="409"/>
                  </a:cxn>
                  <a:cxn ang="0">
                    <a:pos x="210" y="409"/>
                  </a:cxn>
                  <a:cxn ang="0">
                    <a:pos x="169" y="405"/>
                  </a:cxn>
                  <a:cxn ang="0">
                    <a:pos x="130" y="394"/>
                  </a:cxn>
                  <a:cxn ang="0">
                    <a:pos x="93" y="374"/>
                  </a:cxn>
                  <a:cxn ang="0">
                    <a:pos x="61" y="349"/>
                  </a:cxn>
                  <a:cxn ang="0">
                    <a:pos x="36" y="319"/>
                  </a:cxn>
                  <a:cxn ang="0">
                    <a:pos x="17" y="284"/>
                  </a:cxn>
                  <a:cxn ang="0">
                    <a:pos x="4" y="246"/>
                  </a:cxn>
                  <a:cxn ang="0">
                    <a:pos x="0" y="205"/>
                  </a:cxn>
                  <a:cxn ang="0">
                    <a:pos x="2" y="184"/>
                  </a:cxn>
                  <a:cxn ang="0">
                    <a:pos x="10" y="145"/>
                  </a:cxn>
                  <a:cxn ang="0">
                    <a:pos x="25" y="107"/>
                  </a:cxn>
                  <a:cxn ang="0">
                    <a:pos x="49" y="75"/>
                  </a:cxn>
                  <a:cxn ang="0">
                    <a:pos x="77" y="47"/>
                  </a:cxn>
                  <a:cxn ang="0">
                    <a:pos x="110" y="25"/>
                  </a:cxn>
                  <a:cxn ang="0">
                    <a:pos x="149" y="10"/>
                  </a:cxn>
                  <a:cxn ang="0">
                    <a:pos x="189" y="1"/>
                  </a:cxn>
                  <a:cxn ang="0">
                    <a:pos x="210" y="0"/>
                  </a:cxn>
                </a:cxnLst>
                <a:rect l="0" t="0" r="r" b="b"/>
                <a:pathLst>
                  <a:path w="422" h="409">
                    <a:moveTo>
                      <a:pt x="210" y="0"/>
                    </a:moveTo>
                    <a:lnTo>
                      <a:pt x="210" y="0"/>
                    </a:lnTo>
                    <a:lnTo>
                      <a:pt x="233" y="1"/>
                    </a:lnTo>
                    <a:lnTo>
                      <a:pt x="254" y="4"/>
                    </a:lnTo>
                    <a:lnTo>
                      <a:pt x="273" y="10"/>
                    </a:lnTo>
                    <a:lnTo>
                      <a:pt x="292" y="17"/>
                    </a:lnTo>
                    <a:lnTo>
                      <a:pt x="312" y="25"/>
                    </a:lnTo>
                    <a:lnTo>
                      <a:pt x="329" y="35"/>
                    </a:lnTo>
                    <a:lnTo>
                      <a:pt x="345" y="47"/>
                    </a:lnTo>
                    <a:lnTo>
                      <a:pt x="361" y="60"/>
                    </a:lnTo>
                    <a:lnTo>
                      <a:pt x="373" y="75"/>
                    </a:lnTo>
                    <a:lnTo>
                      <a:pt x="386" y="90"/>
                    </a:lnTo>
                    <a:lnTo>
                      <a:pt x="397" y="107"/>
                    </a:lnTo>
                    <a:lnTo>
                      <a:pt x="405" y="125"/>
                    </a:lnTo>
                    <a:lnTo>
                      <a:pt x="412" y="145"/>
                    </a:lnTo>
                    <a:lnTo>
                      <a:pt x="418" y="164"/>
                    </a:lnTo>
                    <a:lnTo>
                      <a:pt x="421" y="184"/>
                    </a:lnTo>
                    <a:lnTo>
                      <a:pt x="422" y="205"/>
                    </a:lnTo>
                    <a:lnTo>
                      <a:pt x="422" y="205"/>
                    </a:lnTo>
                    <a:lnTo>
                      <a:pt x="421" y="225"/>
                    </a:lnTo>
                    <a:lnTo>
                      <a:pt x="418" y="246"/>
                    </a:lnTo>
                    <a:lnTo>
                      <a:pt x="412" y="266"/>
                    </a:lnTo>
                    <a:lnTo>
                      <a:pt x="405" y="284"/>
                    </a:lnTo>
                    <a:lnTo>
                      <a:pt x="397" y="302"/>
                    </a:lnTo>
                    <a:lnTo>
                      <a:pt x="386" y="319"/>
                    </a:lnTo>
                    <a:lnTo>
                      <a:pt x="373" y="335"/>
                    </a:lnTo>
                    <a:lnTo>
                      <a:pt x="361" y="349"/>
                    </a:lnTo>
                    <a:lnTo>
                      <a:pt x="345" y="363"/>
                    </a:lnTo>
                    <a:lnTo>
                      <a:pt x="329" y="374"/>
                    </a:lnTo>
                    <a:lnTo>
                      <a:pt x="312" y="385"/>
                    </a:lnTo>
                    <a:lnTo>
                      <a:pt x="292" y="394"/>
                    </a:lnTo>
                    <a:lnTo>
                      <a:pt x="273" y="401"/>
                    </a:lnTo>
                    <a:lnTo>
                      <a:pt x="254" y="405"/>
                    </a:lnTo>
                    <a:lnTo>
                      <a:pt x="233" y="409"/>
                    </a:lnTo>
                    <a:lnTo>
                      <a:pt x="210" y="409"/>
                    </a:lnTo>
                    <a:lnTo>
                      <a:pt x="210" y="409"/>
                    </a:lnTo>
                    <a:lnTo>
                      <a:pt x="189" y="409"/>
                    </a:lnTo>
                    <a:lnTo>
                      <a:pt x="169" y="405"/>
                    </a:lnTo>
                    <a:lnTo>
                      <a:pt x="149" y="401"/>
                    </a:lnTo>
                    <a:lnTo>
                      <a:pt x="130" y="394"/>
                    </a:lnTo>
                    <a:lnTo>
                      <a:pt x="110" y="385"/>
                    </a:lnTo>
                    <a:lnTo>
                      <a:pt x="93" y="374"/>
                    </a:lnTo>
                    <a:lnTo>
                      <a:pt x="77" y="363"/>
                    </a:lnTo>
                    <a:lnTo>
                      <a:pt x="61" y="349"/>
                    </a:lnTo>
                    <a:lnTo>
                      <a:pt x="49" y="335"/>
                    </a:lnTo>
                    <a:lnTo>
                      <a:pt x="36" y="319"/>
                    </a:lnTo>
                    <a:lnTo>
                      <a:pt x="25" y="302"/>
                    </a:lnTo>
                    <a:lnTo>
                      <a:pt x="17" y="284"/>
                    </a:lnTo>
                    <a:lnTo>
                      <a:pt x="10" y="266"/>
                    </a:lnTo>
                    <a:lnTo>
                      <a:pt x="4" y="246"/>
                    </a:lnTo>
                    <a:lnTo>
                      <a:pt x="2" y="225"/>
                    </a:lnTo>
                    <a:lnTo>
                      <a:pt x="0" y="205"/>
                    </a:lnTo>
                    <a:lnTo>
                      <a:pt x="0" y="205"/>
                    </a:lnTo>
                    <a:lnTo>
                      <a:pt x="2" y="184"/>
                    </a:lnTo>
                    <a:lnTo>
                      <a:pt x="4" y="164"/>
                    </a:lnTo>
                    <a:lnTo>
                      <a:pt x="10" y="145"/>
                    </a:lnTo>
                    <a:lnTo>
                      <a:pt x="17" y="125"/>
                    </a:lnTo>
                    <a:lnTo>
                      <a:pt x="25" y="107"/>
                    </a:lnTo>
                    <a:lnTo>
                      <a:pt x="36" y="90"/>
                    </a:lnTo>
                    <a:lnTo>
                      <a:pt x="49" y="75"/>
                    </a:lnTo>
                    <a:lnTo>
                      <a:pt x="61" y="60"/>
                    </a:lnTo>
                    <a:lnTo>
                      <a:pt x="77" y="47"/>
                    </a:lnTo>
                    <a:lnTo>
                      <a:pt x="93" y="35"/>
                    </a:lnTo>
                    <a:lnTo>
                      <a:pt x="110" y="25"/>
                    </a:lnTo>
                    <a:lnTo>
                      <a:pt x="130" y="17"/>
                    </a:lnTo>
                    <a:lnTo>
                      <a:pt x="149" y="10"/>
                    </a:lnTo>
                    <a:lnTo>
                      <a:pt x="169" y="4"/>
                    </a:lnTo>
                    <a:lnTo>
                      <a:pt x="189" y="1"/>
                    </a:lnTo>
                    <a:lnTo>
                      <a:pt x="210" y="0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FCCE0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130">
                <a:extLst>
                  <a:ext uri="{FF2B5EF4-FFF2-40B4-BE49-F238E27FC236}">
                    <a16:creationId xmlns:a16="http://schemas.microsoft.com/office/drawing/2014/main" id="{2056C292-A568-4096-AC9D-A92A97CD4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" y="1624"/>
                <a:ext cx="410" cy="395"/>
              </a:xfrm>
              <a:custGeom>
                <a:avLst/>
                <a:gdLst/>
                <a:ahLst/>
                <a:cxnLst>
                  <a:cxn ang="0">
                    <a:pos x="204" y="0"/>
                  </a:cxn>
                  <a:cxn ang="0">
                    <a:pos x="246" y="4"/>
                  </a:cxn>
                  <a:cxn ang="0">
                    <a:pos x="285" y="15"/>
                  </a:cxn>
                  <a:cxn ang="0">
                    <a:pos x="320" y="33"/>
                  </a:cxn>
                  <a:cxn ang="0">
                    <a:pos x="351" y="58"/>
                  </a:cxn>
                  <a:cxn ang="0">
                    <a:pos x="376" y="88"/>
                  </a:cxn>
                  <a:cxn ang="0">
                    <a:pos x="395" y="121"/>
                  </a:cxn>
                  <a:cxn ang="0">
                    <a:pos x="406" y="157"/>
                  </a:cxn>
                  <a:cxn ang="0">
                    <a:pos x="410" y="198"/>
                  </a:cxn>
                  <a:cxn ang="0">
                    <a:pos x="409" y="218"/>
                  </a:cxn>
                  <a:cxn ang="0">
                    <a:pos x="402" y="256"/>
                  </a:cxn>
                  <a:cxn ang="0">
                    <a:pos x="385" y="292"/>
                  </a:cxn>
                  <a:cxn ang="0">
                    <a:pos x="363" y="323"/>
                  </a:cxn>
                  <a:cxn ang="0">
                    <a:pos x="335" y="351"/>
                  </a:cxn>
                  <a:cxn ang="0">
                    <a:pos x="303" y="371"/>
                  </a:cxn>
                  <a:cxn ang="0">
                    <a:pos x="266" y="387"/>
                  </a:cxn>
                  <a:cxn ang="0">
                    <a:pos x="227" y="394"/>
                  </a:cxn>
                  <a:cxn ang="0">
                    <a:pos x="204" y="395"/>
                  </a:cxn>
                  <a:cxn ang="0">
                    <a:pos x="164" y="391"/>
                  </a:cxn>
                  <a:cxn ang="0">
                    <a:pos x="125" y="380"/>
                  </a:cxn>
                  <a:cxn ang="0">
                    <a:pos x="90" y="362"/>
                  </a:cxn>
                  <a:cxn ang="0">
                    <a:pos x="60" y="337"/>
                  </a:cxn>
                  <a:cxn ang="0">
                    <a:pos x="35" y="307"/>
                  </a:cxn>
                  <a:cxn ang="0">
                    <a:pos x="15" y="274"/>
                  </a:cxn>
                  <a:cxn ang="0">
                    <a:pos x="4" y="238"/>
                  </a:cxn>
                  <a:cxn ang="0">
                    <a:pos x="0" y="198"/>
                  </a:cxn>
                  <a:cxn ang="0">
                    <a:pos x="0" y="178"/>
                  </a:cxn>
                  <a:cxn ang="0">
                    <a:pos x="8" y="139"/>
                  </a:cxn>
                  <a:cxn ang="0">
                    <a:pos x="25" y="103"/>
                  </a:cxn>
                  <a:cxn ang="0">
                    <a:pos x="47" y="72"/>
                  </a:cxn>
                  <a:cxn ang="0">
                    <a:pos x="75" y="45"/>
                  </a:cxn>
                  <a:cxn ang="0">
                    <a:pos x="107" y="24"/>
                  </a:cxn>
                  <a:cxn ang="0">
                    <a:pos x="145" y="8"/>
                  </a:cxn>
                  <a:cxn ang="0">
                    <a:pos x="183" y="1"/>
                  </a:cxn>
                  <a:cxn ang="0">
                    <a:pos x="204" y="0"/>
                  </a:cxn>
                </a:cxnLst>
                <a:rect l="0" t="0" r="r" b="b"/>
                <a:pathLst>
                  <a:path w="410" h="395">
                    <a:moveTo>
                      <a:pt x="204" y="0"/>
                    </a:moveTo>
                    <a:lnTo>
                      <a:pt x="204" y="0"/>
                    </a:lnTo>
                    <a:lnTo>
                      <a:pt x="227" y="1"/>
                    </a:lnTo>
                    <a:lnTo>
                      <a:pt x="246" y="4"/>
                    </a:lnTo>
                    <a:lnTo>
                      <a:pt x="266" y="8"/>
                    </a:lnTo>
                    <a:lnTo>
                      <a:pt x="285" y="15"/>
                    </a:lnTo>
                    <a:lnTo>
                      <a:pt x="303" y="24"/>
                    </a:lnTo>
                    <a:lnTo>
                      <a:pt x="320" y="33"/>
                    </a:lnTo>
                    <a:lnTo>
                      <a:pt x="335" y="45"/>
                    </a:lnTo>
                    <a:lnTo>
                      <a:pt x="351" y="58"/>
                    </a:lnTo>
                    <a:lnTo>
                      <a:pt x="363" y="72"/>
                    </a:lnTo>
                    <a:lnTo>
                      <a:pt x="376" y="88"/>
                    </a:lnTo>
                    <a:lnTo>
                      <a:pt x="385" y="103"/>
                    </a:lnTo>
                    <a:lnTo>
                      <a:pt x="395" y="121"/>
                    </a:lnTo>
                    <a:lnTo>
                      <a:pt x="402" y="139"/>
                    </a:lnTo>
                    <a:lnTo>
                      <a:pt x="406" y="157"/>
                    </a:lnTo>
                    <a:lnTo>
                      <a:pt x="409" y="178"/>
                    </a:lnTo>
                    <a:lnTo>
                      <a:pt x="410" y="198"/>
                    </a:lnTo>
                    <a:lnTo>
                      <a:pt x="410" y="198"/>
                    </a:lnTo>
                    <a:lnTo>
                      <a:pt x="409" y="218"/>
                    </a:lnTo>
                    <a:lnTo>
                      <a:pt x="406" y="238"/>
                    </a:lnTo>
                    <a:lnTo>
                      <a:pt x="402" y="256"/>
                    </a:lnTo>
                    <a:lnTo>
                      <a:pt x="395" y="274"/>
                    </a:lnTo>
                    <a:lnTo>
                      <a:pt x="385" y="292"/>
                    </a:lnTo>
                    <a:lnTo>
                      <a:pt x="376" y="307"/>
                    </a:lnTo>
                    <a:lnTo>
                      <a:pt x="363" y="323"/>
                    </a:lnTo>
                    <a:lnTo>
                      <a:pt x="351" y="337"/>
                    </a:lnTo>
                    <a:lnTo>
                      <a:pt x="335" y="351"/>
                    </a:lnTo>
                    <a:lnTo>
                      <a:pt x="320" y="362"/>
                    </a:lnTo>
                    <a:lnTo>
                      <a:pt x="303" y="371"/>
                    </a:lnTo>
                    <a:lnTo>
                      <a:pt x="285" y="380"/>
                    </a:lnTo>
                    <a:lnTo>
                      <a:pt x="266" y="387"/>
                    </a:lnTo>
                    <a:lnTo>
                      <a:pt x="246" y="391"/>
                    </a:lnTo>
                    <a:lnTo>
                      <a:pt x="227" y="394"/>
                    </a:lnTo>
                    <a:lnTo>
                      <a:pt x="204" y="395"/>
                    </a:lnTo>
                    <a:lnTo>
                      <a:pt x="204" y="395"/>
                    </a:lnTo>
                    <a:lnTo>
                      <a:pt x="183" y="394"/>
                    </a:lnTo>
                    <a:lnTo>
                      <a:pt x="164" y="391"/>
                    </a:lnTo>
                    <a:lnTo>
                      <a:pt x="145" y="387"/>
                    </a:lnTo>
                    <a:lnTo>
                      <a:pt x="125" y="380"/>
                    </a:lnTo>
                    <a:lnTo>
                      <a:pt x="107" y="371"/>
                    </a:lnTo>
                    <a:lnTo>
                      <a:pt x="90" y="362"/>
                    </a:lnTo>
                    <a:lnTo>
                      <a:pt x="75" y="351"/>
                    </a:lnTo>
                    <a:lnTo>
                      <a:pt x="60" y="337"/>
                    </a:lnTo>
                    <a:lnTo>
                      <a:pt x="47" y="323"/>
                    </a:lnTo>
                    <a:lnTo>
                      <a:pt x="35" y="307"/>
                    </a:lnTo>
                    <a:lnTo>
                      <a:pt x="25" y="292"/>
                    </a:lnTo>
                    <a:lnTo>
                      <a:pt x="15" y="274"/>
                    </a:lnTo>
                    <a:lnTo>
                      <a:pt x="8" y="256"/>
                    </a:lnTo>
                    <a:lnTo>
                      <a:pt x="4" y="238"/>
                    </a:lnTo>
                    <a:lnTo>
                      <a:pt x="0" y="21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78"/>
                    </a:lnTo>
                    <a:lnTo>
                      <a:pt x="4" y="157"/>
                    </a:lnTo>
                    <a:lnTo>
                      <a:pt x="8" y="139"/>
                    </a:lnTo>
                    <a:lnTo>
                      <a:pt x="15" y="121"/>
                    </a:lnTo>
                    <a:lnTo>
                      <a:pt x="25" y="103"/>
                    </a:lnTo>
                    <a:lnTo>
                      <a:pt x="35" y="88"/>
                    </a:lnTo>
                    <a:lnTo>
                      <a:pt x="47" y="72"/>
                    </a:lnTo>
                    <a:lnTo>
                      <a:pt x="60" y="58"/>
                    </a:lnTo>
                    <a:lnTo>
                      <a:pt x="75" y="45"/>
                    </a:lnTo>
                    <a:lnTo>
                      <a:pt x="90" y="33"/>
                    </a:lnTo>
                    <a:lnTo>
                      <a:pt x="107" y="24"/>
                    </a:lnTo>
                    <a:lnTo>
                      <a:pt x="125" y="15"/>
                    </a:lnTo>
                    <a:lnTo>
                      <a:pt x="145" y="8"/>
                    </a:lnTo>
                    <a:lnTo>
                      <a:pt x="164" y="4"/>
                    </a:lnTo>
                    <a:lnTo>
                      <a:pt x="183" y="1"/>
                    </a:lnTo>
                    <a:lnTo>
                      <a:pt x="204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CD1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31">
                <a:extLst>
                  <a:ext uri="{FF2B5EF4-FFF2-40B4-BE49-F238E27FC236}">
                    <a16:creationId xmlns:a16="http://schemas.microsoft.com/office/drawing/2014/main" id="{C96DDE45-0EEF-495B-9049-B7837E65D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30"/>
                <a:ext cx="401" cy="382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241" y="4"/>
                  </a:cxn>
                  <a:cxn ang="0">
                    <a:pos x="278" y="15"/>
                  </a:cxn>
                  <a:cxn ang="0">
                    <a:pos x="313" y="33"/>
                  </a:cxn>
                  <a:cxn ang="0">
                    <a:pos x="342" y="57"/>
                  </a:cxn>
                  <a:cxn ang="0">
                    <a:pos x="367" y="84"/>
                  </a:cxn>
                  <a:cxn ang="0">
                    <a:pos x="385" y="116"/>
                  </a:cxn>
                  <a:cxn ang="0">
                    <a:pos x="397" y="153"/>
                  </a:cxn>
                  <a:cxn ang="0">
                    <a:pos x="401" y="192"/>
                  </a:cxn>
                  <a:cxn ang="0">
                    <a:pos x="401" y="211"/>
                  </a:cxn>
                  <a:cxn ang="0">
                    <a:pos x="392" y="249"/>
                  </a:cxn>
                  <a:cxn ang="0">
                    <a:pos x="377" y="282"/>
                  </a:cxn>
                  <a:cxn ang="0">
                    <a:pos x="355" y="313"/>
                  </a:cxn>
                  <a:cxn ang="0">
                    <a:pos x="328" y="339"/>
                  </a:cxn>
                  <a:cxn ang="0">
                    <a:pos x="296" y="360"/>
                  </a:cxn>
                  <a:cxn ang="0">
                    <a:pos x="260" y="374"/>
                  </a:cxn>
                  <a:cxn ang="0">
                    <a:pos x="221" y="381"/>
                  </a:cxn>
                  <a:cxn ang="0">
                    <a:pos x="200" y="382"/>
                  </a:cxn>
                  <a:cxn ang="0">
                    <a:pos x="160" y="378"/>
                  </a:cxn>
                  <a:cxn ang="0">
                    <a:pos x="122" y="367"/>
                  </a:cxn>
                  <a:cxn ang="0">
                    <a:pos x="89" y="350"/>
                  </a:cxn>
                  <a:cxn ang="0">
                    <a:pos x="60" y="327"/>
                  </a:cxn>
                  <a:cxn ang="0">
                    <a:pos x="35" y="297"/>
                  </a:cxn>
                  <a:cxn ang="0">
                    <a:pos x="17" y="265"/>
                  </a:cxn>
                  <a:cxn ang="0">
                    <a:pos x="4" y="229"/>
                  </a:cxn>
                  <a:cxn ang="0">
                    <a:pos x="0" y="192"/>
                  </a:cxn>
                  <a:cxn ang="0">
                    <a:pos x="1" y="172"/>
                  </a:cxn>
                  <a:cxn ang="0">
                    <a:pos x="10" y="135"/>
                  </a:cxn>
                  <a:cxn ang="0">
                    <a:pos x="25" y="100"/>
                  </a:cxn>
                  <a:cxn ang="0">
                    <a:pos x="46" y="69"/>
                  </a:cxn>
                  <a:cxn ang="0">
                    <a:pos x="74" y="44"/>
                  </a:cxn>
                  <a:cxn ang="0">
                    <a:pos x="106" y="23"/>
                  </a:cxn>
                  <a:cxn ang="0">
                    <a:pos x="142" y="9"/>
                  </a:cxn>
                  <a:cxn ang="0">
                    <a:pos x="181" y="1"/>
                  </a:cxn>
                  <a:cxn ang="0">
                    <a:pos x="200" y="0"/>
                  </a:cxn>
                </a:cxnLst>
                <a:rect l="0" t="0" r="r" b="b"/>
                <a:pathLst>
                  <a:path w="401" h="382">
                    <a:moveTo>
                      <a:pt x="200" y="0"/>
                    </a:moveTo>
                    <a:lnTo>
                      <a:pt x="200" y="0"/>
                    </a:lnTo>
                    <a:lnTo>
                      <a:pt x="221" y="1"/>
                    </a:lnTo>
                    <a:lnTo>
                      <a:pt x="241" y="4"/>
                    </a:lnTo>
                    <a:lnTo>
                      <a:pt x="260" y="9"/>
                    </a:lnTo>
                    <a:lnTo>
                      <a:pt x="278" y="15"/>
                    </a:lnTo>
                    <a:lnTo>
                      <a:pt x="296" y="23"/>
                    </a:lnTo>
                    <a:lnTo>
                      <a:pt x="313" y="33"/>
                    </a:lnTo>
                    <a:lnTo>
                      <a:pt x="328" y="44"/>
                    </a:lnTo>
                    <a:lnTo>
                      <a:pt x="342" y="57"/>
                    </a:lnTo>
                    <a:lnTo>
                      <a:pt x="355" y="69"/>
                    </a:lnTo>
                    <a:lnTo>
                      <a:pt x="367" y="84"/>
                    </a:lnTo>
                    <a:lnTo>
                      <a:pt x="377" y="100"/>
                    </a:lnTo>
                    <a:lnTo>
                      <a:pt x="385" y="116"/>
                    </a:lnTo>
                    <a:lnTo>
                      <a:pt x="392" y="135"/>
                    </a:lnTo>
                    <a:lnTo>
                      <a:pt x="397" y="153"/>
                    </a:lnTo>
                    <a:lnTo>
                      <a:pt x="401" y="172"/>
                    </a:lnTo>
                    <a:lnTo>
                      <a:pt x="401" y="192"/>
                    </a:lnTo>
                    <a:lnTo>
                      <a:pt x="401" y="192"/>
                    </a:lnTo>
                    <a:lnTo>
                      <a:pt x="401" y="211"/>
                    </a:lnTo>
                    <a:lnTo>
                      <a:pt x="397" y="229"/>
                    </a:lnTo>
                    <a:lnTo>
                      <a:pt x="392" y="249"/>
                    </a:lnTo>
                    <a:lnTo>
                      <a:pt x="385" y="265"/>
                    </a:lnTo>
                    <a:lnTo>
                      <a:pt x="377" y="282"/>
                    </a:lnTo>
                    <a:lnTo>
                      <a:pt x="367" y="297"/>
                    </a:lnTo>
                    <a:lnTo>
                      <a:pt x="355" y="313"/>
                    </a:lnTo>
                    <a:lnTo>
                      <a:pt x="342" y="327"/>
                    </a:lnTo>
                    <a:lnTo>
                      <a:pt x="328" y="339"/>
                    </a:lnTo>
                    <a:lnTo>
                      <a:pt x="313" y="350"/>
                    </a:lnTo>
                    <a:lnTo>
                      <a:pt x="296" y="360"/>
                    </a:lnTo>
                    <a:lnTo>
                      <a:pt x="278" y="367"/>
                    </a:lnTo>
                    <a:lnTo>
                      <a:pt x="260" y="374"/>
                    </a:lnTo>
                    <a:lnTo>
                      <a:pt x="241" y="378"/>
                    </a:lnTo>
                    <a:lnTo>
                      <a:pt x="221" y="381"/>
                    </a:lnTo>
                    <a:lnTo>
                      <a:pt x="200" y="382"/>
                    </a:lnTo>
                    <a:lnTo>
                      <a:pt x="200" y="382"/>
                    </a:lnTo>
                    <a:lnTo>
                      <a:pt x="181" y="381"/>
                    </a:lnTo>
                    <a:lnTo>
                      <a:pt x="160" y="378"/>
                    </a:lnTo>
                    <a:lnTo>
                      <a:pt x="142" y="374"/>
                    </a:lnTo>
                    <a:lnTo>
                      <a:pt x="122" y="367"/>
                    </a:lnTo>
                    <a:lnTo>
                      <a:pt x="106" y="360"/>
                    </a:lnTo>
                    <a:lnTo>
                      <a:pt x="89" y="350"/>
                    </a:lnTo>
                    <a:lnTo>
                      <a:pt x="74" y="339"/>
                    </a:lnTo>
                    <a:lnTo>
                      <a:pt x="60" y="327"/>
                    </a:lnTo>
                    <a:lnTo>
                      <a:pt x="46" y="313"/>
                    </a:lnTo>
                    <a:lnTo>
                      <a:pt x="35" y="297"/>
                    </a:lnTo>
                    <a:lnTo>
                      <a:pt x="25" y="282"/>
                    </a:lnTo>
                    <a:lnTo>
                      <a:pt x="17" y="265"/>
                    </a:lnTo>
                    <a:lnTo>
                      <a:pt x="10" y="249"/>
                    </a:lnTo>
                    <a:lnTo>
                      <a:pt x="4" y="229"/>
                    </a:lnTo>
                    <a:lnTo>
                      <a:pt x="1" y="211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1" y="172"/>
                    </a:lnTo>
                    <a:lnTo>
                      <a:pt x="4" y="153"/>
                    </a:lnTo>
                    <a:lnTo>
                      <a:pt x="10" y="135"/>
                    </a:lnTo>
                    <a:lnTo>
                      <a:pt x="17" y="116"/>
                    </a:lnTo>
                    <a:lnTo>
                      <a:pt x="25" y="100"/>
                    </a:lnTo>
                    <a:lnTo>
                      <a:pt x="35" y="84"/>
                    </a:lnTo>
                    <a:lnTo>
                      <a:pt x="46" y="69"/>
                    </a:lnTo>
                    <a:lnTo>
                      <a:pt x="60" y="57"/>
                    </a:lnTo>
                    <a:lnTo>
                      <a:pt x="74" y="44"/>
                    </a:lnTo>
                    <a:lnTo>
                      <a:pt x="89" y="33"/>
                    </a:lnTo>
                    <a:lnTo>
                      <a:pt x="106" y="23"/>
                    </a:lnTo>
                    <a:lnTo>
                      <a:pt x="122" y="15"/>
                    </a:lnTo>
                    <a:lnTo>
                      <a:pt x="142" y="9"/>
                    </a:lnTo>
                    <a:lnTo>
                      <a:pt x="160" y="4"/>
                    </a:lnTo>
                    <a:lnTo>
                      <a:pt x="181" y="1"/>
                    </a:lnTo>
                    <a:lnTo>
                      <a:pt x="200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CD60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32">
                <a:extLst>
                  <a:ext uri="{FF2B5EF4-FFF2-40B4-BE49-F238E27FC236}">
                    <a16:creationId xmlns:a16="http://schemas.microsoft.com/office/drawing/2014/main" id="{C2BBF2FF-C59E-478B-AD79-56F15794E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37"/>
                <a:ext cx="391" cy="368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235" y="4"/>
                  </a:cxn>
                  <a:cxn ang="0">
                    <a:pos x="271" y="13"/>
                  </a:cxn>
                  <a:cxn ang="0">
                    <a:pos x="304" y="32"/>
                  </a:cxn>
                  <a:cxn ang="0">
                    <a:pos x="332" y="54"/>
                  </a:cxn>
                  <a:cxn ang="0">
                    <a:pos x="357" y="80"/>
                  </a:cxn>
                  <a:cxn ang="0">
                    <a:pos x="375" y="112"/>
                  </a:cxn>
                  <a:cxn ang="0">
                    <a:pos x="386" y="147"/>
                  </a:cxn>
                  <a:cxn ang="0">
                    <a:pos x="391" y="183"/>
                  </a:cxn>
                  <a:cxn ang="0">
                    <a:pos x="389" y="203"/>
                  </a:cxn>
                  <a:cxn ang="0">
                    <a:pos x="381" y="239"/>
                  </a:cxn>
                  <a:cxn ang="0">
                    <a:pos x="367" y="272"/>
                  </a:cxn>
                  <a:cxn ang="0">
                    <a:pos x="346" y="301"/>
                  </a:cxn>
                  <a:cxn ang="0">
                    <a:pos x="320" y="326"/>
                  </a:cxn>
                  <a:cxn ang="0">
                    <a:pos x="288" y="346"/>
                  </a:cxn>
                  <a:cxn ang="0">
                    <a:pos x="253" y="360"/>
                  </a:cxn>
                  <a:cxn ang="0">
                    <a:pos x="215" y="367"/>
                  </a:cxn>
                  <a:cxn ang="0">
                    <a:pos x="194" y="368"/>
                  </a:cxn>
                  <a:cxn ang="0">
                    <a:pos x="155" y="364"/>
                  </a:cxn>
                  <a:cxn ang="0">
                    <a:pos x="119" y="354"/>
                  </a:cxn>
                  <a:cxn ang="0">
                    <a:pos x="86" y="336"/>
                  </a:cxn>
                  <a:cxn ang="0">
                    <a:pos x="57" y="314"/>
                  </a:cxn>
                  <a:cxn ang="0">
                    <a:pos x="33" y="288"/>
                  </a:cxn>
                  <a:cxn ang="0">
                    <a:pos x="15" y="256"/>
                  </a:cxn>
                  <a:cxn ang="0">
                    <a:pos x="4" y="221"/>
                  </a:cxn>
                  <a:cxn ang="0">
                    <a:pos x="0" y="183"/>
                  </a:cxn>
                  <a:cxn ang="0">
                    <a:pos x="1" y="165"/>
                  </a:cxn>
                  <a:cxn ang="0">
                    <a:pos x="9" y="129"/>
                  </a:cxn>
                  <a:cxn ang="0">
                    <a:pos x="23" y="96"/>
                  </a:cxn>
                  <a:cxn ang="0">
                    <a:pos x="44" y="66"/>
                  </a:cxn>
                  <a:cxn ang="0">
                    <a:pos x="71" y="41"/>
                  </a:cxn>
                  <a:cxn ang="0">
                    <a:pos x="103" y="22"/>
                  </a:cxn>
                  <a:cxn ang="0">
                    <a:pos x="137" y="8"/>
                  </a:cxn>
                  <a:cxn ang="0">
                    <a:pos x="175" y="1"/>
                  </a:cxn>
                  <a:cxn ang="0">
                    <a:pos x="194" y="0"/>
                  </a:cxn>
                </a:cxnLst>
                <a:rect l="0" t="0" r="r" b="b"/>
                <a:pathLst>
                  <a:path w="391" h="368">
                    <a:moveTo>
                      <a:pt x="194" y="0"/>
                    </a:moveTo>
                    <a:lnTo>
                      <a:pt x="194" y="0"/>
                    </a:lnTo>
                    <a:lnTo>
                      <a:pt x="215" y="1"/>
                    </a:lnTo>
                    <a:lnTo>
                      <a:pt x="235" y="4"/>
                    </a:lnTo>
                    <a:lnTo>
                      <a:pt x="253" y="8"/>
                    </a:lnTo>
                    <a:lnTo>
                      <a:pt x="271" y="13"/>
                    </a:lnTo>
                    <a:lnTo>
                      <a:pt x="288" y="22"/>
                    </a:lnTo>
                    <a:lnTo>
                      <a:pt x="304" y="32"/>
                    </a:lnTo>
                    <a:lnTo>
                      <a:pt x="320" y="41"/>
                    </a:lnTo>
                    <a:lnTo>
                      <a:pt x="332" y="54"/>
                    </a:lnTo>
                    <a:lnTo>
                      <a:pt x="346" y="66"/>
                    </a:lnTo>
                    <a:lnTo>
                      <a:pt x="357" y="80"/>
                    </a:lnTo>
                    <a:lnTo>
                      <a:pt x="367" y="96"/>
                    </a:lnTo>
                    <a:lnTo>
                      <a:pt x="375" y="112"/>
                    </a:lnTo>
                    <a:lnTo>
                      <a:pt x="381" y="129"/>
                    </a:lnTo>
                    <a:lnTo>
                      <a:pt x="386" y="147"/>
                    </a:lnTo>
                    <a:lnTo>
                      <a:pt x="389" y="165"/>
                    </a:lnTo>
                    <a:lnTo>
                      <a:pt x="391" y="183"/>
                    </a:lnTo>
                    <a:lnTo>
                      <a:pt x="391" y="183"/>
                    </a:lnTo>
                    <a:lnTo>
                      <a:pt x="389" y="203"/>
                    </a:lnTo>
                    <a:lnTo>
                      <a:pt x="386" y="221"/>
                    </a:lnTo>
                    <a:lnTo>
                      <a:pt x="381" y="239"/>
                    </a:lnTo>
                    <a:lnTo>
                      <a:pt x="375" y="256"/>
                    </a:lnTo>
                    <a:lnTo>
                      <a:pt x="367" y="272"/>
                    </a:lnTo>
                    <a:lnTo>
                      <a:pt x="357" y="288"/>
                    </a:lnTo>
                    <a:lnTo>
                      <a:pt x="346" y="301"/>
                    </a:lnTo>
                    <a:lnTo>
                      <a:pt x="332" y="314"/>
                    </a:lnTo>
                    <a:lnTo>
                      <a:pt x="320" y="326"/>
                    </a:lnTo>
                    <a:lnTo>
                      <a:pt x="304" y="336"/>
                    </a:lnTo>
                    <a:lnTo>
                      <a:pt x="288" y="346"/>
                    </a:lnTo>
                    <a:lnTo>
                      <a:pt x="271" y="354"/>
                    </a:lnTo>
                    <a:lnTo>
                      <a:pt x="253" y="360"/>
                    </a:lnTo>
                    <a:lnTo>
                      <a:pt x="235" y="364"/>
                    </a:lnTo>
                    <a:lnTo>
                      <a:pt x="215" y="367"/>
                    </a:lnTo>
                    <a:lnTo>
                      <a:pt x="194" y="368"/>
                    </a:lnTo>
                    <a:lnTo>
                      <a:pt x="194" y="368"/>
                    </a:lnTo>
                    <a:lnTo>
                      <a:pt x="175" y="367"/>
                    </a:lnTo>
                    <a:lnTo>
                      <a:pt x="155" y="364"/>
                    </a:lnTo>
                    <a:lnTo>
                      <a:pt x="137" y="360"/>
                    </a:lnTo>
                    <a:lnTo>
                      <a:pt x="119" y="354"/>
                    </a:lnTo>
                    <a:lnTo>
                      <a:pt x="103" y="346"/>
                    </a:lnTo>
                    <a:lnTo>
                      <a:pt x="86" y="336"/>
                    </a:lnTo>
                    <a:lnTo>
                      <a:pt x="71" y="326"/>
                    </a:lnTo>
                    <a:lnTo>
                      <a:pt x="57" y="314"/>
                    </a:lnTo>
                    <a:lnTo>
                      <a:pt x="44" y="301"/>
                    </a:lnTo>
                    <a:lnTo>
                      <a:pt x="33" y="288"/>
                    </a:lnTo>
                    <a:lnTo>
                      <a:pt x="23" y="272"/>
                    </a:lnTo>
                    <a:lnTo>
                      <a:pt x="15" y="256"/>
                    </a:lnTo>
                    <a:lnTo>
                      <a:pt x="9" y="239"/>
                    </a:lnTo>
                    <a:lnTo>
                      <a:pt x="4" y="221"/>
                    </a:lnTo>
                    <a:lnTo>
                      <a:pt x="1" y="203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1" y="165"/>
                    </a:lnTo>
                    <a:lnTo>
                      <a:pt x="4" y="147"/>
                    </a:lnTo>
                    <a:lnTo>
                      <a:pt x="9" y="129"/>
                    </a:lnTo>
                    <a:lnTo>
                      <a:pt x="15" y="112"/>
                    </a:lnTo>
                    <a:lnTo>
                      <a:pt x="23" y="96"/>
                    </a:lnTo>
                    <a:lnTo>
                      <a:pt x="33" y="80"/>
                    </a:lnTo>
                    <a:lnTo>
                      <a:pt x="44" y="66"/>
                    </a:lnTo>
                    <a:lnTo>
                      <a:pt x="57" y="54"/>
                    </a:lnTo>
                    <a:lnTo>
                      <a:pt x="71" y="41"/>
                    </a:lnTo>
                    <a:lnTo>
                      <a:pt x="86" y="32"/>
                    </a:lnTo>
                    <a:lnTo>
                      <a:pt x="103" y="22"/>
                    </a:lnTo>
                    <a:lnTo>
                      <a:pt x="119" y="13"/>
                    </a:lnTo>
                    <a:lnTo>
                      <a:pt x="137" y="8"/>
                    </a:lnTo>
                    <a:lnTo>
                      <a:pt x="155" y="4"/>
                    </a:lnTo>
                    <a:lnTo>
                      <a:pt x="175" y="1"/>
                    </a:lnTo>
                    <a:lnTo>
                      <a:pt x="194" y="0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AD70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133">
                <a:extLst>
                  <a:ext uri="{FF2B5EF4-FFF2-40B4-BE49-F238E27FC236}">
                    <a16:creationId xmlns:a16="http://schemas.microsoft.com/office/drawing/2014/main" id="{CE5EF5F5-7816-43BF-B583-9F8D736D8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1642"/>
                <a:ext cx="380" cy="356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228" y="4"/>
                  </a:cxn>
                  <a:cxn ang="0">
                    <a:pos x="263" y="14"/>
                  </a:cxn>
                  <a:cxn ang="0">
                    <a:pos x="297" y="31"/>
                  </a:cxn>
                  <a:cxn ang="0">
                    <a:pos x="324" y="53"/>
                  </a:cxn>
                  <a:cxn ang="0">
                    <a:pos x="347" y="79"/>
                  </a:cxn>
                  <a:cxn ang="0">
                    <a:pos x="365" y="110"/>
                  </a:cxn>
                  <a:cxn ang="0">
                    <a:pos x="376" y="142"/>
                  </a:cxn>
                  <a:cxn ang="0">
                    <a:pos x="380" y="178"/>
                  </a:cxn>
                  <a:cxn ang="0">
                    <a:pos x="379" y="196"/>
                  </a:cxn>
                  <a:cxn ang="0">
                    <a:pos x="372" y="231"/>
                  </a:cxn>
                  <a:cxn ang="0">
                    <a:pos x="356" y="263"/>
                  </a:cxn>
                  <a:cxn ang="0">
                    <a:pos x="337" y="291"/>
                  </a:cxn>
                  <a:cxn ang="0">
                    <a:pos x="310" y="316"/>
                  </a:cxn>
                  <a:cxn ang="0">
                    <a:pos x="280" y="335"/>
                  </a:cxn>
                  <a:cxn ang="0">
                    <a:pos x="246" y="348"/>
                  </a:cxn>
                  <a:cxn ang="0">
                    <a:pos x="209" y="355"/>
                  </a:cxn>
                  <a:cxn ang="0">
                    <a:pos x="189" y="356"/>
                  </a:cxn>
                  <a:cxn ang="0">
                    <a:pos x="152" y="352"/>
                  </a:cxn>
                  <a:cxn ang="0">
                    <a:pos x="116" y="342"/>
                  </a:cxn>
                  <a:cxn ang="0">
                    <a:pos x="84" y="326"/>
                  </a:cxn>
                  <a:cxn ang="0">
                    <a:pos x="56" y="303"/>
                  </a:cxn>
                  <a:cxn ang="0">
                    <a:pos x="32" y="278"/>
                  </a:cxn>
                  <a:cxn ang="0">
                    <a:pos x="15" y="248"/>
                  </a:cxn>
                  <a:cxn ang="0">
                    <a:pos x="4" y="214"/>
                  </a:cxn>
                  <a:cxn ang="0">
                    <a:pos x="0" y="178"/>
                  </a:cxn>
                  <a:cxn ang="0">
                    <a:pos x="1" y="160"/>
                  </a:cxn>
                  <a:cxn ang="0">
                    <a:pos x="8" y="125"/>
                  </a:cxn>
                  <a:cxn ang="0">
                    <a:pos x="22" y="93"/>
                  </a:cxn>
                  <a:cxn ang="0">
                    <a:pos x="43" y="65"/>
                  </a:cxn>
                  <a:cxn ang="0">
                    <a:pos x="70" y="42"/>
                  </a:cxn>
                  <a:cxn ang="0">
                    <a:pos x="99" y="22"/>
                  </a:cxn>
                  <a:cxn ang="0">
                    <a:pos x="134" y="8"/>
                  </a:cxn>
                  <a:cxn ang="0">
                    <a:pos x="170" y="1"/>
                  </a:cxn>
                  <a:cxn ang="0">
                    <a:pos x="189" y="0"/>
                  </a:cxn>
                </a:cxnLst>
                <a:rect l="0" t="0" r="r" b="b"/>
                <a:pathLst>
                  <a:path w="380" h="356">
                    <a:moveTo>
                      <a:pt x="189" y="0"/>
                    </a:moveTo>
                    <a:lnTo>
                      <a:pt x="189" y="0"/>
                    </a:lnTo>
                    <a:lnTo>
                      <a:pt x="209" y="1"/>
                    </a:lnTo>
                    <a:lnTo>
                      <a:pt x="228" y="4"/>
                    </a:lnTo>
                    <a:lnTo>
                      <a:pt x="246" y="8"/>
                    </a:lnTo>
                    <a:lnTo>
                      <a:pt x="263" y="14"/>
                    </a:lnTo>
                    <a:lnTo>
                      <a:pt x="280" y="22"/>
                    </a:lnTo>
                    <a:lnTo>
                      <a:pt x="297" y="31"/>
                    </a:lnTo>
                    <a:lnTo>
                      <a:pt x="310" y="42"/>
                    </a:lnTo>
                    <a:lnTo>
                      <a:pt x="324" y="53"/>
                    </a:lnTo>
                    <a:lnTo>
                      <a:pt x="337" y="65"/>
                    </a:lnTo>
                    <a:lnTo>
                      <a:pt x="347" y="79"/>
                    </a:lnTo>
                    <a:lnTo>
                      <a:pt x="356" y="93"/>
                    </a:lnTo>
                    <a:lnTo>
                      <a:pt x="365" y="110"/>
                    </a:lnTo>
                    <a:lnTo>
                      <a:pt x="372" y="125"/>
                    </a:lnTo>
                    <a:lnTo>
                      <a:pt x="376" y="142"/>
                    </a:lnTo>
                    <a:lnTo>
                      <a:pt x="379" y="160"/>
                    </a:lnTo>
                    <a:lnTo>
                      <a:pt x="380" y="178"/>
                    </a:lnTo>
                    <a:lnTo>
                      <a:pt x="380" y="178"/>
                    </a:lnTo>
                    <a:lnTo>
                      <a:pt x="379" y="196"/>
                    </a:lnTo>
                    <a:lnTo>
                      <a:pt x="376" y="214"/>
                    </a:lnTo>
                    <a:lnTo>
                      <a:pt x="372" y="231"/>
                    </a:lnTo>
                    <a:lnTo>
                      <a:pt x="365" y="248"/>
                    </a:lnTo>
                    <a:lnTo>
                      <a:pt x="356" y="263"/>
                    </a:lnTo>
                    <a:lnTo>
                      <a:pt x="347" y="278"/>
                    </a:lnTo>
                    <a:lnTo>
                      <a:pt x="337" y="291"/>
                    </a:lnTo>
                    <a:lnTo>
                      <a:pt x="324" y="303"/>
                    </a:lnTo>
                    <a:lnTo>
                      <a:pt x="310" y="316"/>
                    </a:lnTo>
                    <a:lnTo>
                      <a:pt x="297" y="326"/>
                    </a:lnTo>
                    <a:lnTo>
                      <a:pt x="280" y="335"/>
                    </a:lnTo>
                    <a:lnTo>
                      <a:pt x="263" y="342"/>
                    </a:lnTo>
                    <a:lnTo>
                      <a:pt x="246" y="348"/>
                    </a:lnTo>
                    <a:lnTo>
                      <a:pt x="228" y="352"/>
                    </a:lnTo>
                    <a:lnTo>
                      <a:pt x="209" y="355"/>
                    </a:lnTo>
                    <a:lnTo>
                      <a:pt x="189" y="356"/>
                    </a:lnTo>
                    <a:lnTo>
                      <a:pt x="189" y="356"/>
                    </a:lnTo>
                    <a:lnTo>
                      <a:pt x="170" y="355"/>
                    </a:lnTo>
                    <a:lnTo>
                      <a:pt x="152" y="352"/>
                    </a:lnTo>
                    <a:lnTo>
                      <a:pt x="134" y="348"/>
                    </a:lnTo>
                    <a:lnTo>
                      <a:pt x="116" y="342"/>
                    </a:lnTo>
                    <a:lnTo>
                      <a:pt x="99" y="335"/>
                    </a:lnTo>
                    <a:lnTo>
                      <a:pt x="84" y="326"/>
                    </a:lnTo>
                    <a:lnTo>
                      <a:pt x="70" y="316"/>
                    </a:lnTo>
                    <a:lnTo>
                      <a:pt x="56" y="303"/>
                    </a:lnTo>
                    <a:lnTo>
                      <a:pt x="43" y="291"/>
                    </a:lnTo>
                    <a:lnTo>
                      <a:pt x="32" y="278"/>
                    </a:lnTo>
                    <a:lnTo>
                      <a:pt x="22" y="263"/>
                    </a:lnTo>
                    <a:lnTo>
                      <a:pt x="15" y="248"/>
                    </a:lnTo>
                    <a:lnTo>
                      <a:pt x="8" y="231"/>
                    </a:lnTo>
                    <a:lnTo>
                      <a:pt x="4" y="214"/>
                    </a:lnTo>
                    <a:lnTo>
                      <a:pt x="1" y="196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1" y="160"/>
                    </a:lnTo>
                    <a:lnTo>
                      <a:pt x="4" y="142"/>
                    </a:lnTo>
                    <a:lnTo>
                      <a:pt x="8" y="125"/>
                    </a:lnTo>
                    <a:lnTo>
                      <a:pt x="15" y="110"/>
                    </a:lnTo>
                    <a:lnTo>
                      <a:pt x="22" y="93"/>
                    </a:lnTo>
                    <a:lnTo>
                      <a:pt x="32" y="79"/>
                    </a:lnTo>
                    <a:lnTo>
                      <a:pt x="43" y="65"/>
                    </a:lnTo>
                    <a:lnTo>
                      <a:pt x="56" y="53"/>
                    </a:lnTo>
                    <a:lnTo>
                      <a:pt x="70" y="42"/>
                    </a:lnTo>
                    <a:lnTo>
                      <a:pt x="84" y="31"/>
                    </a:lnTo>
                    <a:lnTo>
                      <a:pt x="99" y="22"/>
                    </a:lnTo>
                    <a:lnTo>
                      <a:pt x="116" y="14"/>
                    </a:lnTo>
                    <a:lnTo>
                      <a:pt x="134" y="8"/>
                    </a:lnTo>
                    <a:lnTo>
                      <a:pt x="152" y="4"/>
                    </a:lnTo>
                    <a:lnTo>
                      <a:pt x="170" y="1"/>
                    </a:lnTo>
                    <a:lnTo>
                      <a:pt x="189" y="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ADC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134">
                <a:extLst>
                  <a:ext uri="{FF2B5EF4-FFF2-40B4-BE49-F238E27FC236}">
                    <a16:creationId xmlns:a16="http://schemas.microsoft.com/office/drawing/2014/main" id="{EA32702B-1808-462D-8B16-D85CCE8EE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49"/>
                <a:ext cx="368" cy="342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221" y="3"/>
                  </a:cxn>
                  <a:cxn ang="0">
                    <a:pos x="256" y="14"/>
                  </a:cxn>
                  <a:cxn ang="0">
                    <a:pos x="286" y="29"/>
                  </a:cxn>
                  <a:cxn ang="0">
                    <a:pos x="314" y="50"/>
                  </a:cxn>
                  <a:cxn ang="0">
                    <a:pos x="336" y="75"/>
                  </a:cxn>
                  <a:cxn ang="0">
                    <a:pos x="355" y="104"/>
                  </a:cxn>
                  <a:cxn ang="0">
                    <a:pos x="364" y="136"/>
                  </a:cxn>
                  <a:cxn ang="0">
                    <a:pos x="368" y="171"/>
                  </a:cxn>
                  <a:cxn ang="0">
                    <a:pos x="367" y="188"/>
                  </a:cxn>
                  <a:cxn ang="0">
                    <a:pos x="360" y="221"/>
                  </a:cxn>
                  <a:cxn ang="0">
                    <a:pos x="346" y="252"/>
                  </a:cxn>
                  <a:cxn ang="0">
                    <a:pos x="327" y="280"/>
                  </a:cxn>
                  <a:cxn ang="0">
                    <a:pos x="302" y="303"/>
                  </a:cxn>
                  <a:cxn ang="0">
                    <a:pos x="272" y="321"/>
                  </a:cxn>
                  <a:cxn ang="0">
                    <a:pos x="239" y="334"/>
                  </a:cxn>
                  <a:cxn ang="0">
                    <a:pos x="203" y="341"/>
                  </a:cxn>
                  <a:cxn ang="0">
                    <a:pos x="183" y="342"/>
                  </a:cxn>
                  <a:cxn ang="0">
                    <a:pos x="147" y="338"/>
                  </a:cxn>
                  <a:cxn ang="0">
                    <a:pos x="112" y="328"/>
                  </a:cxn>
                  <a:cxn ang="0">
                    <a:pos x="80" y="313"/>
                  </a:cxn>
                  <a:cxn ang="0">
                    <a:pos x="54" y="292"/>
                  </a:cxn>
                  <a:cxn ang="0">
                    <a:pos x="30" y="267"/>
                  </a:cxn>
                  <a:cxn ang="0">
                    <a:pos x="14" y="238"/>
                  </a:cxn>
                  <a:cxn ang="0">
                    <a:pos x="2" y="206"/>
                  </a:cxn>
                  <a:cxn ang="0">
                    <a:pos x="0" y="171"/>
                  </a:cxn>
                  <a:cxn ang="0">
                    <a:pos x="0" y="153"/>
                  </a:cxn>
                  <a:cxn ang="0">
                    <a:pos x="8" y="120"/>
                  </a:cxn>
                  <a:cxn ang="0">
                    <a:pos x="22" y="89"/>
                  </a:cxn>
                  <a:cxn ang="0">
                    <a:pos x="41" y="63"/>
                  </a:cxn>
                  <a:cxn ang="0">
                    <a:pos x="66" y="39"/>
                  </a:cxn>
                  <a:cxn ang="0">
                    <a:pos x="96" y="21"/>
                  </a:cxn>
                  <a:cxn ang="0">
                    <a:pos x="129" y="7"/>
                  </a:cxn>
                  <a:cxn ang="0">
                    <a:pos x="165" y="1"/>
                  </a:cxn>
                  <a:cxn ang="0">
                    <a:pos x="183" y="0"/>
                  </a:cxn>
                </a:cxnLst>
                <a:rect l="0" t="0" r="r" b="b"/>
                <a:pathLst>
                  <a:path w="368" h="342">
                    <a:moveTo>
                      <a:pt x="183" y="0"/>
                    </a:moveTo>
                    <a:lnTo>
                      <a:pt x="183" y="0"/>
                    </a:lnTo>
                    <a:lnTo>
                      <a:pt x="203" y="1"/>
                    </a:lnTo>
                    <a:lnTo>
                      <a:pt x="221" y="3"/>
                    </a:lnTo>
                    <a:lnTo>
                      <a:pt x="239" y="7"/>
                    </a:lnTo>
                    <a:lnTo>
                      <a:pt x="256" y="14"/>
                    </a:lnTo>
                    <a:lnTo>
                      <a:pt x="272" y="21"/>
                    </a:lnTo>
                    <a:lnTo>
                      <a:pt x="286" y="29"/>
                    </a:lnTo>
                    <a:lnTo>
                      <a:pt x="302" y="39"/>
                    </a:lnTo>
                    <a:lnTo>
                      <a:pt x="314" y="50"/>
                    </a:lnTo>
                    <a:lnTo>
                      <a:pt x="327" y="63"/>
                    </a:lnTo>
                    <a:lnTo>
                      <a:pt x="336" y="75"/>
                    </a:lnTo>
                    <a:lnTo>
                      <a:pt x="346" y="89"/>
                    </a:lnTo>
                    <a:lnTo>
                      <a:pt x="355" y="104"/>
                    </a:lnTo>
                    <a:lnTo>
                      <a:pt x="360" y="120"/>
                    </a:lnTo>
                    <a:lnTo>
                      <a:pt x="364" y="136"/>
                    </a:lnTo>
                    <a:lnTo>
                      <a:pt x="367" y="153"/>
                    </a:lnTo>
                    <a:lnTo>
                      <a:pt x="368" y="171"/>
                    </a:lnTo>
                    <a:lnTo>
                      <a:pt x="368" y="171"/>
                    </a:lnTo>
                    <a:lnTo>
                      <a:pt x="367" y="188"/>
                    </a:lnTo>
                    <a:lnTo>
                      <a:pt x="364" y="206"/>
                    </a:lnTo>
                    <a:lnTo>
                      <a:pt x="360" y="221"/>
                    </a:lnTo>
                    <a:lnTo>
                      <a:pt x="355" y="238"/>
                    </a:lnTo>
                    <a:lnTo>
                      <a:pt x="346" y="252"/>
                    </a:lnTo>
                    <a:lnTo>
                      <a:pt x="336" y="267"/>
                    </a:lnTo>
                    <a:lnTo>
                      <a:pt x="327" y="280"/>
                    </a:lnTo>
                    <a:lnTo>
                      <a:pt x="314" y="292"/>
                    </a:lnTo>
                    <a:lnTo>
                      <a:pt x="302" y="303"/>
                    </a:lnTo>
                    <a:lnTo>
                      <a:pt x="286" y="313"/>
                    </a:lnTo>
                    <a:lnTo>
                      <a:pt x="272" y="321"/>
                    </a:lnTo>
                    <a:lnTo>
                      <a:pt x="256" y="328"/>
                    </a:lnTo>
                    <a:lnTo>
                      <a:pt x="239" y="334"/>
                    </a:lnTo>
                    <a:lnTo>
                      <a:pt x="221" y="338"/>
                    </a:lnTo>
                    <a:lnTo>
                      <a:pt x="203" y="341"/>
                    </a:lnTo>
                    <a:lnTo>
                      <a:pt x="183" y="342"/>
                    </a:lnTo>
                    <a:lnTo>
                      <a:pt x="183" y="342"/>
                    </a:lnTo>
                    <a:lnTo>
                      <a:pt x="165" y="341"/>
                    </a:lnTo>
                    <a:lnTo>
                      <a:pt x="147" y="338"/>
                    </a:lnTo>
                    <a:lnTo>
                      <a:pt x="129" y="334"/>
                    </a:lnTo>
                    <a:lnTo>
                      <a:pt x="112" y="328"/>
                    </a:lnTo>
                    <a:lnTo>
                      <a:pt x="96" y="321"/>
                    </a:lnTo>
                    <a:lnTo>
                      <a:pt x="80" y="313"/>
                    </a:lnTo>
                    <a:lnTo>
                      <a:pt x="66" y="303"/>
                    </a:lnTo>
                    <a:lnTo>
                      <a:pt x="54" y="292"/>
                    </a:lnTo>
                    <a:lnTo>
                      <a:pt x="41" y="280"/>
                    </a:lnTo>
                    <a:lnTo>
                      <a:pt x="30" y="267"/>
                    </a:lnTo>
                    <a:lnTo>
                      <a:pt x="22" y="252"/>
                    </a:lnTo>
                    <a:lnTo>
                      <a:pt x="14" y="238"/>
                    </a:lnTo>
                    <a:lnTo>
                      <a:pt x="8" y="221"/>
                    </a:lnTo>
                    <a:lnTo>
                      <a:pt x="2" y="206"/>
                    </a:lnTo>
                    <a:lnTo>
                      <a:pt x="0" y="188"/>
                    </a:lnTo>
                    <a:lnTo>
                      <a:pt x="0" y="171"/>
                    </a:lnTo>
                    <a:lnTo>
                      <a:pt x="0" y="171"/>
                    </a:lnTo>
                    <a:lnTo>
                      <a:pt x="0" y="153"/>
                    </a:lnTo>
                    <a:lnTo>
                      <a:pt x="2" y="136"/>
                    </a:lnTo>
                    <a:lnTo>
                      <a:pt x="8" y="120"/>
                    </a:lnTo>
                    <a:lnTo>
                      <a:pt x="14" y="104"/>
                    </a:lnTo>
                    <a:lnTo>
                      <a:pt x="22" y="89"/>
                    </a:lnTo>
                    <a:lnTo>
                      <a:pt x="30" y="75"/>
                    </a:lnTo>
                    <a:lnTo>
                      <a:pt x="41" y="63"/>
                    </a:lnTo>
                    <a:lnTo>
                      <a:pt x="54" y="50"/>
                    </a:lnTo>
                    <a:lnTo>
                      <a:pt x="66" y="39"/>
                    </a:lnTo>
                    <a:lnTo>
                      <a:pt x="80" y="29"/>
                    </a:lnTo>
                    <a:lnTo>
                      <a:pt x="96" y="21"/>
                    </a:lnTo>
                    <a:lnTo>
                      <a:pt x="112" y="14"/>
                    </a:lnTo>
                    <a:lnTo>
                      <a:pt x="129" y="7"/>
                    </a:lnTo>
                    <a:lnTo>
                      <a:pt x="147" y="3"/>
                    </a:lnTo>
                    <a:lnTo>
                      <a:pt x="165" y="1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FADE1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35">
                <a:extLst>
                  <a:ext uri="{FF2B5EF4-FFF2-40B4-BE49-F238E27FC236}">
                    <a16:creationId xmlns:a16="http://schemas.microsoft.com/office/drawing/2014/main" id="{29793DA7-0C18-4DB7-AF80-7C99F69C07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5" y="1655"/>
                <a:ext cx="359" cy="329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216" y="4"/>
                  </a:cxn>
                  <a:cxn ang="0">
                    <a:pos x="249" y="14"/>
                  </a:cxn>
                  <a:cxn ang="0">
                    <a:pos x="280" y="29"/>
                  </a:cxn>
                  <a:cxn ang="0">
                    <a:pos x="306" y="48"/>
                  </a:cxn>
                  <a:cxn ang="0">
                    <a:pos x="328" y="73"/>
                  </a:cxn>
                  <a:cxn ang="0">
                    <a:pos x="345" y="101"/>
                  </a:cxn>
                  <a:cxn ang="0">
                    <a:pos x="356" y="132"/>
                  </a:cxn>
                  <a:cxn ang="0">
                    <a:pos x="359" y="165"/>
                  </a:cxn>
                  <a:cxn ang="0">
                    <a:pos x="359" y="182"/>
                  </a:cxn>
                  <a:cxn ang="0">
                    <a:pos x="351" y="214"/>
                  </a:cxn>
                  <a:cxn ang="0">
                    <a:pos x="338" y="243"/>
                  </a:cxn>
                  <a:cxn ang="0">
                    <a:pos x="319" y="270"/>
                  </a:cxn>
                  <a:cxn ang="0">
                    <a:pos x="293" y="292"/>
                  </a:cxn>
                  <a:cxn ang="0">
                    <a:pos x="266" y="310"/>
                  </a:cxn>
                  <a:cxn ang="0">
                    <a:pos x="234" y="321"/>
                  </a:cxn>
                  <a:cxn ang="0">
                    <a:pos x="197" y="328"/>
                  </a:cxn>
                  <a:cxn ang="0">
                    <a:pos x="179" y="329"/>
                  </a:cxn>
                  <a:cxn ang="0">
                    <a:pos x="143" y="325"/>
                  </a:cxn>
                  <a:cxn ang="0">
                    <a:pos x="110" y="317"/>
                  </a:cxn>
                  <a:cxn ang="0">
                    <a:pos x="79" y="302"/>
                  </a:cxn>
                  <a:cxn ang="0">
                    <a:pos x="53" y="281"/>
                  </a:cxn>
                  <a:cxn ang="0">
                    <a:pos x="30" y="257"/>
                  </a:cxn>
                  <a:cxn ang="0">
                    <a:pos x="15" y="229"/>
                  </a:cxn>
                  <a:cxn ang="0">
                    <a:pos x="4" y="197"/>
                  </a:cxn>
                  <a:cxn ang="0">
                    <a:pos x="0" y="165"/>
                  </a:cxn>
                  <a:cxn ang="0">
                    <a:pos x="1" y="148"/>
                  </a:cxn>
                  <a:cxn ang="0">
                    <a:pos x="8" y="116"/>
                  </a:cxn>
                  <a:cxn ang="0">
                    <a:pos x="22" y="86"/>
                  </a:cxn>
                  <a:cxn ang="0">
                    <a:pos x="42" y="61"/>
                  </a:cxn>
                  <a:cxn ang="0">
                    <a:pos x="65" y="39"/>
                  </a:cxn>
                  <a:cxn ang="0">
                    <a:pos x="94" y="20"/>
                  </a:cxn>
                  <a:cxn ang="0">
                    <a:pos x="126" y="8"/>
                  </a:cxn>
                  <a:cxn ang="0">
                    <a:pos x="161" y="1"/>
                  </a:cxn>
                  <a:cxn ang="0">
                    <a:pos x="179" y="0"/>
                  </a:cxn>
                </a:cxnLst>
                <a:rect l="0" t="0" r="r" b="b"/>
                <a:pathLst>
                  <a:path w="359" h="329">
                    <a:moveTo>
                      <a:pt x="179" y="0"/>
                    </a:moveTo>
                    <a:lnTo>
                      <a:pt x="179" y="0"/>
                    </a:lnTo>
                    <a:lnTo>
                      <a:pt x="197" y="1"/>
                    </a:lnTo>
                    <a:lnTo>
                      <a:pt x="216" y="4"/>
                    </a:lnTo>
                    <a:lnTo>
                      <a:pt x="234" y="8"/>
                    </a:lnTo>
                    <a:lnTo>
                      <a:pt x="249" y="14"/>
                    </a:lnTo>
                    <a:lnTo>
                      <a:pt x="266" y="20"/>
                    </a:lnTo>
                    <a:lnTo>
                      <a:pt x="280" y="29"/>
                    </a:lnTo>
                    <a:lnTo>
                      <a:pt x="293" y="39"/>
                    </a:lnTo>
                    <a:lnTo>
                      <a:pt x="306" y="48"/>
                    </a:lnTo>
                    <a:lnTo>
                      <a:pt x="319" y="61"/>
                    </a:lnTo>
                    <a:lnTo>
                      <a:pt x="328" y="73"/>
                    </a:lnTo>
                    <a:lnTo>
                      <a:pt x="338" y="86"/>
                    </a:lnTo>
                    <a:lnTo>
                      <a:pt x="345" y="101"/>
                    </a:lnTo>
                    <a:lnTo>
                      <a:pt x="351" y="116"/>
                    </a:lnTo>
                    <a:lnTo>
                      <a:pt x="356" y="132"/>
                    </a:lnTo>
                    <a:lnTo>
                      <a:pt x="359" y="148"/>
                    </a:lnTo>
                    <a:lnTo>
                      <a:pt x="359" y="165"/>
                    </a:lnTo>
                    <a:lnTo>
                      <a:pt x="359" y="165"/>
                    </a:lnTo>
                    <a:lnTo>
                      <a:pt x="359" y="182"/>
                    </a:lnTo>
                    <a:lnTo>
                      <a:pt x="356" y="197"/>
                    </a:lnTo>
                    <a:lnTo>
                      <a:pt x="351" y="214"/>
                    </a:lnTo>
                    <a:lnTo>
                      <a:pt x="345" y="229"/>
                    </a:lnTo>
                    <a:lnTo>
                      <a:pt x="338" y="243"/>
                    </a:lnTo>
                    <a:lnTo>
                      <a:pt x="328" y="257"/>
                    </a:lnTo>
                    <a:lnTo>
                      <a:pt x="319" y="270"/>
                    </a:lnTo>
                    <a:lnTo>
                      <a:pt x="306" y="281"/>
                    </a:lnTo>
                    <a:lnTo>
                      <a:pt x="293" y="292"/>
                    </a:lnTo>
                    <a:lnTo>
                      <a:pt x="280" y="302"/>
                    </a:lnTo>
                    <a:lnTo>
                      <a:pt x="266" y="310"/>
                    </a:lnTo>
                    <a:lnTo>
                      <a:pt x="249" y="317"/>
                    </a:lnTo>
                    <a:lnTo>
                      <a:pt x="234" y="321"/>
                    </a:lnTo>
                    <a:lnTo>
                      <a:pt x="216" y="325"/>
                    </a:lnTo>
                    <a:lnTo>
                      <a:pt x="197" y="328"/>
                    </a:lnTo>
                    <a:lnTo>
                      <a:pt x="179" y="329"/>
                    </a:lnTo>
                    <a:lnTo>
                      <a:pt x="179" y="329"/>
                    </a:lnTo>
                    <a:lnTo>
                      <a:pt x="161" y="328"/>
                    </a:lnTo>
                    <a:lnTo>
                      <a:pt x="143" y="325"/>
                    </a:lnTo>
                    <a:lnTo>
                      <a:pt x="126" y="321"/>
                    </a:lnTo>
                    <a:lnTo>
                      <a:pt x="110" y="317"/>
                    </a:lnTo>
                    <a:lnTo>
                      <a:pt x="94" y="310"/>
                    </a:lnTo>
                    <a:lnTo>
                      <a:pt x="79" y="302"/>
                    </a:lnTo>
                    <a:lnTo>
                      <a:pt x="65" y="292"/>
                    </a:lnTo>
                    <a:lnTo>
                      <a:pt x="53" y="281"/>
                    </a:lnTo>
                    <a:lnTo>
                      <a:pt x="42" y="270"/>
                    </a:lnTo>
                    <a:lnTo>
                      <a:pt x="30" y="257"/>
                    </a:lnTo>
                    <a:lnTo>
                      <a:pt x="22" y="243"/>
                    </a:lnTo>
                    <a:lnTo>
                      <a:pt x="15" y="229"/>
                    </a:lnTo>
                    <a:lnTo>
                      <a:pt x="8" y="214"/>
                    </a:lnTo>
                    <a:lnTo>
                      <a:pt x="4" y="197"/>
                    </a:lnTo>
                    <a:lnTo>
                      <a:pt x="1" y="182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1" y="148"/>
                    </a:lnTo>
                    <a:lnTo>
                      <a:pt x="4" y="132"/>
                    </a:lnTo>
                    <a:lnTo>
                      <a:pt x="8" y="116"/>
                    </a:lnTo>
                    <a:lnTo>
                      <a:pt x="15" y="101"/>
                    </a:lnTo>
                    <a:lnTo>
                      <a:pt x="22" y="86"/>
                    </a:lnTo>
                    <a:lnTo>
                      <a:pt x="30" y="73"/>
                    </a:lnTo>
                    <a:lnTo>
                      <a:pt x="42" y="61"/>
                    </a:lnTo>
                    <a:lnTo>
                      <a:pt x="53" y="48"/>
                    </a:lnTo>
                    <a:lnTo>
                      <a:pt x="65" y="39"/>
                    </a:lnTo>
                    <a:lnTo>
                      <a:pt x="79" y="29"/>
                    </a:lnTo>
                    <a:lnTo>
                      <a:pt x="94" y="20"/>
                    </a:lnTo>
                    <a:lnTo>
                      <a:pt x="110" y="14"/>
                    </a:lnTo>
                    <a:lnTo>
                      <a:pt x="126" y="8"/>
                    </a:lnTo>
                    <a:lnTo>
                      <a:pt x="143" y="4"/>
                    </a:lnTo>
                    <a:lnTo>
                      <a:pt x="161" y="1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FAE31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36">
                <a:extLst>
                  <a:ext uri="{FF2B5EF4-FFF2-40B4-BE49-F238E27FC236}">
                    <a16:creationId xmlns:a16="http://schemas.microsoft.com/office/drawing/2014/main" id="{7FE4C89C-3063-4D4E-AE06-86FFAB631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0" y="1662"/>
                <a:ext cx="348" cy="315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09" y="2"/>
                  </a:cxn>
                  <a:cxn ang="0">
                    <a:pos x="243" y="12"/>
                  </a:cxn>
                  <a:cxn ang="0">
                    <a:pos x="272" y="26"/>
                  </a:cxn>
                  <a:cxn ang="0">
                    <a:pos x="298" y="45"/>
                  </a:cxn>
                  <a:cxn ang="0">
                    <a:pos x="319" y="69"/>
                  </a:cxn>
                  <a:cxn ang="0">
                    <a:pos x="336" y="96"/>
                  </a:cxn>
                  <a:cxn ang="0">
                    <a:pos x="346" y="126"/>
                  </a:cxn>
                  <a:cxn ang="0">
                    <a:pos x="348" y="157"/>
                  </a:cxn>
                  <a:cxn ang="0">
                    <a:pos x="348" y="173"/>
                  </a:cxn>
                  <a:cxn ang="0">
                    <a:pos x="341" y="204"/>
                  </a:cxn>
                  <a:cxn ang="0">
                    <a:pos x="327" y="232"/>
                  </a:cxn>
                  <a:cxn ang="0">
                    <a:pos x="309" y="257"/>
                  </a:cxn>
                  <a:cxn ang="0">
                    <a:pos x="286" y="279"/>
                  </a:cxn>
                  <a:cxn ang="0">
                    <a:pos x="258" y="296"/>
                  </a:cxn>
                  <a:cxn ang="0">
                    <a:pos x="226" y="308"/>
                  </a:cxn>
                  <a:cxn ang="0">
                    <a:pos x="192" y="314"/>
                  </a:cxn>
                  <a:cxn ang="0">
                    <a:pos x="174" y="315"/>
                  </a:cxn>
                  <a:cxn ang="0">
                    <a:pos x="140" y="311"/>
                  </a:cxn>
                  <a:cxn ang="0">
                    <a:pos x="108" y="303"/>
                  </a:cxn>
                  <a:cxn ang="0">
                    <a:pos x="77" y="288"/>
                  </a:cxn>
                  <a:cxn ang="0">
                    <a:pos x="52" y="268"/>
                  </a:cxn>
                  <a:cxn ang="0">
                    <a:pos x="31" y="246"/>
                  </a:cxn>
                  <a:cxn ang="0">
                    <a:pos x="14" y="218"/>
                  </a:cxn>
                  <a:cxn ang="0">
                    <a:pos x="5" y="189"/>
                  </a:cxn>
                  <a:cxn ang="0">
                    <a:pos x="0" y="157"/>
                  </a:cxn>
                  <a:cxn ang="0">
                    <a:pos x="2" y="141"/>
                  </a:cxn>
                  <a:cxn ang="0">
                    <a:pos x="9" y="111"/>
                  </a:cxn>
                  <a:cxn ang="0">
                    <a:pos x="21" y="82"/>
                  </a:cxn>
                  <a:cxn ang="0">
                    <a:pos x="41" y="57"/>
                  </a:cxn>
                  <a:cxn ang="0">
                    <a:pos x="64" y="36"/>
                  </a:cxn>
                  <a:cxn ang="0">
                    <a:pos x="92" y="19"/>
                  </a:cxn>
                  <a:cxn ang="0">
                    <a:pos x="123" y="7"/>
                  </a:cxn>
                  <a:cxn ang="0">
                    <a:pos x="158" y="1"/>
                  </a:cxn>
                  <a:cxn ang="0">
                    <a:pos x="174" y="0"/>
                  </a:cxn>
                </a:cxnLst>
                <a:rect l="0" t="0" r="r" b="b"/>
                <a:pathLst>
                  <a:path w="348" h="315">
                    <a:moveTo>
                      <a:pt x="174" y="0"/>
                    </a:moveTo>
                    <a:lnTo>
                      <a:pt x="174" y="0"/>
                    </a:lnTo>
                    <a:lnTo>
                      <a:pt x="192" y="1"/>
                    </a:lnTo>
                    <a:lnTo>
                      <a:pt x="209" y="2"/>
                    </a:lnTo>
                    <a:lnTo>
                      <a:pt x="226" y="7"/>
                    </a:lnTo>
                    <a:lnTo>
                      <a:pt x="243" y="12"/>
                    </a:lnTo>
                    <a:lnTo>
                      <a:pt x="258" y="19"/>
                    </a:lnTo>
                    <a:lnTo>
                      <a:pt x="272" y="26"/>
                    </a:lnTo>
                    <a:lnTo>
                      <a:pt x="286" y="36"/>
                    </a:lnTo>
                    <a:lnTo>
                      <a:pt x="298" y="45"/>
                    </a:lnTo>
                    <a:lnTo>
                      <a:pt x="309" y="57"/>
                    </a:lnTo>
                    <a:lnTo>
                      <a:pt x="319" y="69"/>
                    </a:lnTo>
                    <a:lnTo>
                      <a:pt x="327" y="82"/>
                    </a:lnTo>
                    <a:lnTo>
                      <a:pt x="336" y="96"/>
                    </a:lnTo>
                    <a:lnTo>
                      <a:pt x="341" y="111"/>
                    </a:lnTo>
                    <a:lnTo>
                      <a:pt x="346" y="126"/>
                    </a:lnTo>
                    <a:lnTo>
                      <a:pt x="348" y="141"/>
                    </a:lnTo>
                    <a:lnTo>
                      <a:pt x="348" y="157"/>
                    </a:lnTo>
                    <a:lnTo>
                      <a:pt x="348" y="157"/>
                    </a:lnTo>
                    <a:lnTo>
                      <a:pt x="348" y="173"/>
                    </a:lnTo>
                    <a:lnTo>
                      <a:pt x="346" y="189"/>
                    </a:lnTo>
                    <a:lnTo>
                      <a:pt x="341" y="204"/>
                    </a:lnTo>
                    <a:lnTo>
                      <a:pt x="336" y="218"/>
                    </a:lnTo>
                    <a:lnTo>
                      <a:pt x="327" y="232"/>
                    </a:lnTo>
                    <a:lnTo>
                      <a:pt x="319" y="246"/>
                    </a:lnTo>
                    <a:lnTo>
                      <a:pt x="309" y="257"/>
                    </a:lnTo>
                    <a:lnTo>
                      <a:pt x="298" y="268"/>
                    </a:lnTo>
                    <a:lnTo>
                      <a:pt x="286" y="279"/>
                    </a:lnTo>
                    <a:lnTo>
                      <a:pt x="272" y="288"/>
                    </a:lnTo>
                    <a:lnTo>
                      <a:pt x="258" y="296"/>
                    </a:lnTo>
                    <a:lnTo>
                      <a:pt x="243" y="303"/>
                    </a:lnTo>
                    <a:lnTo>
                      <a:pt x="226" y="308"/>
                    </a:lnTo>
                    <a:lnTo>
                      <a:pt x="209" y="311"/>
                    </a:lnTo>
                    <a:lnTo>
                      <a:pt x="192" y="314"/>
                    </a:lnTo>
                    <a:lnTo>
                      <a:pt x="174" y="315"/>
                    </a:lnTo>
                    <a:lnTo>
                      <a:pt x="174" y="315"/>
                    </a:lnTo>
                    <a:lnTo>
                      <a:pt x="158" y="314"/>
                    </a:lnTo>
                    <a:lnTo>
                      <a:pt x="140" y="311"/>
                    </a:lnTo>
                    <a:lnTo>
                      <a:pt x="123" y="308"/>
                    </a:lnTo>
                    <a:lnTo>
                      <a:pt x="108" y="303"/>
                    </a:lnTo>
                    <a:lnTo>
                      <a:pt x="92" y="296"/>
                    </a:lnTo>
                    <a:lnTo>
                      <a:pt x="77" y="288"/>
                    </a:lnTo>
                    <a:lnTo>
                      <a:pt x="64" y="279"/>
                    </a:lnTo>
                    <a:lnTo>
                      <a:pt x="52" y="268"/>
                    </a:lnTo>
                    <a:lnTo>
                      <a:pt x="41" y="257"/>
                    </a:lnTo>
                    <a:lnTo>
                      <a:pt x="31" y="246"/>
                    </a:lnTo>
                    <a:lnTo>
                      <a:pt x="21" y="232"/>
                    </a:lnTo>
                    <a:lnTo>
                      <a:pt x="14" y="218"/>
                    </a:lnTo>
                    <a:lnTo>
                      <a:pt x="9" y="204"/>
                    </a:lnTo>
                    <a:lnTo>
                      <a:pt x="5" y="189"/>
                    </a:lnTo>
                    <a:lnTo>
                      <a:pt x="2" y="17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2" y="141"/>
                    </a:lnTo>
                    <a:lnTo>
                      <a:pt x="5" y="126"/>
                    </a:lnTo>
                    <a:lnTo>
                      <a:pt x="9" y="111"/>
                    </a:lnTo>
                    <a:lnTo>
                      <a:pt x="14" y="96"/>
                    </a:lnTo>
                    <a:lnTo>
                      <a:pt x="21" y="82"/>
                    </a:lnTo>
                    <a:lnTo>
                      <a:pt x="31" y="69"/>
                    </a:lnTo>
                    <a:lnTo>
                      <a:pt x="41" y="57"/>
                    </a:lnTo>
                    <a:lnTo>
                      <a:pt x="52" y="45"/>
                    </a:lnTo>
                    <a:lnTo>
                      <a:pt x="64" y="36"/>
                    </a:lnTo>
                    <a:lnTo>
                      <a:pt x="77" y="26"/>
                    </a:lnTo>
                    <a:lnTo>
                      <a:pt x="92" y="19"/>
                    </a:lnTo>
                    <a:lnTo>
                      <a:pt x="108" y="12"/>
                    </a:lnTo>
                    <a:lnTo>
                      <a:pt x="123" y="7"/>
                    </a:lnTo>
                    <a:lnTo>
                      <a:pt x="140" y="2"/>
                    </a:lnTo>
                    <a:lnTo>
                      <a:pt x="158" y="1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AE6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37">
                <a:extLst>
                  <a:ext uri="{FF2B5EF4-FFF2-40B4-BE49-F238E27FC236}">
                    <a16:creationId xmlns:a16="http://schemas.microsoft.com/office/drawing/2014/main" id="{B9D67645-B4F7-4B99-9196-B736ACD2A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1669"/>
                <a:ext cx="338" cy="301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203" y="2"/>
                  </a:cxn>
                  <a:cxn ang="0">
                    <a:pos x="234" y="11"/>
                  </a:cxn>
                  <a:cxn ang="0">
                    <a:pos x="263" y="25"/>
                  </a:cxn>
                  <a:cxn ang="0">
                    <a:pos x="288" y="43"/>
                  </a:cxn>
                  <a:cxn ang="0">
                    <a:pos x="309" y="65"/>
                  </a:cxn>
                  <a:cxn ang="0">
                    <a:pos x="324" y="91"/>
                  </a:cxn>
                  <a:cxn ang="0">
                    <a:pos x="334" y="119"/>
                  </a:cxn>
                  <a:cxn ang="0">
                    <a:pos x="338" y="150"/>
                  </a:cxn>
                  <a:cxn ang="0">
                    <a:pos x="337" y="165"/>
                  </a:cxn>
                  <a:cxn ang="0">
                    <a:pos x="330" y="194"/>
                  </a:cxn>
                  <a:cxn ang="0">
                    <a:pos x="317" y="222"/>
                  </a:cxn>
                  <a:cxn ang="0">
                    <a:pos x="299" y="246"/>
                  </a:cxn>
                  <a:cxn ang="0">
                    <a:pos x="276" y="267"/>
                  </a:cxn>
                  <a:cxn ang="0">
                    <a:pos x="249" y="283"/>
                  </a:cxn>
                  <a:cxn ang="0">
                    <a:pos x="218" y="294"/>
                  </a:cxn>
                  <a:cxn ang="0">
                    <a:pos x="186" y="300"/>
                  </a:cxn>
                  <a:cxn ang="0">
                    <a:pos x="168" y="301"/>
                  </a:cxn>
                  <a:cxn ang="0">
                    <a:pos x="135" y="297"/>
                  </a:cxn>
                  <a:cxn ang="0">
                    <a:pos x="103" y="289"/>
                  </a:cxn>
                  <a:cxn ang="0">
                    <a:pos x="74" y="275"/>
                  </a:cxn>
                  <a:cxn ang="0">
                    <a:pos x="49" y="257"/>
                  </a:cxn>
                  <a:cxn ang="0">
                    <a:pos x="29" y="235"/>
                  </a:cxn>
                  <a:cxn ang="0">
                    <a:pos x="12" y="208"/>
                  </a:cxn>
                  <a:cxn ang="0">
                    <a:pos x="3" y="180"/>
                  </a:cxn>
                  <a:cxn ang="0">
                    <a:pos x="0" y="150"/>
                  </a:cxn>
                  <a:cxn ang="0">
                    <a:pos x="0" y="134"/>
                  </a:cxn>
                  <a:cxn ang="0">
                    <a:pos x="7" y="105"/>
                  </a:cxn>
                  <a:cxn ang="0">
                    <a:pos x="21" y="77"/>
                  </a:cxn>
                  <a:cxn ang="0">
                    <a:pos x="39" y="54"/>
                  </a:cxn>
                  <a:cxn ang="0">
                    <a:pos x="61" y="33"/>
                  </a:cxn>
                  <a:cxn ang="0">
                    <a:pos x="88" y="18"/>
                  </a:cxn>
                  <a:cxn ang="0">
                    <a:pos x="118" y="5"/>
                  </a:cxn>
                  <a:cxn ang="0">
                    <a:pos x="152" y="0"/>
                  </a:cxn>
                  <a:cxn ang="0">
                    <a:pos x="168" y="0"/>
                  </a:cxn>
                </a:cxnLst>
                <a:rect l="0" t="0" r="r" b="b"/>
                <a:pathLst>
                  <a:path w="338" h="301">
                    <a:moveTo>
                      <a:pt x="168" y="0"/>
                    </a:moveTo>
                    <a:lnTo>
                      <a:pt x="168" y="0"/>
                    </a:lnTo>
                    <a:lnTo>
                      <a:pt x="186" y="0"/>
                    </a:lnTo>
                    <a:lnTo>
                      <a:pt x="203" y="2"/>
                    </a:lnTo>
                    <a:lnTo>
                      <a:pt x="218" y="5"/>
                    </a:lnTo>
                    <a:lnTo>
                      <a:pt x="234" y="11"/>
                    </a:lnTo>
                    <a:lnTo>
                      <a:pt x="249" y="18"/>
                    </a:lnTo>
                    <a:lnTo>
                      <a:pt x="263" y="25"/>
                    </a:lnTo>
                    <a:lnTo>
                      <a:pt x="276" y="33"/>
                    </a:lnTo>
                    <a:lnTo>
                      <a:pt x="288" y="43"/>
                    </a:lnTo>
                    <a:lnTo>
                      <a:pt x="299" y="54"/>
                    </a:lnTo>
                    <a:lnTo>
                      <a:pt x="309" y="65"/>
                    </a:lnTo>
                    <a:lnTo>
                      <a:pt x="317" y="77"/>
                    </a:lnTo>
                    <a:lnTo>
                      <a:pt x="324" y="91"/>
                    </a:lnTo>
                    <a:lnTo>
                      <a:pt x="330" y="105"/>
                    </a:lnTo>
                    <a:lnTo>
                      <a:pt x="334" y="119"/>
                    </a:lnTo>
                    <a:lnTo>
                      <a:pt x="337" y="134"/>
                    </a:lnTo>
                    <a:lnTo>
                      <a:pt x="338" y="150"/>
                    </a:lnTo>
                    <a:lnTo>
                      <a:pt x="338" y="150"/>
                    </a:lnTo>
                    <a:lnTo>
                      <a:pt x="337" y="165"/>
                    </a:lnTo>
                    <a:lnTo>
                      <a:pt x="334" y="180"/>
                    </a:lnTo>
                    <a:lnTo>
                      <a:pt x="330" y="194"/>
                    </a:lnTo>
                    <a:lnTo>
                      <a:pt x="324" y="208"/>
                    </a:lnTo>
                    <a:lnTo>
                      <a:pt x="317" y="222"/>
                    </a:lnTo>
                    <a:lnTo>
                      <a:pt x="309" y="235"/>
                    </a:lnTo>
                    <a:lnTo>
                      <a:pt x="299" y="246"/>
                    </a:lnTo>
                    <a:lnTo>
                      <a:pt x="288" y="257"/>
                    </a:lnTo>
                    <a:lnTo>
                      <a:pt x="276" y="267"/>
                    </a:lnTo>
                    <a:lnTo>
                      <a:pt x="263" y="275"/>
                    </a:lnTo>
                    <a:lnTo>
                      <a:pt x="249" y="283"/>
                    </a:lnTo>
                    <a:lnTo>
                      <a:pt x="234" y="289"/>
                    </a:lnTo>
                    <a:lnTo>
                      <a:pt x="218" y="294"/>
                    </a:lnTo>
                    <a:lnTo>
                      <a:pt x="203" y="297"/>
                    </a:lnTo>
                    <a:lnTo>
                      <a:pt x="186" y="300"/>
                    </a:lnTo>
                    <a:lnTo>
                      <a:pt x="168" y="301"/>
                    </a:lnTo>
                    <a:lnTo>
                      <a:pt x="168" y="301"/>
                    </a:lnTo>
                    <a:lnTo>
                      <a:pt x="152" y="300"/>
                    </a:lnTo>
                    <a:lnTo>
                      <a:pt x="135" y="297"/>
                    </a:lnTo>
                    <a:lnTo>
                      <a:pt x="118" y="294"/>
                    </a:lnTo>
                    <a:lnTo>
                      <a:pt x="103" y="289"/>
                    </a:lnTo>
                    <a:lnTo>
                      <a:pt x="88" y="283"/>
                    </a:lnTo>
                    <a:lnTo>
                      <a:pt x="74" y="275"/>
                    </a:lnTo>
                    <a:lnTo>
                      <a:pt x="61" y="267"/>
                    </a:lnTo>
                    <a:lnTo>
                      <a:pt x="49" y="257"/>
                    </a:lnTo>
                    <a:lnTo>
                      <a:pt x="39" y="246"/>
                    </a:lnTo>
                    <a:lnTo>
                      <a:pt x="29" y="235"/>
                    </a:lnTo>
                    <a:lnTo>
                      <a:pt x="21" y="222"/>
                    </a:lnTo>
                    <a:lnTo>
                      <a:pt x="12" y="208"/>
                    </a:lnTo>
                    <a:lnTo>
                      <a:pt x="7" y="194"/>
                    </a:lnTo>
                    <a:lnTo>
                      <a:pt x="3" y="180"/>
                    </a:lnTo>
                    <a:lnTo>
                      <a:pt x="0" y="165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34"/>
                    </a:lnTo>
                    <a:lnTo>
                      <a:pt x="3" y="119"/>
                    </a:lnTo>
                    <a:lnTo>
                      <a:pt x="7" y="105"/>
                    </a:lnTo>
                    <a:lnTo>
                      <a:pt x="12" y="91"/>
                    </a:lnTo>
                    <a:lnTo>
                      <a:pt x="21" y="77"/>
                    </a:lnTo>
                    <a:lnTo>
                      <a:pt x="29" y="65"/>
                    </a:lnTo>
                    <a:lnTo>
                      <a:pt x="39" y="54"/>
                    </a:lnTo>
                    <a:lnTo>
                      <a:pt x="49" y="43"/>
                    </a:lnTo>
                    <a:lnTo>
                      <a:pt x="61" y="33"/>
                    </a:lnTo>
                    <a:lnTo>
                      <a:pt x="74" y="25"/>
                    </a:lnTo>
                    <a:lnTo>
                      <a:pt x="88" y="18"/>
                    </a:lnTo>
                    <a:lnTo>
                      <a:pt x="103" y="11"/>
                    </a:lnTo>
                    <a:lnTo>
                      <a:pt x="118" y="5"/>
                    </a:lnTo>
                    <a:lnTo>
                      <a:pt x="135" y="2"/>
                    </a:lnTo>
                    <a:lnTo>
                      <a:pt x="152" y="0"/>
                    </a:lnTo>
                    <a:lnTo>
                      <a:pt x="168" y="0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AEB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38">
                <a:extLst>
                  <a:ext uri="{FF2B5EF4-FFF2-40B4-BE49-F238E27FC236}">
                    <a16:creationId xmlns:a16="http://schemas.microsoft.com/office/drawing/2014/main" id="{D22D14E7-0265-43E0-9467-2A9D07BA5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" y="1674"/>
                <a:ext cx="327" cy="289"/>
              </a:xfrm>
              <a:custGeom>
                <a:avLst/>
                <a:gdLst/>
                <a:ahLst/>
                <a:cxnLst>
                  <a:cxn ang="0">
                    <a:pos x="162" y="0"/>
                  </a:cxn>
                  <a:cxn ang="0">
                    <a:pos x="196" y="3"/>
                  </a:cxn>
                  <a:cxn ang="0">
                    <a:pos x="226" y="11"/>
                  </a:cxn>
                  <a:cxn ang="0">
                    <a:pos x="254" y="25"/>
                  </a:cxn>
                  <a:cxn ang="0">
                    <a:pos x="278" y="43"/>
                  </a:cxn>
                  <a:cxn ang="0">
                    <a:pos x="299" y="64"/>
                  </a:cxn>
                  <a:cxn ang="0">
                    <a:pos x="314" y="89"/>
                  </a:cxn>
                  <a:cxn ang="0">
                    <a:pos x="322" y="116"/>
                  </a:cxn>
                  <a:cxn ang="0">
                    <a:pos x="327" y="145"/>
                  </a:cxn>
                  <a:cxn ang="0">
                    <a:pos x="325" y="159"/>
                  </a:cxn>
                  <a:cxn ang="0">
                    <a:pos x="320" y="188"/>
                  </a:cxn>
                  <a:cxn ang="0">
                    <a:pos x="307" y="213"/>
                  </a:cxn>
                  <a:cxn ang="0">
                    <a:pos x="289" y="237"/>
                  </a:cxn>
                  <a:cxn ang="0">
                    <a:pos x="267" y="256"/>
                  </a:cxn>
                  <a:cxn ang="0">
                    <a:pos x="240" y="271"/>
                  </a:cxn>
                  <a:cxn ang="0">
                    <a:pos x="211" y="283"/>
                  </a:cxn>
                  <a:cxn ang="0">
                    <a:pos x="179" y="288"/>
                  </a:cxn>
                  <a:cxn ang="0">
                    <a:pos x="162" y="289"/>
                  </a:cxn>
                  <a:cxn ang="0">
                    <a:pos x="130" y="285"/>
                  </a:cxn>
                  <a:cxn ang="0">
                    <a:pos x="100" y="277"/>
                  </a:cxn>
                  <a:cxn ang="0">
                    <a:pos x="72" y="264"/>
                  </a:cxn>
                  <a:cxn ang="0">
                    <a:pos x="47" y="246"/>
                  </a:cxn>
                  <a:cxn ang="0">
                    <a:pos x="27" y="225"/>
                  </a:cxn>
                  <a:cxn ang="0">
                    <a:pos x="12" y="200"/>
                  </a:cxn>
                  <a:cxn ang="0">
                    <a:pos x="2" y="174"/>
                  </a:cxn>
                  <a:cxn ang="0">
                    <a:pos x="0" y="145"/>
                  </a:cxn>
                  <a:cxn ang="0">
                    <a:pos x="0" y="129"/>
                  </a:cxn>
                  <a:cxn ang="0">
                    <a:pos x="6" y="102"/>
                  </a:cxn>
                  <a:cxn ang="0">
                    <a:pos x="19" y="75"/>
                  </a:cxn>
                  <a:cxn ang="0">
                    <a:pos x="37" y="53"/>
                  </a:cxn>
                  <a:cxn ang="0">
                    <a:pos x="58" y="33"/>
                  </a:cxn>
                  <a:cxn ang="0">
                    <a:pos x="84" y="18"/>
                  </a:cxn>
                  <a:cxn ang="0">
                    <a:pos x="114" y="7"/>
                  </a:cxn>
                  <a:cxn ang="0">
                    <a:pos x="146" y="1"/>
                  </a:cxn>
                  <a:cxn ang="0">
                    <a:pos x="162" y="0"/>
                  </a:cxn>
                </a:cxnLst>
                <a:rect l="0" t="0" r="r" b="b"/>
                <a:pathLst>
                  <a:path w="327" h="289">
                    <a:moveTo>
                      <a:pt x="162" y="0"/>
                    </a:moveTo>
                    <a:lnTo>
                      <a:pt x="162" y="0"/>
                    </a:lnTo>
                    <a:lnTo>
                      <a:pt x="179" y="1"/>
                    </a:lnTo>
                    <a:lnTo>
                      <a:pt x="196" y="3"/>
                    </a:lnTo>
                    <a:lnTo>
                      <a:pt x="211" y="7"/>
                    </a:lnTo>
                    <a:lnTo>
                      <a:pt x="226" y="11"/>
                    </a:lnTo>
                    <a:lnTo>
                      <a:pt x="240" y="18"/>
                    </a:lnTo>
                    <a:lnTo>
                      <a:pt x="254" y="25"/>
                    </a:lnTo>
                    <a:lnTo>
                      <a:pt x="267" y="33"/>
                    </a:lnTo>
                    <a:lnTo>
                      <a:pt x="278" y="43"/>
                    </a:lnTo>
                    <a:lnTo>
                      <a:pt x="289" y="53"/>
                    </a:lnTo>
                    <a:lnTo>
                      <a:pt x="299" y="64"/>
                    </a:lnTo>
                    <a:lnTo>
                      <a:pt x="307" y="75"/>
                    </a:lnTo>
                    <a:lnTo>
                      <a:pt x="314" y="89"/>
                    </a:lnTo>
                    <a:lnTo>
                      <a:pt x="320" y="102"/>
                    </a:lnTo>
                    <a:lnTo>
                      <a:pt x="322" y="116"/>
                    </a:lnTo>
                    <a:lnTo>
                      <a:pt x="325" y="129"/>
                    </a:lnTo>
                    <a:lnTo>
                      <a:pt x="327" y="145"/>
                    </a:lnTo>
                    <a:lnTo>
                      <a:pt x="327" y="145"/>
                    </a:lnTo>
                    <a:lnTo>
                      <a:pt x="325" y="159"/>
                    </a:lnTo>
                    <a:lnTo>
                      <a:pt x="322" y="174"/>
                    </a:lnTo>
                    <a:lnTo>
                      <a:pt x="320" y="188"/>
                    </a:lnTo>
                    <a:lnTo>
                      <a:pt x="314" y="200"/>
                    </a:lnTo>
                    <a:lnTo>
                      <a:pt x="307" y="213"/>
                    </a:lnTo>
                    <a:lnTo>
                      <a:pt x="299" y="225"/>
                    </a:lnTo>
                    <a:lnTo>
                      <a:pt x="289" y="237"/>
                    </a:lnTo>
                    <a:lnTo>
                      <a:pt x="278" y="246"/>
                    </a:lnTo>
                    <a:lnTo>
                      <a:pt x="267" y="256"/>
                    </a:lnTo>
                    <a:lnTo>
                      <a:pt x="254" y="264"/>
                    </a:lnTo>
                    <a:lnTo>
                      <a:pt x="240" y="271"/>
                    </a:lnTo>
                    <a:lnTo>
                      <a:pt x="226" y="277"/>
                    </a:lnTo>
                    <a:lnTo>
                      <a:pt x="211" y="283"/>
                    </a:lnTo>
                    <a:lnTo>
                      <a:pt x="196" y="285"/>
                    </a:lnTo>
                    <a:lnTo>
                      <a:pt x="179" y="288"/>
                    </a:lnTo>
                    <a:lnTo>
                      <a:pt x="162" y="289"/>
                    </a:lnTo>
                    <a:lnTo>
                      <a:pt x="162" y="289"/>
                    </a:lnTo>
                    <a:lnTo>
                      <a:pt x="146" y="288"/>
                    </a:lnTo>
                    <a:lnTo>
                      <a:pt x="130" y="285"/>
                    </a:lnTo>
                    <a:lnTo>
                      <a:pt x="114" y="283"/>
                    </a:lnTo>
                    <a:lnTo>
                      <a:pt x="100" y="277"/>
                    </a:lnTo>
                    <a:lnTo>
                      <a:pt x="84" y="271"/>
                    </a:lnTo>
                    <a:lnTo>
                      <a:pt x="72" y="264"/>
                    </a:lnTo>
                    <a:lnTo>
                      <a:pt x="58" y="256"/>
                    </a:lnTo>
                    <a:lnTo>
                      <a:pt x="47" y="246"/>
                    </a:lnTo>
                    <a:lnTo>
                      <a:pt x="37" y="237"/>
                    </a:lnTo>
                    <a:lnTo>
                      <a:pt x="27" y="225"/>
                    </a:lnTo>
                    <a:lnTo>
                      <a:pt x="19" y="213"/>
                    </a:lnTo>
                    <a:lnTo>
                      <a:pt x="12" y="200"/>
                    </a:lnTo>
                    <a:lnTo>
                      <a:pt x="6" y="188"/>
                    </a:lnTo>
                    <a:lnTo>
                      <a:pt x="2" y="174"/>
                    </a:lnTo>
                    <a:lnTo>
                      <a:pt x="0" y="159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0" y="129"/>
                    </a:lnTo>
                    <a:lnTo>
                      <a:pt x="2" y="116"/>
                    </a:lnTo>
                    <a:lnTo>
                      <a:pt x="6" y="102"/>
                    </a:lnTo>
                    <a:lnTo>
                      <a:pt x="12" y="89"/>
                    </a:lnTo>
                    <a:lnTo>
                      <a:pt x="19" y="75"/>
                    </a:lnTo>
                    <a:lnTo>
                      <a:pt x="27" y="64"/>
                    </a:lnTo>
                    <a:lnTo>
                      <a:pt x="37" y="53"/>
                    </a:lnTo>
                    <a:lnTo>
                      <a:pt x="47" y="43"/>
                    </a:lnTo>
                    <a:lnTo>
                      <a:pt x="58" y="33"/>
                    </a:lnTo>
                    <a:lnTo>
                      <a:pt x="72" y="25"/>
                    </a:lnTo>
                    <a:lnTo>
                      <a:pt x="84" y="18"/>
                    </a:lnTo>
                    <a:lnTo>
                      <a:pt x="100" y="11"/>
                    </a:lnTo>
                    <a:lnTo>
                      <a:pt x="114" y="7"/>
                    </a:lnTo>
                    <a:lnTo>
                      <a:pt x="130" y="3"/>
                    </a:lnTo>
                    <a:lnTo>
                      <a:pt x="146" y="1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F7EA1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139">
                <a:extLst>
                  <a:ext uri="{FF2B5EF4-FFF2-40B4-BE49-F238E27FC236}">
                    <a16:creationId xmlns:a16="http://schemas.microsoft.com/office/drawing/2014/main" id="{D0289BBD-F9DB-4614-B95E-4254C2ACD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1681"/>
                <a:ext cx="317" cy="274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190" y="3"/>
                  </a:cxn>
                  <a:cxn ang="0">
                    <a:pos x="220" y="10"/>
                  </a:cxn>
                  <a:cxn ang="0">
                    <a:pos x="247" y="24"/>
                  </a:cxn>
                  <a:cxn ang="0">
                    <a:pos x="271" y="40"/>
                  </a:cxn>
                  <a:cxn ang="0">
                    <a:pos x="291" y="60"/>
                  </a:cxn>
                  <a:cxn ang="0">
                    <a:pos x="305" y="84"/>
                  </a:cxn>
                  <a:cxn ang="0">
                    <a:pos x="314" y="110"/>
                  </a:cxn>
                  <a:cxn ang="0">
                    <a:pos x="317" y="138"/>
                  </a:cxn>
                  <a:cxn ang="0">
                    <a:pos x="316" y="152"/>
                  </a:cxn>
                  <a:cxn ang="0">
                    <a:pos x="310" y="178"/>
                  </a:cxn>
                  <a:cxn ang="0">
                    <a:pos x="298" y="203"/>
                  </a:cxn>
                  <a:cxn ang="0">
                    <a:pos x="281" y="224"/>
                  </a:cxn>
                  <a:cxn ang="0">
                    <a:pos x="260" y="244"/>
                  </a:cxn>
                  <a:cxn ang="0">
                    <a:pos x="234" y="259"/>
                  </a:cxn>
                  <a:cxn ang="0">
                    <a:pos x="206" y="269"/>
                  </a:cxn>
                  <a:cxn ang="0">
                    <a:pos x="175" y="274"/>
                  </a:cxn>
                  <a:cxn ang="0">
                    <a:pos x="158" y="274"/>
                  </a:cxn>
                  <a:cxn ang="0">
                    <a:pos x="126" y="271"/>
                  </a:cxn>
                  <a:cxn ang="0">
                    <a:pos x="97" y="264"/>
                  </a:cxn>
                  <a:cxn ang="0">
                    <a:pos x="71" y="252"/>
                  </a:cxn>
                  <a:cxn ang="0">
                    <a:pos x="47" y="234"/>
                  </a:cxn>
                  <a:cxn ang="0">
                    <a:pos x="28" y="214"/>
                  </a:cxn>
                  <a:cxn ang="0">
                    <a:pos x="12" y="191"/>
                  </a:cxn>
                  <a:cxn ang="0">
                    <a:pos x="4" y="164"/>
                  </a:cxn>
                  <a:cxn ang="0">
                    <a:pos x="0" y="138"/>
                  </a:cxn>
                  <a:cxn ang="0">
                    <a:pos x="1" y="122"/>
                  </a:cxn>
                  <a:cxn ang="0">
                    <a:pos x="7" y="96"/>
                  </a:cxn>
                  <a:cxn ang="0">
                    <a:pos x="19" y="71"/>
                  </a:cxn>
                  <a:cxn ang="0">
                    <a:pos x="36" y="50"/>
                  </a:cxn>
                  <a:cxn ang="0">
                    <a:pos x="58" y="31"/>
                  </a:cxn>
                  <a:cxn ang="0">
                    <a:pos x="83" y="17"/>
                  </a:cxn>
                  <a:cxn ang="0">
                    <a:pos x="111" y="6"/>
                  </a:cxn>
                  <a:cxn ang="0">
                    <a:pos x="143" y="0"/>
                  </a:cxn>
                  <a:cxn ang="0">
                    <a:pos x="158" y="0"/>
                  </a:cxn>
                </a:cxnLst>
                <a:rect l="0" t="0" r="r" b="b"/>
                <a:pathLst>
                  <a:path w="317" h="274">
                    <a:moveTo>
                      <a:pt x="158" y="0"/>
                    </a:moveTo>
                    <a:lnTo>
                      <a:pt x="158" y="0"/>
                    </a:lnTo>
                    <a:lnTo>
                      <a:pt x="175" y="0"/>
                    </a:lnTo>
                    <a:lnTo>
                      <a:pt x="190" y="3"/>
                    </a:lnTo>
                    <a:lnTo>
                      <a:pt x="206" y="6"/>
                    </a:lnTo>
                    <a:lnTo>
                      <a:pt x="220" y="10"/>
                    </a:lnTo>
                    <a:lnTo>
                      <a:pt x="234" y="17"/>
                    </a:lnTo>
                    <a:lnTo>
                      <a:pt x="247" y="24"/>
                    </a:lnTo>
                    <a:lnTo>
                      <a:pt x="260" y="31"/>
                    </a:lnTo>
                    <a:lnTo>
                      <a:pt x="271" y="40"/>
                    </a:lnTo>
                    <a:lnTo>
                      <a:pt x="281" y="50"/>
                    </a:lnTo>
                    <a:lnTo>
                      <a:pt x="291" y="60"/>
                    </a:lnTo>
                    <a:lnTo>
                      <a:pt x="298" y="71"/>
                    </a:lnTo>
                    <a:lnTo>
                      <a:pt x="305" y="84"/>
                    </a:lnTo>
                    <a:lnTo>
                      <a:pt x="310" y="96"/>
                    </a:lnTo>
                    <a:lnTo>
                      <a:pt x="314" y="110"/>
                    </a:lnTo>
                    <a:lnTo>
                      <a:pt x="316" y="122"/>
                    </a:lnTo>
                    <a:lnTo>
                      <a:pt x="317" y="138"/>
                    </a:lnTo>
                    <a:lnTo>
                      <a:pt x="317" y="138"/>
                    </a:lnTo>
                    <a:lnTo>
                      <a:pt x="316" y="152"/>
                    </a:lnTo>
                    <a:lnTo>
                      <a:pt x="314" y="164"/>
                    </a:lnTo>
                    <a:lnTo>
                      <a:pt x="310" y="178"/>
                    </a:lnTo>
                    <a:lnTo>
                      <a:pt x="305" y="191"/>
                    </a:lnTo>
                    <a:lnTo>
                      <a:pt x="298" y="203"/>
                    </a:lnTo>
                    <a:lnTo>
                      <a:pt x="291" y="214"/>
                    </a:lnTo>
                    <a:lnTo>
                      <a:pt x="281" y="224"/>
                    </a:lnTo>
                    <a:lnTo>
                      <a:pt x="271" y="234"/>
                    </a:lnTo>
                    <a:lnTo>
                      <a:pt x="260" y="244"/>
                    </a:lnTo>
                    <a:lnTo>
                      <a:pt x="247" y="252"/>
                    </a:lnTo>
                    <a:lnTo>
                      <a:pt x="234" y="259"/>
                    </a:lnTo>
                    <a:lnTo>
                      <a:pt x="220" y="264"/>
                    </a:lnTo>
                    <a:lnTo>
                      <a:pt x="206" y="269"/>
                    </a:lnTo>
                    <a:lnTo>
                      <a:pt x="190" y="271"/>
                    </a:lnTo>
                    <a:lnTo>
                      <a:pt x="175" y="274"/>
                    </a:lnTo>
                    <a:lnTo>
                      <a:pt x="158" y="274"/>
                    </a:lnTo>
                    <a:lnTo>
                      <a:pt x="158" y="274"/>
                    </a:lnTo>
                    <a:lnTo>
                      <a:pt x="143" y="274"/>
                    </a:lnTo>
                    <a:lnTo>
                      <a:pt x="126" y="271"/>
                    </a:lnTo>
                    <a:lnTo>
                      <a:pt x="111" y="269"/>
                    </a:lnTo>
                    <a:lnTo>
                      <a:pt x="97" y="264"/>
                    </a:lnTo>
                    <a:lnTo>
                      <a:pt x="83" y="259"/>
                    </a:lnTo>
                    <a:lnTo>
                      <a:pt x="71" y="252"/>
                    </a:lnTo>
                    <a:lnTo>
                      <a:pt x="58" y="244"/>
                    </a:lnTo>
                    <a:lnTo>
                      <a:pt x="47" y="234"/>
                    </a:lnTo>
                    <a:lnTo>
                      <a:pt x="36" y="224"/>
                    </a:lnTo>
                    <a:lnTo>
                      <a:pt x="28" y="214"/>
                    </a:lnTo>
                    <a:lnTo>
                      <a:pt x="19" y="203"/>
                    </a:lnTo>
                    <a:lnTo>
                      <a:pt x="12" y="191"/>
                    </a:lnTo>
                    <a:lnTo>
                      <a:pt x="7" y="178"/>
                    </a:lnTo>
                    <a:lnTo>
                      <a:pt x="4" y="164"/>
                    </a:lnTo>
                    <a:lnTo>
                      <a:pt x="1" y="15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22"/>
                    </a:lnTo>
                    <a:lnTo>
                      <a:pt x="4" y="110"/>
                    </a:lnTo>
                    <a:lnTo>
                      <a:pt x="7" y="96"/>
                    </a:lnTo>
                    <a:lnTo>
                      <a:pt x="12" y="84"/>
                    </a:lnTo>
                    <a:lnTo>
                      <a:pt x="19" y="71"/>
                    </a:lnTo>
                    <a:lnTo>
                      <a:pt x="28" y="60"/>
                    </a:lnTo>
                    <a:lnTo>
                      <a:pt x="36" y="50"/>
                    </a:lnTo>
                    <a:lnTo>
                      <a:pt x="47" y="40"/>
                    </a:lnTo>
                    <a:lnTo>
                      <a:pt x="58" y="31"/>
                    </a:lnTo>
                    <a:lnTo>
                      <a:pt x="71" y="24"/>
                    </a:lnTo>
                    <a:lnTo>
                      <a:pt x="83" y="17"/>
                    </a:lnTo>
                    <a:lnTo>
                      <a:pt x="97" y="10"/>
                    </a:lnTo>
                    <a:lnTo>
                      <a:pt x="111" y="6"/>
                    </a:lnTo>
                    <a:lnTo>
                      <a:pt x="126" y="3"/>
                    </a:lnTo>
                    <a:lnTo>
                      <a:pt x="143" y="0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7EF1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40">
                <a:extLst>
                  <a:ext uri="{FF2B5EF4-FFF2-40B4-BE49-F238E27FC236}">
                    <a16:creationId xmlns:a16="http://schemas.microsoft.com/office/drawing/2014/main" id="{D1DCEFEC-4993-474B-B214-07D35AF5D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1687"/>
                <a:ext cx="306" cy="261"/>
              </a:xfrm>
              <a:custGeom>
                <a:avLst/>
                <a:gdLst/>
                <a:ahLst/>
                <a:cxnLst>
                  <a:cxn ang="0">
                    <a:pos x="153" y="0"/>
                  </a:cxn>
                  <a:cxn ang="0">
                    <a:pos x="184" y="2"/>
                  </a:cxn>
                  <a:cxn ang="0">
                    <a:pos x="213" y="11"/>
                  </a:cxn>
                  <a:cxn ang="0">
                    <a:pos x="240" y="22"/>
                  </a:cxn>
                  <a:cxn ang="0">
                    <a:pos x="262" y="39"/>
                  </a:cxn>
                  <a:cxn ang="0">
                    <a:pos x="280" y="58"/>
                  </a:cxn>
                  <a:cxn ang="0">
                    <a:pos x="295" y="80"/>
                  </a:cxn>
                  <a:cxn ang="0">
                    <a:pos x="304" y="104"/>
                  </a:cxn>
                  <a:cxn ang="0">
                    <a:pos x="306" y="130"/>
                  </a:cxn>
                  <a:cxn ang="0">
                    <a:pos x="306" y="144"/>
                  </a:cxn>
                  <a:cxn ang="0">
                    <a:pos x="300" y="169"/>
                  </a:cxn>
                  <a:cxn ang="0">
                    <a:pos x="288" y="193"/>
                  </a:cxn>
                  <a:cxn ang="0">
                    <a:pos x="272" y="214"/>
                  </a:cxn>
                  <a:cxn ang="0">
                    <a:pos x="251" y="232"/>
                  </a:cxn>
                  <a:cxn ang="0">
                    <a:pos x="227" y="246"/>
                  </a:cxn>
                  <a:cxn ang="0">
                    <a:pos x="199" y="256"/>
                  </a:cxn>
                  <a:cxn ang="0">
                    <a:pos x="169" y="261"/>
                  </a:cxn>
                  <a:cxn ang="0">
                    <a:pos x="153" y="261"/>
                  </a:cxn>
                  <a:cxn ang="0">
                    <a:pos x="123" y="258"/>
                  </a:cxn>
                  <a:cxn ang="0">
                    <a:pos x="94" y="251"/>
                  </a:cxn>
                  <a:cxn ang="0">
                    <a:pos x="68" y="239"/>
                  </a:cxn>
                  <a:cxn ang="0">
                    <a:pos x="45" y="224"/>
                  </a:cxn>
                  <a:cxn ang="0">
                    <a:pos x="27" y="204"/>
                  </a:cxn>
                  <a:cxn ang="0">
                    <a:pos x="13" y="182"/>
                  </a:cxn>
                  <a:cxn ang="0">
                    <a:pos x="3" y="157"/>
                  </a:cxn>
                  <a:cxn ang="0">
                    <a:pos x="0" y="130"/>
                  </a:cxn>
                  <a:cxn ang="0">
                    <a:pos x="2" y="118"/>
                  </a:cxn>
                  <a:cxn ang="0">
                    <a:pos x="7" y="91"/>
                  </a:cxn>
                  <a:cxn ang="0">
                    <a:pos x="18" y="68"/>
                  </a:cxn>
                  <a:cxn ang="0">
                    <a:pos x="35" y="47"/>
                  </a:cxn>
                  <a:cxn ang="0">
                    <a:pos x="56" y="30"/>
                  </a:cxn>
                  <a:cxn ang="0">
                    <a:pos x="81" y="16"/>
                  </a:cxn>
                  <a:cxn ang="0">
                    <a:pos x="107" y="5"/>
                  </a:cxn>
                  <a:cxn ang="0">
                    <a:pos x="138" y="1"/>
                  </a:cxn>
                  <a:cxn ang="0">
                    <a:pos x="153" y="0"/>
                  </a:cxn>
                </a:cxnLst>
                <a:rect l="0" t="0" r="r" b="b"/>
                <a:pathLst>
                  <a:path w="306" h="261">
                    <a:moveTo>
                      <a:pt x="153" y="0"/>
                    </a:moveTo>
                    <a:lnTo>
                      <a:pt x="153" y="0"/>
                    </a:lnTo>
                    <a:lnTo>
                      <a:pt x="169" y="1"/>
                    </a:lnTo>
                    <a:lnTo>
                      <a:pt x="184" y="2"/>
                    </a:lnTo>
                    <a:lnTo>
                      <a:pt x="199" y="5"/>
                    </a:lnTo>
                    <a:lnTo>
                      <a:pt x="213" y="11"/>
                    </a:lnTo>
                    <a:lnTo>
                      <a:pt x="227" y="16"/>
                    </a:lnTo>
                    <a:lnTo>
                      <a:pt x="240" y="22"/>
                    </a:lnTo>
                    <a:lnTo>
                      <a:pt x="251" y="30"/>
                    </a:lnTo>
                    <a:lnTo>
                      <a:pt x="262" y="39"/>
                    </a:lnTo>
                    <a:lnTo>
                      <a:pt x="272" y="47"/>
                    </a:lnTo>
                    <a:lnTo>
                      <a:pt x="280" y="58"/>
                    </a:lnTo>
                    <a:lnTo>
                      <a:pt x="288" y="68"/>
                    </a:lnTo>
                    <a:lnTo>
                      <a:pt x="295" y="80"/>
                    </a:lnTo>
                    <a:lnTo>
                      <a:pt x="300" y="91"/>
                    </a:lnTo>
                    <a:lnTo>
                      <a:pt x="304" y="104"/>
                    </a:lnTo>
                    <a:lnTo>
                      <a:pt x="306" y="118"/>
                    </a:lnTo>
                    <a:lnTo>
                      <a:pt x="306" y="130"/>
                    </a:lnTo>
                    <a:lnTo>
                      <a:pt x="306" y="130"/>
                    </a:lnTo>
                    <a:lnTo>
                      <a:pt x="306" y="144"/>
                    </a:lnTo>
                    <a:lnTo>
                      <a:pt x="304" y="157"/>
                    </a:lnTo>
                    <a:lnTo>
                      <a:pt x="300" y="169"/>
                    </a:lnTo>
                    <a:lnTo>
                      <a:pt x="295" y="182"/>
                    </a:lnTo>
                    <a:lnTo>
                      <a:pt x="288" y="193"/>
                    </a:lnTo>
                    <a:lnTo>
                      <a:pt x="280" y="204"/>
                    </a:lnTo>
                    <a:lnTo>
                      <a:pt x="272" y="214"/>
                    </a:lnTo>
                    <a:lnTo>
                      <a:pt x="262" y="224"/>
                    </a:lnTo>
                    <a:lnTo>
                      <a:pt x="251" y="232"/>
                    </a:lnTo>
                    <a:lnTo>
                      <a:pt x="240" y="239"/>
                    </a:lnTo>
                    <a:lnTo>
                      <a:pt x="227" y="246"/>
                    </a:lnTo>
                    <a:lnTo>
                      <a:pt x="213" y="251"/>
                    </a:lnTo>
                    <a:lnTo>
                      <a:pt x="199" y="256"/>
                    </a:lnTo>
                    <a:lnTo>
                      <a:pt x="184" y="258"/>
                    </a:lnTo>
                    <a:lnTo>
                      <a:pt x="169" y="261"/>
                    </a:lnTo>
                    <a:lnTo>
                      <a:pt x="153" y="261"/>
                    </a:lnTo>
                    <a:lnTo>
                      <a:pt x="153" y="261"/>
                    </a:lnTo>
                    <a:lnTo>
                      <a:pt x="138" y="261"/>
                    </a:lnTo>
                    <a:lnTo>
                      <a:pt x="123" y="258"/>
                    </a:lnTo>
                    <a:lnTo>
                      <a:pt x="107" y="256"/>
                    </a:lnTo>
                    <a:lnTo>
                      <a:pt x="94" y="251"/>
                    </a:lnTo>
                    <a:lnTo>
                      <a:pt x="81" y="246"/>
                    </a:lnTo>
                    <a:lnTo>
                      <a:pt x="68" y="239"/>
                    </a:lnTo>
                    <a:lnTo>
                      <a:pt x="56" y="232"/>
                    </a:lnTo>
                    <a:lnTo>
                      <a:pt x="45" y="224"/>
                    </a:lnTo>
                    <a:lnTo>
                      <a:pt x="35" y="214"/>
                    </a:lnTo>
                    <a:lnTo>
                      <a:pt x="27" y="204"/>
                    </a:lnTo>
                    <a:lnTo>
                      <a:pt x="18" y="193"/>
                    </a:lnTo>
                    <a:lnTo>
                      <a:pt x="13" y="182"/>
                    </a:lnTo>
                    <a:lnTo>
                      <a:pt x="7" y="169"/>
                    </a:lnTo>
                    <a:lnTo>
                      <a:pt x="3" y="157"/>
                    </a:lnTo>
                    <a:lnTo>
                      <a:pt x="2" y="14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2" y="118"/>
                    </a:lnTo>
                    <a:lnTo>
                      <a:pt x="3" y="104"/>
                    </a:lnTo>
                    <a:lnTo>
                      <a:pt x="7" y="91"/>
                    </a:lnTo>
                    <a:lnTo>
                      <a:pt x="13" y="80"/>
                    </a:lnTo>
                    <a:lnTo>
                      <a:pt x="18" y="68"/>
                    </a:lnTo>
                    <a:lnTo>
                      <a:pt x="27" y="58"/>
                    </a:lnTo>
                    <a:lnTo>
                      <a:pt x="35" y="47"/>
                    </a:lnTo>
                    <a:lnTo>
                      <a:pt x="45" y="39"/>
                    </a:lnTo>
                    <a:lnTo>
                      <a:pt x="56" y="30"/>
                    </a:lnTo>
                    <a:lnTo>
                      <a:pt x="68" y="22"/>
                    </a:lnTo>
                    <a:lnTo>
                      <a:pt x="81" y="16"/>
                    </a:lnTo>
                    <a:lnTo>
                      <a:pt x="94" y="11"/>
                    </a:lnTo>
                    <a:lnTo>
                      <a:pt x="107" y="5"/>
                    </a:lnTo>
                    <a:lnTo>
                      <a:pt x="123" y="2"/>
                    </a:lnTo>
                    <a:lnTo>
                      <a:pt x="138" y="1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7F21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41">
                <a:extLst>
                  <a:ext uri="{FF2B5EF4-FFF2-40B4-BE49-F238E27FC236}">
                    <a16:creationId xmlns:a16="http://schemas.microsoft.com/office/drawing/2014/main" id="{B4E4EF59-BC73-464D-B29A-2E6E8AA12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7" y="1694"/>
                <a:ext cx="296" cy="247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78" y="1"/>
                  </a:cxn>
                  <a:cxn ang="0">
                    <a:pos x="204" y="9"/>
                  </a:cxn>
                  <a:cxn ang="0">
                    <a:pos x="231" y="20"/>
                  </a:cxn>
                  <a:cxn ang="0">
                    <a:pos x="252" y="36"/>
                  </a:cxn>
                  <a:cxn ang="0">
                    <a:pos x="270" y="54"/>
                  </a:cxn>
                  <a:cxn ang="0">
                    <a:pos x="284" y="75"/>
                  </a:cxn>
                  <a:cxn ang="0">
                    <a:pos x="292" y="98"/>
                  </a:cxn>
                  <a:cxn ang="0">
                    <a:pos x="296" y="123"/>
                  </a:cxn>
                  <a:cxn ang="0">
                    <a:pos x="295" y="136"/>
                  </a:cxn>
                  <a:cxn ang="0">
                    <a:pos x="289" y="161"/>
                  </a:cxn>
                  <a:cxn ang="0">
                    <a:pos x="278" y="183"/>
                  </a:cxn>
                  <a:cxn ang="0">
                    <a:pos x="261" y="203"/>
                  </a:cxn>
                  <a:cxn ang="0">
                    <a:pos x="242" y="219"/>
                  </a:cxn>
                  <a:cxn ang="0">
                    <a:pos x="218" y="233"/>
                  </a:cxn>
                  <a:cxn ang="0">
                    <a:pos x="192" y="242"/>
                  </a:cxn>
                  <a:cxn ang="0">
                    <a:pos x="163" y="247"/>
                  </a:cxn>
                  <a:cxn ang="0">
                    <a:pos x="147" y="247"/>
                  </a:cxn>
                  <a:cxn ang="0">
                    <a:pos x="118" y="246"/>
                  </a:cxn>
                  <a:cxn ang="0">
                    <a:pos x="90" y="237"/>
                  </a:cxn>
                  <a:cxn ang="0">
                    <a:pos x="65" y="226"/>
                  </a:cxn>
                  <a:cxn ang="0">
                    <a:pos x="43" y="211"/>
                  </a:cxn>
                  <a:cxn ang="0">
                    <a:pos x="25" y="193"/>
                  </a:cxn>
                  <a:cxn ang="0">
                    <a:pos x="11" y="172"/>
                  </a:cxn>
                  <a:cxn ang="0">
                    <a:pos x="3" y="148"/>
                  </a:cxn>
                  <a:cxn ang="0">
                    <a:pos x="0" y="123"/>
                  </a:cxn>
                  <a:cxn ang="0">
                    <a:pos x="0" y="111"/>
                  </a:cxn>
                  <a:cxn ang="0">
                    <a:pos x="7" y="86"/>
                  </a:cxn>
                  <a:cxn ang="0">
                    <a:pos x="18" y="64"/>
                  </a:cxn>
                  <a:cxn ang="0">
                    <a:pos x="33" y="44"/>
                  </a:cxn>
                  <a:cxn ang="0">
                    <a:pos x="54" y="27"/>
                  </a:cxn>
                  <a:cxn ang="0">
                    <a:pos x="78" y="13"/>
                  </a:cxn>
                  <a:cxn ang="0">
                    <a:pos x="104" y="5"/>
                  </a:cxn>
                  <a:cxn ang="0">
                    <a:pos x="132" y="0"/>
                  </a:cxn>
                  <a:cxn ang="0">
                    <a:pos x="147" y="0"/>
                  </a:cxn>
                </a:cxnLst>
                <a:rect l="0" t="0" r="r" b="b"/>
                <a:pathLst>
                  <a:path w="296" h="247">
                    <a:moveTo>
                      <a:pt x="147" y="0"/>
                    </a:moveTo>
                    <a:lnTo>
                      <a:pt x="147" y="0"/>
                    </a:lnTo>
                    <a:lnTo>
                      <a:pt x="163" y="0"/>
                    </a:lnTo>
                    <a:lnTo>
                      <a:pt x="178" y="1"/>
                    </a:lnTo>
                    <a:lnTo>
                      <a:pt x="192" y="5"/>
                    </a:lnTo>
                    <a:lnTo>
                      <a:pt x="204" y="9"/>
                    </a:lnTo>
                    <a:lnTo>
                      <a:pt x="218" y="13"/>
                    </a:lnTo>
                    <a:lnTo>
                      <a:pt x="231" y="20"/>
                    </a:lnTo>
                    <a:lnTo>
                      <a:pt x="242" y="27"/>
                    </a:lnTo>
                    <a:lnTo>
                      <a:pt x="252" y="36"/>
                    </a:lnTo>
                    <a:lnTo>
                      <a:pt x="261" y="44"/>
                    </a:lnTo>
                    <a:lnTo>
                      <a:pt x="270" y="54"/>
                    </a:lnTo>
                    <a:lnTo>
                      <a:pt x="278" y="64"/>
                    </a:lnTo>
                    <a:lnTo>
                      <a:pt x="284" y="75"/>
                    </a:lnTo>
                    <a:lnTo>
                      <a:pt x="289" y="86"/>
                    </a:lnTo>
                    <a:lnTo>
                      <a:pt x="292" y="98"/>
                    </a:lnTo>
                    <a:lnTo>
                      <a:pt x="295" y="111"/>
                    </a:lnTo>
                    <a:lnTo>
                      <a:pt x="296" y="123"/>
                    </a:lnTo>
                    <a:lnTo>
                      <a:pt x="296" y="123"/>
                    </a:lnTo>
                    <a:lnTo>
                      <a:pt x="295" y="136"/>
                    </a:lnTo>
                    <a:lnTo>
                      <a:pt x="292" y="148"/>
                    </a:lnTo>
                    <a:lnTo>
                      <a:pt x="289" y="161"/>
                    </a:lnTo>
                    <a:lnTo>
                      <a:pt x="284" y="172"/>
                    </a:lnTo>
                    <a:lnTo>
                      <a:pt x="278" y="183"/>
                    </a:lnTo>
                    <a:lnTo>
                      <a:pt x="270" y="193"/>
                    </a:lnTo>
                    <a:lnTo>
                      <a:pt x="261" y="203"/>
                    </a:lnTo>
                    <a:lnTo>
                      <a:pt x="252" y="211"/>
                    </a:lnTo>
                    <a:lnTo>
                      <a:pt x="242" y="219"/>
                    </a:lnTo>
                    <a:lnTo>
                      <a:pt x="231" y="226"/>
                    </a:lnTo>
                    <a:lnTo>
                      <a:pt x="218" y="233"/>
                    </a:lnTo>
                    <a:lnTo>
                      <a:pt x="204" y="237"/>
                    </a:lnTo>
                    <a:lnTo>
                      <a:pt x="192" y="242"/>
                    </a:lnTo>
                    <a:lnTo>
                      <a:pt x="178" y="246"/>
                    </a:lnTo>
                    <a:lnTo>
                      <a:pt x="163" y="247"/>
                    </a:lnTo>
                    <a:lnTo>
                      <a:pt x="147" y="247"/>
                    </a:lnTo>
                    <a:lnTo>
                      <a:pt x="147" y="247"/>
                    </a:lnTo>
                    <a:lnTo>
                      <a:pt x="132" y="247"/>
                    </a:lnTo>
                    <a:lnTo>
                      <a:pt x="118" y="246"/>
                    </a:lnTo>
                    <a:lnTo>
                      <a:pt x="104" y="242"/>
                    </a:lnTo>
                    <a:lnTo>
                      <a:pt x="90" y="237"/>
                    </a:lnTo>
                    <a:lnTo>
                      <a:pt x="78" y="233"/>
                    </a:lnTo>
                    <a:lnTo>
                      <a:pt x="65" y="226"/>
                    </a:lnTo>
                    <a:lnTo>
                      <a:pt x="54" y="219"/>
                    </a:lnTo>
                    <a:lnTo>
                      <a:pt x="43" y="211"/>
                    </a:lnTo>
                    <a:lnTo>
                      <a:pt x="33" y="203"/>
                    </a:lnTo>
                    <a:lnTo>
                      <a:pt x="25" y="193"/>
                    </a:lnTo>
                    <a:lnTo>
                      <a:pt x="18" y="183"/>
                    </a:lnTo>
                    <a:lnTo>
                      <a:pt x="11" y="172"/>
                    </a:lnTo>
                    <a:lnTo>
                      <a:pt x="7" y="161"/>
                    </a:lnTo>
                    <a:lnTo>
                      <a:pt x="3" y="148"/>
                    </a:lnTo>
                    <a:lnTo>
                      <a:pt x="0" y="136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0" y="111"/>
                    </a:lnTo>
                    <a:lnTo>
                      <a:pt x="3" y="98"/>
                    </a:lnTo>
                    <a:lnTo>
                      <a:pt x="7" y="86"/>
                    </a:lnTo>
                    <a:lnTo>
                      <a:pt x="11" y="75"/>
                    </a:lnTo>
                    <a:lnTo>
                      <a:pt x="18" y="64"/>
                    </a:lnTo>
                    <a:lnTo>
                      <a:pt x="25" y="54"/>
                    </a:lnTo>
                    <a:lnTo>
                      <a:pt x="33" y="44"/>
                    </a:lnTo>
                    <a:lnTo>
                      <a:pt x="43" y="36"/>
                    </a:lnTo>
                    <a:lnTo>
                      <a:pt x="54" y="27"/>
                    </a:lnTo>
                    <a:lnTo>
                      <a:pt x="65" y="20"/>
                    </a:lnTo>
                    <a:lnTo>
                      <a:pt x="78" y="13"/>
                    </a:lnTo>
                    <a:lnTo>
                      <a:pt x="90" y="9"/>
                    </a:lnTo>
                    <a:lnTo>
                      <a:pt x="104" y="5"/>
                    </a:lnTo>
                    <a:lnTo>
                      <a:pt x="118" y="1"/>
                    </a:lnTo>
                    <a:lnTo>
                      <a:pt x="132" y="0"/>
                    </a:lnTo>
                    <a:lnTo>
                      <a:pt x="147" y="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42">
                <a:extLst>
                  <a:ext uri="{FF2B5EF4-FFF2-40B4-BE49-F238E27FC236}">
                    <a16:creationId xmlns:a16="http://schemas.microsoft.com/office/drawing/2014/main" id="{619C2A4F-D00C-4CF5-A080-E161BB6F0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610"/>
                <a:ext cx="100" cy="6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1" y="45"/>
                  </a:cxn>
                  <a:cxn ang="0">
                    <a:pos x="8" y="42"/>
                  </a:cxn>
                  <a:cxn ang="0">
                    <a:pos x="16" y="36"/>
                  </a:cxn>
                  <a:cxn ang="0">
                    <a:pos x="22" y="32"/>
                  </a:cxn>
                  <a:cxn ang="0">
                    <a:pos x="29" y="25"/>
                  </a:cxn>
                  <a:cxn ang="0">
                    <a:pos x="29" y="25"/>
                  </a:cxn>
                  <a:cxn ang="0">
                    <a:pos x="40" y="13"/>
                  </a:cxn>
                  <a:cxn ang="0">
                    <a:pos x="50" y="4"/>
                  </a:cxn>
                  <a:cxn ang="0">
                    <a:pos x="55" y="3"/>
                  </a:cxn>
                  <a:cxn ang="0">
                    <a:pos x="60" y="0"/>
                  </a:cxn>
                  <a:cxn ang="0">
                    <a:pos x="64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73" y="1"/>
                  </a:cxn>
                  <a:cxn ang="0">
                    <a:pos x="78" y="4"/>
                  </a:cxn>
                  <a:cxn ang="0">
                    <a:pos x="82" y="8"/>
                  </a:cxn>
                  <a:cxn ang="0">
                    <a:pos x="85" y="13"/>
                  </a:cxn>
                  <a:cxn ang="0">
                    <a:pos x="90" y="24"/>
                  </a:cxn>
                  <a:cxn ang="0">
                    <a:pos x="96" y="35"/>
                  </a:cxn>
                  <a:cxn ang="0">
                    <a:pos x="96" y="35"/>
                  </a:cxn>
                  <a:cxn ang="0">
                    <a:pos x="99" y="46"/>
                  </a:cxn>
                  <a:cxn ang="0">
                    <a:pos x="100" y="56"/>
                  </a:cxn>
                  <a:cxn ang="0">
                    <a:pos x="100" y="65"/>
                  </a:cxn>
                  <a:cxn ang="0">
                    <a:pos x="100" y="65"/>
                  </a:cxn>
                  <a:cxn ang="0">
                    <a:pos x="92" y="61"/>
                  </a:cxn>
                  <a:cxn ang="0">
                    <a:pos x="72" y="53"/>
                  </a:cxn>
                  <a:cxn ang="0">
                    <a:pos x="61" y="50"/>
                  </a:cxn>
                  <a:cxn ang="0">
                    <a:pos x="48" y="46"/>
                  </a:cxn>
                  <a:cxn ang="0">
                    <a:pos x="39" y="45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25" y="47"/>
                  </a:cxn>
                  <a:cxn ang="0">
                    <a:pos x="19" y="47"/>
                  </a:cxn>
                  <a:cxn ang="0">
                    <a:pos x="9" y="47"/>
                  </a:cxn>
                  <a:cxn ang="0">
                    <a:pos x="3" y="46"/>
                  </a:cxn>
                  <a:cxn ang="0">
                    <a:pos x="0" y="45"/>
                  </a:cxn>
                  <a:cxn ang="0">
                    <a:pos x="0" y="45"/>
                  </a:cxn>
                </a:cxnLst>
                <a:rect l="0" t="0" r="r" b="b"/>
                <a:pathLst>
                  <a:path w="100" h="65">
                    <a:moveTo>
                      <a:pt x="0" y="45"/>
                    </a:moveTo>
                    <a:lnTo>
                      <a:pt x="0" y="45"/>
                    </a:lnTo>
                    <a:lnTo>
                      <a:pt x="1" y="45"/>
                    </a:lnTo>
                    <a:lnTo>
                      <a:pt x="8" y="42"/>
                    </a:lnTo>
                    <a:lnTo>
                      <a:pt x="16" y="36"/>
                    </a:lnTo>
                    <a:lnTo>
                      <a:pt x="22" y="32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40" y="13"/>
                    </a:lnTo>
                    <a:lnTo>
                      <a:pt x="50" y="4"/>
                    </a:lnTo>
                    <a:lnTo>
                      <a:pt x="55" y="3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3" y="1"/>
                    </a:lnTo>
                    <a:lnTo>
                      <a:pt x="78" y="4"/>
                    </a:lnTo>
                    <a:lnTo>
                      <a:pt x="82" y="8"/>
                    </a:lnTo>
                    <a:lnTo>
                      <a:pt x="85" y="13"/>
                    </a:lnTo>
                    <a:lnTo>
                      <a:pt x="90" y="24"/>
                    </a:lnTo>
                    <a:lnTo>
                      <a:pt x="96" y="35"/>
                    </a:lnTo>
                    <a:lnTo>
                      <a:pt x="96" y="35"/>
                    </a:lnTo>
                    <a:lnTo>
                      <a:pt x="99" y="46"/>
                    </a:lnTo>
                    <a:lnTo>
                      <a:pt x="100" y="56"/>
                    </a:lnTo>
                    <a:lnTo>
                      <a:pt x="100" y="65"/>
                    </a:lnTo>
                    <a:lnTo>
                      <a:pt x="100" y="65"/>
                    </a:lnTo>
                    <a:lnTo>
                      <a:pt x="92" y="61"/>
                    </a:lnTo>
                    <a:lnTo>
                      <a:pt x="72" y="53"/>
                    </a:lnTo>
                    <a:lnTo>
                      <a:pt x="61" y="50"/>
                    </a:lnTo>
                    <a:lnTo>
                      <a:pt x="48" y="46"/>
                    </a:lnTo>
                    <a:lnTo>
                      <a:pt x="39" y="45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5" y="47"/>
                    </a:lnTo>
                    <a:lnTo>
                      <a:pt x="19" y="47"/>
                    </a:lnTo>
                    <a:lnTo>
                      <a:pt x="9" y="47"/>
                    </a:lnTo>
                    <a:lnTo>
                      <a:pt x="3" y="46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43">
                <a:extLst>
                  <a:ext uri="{FF2B5EF4-FFF2-40B4-BE49-F238E27FC236}">
                    <a16:creationId xmlns:a16="http://schemas.microsoft.com/office/drawing/2014/main" id="{C9C24334-F371-454A-B1F4-4473CB877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627"/>
                <a:ext cx="142" cy="208"/>
              </a:xfrm>
              <a:custGeom>
                <a:avLst/>
                <a:gdLst/>
                <a:ahLst/>
                <a:cxnLst>
                  <a:cxn ang="0">
                    <a:pos x="92" y="208"/>
                  </a:cxn>
                  <a:cxn ang="0">
                    <a:pos x="92" y="208"/>
                  </a:cxn>
                  <a:cxn ang="0">
                    <a:pos x="84" y="203"/>
                  </a:cxn>
                  <a:cxn ang="0">
                    <a:pos x="74" y="199"/>
                  </a:cxn>
                  <a:cxn ang="0">
                    <a:pos x="65" y="197"/>
                  </a:cxn>
                  <a:cxn ang="0">
                    <a:pos x="56" y="196"/>
                  </a:cxn>
                  <a:cxn ang="0">
                    <a:pos x="40" y="195"/>
                  </a:cxn>
                  <a:cxn ang="0">
                    <a:pos x="25" y="197"/>
                  </a:cxn>
                  <a:cxn ang="0">
                    <a:pos x="25" y="197"/>
                  </a:cxn>
                  <a:cxn ang="0">
                    <a:pos x="18" y="188"/>
                  </a:cxn>
                  <a:cxn ang="0">
                    <a:pos x="13" y="176"/>
                  </a:cxn>
                  <a:cxn ang="0">
                    <a:pos x="7" y="165"/>
                  </a:cxn>
                  <a:cxn ang="0">
                    <a:pos x="4" y="151"/>
                  </a:cxn>
                  <a:cxn ang="0">
                    <a:pos x="1" y="138"/>
                  </a:cxn>
                  <a:cxn ang="0">
                    <a:pos x="0" y="122"/>
                  </a:cxn>
                  <a:cxn ang="0">
                    <a:pos x="0" y="108"/>
                  </a:cxn>
                  <a:cxn ang="0">
                    <a:pos x="1" y="92"/>
                  </a:cxn>
                  <a:cxn ang="0">
                    <a:pos x="1" y="92"/>
                  </a:cxn>
                  <a:cxn ang="0">
                    <a:pos x="6" y="71"/>
                  </a:cxn>
                  <a:cxn ang="0">
                    <a:pos x="13" y="51"/>
                  </a:cxn>
                  <a:cxn ang="0">
                    <a:pos x="22" y="35"/>
                  </a:cxn>
                  <a:cxn ang="0">
                    <a:pos x="33" y="21"/>
                  </a:cxn>
                  <a:cxn ang="0">
                    <a:pos x="45" y="11"/>
                  </a:cxn>
                  <a:cxn ang="0">
                    <a:pos x="52" y="7"/>
                  </a:cxn>
                  <a:cxn ang="0">
                    <a:pos x="59" y="3"/>
                  </a:cxn>
                  <a:cxn ang="0">
                    <a:pos x="65" y="1"/>
                  </a:cxn>
                  <a:cxn ang="0">
                    <a:pos x="72" y="0"/>
                  </a:cxn>
                  <a:cxn ang="0">
                    <a:pos x="79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93" y="3"/>
                  </a:cxn>
                  <a:cxn ang="0">
                    <a:pos x="100" y="7"/>
                  </a:cxn>
                  <a:cxn ang="0">
                    <a:pos x="106" y="11"/>
                  </a:cxn>
                  <a:cxn ang="0">
                    <a:pos x="111" y="15"/>
                  </a:cxn>
                  <a:cxn ang="0">
                    <a:pos x="117" y="22"/>
                  </a:cxn>
                  <a:cxn ang="0">
                    <a:pos x="123" y="28"/>
                  </a:cxn>
                  <a:cxn ang="0">
                    <a:pos x="131" y="43"/>
                  </a:cxn>
                  <a:cxn ang="0">
                    <a:pos x="136" y="61"/>
                  </a:cxn>
                  <a:cxn ang="0">
                    <a:pos x="141" y="80"/>
                  </a:cxn>
                  <a:cxn ang="0">
                    <a:pos x="142" y="103"/>
                  </a:cxn>
                  <a:cxn ang="0">
                    <a:pos x="139" y="124"/>
                  </a:cxn>
                  <a:cxn ang="0">
                    <a:pos x="139" y="124"/>
                  </a:cxn>
                  <a:cxn ang="0">
                    <a:pos x="136" y="139"/>
                  </a:cxn>
                  <a:cxn ang="0">
                    <a:pos x="132" y="151"/>
                  </a:cxn>
                  <a:cxn ang="0">
                    <a:pos x="128" y="164"/>
                  </a:cxn>
                  <a:cxn ang="0">
                    <a:pos x="123" y="175"/>
                  </a:cxn>
                  <a:cxn ang="0">
                    <a:pos x="116" y="186"/>
                  </a:cxn>
                  <a:cxn ang="0">
                    <a:pos x="109" y="195"/>
                  </a:cxn>
                  <a:cxn ang="0">
                    <a:pos x="100" y="203"/>
                  </a:cxn>
                  <a:cxn ang="0">
                    <a:pos x="92" y="208"/>
                  </a:cxn>
                  <a:cxn ang="0">
                    <a:pos x="92" y="208"/>
                  </a:cxn>
                </a:cxnLst>
                <a:rect l="0" t="0" r="r" b="b"/>
                <a:pathLst>
                  <a:path w="142" h="208">
                    <a:moveTo>
                      <a:pt x="92" y="208"/>
                    </a:moveTo>
                    <a:lnTo>
                      <a:pt x="92" y="208"/>
                    </a:lnTo>
                    <a:lnTo>
                      <a:pt x="84" y="203"/>
                    </a:lnTo>
                    <a:lnTo>
                      <a:pt x="74" y="199"/>
                    </a:lnTo>
                    <a:lnTo>
                      <a:pt x="65" y="197"/>
                    </a:lnTo>
                    <a:lnTo>
                      <a:pt x="56" y="196"/>
                    </a:lnTo>
                    <a:lnTo>
                      <a:pt x="40" y="195"/>
                    </a:lnTo>
                    <a:lnTo>
                      <a:pt x="25" y="197"/>
                    </a:lnTo>
                    <a:lnTo>
                      <a:pt x="25" y="197"/>
                    </a:lnTo>
                    <a:lnTo>
                      <a:pt x="18" y="188"/>
                    </a:lnTo>
                    <a:lnTo>
                      <a:pt x="13" y="176"/>
                    </a:lnTo>
                    <a:lnTo>
                      <a:pt x="7" y="165"/>
                    </a:lnTo>
                    <a:lnTo>
                      <a:pt x="4" y="151"/>
                    </a:lnTo>
                    <a:lnTo>
                      <a:pt x="1" y="138"/>
                    </a:lnTo>
                    <a:lnTo>
                      <a:pt x="0" y="122"/>
                    </a:lnTo>
                    <a:lnTo>
                      <a:pt x="0" y="108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6" y="71"/>
                    </a:lnTo>
                    <a:lnTo>
                      <a:pt x="13" y="51"/>
                    </a:lnTo>
                    <a:lnTo>
                      <a:pt x="22" y="35"/>
                    </a:lnTo>
                    <a:lnTo>
                      <a:pt x="33" y="21"/>
                    </a:lnTo>
                    <a:lnTo>
                      <a:pt x="45" y="11"/>
                    </a:lnTo>
                    <a:lnTo>
                      <a:pt x="52" y="7"/>
                    </a:lnTo>
                    <a:lnTo>
                      <a:pt x="59" y="3"/>
                    </a:lnTo>
                    <a:lnTo>
                      <a:pt x="65" y="1"/>
                    </a:lnTo>
                    <a:lnTo>
                      <a:pt x="72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93" y="3"/>
                    </a:lnTo>
                    <a:lnTo>
                      <a:pt x="100" y="7"/>
                    </a:lnTo>
                    <a:lnTo>
                      <a:pt x="106" y="11"/>
                    </a:lnTo>
                    <a:lnTo>
                      <a:pt x="111" y="15"/>
                    </a:lnTo>
                    <a:lnTo>
                      <a:pt x="117" y="22"/>
                    </a:lnTo>
                    <a:lnTo>
                      <a:pt x="123" y="28"/>
                    </a:lnTo>
                    <a:lnTo>
                      <a:pt x="131" y="43"/>
                    </a:lnTo>
                    <a:lnTo>
                      <a:pt x="136" y="61"/>
                    </a:lnTo>
                    <a:lnTo>
                      <a:pt x="141" y="80"/>
                    </a:lnTo>
                    <a:lnTo>
                      <a:pt x="142" y="103"/>
                    </a:lnTo>
                    <a:lnTo>
                      <a:pt x="139" y="124"/>
                    </a:lnTo>
                    <a:lnTo>
                      <a:pt x="139" y="124"/>
                    </a:lnTo>
                    <a:lnTo>
                      <a:pt x="136" y="139"/>
                    </a:lnTo>
                    <a:lnTo>
                      <a:pt x="132" y="151"/>
                    </a:lnTo>
                    <a:lnTo>
                      <a:pt x="128" y="164"/>
                    </a:lnTo>
                    <a:lnTo>
                      <a:pt x="123" y="175"/>
                    </a:lnTo>
                    <a:lnTo>
                      <a:pt x="116" y="186"/>
                    </a:lnTo>
                    <a:lnTo>
                      <a:pt x="109" y="195"/>
                    </a:lnTo>
                    <a:lnTo>
                      <a:pt x="100" y="203"/>
                    </a:lnTo>
                    <a:lnTo>
                      <a:pt x="92" y="208"/>
                    </a:lnTo>
                    <a:lnTo>
                      <a:pt x="92" y="208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44">
                <a:extLst>
                  <a:ext uri="{FF2B5EF4-FFF2-40B4-BE49-F238E27FC236}">
                    <a16:creationId xmlns:a16="http://schemas.microsoft.com/office/drawing/2014/main" id="{7B180DEC-901A-4801-A06E-57BD9C629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48"/>
                <a:ext cx="108" cy="194"/>
              </a:xfrm>
              <a:custGeom>
                <a:avLst/>
                <a:gdLst/>
                <a:ahLst/>
                <a:cxnLst>
                  <a:cxn ang="0">
                    <a:pos x="67" y="1"/>
                  </a:cxn>
                  <a:cxn ang="0">
                    <a:pos x="67" y="1"/>
                  </a:cxn>
                  <a:cxn ang="0">
                    <a:pos x="61" y="0"/>
                  </a:cxn>
                  <a:cxn ang="0">
                    <a:pos x="55" y="0"/>
                  </a:cxn>
                  <a:cxn ang="0">
                    <a:pos x="50" y="1"/>
                  </a:cxn>
                  <a:cxn ang="0">
                    <a:pos x="46" y="2"/>
                  </a:cxn>
                  <a:cxn ang="0">
                    <a:pos x="35" y="9"/>
                  </a:cxn>
                  <a:cxn ang="0">
                    <a:pos x="25" y="19"/>
                  </a:cxn>
                  <a:cxn ang="0">
                    <a:pos x="16" y="33"/>
                  </a:cxn>
                  <a:cxn ang="0">
                    <a:pos x="10" y="48"/>
                  </a:cxn>
                  <a:cxn ang="0">
                    <a:pos x="5" y="66"/>
                  </a:cxn>
                  <a:cxn ang="0">
                    <a:pos x="1" y="86"/>
                  </a:cxn>
                  <a:cxn ang="0">
                    <a:pos x="1" y="86"/>
                  </a:cxn>
                  <a:cxn ang="0">
                    <a:pos x="0" y="100"/>
                  </a:cxn>
                  <a:cxn ang="0">
                    <a:pos x="0" y="115"/>
                  </a:cxn>
                  <a:cxn ang="0">
                    <a:pos x="1" y="128"/>
                  </a:cxn>
                  <a:cxn ang="0">
                    <a:pos x="3" y="142"/>
                  </a:cxn>
                  <a:cxn ang="0">
                    <a:pos x="5" y="154"/>
                  </a:cxn>
                  <a:cxn ang="0">
                    <a:pos x="10" y="165"/>
                  </a:cxn>
                  <a:cxn ang="0">
                    <a:pos x="14" y="175"/>
                  </a:cxn>
                  <a:cxn ang="0">
                    <a:pos x="19" y="183"/>
                  </a:cxn>
                  <a:cxn ang="0">
                    <a:pos x="19" y="183"/>
                  </a:cxn>
                  <a:cxn ang="0">
                    <a:pos x="30" y="182"/>
                  </a:cxn>
                  <a:cxn ang="0">
                    <a:pos x="43" y="182"/>
                  </a:cxn>
                  <a:cxn ang="0">
                    <a:pos x="50" y="183"/>
                  </a:cxn>
                  <a:cxn ang="0">
                    <a:pos x="57" y="186"/>
                  </a:cxn>
                  <a:cxn ang="0">
                    <a:pos x="64" y="189"/>
                  </a:cxn>
                  <a:cxn ang="0">
                    <a:pos x="71" y="194"/>
                  </a:cxn>
                  <a:cxn ang="0">
                    <a:pos x="71" y="194"/>
                  </a:cxn>
                  <a:cxn ang="0">
                    <a:pos x="78" y="189"/>
                  </a:cxn>
                  <a:cxn ang="0">
                    <a:pos x="83" y="182"/>
                  </a:cxn>
                  <a:cxn ang="0">
                    <a:pos x="89" y="174"/>
                  </a:cxn>
                  <a:cxn ang="0">
                    <a:pos x="94" y="164"/>
                  </a:cxn>
                  <a:cxn ang="0">
                    <a:pos x="99" y="153"/>
                  </a:cxn>
                  <a:cxn ang="0">
                    <a:pos x="103" y="142"/>
                  </a:cxn>
                  <a:cxn ang="0">
                    <a:pos x="106" y="129"/>
                  </a:cxn>
                  <a:cxn ang="0">
                    <a:pos x="107" y="115"/>
                  </a:cxn>
                  <a:cxn ang="0">
                    <a:pos x="107" y="115"/>
                  </a:cxn>
                  <a:cxn ang="0">
                    <a:pos x="108" y="94"/>
                  </a:cxn>
                  <a:cxn ang="0">
                    <a:pos x="108" y="75"/>
                  </a:cxn>
                  <a:cxn ang="0">
                    <a:pos x="106" y="57"/>
                  </a:cxn>
                  <a:cxn ang="0">
                    <a:pos x="100" y="40"/>
                  </a:cxn>
                  <a:cxn ang="0">
                    <a:pos x="94" y="26"/>
                  </a:cxn>
                  <a:cxn ang="0">
                    <a:pos x="86" y="14"/>
                  </a:cxn>
                  <a:cxn ang="0">
                    <a:pos x="82" y="9"/>
                  </a:cxn>
                  <a:cxn ang="0">
                    <a:pos x="78" y="5"/>
                  </a:cxn>
                  <a:cxn ang="0">
                    <a:pos x="72" y="2"/>
                  </a:cxn>
                  <a:cxn ang="0">
                    <a:pos x="67" y="1"/>
                  </a:cxn>
                  <a:cxn ang="0">
                    <a:pos x="67" y="1"/>
                  </a:cxn>
                </a:cxnLst>
                <a:rect l="0" t="0" r="r" b="b"/>
                <a:pathLst>
                  <a:path w="108" h="194">
                    <a:moveTo>
                      <a:pt x="67" y="1"/>
                    </a:moveTo>
                    <a:lnTo>
                      <a:pt x="67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1"/>
                    </a:lnTo>
                    <a:lnTo>
                      <a:pt x="46" y="2"/>
                    </a:lnTo>
                    <a:lnTo>
                      <a:pt x="35" y="9"/>
                    </a:lnTo>
                    <a:lnTo>
                      <a:pt x="25" y="19"/>
                    </a:lnTo>
                    <a:lnTo>
                      <a:pt x="16" y="33"/>
                    </a:lnTo>
                    <a:lnTo>
                      <a:pt x="10" y="48"/>
                    </a:lnTo>
                    <a:lnTo>
                      <a:pt x="5" y="66"/>
                    </a:lnTo>
                    <a:lnTo>
                      <a:pt x="1" y="86"/>
                    </a:lnTo>
                    <a:lnTo>
                      <a:pt x="1" y="86"/>
                    </a:lnTo>
                    <a:lnTo>
                      <a:pt x="0" y="100"/>
                    </a:lnTo>
                    <a:lnTo>
                      <a:pt x="0" y="115"/>
                    </a:lnTo>
                    <a:lnTo>
                      <a:pt x="1" y="128"/>
                    </a:lnTo>
                    <a:lnTo>
                      <a:pt x="3" y="142"/>
                    </a:lnTo>
                    <a:lnTo>
                      <a:pt x="5" y="154"/>
                    </a:lnTo>
                    <a:lnTo>
                      <a:pt x="10" y="165"/>
                    </a:lnTo>
                    <a:lnTo>
                      <a:pt x="14" y="175"/>
                    </a:lnTo>
                    <a:lnTo>
                      <a:pt x="19" y="183"/>
                    </a:lnTo>
                    <a:lnTo>
                      <a:pt x="19" y="183"/>
                    </a:lnTo>
                    <a:lnTo>
                      <a:pt x="30" y="182"/>
                    </a:lnTo>
                    <a:lnTo>
                      <a:pt x="43" y="182"/>
                    </a:lnTo>
                    <a:lnTo>
                      <a:pt x="50" y="183"/>
                    </a:lnTo>
                    <a:lnTo>
                      <a:pt x="57" y="186"/>
                    </a:lnTo>
                    <a:lnTo>
                      <a:pt x="64" y="189"/>
                    </a:lnTo>
                    <a:lnTo>
                      <a:pt x="71" y="194"/>
                    </a:lnTo>
                    <a:lnTo>
                      <a:pt x="71" y="194"/>
                    </a:lnTo>
                    <a:lnTo>
                      <a:pt x="78" y="189"/>
                    </a:lnTo>
                    <a:lnTo>
                      <a:pt x="83" y="182"/>
                    </a:lnTo>
                    <a:lnTo>
                      <a:pt x="89" y="174"/>
                    </a:lnTo>
                    <a:lnTo>
                      <a:pt x="94" y="164"/>
                    </a:lnTo>
                    <a:lnTo>
                      <a:pt x="99" y="153"/>
                    </a:lnTo>
                    <a:lnTo>
                      <a:pt x="103" y="142"/>
                    </a:lnTo>
                    <a:lnTo>
                      <a:pt x="106" y="129"/>
                    </a:lnTo>
                    <a:lnTo>
                      <a:pt x="107" y="115"/>
                    </a:lnTo>
                    <a:lnTo>
                      <a:pt x="107" y="115"/>
                    </a:lnTo>
                    <a:lnTo>
                      <a:pt x="108" y="94"/>
                    </a:lnTo>
                    <a:lnTo>
                      <a:pt x="108" y="75"/>
                    </a:lnTo>
                    <a:lnTo>
                      <a:pt x="106" y="57"/>
                    </a:lnTo>
                    <a:lnTo>
                      <a:pt x="100" y="40"/>
                    </a:lnTo>
                    <a:lnTo>
                      <a:pt x="94" y="26"/>
                    </a:lnTo>
                    <a:lnTo>
                      <a:pt x="86" y="14"/>
                    </a:lnTo>
                    <a:lnTo>
                      <a:pt x="82" y="9"/>
                    </a:lnTo>
                    <a:lnTo>
                      <a:pt x="78" y="5"/>
                    </a:lnTo>
                    <a:lnTo>
                      <a:pt x="72" y="2"/>
                    </a:lnTo>
                    <a:lnTo>
                      <a:pt x="67" y="1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7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45">
                <a:extLst>
                  <a:ext uri="{FF2B5EF4-FFF2-40B4-BE49-F238E27FC236}">
                    <a16:creationId xmlns:a16="http://schemas.microsoft.com/office/drawing/2014/main" id="{B7984DE5-F3AC-436F-846C-62E33D81E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659"/>
                <a:ext cx="96" cy="178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1" y="0"/>
                  </a:cxn>
                  <a:cxn ang="0">
                    <a:pos x="47" y="0"/>
                  </a:cxn>
                  <a:cxn ang="0">
                    <a:pos x="37" y="4"/>
                  </a:cxn>
                  <a:cxn ang="0">
                    <a:pos x="28" y="11"/>
                  </a:cxn>
                  <a:cxn ang="0">
                    <a:pos x="21" y="22"/>
                  </a:cxn>
                  <a:cxn ang="0">
                    <a:pos x="14" y="35"/>
                  </a:cxn>
                  <a:cxn ang="0">
                    <a:pos x="8" y="48"/>
                  </a:cxn>
                  <a:cxn ang="0">
                    <a:pos x="3" y="65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97"/>
                  </a:cxn>
                  <a:cxn ang="0">
                    <a:pos x="0" y="111"/>
                  </a:cxn>
                  <a:cxn ang="0">
                    <a:pos x="1" y="124"/>
                  </a:cxn>
                  <a:cxn ang="0">
                    <a:pos x="4" y="135"/>
                  </a:cxn>
                  <a:cxn ang="0">
                    <a:pos x="7" y="146"/>
                  </a:cxn>
                  <a:cxn ang="0">
                    <a:pos x="11" y="156"/>
                  </a:cxn>
                  <a:cxn ang="0">
                    <a:pos x="16" y="164"/>
                  </a:cxn>
                  <a:cxn ang="0">
                    <a:pos x="22" y="171"/>
                  </a:cxn>
                  <a:cxn ang="0">
                    <a:pos x="22" y="171"/>
                  </a:cxn>
                  <a:cxn ang="0">
                    <a:pos x="29" y="171"/>
                  </a:cxn>
                  <a:cxn ang="0">
                    <a:pos x="37" y="171"/>
                  </a:cxn>
                  <a:cxn ang="0">
                    <a:pos x="47" y="174"/>
                  </a:cxn>
                  <a:cxn ang="0">
                    <a:pos x="55" y="178"/>
                  </a:cxn>
                  <a:cxn ang="0">
                    <a:pos x="55" y="178"/>
                  </a:cxn>
                  <a:cxn ang="0">
                    <a:pos x="62" y="172"/>
                  </a:cxn>
                  <a:cxn ang="0">
                    <a:pos x="69" y="165"/>
                  </a:cxn>
                  <a:cxn ang="0">
                    <a:pos x="75" y="158"/>
                  </a:cxn>
                  <a:cxn ang="0">
                    <a:pos x="80" y="147"/>
                  </a:cxn>
                  <a:cxn ang="0">
                    <a:pos x="86" y="136"/>
                  </a:cxn>
                  <a:cxn ang="0">
                    <a:pos x="90" y="125"/>
                  </a:cxn>
                  <a:cxn ang="0">
                    <a:pos x="93" y="111"/>
                  </a:cxn>
                  <a:cxn ang="0">
                    <a:pos x="94" y="97"/>
                  </a:cxn>
                  <a:cxn ang="0">
                    <a:pos x="94" y="97"/>
                  </a:cxn>
                  <a:cxn ang="0">
                    <a:pos x="96" y="78"/>
                  </a:cxn>
                  <a:cxn ang="0">
                    <a:pos x="94" y="61"/>
                  </a:cxn>
                  <a:cxn ang="0">
                    <a:pos x="92" y="46"/>
                  </a:cxn>
                  <a:cxn ang="0">
                    <a:pos x="87" y="30"/>
                  </a:cxn>
                  <a:cxn ang="0">
                    <a:pos x="80" y="19"/>
                  </a:cxn>
                  <a:cxn ang="0">
                    <a:pos x="73" y="10"/>
                  </a:cxn>
                  <a:cxn ang="0">
                    <a:pos x="65" y="3"/>
                  </a:cxn>
                  <a:cxn ang="0">
                    <a:pos x="61" y="1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96" h="178">
                    <a:moveTo>
                      <a:pt x="55" y="0"/>
                    </a:moveTo>
                    <a:lnTo>
                      <a:pt x="55" y="0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37" y="4"/>
                    </a:lnTo>
                    <a:lnTo>
                      <a:pt x="28" y="11"/>
                    </a:lnTo>
                    <a:lnTo>
                      <a:pt x="21" y="22"/>
                    </a:lnTo>
                    <a:lnTo>
                      <a:pt x="14" y="35"/>
                    </a:lnTo>
                    <a:lnTo>
                      <a:pt x="8" y="48"/>
                    </a:lnTo>
                    <a:lnTo>
                      <a:pt x="3" y="65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97"/>
                    </a:lnTo>
                    <a:lnTo>
                      <a:pt x="0" y="111"/>
                    </a:lnTo>
                    <a:lnTo>
                      <a:pt x="1" y="124"/>
                    </a:lnTo>
                    <a:lnTo>
                      <a:pt x="4" y="135"/>
                    </a:lnTo>
                    <a:lnTo>
                      <a:pt x="7" y="146"/>
                    </a:lnTo>
                    <a:lnTo>
                      <a:pt x="11" y="156"/>
                    </a:lnTo>
                    <a:lnTo>
                      <a:pt x="16" y="164"/>
                    </a:lnTo>
                    <a:lnTo>
                      <a:pt x="22" y="171"/>
                    </a:lnTo>
                    <a:lnTo>
                      <a:pt x="22" y="171"/>
                    </a:lnTo>
                    <a:lnTo>
                      <a:pt x="29" y="171"/>
                    </a:lnTo>
                    <a:lnTo>
                      <a:pt x="37" y="171"/>
                    </a:lnTo>
                    <a:lnTo>
                      <a:pt x="47" y="174"/>
                    </a:lnTo>
                    <a:lnTo>
                      <a:pt x="55" y="178"/>
                    </a:lnTo>
                    <a:lnTo>
                      <a:pt x="55" y="178"/>
                    </a:lnTo>
                    <a:lnTo>
                      <a:pt x="62" y="172"/>
                    </a:lnTo>
                    <a:lnTo>
                      <a:pt x="69" y="165"/>
                    </a:lnTo>
                    <a:lnTo>
                      <a:pt x="75" y="158"/>
                    </a:lnTo>
                    <a:lnTo>
                      <a:pt x="80" y="147"/>
                    </a:lnTo>
                    <a:lnTo>
                      <a:pt x="86" y="136"/>
                    </a:lnTo>
                    <a:lnTo>
                      <a:pt x="90" y="125"/>
                    </a:lnTo>
                    <a:lnTo>
                      <a:pt x="93" y="111"/>
                    </a:lnTo>
                    <a:lnTo>
                      <a:pt x="94" y="97"/>
                    </a:lnTo>
                    <a:lnTo>
                      <a:pt x="94" y="97"/>
                    </a:lnTo>
                    <a:lnTo>
                      <a:pt x="96" y="78"/>
                    </a:lnTo>
                    <a:lnTo>
                      <a:pt x="94" y="61"/>
                    </a:lnTo>
                    <a:lnTo>
                      <a:pt x="92" y="46"/>
                    </a:lnTo>
                    <a:lnTo>
                      <a:pt x="87" y="30"/>
                    </a:lnTo>
                    <a:lnTo>
                      <a:pt x="80" y="19"/>
                    </a:lnTo>
                    <a:lnTo>
                      <a:pt x="73" y="10"/>
                    </a:lnTo>
                    <a:lnTo>
                      <a:pt x="65" y="3"/>
                    </a:lnTo>
                    <a:lnTo>
                      <a:pt x="61" y="1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46">
                <a:extLst>
                  <a:ext uri="{FF2B5EF4-FFF2-40B4-BE49-F238E27FC236}">
                    <a16:creationId xmlns:a16="http://schemas.microsoft.com/office/drawing/2014/main" id="{082F316D-A871-4D6C-B5D1-03866382C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659"/>
                <a:ext cx="96" cy="108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54" y="15"/>
                  </a:cxn>
                  <a:cxn ang="0">
                    <a:pos x="60" y="16"/>
                  </a:cxn>
                  <a:cxn ang="0">
                    <a:pos x="64" y="18"/>
                  </a:cxn>
                  <a:cxn ang="0">
                    <a:pos x="72" y="25"/>
                  </a:cxn>
                  <a:cxn ang="0">
                    <a:pos x="79" y="33"/>
                  </a:cxn>
                  <a:cxn ang="0">
                    <a:pos x="85" y="46"/>
                  </a:cxn>
                  <a:cxn ang="0">
                    <a:pos x="89" y="58"/>
                  </a:cxn>
                  <a:cxn ang="0">
                    <a:pos x="92" y="74"/>
                  </a:cxn>
                  <a:cxn ang="0">
                    <a:pos x="93" y="90"/>
                  </a:cxn>
                  <a:cxn ang="0">
                    <a:pos x="93" y="108"/>
                  </a:cxn>
                  <a:cxn ang="0">
                    <a:pos x="93" y="108"/>
                  </a:cxn>
                  <a:cxn ang="0">
                    <a:pos x="94" y="97"/>
                  </a:cxn>
                  <a:cxn ang="0">
                    <a:pos x="94" y="97"/>
                  </a:cxn>
                  <a:cxn ang="0">
                    <a:pos x="96" y="78"/>
                  </a:cxn>
                  <a:cxn ang="0">
                    <a:pos x="94" y="61"/>
                  </a:cxn>
                  <a:cxn ang="0">
                    <a:pos x="92" y="46"/>
                  </a:cxn>
                  <a:cxn ang="0">
                    <a:pos x="87" y="30"/>
                  </a:cxn>
                  <a:cxn ang="0">
                    <a:pos x="80" y="19"/>
                  </a:cxn>
                  <a:cxn ang="0">
                    <a:pos x="73" y="10"/>
                  </a:cxn>
                  <a:cxn ang="0">
                    <a:pos x="65" y="3"/>
                  </a:cxn>
                  <a:cxn ang="0">
                    <a:pos x="61" y="1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1" y="0"/>
                  </a:cxn>
                  <a:cxn ang="0">
                    <a:pos x="47" y="0"/>
                  </a:cxn>
                  <a:cxn ang="0">
                    <a:pos x="37" y="4"/>
                  </a:cxn>
                  <a:cxn ang="0">
                    <a:pos x="28" y="11"/>
                  </a:cxn>
                  <a:cxn ang="0">
                    <a:pos x="21" y="22"/>
                  </a:cxn>
                  <a:cxn ang="0">
                    <a:pos x="14" y="35"/>
                  </a:cxn>
                  <a:cxn ang="0">
                    <a:pos x="8" y="48"/>
                  </a:cxn>
                  <a:cxn ang="0">
                    <a:pos x="3" y="65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4" y="72"/>
                  </a:cxn>
                  <a:cxn ang="0">
                    <a:pos x="8" y="58"/>
                  </a:cxn>
                  <a:cxn ang="0">
                    <a:pos x="14" y="44"/>
                  </a:cxn>
                  <a:cxn ang="0">
                    <a:pos x="21" y="35"/>
                  </a:cxn>
                  <a:cxn ang="0">
                    <a:pos x="29" y="25"/>
                  </a:cxn>
                  <a:cxn ang="0">
                    <a:pos x="37" y="19"/>
                  </a:cxn>
                  <a:cxn ang="0">
                    <a:pos x="46" y="16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96" h="108">
                    <a:moveTo>
                      <a:pt x="54" y="15"/>
                    </a:moveTo>
                    <a:lnTo>
                      <a:pt x="54" y="15"/>
                    </a:lnTo>
                    <a:lnTo>
                      <a:pt x="60" y="16"/>
                    </a:lnTo>
                    <a:lnTo>
                      <a:pt x="64" y="18"/>
                    </a:lnTo>
                    <a:lnTo>
                      <a:pt x="72" y="25"/>
                    </a:lnTo>
                    <a:lnTo>
                      <a:pt x="79" y="33"/>
                    </a:lnTo>
                    <a:lnTo>
                      <a:pt x="85" y="46"/>
                    </a:lnTo>
                    <a:lnTo>
                      <a:pt x="89" y="58"/>
                    </a:lnTo>
                    <a:lnTo>
                      <a:pt x="92" y="74"/>
                    </a:lnTo>
                    <a:lnTo>
                      <a:pt x="93" y="90"/>
                    </a:lnTo>
                    <a:lnTo>
                      <a:pt x="93" y="108"/>
                    </a:lnTo>
                    <a:lnTo>
                      <a:pt x="93" y="108"/>
                    </a:lnTo>
                    <a:lnTo>
                      <a:pt x="94" y="97"/>
                    </a:lnTo>
                    <a:lnTo>
                      <a:pt x="94" y="97"/>
                    </a:lnTo>
                    <a:lnTo>
                      <a:pt x="96" y="78"/>
                    </a:lnTo>
                    <a:lnTo>
                      <a:pt x="94" y="61"/>
                    </a:lnTo>
                    <a:lnTo>
                      <a:pt x="92" y="46"/>
                    </a:lnTo>
                    <a:lnTo>
                      <a:pt x="87" y="30"/>
                    </a:lnTo>
                    <a:lnTo>
                      <a:pt x="80" y="19"/>
                    </a:lnTo>
                    <a:lnTo>
                      <a:pt x="73" y="10"/>
                    </a:lnTo>
                    <a:lnTo>
                      <a:pt x="65" y="3"/>
                    </a:lnTo>
                    <a:lnTo>
                      <a:pt x="61" y="1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37" y="4"/>
                    </a:lnTo>
                    <a:lnTo>
                      <a:pt x="28" y="11"/>
                    </a:lnTo>
                    <a:lnTo>
                      <a:pt x="21" y="22"/>
                    </a:lnTo>
                    <a:lnTo>
                      <a:pt x="14" y="35"/>
                    </a:lnTo>
                    <a:lnTo>
                      <a:pt x="8" y="48"/>
                    </a:lnTo>
                    <a:lnTo>
                      <a:pt x="3" y="65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4" y="72"/>
                    </a:lnTo>
                    <a:lnTo>
                      <a:pt x="8" y="58"/>
                    </a:lnTo>
                    <a:lnTo>
                      <a:pt x="14" y="44"/>
                    </a:lnTo>
                    <a:lnTo>
                      <a:pt x="21" y="35"/>
                    </a:lnTo>
                    <a:lnTo>
                      <a:pt x="29" y="25"/>
                    </a:lnTo>
                    <a:lnTo>
                      <a:pt x="37" y="19"/>
                    </a:lnTo>
                    <a:lnTo>
                      <a:pt x="46" y="16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147">
                <a:extLst>
                  <a:ext uri="{FF2B5EF4-FFF2-40B4-BE49-F238E27FC236}">
                    <a16:creationId xmlns:a16="http://schemas.microsoft.com/office/drawing/2014/main" id="{BDF29CE4-34F8-415E-9461-2AB4488BA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1698"/>
                <a:ext cx="64" cy="86"/>
              </a:xfrm>
              <a:custGeom>
                <a:avLst/>
                <a:gdLst/>
                <a:ahLst/>
                <a:cxnLst>
                  <a:cxn ang="0">
                    <a:pos x="64" y="48"/>
                  </a:cxn>
                  <a:cxn ang="0">
                    <a:pos x="64" y="48"/>
                  </a:cxn>
                  <a:cxn ang="0">
                    <a:pos x="62" y="57"/>
                  </a:cxn>
                  <a:cxn ang="0">
                    <a:pos x="59" y="64"/>
                  </a:cxn>
                  <a:cxn ang="0">
                    <a:pos x="55" y="71"/>
                  </a:cxn>
                  <a:cxn ang="0">
                    <a:pos x="51" y="76"/>
                  </a:cxn>
                  <a:cxn ang="0">
                    <a:pos x="45" y="80"/>
                  </a:cxn>
                  <a:cxn ang="0">
                    <a:pos x="39" y="85"/>
                  </a:cxn>
                  <a:cxn ang="0">
                    <a:pos x="32" y="86"/>
                  </a:cxn>
                  <a:cxn ang="0">
                    <a:pos x="25" y="86"/>
                  </a:cxn>
                  <a:cxn ang="0">
                    <a:pos x="25" y="86"/>
                  </a:cxn>
                  <a:cxn ang="0">
                    <a:pos x="20" y="83"/>
                  </a:cxn>
                  <a:cxn ang="0">
                    <a:pos x="14" y="80"/>
                  </a:cxn>
                  <a:cxn ang="0">
                    <a:pos x="9" y="76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5"/>
                  </a:cxn>
                  <a:cxn ang="0">
                    <a:pos x="0" y="47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3" y="29"/>
                  </a:cxn>
                  <a:cxn ang="0">
                    <a:pos x="6" y="22"/>
                  </a:cxn>
                  <a:cxn ang="0">
                    <a:pos x="10" y="15"/>
                  </a:cxn>
                  <a:cxn ang="0">
                    <a:pos x="14" y="9"/>
                  </a:cxn>
                  <a:cxn ang="0">
                    <a:pos x="20" y="5"/>
                  </a:cxn>
                  <a:cxn ang="0">
                    <a:pos x="25" y="3"/>
                  </a:cxn>
                  <a:cxn ang="0">
                    <a:pos x="32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5" y="3"/>
                  </a:cxn>
                  <a:cxn ang="0">
                    <a:pos x="51" y="5"/>
                  </a:cxn>
                  <a:cxn ang="0">
                    <a:pos x="56" y="11"/>
                  </a:cxn>
                  <a:cxn ang="0">
                    <a:pos x="59" y="16"/>
                  </a:cxn>
                  <a:cxn ang="0">
                    <a:pos x="63" y="23"/>
                  </a:cxn>
                  <a:cxn ang="0">
                    <a:pos x="64" y="30"/>
                  </a:cxn>
                  <a:cxn ang="0">
                    <a:pos x="64" y="39"/>
                  </a:cxn>
                  <a:cxn ang="0">
                    <a:pos x="64" y="48"/>
                  </a:cxn>
                  <a:cxn ang="0">
                    <a:pos x="64" y="48"/>
                  </a:cxn>
                </a:cxnLst>
                <a:rect l="0" t="0" r="r" b="b"/>
                <a:pathLst>
                  <a:path w="64" h="86">
                    <a:moveTo>
                      <a:pt x="64" y="48"/>
                    </a:moveTo>
                    <a:lnTo>
                      <a:pt x="64" y="48"/>
                    </a:lnTo>
                    <a:lnTo>
                      <a:pt x="62" y="57"/>
                    </a:lnTo>
                    <a:lnTo>
                      <a:pt x="59" y="64"/>
                    </a:lnTo>
                    <a:lnTo>
                      <a:pt x="55" y="71"/>
                    </a:lnTo>
                    <a:lnTo>
                      <a:pt x="51" y="76"/>
                    </a:lnTo>
                    <a:lnTo>
                      <a:pt x="45" y="80"/>
                    </a:lnTo>
                    <a:lnTo>
                      <a:pt x="39" y="85"/>
                    </a:lnTo>
                    <a:lnTo>
                      <a:pt x="32" y="86"/>
                    </a:lnTo>
                    <a:lnTo>
                      <a:pt x="25" y="86"/>
                    </a:lnTo>
                    <a:lnTo>
                      <a:pt x="25" y="86"/>
                    </a:lnTo>
                    <a:lnTo>
                      <a:pt x="20" y="83"/>
                    </a:lnTo>
                    <a:lnTo>
                      <a:pt x="14" y="80"/>
                    </a:lnTo>
                    <a:lnTo>
                      <a:pt x="9" y="76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5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3" y="29"/>
                    </a:lnTo>
                    <a:lnTo>
                      <a:pt x="6" y="22"/>
                    </a:lnTo>
                    <a:lnTo>
                      <a:pt x="10" y="15"/>
                    </a:lnTo>
                    <a:lnTo>
                      <a:pt x="14" y="9"/>
                    </a:lnTo>
                    <a:lnTo>
                      <a:pt x="20" y="5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5" y="3"/>
                    </a:lnTo>
                    <a:lnTo>
                      <a:pt x="51" y="5"/>
                    </a:lnTo>
                    <a:lnTo>
                      <a:pt x="56" y="11"/>
                    </a:lnTo>
                    <a:lnTo>
                      <a:pt x="59" y="16"/>
                    </a:lnTo>
                    <a:lnTo>
                      <a:pt x="63" y="23"/>
                    </a:lnTo>
                    <a:lnTo>
                      <a:pt x="64" y="30"/>
                    </a:lnTo>
                    <a:lnTo>
                      <a:pt x="64" y="39"/>
                    </a:lnTo>
                    <a:lnTo>
                      <a:pt x="64" y="48"/>
                    </a:lnTo>
                    <a:lnTo>
                      <a:pt x="64" y="48"/>
                    </a:lnTo>
                    <a:close/>
                  </a:path>
                </a:pathLst>
              </a:custGeom>
              <a:solidFill>
                <a:srgbClr val="318A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148">
                <a:extLst>
                  <a:ext uri="{FF2B5EF4-FFF2-40B4-BE49-F238E27FC236}">
                    <a16:creationId xmlns:a16="http://schemas.microsoft.com/office/drawing/2014/main" id="{C24810BF-C973-4883-88CD-4BC49C1B6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" y="1707"/>
                <a:ext cx="53" cy="69"/>
              </a:xfrm>
              <a:custGeom>
                <a:avLst/>
                <a:gdLst/>
                <a:ahLst/>
                <a:cxnLst>
                  <a:cxn ang="0">
                    <a:pos x="51" y="38"/>
                  </a:cxn>
                  <a:cxn ang="0">
                    <a:pos x="51" y="38"/>
                  </a:cxn>
                  <a:cxn ang="0">
                    <a:pos x="50" y="45"/>
                  </a:cxn>
                  <a:cxn ang="0">
                    <a:pos x="47" y="51"/>
                  </a:cxn>
                  <a:cxn ang="0">
                    <a:pos x="45" y="56"/>
                  </a:cxn>
                  <a:cxn ang="0">
                    <a:pos x="40" y="60"/>
                  </a:cxn>
                  <a:cxn ang="0">
                    <a:pos x="36" y="64"/>
                  </a:cxn>
                  <a:cxn ang="0">
                    <a:pos x="32" y="67"/>
                  </a:cxn>
                  <a:cxn ang="0">
                    <a:pos x="26" y="69"/>
                  </a:cxn>
                  <a:cxn ang="0">
                    <a:pos x="21" y="69"/>
                  </a:cxn>
                  <a:cxn ang="0">
                    <a:pos x="21" y="69"/>
                  </a:cxn>
                  <a:cxn ang="0">
                    <a:pos x="17" y="67"/>
                  </a:cxn>
                  <a:cxn ang="0">
                    <a:pos x="11" y="64"/>
                  </a:cxn>
                  <a:cxn ang="0">
                    <a:pos x="8" y="60"/>
                  </a:cxn>
                  <a:cxn ang="0">
                    <a:pos x="4" y="55"/>
                  </a:cxn>
                  <a:cxn ang="0">
                    <a:pos x="3" y="49"/>
                  </a:cxn>
                  <a:cxn ang="0">
                    <a:pos x="1" y="44"/>
                  </a:cxn>
                  <a:cxn ang="0">
                    <a:pos x="0" y="37"/>
                  </a:cxn>
                  <a:cxn ang="0">
                    <a:pos x="1" y="30"/>
                  </a:cxn>
                  <a:cxn ang="0">
                    <a:pos x="1" y="30"/>
                  </a:cxn>
                  <a:cxn ang="0">
                    <a:pos x="3" y="23"/>
                  </a:cxn>
                  <a:cxn ang="0">
                    <a:pos x="6" y="17"/>
                  </a:cxn>
                  <a:cxn ang="0">
                    <a:pos x="8" y="12"/>
                  </a:cxn>
                  <a:cxn ang="0">
                    <a:pos x="13" y="7"/>
                  </a:cxn>
                  <a:cxn ang="0">
                    <a:pos x="17" y="3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6" y="2"/>
                  </a:cxn>
                  <a:cxn ang="0">
                    <a:pos x="42" y="5"/>
                  </a:cxn>
                  <a:cxn ang="0">
                    <a:pos x="45" y="7"/>
                  </a:cxn>
                  <a:cxn ang="0">
                    <a:pos x="49" y="13"/>
                  </a:cxn>
                  <a:cxn ang="0">
                    <a:pos x="50" y="19"/>
                  </a:cxn>
                  <a:cxn ang="0">
                    <a:pos x="51" y="24"/>
                  </a:cxn>
                  <a:cxn ang="0">
                    <a:pos x="53" y="31"/>
                  </a:cxn>
                  <a:cxn ang="0">
                    <a:pos x="51" y="38"/>
                  </a:cxn>
                  <a:cxn ang="0">
                    <a:pos x="51" y="38"/>
                  </a:cxn>
                </a:cxnLst>
                <a:rect l="0" t="0" r="r" b="b"/>
                <a:pathLst>
                  <a:path w="53" h="69">
                    <a:moveTo>
                      <a:pt x="51" y="38"/>
                    </a:moveTo>
                    <a:lnTo>
                      <a:pt x="51" y="38"/>
                    </a:lnTo>
                    <a:lnTo>
                      <a:pt x="50" y="45"/>
                    </a:lnTo>
                    <a:lnTo>
                      <a:pt x="47" y="51"/>
                    </a:lnTo>
                    <a:lnTo>
                      <a:pt x="45" y="56"/>
                    </a:lnTo>
                    <a:lnTo>
                      <a:pt x="40" y="60"/>
                    </a:lnTo>
                    <a:lnTo>
                      <a:pt x="36" y="64"/>
                    </a:lnTo>
                    <a:lnTo>
                      <a:pt x="32" y="67"/>
                    </a:lnTo>
                    <a:lnTo>
                      <a:pt x="26" y="69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17" y="67"/>
                    </a:lnTo>
                    <a:lnTo>
                      <a:pt x="11" y="64"/>
                    </a:lnTo>
                    <a:lnTo>
                      <a:pt x="8" y="60"/>
                    </a:lnTo>
                    <a:lnTo>
                      <a:pt x="4" y="55"/>
                    </a:lnTo>
                    <a:lnTo>
                      <a:pt x="3" y="49"/>
                    </a:lnTo>
                    <a:lnTo>
                      <a:pt x="1" y="44"/>
                    </a:lnTo>
                    <a:lnTo>
                      <a:pt x="0" y="37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3" y="23"/>
                    </a:lnTo>
                    <a:lnTo>
                      <a:pt x="6" y="17"/>
                    </a:lnTo>
                    <a:lnTo>
                      <a:pt x="8" y="12"/>
                    </a:lnTo>
                    <a:lnTo>
                      <a:pt x="13" y="7"/>
                    </a:lnTo>
                    <a:lnTo>
                      <a:pt x="17" y="3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2"/>
                    </a:lnTo>
                    <a:lnTo>
                      <a:pt x="42" y="5"/>
                    </a:lnTo>
                    <a:lnTo>
                      <a:pt x="45" y="7"/>
                    </a:lnTo>
                    <a:lnTo>
                      <a:pt x="49" y="13"/>
                    </a:lnTo>
                    <a:lnTo>
                      <a:pt x="50" y="19"/>
                    </a:lnTo>
                    <a:lnTo>
                      <a:pt x="51" y="24"/>
                    </a:lnTo>
                    <a:lnTo>
                      <a:pt x="53" y="31"/>
                    </a:lnTo>
                    <a:lnTo>
                      <a:pt x="51" y="38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2FB1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149">
                <a:extLst>
                  <a:ext uri="{FF2B5EF4-FFF2-40B4-BE49-F238E27FC236}">
                    <a16:creationId xmlns:a16="http://schemas.microsoft.com/office/drawing/2014/main" id="{CDC06156-903F-4E8B-89C7-DD092690B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7" y="1721"/>
                <a:ext cx="33" cy="42"/>
              </a:xfrm>
              <a:custGeom>
                <a:avLst/>
                <a:gdLst/>
                <a:ahLst/>
                <a:cxnLst>
                  <a:cxn ang="0">
                    <a:pos x="33" y="24"/>
                  </a:cxn>
                  <a:cxn ang="0">
                    <a:pos x="33" y="24"/>
                  </a:cxn>
                  <a:cxn ang="0">
                    <a:pos x="30" y="32"/>
                  </a:cxn>
                  <a:cxn ang="0">
                    <a:pos x="26" y="38"/>
                  </a:cxn>
                  <a:cxn ang="0">
                    <a:pos x="19" y="42"/>
                  </a:cxn>
                  <a:cxn ang="0">
                    <a:pos x="16" y="42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9" y="42"/>
                  </a:cxn>
                  <a:cxn ang="0">
                    <a:pos x="7" y="39"/>
                  </a:cxn>
                  <a:cxn ang="0">
                    <a:pos x="3" y="35"/>
                  </a:cxn>
                  <a:cxn ang="0">
                    <a:pos x="0" y="2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3" y="12"/>
                  </a:cxn>
                  <a:cxn ang="0">
                    <a:pos x="7" y="5"/>
                  </a:cxn>
                  <a:cxn ang="0">
                    <a:pos x="12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30" y="9"/>
                  </a:cxn>
                  <a:cxn ang="0">
                    <a:pos x="33" y="16"/>
                  </a:cxn>
                  <a:cxn ang="0">
                    <a:pos x="33" y="24"/>
                  </a:cxn>
                  <a:cxn ang="0">
                    <a:pos x="33" y="24"/>
                  </a:cxn>
                </a:cxnLst>
                <a:rect l="0" t="0" r="r" b="b"/>
                <a:pathLst>
                  <a:path w="33" h="42">
                    <a:moveTo>
                      <a:pt x="33" y="24"/>
                    </a:moveTo>
                    <a:lnTo>
                      <a:pt x="33" y="24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19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9" y="42"/>
                    </a:lnTo>
                    <a:lnTo>
                      <a:pt x="7" y="39"/>
                    </a:lnTo>
                    <a:lnTo>
                      <a:pt x="3" y="35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3" y="12"/>
                    </a:lnTo>
                    <a:lnTo>
                      <a:pt x="7" y="5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30" y="9"/>
                    </a:lnTo>
                    <a:lnTo>
                      <a:pt x="33" y="16"/>
                    </a:lnTo>
                    <a:lnTo>
                      <a:pt x="33" y="24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150">
                <a:extLst>
                  <a:ext uri="{FF2B5EF4-FFF2-40B4-BE49-F238E27FC236}">
                    <a16:creationId xmlns:a16="http://schemas.microsoft.com/office/drawing/2014/main" id="{A7CC69AC-2B76-477F-B9D0-F902D29CF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1719"/>
                <a:ext cx="12" cy="16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12" y="8"/>
                  </a:cxn>
                  <a:cxn ang="0">
                    <a:pos x="12" y="11"/>
                  </a:cxn>
                  <a:cxn ang="0">
                    <a:pos x="11" y="14"/>
                  </a:cxn>
                  <a:cxn ang="0">
                    <a:pos x="8" y="15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4" y="15"/>
                  </a:cxn>
                  <a:cxn ang="0">
                    <a:pos x="1" y="14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1" y="2"/>
                  </a:cxn>
                  <a:cxn ang="0">
                    <a:pos x="12" y="5"/>
                  </a:cxn>
                  <a:cxn ang="0">
                    <a:pos x="12" y="8"/>
                  </a:cxn>
                  <a:cxn ang="0">
                    <a:pos x="12" y="8"/>
                  </a:cxn>
                </a:cxnLst>
                <a:rect l="0" t="0" r="r" b="b"/>
                <a:pathLst>
                  <a:path w="12" h="16">
                    <a:moveTo>
                      <a:pt x="12" y="8"/>
                    </a:moveTo>
                    <a:lnTo>
                      <a:pt x="12" y="8"/>
                    </a:lnTo>
                    <a:lnTo>
                      <a:pt x="12" y="11"/>
                    </a:lnTo>
                    <a:lnTo>
                      <a:pt x="11" y="14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1" y="2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151">
                <a:extLst>
                  <a:ext uri="{FF2B5EF4-FFF2-40B4-BE49-F238E27FC236}">
                    <a16:creationId xmlns:a16="http://schemas.microsoft.com/office/drawing/2014/main" id="{7A68C548-0D8A-480C-9E04-78252B9E6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9" y="1752"/>
                <a:ext cx="8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7" y="6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152">
                <a:extLst>
                  <a:ext uri="{FF2B5EF4-FFF2-40B4-BE49-F238E27FC236}">
                    <a16:creationId xmlns:a16="http://schemas.microsoft.com/office/drawing/2014/main" id="{FFB1637E-DC33-4509-AC4F-CA9236EE8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1781"/>
                <a:ext cx="124" cy="71"/>
              </a:xfrm>
              <a:custGeom>
                <a:avLst/>
                <a:gdLst/>
                <a:ahLst/>
                <a:cxnLst>
                  <a:cxn ang="0">
                    <a:pos x="124" y="42"/>
                  </a:cxn>
                  <a:cxn ang="0">
                    <a:pos x="124" y="42"/>
                  </a:cxn>
                  <a:cxn ang="0">
                    <a:pos x="121" y="36"/>
                  </a:cxn>
                  <a:cxn ang="0">
                    <a:pos x="117" y="29"/>
                  </a:cxn>
                  <a:cxn ang="0">
                    <a:pos x="112" y="22"/>
                  </a:cxn>
                  <a:cxn ang="0">
                    <a:pos x="105" y="16"/>
                  </a:cxn>
                  <a:cxn ang="0">
                    <a:pos x="96" y="10"/>
                  </a:cxn>
                  <a:cxn ang="0">
                    <a:pos x="85" y="6"/>
                  </a:cxn>
                  <a:cxn ang="0">
                    <a:pos x="74" y="3"/>
                  </a:cxn>
                  <a:cxn ang="0">
                    <a:pos x="74" y="3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16" y="6"/>
                  </a:cxn>
                  <a:cxn ang="0">
                    <a:pos x="7" y="9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20"/>
                  </a:cxn>
                  <a:cxn ang="0">
                    <a:pos x="10" y="34"/>
                  </a:cxn>
                  <a:cxn ang="0">
                    <a:pos x="16" y="42"/>
                  </a:cxn>
                  <a:cxn ang="0">
                    <a:pos x="23" y="49"/>
                  </a:cxn>
                  <a:cxn ang="0">
                    <a:pos x="31" y="54"/>
                  </a:cxn>
                  <a:cxn ang="0">
                    <a:pos x="39" y="57"/>
                  </a:cxn>
                  <a:cxn ang="0">
                    <a:pos x="39" y="57"/>
                  </a:cxn>
                  <a:cxn ang="0">
                    <a:pos x="55" y="61"/>
                  </a:cxn>
                  <a:cxn ang="0">
                    <a:pos x="66" y="64"/>
                  </a:cxn>
                  <a:cxn ang="0">
                    <a:pos x="75" y="64"/>
                  </a:cxn>
                  <a:cxn ang="0">
                    <a:pos x="80" y="64"/>
                  </a:cxn>
                  <a:cxn ang="0">
                    <a:pos x="85" y="63"/>
                  </a:cxn>
                  <a:cxn ang="0">
                    <a:pos x="85" y="63"/>
                  </a:cxn>
                  <a:cxn ang="0">
                    <a:pos x="91" y="61"/>
                  </a:cxn>
                  <a:cxn ang="0">
                    <a:pos x="95" y="61"/>
                  </a:cxn>
                  <a:cxn ang="0">
                    <a:pos x="99" y="63"/>
                  </a:cxn>
                  <a:cxn ang="0">
                    <a:pos x="102" y="64"/>
                  </a:cxn>
                  <a:cxn ang="0">
                    <a:pos x="106" y="70"/>
                  </a:cxn>
                  <a:cxn ang="0">
                    <a:pos x="107" y="71"/>
                  </a:cxn>
                  <a:cxn ang="0">
                    <a:pos x="124" y="42"/>
                  </a:cxn>
                </a:cxnLst>
                <a:rect l="0" t="0" r="r" b="b"/>
                <a:pathLst>
                  <a:path w="124" h="71">
                    <a:moveTo>
                      <a:pt x="124" y="42"/>
                    </a:moveTo>
                    <a:lnTo>
                      <a:pt x="124" y="42"/>
                    </a:lnTo>
                    <a:lnTo>
                      <a:pt x="121" y="36"/>
                    </a:lnTo>
                    <a:lnTo>
                      <a:pt x="117" y="29"/>
                    </a:lnTo>
                    <a:lnTo>
                      <a:pt x="112" y="22"/>
                    </a:lnTo>
                    <a:lnTo>
                      <a:pt x="105" y="16"/>
                    </a:lnTo>
                    <a:lnTo>
                      <a:pt x="96" y="10"/>
                    </a:lnTo>
                    <a:lnTo>
                      <a:pt x="85" y="6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16" y="6"/>
                    </a:lnTo>
                    <a:lnTo>
                      <a:pt x="7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10" y="34"/>
                    </a:lnTo>
                    <a:lnTo>
                      <a:pt x="16" y="42"/>
                    </a:lnTo>
                    <a:lnTo>
                      <a:pt x="23" y="49"/>
                    </a:lnTo>
                    <a:lnTo>
                      <a:pt x="31" y="54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55" y="61"/>
                    </a:lnTo>
                    <a:lnTo>
                      <a:pt x="66" y="64"/>
                    </a:lnTo>
                    <a:lnTo>
                      <a:pt x="75" y="64"/>
                    </a:lnTo>
                    <a:lnTo>
                      <a:pt x="80" y="64"/>
                    </a:lnTo>
                    <a:lnTo>
                      <a:pt x="85" y="63"/>
                    </a:lnTo>
                    <a:lnTo>
                      <a:pt x="85" y="63"/>
                    </a:lnTo>
                    <a:lnTo>
                      <a:pt x="91" y="61"/>
                    </a:lnTo>
                    <a:lnTo>
                      <a:pt x="95" y="61"/>
                    </a:lnTo>
                    <a:lnTo>
                      <a:pt x="99" y="63"/>
                    </a:lnTo>
                    <a:lnTo>
                      <a:pt x="102" y="64"/>
                    </a:lnTo>
                    <a:lnTo>
                      <a:pt x="106" y="70"/>
                    </a:lnTo>
                    <a:lnTo>
                      <a:pt x="107" y="71"/>
                    </a:lnTo>
                    <a:lnTo>
                      <a:pt x="124" y="42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153">
                <a:extLst>
                  <a:ext uri="{FF2B5EF4-FFF2-40B4-BE49-F238E27FC236}">
                    <a16:creationId xmlns:a16="http://schemas.microsoft.com/office/drawing/2014/main" id="{458A5B40-0808-4D6F-AF7A-76F08D972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1778"/>
                <a:ext cx="122" cy="3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12" y="9"/>
                  </a:cxn>
                  <a:cxn ang="0">
                    <a:pos x="26" y="5"/>
                  </a:cxn>
                  <a:cxn ang="0">
                    <a:pos x="43" y="0"/>
                  </a:cxn>
                  <a:cxn ang="0">
                    <a:pos x="53" y="0"/>
                  </a:cxn>
                  <a:cxn ang="0">
                    <a:pos x="62" y="0"/>
                  </a:cxn>
                  <a:cxn ang="0">
                    <a:pos x="72" y="2"/>
                  </a:cxn>
                  <a:cxn ang="0">
                    <a:pos x="83" y="5"/>
                  </a:cxn>
                  <a:cxn ang="0">
                    <a:pos x="93" y="10"/>
                  </a:cxn>
                  <a:cxn ang="0">
                    <a:pos x="103" y="17"/>
                  </a:cxn>
                  <a:cxn ang="0">
                    <a:pos x="113" y="25"/>
                  </a:cxn>
                  <a:cxn ang="0">
                    <a:pos x="122" y="37"/>
                  </a:cxn>
                  <a:cxn ang="0">
                    <a:pos x="122" y="37"/>
                  </a:cxn>
                  <a:cxn ang="0">
                    <a:pos x="115" y="30"/>
                  </a:cxn>
                  <a:cxn ang="0">
                    <a:pos x="107" y="23"/>
                  </a:cxn>
                  <a:cxn ang="0">
                    <a:pos x="94" y="16"/>
                  </a:cxn>
                  <a:cxn ang="0">
                    <a:pos x="86" y="13"/>
                  </a:cxn>
                  <a:cxn ang="0">
                    <a:pos x="78" y="10"/>
                  </a:cxn>
                  <a:cxn ang="0">
                    <a:pos x="67" y="9"/>
                  </a:cxn>
                  <a:cxn ang="0">
                    <a:pos x="56" y="7"/>
                  </a:cxn>
                  <a:cxn ang="0">
                    <a:pos x="44" y="7"/>
                  </a:cxn>
                  <a:cxn ang="0">
                    <a:pos x="30" y="9"/>
                  </a:cxn>
                  <a:cxn ang="0">
                    <a:pos x="15" y="12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122" h="37">
                    <a:moveTo>
                      <a:pt x="0" y="16"/>
                    </a:moveTo>
                    <a:lnTo>
                      <a:pt x="0" y="16"/>
                    </a:lnTo>
                    <a:lnTo>
                      <a:pt x="12" y="9"/>
                    </a:lnTo>
                    <a:lnTo>
                      <a:pt x="26" y="5"/>
                    </a:lnTo>
                    <a:lnTo>
                      <a:pt x="43" y="0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2" y="2"/>
                    </a:lnTo>
                    <a:lnTo>
                      <a:pt x="83" y="5"/>
                    </a:lnTo>
                    <a:lnTo>
                      <a:pt x="93" y="10"/>
                    </a:lnTo>
                    <a:lnTo>
                      <a:pt x="103" y="17"/>
                    </a:lnTo>
                    <a:lnTo>
                      <a:pt x="113" y="25"/>
                    </a:lnTo>
                    <a:lnTo>
                      <a:pt x="122" y="37"/>
                    </a:lnTo>
                    <a:lnTo>
                      <a:pt x="122" y="37"/>
                    </a:lnTo>
                    <a:lnTo>
                      <a:pt x="115" y="30"/>
                    </a:lnTo>
                    <a:lnTo>
                      <a:pt x="107" y="23"/>
                    </a:lnTo>
                    <a:lnTo>
                      <a:pt x="94" y="16"/>
                    </a:lnTo>
                    <a:lnTo>
                      <a:pt x="86" y="13"/>
                    </a:lnTo>
                    <a:lnTo>
                      <a:pt x="78" y="10"/>
                    </a:lnTo>
                    <a:lnTo>
                      <a:pt x="67" y="9"/>
                    </a:lnTo>
                    <a:lnTo>
                      <a:pt x="56" y="7"/>
                    </a:lnTo>
                    <a:lnTo>
                      <a:pt x="44" y="7"/>
                    </a:lnTo>
                    <a:lnTo>
                      <a:pt x="30" y="9"/>
                    </a:lnTo>
                    <a:lnTo>
                      <a:pt x="15" y="12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181">
                <a:extLst>
                  <a:ext uri="{FF2B5EF4-FFF2-40B4-BE49-F238E27FC236}">
                    <a16:creationId xmlns:a16="http://schemas.microsoft.com/office/drawing/2014/main" id="{3B3DAA8A-5E10-4FF1-9ECC-80E617C79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1593"/>
                <a:ext cx="100" cy="66"/>
              </a:xfrm>
              <a:custGeom>
                <a:avLst/>
                <a:gdLst/>
                <a:ahLst/>
                <a:cxnLst>
                  <a:cxn ang="0">
                    <a:pos x="100" y="45"/>
                  </a:cxn>
                  <a:cxn ang="0">
                    <a:pos x="100" y="45"/>
                  </a:cxn>
                  <a:cxn ang="0">
                    <a:pos x="99" y="44"/>
                  </a:cxn>
                  <a:cxn ang="0">
                    <a:pos x="93" y="42"/>
                  </a:cxn>
                  <a:cxn ang="0">
                    <a:pos x="83" y="37"/>
                  </a:cxn>
                  <a:cxn ang="0">
                    <a:pos x="78" y="31"/>
                  </a:cxn>
                  <a:cxn ang="0">
                    <a:pos x="72" y="25"/>
                  </a:cxn>
                  <a:cxn ang="0">
                    <a:pos x="72" y="25"/>
                  </a:cxn>
                  <a:cxn ang="0">
                    <a:pos x="60" y="13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6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6" y="2"/>
                  </a:cxn>
                  <a:cxn ang="0">
                    <a:pos x="22" y="5"/>
                  </a:cxn>
                  <a:cxn ang="0">
                    <a:pos x="19" y="9"/>
                  </a:cxn>
                  <a:cxn ang="0">
                    <a:pos x="15" y="13"/>
                  </a:cxn>
                  <a:cxn ang="0">
                    <a:pos x="10" y="23"/>
                  </a:cxn>
                  <a:cxn ang="0">
                    <a:pos x="6" y="34"/>
                  </a:cxn>
                  <a:cxn ang="0">
                    <a:pos x="6" y="34"/>
                  </a:cxn>
                  <a:cxn ang="0">
                    <a:pos x="1" y="45"/>
                  </a:cxn>
                  <a:cxn ang="0">
                    <a:pos x="0" y="56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8" y="62"/>
                  </a:cxn>
                  <a:cxn ang="0">
                    <a:pos x="29" y="53"/>
                  </a:cxn>
                  <a:cxn ang="0">
                    <a:pos x="40" y="49"/>
                  </a:cxn>
                  <a:cxn ang="0">
                    <a:pos x="51" y="46"/>
                  </a:cxn>
                  <a:cxn ang="0">
                    <a:pos x="61" y="45"/>
                  </a:cxn>
                  <a:cxn ang="0">
                    <a:pos x="70" y="45"/>
                  </a:cxn>
                  <a:cxn ang="0">
                    <a:pos x="70" y="45"/>
                  </a:cxn>
                  <a:cxn ang="0">
                    <a:pos x="75" y="48"/>
                  </a:cxn>
                  <a:cxn ang="0">
                    <a:pos x="81" y="48"/>
                  </a:cxn>
                  <a:cxn ang="0">
                    <a:pos x="92" y="48"/>
                  </a:cxn>
                  <a:cxn ang="0">
                    <a:pos x="99" y="45"/>
                  </a:cxn>
                  <a:cxn ang="0">
                    <a:pos x="100" y="45"/>
                  </a:cxn>
                  <a:cxn ang="0">
                    <a:pos x="100" y="45"/>
                  </a:cxn>
                </a:cxnLst>
                <a:rect l="0" t="0" r="r" b="b"/>
                <a:pathLst>
                  <a:path w="100" h="66">
                    <a:moveTo>
                      <a:pt x="100" y="45"/>
                    </a:moveTo>
                    <a:lnTo>
                      <a:pt x="100" y="45"/>
                    </a:lnTo>
                    <a:lnTo>
                      <a:pt x="99" y="44"/>
                    </a:lnTo>
                    <a:lnTo>
                      <a:pt x="93" y="42"/>
                    </a:lnTo>
                    <a:lnTo>
                      <a:pt x="83" y="37"/>
                    </a:lnTo>
                    <a:lnTo>
                      <a:pt x="78" y="31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60" y="13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2" y="5"/>
                    </a:lnTo>
                    <a:lnTo>
                      <a:pt x="19" y="9"/>
                    </a:lnTo>
                    <a:lnTo>
                      <a:pt x="15" y="13"/>
                    </a:lnTo>
                    <a:lnTo>
                      <a:pt x="10" y="23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" y="45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8" y="62"/>
                    </a:lnTo>
                    <a:lnTo>
                      <a:pt x="29" y="53"/>
                    </a:lnTo>
                    <a:lnTo>
                      <a:pt x="40" y="49"/>
                    </a:lnTo>
                    <a:lnTo>
                      <a:pt x="51" y="46"/>
                    </a:lnTo>
                    <a:lnTo>
                      <a:pt x="61" y="45"/>
                    </a:lnTo>
                    <a:lnTo>
                      <a:pt x="70" y="45"/>
                    </a:lnTo>
                    <a:lnTo>
                      <a:pt x="70" y="45"/>
                    </a:lnTo>
                    <a:lnTo>
                      <a:pt x="75" y="48"/>
                    </a:lnTo>
                    <a:lnTo>
                      <a:pt x="81" y="48"/>
                    </a:lnTo>
                    <a:lnTo>
                      <a:pt x="92" y="48"/>
                    </a:lnTo>
                    <a:lnTo>
                      <a:pt x="99" y="45"/>
                    </a:lnTo>
                    <a:lnTo>
                      <a:pt x="100" y="45"/>
                    </a:lnTo>
                    <a:lnTo>
                      <a:pt x="100" y="45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182">
                <a:extLst>
                  <a:ext uri="{FF2B5EF4-FFF2-40B4-BE49-F238E27FC236}">
                    <a16:creationId xmlns:a16="http://schemas.microsoft.com/office/drawing/2014/main" id="{156AEA95-95CE-4507-BE59-A1D0173EA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7" y="1589"/>
                <a:ext cx="93" cy="60"/>
              </a:xfrm>
              <a:custGeom>
                <a:avLst/>
                <a:gdLst/>
                <a:ahLst/>
                <a:cxnLst>
                  <a:cxn ang="0">
                    <a:pos x="1" y="60"/>
                  </a:cxn>
                  <a:cxn ang="0">
                    <a:pos x="1" y="60"/>
                  </a:cxn>
                  <a:cxn ang="0">
                    <a:pos x="0" y="49"/>
                  </a:cxn>
                  <a:cxn ang="0">
                    <a:pos x="0" y="39"/>
                  </a:cxn>
                  <a:cxn ang="0">
                    <a:pos x="1" y="28"/>
                  </a:cxn>
                  <a:cxn ang="0">
                    <a:pos x="4" y="17"/>
                  </a:cxn>
                  <a:cxn ang="0">
                    <a:pos x="7" y="13"/>
                  </a:cxn>
                  <a:cxn ang="0">
                    <a:pos x="9" y="9"/>
                  </a:cxn>
                  <a:cxn ang="0">
                    <a:pos x="14" y="4"/>
                  </a:cxn>
                  <a:cxn ang="0">
                    <a:pos x="19" y="2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9" y="0"/>
                  </a:cxn>
                  <a:cxn ang="0">
                    <a:pos x="44" y="2"/>
                  </a:cxn>
                  <a:cxn ang="0">
                    <a:pos x="55" y="7"/>
                  </a:cxn>
                  <a:cxn ang="0">
                    <a:pos x="65" y="11"/>
                  </a:cxn>
                  <a:cxn ang="0">
                    <a:pos x="71" y="11"/>
                  </a:cxn>
                  <a:cxn ang="0">
                    <a:pos x="75" y="11"/>
                  </a:cxn>
                  <a:cxn ang="0">
                    <a:pos x="75" y="11"/>
                  </a:cxn>
                  <a:cxn ang="0">
                    <a:pos x="83" y="11"/>
                  </a:cxn>
                  <a:cxn ang="0">
                    <a:pos x="89" y="13"/>
                  </a:cxn>
                  <a:cxn ang="0">
                    <a:pos x="91" y="17"/>
                  </a:cxn>
                  <a:cxn ang="0">
                    <a:pos x="93" y="21"/>
                  </a:cxn>
                  <a:cxn ang="0">
                    <a:pos x="90" y="25"/>
                  </a:cxn>
                  <a:cxn ang="0">
                    <a:pos x="84" y="28"/>
                  </a:cxn>
                  <a:cxn ang="0">
                    <a:pos x="76" y="29"/>
                  </a:cxn>
                  <a:cxn ang="0">
                    <a:pos x="65" y="27"/>
                  </a:cxn>
                  <a:cxn ang="0">
                    <a:pos x="65" y="27"/>
                  </a:cxn>
                  <a:cxn ang="0">
                    <a:pos x="48" y="22"/>
                  </a:cxn>
                  <a:cxn ang="0">
                    <a:pos x="40" y="20"/>
                  </a:cxn>
                  <a:cxn ang="0">
                    <a:pos x="32" y="20"/>
                  </a:cxn>
                  <a:cxn ang="0">
                    <a:pos x="23" y="20"/>
                  </a:cxn>
                  <a:cxn ang="0">
                    <a:pos x="18" y="21"/>
                  </a:cxn>
                  <a:cxn ang="0">
                    <a:pos x="12" y="25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4" y="46"/>
                  </a:cxn>
                  <a:cxn ang="0">
                    <a:pos x="2" y="54"/>
                  </a:cxn>
                  <a:cxn ang="0">
                    <a:pos x="1" y="60"/>
                  </a:cxn>
                  <a:cxn ang="0">
                    <a:pos x="1" y="60"/>
                  </a:cxn>
                </a:cxnLst>
                <a:rect l="0" t="0" r="r" b="b"/>
                <a:pathLst>
                  <a:path w="93" h="60">
                    <a:moveTo>
                      <a:pt x="1" y="60"/>
                    </a:moveTo>
                    <a:lnTo>
                      <a:pt x="1" y="60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1" y="28"/>
                    </a:lnTo>
                    <a:lnTo>
                      <a:pt x="4" y="17"/>
                    </a:lnTo>
                    <a:lnTo>
                      <a:pt x="7" y="13"/>
                    </a:lnTo>
                    <a:lnTo>
                      <a:pt x="9" y="9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4" y="2"/>
                    </a:lnTo>
                    <a:lnTo>
                      <a:pt x="55" y="7"/>
                    </a:lnTo>
                    <a:lnTo>
                      <a:pt x="65" y="11"/>
                    </a:lnTo>
                    <a:lnTo>
                      <a:pt x="71" y="11"/>
                    </a:lnTo>
                    <a:lnTo>
                      <a:pt x="75" y="11"/>
                    </a:lnTo>
                    <a:lnTo>
                      <a:pt x="75" y="11"/>
                    </a:lnTo>
                    <a:lnTo>
                      <a:pt x="83" y="11"/>
                    </a:lnTo>
                    <a:lnTo>
                      <a:pt x="89" y="13"/>
                    </a:lnTo>
                    <a:lnTo>
                      <a:pt x="91" y="17"/>
                    </a:lnTo>
                    <a:lnTo>
                      <a:pt x="93" y="21"/>
                    </a:lnTo>
                    <a:lnTo>
                      <a:pt x="90" y="25"/>
                    </a:lnTo>
                    <a:lnTo>
                      <a:pt x="84" y="28"/>
                    </a:lnTo>
                    <a:lnTo>
                      <a:pt x="76" y="29"/>
                    </a:lnTo>
                    <a:lnTo>
                      <a:pt x="65" y="27"/>
                    </a:lnTo>
                    <a:lnTo>
                      <a:pt x="65" y="27"/>
                    </a:lnTo>
                    <a:lnTo>
                      <a:pt x="48" y="22"/>
                    </a:lnTo>
                    <a:lnTo>
                      <a:pt x="40" y="20"/>
                    </a:lnTo>
                    <a:lnTo>
                      <a:pt x="32" y="20"/>
                    </a:lnTo>
                    <a:lnTo>
                      <a:pt x="23" y="20"/>
                    </a:lnTo>
                    <a:lnTo>
                      <a:pt x="18" y="21"/>
                    </a:lnTo>
                    <a:lnTo>
                      <a:pt x="12" y="25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4" y="46"/>
                    </a:lnTo>
                    <a:lnTo>
                      <a:pt x="2" y="54"/>
                    </a:lnTo>
                    <a:lnTo>
                      <a:pt x="1" y="60"/>
                    </a:lnTo>
                    <a:lnTo>
                      <a:pt x="1" y="60"/>
                    </a:lnTo>
                    <a:close/>
                  </a:path>
                </a:pathLst>
              </a:custGeom>
              <a:solidFill>
                <a:srgbClr val="FA46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183">
                <a:extLst>
                  <a:ext uri="{FF2B5EF4-FFF2-40B4-BE49-F238E27FC236}">
                    <a16:creationId xmlns:a16="http://schemas.microsoft.com/office/drawing/2014/main" id="{439B5CC1-BF53-4922-B16F-2B176A21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624"/>
                <a:ext cx="142" cy="209"/>
              </a:xfrm>
              <a:custGeom>
                <a:avLst/>
                <a:gdLst/>
                <a:ahLst/>
                <a:cxnLst>
                  <a:cxn ang="0">
                    <a:pos x="50" y="209"/>
                  </a:cxn>
                  <a:cxn ang="0">
                    <a:pos x="50" y="209"/>
                  </a:cxn>
                  <a:cxn ang="0">
                    <a:pos x="59" y="203"/>
                  </a:cxn>
                  <a:cxn ang="0">
                    <a:pos x="68" y="200"/>
                  </a:cxn>
                  <a:cxn ang="0">
                    <a:pos x="77" y="198"/>
                  </a:cxn>
                  <a:cxn ang="0">
                    <a:pos x="85" y="196"/>
                  </a:cxn>
                  <a:cxn ang="0">
                    <a:pos x="102" y="195"/>
                  </a:cxn>
                  <a:cxn ang="0">
                    <a:pos x="116" y="198"/>
                  </a:cxn>
                  <a:cxn ang="0">
                    <a:pos x="116" y="198"/>
                  </a:cxn>
                  <a:cxn ang="0">
                    <a:pos x="123" y="188"/>
                  </a:cxn>
                  <a:cxn ang="0">
                    <a:pos x="130" y="177"/>
                  </a:cxn>
                  <a:cxn ang="0">
                    <a:pos x="134" y="166"/>
                  </a:cxn>
                  <a:cxn ang="0">
                    <a:pos x="138" y="152"/>
                  </a:cxn>
                  <a:cxn ang="0">
                    <a:pos x="141" y="138"/>
                  </a:cxn>
                  <a:cxn ang="0">
                    <a:pos x="142" y="124"/>
                  </a:cxn>
                  <a:cxn ang="0">
                    <a:pos x="142" y="109"/>
                  </a:cxn>
                  <a:cxn ang="0">
                    <a:pos x="141" y="92"/>
                  </a:cxn>
                  <a:cxn ang="0">
                    <a:pos x="141" y="92"/>
                  </a:cxn>
                  <a:cxn ang="0">
                    <a:pos x="136" y="71"/>
                  </a:cxn>
                  <a:cxn ang="0">
                    <a:pos x="128" y="51"/>
                  </a:cxn>
                  <a:cxn ang="0">
                    <a:pos x="120" y="35"/>
                  </a:cxn>
                  <a:cxn ang="0">
                    <a:pos x="109" y="21"/>
                  </a:cxn>
                  <a:cxn ang="0">
                    <a:pos x="96" y="11"/>
                  </a:cxn>
                  <a:cxn ang="0">
                    <a:pos x="91" y="7"/>
                  </a:cxn>
                  <a:cxn ang="0">
                    <a:pos x="84" y="3"/>
                  </a:cxn>
                  <a:cxn ang="0">
                    <a:pos x="77" y="1"/>
                  </a:cxn>
                  <a:cxn ang="0">
                    <a:pos x="70" y="0"/>
                  </a:cxn>
                  <a:cxn ang="0">
                    <a:pos x="63" y="0"/>
                  </a:cxn>
                  <a:cxn ang="0">
                    <a:pos x="56" y="1"/>
                  </a:cxn>
                  <a:cxn ang="0">
                    <a:pos x="56" y="1"/>
                  </a:cxn>
                  <a:cxn ang="0">
                    <a:pos x="49" y="3"/>
                  </a:cxn>
                  <a:cxn ang="0">
                    <a:pos x="42" y="7"/>
                  </a:cxn>
                  <a:cxn ang="0">
                    <a:pos x="36" y="11"/>
                  </a:cxn>
                  <a:cxn ang="0">
                    <a:pos x="29" y="15"/>
                  </a:cxn>
                  <a:cxn ang="0">
                    <a:pos x="25" y="22"/>
                  </a:cxn>
                  <a:cxn ang="0">
                    <a:pos x="20" y="28"/>
                  </a:cxn>
                  <a:cxn ang="0">
                    <a:pos x="11" y="45"/>
                  </a:cxn>
                  <a:cxn ang="0">
                    <a:pos x="6" y="61"/>
                  </a:cxn>
                  <a:cxn ang="0">
                    <a:pos x="1" y="81"/>
                  </a:cxn>
                  <a:cxn ang="0">
                    <a:pos x="0" y="103"/>
                  </a:cxn>
                  <a:cxn ang="0">
                    <a:pos x="3" y="124"/>
                  </a:cxn>
                  <a:cxn ang="0">
                    <a:pos x="3" y="124"/>
                  </a:cxn>
                  <a:cxn ang="0">
                    <a:pos x="6" y="139"/>
                  </a:cxn>
                  <a:cxn ang="0">
                    <a:pos x="8" y="152"/>
                  </a:cxn>
                  <a:cxn ang="0">
                    <a:pos x="14" y="164"/>
                  </a:cxn>
                  <a:cxn ang="0">
                    <a:pos x="20" y="175"/>
                  </a:cxn>
                  <a:cxn ang="0">
                    <a:pos x="27" y="186"/>
                  </a:cxn>
                  <a:cxn ang="0">
                    <a:pos x="34" y="195"/>
                  </a:cxn>
                  <a:cxn ang="0">
                    <a:pos x="42" y="203"/>
                  </a:cxn>
                  <a:cxn ang="0">
                    <a:pos x="50" y="209"/>
                  </a:cxn>
                  <a:cxn ang="0">
                    <a:pos x="50" y="209"/>
                  </a:cxn>
                </a:cxnLst>
                <a:rect l="0" t="0" r="r" b="b"/>
                <a:pathLst>
                  <a:path w="142" h="209">
                    <a:moveTo>
                      <a:pt x="50" y="209"/>
                    </a:moveTo>
                    <a:lnTo>
                      <a:pt x="50" y="209"/>
                    </a:lnTo>
                    <a:lnTo>
                      <a:pt x="59" y="203"/>
                    </a:lnTo>
                    <a:lnTo>
                      <a:pt x="68" y="200"/>
                    </a:lnTo>
                    <a:lnTo>
                      <a:pt x="77" y="198"/>
                    </a:lnTo>
                    <a:lnTo>
                      <a:pt x="85" y="196"/>
                    </a:lnTo>
                    <a:lnTo>
                      <a:pt x="102" y="195"/>
                    </a:lnTo>
                    <a:lnTo>
                      <a:pt x="116" y="198"/>
                    </a:lnTo>
                    <a:lnTo>
                      <a:pt x="116" y="198"/>
                    </a:lnTo>
                    <a:lnTo>
                      <a:pt x="123" y="188"/>
                    </a:lnTo>
                    <a:lnTo>
                      <a:pt x="130" y="177"/>
                    </a:lnTo>
                    <a:lnTo>
                      <a:pt x="134" y="166"/>
                    </a:lnTo>
                    <a:lnTo>
                      <a:pt x="138" y="152"/>
                    </a:lnTo>
                    <a:lnTo>
                      <a:pt x="141" y="138"/>
                    </a:lnTo>
                    <a:lnTo>
                      <a:pt x="142" y="124"/>
                    </a:lnTo>
                    <a:lnTo>
                      <a:pt x="142" y="109"/>
                    </a:lnTo>
                    <a:lnTo>
                      <a:pt x="141" y="92"/>
                    </a:lnTo>
                    <a:lnTo>
                      <a:pt x="141" y="92"/>
                    </a:lnTo>
                    <a:lnTo>
                      <a:pt x="136" y="71"/>
                    </a:lnTo>
                    <a:lnTo>
                      <a:pt x="128" y="51"/>
                    </a:lnTo>
                    <a:lnTo>
                      <a:pt x="120" y="35"/>
                    </a:lnTo>
                    <a:lnTo>
                      <a:pt x="109" y="21"/>
                    </a:lnTo>
                    <a:lnTo>
                      <a:pt x="96" y="11"/>
                    </a:lnTo>
                    <a:lnTo>
                      <a:pt x="91" y="7"/>
                    </a:lnTo>
                    <a:lnTo>
                      <a:pt x="84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49" y="3"/>
                    </a:lnTo>
                    <a:lnTo>
                      <a:pt x="42" y="7"/>
                    </a:lnTo>
                    <a:lnTo>
                      <a:pt x="36" y="11"/>
                    </a:lnTo>
                    <a:lnTo>
                      <a:pt x="29" y="15"/>
                    </a:lnTo>
                    <a:lnTo>
                      <a:pt x="25" y="22"/>
                    </a:lnTo>
                    <a:lnTo>
                      <a:pt x="20" y="28"/>
                    </a:lnTo>
                    <a:lnTo>
                      <a:pt x="11" y="45"/>
                    </a:lnTo>
                    <a:lnTo>
                      <a:pt x="6" y="61"/>
                    </a:lnTo>
                    <a:lnTo>
                      <a:pt x="1" y="81"/>
                    </a:lnTo>
                    <a:lnTo>
                      <a:pt x="0" y="103"/>
                    </a:lnTo>
                    <a:lnTo>
                      <a:pt x="3" y="124"/>
                    </a:lnTo>
                    <a:lnTo>
                      <a:pt x="3" y="124"/>
                    </a:lnTo>
                    <a:lnTo>
                      <a:pt x="6" y="139"/>
                    </a:lnTo>
                    <a:lnTo>
                      <a:pt x="8" y="152"/>
                    </a:lnTo>
                    <a:lnTo>
                      <a:pt x="14" y="164"/>
                    </a:lnTo>
                    <a:lnTo>
                      <a:pt x="20" y="175"/>
                    </a:lnTo>
                    <a:lnTo>
                      <a:pt x="27" y="186"/>
                    </a:lnTo>
                    <a:lnTo>
                      <a:pt x="34" y="195"/>
                    </a:lnTo>
                    <a:lnTo>
                      <a:pt x="42" y="203"/>
                    </a:lnTo>
                    <a:lnTo>
                      <a:pt x="50" y="209"/>
                    </a:lnTo>
                    <a:lnTo>
                      <a:pt x="50" y="209"/>
                    </a:lnTo>
                    <a:close/>
                  </a:path>
                </a:pathLst>
              </a:custGeom>
              <a:solidFill>
                <a:srgbClr val="FFC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184">
                <a:extLst>
                  <a:ext uri="{FF2B5EF4-FFF2-40B4-BE49-F238E27FC236}">
                    <a16:creationId xmlns:a16="http://schemas.microsoft.com/office/drawing/2014/main" id="{2DB850A8-ECB5-47EA-B29E-A08DB27BF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" y="1645"/>
                <a:ext cx="107" cy="195"/>
              </a:xfrm>
              <a:custGeom>
                <a:avLst/>
                <a:gdLst/>
                <a:ahLst/>
                <a:cxnLst>
                  <a:cxn ang="0">
                    <a:pos x="42" y="1"/>
                  </a:cxn>
                  <a:cxn ang="0">
                    <a:pos x="42" y="1"/>
                  </a:cxn>
                  <a:cxn ang="0">
                    <a:pos x="47" y="0"/>
                  </a:cxn>
                  <a:cxn ang="0">
                    <a:pos x="53" y="0"/>
                  </a:cxn>
                  <a:cxn ang="0">
                    <a:pos x="57" y="1"/>
                  </a:cxn>
                  <a:cxn ang="0">
                    <a:pos x="62" y="3"/>
                  </a:cxn>
                  <a:cxn ang="0">
                    <a:pos x="72" y="10"/>
                  </a:cxn>
                  <a:cxn ang="0">
                    <a:pos x="82" y="19"/>
                  </a:cxn>
                  <a:cxn ang="0">
                    <a:pos x="90" y="33"/>
                  </a:cxn>
                  <a:cxn ang="0">
                    <a:pos x="97" y="49"/>
                  </a:cxn>
                  <a:cxn ang="0">
                    <a:pos x="103" y="67"/>
                  </a:cxn>
                  <a:cxn ang="0">
                    <a:pos x="106" y="86"/>
                  </a:cxn>
                  <a:cxn ang="0">
                    <a:pos x="106" y="86"/>
                  </a:cxn>
                  <a:cxn ang="0">
                    <a:pos x="107" y="100"/>
                  </a:cxn>
                  <a:cxn ang="0">
                    <a:pos x="107" y="115"/>
                  </a:cxn>
                  <a:cxn ang="0">
                    <a:pos x="106" y="128"/>
                  </a:cxn>
                  <a:cxn ang="0">
                    <a:pos x="104" y="142"/>
                  </a:cxn>
                  <a:cxn ang="0">
                    <a:pos x="101" y="154"/>
                  </a:cxn>
                  <a:cxn ang="0">
                    <a:pos x="97" y="165"/>
                  </a:cxn>
                  <a:cxn ang="0">
                    <a:pos x="93" y="175"/>
                  </a:cxn>
                  <a:cxn ang="0">
                    <a:pos x="87" y="184"/>
                  </a:cxn>
                  <a:cxn ang="0">
                    <a:pos x="87" y="184"/>
                  </a:cxn>
                  <a:cxn ang="0">
                    <a:pos x="76" y="182"/>
                  </a:cxn>
                  <a:cxn ang="0">
                    <a:pos x="64" y="182"/>
                  </a:cxn>
                  <a:cxn ang="0">
                    <a:pos x="58" y="184"/>
                  </a:cxn>
                  <a:cxn ang="0">
                    <a:pos x="51" y="186"/>
                  </a:cxn>
                  <a:cxn ang="0">
                    <a:pos x="44" y="189"/>
                  </a:cxn>
                  <a:cxn ang="0">
                    <a:pos x="37" y="195"/>
                  </a:cxn>
                  <a:cxn ang="0">
                    <a:pos x="37" y="195"/>
                  </a:cxn>
                  <a:cxn ang="0">
                    <a:pos x="32" y="189"/>
                  </a:cxn>
                  <a:cxn ang="0">
                    <a:pos x="25" y="182"/>
                  </a:cxn>
                  <a:cxn ang="0">
                    <a:pos x="19" y="174"/>
                  </a:cxn>
                  <a:cxn ang="0">
                    <a:pos x="15" y="164"/>
                  </a:cxn>
                  <a:cxn ang="0">
                    <a:pos x="11" y="153"/>
                  </a:cxn>
                  <a:cxn ang="0">
                    <a:pos x="7" y="142"/>
                  </a:cxn>
                  <a:cxn ang="0">
                    <a:pos x="4" y="129"/>
                  </a:cxn>
                  <a:cxn ang="0">
                    <a:pos x="1" y="115"/>
                  </a:cxn>
                  <a:cxn ang="0">
                    <a:pos x="1" y="115"/>
                  </a:cxn>
                  <a:cxn ang="0">
                    <a:pos x="0" y="94"/>
                  </a:cxn>
                  <a:cxn ang="0">
                    <a:pos x="1" y="75"/>
                  </a:cxn>
                  <a:cxn ang="0">
                    <a:pos x="4" y="57"/>
                  </a:cxn>
                  <a:cxn ang="0">
                    <a:pos x="8" y="40"/>
                  </a:cxn>
                  <a:cxn ang="0">
                    <a:pos x="15" y="26"/>
                  </a:cxn>
                  <a:cxn ang="0">
                    <a:pos x="22" y="15"/>
                  </a:cxn>
                  <a:cxn ang="0">
                    <a:pos x="32" y="5"/>
                  </a:cxn>
                  <a:cxn ang="0">
                    <a:pos x="36" y="3"/>
                  </a:cxn>
                  <a:cxn ang="0">
                    <a:pos x="42" y="1"/>
                  </a:cxn>
                  <a:cxn ang="0">
                    <a:pos x="42" y="1"/>
                  </a:cxn>
                </a:cxnLst>
                <a:rect l="0" t="0" r="r" b="b"/>
                <a:pathLst>
                  <a:path w="107" h="195">
                    <a:moveTo>
                      <a:pt x="42" y="1"/>
                    </a:moveTo>
                    <a:lnTo>
                      <a:pt x="42" y="1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7" y="1"/>
                    </a:lnTo>
                    <a:lnTo>
                      <a:pt x="62" y="3"/>
                    </a:lnTo>
                    <a:lnTo>
                      <a:pt x="72" y="10"/>
                    </a:lnTo>
                    <a:lnTo>
                      <a:pt x="82" y="19"/>
                    </a:lnTo>
                    <a:lnTo>
                      <a:pt x="90" y="33"/>
                    </a:lnTo>
                    <a:lnTo>
                      <a:pt x="97" y="49"/>
                    </a:lnTo>
                    <a:lnTo>
                      <a:pt x="103" y="67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7" y="100"/>
                    </a:lnTo>
                    <a:lnTo>
                      <a:pt x="107" y="115"/>
                    </a:lnTo>
                    <a:lnTo>
                      <a:pt x="106" y="128"/>
                    </a:lnTo>
                    <a:lnTo>
                      <a:pt x="104" y="142"/>
                    </a:lnTo>
                    <a:lnTo>
                      <a:pt x="101" y="154"/>
                    </a:lnTo>
                    <a:lnTo>
                      <a:pt x="97" y="165"/>
                    </a:lnTo>
                    <a:lnTo>
                      <a:pt x="93" y="175"/>
                    </a:lnTo>
                    <a:lnTo>
                      <a:pt x="87" y="184"/>
                    </a:lnTo>
                    <a:lnTo>
                      <a:pt x="87" y="184"/>
                    </a:lnTo>
                    <a:lnTo>
                      <a:pt x="76" y="182"/>
                    </a:lnTo>
                    <a:lnTo>
                      <a:pt x="64" y="182"/>
                    </a:lnTo>
                    <a:lnTo>
                      <a:pt x="58" y="184"/>
                    </a:lnTo>
                    <a:lnTo>
                      <a:pt x="51" y="186"/>
                    </a:lnTo>
                    <a:lnTo>
                      <a:pt x="44" y="189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2" y="189"/>
                    </a:lnTo>
                    <a:lnTo>
                      <a:pt x="25" y="182"/>
                    </a:lnTo>
                    <a:lnTo>
                      <a:pt x="19" y="174"/>
                    </a:lnTo>
                    <a:lnTo>
                      <a:pt x="15" y="164"/>
                    </a:lnTo>
                    <a:lnTo>
                      <a:pt x="11" y="153"/>
                    </a:lnTo>
                    <a:lnTo>
                      <a:pt x="7" y="142"/>
                    </a:lnTo>
                    <a:lnTo>
                      <a:pt x="4" y="129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4" y="57"/>
                    </a:lnTo>
                    <a:lnTo>
                      <a:pt x="8" y="40"/>
                    </a:lnTo>
                    <a:lnTo>
                      <a:pt x="15" y="26"/>
                    </a:lnTo>
                    <a:lnTo>
                      <a:pt x="22" y="15"/>
                    </a:lnTo>
                    <a:lnTo>
                      <a:pt x="32" y="5"/>
                    </a:lnTo>
                    <a:lnTo>
                      <a:pt x="36" y="3"/>
                    </a:lnTo>
                    <a:lnTo>
                      <a:pt x="42" y="1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FF73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185">
                <a:extLst>
                  <a:ext uri="{FF2B5EF4-FFF2-40B4-BE49-F238E27FC236}">
                    <a16:creationId xmlns:a16="http://schemas.microsoft.com/office/drawing/2014/main" id="{8C6D7B0F-860B-47E9-99C1-F9EE8BE83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1656"/>
                <a:ext cx="93" cy="178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9" y="0"/>
                  </a:cxn>
                  <a:cxn ang="0">
                    <a:pos x="43" y="0"/>
                  </a:cxn>
                  <a:cxn ang="0">
                    <a:pos x="47" y="0"/>
                  </a:cxn>
                  <a:cxn ang="0">
                    <a:pos x="57" y="4"/>
                  </a:cxn>
                  <a:cxn ang="0">
                    <a:pos x="65" y="13"/>
                  </a:cxn>
                  <a:cxn ang="0">
                    <a:pos x="74" y="22"/>
                  </a:cxn>
                  <a:cxn ang="0">
                    <a:pos x="80" y="35"/>
                  </a:cxn>
                  <a:cxn ang="0">
                    <a:pos x="86" y="49"/>
                  </a:cxn>
                  <a:cxn ang="0">
                    <a:pos x="90" y="65"/>
                  </a:cxn>
                  <a:cxn ang="0">
                    <a:pos x="93" y="83"/>
                  </a:cxn>
                  <a:cxn ang="0">
                    <a:pos x="93" y="83"/>
                  </a:cxn>
                  <a:cxn ang="0">
                    <a:pos x="93" y="97"/>
                  </a:cxn>
                  <a:cxn ang="0">
                    <a:pos x="93" y="111"/>
                  </a:cxn>
                  <a:cxn ang="0">
                    <a:pos x="92" y="124"/>
                  </a:cxn>
                  <a:cxn ang="0">
                    <a:pos x="89" y="135"/>
                  </a:cxn>
                  <a:cxn ang="0">
                    <a:pos x="86" y="146"/>
                  </a:cxn>
                  <a:cxn ang="0">
                    <a:pos x="82" y="156"/>
                  </a:cxn>
                  <a:cxn ang="0">
                    <a:pos x="78" y="164"/>
                  </a:cxn>
                  <a:cxn ang="0">
                    <a:pos x="72" y="171"/>
                  </a:cxn>
                  <a:cxn ang="0">
                    <a:pos x="72" y="171"/>
                  </a:cxn>
                  <a:cxn ang="0">
                    <a:pos x="64" y="171"/>
                  </a:cxn>
                  <a:cxn ang="0">
                    <a:pos x="55" y="171"/>
                  </a:cxn>
                  <a:cxn ang="0">
                    <a:pos x="47" y="174"/>
                  </a:cxn>
                  <a:cxn ang="0">
                    <a:pos x="39" y="178"/>
                  </a:cxn>
                  <a:cxn ang="0">
                    <a:pos x="39" y="178"/>
                  </a:cxn>
                  <a:cxn ang="0">
                    <a:pos x="32" y="173"/>
                  </a:cxn>
                  <a:cxn ang="0">
                    <a:pos x="25" y="167"/>
                  </a:cxn>
                  <a:cxn ang="0">
                    <a:pos x="19" y="159"/>
                  </a:cxn>
                  <a:cxn ang="0">
                    <a:pos x="14" y="149"/>
                  </a:cxn>
                  <a:cxn ang="0">
                    <a:pos x="8" y="136"/>
                  </a:cxn>
                  <a:cxn ang="0">
                    <a:pos x="5" y="125"/>
                  </a:cxn>
                  <a:cxn ang="0">
                    <a:pos x="3" y="111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78"/>
                  </a:cxn>
                  <a:cxn ang="0">
                    <a:pos x="1" y="61"/>
                  </a:cxn>
                  <a:cxn ang="0">
                    <a:pos x="4" y="46"/>
                  </a:cxn>
                  <a:cxn ang="0">
                    <a:pos x="8" y="31"/>
                  </a:cxn>
                  <a:cxn ang="0">
                    <a:pos x="14" y="19"/>
                  </a:cxn>
                  <a:cxn ang="0">
                    <a:pos x="21" y="10"/>
                  </a:cxn>
                  <a:cxn ang="0">
                    <a:pos x="29" y="3"/>
                  </a:cxn>
                  <a:cxn ang="0">
                    <a:pos x="33" y="1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93" h="178">
                    <a:moveTo>
                      <a:pt x="39" y="0"/>
                    </a:moveTo>
                    <a:lnTo>
                      <a:pt x="39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7" y="4"/>
                    </a:lnTo>
                    <a:lnTo>
                      <a:pt x="65" y="13"/>
                    </a:lnTo>
                    <a:lnTo>
                      <a:pt x="74" y="22"/>
                    </a:lnTo>
                    <a:lnTo>
                      <a:pt x="80" y="35"/>
                    </a:lnTo>
                    <a:lnTo>
                      <a:pt x="86" y="49"/>
                    </a:lnTo>
                    <a:lnTo>
                      <a:pt x="90" y="65"/>
                    </a:lnTo>
                    <a:lnTo>
                      <a:pt x="93" y="83"/>
                    </a:lnTo>
                    <a:lnTo>
                      <a:pt x="93" y="83"/>
                    </a:lnTo>
                    <a:lnTo>
                      <a:pt x="93" y="97"/>
                    </a:lnTo>
                    <a:lnTo>
                      <a:pt x="93" y="111"/>
                    </a:lnTo>
                    <a:lnTo>
                      <a:pt x="92" y="124"/>
                    </a:lnTo>
                    <a:lnTo>
                      <a:pt x="89" y="135"/>
                    </a:lnTo>
                    <a:lnTo>
                      <a:pt x="86" y="146"/>
                    </a:lnTo>
                    <a:lnTo>
                      <a:pt x="82" y="156"/>
                    </a:lnTo>
                    <a:lnTo>
                      <a:pt x="78" y="164"/>
                    </a:lnTo>
                    <a:lnTo>
                      <a:pt x="72" y="171"/>
                    </a:lnTo>
                    <a:lnTo>
                      <a:pt x="72" y="171"/>
                    </a:lnTo>
                    <a:lnTo>
                      <a:pt x="64" y="171"/>
                    </a:lnTo>
                    <a:lnTo>
                      <a:pt x="55" y="171"/>
                    </a:lnTo>
                    <a:lnTo>
                      <a:pt x="47" y="174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32" y="173"/>
                    </a:lnTo>
                    <a:lnTo>
                      <a:pt x="25" y="167"/>
                    </a:lnTo>
                    <a:lnTo>
                      <a:pt x="19" y="159"/>
                    </a:lnTo>
                    <a:lnTo>
                      <a:pt x="14" y="149"/>
                    </a:lnTo>
                    <a:lnTo>
                      <a:pt x="8" y="136"/>
                    </a:lnTo>
                    <a:lnTo>
                      <a:pt x="5" y="125"/>
                    </a:lnTo>
                    <a:lnTo>
                      <a:pt x="3" y="111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78"/>
                    </a:lnTo>
                    <a:lnTo>
                      <a:pt x="1" y="61"/>
                    </a:lnTo>
                    <a:lnTo>
                      <a:pt x="4" y="46"/>
                    </a:lnTo>
                    <a:lnTo>
                      <a:pt x="8" y="31"/>
                    </a:lnTo>
                    <a:lnTo>
                      <a:pt x="14" y="19"/>
                    </a:lnTo>
                    <a:lnTo>
                      <a:pt x="21" y="10"/>
                    </a:lnTo>
                    <a:lnTo>
                      <a:pt x="29" y="3"/>
                    </a:lnTo>
                    <a:lnTo>
                      <a:pt x="33" y="1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186">
                <a:extLst>
                  <a:ext uri="{FF2B5EF4-FFF2-40B4-BE49-F238E27FC236}">
                    <a16:creationId xmlns:a16="http://schemas.microsoft.com/office/drawing/2014/main" id="{7E0F4C49-7C14-4497-BE8A-15DE27D04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1656"/>
                <a:ext cx="93" cy="109"/>
              </a:xfrm>
              <a:custGeom>
                <a:avLst/>
                <a:gdLst/>
                <a:ahLst/>
                <a:cxnLst>
                  <a:cxn ang="0">
                    <a:pos x="40" y="15"/>
                  </a:cxn>
                  <a:cxn ang="0">
                    <a:pos x="40" y="15"/>
                  </a:cxn>
                  <a:cxn ang="0">
                    <a:pos x="36" y="17"/>
                  </a:cxn>
                  <a:cxn ang="0">
                    <a:pos x="30" y="19"/>
                  </a:cxn>
                  <a:cxn ang="0">
                    <a:pos x="23" y="25"/>
                  </a:cxn>
                  <a:cxn ang="0">
                    <a:pos x="16" y="33"/>
                  </a:cxn>
                  <a:cxn ang="0">
                    <a:pos x="11" y="46"/>
                  </a:cxn>
                  <a:cxn ang="0">
                    <a:pos x="5" y="58"/>
                  </a:cxn>
                  <a:cxn ang="0">
                    <a:pos x="3" y="74"/>
                  </a:cxn>
                  <a:cxn ang="0">
                    <a:pos x="1" y="90"/>
                  </a:cxn>
                  <a:cxn ang="0">
                    <a:pos x="1" y="109"/>
                  </a:cxn>
                  <a:cxn ang="0">
                    <a:pos x="1" y="109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78"/>
                  </a:cxn>
                  <a:cxn ang="0">
                    <a:pos x="1" y="61"/>
                  </a:cxn>
                  <a:cxn ang="0">
                    <a:pos x="4" y="46"/>
                  </a:cxn>
                  <a:cxn ang="0">
                    <a:pos x="8" y="31"/>
                  </a:cxn>
                  <a:cxn ang="0">
                    <a:pos x="14" y="19"/>
                  </a:cxn>
                  <a:cxn ang="0">
                    <a:pos x="21" y="10"/>
                  </a:cxn>
                  <a:cxn ang="0">
                    <a:pos x="29" y="3"/>
                  </a:cxn>
                  <a:cxn ang="0">
                    <a:pos x="33" y="1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3" y="0"/>
                  </a:cxn>
                  <a:cxn ang="0">
                    <a:pos x="47" y="0"/>
                  </a:cxn>
                  <a:cxn ang="0">
                    <a:pos x="57" y="4"/>
                  </a:cxn>
                  <a:cxn ang="0">
                    <a:pos x="65" y="13"/>
                  </a:cxn>
                  <a:cxn ang="0">
                    <a:pos x="74" y="22"/>
                  </a:cxn>
                  <a:cxn ang="0">
                    <a:pos x="80" y="35"/>
                  </a:cxn>
                  <a:cxn ang="0">
                    <a:pos x="86" y="49"/>
                  </a:cxn>
                  <a:cxn ang="0">
                    <a:pos x="90" y="65"/>
                  </a:cxn>
                  <a:cxn ang="0">
                    <a:pos x="93" y="83"/>
                  </a:cxn>
                  <a:cxn ang="0">
                    <a:pos x="93" y="83"/>
                  </a:cxn>
                  <a:cxn ang="0">
                    <a:pos x="93" y="89"/>
                  </a:cxn>
                  <a:cxn ang="0">
                    <a:pos x="93" y="89"/>
                  </a:cxn>
                  <a:cxn ang="0">
                    <a:pos x="89" y="72"/>
                  </a:cxn>
                  <a:cxn ang="0">
                    <a:pos x="85" y="58"/>
                  </a:cxn>
                  <a:cxn ang="0">
                    <a:pos x="79" y="45"/>
                  </a:cxn>
                  <a:cxn ang="0">
                    <a:pos x="72" y="35"/>
                  </a:cxn>
                  <a:cxn ang="0">
                    <a:pos x="65" y="25"/>
                  </a:cxn>
                  <a:cxn ang="0">
                    <a:pos x="57" y="19"/>
                  </a:cxn>
                  <a:cxn ang="0">
                    <a:pos x="48" y="17"/>
                  </a:cxn>
                  <a:cxn ang="0">
                    <a:pos x="40" y="15"/>
                  </a:cxn>
                  <a:cxn ang="0">
                    <a:pos x="40" y="15"/>
                  </a:cxn>
                </a:cxnLst>
                <a:rect l="0" t="0" r="r" b="b"/>
                <a:pathLst>
                  <a:path w="93" h="109">
                    <a:moveTo>
                      <a:pt x="40" y="15"/>
                    </a:moveTo>
                    <a:lnTo>
                      <a:pt x="40" y="15"/>
                    </a:lnTo>
                    <a:lnTo>
                      <a:pt x="36" y="17"/>
                    </a:lnTo>
                    <a:lnTo>
                      <a:pt x="30" y="19"/>
                    </a:lnTo>
                    <a:lnTo>
                      <a:pt x="23" y="25"/>
                    </a:lnTo>
                    <a:lnTo>
                      <a:pt x="16" y="33"/>
                    </a:lnTo>
                    <a:lnTo>
                      <a:pt x="11" y="46"/>
                    </a:lnTo>
                    <a:lnTo>
                      <a:pt x="5" y="58"/>
                    </a:lnTo>
                    <a:lnTo>
                      <a:pt x="3" y="74"/>
                    </a:lnTo>
                    <a:lnTo>
                      <a:pt x="1" y="90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78"/>
                    </a:lnTo>
                    <a:lnTo>
                      <a:pt x="1" y="61"/>
                    </a:lnTo>
                    <a:lnTo>
                      <a:pt x="4" y="46"/>
                    </a:lnTo>
                    <a:lnTo>
                      <a:pt x="8" y="31"/>
                    </a:lnTo>
                    <a:lnTo>
                      <a:pt x="14" y="19"/>
                    </a:lnTo>
                    <a:lnTo>
                      <a:pt x="21" y="10"/>
                    </a:lnTo>
                    <a:lnTo>
                      <a:pt x="29" y="3"/>
                    </a:lnTo>
                    <a:lnTo>
                      <a:pt x="33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7" y="4"/>
                    </a:lnTo>
                    <a:lnTo>
                      <a:pt x="65" y="13"/>
                    </a:lnTo>
                    <a:lnTo>
                      <a:pt x="74" y="22"/>
                    </a:lnTo>
                    <a:lnTo>
                      <a:pt x="80" y="35"/>
                    </a:lnTo>
                    <a:lnTo>
                      <a:pt x="86" y="49"/>
                    </a:lnTo>
                    <a:lnTo>
                      <a:pt x="90" y="65"/>
                    </a:lnTo>
                    <a:lnTo>
                      <a:pt x="93" y="83"/>
                    </a:lnTo>
                    <a:lnTo>
                      <a:pt x="93" y="83"/>
                    </a:lnTo>
                    <a:lnTo>
                      <a:pt x="93" y="89"/>
                    </a:lnTo>
                    <a:lnTo>
                      <a:pt x="93" y="89"/>
                    </a:lnTo>
                    <a:lnTo>
                      <a:pt x="89" y="72"/>
                    </a:lnTo>
                    <a:lnTo>
                      <a:pt x="85" y="58"/>
                    </a:lnTo>
                    <a:lnTo>
                      <a:pt x="79" y="45"/>
                    </a:lnTo>
                    <a:lnTo>
                      <a:pt x="72" y="35"/>
                    </a:lnTo>
                    <a:lnTo>
                      <a:pt x="65" y="25"/>
                    </a:lnTo>
                    <a:lnTo>
                      <a:pt x="57" y="19"/>
                    </a:lnTo>
                    <a:lnTo>
                      <a:pt x="48" y="17"/>
                    </a:lnTo>
                    <a:lnTo>
                      <a:pt x="40" y="15"/>
                    </a:lnTo>
                    <a:lnTo>
                      <a:pt x="40" y="1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187">
                <a:extLst>
                  <a:ext uri="{FF2B5EF4-FFF2-40B4-BE49-F238E27FC236}">
                    <a16:creationId xmlns:a16="http://schemas.microsoft.com/office/drawing/2014/main" id="{3C272EB0-9714-4D29-850C-60FA2708B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" y="1781"/>
                <a:ext cx="123" cy="6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41"/>
                  </a:cxn>
                  <a:cxn ang="0">
                    <a:pos x="3" y="35"/>
                  </a:cxn>
                  <a:cxn ang="0">
                    <a:pos x="6" y="29"/>
                  </a:cxn>
                  <a:cxn ang="0">
                    <a:pos x="12" y="22"/>
                  </a:cxn>
                  <a:cxn ang="0">
                    <a:pos x="19" y="16"/>
                  </a:cxn>
                  <a:cxn ang="0">
                    <a:pos x="27" y="9"/>
                  </a:cxn>
                  <a:cxn ang="0">
                    <a:pos x="37" y="4"/>
                  </a:cxn>
                  <a:cxn ang="0">
                    <a:pos x="49" y="2"/>
                  </a:cxn>
                  <a:cxn ang="0">
                    <a:pos x="49" y="2"/>
                  </a:cxn>
                  <a:cxn ang="0">
                    <a:pos x="83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98" y="2"/>
                  </a:cxn>
                  <a:cxn ang="0">
                    <a:pos x="108" y="4"/>
                  </a:cxn>
                  <a:cxn ang="0">
                    <a:pos x="115" y="9"/>
                  </a:cxn>
                  <a:cxn ang="0">
                    <a:pos x="123" y="13"/>
                  </a:cxn>
                  <a:cxn ang="0">
                    <a:pos x="123" y="13"/>
                  </a:cxn>
                  <a:cxn ang="0">
                    <a:pos x="121" y="18"/>
                  </a:cxn>
                  <a:cxn ang="0">
                    <a:pos x="115" y="32"/>
                  </a:cxn>
                  <a:cxn ang="0">
                    <a:pos x="109" y="39"/>
                  </a:cxn>
                  <a:cxn ang="0">
                    <a:pos x="102" y="46"/>
                  </a:cxn>
                  <a:cxn ang="0">
                    <a:pos x="95" y="50"/>
                  </a:cxn>
                  <a:cxn ang="0">
                    <a:pos x="85" y="54"/>
                  </a:cxn>
                  <a:cxn ang="0">
                    <a:pos x="85" y="54"/>
                  </a:cxn>
                  <a:cxn ang="0">
                    <a:pos x="69" y="59"/>
                  </a:cxn>
                  <a:cxn ang="0">
                    <a:pos x="53" y="64"/>
                  </a:cxn>
                  <a:cxn ang="0">
                    <a:pos x="39" y="68"/>
                  </a:cxn>
                  <a:cxn ang="0">
                    <a:pos x="34" y="68"/>
                  </a:cxn>
                  <a:cxn ang="0">
                    <a:pos x="28" y="67"/>
                  </a:cxn>
                  <a:cxn ang="0">
                    <a:pos x="28" y="67"/>
                  </a:cxn>
                  <a:cxn ang="0">
                    <a:pos x="23" y="64"/>
                  </a:cxn>
                  <a:cxn ang="0">
                    <a:pos x="19" y="60"/>
                  </a:cxn>
                  <a:cxn ang="0">
                    <a:pos x="13" y="50"/>
                  </a:cxn>
                  <a:cxn ang="0">
                    <a:pos x="9" y="42"/>
                  </a:cxn>
                  <a:cxn ang="0">
                    <a:pos x="9" y="38"/>
                  </a:cxn>
                  <a:cxn ang="0">
                    <a:pos x="0" y="41"/>
                  </a:cxn>
                </a:cxnLst>
                <a:rect l="0" t="0" r="r" b="b"/>
                <a:pathLst>
                  <a:path w="123" h="68">
                    <a:moveTo>
                      <a:pt x="0" y="41"/>
                    </a:moveTo>
                    <a:lnTo>
                      <a:pt x="0" y="41"/>
                    </a:lnTo>
                    <a:lnTo>
                      <a:pt x="3" y="35"/>
                    </a:lnTo>
                    <a:lnTo>
                      <a:pt x="6" y="29"/>
                    </a:lnTo>
                    <a:lnTo>
                      <a:pt x="12" y="22"/>
                    </a:lnTo>
                    <a:lnTo>
                      <a:pt x="19" y="16"/>
                    </a:lnTo>
                    <a:lnTo>
                      <a:pt x="27" y="9"/>
                    </a:lnTo>
                    <a:lnTo>
                      <a:pt x="37" y="4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83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108" y="4"/>
                    </a:lnTo>
                    <a:lnTo>
                      <a:pt x="115" y="9"/>
                    </a:lnTo>
                    <a:lnTo>
                      <a:pt x="123" y="13"/>
                    </a:lnTo>
                    <a:lnTo>
                      <a:pt x="123" y="13"/>
                    </a:lnTo>
                    <a:lnTo>
                      <a:pt x="121" y="18"/>
                    </a:lnTo>
                    <a:lnTo>
                      <a:pt x="115" y="32"/>
                    </a:lnTo>
                    <a:lnTo>
                      <a:pt x="109" y="39"/>
                    </a:lnTo>
                    <a:lnTo>
                      <a:pt x="102" y="46"/>
                    </a:lnTo>
                    <a:lnTo>
                      <a:pt x="95" y="50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69" y="59"/>
                    </a:lnTo>
                    <a:lnTo>
                      <a:pt x="53" y="64"/>
                    </a:lnTo>
                    <a:lnTo>
                      <a:pt x="39" y="68"/>
                    </a:lnTo>
                    <a:lnTo>
                      <a:pt x="34" y="68"/>
                    </a:lnTo>
                    <a:lnTo>
                      <a:pt x="28" y="67"/>
                    </a:lnTo>
                    <a:lnTo>
                      <a:pt x="28" y="67"/>
                    </a:lnTo>
                    <a:lnTo>
                      <a:pt x="23" y="64"/>
                    </a:lnTo>
                    <a:lnTo>
                      <a:pt x="19" y="60"/>
                    </a:lnTo>
                    <a:lnTo>
                      <a:pt x="13" y="50"/>
                    </a:lnTo>
                    <a:lnTo>
                      <a:pt x="9" y="42"/>
                    </a:lnTo>
                    <a:lnTo>
                      <a:pt x="9" y="3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7F71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188">
                <a:extLst>
                  <a:ext uri="{FF2B5EF4-FFF2-40B4-BE49-F238E27FC236}">
                    <a16:creationId xmlns:a16="http://schemas.microsoft.com/office/drawing/2014/main" id="{4BA3072E-BF80-4D3B-A68D-636A3C769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98"/>
                <a:ext cx="64" cy="8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0" y="48"/>
                  </a:cxn>
                  <a:cxn ang="0">
                    <a:pos x="3" y="57"/>
                  </a:cxn>
                  <a:cxn ang="0">
                    <a:pos x="6" y="64"/>
                  </a:cxn>
                  <a:cxn ang="0">
                    <a:pos x="10" y="71"/>
                  </a:cxn>
                  <a:cxn ang="0">
                    <a:pos x="14" y="76"/>
                  </a:cxn>
                  <a:cxn ang="0">
                    <a:pos x="20" y="80"/>
                  </a:cxn>
                  <a:cxn ang="0">
                    <a:pos x="27" y="85"/>
                  </a:cxn>
                  <a:cxn ang="0">
                    <a:pos x="32" y="86"/>
                  </a:cxn>
                  <a:cxn ang="0">
                    <a:pos x="39" y="86"/>
                  </a:cxn>
                  <a:cxn ang="0">
                    <a:pos x="39" y="86"/>
                  </a:cxn>
                  <a:cxn ang="0">
                    <a:pos x="45" y="83"/>
                  </a:cxn>
                  <a:cxn ang="0">
                    <a:pos x="50" y="80"/>
                  </a:cxn>
                  <a:cxn ang="0">
                    <a:pos x="56" y="76"/>
                  </a:cxn>
                  <a:cxn ang="0">
                    <a:pos x="60" y="69"/>
                  </a:cxn>
                  <a:cxn ang="0">
                    <a:pos x="63" y="62"/>
                  </a:cxn>
                  <a:cxn ang="0">
                    <a:pos x="64" y="55"/>
                  </a:cxn>
                  <a:cxn ang="0">
                    <a:pos x="64" y="47"/>
                  </a:cxn>
                  <a:cxn ang="0">
                    <a:pos x="64" y="39"/>
                  </a:cxn>
                  <a:cxn ang="0">
                    <a:pos x="64" y="39"/>
                  </a:cxn>
                  <a:cxn ang="0">
                    <a:pos x="63" y="29"/>
                  </a:cxn>
                  <a:cxn ang="0">
                    <a:pos x="59" y="22"/>
                  </a:cxn>
                  <a:cxn ang="0">
                    <a:pos x="54" y="15"/>
                  </a:cxn>
                  <a:cxn ang="0">
                    <a:pos x="50" y="9"/>
                  </a:cxn>
                  <a:cxn ang="0">
                    <a:pos x="45" y="5"/>
                  </a:cxn>
                  <a:cxn ang="0">
                    <a:pos x="39" y="1"/>
                  </a:cxn>
                  <a:cxn ang="0">
                    <a:pos x="32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0" y="3"/>
                  </a:cxn>
                  <a:cxn ang="0">
                    <a:pos x="14" y="5"/>
                  </a:cxn>
                  <a:cxn ang="0">
                    <a:pos x="8" y="11"/>
                  </a:cxn>
                  <a:cxn ang="0">
                    <a:pos x="6" y="16"/>
                  </a:cxn>
                  <a:cxn ang="0">
                    <a:pos x="3" y="23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64" h="86">
                    <a:moveTo>
                      <a:pt x="0" y="48"/>
                    </a:moveTo>
                    <a:lnTo>
                      <a:pt x="0" y="48"/>
                    </a:lnTo>
                    <a:lnTo>
                      <a:pt x="3" y="57"/>
                    </a:lnTo>
                    <a:lnTo>
                      <a:pt x="6" y="64"/>
                    </a:lnTo>
                    <a:lnTo>
                      <a:pt x="10" y="71"/>
                    </a:lnTo>
                    <a:lnTo>
                      <a:pt x="14" y="76"/>
                    </a:lnTo>
                    <a:lnTo>
                      <a:pt x="20" y="80"/>
                    </a:lnTo>
                    <a:lnTo>
                      <a:pt x="27" y="85"/>
                    </a:lnTo>
                    <a:lnTo>
                      <a:pt x="32" y="86"/>
                    </a:lnTo>
                    <a:lnTo>
                      <a:pt x="39" y="86"/>
                    </a:lnTo>
                    <a:lnTo>
                      <a:pt x="39" y="86"/>
                    </a:lnTo>
                    <a:lnTo>
                      <a:pt x="45" y="83"/>
                    </a:lnTo>
                    <a:lnTo>
                      <a:pt x="50" y="80"/>
                    </a:lnTo>
                    <a:lnTo>
                      <a:pt x="56" y="76"/>
                    </a:lnTo>
                    <a:lnTo>
                      <a:pt x="60" y="69"/>
                    </a:lnTo>
                    <a:lnTo>
                      <a:pt x="63" y="62"/>
                    </a:lnTo>
                    <a:lnTo>
                      <a:pt x="64" y="55"/>
                    </a:lnTo>
                    <a:lnTo>
                      <a:pt x="64" y="47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3" y="29"/>
                    </a:lnTo>
                    <a:lnTo>
                      <a:pt x="59" y="22"/>
                    </a:lnTo>
                    <a:lnTo>
                      <a:pt x="54" y="15"/>
                    </a:lnTo>
                    <a:lnTo>
                      <a:pt x="50" y="9"/>
                    </a:lnTo>
                    <a:lnTo>
                      <a:pt x="45" y="5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3"/>
                    </a:lnTo>
                    <a:lnTo>
                      <a:pt x="14" y="5"/>
                    </a:lnTo>
                    <a:lnTo>
                      <a:pt x="8" y="11"/>
                    </a:lnTo>
                    <a:lnTo>
                      <a:pt x="6" y="16"/>
                    </a:lnTo>
                    <a:lnTo>
                      <a:pt x="3" y="23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318A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189">
                <a:extLst>
                  <a:ext uri="{FF2B5EF4-FFF2-40B4-BE49-F238E27FC236}">
                    <a16:creationId xmlns:a16="http://schemas.microsoft.com/office/drawing/2014/main" id="{4DB4EF26-354D-49A2-9009-1E58ECD92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" y="1707"/>
                <a:ext cx="53" cy="69"/>
              </a:xfrm>
              <a:custGeom>
                <a:avLst/>
                <a:gdLst/>
                <a:ahLst/>
                <a:cxnLst>
                  <a:cxn ang="0">
                    <a:pos x="1" y="38"/>
                  </a:cxn>
                  <a:cxn ang="0">
                    <a:pos x="1" y="38"/>
                  </a:cxn>
                  <a:cxn ang="0">
                    <a:pos x="2" y="45"/>
                  </a:cxn>
                  <a:cxn ang="0">
                    <a:pos x="5" y="51"/>
                  </a:cxn>
                  <a:cxn ang="0">
                    <a:pos x="8" y="56"/>
                  </a:cxn>
                  <a:cxn ang="0">
                    <a:pos x="12" y="60"/>
                  </a:cxn>
                  <a:cxn ang="0">
                    <a:pos x="16" y="64"/>
                  </a:cxn>
                  <a:cxn ang="0">
                    <a:pos x="22" y="67"/>
                  </a:cxn>
                  <a:cxn ang="0">
                    <a:pos x="26" y="69"/>
                  </a:cxn>
                  <a:cxn ang="0">
                    <a:pos x="32" y="69"/>
                  </a:cxn>
                  <a:cxn ang="0">
                    <a:pos x="32" y="69"/>
                  </a:cxn>
                  <a:cxn ang="0">
                    <a:pos x="37" y="67"/>
                  </a:cxn>
                  <a:cxn ang="0">
                    <a:pos x="41" y="64"/>
                  </a:cxn>
                  <a:cxn ang="0">
                    <a:pos x="44" y="60"/>
                  </a:cxn>
                  <a:cxn ang="0">
                    <a:pos x="48" y="55"/>
                  </a:cxn>
                  <a:cxn ang="0">
                    <a:pos x="50" y="49"/>
                  </a:cxn>
                  <a:cxn ang="0">
                    <a:pos x="51" y="44"/>
                  </a:cxn>
                  <a:cxn ang="0">
                    <a:pos x="53" y="37"/>
                  </a:cxn>
                  <a:cxn ang="0">
                    <a:pos x="51" y="30"/>
                  </a:cxn>
                  <a:cxn ang="0">
                    <a:pos x="51" y="30"/>
                  </a:cxn>
                  <a:cxn ang="0">
                    <a:pos x="50" y="23"/>
                  </a:cxn>
                  <a:cxn ang="0">
                    <a:pos x="47" y="17"/>
                  </a:cxn>
                  <a:cxn ang="0">
                    <a:pos x="44" y="12"/>
                  </a:cxn>
                  <a:cxn ang="0">
                    <a:pos x="40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6" y="2"/>
                  </a:cxn>
                  <a:cxn ang="0">
                    <a:pos x="12" y="5"/>
                  </a:cxn>
                  <a:cxn ang="0">
                    <a:pos x="8" y="7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1" y="24"/>
                  </a:cxn>
                  <a:cxn ang="0">
                    <a:pos x="0" y="31"/>
                  </a:cxn>
                  <a:cxn ang="0">
                    <a:pos x="1" y="38"/>
                  </a:cxn>
                  <a:cxn ang="0">
                    <a:pos x="1" y="38"/>
                  </a:cxn>
                </a:cxnLst>
                <a:rect l="0" t="0" r="r" b="b"/>
                <a:pathLst>
                  <a:path w="53" h="69">
                    <a:moveTo>
                      <a:pt x="1" y="38"/>
                    </a:moveTo>
                    <a:lnTo>
                      <a:pt x="1" y="38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60"/>
                    </a:lnTo>
                    <a:lnTo>
                      <a:pt x="16" y="64"/>
                    </a:lnTo>
                    <a:lnTo>
                      <a:pt x="22" y="67"/>
                    </a:lnTo>
                    <a:lnTo>
                      <a:pt x="26" y="69"/>
                    </a:lnTo>
                    <a:lnTo>
                      <a:pt x="32" y="69"/>
                    </a:lnTo>
                    <a:lnTo>
                      <a:pt x="32" y="69"/>
                    </a:lnTo>
                    <a:lnTo>
                      <a:pt x="37" y="67"/>
                    </a:lnTo>
                    <a:lnTo>
                      <a:pt x="41" y="64"/>
                    </a:lnTo>
                    <a:lnTo>
                      <a:pt x="44" y="60"/>
                    </a:lnTo>
                    <a:lnTo>
                      <a:pt x="48" y="55"/>
                    </a:lnTo>
                    <a:lnTo>
                      <a:pt x="50" y="49"/>
                    </a:lnTo>
                    <a:lnTo>
                      <a:pt x="51" y="44"/>
                    </a:lnTo>
                    <a:lnTo>
                      <a:pt x="53" y="37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50" y="23"/>
                    </a:lnTo>
                    <a:lnTo>
                      <a:pt x="47" y="17"/>
                    </a:lnTo>
                    <a:lnTo>
                      <a:pt x="44" y="12"/>
                    </a:lnTo>
                    <a:lnTo>
                      <a:pt x="40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1" y="24"/>
                    </a:lnTo>
                    <a:lnTo>
                      <a:pt x="0" y="31"/>
                    </a:lnTo>
                    <a:lnTo>
                      <a:pt x="1" y="38"/>
                    </a:lnTo>
                    <a:lnTo>
                      <a:pt x="1" y="38"/>
                    </a:lnTo>
                    <a:close/>
                  </a:path>
                </a:pathLst>
              </a:custGeom>
              <a:solidFill>
                <a:srgbClr val="2FB1C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190">
                <a:extLst>
                  <a:ext uri="{FF2B5EF4-FFF2-40B4-BE49-F238E27FC236}">
                    <a16:creationId xmlns:a16="http://schemas.microsoft.com/office/drawing/2014/main" id="{42406708-E8EC-44B3-8CA9-604630FA0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1721"/>
                <a:ext cx="34" cy="4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3" y="32"/>
                  </a:cxn>
                  <a:cxn ang="0">
                    <a:pos x="9" y="38"/>
                  </a:cxn>
                  <a:cxn ang="0">
                    <a:pos x="14" y="42"/>
                  </a:cxn>
                  <a:cxn ang="0">
                    <a:pos x="17" y="42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4" y="42"/>
                  </a:cxn>
                  <a:cxn ang="0">
                    <a:pos x="27" y="39"/>
                  </a:cxn>
                  <a:cxn ang="0">
                    <a:pos x="31" y="34"/>
                  </a:cxn>
                  <a:cxn ang="0">
                    <a:pos x="34" y="27"/>
                  </a:cxn>
                  <a:cxn ang="0">
                    <a:pos x="34" y="18"/>
                  </a:cxn>
                  <a:cxn ang="0">
                    <a:pos x="34" y="18"/>
                  </a:cxn>
                  <a:cxn ang="0">
                    <a:pos x="31" y="10"/>
                  </a:cxn>
                  <a:cxn ang="0">
                    <a:pos x="27" y="5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7" y="3"/>
                  </a:cxn>
                  <a:cxn ang="0">
                    <a:pos x="3" y="9"/>
                  </a:cxn>
                  <a:cxn ang="0">
                    <a:pos x="0" y="16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4" h="42">
                    <a:moveTo>
                      <a:pt x="0" y="24"/>
                    </a:moveTo>
                    <a:lnTo>
                      <a:pt x="0" y="24"/>
                    </a:lnTo>
                    <a:lnTo>
                      <a:pt x="3" y="32"/>
                    </a:lnTo>
                    <a:lnTo>
                      <a:pt x="9" y="38"/>
                    </a:lnTo>
                    <a:lnTo>
                      <a:pt x="14" y="42"/>
                    </a:lnTo>
                    <a:lnTo>
                      <a:pt x="17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31" y="34"/>
                    </a:lnTo>
                    <a:lnTo>
                      <a:pt x="34" y="27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1" y="10"/>
                    </a:lnTo>
                    <a:lnTo>
                      <a:pt x="27" y="5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7" y="3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191">
                <a:extLst>
                  <a:ext uri="{FF2B5EF4-FFF2-40B4-BE49-F238E27FC236}">
                    <a16:creationId xmlns:a16="http://schemas.microsoft.com/office/drawing/2014/main" id="{6F0B951D-4E13-4DFE-85E3-14D87A342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1719"/>
                <a:ext cx="13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4" y="15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8" y="15"/>
                  </a:cxn>
                  <a:cxn ang="0">
                    <a:pos x="11" y="14"/>
                  </a:cxn>
                  <a:cxn ang="0">
                    <a:pos x="13" y="11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3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11" y="14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92">
                <a:extLst>
                  <a:ext uri="{FF2B5EF4-FFF2-40B4-BE49-F238E27FC236}">
                    <a16:creationId xmlns:a16="http://schemas.microsoft.com/office/drawing/2014/main" id="{C63F5D33-6536-4172-9FAB-ACEC77C29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4" y="1752"/>
                <a:ext cx="9" cy="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6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7" y="7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9" h="7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93">
                <a:extLst>
                  <a:ext uri="{FF2B5EF4-FFF2-40B4-BE49-F238E27FC236}">
                    <a16:creationId xmlns:a16="http://schemas.microsoft.com/office/drawing/2014/main" id="{ADD99071-916B-47F5-8F1D-87B84567B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1606"/>
                <a:ext cx="93" cy="57"/>
              </a:xfrm>
              <a:custGeom>
                <a:avLst/>
                <a:gdLst/>
                <a:ahLst/>
                <a:cxnLst>
                  <a:cxn ang="0">
                    <a:pos x="93" y="57"/>
                  </a:cxn>
                  <a:cxn ang="0">
                    <a:pos x="93" y="57"/>
                  </a:cxn>
                  <a:cxn ang="0">
                    <a:pos x="93" y="46"/>
                  </a:cxn>
                  <a:cxn ang="0">
                    <a:pos x="93" y="36"/>
                  </a:cxn>
                  <a:cxn ang="0">
                    <a:pos x="91" y="25"/>
                  </a:cxn>
                  <a:cxn ang="0">
                    <a:pos x="87" y="14"/>
                  </a:cxn>
                  <a:cxn ang="0">
                    <a:pos x="84" y="10"/>
                  </a:cxn>
                  <a:cxn ang="0">
                    <a:pos x="80" y="5"/>
                  </a:cxn>
                  <a:cxn ang="0">
                    <a:pos x="76" y="3"/>
                  </a:cxn>
                  <a:cxn ang="0">
                    <a:pos x="70" y="1"/>
                  </a:cxn>
                  <a:cxn ang="0">
                    <a:pos x="64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1"/>
                  </a:cxn>
                  <a:cxn ang="0">
                    <a:pos x="45" y="3"/>
                  </a:cxn>
                  <a:cxn ang="0">
                    <a:pos x="36" y="8"/>
                  </a:cxn>
                  <a:cxn ang="0">
                    <a:pos x="25" y="12"/>
                  </a:cxn>
                  <a:cxn ang="0">
                    <a:pos x="20" y="15"/>
                  </a:cxn>
                  <a:cxn ang="0">
                    <a:pos x="16" y="15"/>
                  </a:cxn>
                  <a:cxn ang="0">
                    <a:pos x="16" y="15"/>
                  </a:cxn>
                  <a:cxn ang="0">
                    <a:pos x="8" y="15"/>
                  </a:cxn>
                  <a:cxn ang="0">
                    <a:pos x="2" y="18"/>
                  </a:cxn>
                  <a:cxn ang="0">
                    <a:pos x="0" y="22"/>
                  </a:cxn>
                  <a:cxn ang="0">
                    <a:pos x="0" y="26"/>
                  </a:cxn>
                  <a:cxn ang="0">
                    <a:pos x="1" y="31"/>
                  </a:cxn>
                  <a:cxn ang="0">
                    <a:pos x="6" y="33"/>
                  </a:cxn>
                  <a:cxn ang="0">
                    <a:pos x="15" y="33"/>
                  </a:cxn>
                  <a:cxn ang="0">
                    <a:pos x="27" y="29"/>
                  </a:cxn>
                  <a:cxn ang="0">
                    <a:pos x="27" y="29"/>
                  </a:cxn>
                  <a:cxn ang="0">
                    <a:pos x="44" y="24"/>
                  </a:cxn>
                  <a:cxn ang="0">
                    <a:pos x="52" y="21"/>
                  </a:cxn>
                  <a:cxn ang="0">
                    <a:pos x="59" y="18"/>
                  </a:cxn>
                  <a:cxn ang="0">
                    <a:pos x="68" y="18"/>
                  </a:cxn>
                  <a:cxn ang="0">
                    <a:pos x="73" y="19"/>
                  </a:cxn>
                  <a:cxn ang="0">
                    <a:pos x="79" y="24"/>
                  </a:cxn>
                  <a:cxn ang="0">
                    <a:pos x="83" y="29"/>
                  </a:cxn>
                  <a:cxn ang="0">
                    <a:pos x="83" y="29"/>
                  </a:cxn>
                  <a:cxn ang="0">
                    <a:pos x="89" y="43"/>
                  </a:cxn>
                  <a:cxn ang="0">
                    <a:pos x="91" y="51"/>
                  </a:cxn>
                  <a:cxn ang="0">
                    <a:pos x="93" y="57"/>
                  </a:cxn>
                  <a:cxn ang="0">
                    <a:pos x="93" y="57"/>
                  </a:cxn>
                </a:cxnLst>
                <a:rect l="0" t="0" r="r" b="b"/>
                <a:pathLst>
                  <a:path w="93" h="57">
                    <a:moveTo>
                      <a:pt x="93" y="57"/>
                    </a:moveTo>
                    <a:lnTo>
                      <a:pt x="93" y="57"/>
                    </a:lnTo>
                    <a:lnTo>
                      <a:pt x="93" y="46"/>
                    </a:lnTo>
                    <a:lnTo>
                      <a:pt x="93" y="36"/>
                    </a:lnTo>
                    <a:lnTo>
                      <a:pt x="91" y="25"/>
                    </a:lnTo>
                    <a:lnTo>
                      <a:pt x="87" y="14"/>
                    </a:lnTo>
                    <a:lnTo>
                      <a:pt x="84" y="10"/>
                    </a:lnTo>
                    <a:lnTo>
                      <a:pt x="80" y="5"/>
                    </a:lnTo>
                    <a:lnTo>
                      <a:pt x="76" y="3"/>
                    </a:lnTo>
                    <a:lnTo>
                      <a:pt x="70" y="1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3"/>
                    </a:lnTo>
                    <a:lnTo>
                      <a:pt x="36" y="8"/>
                    </a:lnTo>
                    <a:lnTo>
                      <a:pt x="25" y="12"/>
                    </a:lnTo>
                    <a:lnTo>
                      <a:pt x="20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8" y="15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44" y="24"/>
                    </a:lnTo>
                    <a:lnTo>
                      <a:pt x="52" y="21"/>
                    </a:lnTo>
                    <a:lnTo>
                      <a:pt x="59" y="18"/>
                    </a:lnTo>
                    <a:lnTo>
                      <a:pt x="68" y="18"/>
                    </a:lnTo>
                    <a:lnTo>
                      <a:pt x="73" y="19"/>
                    </a:lnTo>
                    <a:lnTo>
                      <a:pt x="79" y="24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9" y="43"/>
                    </a:lnTo>
                    <a:lnTo>
                      <a:pt x="91" y="51"/>
                    </a:lnTo>
                    <a:lnTo>
                      <a:pt x="93" y="57"/>
                    </a:lnTo>
                    <a:lnTo>
                      <a:pt x="93" y="57"/>
                    </a:lnTo>
                    <a:close/>
                  </a:path>
                </a:pathLst>
              </a:custGeom>
              <a:solidFill>
                <a:srgbClr val="FA46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94">
                <a:extLst>
                  <a:ext uri="{FF2B5EF4-FFF2-40B4-BE49-F238E27FC236}">
                    <a16:creationId xmlns:a16="http://schemas.microsoft.com/office/drawing/2014/main" id="{308B6FE1-4743-4803-A3E5-A459A961C9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1" y="1835"/>
                <a:ext cx="222" cy="15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4" y="67"/>
                  </a:cxn>
                  <a:cxn ang="0">
                    <a:pos x="34" y="113"/>
                  </a:cxn>
                  <a:cxn ang="0">
                    <a:pos x="46" y="130"/>
                  </a:cxn>
                  <a:cxn ang="0">
                    <a:pos x="60" y="142"/>
                  </a:cxn>
                  <a:cxn ang="0">
                    <a:pos x="76" y="152"/>
                  </a:cxn>
                  <a:cxn ang="0">
                    <a:pos x="94" y="156"/>
                  </a:cxn>
                  <a:cxn ang="0">
                    <a:pos x="94" y="156"/>
                  </a:cxn>
                  <a:cxn ang="0">
                    <a:pos x="115" y="158"/>
                  </a:cxn>
                  <a:cxn ang="0">
                    <a:pos x="135" y="156"/>
                  </a:cxn>
                  <a:cxn ang="0">
                    <a:pos x="153" y="149"/>
                  </a:cxn>
                  <a:cxn ang="0">
                    <a:pos x="172" y="140"/>
                  </a:cxn>
                  <a:cxn ang="0">
                    <a:pos x="180" y="131"/>
                  </a:cxn>
                  <a:cxn ang="0">
                    <a:pos x="194" y="115"/>
                  </a:cxn>
                  <a:cxn ang="0">
                    <a:pos x="208" y="87"/>
                  </a:cxn>
                  <a:cxn ang="0">
                    <a:pos x="219" y="49"/>
                  </a:cxn>
                  <a:cxn ang="0">
                    <a:pos x="222" y="20"/>
                  </a:cxn>
                  <a:cxn ang="0">
                    <a:pos x="211" y="12"/>
                  </a:cxn>
                  <a:cxn ang="0">
                    <a:pos x="195" y="26"/>
                  </a:cxn>
                  <a:cxn ang="0">
                    <a:pos x="180" y="37"/>
                  </a:cxn>
                  <a:cxn ang="0">
                    <a:pos x="163" y="44"/>
                  </a:cxn>
                  <a:cxn ang="0">
                    <a:pos x="145" y="44"/>
                  </a:cxn>
                  <a:cxn ang="0">
                    <a:pos x="142" y="44"/>
                  </a:cxn>
                  <a:cxn ang="0">
                    <a:pos x="134" y="49"/>
                  </a:cxn>
                  <a:cxn ang="0">
                    <a:pos x="126" y="53"/>
                  </a:cxn>
                  <a:cxn ang="0">
                    <a:pos x="123" y="55"/>
                  </a:cxn>
                  <a:cxn ang="0">
                    <a:pos x="116" y="53"/>
                  </a:cxn>
                  <a:cxn ang="0">
                    <a:pos x="103" y="44"/>
                  </a:cxn>
                  <a:cxn ang="0">
                    <a:pos x="98" y="41"/>
                  </a:cxn>
                  <a:cxn ang="0">
                    <a:pos x="81" y="39"/>
                  </a:cxn>
                  <a:cxn ang="0">
                    <a:pos x="52" y="30"/>
                  </a:cxn>
                  <a:cxn ang="0">
                    <a:pos x="30" y="16"/>
                  </a:cxn>
                  <a:cxn ang="0">
                    <a:pos x="14" y="3"/>
                  </a:cxn>
                  <a:cxn ang="0">
                    <a:pos x="0" y="9"/>
                  </a:cxn>
                  <a:cxn ang="0">
                    <a:pos x="24" y="39"/>
                  </a:cxn>
                  <a:cxn ang="0">
                    <a:pos x="55" y="59"/>
                  </a:cxn>
                  <a:cxn ang="0">
                    <a:pos x="80" y="69"/>
                  </a:cxn>
                  <a:cxn ang="0">
                    <a:pos x="108" y="76"/>
                  </a:cxn>
                  <a:cxn ang="0">
                    <a:pos x="123" y="76"/>
                  </a:cxn>
                  <a:cxn ang="0">
                    <a:pos x="144" y="74"/>
                  </a:cxn>
                  <a:cxn ang="0">
                    <a:pos x="163" y="69"/>
                  </a:cxn>
                  <a:cxn ang="0">
                    <a:pos x="201" y="49"/>
                  </a:cxn>
                  <a:cxn ang="0">
                    <a:pos x="194" y="66"/>
                  </a:cxn>
                  <a:cxn ang="0">
                    <a:pos x="180" y="92"/>
                  </a:cxn>
                  <a:cxn ang="0">
                    <a:pos x="166" y="108"/>
                  </a:cxn>
                  <a:cxn ang="0">
                    <a:pos x="159" y="115"/>
                  </a:cxn>
                  <a:cxn ang="0">
                    <a:pos x="145" y="123"/>
                  </a:cxn>
                  <a:cxn ang="0">
                    <a:pos x="130" y="128"/>
                  </a:cxn>
                  <a:cxn ang="0">
                    <a:pos x="96" y="128"/>
                  </a:cxn>
                  <a:cxn ang="0">
                    <a:pos x="96" y="128"/>
                  </a:cxn>
                  <a:cxn ang="0">
                    <a:pos x="73" y="120"/>
                  </a:cxn>
                  <a:cxn ang="0">
                    <a:pos x="53" y="103"/>
                  </a:cxn>
                  <a:cxn ang="0">
                    <a:pos x="38" y="77"/>
                  </a:cxn>
                  <a:cxn ang="0">
                    <a:pos x="24" y="39"/>
                  </a:cxn>
                </a:cxnLst>
                <a:rect l="0" t="0" r="r" b="b"/>
                <a:pathLst>
                  <a:path w="222" h="158">
                    <a:moveTo>
                      <a:pt x="0" y="9"/>
                    </a:moveTo>
                    <a:lnTo>
                      <a:pt x="0" y="9"/>
                    </a:lnTo>
                    <a:lnTo>
                      <a:pt x="7" y="41"/>
                    </a:lnTo>
                    <a:lnTo>
                      <a:pt x="14" y="67"/>
                    </a:lnTo>
                    <a:lnTo>
                      <a:pt x="24" y="92"/>
                    </a:lnTo>
                    <a:lnTo>
                      <a:pt x="34" y="113"/>
                    </a:lnTo>
                    <a:lnTo>
                      <a:pt x="41" y="122"/>
                    </a:lnTo>
                    <a:lnTo>
                      <a:pt x="46" y="130"/>
                    </a:lnTo>
                    <a:lnTo>
                      <a:pt x="53" y="137"/>
                    </a:lnTo>
                    <a:lnTo>
                      <a:pt x="60" y="142"/>
                    </a:lnTo>
                    <a:lnTo>
                      <a:pt x="67" y="148"/>
                    </a:lnTo>
                    <a:lnTo>
                      <a:pt x="76" y="152"/>
                    </a:lnTo>
                    <a:lnTo>
                      <a:pt x="84" y="155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94" y="156"/>
                    </a:lnTo>
                    <a:lnTo>
                      <a:pt x="103" y="158"/>
                    </a:lnTo>
                    <a:lnTo>
                      <a:pt x="115" y="158"/>
                    </a:lnTo>
                    <a:lnTo>
                      <a:pt x="126" y="158"/>
                    </a:lnTo>
                    <a:lnTo>
                      <a:pt x="135" y="156"/>
                    </a:lnTo>
                    <a:lnTo>
                      <a:pt x="145" y="154"/>
                    </a:lnTo>
                    <a:lnTo>
                      <a:pt x="153" y="149"/>
                    </a:lnTo>
                    <a:lnTo>
                      <a:pt x="163" y="145"/>
                    </a:lnTo>
                    <a:lnTo>
                      <a:pt x="172" y="140"/>
                    </a:lnTo>
                    <a:lnTo>
                      <a:pt x="172" y="140"/>
                    </a:lnTo>
                    <a:lnTo>
                      <a:pt x="180" y="131"/>
                    </a:lnTo>
                    <a:lnTo>
                      <a:pt x="187" y="124"/>
                    </a:lnTo>
                    <a:lnTo>
                      <a:pt x="194" y="115"/>
                    </a:lnTo>
                    <a:lnTo>
                      <a:pt x="199" y="106"/>
                    </a:lnTo>
                    <a:lnTo>
                      <a:pt x="208" y="87"/>
                    </a:lnTo>
                    <a:lnTo>
                      <a:pt x="215" y="67"/>
                    </a:lnTo>
                    <a:lnTo>
                      <a:pt x="219" y="49"/>
                    </a:lnTo>
                    <a:lnTo>
                      <a:pt x="220" y="35"/>
                    </a:lnTo>
                    <a:lnTo>
                      <a:pt x="222" y="20"/>
                    </a:lnTo>
                    <a:lnTo>
                      <a:pt x="222" y="10"/>
                    </a:lnTo>
                    <a:lnTo>
                      <a:pt x="211" y="12"/>
                    </a:lnTo>
                    <a:lnTo>
                      <a:pt x="211" y="12"/>
                    </a:lnTo>
                    <a:lnTo>
                      <a:pt x="195" y="26"/>
                    </a:lnTo>
                    <a:lnTo>
                      <a:pt x="188" y="32"/>
                    </a:lnTo>
                    <a:lnTo>
                      <a:pt x="180" y="37"/>
                    </a:lnTo>
                    <a:lnTo>
                      <a:pt x="172" y="41"/>
                    </a:lnTo>
                    <a:lnTo>
                      <a:pt x="163" y="44"/>
                    </a:lnTo>
                    <a:lnTo>
                      <a:pt x="155" y="45"/>
                    </a:lnTo>
                    <a:lnTo>
                      <a:pt x="145" y="44"/>
                    </a:lnTo>
                    <a:lnTo>
                      <a:pt x="145" y="44"/>
                    </a:lnTo>
                    <a:lnTo>
                      <a:pt x="142" y="44"/>
                    </a:lnTo>
                    <a:lnTo>
                      <a:pt x="140" y="45"/>
                    </a:lnTo>
                    <a:lnTo>
                      <a:pt x="134" y="49"/>
                    </a:lnTo>
                    <a:lnTo>
                      <a:pt x="128" y="52"/>
                    </a:lnTo>
                    <a:lnTo>
                      <a:pt x="126" y="53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120" y="53"/>
                    </a:lnTo>
                    <a:lnTo>
                      <a:pt x="116" y="53"/>
                    </a:lnTo>
                    <a:lnTo>
                      <a:pt x="110" y="49"/>
                    </a:lnTo>
                    <a:lnTo>
                      <a:pt x="103" y="44"/>
                    </a:lnTo>
                    <a:lnTo>
                      <a:pt x="98" y="41"/>
                    </a:lnTo>
                    <a:lnTo>
                      <a:pt x="98" y="41"/>
                    </a:lnTo>
                    <a:lnTo>
                      <a:pt x="89" y="41"/>
                    </a:lnTo>
                    <a:lnTo>
                      <a:pt x="81" y="39"/>
                    </a:lnTo>
                    <a:lnTo>
                      <a:pt x="66" y="37"/>
                    </a:lnTo>
                    <a:lnTo>
                      <a:pt x="52" y="30"/>
                    </a:lnTo>
                    <a:lnTo>
                      <a:pt x="39" y="23"/>
                    </a:lnTo>
                    <a:lnTo>
                      <a:pt x="30" y="16"/>
                    </a:lnTo>
                    <a:lnTo>
                      <a:pt x="21" y="10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  <a:moveTo>
                      <a:pt x="24" y="39"/>
                    </a:moveTo>
                    <a:lnTo>
                      <a:pt x="24" y="39"/>
                    </a:lnTo>
                    <a:lnTo>
                      <a:pt x="44" y="52"/>
                    </a:lnTo>
                    <a:lnTo>
                      <a:pt x="55" y="59"/>
                    </a:lnTo>
                    <a:lnTo>
                      <a:pt x="67" y="64"/>
                    </a:lnTo>
                    <a:lnTo>
                      <a:pt x="80" y="69"/>
                    </a:lnTo>
                    <a:lnTo>
                      <a:pt x="94" y="73"/>
                    </a:lnTo>
                    <a:lnTo>
                      <a:pt x="108" y="76"/>
                    </a:lnTo>
                    <a:lnTo>
                      <a:pt x="123" y="76"/>
                    </a:lnTo>
                    <a:lnTo>
                      <a:pt x="123" y="76"/>
                    </a:lnTo>
                    <a:lnTo>
                      <a:pt x="133" y="76"/>
                    </a:lnTo>
                    <a:lnTo>
                      <a:pt x="144" y="74"/>
                    </a:lnTo>
                    <a:lnTo>
                      <a:pt x="153" y="71"/>
                    </a:lnTo>
                    <a:lnTo>
                      <a:pt x="163" y="69"/>
                    </a:lnTo>
                    <a:lnTo>
                      <a:pt x="181" y="60"/>
                    </a:lnTo>
                    <a:lnTo>
                      <a:pt x="201" y="49"/>
                    </a:lnTo>
                    <a:lnTo>
                      <a:pt x="201" y="49"/>
                    </a:lnTo>
                    <a:lnTo>
                      <a:pt x="194" y="66"/>
                    </a:lnTo>
                    <a:lnTo>
                      <a:pt x="185" y="84"/>
                    </a:lnTo>
                    <a:lnTo>
                      <a:pt x="180" y="92"/>
                    </a:lnTo>
                    <a:lnTo>
                      <a:pt x="173" y="101"/>
                    </a:lnTo>
                    <a:lnTo>
                      <a:pt x="166" y="108"/>
                    </a:lnTo>
                    <a:lnTo>
                      <a:pt x="159" y="115"/>
                    </a:lnTo>
                    <a:lnTo>
                      <a:pt x="159" y="115"/>
                    </a:lnTo>
                    <a:lnTo>
                      <a:pt x="152" y="119"/>
                    </a:lnTo>
                    <a:lnTo>
                      <a:pt x="145" y="123"/>
                    </a:lnTo>
                    <a:lnTo>
                      <a:pt x="137" y="126"/>
                    </a:lnTo>
                    <a:lnTo>
                      <a:pt x="130" y="128"/>
                    </a:lnTo>
                    <a:lnTo>
                      <a:pt x="113" y="130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84" y="126"/>
                    </a:lnTo>
                    <a:lnTo>
                      <a:pt x="73" y="120"/>
                    </a:lnTo>
                    <a:lnTo>
                      <a:pt x="63" y="113"/>
                    </a:lnTo>
                    <a:lnTo>
                      <a:pt x="53" y="103"/>
                    </a:lnTo>
                    <a:lnTo>
                      <a:pt x="45" y="91"/>
                    </a:lnTo>
                    <a:lnTo>
                      <a:pt x="38" y="77"/>
                    </a:lnTo>
                    <a:lnTo>
                      <a:pt x="31" y="60"/>
                    </a:lnTo>
                    <a:lnTo>
                      <a:pt x="24" y="39"/>
                    </a:ln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95">
                <a:extLst>
                  <a:ext uri="{FF2B5EF4-FFF2-40B4-BE49-F238E27FC236}">
                    <a16:creationId xmlns:a16="http://schemas.microsoft.com/office/drawing/2014/main" id="{7F4AE3DE-A3F1-4F0D-AAD3-9930AE0E1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1842"/>
                <a:ext cx="212" cy="130"/>
              </a:xfrm>
              <a:custGeom>
                <a:avLst/>
                <a:gdLst/>
                <a:ahLst/>
                <a:cxnLst>
                  <a:cxn ang="0">
                    <a:pos x="88" y="128"/>
                  </a:cxn>
                  <a:cxn ang="0">
                    <a:pos x="88" y="128"/>
                  </a:cxn>
                  <a:cxn ang="0">
                    <a:pos x="71" y="124"/>
                  </a:cxn>
                  <a:cxn ang="0">
                    <a:pos x="64" y="121"/>
                  </a:cxn>
                  <a:cxn ang="0">
                    <a:pos x="57" y="117"/>
                  </a:cxn>
                  <a:cxn ang="0">
                    <a:pos x="50" y="113"/>
                  </a:cxn>
                  <a:cxn ang="0">
                    <a:pos x="45" y="108"/>
                  </a:cxn>
                  <a:cxn ang="0">
                    <a:pos x="34" y="94"/>
                  </a:cxn>
                  <a:cxn ang="0">
                    <a:pos x="23" y="76"/>
                  </a:cxn>
                  <a:cxn ang="0">
                    <a:pos x="14" y="55"/>
                  </a:cxn>
                  <a:cxn ang="0">
                    <a:pos x="6" y="3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18" y="17"/>
                  </a:cxn>
                  <a:cxn ang="0">
                    <a:pos x="28" y="24"/>
                  </a:cxn>
                  <a:cxn ang="0">
                    <a:pos x="39" y="31"/>
                  </a:cxn>
                  <a:cxn ang="0">
                    <a:pos x="53" y="38"/>
                  </a:cxn>
                  <a:cxn ang="0">
                    <a:pos x="67" y="45"/>
                  </a:cxn>
                  <a:cxn ang="0">
                    <a:pos x="82" y="51"/>
                  </a:cxn>
                  <a:cxn ang="0">
                    <a:pos x="99" y="53"/>
                  </a:cxn>
                  <a:cxn ang="0">
                    <a:pos x="117" y="55"/>
                  </a:cxn>
                  <a:cxn ang="0">
                    <a:pos x="135" y="53"/>
                  </a:cxn>
                  <a:cxn ang="0">
                    <a:pos x="145" y="51"/>
                  </a:cxn>
                  <a:cxn ang="0">
                    <a:pos x="155" y="48"/>
                  </a:cxn>
                  <a:cxn ang="0">
                    <a:pos x="163" y="44"/>
                  </a:cxn>
                  <a:cxn ang="0">
                    <a:pos x="173" y="39"/>
                  </a:cxn>
                  <a:cxn ang="0">
                    <a:pos x="183" y="34"/>
                  </a:cxn>
                  <a:cxn ang="0">
                    <a:pos x="192" y="25"/>
                  </a:cxn>
                  <a:cxn ang="0">
                    <a:pos x="202" y="17"/>
                  </a:cxn>
                  <a:cxn ang="0">
                    <a:pos x="212" y="9"/>
                  </a:cxn>
                  <a:cxn ang="0">
                    <a:pos x="212" y="9"/>
                  </a:cxn>
                  <a:cxn ang="0">
                    <a:pos x="210" y="14"/>
                  </a:cxn>
                  <a:cxn ang="0">
                    <a:pos x="208" y="30"/>
                  </a:cxn>
                  <a:cxn ang="0">
                    <a:pos x="201" y="51"/>
                  </a:cxn>
                  <a:cxn ang="0">
                    <a:pos x="195" y="63"/>
                  </a:cxn>
                  <a:cxn ang="0">
                    <a:pos x="190" y="74"/>
                  </a:cxn>
                  <a:cxn ang="0">
                    <a:pos x="183" y="87"/>
                  </a:cxn>
                  <a:cxn ang="0">
                    <a:pos x="174" y="98"/>
                  </a:cxn>
                  <a:cxn ang="0">
                    <a:pos x="163" y="108"/>
                  </a:cxn>
                  <a:cxn ang="0">
                    <a:pos x="152" y="117"/>
                  </a:cxn>
                  <a:cxn ang="0">
                    <a:pos x="138" y="124"/>
                  </a:cxn>
                  <a:cxn ang="0">
                    <a:pos x="124" y="128"/>
                  </a:cxn>
                  <a:cxn ang="0">
                    <a:pos x="106" y="130"/>
                  </a:cxn>
                  <a:cxn ang="0">
                    <a:pos x="88" y="128"/>
                  </a:cxn>
                  <a:cxn ang="0">
                    <a:pos x="88" y="128"/>
                  </a:cxn>
                </a:cxnLst>
                <a:rect l="0" t="0" r="r" b="b"/>
                <a:pathLst>
                  <a:path w="212" h="130">
                    <a:moveTo>
                      <a:pt x="88" y="128"/>
                    </a:moveTo>
                    <a:lnTo>
                      <a:pt x="88" y="128"/>
                    </a:lnTo>
                    <a:lnTo>
                      <a:pt x="71" y="124"/>
                    </a:lnTo>
                    <a:lnTo>
                      <a:pt x="64" y="121"/>
                    </a:lnTo>
                    <a:lnTo>
                      <a:pt x="57" y="117"/>
                    </a:lnTo>
                    <a:lnTo>
                      <a:pt x="50" y="113"/>
                    </a:lnTo>
                    <a:lnTo>
                      <a:pt x="45" y="108"/>
                    </a:lnTo>
                    <a:lnTo>
                      <a:pt x="34" y="94"/>
                    </a:lnTo>
                    <a:lnTo>
                      <a:pt x="23" y="76"/>
                    </a:lnTo>
                    <a:lnTo>
                      <a:pt x="14" y="55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8" y="17"/>
                    </a:lnTo>
                    <a:lnTo>
                      <a:pt x="28" y="24"/>
                    </a:lnTo>
                    <a:lnTo>
                      <a:pt x="39" y="31"/>
                    </a:lnTo>
                    <a:lnTo>
                      <a:pt x="53" y="38"/>
                    </a:lnTo>
                    <a:lnTo>
                      <a:pt x="67" y="45"/>
                    </a:lnTo>
                    <a:lnTo>
                      <a:pt x="82" y="51"/>
                    </a:lnTo>
                    <a:lnTo>
                      <a:pt x="99" y="53"/>
                    </a:lnTo>
                    <a:lnTo>
                      <a:pt x="117" y="55"/>
                    </a:lnTo>
                    <a:lnTo>
                      <a:pt x="135" y="53"/>
                    </a:lnTo>
                    <a:lnTo>
                      <a:pt x="145" y="51"/>
                    </a:lnTo>
                    <a:lnTo>
                      <a:pt x="155" y="48"/>
                    </a:lnTo>
                    <a:lnTo>
                      <a:pt x="163" y="44"/>
                    </a:lnTo>
                    <a:lnTo>
                      <a:pt x="173" y="39"/>
                    </a:lnTo>
                    <a:lnTo>
                      <a:pt x="183" y="34"/>
                    </a:lnTo>
                    <a:lnTo>
                      <a:pt x="192" y="25"/>
                    </a:lnTo>
                    <a:lnTo>
                      <a:pt x="202" y="17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10" y="14"/>
                    </a:lnTo>
                    <a:lnTo>
                      <a:pt x="208" y="30"/>
                    </a:lnTo>
                    <a:lnTo>
                      <a:pt x="201" y="51"/>
                    </a:lnTo>
                    <a:lnTo>
                      <a:pt x="195" y="63"/>
                    </a:lnTo>
                    <a:lnTo>
                      <a:pt x="190" y="74"/>
                    </a:lnTo>
                    <a:lnTo>
                      <a:pt x="183" y="87"/>
                    </a:lnTo>
                    <a:lnTo>
                      <a:pt x="174" y="98"/>
                    </a:lnTo>
                    <a:lnTo>
                      <a:pt x="163" y="108"/>
                    </a:lnTo>
                    <a:lnTo>
                      <a:pt x="152" y="117"/>
                    </a:lnTo>
                    <a:lnTo>
                      <a:pt x="138" y="124"/>
                    </a:lnTo>
                    <a:lnTo>
                      <a:pt x="124" y="128"/>
                    </a:lnTo>
                    <a:lnTo>
                      <a:pt x="106" y="130"/>
                    </a:lnTo>
                    <a:lnTo>
                      <a:pt x="88" y="128"/>
                    </a:lnTo>
                    <a:lnTo>
                      <a:pt x="88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96">
                <a:extLst>
                  <a:ext uri="{FF2B5EF4-FFF2-40B4-BE49-F238E27FC236}">
                    <a16:creationId xmlns:a16="http://schemas.microsoft.com/office/drawing/2014/main" id="{2E7C24A4-2D38-40D6-A9E1-7BE3E66AB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1842"/>
                <a:ext cx="212" cy="91"/>
              </a:xfrm>
              <a:custGeom>
                <a:avLst/>
                <a:gdLst/>
                <a:ahLst/>
                <a:cxnLst>
                  <a:cxn ang="0">
                    <a:pos x="71" y="83"/>
                  </a:cxn>
                  <a:cxn ang="0">
                    <a:pos x="71" y="83"/>
                  </a:cxn>
                  <a:cxn ang="0">
                    <a:pos x="82" y="87"/>
                  </a:cxn>
                  <a:cxn ang="0">
                    <a:pos x="92" y="88"/>
                  </a:cxn>
                  <a:cxn ang="0">
                    <a:pos x="103" y="91"/>
                  </a:cxn>
                  <a:cxn ang="0">
                    <a:pos x="114" y="91"/>
                  </a:cxn>
                  <a:cxn ang="0">
                    <a:pos x="126" y="91"/>
                  </a:cxn>
                  <a:cxn ang="0">
                    <a:pos x="131" y="89"/>
                  </a:cxn>
                  <a:cxn ang="0">
                    <a:pos x="135" y="87"/>
                  </a:cxn>
                  <a:cxn ang="0">
                    <a:pos x="140" y="84"/>
                  </a:cxn>
                  <a:cxn ang="0">
                    <a:pos x="142" y="80"/>
                  </a:cxn>
                  <a:cxn ang="0">
                    <a:pos x="142" y="80"/>
                  </a:cxn>
                  <a:cxn ang="0">
                    <a:pos x="144" y="77"/>
                  </a:cxn>
                  <a:cxn ang="0">
                    <a:pos x="144" y="74"/>
                  </a:cxn>
                  <a:cxn ang="0">
                    <a:pos x="144" y="70"/>
                  </a:cxn>
                  <a:cxn ang="0">
                    <a:pos x="144" y="70"/>
                  </a:cxn>
                  <a:cxn ang="0">
                    <a:pos x="149" y="70"/>
                  </a:cxn>
                  <a:cxn ang="0">
                    <a:pos x="155" y="70"/>
                  </a:cxn>
                  <a:cxn ang="0">
                    <a:pos x="163" y="67"/>
                  </a:cxn>
                  <a:cxn ang="0">
                    <a:pos x="172" y="64"/>
                  </a:cxn>
                  <a:cxn ang="0">
                    <a:pos x="183" y="59"/>
                  </a:cxn>
                  <a:cxn ang="0">
                    <a:pos x="194" y="51"/>
                  </a:cxn>
                  <a:cxn ang="0">
                    <a:pos x="205" y="39"/>
                  </a:cxn>
                  <a:cxn ang="0">
                    <a:pos x="205" y="39"/>
                  </a:cxn>
                  <a:cxn ang="0">
                    <a:pos x="210" y="17"/>
                  </a:cxn>
                  <a:cxn ang="0">
                    <a:pos x="212" y="9"/>
                  </a:cxn>
                  <a:cxn ang="0">
                    <a:pos x="212" y="9"/>
                  </a:cxn>
                  <a:cxn ang="0">
                    <a:pos x="202" y="17"/>
                  </a:cxn>
                  <a:cxn ang="0">
                    <a:pos x="192" y="25"/>
                  </a:cxn>
                  <a:cxn ang="0">
                    <a:pos x="183" y="34"/>
                  </a:cxn>
                  <a:cxn ang="0">
                    <a:pos x="173" y="39"/>
                  </a:cxn>
                  <a:cxn ang="0">
                    <a:pos x="163" y="44"/>
                  </a:cxn>
                  <a:cxn ang="0">
                    <a:pos x="155" y="48"/>
                  </a:cxn>
                  <a:cxn ang="0">
                    <a:pos x="145" y="51"/>
                  </a:cxn>
                  <a:cxn ang="0">
                    <a:pos x="135" y="53"/>
                  </a:cxn>
                  <a:cxn ang="0">
                    <a:pos x="117" y="55"/>
                  </a:cxn>
                  <a:cxn ang="0">
                    <a:pos x="99" y="53"/>
                  </a:cxn>
                  <a:cxn ang="0">
                    <a:pos x="82" y="51"/>
                  </a:cxn>
                  <a:cxn ang="0">
                    <a:pos x="67" y="45"/>
                  </a:cxn>
                  <a:cxn ang="0">
                    <a:pos x="53" y="38"/>
                  </a:cxn>
                  <a:cxn ang="0">
                    <a:pos x="39" y="31"/>
                  </a:cxn>
                  <a:cxn ang="0">
                    <a:pos x="28" y="24"/>
                  </a:cxn>
                  <a:cxn ang="0">
                    <a:pos x="18" y="17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23"/>
                  </a:cxn>
                  <a:cxn ang="0">
                    <a:pos x="10" y="42"/>
                  </a:cxn>
                  <a:cxn ang="0">
                    <a:pos x="10" y="42"/>
                  </a:cxn>
                  <a:cxn ang="0">
                    <a:pos x="21" y="51"/>
                  </a:cxn>
                  <a:cxn ang="0">
                    <a:pos x="35" y="59"/>
                  </a:cxn>
                  <a:cxn ang="0">
                    <a:pos x="50" y="66"/>
                  </a:cxn>
                  <a:cxn ang="0">
                    <a:pos x="57" y="67"/>
                  </a:cxn>
                  <a:cxn ang="0">
                    <a:pos x="66" y="69"/>
                  </a:cxn>
                  <a:cxn ang="0">
                    <a:pos x="66" y="69"/>
                  </a:cxn>
                  <a:cxn ang="0">
                    <a:pos x="67" y="74"/>
                  </a:cxn>
                  <a:cxn ang="0">
                    <a:pos x="69" y="78"/>
                  </a:cxn>
                  <a:cxn ang="0">
                    <a:pos x="71" y="83"/>
                  </a:cxn>
                  <a:cxn ang="0">
                    <a:pos x="71" y="83"/>
                  </a:cxn>
                </a:cxnLst>
                <a:rect l="0" t="0" r="r" b="b"/>
                <a:pathLst>
                  <a:path w="212" h="91">
                    <a:moveTo>
                      <a:pt x="71" y="83"/>
                    </a:moveTo>
                    <a:lnTo>
                      <a:pt x="71" y="83"/>
                    </a:lnTo>
                    <a:lnTo>
                      <a:pt x="82" y="87"/>
                    </a:lnTo>
                    <a:lnTo>
                      <a:pt x="92" y="88"/>
                    </a:lnTo>
                    <a:lnTo>
                      <a:pt x="103" y="91"/>
                    </a:lnTo>
                    <a:lnTo>
                      <a:pt x="114" y="91"/>
                    </a:lnTo>
                    <a:lnTo>
                      <a:pt x="126" y="91"/>
                    </a:lnTo>
                    <a:lnTo>
                      <a:pt x="131" y="89"/>
                    </a:lnTo>
                    <a:lnTo>
                      <a:pt x="135" y="87"/>
                    </a:lnTo>
                    <a:lnTo>
                      <a:pt x="140" y="84"/>
                    </a:lnTo>
                    <a:lnTo>
                      <a:pt x="142" y="80"/>
                    </a:lnTo>
                    <a:lnTo>
                      <a:pt x="142" y="80"/>
                    </a:lnTo>
                    <a:lnTo>
                      <a:pt x="144" y="77"/>
                    </a:lnTo>
                    <a:lnTo>
                      <a:pt x="144" y="74"/>
                    </a:lnTo>
                    <a:lnTo>
                      <a:pt x="144" y="70"/>
                    </a:lnTo>
                    <a:lnTo>
                      <a:pt x="144" y="70"/>
                    </a:lnTo>
                    <a:lnTo>
                      <a:pt x="149" y="70"/>
                    </a:lnTo>
                    <a:lnTo>
                      <a:pt x="155" y="70"/>
                    </a:lnTo>
                    <a:lnTo>
                      <a:pt x="163" y="67"/>
                    </a:lnTo>
                    <a:lnTo>
                      <a:pt x="172" y="64"/>
                    </a:lnTo>
                    <a:lnTo>
                      <a:pt x="183" y="59"/>
                    </a:lnTo>
                    <a:lnTo>
                      <a:pt x="194" y="51"/>
                    </a:lnTo>
                    <a:lnTo>
                      <a:pt x="205" y="39"/>
                    </a:lnTo>
                    <a:lnTo>
                      <a:pt x="205" y="39"/>
                    </a:lnTo>
                    <a:lnTo>
                      <a:pt x="210" y="17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02" y="17"/>
                    </a:lnTo>
                    <a:lnTo>
                      <a:pt x="192" y="25"/>
                    </a:lnTo>
                    <a:lnTo>
                      <a:pt x="183" y="34"/>
                    </a:lnTo>
                    <a:lnTo>
                      <a:pt x="173" y="39"/>
                    </a:lnTo>
                    <a:lnTo>
                      <a:pt x="163" y="44"/>
                    </a:lnTo>
                    <a:lnTo>
                      <a:pt x="155" y="48"/>
                    </a:lnTo>
                    <a:lnTo>
                      <a:pt x="145" y="51"/>
                    </a:lnTo>
                    <a:lnTo>
                      <a:pt x="135" y="53"/>
                    </a:lnTo>
                    <a:lnTo>
                      <a:pt x="117" y="55"/>
                    </a:lnTo>
                    <a:lnTo>
                      <a:pt x="99" y="53"/>
                    </a:lnTo>
                    <a:lnTo>
                      <a:pt x="82" y="51"/>
                    </a:lnTo>
                    <a:lnTo>
                      <a:pt x="67" y="45"/>
                    </a:lnTo>
                    <a:lnTo>
                      <a:pt x="53" y="38"/>
                    </a:lnTo>
                    <a:lnTo>
                      <a:pt x="39" y="31"/>
                    </a:lnTo>
                    <a:lnTo>
                      <a:pt x="28" y="24"/>
                    </a:lnTo>
                    <a:lnTo>
                      <a:pt x="18" y="1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23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21" y="51"/>
                    </a:lnTo>
                    <a:lnTo>
                      <a:pt x="35" y="59"/>
                    </a:lnTo>
                    <a:lnTo>
                      <a:pt x="50" y="66"/>
                    </a:lnTo>
                    <a:lnTo>
                      <a:pt x="57" y="67"/>
                    </a:lnTo>
                    <a:lnTo>
                      <a:pt x="66" y="69"/>
                    </a:lnTo>
                    <a:lnTo>
                      <a:pt x="66" y="69"/>
                    </a:lnTo>
                    <a:lnTo>
                      <a:pt x="67" y="74"/>
                    </a:lnTo>
                    <a:lnTo>
                      <a:pt x="69" y="78"/>
                    </a:lnTo>
                    <a:lnTo>
                      <a:pt x="71" y="83"/>
                    </a:lnTo>
                    <a:lnTo>
                      <a:pt x="71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97">
                <a:extLst>
                  <a:ext uri="{FF2B5EF4-FFF2-40B4-BE49-F238E27FC236}">
                    <a16:creationId xmlns:a16="http://schemas.microsoft.com/office/drawing/2014/main" id="{C612C995-82F4-485B-A2B0-6C5E3F693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1842"/>
                <a:ext cx="212" cy="91"/>
              </a:xfrm>
              <a:custGeom>
                <a:avLst/>
                <a:gdLst/>
                <a:ahLst/>
                <a:cxnLst>
                  <a:cxn ang="0">
                    <a:pos x="199" y="45"/>
                  </a:cxn>
                  <a:cxn ang="0">
                    <a:pos x="205" y="39"/>
                  </a:cxn>
                  <a:cxn ang="0">
                    <a:pos x="212" y="9"/>
                  </a:cxn>
                  <a:cxn ang="0">
                    <a:pos x="202" y="17"/>
                  </a:cxn>
                  <a:cxn ang="0">
                    <a:pos x="183" y="34"/>
                  </a:cxn>
                  <a:cxn ang="0">
                    <a:pos x="163" y="44"/>
                  </a:cxn>
                  <a:cxn ang="0">
                    <a:pos x="145" y="51"/>
                  </a:cxn>
                  <a:cxn ang="0">
                    <a:pos x="117" y="55"/>
                  </a:cxn>
                  <a:cxn ang="0">
                    <a:pos x="82" y="51"/>
                  </a:cxn>
                  <a:cxn ang="0">
                    <a:pos x="53" y="38"/>
                  </a:cxn>
                  <a:cxn ang="0">
                    <a:pos x="28" y="24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6" y="27"/>
                  </a:cxn>
                  <a:cxn ang="0">
                    <a:pos x="16" y="27"/>
                  </a:cxn>
                  <a:cxn ang="0">
                    <a:pos x="23" y="32"/>
                  </a:cxn>
                  <a:cxn ang="0">
                    <a:pos x="27" y="45"/>
                  </a:cxn>
                  <a:cxn ang="0">
                    <a:pos x="27" y="55"/>
                  </a:cxn>
                  <a:cxn ang="0">
                    <a:pos x="32" y="57"/>
                  </a:cxn>
                  <a:cxn ang="0">
                    <a:pos x="41" y="46"/>
                  </a:cxn>
                  <a:cxn ang="0">
                    <a:pos x="50" y="45"/>
                  </a:cxn>
                  <a:cxn ang="0">
                    <a:pos x="60" y="57"/>
                  </a:cxn>
                  <a:cxn ang="0">
                    <a:pos x="66" y="70"/>
                  </a:cxn>
                  <a:cxn ang="0">
                    <a:pos x="67" y="73"/>
                  </a:cxn>
                  <a:cxn ang="0">
                    <a:pos x="77" y="62"/>
                  </a:cxn>
                  <a:cxn ang="0">
                    <a:pos x="85" y="59"/>
                  </a:cxn>
                  <a:cxn ang="0">
                    <a:pos x="91" y="62"/>
                  </a:cxn>
                  <a:cxn ang="0">
                    <a:pos x="96" y="69"/>
                  </a:cxn>
                  <a:cxn ang="0">
                    <a:pos x="102" y="91"/>
                  </a:cxn>
                  <a:cxn ang="0">
                    <a:pos x="106" y="91"/>
                  </a:cxn>
                  <a:cxn ang="0">
                    <a:pos x="110" y="78"/>
                  </a:cxn>
                  <a:cxn ang="0">
                    <a:pos x="119" y="63"/>
                  </a:cxn>
                  <a:cxn ang="0">
                    <a:pos x="124" y="60"/>
                  </a:cxn>
                  <a:cxn ang="0">
                    <a:pos x="130" y="60"/>
                  </a:cxn>
                  <a:cxn ang="0">
                    <a:pos x="135" y="67"/>
                  </a:cxn>
                  <a:cxn ang="0">
                    <a:pos x="142" y="83"/>
                  </a:cxn>
                  <a:cxn ang="0">
                    <a:pos x="144" y="81"/>
                  </a:cxn>
                  <a:cxn ang="0">
                    <a:pos x="144" y="70"/>
                  </a:cxn>
                  <a:cxn ang="0">
                    <a:pos x="148" y="70"/>
                  </a:cxn>
                  <a:cxn ang="0">
                    <a:pos x="151" y="57"/>
                  </a:cxn>
                  <a:cxn ang="0">
                    <a:pos x="158" y="51"/>
                  </a:cxn>
                  <a:cxn ang="0">
                    <a:pos x="169" y="55"/>
                  </a:cxn>
                  <a:cxn ang="0">
                    <a:pos x="177" y="62"/>
                  </a:cxn>
                  <a:cxn ang="0">
                    <a:pos x="184" y="57"/>
                  </a:cxn>
                  <a:cxn ang="0">
                    <a:pos x="187" y="41"/>
                  </a:cxn>
                  <a:cxn ang="0">
                    <a:pos x="191" y="38"/>
                  </a:cxn>
                  <a:cxn ang="0">
                    <a:pos x="199" y="45"/>
                  </a:cxn>
                </a:cxnLst>
                <a:rect l="0" t="0" r="r" b="b"/>
                <a:pathLst>
                  <a:path w="212" h="91">
                    <a:moveTo>
                      <a:pt x="199" y="45"/>
                    </a:moveTo>
                    <a:lnTo>
                      <a:pt x="199" y="45"/>
                    </a:lnTo>
                    <a:lnTo>
                      <a:pt x="205" y="39"/>
                    </a:lnTo>
                    <a:lnTo>
                      <a:pt x="205" y="39"/>
                    </a:lnTo>
                    <a:lnTo>
                      <a:pt x="210" y="17"/>
                    </a:lnTo>
                    <a:lnTo>
                      <a:pt x="212" y="9"/>
                    </a:lnTo>
                    <a:lnTo>
                      <a:pt x="212" y="9"/>
                    </a:lnTo>
                    <a:lnTo>
                      <a:pt x="202" y="17"/>
                    </a:lnTo>
                    <a:lnTo>
                      <a:pt x="192" y="25"/>
                    </a:lnTo>
                    <a:lnTo>
                      <a:pt x="183" y="34"/>
                    </a:lnTo>
                    <a:lnTo>
                      <a:pt x="173" y="39"/>
                    </a:lnTo>
                    <a:lnTo>
                      <a:pt x="163" y="44"/>
                    </a:lnTo>
                    <a:lnTo>
                      <a:pt x="155" y="48"/>
                    </a:lnTo>
                    <a:lnTo>
                      <a:pt x="145" y="51"/>
                    </a:lnTo>
                    <a:lnTo>
                      <a:pt x="135" y="53"/>
                    </a:lnTo>
                    <a:lnTo>
                      <a:pt x="117" y="55"/>
                    </a:lnTo>
                    <a:lnTo>
                      <a:pt x="99" y="53"/>
                    </a:lnTo>
                    <a:lnTo>
                      <a:pt x="82" y="51"/>
                    </a:lnTo>
                    <a:lnTo>
                      <a:pt x="67" y="45"/>
                    </a:lnTo>
                    <a:lnTo>
                      <a:pt x="53" y="38"/>
                    </a:lnTo>
                    <a:lnTo>
                      <a:pt x="39" y="31"/>
                    </a:lnTo>
                    <a:lnTo>
                      <a:pt x="28" y="24"/>
                    </a:lnTo>
                    <a:lnTo>
                      <a:pt x="18" y="17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13" y="25"/>
                    </a:lnTo>
                    <a:lnTo>
                      <a:pt x="16" y="27"/>
                    </a:lnTo>
                    <a:lnTo>
                      <a:pt x="20" y="28"/>
                    </a:lnTo>
                    <a:lnTo>
                      <a:pt x="23" y="32"/>
                    </a:lnTo>
                    <a:lnTo>
                      <a:pt x="25" y="37"/>
                    </a:lnTo>
                    <a:lnTo>
                      <a:pt x="27" y="45"/>
                    </a:lnTo>
                    <a:lnTo>
                      <a:pt x="27" y="55"/>
                    </a:lnTo>
                    <a:lnTo>
                      <a:pt x="27" y="55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38" y="51"/>
                    </a:lnTo>
                    <a:lnTo>
                      <a:pt x="41" y="46"/>
                    </a:lnTo>
                    <a:lnTo>
                      <a:pt x="45" y="45"/>
                    </a:lnTo>
                    <a:lnTo>
                      <a:pt x="50" y="45"/>
                    </a:lnTo>
                    <a:lnTo>
                      <a:pt x="55" y="49"/>
                    </a:lnTo>
                    <a:lnTo>
                      <a:pt x="60" y="57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73" y="66"/>
                    </a:lnTo>
                    <a:lnTo>
                      <a:pt x="77" y="62"/>
                    </a:lnTo>
                    <a:lnTo>
                      <a:pt x="82" y="59"/>
                    </a:lnTo>
                    <a:lnTo>
                      <a:pt x="85" y="59"/>
                    </a:lnTo>
                    <a:lnTo>
                      <a:pt x="88" y="59"/>
                    </a:lnTo>
                    <a:lnTo>
                      <a:pt x="91" y="62"/>
                    </a:lnTo>
                    <a:lnTo>
                      <a:pt x="94" y="64"/>
                    </a:lnTo>
                    <a:lnTo>
                      <a:pt x="96" y="69"/>
                    </a:lnTo>
                    <a:lnTo>
                      <a:pt x="99" y="74"/>
                    </a:lnTo>
                    <a:lnTo>
                      <a:pt x="102" y="91"/>
                    </a:lnTo>
                    <a:lnTo>
                      <a:pt x="102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10" y="78"/>
                    </a:lnTo>
                    <a:lnTo>
                      <a:pt x="114" y="70"/>
                    </a:lnTo>
                    <a:lnTo>
                      <a:pt x="119" y="63"/>
                    </a:lnTo>
                    <a:lnTo>
                      <a:pt x="121" y="62"/>
                    </a:lnTo>
                    <a:lnTo>
                      <a:pt x="124" y="60"/>
                    </a:lnTo>
                    <a:lnTo>
                      <a:pt x="127" y="59"/>
                    </a:lnTo>
                    <a:lnTo>
                      <a:pt x="130" y="60"/>
                    </a:lnTo>
                    <a:lnTo>
                      <a:pt x="133" y="63"/>
                    </a:lnTo>
                    <a:lnTo>
                      <a:pt x="135" y="67"/>
                    </a:lnTo>
                    <a:lnTo>
                      <a:pt x="138" y="74"/>
                    </a:lnTo>
                    <a:lnTo>
                      <a:pt x="142" y="83"/>
                    </a:lnTo>
                    <a:lnTo>
                      <a:pt x="142" y="83"/>
                    </a:lnTo>
                    <a:lnTo>
                      <a:pt x="144" y="81"/>
                    </a:lnTo>
                    <a:lnTo>
                      <a:pt x="144" y="70"/>
                    </a:lnTo>
                    <a:lnTo>
                      <a:pt x="144" y="70"/>
                    </a:lnTo>
                    <a:lnTo>
                      <a:pt x="148" y="70"/>
                    </a:lnTo>
                    <a:lnTo>
                      <a:pt x="148" y="70"/>
                    </a:lnTo>
                    <a:lnTo>
                      <a:pt x="149" y="62"/>
                    </a:lnTo>
                    <a:lnTo>
                      <a:pt x="151" y="57"/>
                    </a:lnTo>
                    <a:lnTo>
                      <a:pt x="153" y="53"/>
                    </a:lnTo>
                    <a:lnTo>
                      <a:pt x="158" y="51"/>
                    </a:lnTo>
                    <a:lnTo>
                      <a:pt x="163" y="51"/>
                    </a:lnTo>
                    <a:lnTo>
                      <a:pt x="169" y="55"/>
                    </a:lnTo>
                    <a:lnTo>
                      <a:pt x="177" y="62"/>
                    </a:lnTo>
                    <a:lnTo>
                      <a:pt x="177" y="62"/>
                    </a:lnTo>
                    <a:lnTo>
                      <a:pt x="184" y="57"/>
                    </a:lnTo>
                    <a:lnTo>
                      <a:pt x="184" y="57"/>
                    </a:lnTo>
                    <a:lnTo>
                      <a:pt x="184" y="49"/>
                    </a:lnTo>
                    <a:lnTo>
                      <a:pt x="187" y="41"/>
                    </a:lnTo>
                    <a:lnTo>
                      <a:pt x="190" y="38"/>
                    </a:lnTo>
                    <a:lnTo>
                      <a:pt x="191" y="38"/>
                    </a:lnTo>
                    <a:lnTo>
                      <a:pt x="195" y="39"/>
                    </a:lnTo>
                    <a:lnTo>
                      <a:pt x="199" y="45"/>
                    </a:lnTo>
                    <a:lnTo>
                      <a:pt x="199" y="45"/>
                    </a:lnTo>
                    <a:close/>
                  </a:path>
                </a:pathLst>
              </a:custGeom>
              <a:solidFill>
                <a:srgbClr val="E8E8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98">
                <a:extLst>
                  <a:ext uri="{FF2B5EF4-FFF2-40B4-BE49-F238E27FC236}">
                    <a16:creationId xmlns:a16="http://schemas.microsoft.com/office/drawing/2014/main" id="{22B844AC-18EB-40D7-A2C5-B36E257B6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5" y="1948"/>
                <a:ext cx="95" cy="24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7" y="15"/>
                  </a:cxn>
                  <a:cxn ang="0">
                    <a:pos x="16" y="18"/>
                  </a:cxn>
                  <a:cxn ang="0">
                    <a:pos x="31" y="22"/>
                  </a:cxn>
                  <a:cxn ang="0">
                    <a:pos x="31" y="22"/>
                  </a:cxn>
                  <a:cxn ang="0">
                    <a:pos x="49" y="24"/>
                  </a:cxn>
                  <a:cxn ang="0">
                    <a:pos x="66" y="22"/>
                  </a:cxn>
                  <a:cxn ang="0">
                    <a:pos x="81" y="18"/>
                  </a:cxn>
                  <a:cxn ang="0">
                    <a:pos x="95" y="11"/>
                  </a:cxn>
                  <a:cxn ang="0">
                    <a:pos x="95" y="11"/>
                  </a:cxn>
                  <a:cxn ang="0">
                    <a:pos x="85" y="6"/>
                  </a:cxn>
                  <a:cxn ang="0">
                    <a:pos x="74" y="3"/>
                  </a:cxn>
                  <a:cxn ang="0">
                    <a:pos x="62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5" y="0"/>
                  </a:cxn>
                  <a:cxn ang="0">
                    <a:pos x="23" y="3"/>
                  </a:cxn>
                  <a:cxn ang="0">
                    <a:pos x="12" y="7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95" h="24">
                    <a:moveTo>
                      <a:pt x="0" y="11"/>
                    </a:moveTo>
                    <a:lnTo>
                      <a:pt x="0" y="11"/>
                    </a:lnTo>
                    <a:lnTo>
                      <a:pt x="7" y="15"/>
                    </a:lnTo>
                    <a:lnTo>
                      <a:pt x="16" y="18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49" y="24"/>
                    </a:lnTo>
                    <a:lnTo>
                      <a:pt x="66" y="22"/>
                    </a:lnTo>
                    <a:lnTo>
                      <a:pt x="81" y="18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85" y="6"/>
                    </a:lnTo>
                    <a:lnTo>
                      <a:pt x="74" y="3"/>
                    </a:lnTo>
                    <a:lnTo>
                      <a:pt x="62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35" y="0"/>
                    </a:lnTo>
                    <a:lnTo>
                      <a:pt x="23" y="3"/>
                    </a:lnTo>
                    <a:lnTo>
                      <a:pt x="12" y="7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8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199">
                <a:extLst>
                  <a:ext uri="{FF2B5EF4-FFF2-40B4-BE49-F238E27FC236}">
                    <a16:creationId xmlns:a16="http://schemas.microsoft.com/office/drawing/2014/main" id="{3F4FEB38-5219-4A59-AA03-3896AAF06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1831"/>
                <a:ext cx="46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4" y="9"/>
                  </a:cxn>
                  <a:cxn ang="0">
                    <a:pos x="8" y="14"/>
                  </a:cxn>
                  <a:cxn ang="0">
                    <a:pos x="14" y="20"/>
                  </a:cxn>
                  <a:cxn ang="0">
                    <a:pos x="22" y="24"/>
                  </a:cxn>
                  <a:cxn ang="0">
                    <a:pos x="33" y="27"/>
                  </a:cxn>
                  <a:cxn ang="0">
                    <a:pos x="46" y="28"/>
                  </a:cxn>
                  <a:cxn ang="0">
                    <a:pos x="46" y="28"/>
                  </a:cxn>
                  <a:cxn ang="0">
                    <a:pos x="24" y="17"/>
                  </a:cxn>
                  <a:cxn ang="0">
                    <a:pos x="8" y="9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28">
                    <a:moveTo>
                      <a:pt x="0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4" y="9"/>
                    </a:lnTo>
                    <a:lnTo>
                      <a:pt x="8" y="14"/>
                    </a:lnTo>
                    <a:lnTo>
                      <a:pt x="14" y="20"/>
                    </a:lnTo>
                    <a:lnTo>
                      <a:pt x="22" y="24"/>
                    </a:lnTo>
                    <a:lnTo>
                      <a:pt x="33" y="27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24" y="17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200">
                <a:extLst>
                  <a:ext uri="{FF2B5EF4-FFF2-40B4-BE49-F238E27FC236}">
                    <a16:creationId xmlns:a16="http://schemas.microsoft.com/office/drawing/2014/main" id="{2E09FF34-07C1-42CD-9C7E-8073DC6A8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1819"/>
                <a:ext cx="36" cy="3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0"/>
                  </a:cxn>
                  <a:cxn ang="0">
                    <a:pos x="36" y="4"/>
                  </a:cxn>
                  <a:cxn ang="0">
                    <a:pos x="35" y="10"/>
                  </a:cxn>
                  <a:cxn ang="0">
                    <a:pos x="32" y="15"/>
                  </a:cxn>
                  <a:cxn ang="0">
                    <a:pos x="28" y="22"/>
                  </a:cxn>
                  <a:cxn ang="0">
                    <a:pos x="22" y="28"/>
                  </a:cxn>
                  <a:cxn ang="0">
                    <a:pos x="12" y="35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18" y="23"/>
                  </a:cxn>
                  <a:cxn ang="0">
                    <a:pos x="30" y="10"/>
                  </a:cxn>
                  <a:cxn ang="0">
                    <a:pos x="35" y="4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39">
                    <a:moveTo>
                      <a:pt x="36" y="0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35" y="10"/>
                    </a:lnTo>
                    <a:lnTo>
                      <a:pt x="32" y="15"/>
                    </a:lnTo>
                    <a:lnTo>
                      <a:pt x="28" y="22"/>
                    </a:lnTo>
                    <a:lnTo>
                      <a:pt x="22" y="28"/>
                    </a:lnTo>
                    <a:lnTo>
                      <a:pt x="12" y="35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18" y="23"/>
                    </a:lnTo>
                    <a:lnTo>
                      <a:pt x="30" y="10"/>
                    </a:lnTo>
                    <a:lnTo>
                      <a:pt x="35" y="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2" name="Freeform 208">
              <a:extLst>
                <a:ext uri="{FF2B5EF4-FFF2-40B4-BE49-F238E27FC236}">
                  <a16:creationId xmlns:a16="http://schemas.microsoft.com/office/drawing/2014/main" id="{F786B411-D6DB-4699-B6E3-01CFCF4A2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1777"/>
              <a:ext cx="122" cy="38"/>
            </a:xfrm>
            <a:custGeom>
              <a:avLst/>
              <a:gdLst/>
              <a:ahLst/>
              <a:cxnLst>
                <a:cxn ang="0">
                  <a:pos x="122" y="17"/>
                </a:cxn>
                <a:cxn ang="0">
                  <a:pos x="122" y="17"/>
                </a:cxn>
                <a:cxn ang="0">
                  <a:pos x="110" y="10"/>
                </a:cxn>
                <a:cxn ang="0">
                  <a:pos x="96" y="4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0" y="0"/>
                </a:cxn>
                <a:cxn ang="0">
                  <a:pos x="49" y="1"/>
                </a:cxn>
                <a:cxn ang="0">
                  <a:pos x="39" y="6"/>
                </a:cxn>
                <a:cxn ang="0">
                  <a:pos x="29" y="10"/>
                </a:cxn>
                <a:cxn ang="0">
                  <a:pos x="18" y="17"/>
                </a:cxn>
                <a:cxn ang="0">
                  <a:pos x="8" y="26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7" y="31"/>
                </a:cxn>
                <a:cxn ang="0">
                  <a:pos x="15" y="24"/>
                </a:cxn>
                <a:cxn ang="0">
                  <a:pos x="28" y="17"/>
                </a:cxn>
                <a:cxn ang="0">
                  <a:pos x="36" y="14"/>
                </a:cxn>
                <a:cxn ang="0">
                  <a:pos x="44" y="11"/>
                </a:cxn>
                <a:cxn ang="0">
                  <a:pos x="54" y="10"/>
                </a:cxn>
                <a:cxn ang="0">
                  <a:pos x="65" y="8"/>
                </a:cxn>
                <a:cxn ang="0">
                  <a:pos x="78" y="8"/>
                </a:cxn>
                <a:cxn ang="0">
                  <a:pos x="92" y="10"/>
                </a:cxn>
                <a:cxn ang="0">
                  <a:pos x="106" y="13"/>
                </a:cxn>
                <a:cxn ang="0">
                  <a:pos x="122" y="17"/>
                </a:cxn>
                <a:cxn ang="0">
                  <a:pos x="122" y="17"/>
                </a:cxn>
              </a:cxnLst>
              <a:rect l="0" t="0" r="r" b="b"/>
              <a:pathLst>
                <a:path w="122" h="38">
                  <a:moveTo>
                    <a:pt x="122" y="17"/>
                  </a:moveTo>
                  <a:lnTo>
                    <a:pt x="122" y="17"/>
                  </a:lnTo>
                  <a:lnTo>
                    <a:pt x="110" y="10"/>
                  </a:lnTo>
                  <a:lnTo>
                    <a:pt x="96" y="4"/>
                  </a:lnTo>
                  <a:lnTo>
                    <a:pt x="79" y="1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49" y="1"/>
                  </a:lnTo>
                  <a:lnTo>
                    <a:pt x="39" y="6"/>
                  </a:lnTo>
                  <a:lnTo>
                    <a:pt x="29" y="10"/>
                  </a:lnTo>
                  <a:lnTo>
                    <a:pt x="18" y="17"/>
                  </a:lnTo>
                  <a:lnTo>
                    <a:pt x="8" y="2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7" y="31"/>
                  </a:lnTo>
                  <a:lnTo>
                    <a:pt x="15" y="24"/>
                  </a:lnTo>
                  <a:lnTo>
                    <a:pt x="28" y="17"/>
                  </a:lnTo>
                  <a:lnTo>
                    <a:pt x="36" y="14"/>
                  </a:lnTo>
                  <a:lnTo>
                    <a:pt x="44" y="11"/>
                  </a:lnTo>
                  <a:lnTo>
                    <a:pt x="54" y="10"/>
                  </a:lnTo>
                  <a:lnTo>
                    <a:pt x="65" y="8"/>
                  </a:lnTo>
                  <a:lnTo>
                    <a:pt x="78" y="8"/>
                  </a:lnTo>
                  <a:lnTo>
                    <a:pt x="92" y="10"/>
                  </a:lnTo>
                  <a:lnTo>
                    <a:pt x="106" y="13"/>
                  </a:lnTo>
                  <a:lnTo>
                    <a:pt x="122" y="17"/>
                  </a:lnTo>
                  <a:lnTo>
                    <a:pt x="122" y="17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09">
              <a:extLst>
                <a:ext uri="{FF2B5EF4-FFF2-40B4-BE49-F238E27FC236}">
                  <a16:creationId xmlns:a16="http://schemas.microsoft.com/office/drawing/2014/main" id="{A37BFF83-DD84-49B4-A19B-C6B6132F9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1791"/>
              <a:ext cx="57" cy="35"/>
            </a:xfrm>
            <a:custGeom>
              <a:avLst/>
              <a:gdLst/>
              <a:ahLst/>
              <a:cxnLst>
                <a:cxn ang="0">
                  <a:pos x="57" y="17"/>
                </a:cxn>
                <a:cxn ang="0">
                  <a:pos x="57" y="17"/>
                </a:cxn>
                <a:cxn ang="0">
                  <a:pos x="57" y="21"/>
                </a:cxn>
                <a:cxn ang="0">
                  <a:pos x="55" y="24"/>
                </a:cxn>
                <a:cxn ang="0">
                  <a:pos x="53" y="28"/>
                </a:cxn>
                <a:cxn ang="0">
                  <a:pos x="48" y="29"/>
                </a:cxn>
                <a:cxn ang="0">
                  <a:pos x="40" y="33"/>
                </a:cxn>
                <a:cxn ang="0">
                  <a:pos x="28" y="35"/>
                </a:cxn>
                <a:cxn ang="0">
                  <a:pos x="28" y="35"/>
                </a:cxn>
                <a:cxn ang="0">
                  <a:pos x="16" y="33"/>
                </a:cxn>
                <a:cxn ang="0">
                  <a:pos x="8" y="29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7"/>
                </a:cxn>
                <a:cxn ang="0">
                  <a:pos x="8" y="4"/>
                </a:cxn>
                <a:cxn ang="0">
                  <a:pos x="16" y="1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1"/>
                </a:cxn>
                <a:cxn ang="0">
                  <a:pos x="48" y="4"/>
                </a:cxn>
                <a:cxn ang="0">
                  <a:pos x="53" y="7"/>
                </a:cxn>
                <a:cxn ang="0">
                  <a:pos x="55" y="10"/>
                </a:cxn>
                <a:cxn ang="0">
                  <a:pos x="57" y="14"/>
                </a:cxn>
                <a:cxn ang="0">
                  <a:pos x="57" y="17"/>
                </a:cxn>
                <a:cxn ang="0">
                  <a:pos x="57" y="17"/>
                </a:cxn>
              </a:cxnLst>
              <a:rect l="0" t="0" r="r" b="b"/>
              <a:pathLst>
                <a:path w="57" h="35">
                  <a:moveTo>
                    <a:pt x="57" y="17"/>
                  </a:moveTo>
                  <a:lnTo>
                    <a:pt x="57" y="17"/>
                  </a:lnTo>
                  <a:lnTo>
                    <a:pt x="57" y="21"/>
                  </a:lnTo>
                  <a:lnTo>
                    <a:pt x="55" y="24"/>
                  </a:lnTo>
                  <a:lnTo>
                    <a:pt x="53" y="28"/>
                  </a:lnTo>
                  <a:lnTo>
                    <a:pt x="48" y="29"/>
                  </a:lnTo>
                  <a:lnTo>
                    <a:pt x="40" y="33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16" y="33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7"/>
                  </a:lnTo>
                  <a:lnTo>
                    <a:pt x="8" y="4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1"/>
                  </a:lnTo>
                  <a:lnTo>
                    <a:pt x="48" y="4"/>
                  </a:lnTo>
                  <a:lnTo>
                    <a:pt x="53" y="7"/>
                  </a:lnTo>
                  <a:lnTo>
                    <a:pt x="55" y="10"/>
                  </a:lnTo>
                  <a:lnTo>
                    <a:pt x="57" y="14"/>
                  </a:lnTo>
                  <a:lnTo>
                    <a:pt x="57" y="17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10">
              <a:extLst>
                <a:ext uri="{FF2B5EF4-FFF2-40B4-BE49-F238E27FC236}">
                  <a16:creationId xmlns:a16="http://schemas.microsoft.com/office/drawing/2014/main" id="{F4899FFE-D898-4C85-869D-E8CE7B75F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1791"/>
              <a:ext cx="57" cy="35"/>
            </a:xfrm>
            <a:custGeom>
              <a:avLst/>
              <a:gdLst/>
              <a:ahLst/>
              <a:cxnLst>
                <a:cxn ang="0">
                  <a:pos x="57" y="17"/>
                </a:cxn>
                <a:cxn ang="0">
                  <a:pos x="57" y="17"/>
                </a:cxn>
                <a:cxn ang="0">
                  <a:pos x="55" y="21"/>
                </a:cxn>
                <a:cxn ang="0">
                  <a:pos x="54" y="24"/>
                </a:cxn>
                <a:cxn ang="0">
                  <a:pos x="51" y="26"/>
                </a:cxn>
                <a:cxn ang="0">
                  <a:pos x="48" y="29"/>
                </a:cxn>
                <a:cxn ang="0">
                  <a:pos x="39" y="33"/>
                </a:cxn>
                <a:cxn ang="0">
                  <a:pos x="28" y="35"/>
                </a:cxn>
                <a:cxn ang="0">
                  <a:pos x="28" y="35"/>
                </a:cxn>
                <a:cxn ang="0">
                  <a:pos x="18" y="33"/>
                </a:cxn>
                <a:cxn ang="0">
                  <a:pos x="8" y="29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3" y="11"/>
                </a:cxn>
                <a:cxn ang="0">
                  <a:pos x="5" y="7"/>
                </a:cxn>
                <a:cxn ang="0">
                  <a:pos x="8" y="6"/>
                </a:cxn>
                <a:cxn ang="0">
                  <a:pos x="18" y="1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9" y="1"/>
                </a:cxn>
                <a:cxn ang="0">
                  <a:pos x="48" y="6"/>
                </a:cxn>
                <a:cxn ang="0">
                  <a:pos x="51" y="7"/>
                </a:cxn>
                <a:cxn ang="0">
                  <a:pos x="54" y="11"/>
                </a:cxn>
                <a:cxn ang="0">
                  <a:pos x="55" y="14"/>
                </a:cxn>
                <a:cxn ang="0">
                  <a:pos x="57" y="17"/>
                </a:cxn>
                <a:cxn ang="0">
                  <a:pos x="57" y="17"/>
                </a:cxn>
              </a:cxnLst>
              <a:rect l="0" t="0" r="r" b="b"/>
              <a:pathLst>
                <a:path w="57" h="35">
                  <a:moveTo>
                    <a:pt x="57" y="17"/>
                  </a:moveTo>
                  <a:lnTo>
                    <a:pt x="57" y="17"/>
                  </a:lnTo>
                  <a:lnTo>
                    <a:pt x="55" y="21"/>
                  </a:lnTo>
                  <a:lnTo>
                    <a:pt x="54" y="24"/>
                  </a:lnTo>
                  <a:lnTo>
                    <a:pt x="51" y="26"/>
                  </a:lnTo>
                  <a:lnTo>
                    <a:pt x="48" y="29"/>
                  </a:lnTo>
                  <a:lnTo>
                    <a:pt x="39" y="33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18" y="33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5" y="7"/>
                  </a:lnTo>
                  <a:lnTo>
                    <a:pt x="8" y="6"/>
                  </a:lnTo>
                  <a:lnTo>
                    <a:pt x="1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8" y="6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5" y="14"/>
                  </a:lnTo>
                  <a:lnTo>
                    <a:pt x="57" y="17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F7F5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11">
              <a:extLst>
                <a:ext uri="{FF2B5EF4-FFF2-40B4-BE49-F238E27FC236}">
                  <a16:creationId xmlns:a16="http://schemas.microsoft.com/office/drawing/2014/main" id="{F88B0541-E08B-4A78-8F66-EA60C3881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791"/>
              <a:ext cx="54" cy="35"/>
            </a:xfrm>
            <a:custGeom>
              <a:avLst/>
              <a:gdLst/>
              <a:ahLst/>
              <a:cxnLst>
                <a:cxn ang="0">
                  <a:pos x="54" y="17"/>
                </a:cxn>
                <a:cxn ang="0">
                  <a:pos x="54" y="17"/>
                </a:cxn>
                <a:cxn ang="0">
                  <a:pos x="54" y="21"/>
                </a:cxn>
                <a:cxn ang="0">
                  <a:pos x="53" y="24"/>
                </a:cxn>
                <a:cxn ang="0">
                  <a:pos x="50" y="26"/>
                </a:cxn>
                <a:cxn ang="0">
                  <a:pos x="47" y="29"/>
                </a:cxn>
                <a:cxn ang="0">
                  <a:pos x="38" y="33"/>
                </a:cxn>
                <a:cxn ang="0">
                  <a:pos x="27" y="35"/>
                </a:cxn>
                <a:cxn ang="0">
                  <a:pos x="27" y="35"/>
                </a:cxn>
                <a:cxn ang="0">
                  <a:pos x="17" y="33"/>
                </a:cxn>
                <a:cxn ang="0">
                  <a:pos x="7" y="29"/>
                </a:cxn>
                <a:cxn ang="0">
                  <a:pos x="4" y="26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7" y="6"/>
                </a:cxn>
                <a:cxn ang="0">
                  <a:pos x="17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1"/>
                </a:cxn>
                <a:cxn ang="0">
                  <a:pos x="47" y="6"/>
                </a:cxn>
                <a:cxn ang="0">
                  <a:pos x="50" y="8"/>
                </a:cxn>
                <a:cxn ang="0">
                  <a:pos x="53" y="11"/>
                </a:cxn>
                <a:cxn ang="0">
                  <a:pos x="54" y="14"/>
                </a:cxn>
                <a:cxn ang="0">
                  <a:pos x="54" y="17"/>
                </a:cxn>
                <a:cxn ang="0">
                  <a:pos x="54" y="17"/>
                </a:cxn>
              </a:cxnLst>
              <a:rect l="0" t="0" r="r" b="b"/>
              <a:pathLst>
                <a:path w="54" h="35">
                  <a:moveTo>
                    <a:pt x="54" y="17"/>
                  </a:moveTo>
                  <a:lnTo>
                    <a:pt x="54" y="17"/>
                  </a:lnTo>
                  <a:lnTo>
                    <a:pt x="54" y="21"/>
                  </a:lnTo>
                  <a:lnTo>
                    <a:pt x="53" y="24"/>
                  </a:lnTo>
                  <a:lnTo>
                    <a:pt x="50" y="26"/>
                  </a:lnTo>
                  <a:lnTo>
                    <a:pt x="47" y="29"/>
                  </a:lnTo>
                  <a:lnTo>
                    <a:pt x="38" y="33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17" y="33"/>
                  </a:lnTo>
                  <a:lnTo>
                    <a:pt x="7" y="29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7" y="6"/>
                  </a:lnTo>
                  <a:lnTo>
                    <a:pt x="1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1"/>
                  </a:lnTo>
                  <a:lnTo>
                    <a:pt x="47" y="6"/>
                  </a:lnTo>
                  <a:lnTo>
                    <a:pt x="50" y="8"/>
                  </a:lnTo>
                  <a:lnTo>
                    <a:pt x="53" y="11"/>
                  </a:lnTo>
                  <a:lnTo>
                    <a:pt x="54" y="14"/>
                  </a:lnTo>
                  <a:lnTo>
                    <a:pt x="54" y="17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F7F3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12">
              <a:extLst>
                <a:ext uri="{FF2B5EF4-FFF2-40B4-BE49-F238E27FC236}">
                  <a16:creationId xmlns:a16="http://schemas.microsoft.com/office/drawing/2014/main" id="{2C795D89-5FBA-4D59-8DBE-B1E634F04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792"/>
              <a:ext cx="54" cy="32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16"/>
                </a:cxn>
                <a:cxn ang="0">
                  <a:pos x="53" y="20"/>
                </a:cxn>
                <a:cxn ang="0">
                  <a:pos x="52" y="23"/>
                </a:cxn>
                <a:cxn ang="0">
                  <a:pos x="46" y="28"/>
                </a:cxn>
                <a:cxn ang="0">
                  <a:pos x="38" y="31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17" y="31"/>
                </a:cxn>
                <a:cxn ang="0">
                  <a:pos x="9" y="28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0"/>
                </a:cxn>
                <a:cxn ang="0">
                  <a:pos x="53" y="13"/>
                </a:cxn>
                <a:cxn ang="0">
                  <a:pos x="54" y="16"/>
                </a:cxn>
                <a:cxn ang="0">
                  <a:pos x="54" y="16"/>
                </a:cxn>
              </a:cxnLst>
              <a:rect l="0" t="0" r="r" b="b"/>
              <a:pathLst>
                <a:path w="54" h="32">
                  <a:moveTo>
                    <a:pt x="54" y="16"/>
                  </a:moveTo>
                  <a:lnTo>
                    <a:pt x="54" y="16"/>
                  </a:lnTo>
                  <a:lnTo>
                    <a:pt x="53" y="20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38" y="31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17" y="31"/>
                  </a:lnTo>
                  <a:lnTo>
                    <a:pt x="9" y="28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9" y="5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0"/>
                  </a:lnTo>
                  <a:lnTo>
                    <a:pt x="53" y="13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F7F0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13">
              <a:extLst>
                <a:ext uri="{FF2B5EF4-FFF2-40B4-BE49-F238E27FC236}">
                  <a16:creationId xmlns:a16="http://schemas.microsoft.com/office/drawing/2014/main" id="{3F09F618-3627-40A4-AF5A-697D3CBE6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1792"/>
              <a:ext cx="53" cy="32"/>
            </a:xfrm>
            <a:custGeom>
              <a:avLst/>
              <a:gdLst/>
              <a:ahLst/>
              <a:cxnLst>
                <a:cxn ang="0">
                  <a:pos x="53" y="16"/>
                </a:cxn>
                <a:cxn ang="0">
                  <a:pos x="53" y="16"/>
                </a:cxn>
                <a:cxn ang="0">
                  <a:pos x="53" y="20"/>
                </a:cxn>
                <a:cxn ang="0">
                  <a:pos x="52" y="23"/>
                </a:cxn>
                <a:cxn ang="0">
                  <a:pos x="46" y="28"/>
                </a:cxn>
                <a:cxn ang="0">
                  <a:pos x="38" y="31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17" y="31"/>
                </a:cxn>
                <a:cxn ang="0">
                  <a:pos x="9" y="28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3" y="10"/>
                </a:cxn>
                <a:cxn ang="0">
                  <a:pos x="9" y="5"/>
                </a:cxn>
                <a:cxn ang="0">
                  <a:pos x="17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46" y="5"/>
                </a:cxn>
                <a:cxn ang="0">
                  <a:pos x="52" y="10"/>
                </a:cxn>
                <a:cxn ang="0">
                  <a:pos x="53" y="13"/>
                </a:cxn>
                <a:cxn ang="0">
                  <a:pos x="53" y="16"/>
                </a:cxn>
                <a:cxn ang="0">
                  <a:pos x="53" y="16"/>
                </a:cxn>
              </a:cxnLst>
              <a:rect l="0" t="0" r="r" b="b"/>
              <a:pathLst>
                <a:path w="53" h="32">
                  <a:moveTo>
                    <a:pt x="53" y="16"/>
                  </a:moveTo>
                  <a:lnTo>
                    <a:pt x="53" y="16"/>
                  </a:lnTo>
                  <a:lnTo>
                    <a:pt x="53" y="20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38" y="31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17" y="31"/>
                  </a:lnTo>
                  <a:lnTo>
                    <a:pt x="9" y="28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9" y="5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5"/>
                  </a:lnTo>
                  <a:lnTo>
                    <a:pt x="52" y="10"/>
                  </a:lnTo>
                  <a:lnTo>
                    <a:pt x="53" y="13"/>
                  </a:lnTo>
                  <a:lnTo>
                    <a:pt x="53" y="16"/>
                  </a:lnTo>
                  <a:lnTo>
                    <a:pt x="53" y="16"/>
                  </a:lnTo>
                  <a:close/>
                </a:path>
              </a:pathLst>
            </a:custGeom>
            <a:solidFill>
              <a:srgbClr val="F7EE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14">
              <a:extLst>
                <a:ext uri="{FF2B5EF4-FFF2-40B4-BE49-F238E27FC236}">
                  <a16:creationId xmlns:a16="http://schemas.microsoft.com/office/drawing/2014/main" id="{212CAA39-DDE6-4BF9-80A7-E0C8F5562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1792"/>
              <a:ext cx="51" cy="32"/>
            </a:xfrm>
            <a:custGeom>
              <a:avLst/>
              <a:gdLst/>
              <a:ahLst/>
              <a:cxnLst>
                <a:cxn ang="0">
                  <a:pos x="51" y="16"/>
                </a:cxn>
                <a:cxn ang="0">
                  <a:pos x="51" y="16"/>
                </a:cxn>
                <a:cxn ang="0">
                  <a:pos x="51" y="20"/>
                </a:cxn>
                <a:cxn ang="0">
                  <a:pos x="50" y="23"/>
                </a:cxn>
                <a:cxn ang="0">
                  <a:pos x="44" y="27"/>
                </a:cxn>
                <a:cxn ang="0">
                  <a:pos x="36" y="31"/>
                </a:cxn>
                <a:cxn ang="0">
                  <a:pos x="25" y="32"/>
                </a:cxn>
                <a:cxn ang="0">
                  <a:pos x="25" y="32"/>
                </a:cxn>
                <a:cxn ang="0">
                  <a:pos x="15" y="31"/>
                </a:cxn>
                <a:cxn ang="0">
                  <a:pos x="7" y="27"/>
                </a:cxn>
                <a:cxn ang="0">
                  <a:pos x="1" y="23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7" y="5"/>
                </a:cxn>
                <a:cxn ang="0">
                  <a:pos x="15" y="2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36" y="2"/>
                </a:cxn>
                <a:cxn ang="0">
                  <a:pos x="44" y="5"/>
                </a:cxn>
                <a:cxn ang="0">
                  <a:pos x="50" y="10"/>
                </a:cxn>
                <a:cxn ang="0">
                  <a:pos x="51" y="13"/>
                </a:cxn>
                <a:cxn ang="0">
                  <a:pos x="51" y="16"/>
                </a:cxn>
                <a:cxn ang="0">
                  <a:pos x="51" y="16"/>
                </a:cxn>
              </a:cxnLst>
              <a:rect l="0" t="0" r="r" b="b"/>
              <a:pathLst>
                <a:path w="51" h="32">
                  <a:moveTo>
                    <a:pt x="51" y="16"/>
                  </a:moveTo>
                  <a:lnTo>
                    <a:pt x="51" y="16"/>
                  </a:lnTo>
                  <a:lnTo>
                    <a:pt x="51" y="20"/>
                  </a:lnTo>
                  <a:lnTo>
                    <a:pt x="50" y="23"/>
                  </a:lnTo>
                  <a:lnTo>
                    <a:pt x="44" y="27"/>
                  </a:lnTo>
                  <a:lnTo>
                    <a:pt x="36" y="31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5" y="31"/>
                  </a:lnTo>
                  <a:lnTo>
                    <a:pt x="7" y="27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7" y="5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6" y="2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1" y="13"/>
                  </a:lnTo>
                  <a:lnTo>
                    <a:pt x="51" y="16"/>
                  </a:lnTo>
                  <a:lnTo>
                    <a:pt x="51" y="16"/>
                  </a:lnTo>
                  <a:close/>
                </a:path>
              </a:pathLst>
            </a:custGeom>
            <a:solidFill>
              <a:srgbClr val="F7EC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15">
              <a:extLst>
                <a:ext uri="{FF2B5EF4-FFF2-40B4-BE49-F238E27FC236}">
                  <a16:creationId xmlns:a16="http://schemas.microsoft.com/office/drawing/2014/main" id="{8C45476A-3D97-4364-B12C-173F667DA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1792"/>
              <a:ext cx="51" cy="31"/>
            </a:xfrm>
            <a:custGeom>
              <a:avLst/>
              <a:gdLst/>
              <a:ahLst/>
              <a:cxnLst>
                <a:cxn ang="0">
                  <a:pos x="51" y="16"/>
                </a:cxn>
                <a:cxn ang="0">
                  <a:pos x="51" y="16"/>
                </a:cxn>
                <a:cxn ang="0">
                  <a:pos x="50" y="20"/>
                </a:cxn>
                <a:cxn ang="0">
                  <a:pos x="48" y="23"/>
                </a:cxn>
                <a:cxn ang="0">
                  <a:pos x="43" y="27"/>
                </a:cxn>
                <a:cxn ang="0">
                  <a:pos x="34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15" y="31"/>
                </a:cxn>
                <a:cxn ang="0">
                  <a:pos x="8" y="27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13"/>
                </a:cxn>
                <a:cxn ang="0">
                  <a:pos x="2" y="10"/>
                </a:cxn>
                <a:cxn ang="0">
                  <a:pos x="8" y="6"/>
                </a:cxn>
                <a:cxn ang="0">
                  <a:pos x="15" y="2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3" y="6"/>
                </a:cxn>
                <a:cxn ang="0">
                  <a:pos x="48" y="10"/>
                </a:cxn>
                <a:cxn ang="0">
                  <a:pos x="50" y="13"/>
                </a:cxn>
                <a:cxn ang="0">
                  <a:pos x="51" y="16"/>
                </a:cxn>
                <a:cxn ang="0">
                  <a:pos x="51" y="16"/>
                </a:cxn>
              </a:cxnLst>
              <a:rect l="0" t="0" r="r" b="b"/>
              <a:pathLst>
                <a:path w="51" h="31">
                  <a:moveTo>
                    <a:pt x="51" y="16"/>
                  </a:moveTo>
                  <a:lnTo>
                    <a:pt x="51" y="16"/>
                  </a:lnTo>
                  <a:lnTo>
                    <a:pt x="50" y="20"/>
                  </a:lnTo>
                  <a:lnTo>
                    <a:pt x="48" y="23"/>
                  </a:lnTo>
                  <a:lnTo>
                    <a:pt x="43" y="27"/>
                  </a:lnTo>
                  <a:lnTo>
                    <a:pt x="34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15" y="31"/>
                  </a:lnTo>
                  <a:lnTo>
                    <a:pt x="8" y="27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3" y="6"/>
                  </a:lnTo>
                  <a:lnTo>
                    <a:pt x="48" y="10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1" y="16"/>
                  </a:lnTo>
                  <a:close/>
                </a:path>
              </a:pathLst>
            </a:custGeom>
            <a:solidFill>
              <a:srgbClr val="F7EA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16">
              <a:extLst>
                <a:ext uri="{FF2B5EF4-FFF2-40B4-BE49-F238E27FC236}">
                  <a16:creationId xmlns:a16="http://schemas.microsoft.com/office/drawing/2014/main" id="{59832F62-D54B-478C-A05A-6E749C743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1794"/>
              <a:ext cx="49" cy="29"/>
            </a:xfrm>
            <a:custGeom>
              <a:avLst/>
              <a:gdLst/>
              <a:ahLst/>
              <a:cxnLst>
                <a:cxn ang="0">
                  <a:pos x="49" y="14"/>
                </a:cxn>
                <a:cxn ang="0">
                  <a:pos x="49" y="14"/>
                </a:cxn>
                <a:cxn ang="0">
                  <a:pos x="49" y="18"/>
                </a:cxn>
                <a:cxn ang="0">
                  <a:pos x="47" y="21"/>
                </a:cxn>
                <a:cxn ang="0">
                  <a:pos x="42" y="25"/>
                </a:cxn>
                <a:cxn ang="0">
                  <a:pos x="33" y="28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15" y="28"/>
                </a:cxn>
                <a:cxn ang="0">
                  <a:pos x="7" y="25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7" y="4"/>
                </a:cxn>
                <a:cxn ang="0">
                  <a:pos x="15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3" y="1"/>
                </a:cxn>
                <a:cxn ang="0">
                  <a:pos x="42" y="4"/>
                </a:cxn>
                <a:cxn ang="0">
                  <a:pos x="47" y="8"/>
                </a:cxn>
                <a:cxn ang="0">
                  <a:pos x="49" y="11"/>
                </a:cxn>
                <a:cxn ang="0">
                  <a:pos x="49" y="14"/>
                </a:cxn>
                <a:cxn ang="0">
                  <a:pos x="49" y="14"/>
                </a:cxn>
              </a:cxnLst>
              <a:rect l="0" t="0" r="r" b="b"/>
              <a:pathLst>
                <a:path w="49" h="29">
                  <a:moveTo>
                    <a:pt x="49" y="14"/>
                  </a:moveTo>
                  <a:lnTo>
                    <a:pt x="49" y="14"/>
                  </a:lnTo>
                  <a:lnTo>
                    <a:pt x="49" y="18"/>
                  </a:lnTo>
                  <a:lnTo>
                    <a:pt x="47" y="21"/>
                  </a:lnTo>
                  <a:lnTo>
                    <a:pt x="42" y="25"/>
                  </a:lnTo>
                  <a:lnTo>
                    <a:pt x="33" y="28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5" y="28"/>
                  </a:lnTo>
                  <a:lnTo>
                    <a:pt x="7" y="25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7" y="4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42" y="4"/>
                  </a:lnTo>
                  <a:lnTo>
                    <a:pt x="47" y="8"/>
                  </a:lnTo>
                  <a:lnTo>
                    <a:pt x="49" y="11"/>
                  </a:lnTo>
                  <a:lnTo>
                    <a:pt x="49" y="14"/>
                  </a:lnTo>
                  <a:lnTo>
                    <a:pt x="49" y="14"/>
                  </a:lnTo>
                  <a:close/>
                </a:path>
              </a:pathLst>
            </a:custGeom>
            <a:solidFill>
              <a:srgbClr val="F7E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17">
              <a:extLst>
                <a:ext uri="{FF2B5EF4-FFF2-40B4-BE49-F238E27FC236}">
                  <a16:creationId xmlns:a16="http://schemas.microsoft.com/office/drawing/2014/main" id="{F9AD9C89-3F92-4B4A-9B07-7BA8661F2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1794"/>
              <a:ext cx="49" cy="29"/>
            </a:xfrm>
            <a:custGeom>
              <a:avLst/>
              <a:gdLst/>
              <a:ahLst/>
              <a:cxnLst>
                <a:cxn ang="0">
                  <a:pos x="49" y="14"/>
                </a:cxn>
                <a:cxn ang="0">
                  <a:pos x="49" y="14"/>
                </a:cxn>
                <a:cxn ang="0">
                  <a:pos x="47" y="18"/>
                </a:cxn>
                <a:cxn ang="0">
                  <a:pos x="46" y="19"/>
                </a:cxn>
                <a:cxn ang="0">
                  <a:pos x="42" y="25"/>
                </a:cxn>
                <a:cxn ang="0">
                  <a:pos x="33" y="28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15" y="28"/>
                </a:cxn>
                <a:cxn ang="0">
                  <a:pos x="7" y="25"/>
                </a:cxn>
                <a:cxn ang="0">
                  <a:pos x="3" y="19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7" y="4"/>
                </a:cxn>
                <a:cxn ang="0">
                  <a:pos x="15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3" y="1"/>
                </a:cxn>
                <a:cxn ang="0">
                  <a:pos x="42" y="4"/>
                </a:cxn>
                <a:cxn ang="0">
                  <a:pos x="46" y="8"/>
                </a:cxn>
                <a:cxn ang="0">
                  <a:pos x="47" y="11"/>
                </a:cxn>
                <a:cxn ang="0">
                  <a:pos x="49" y="14"/>
                </a:cxn>
                <a:cxn ang="0">
                  <a:pos x="49" y="14"/>
                </a:cxn>
              </a:cxnLst>
              <a:rect l="0" t="0" r="r" b="b"/>
              <a:pathLst>
                <a:path w="49" h="29">
                  <a:moveTo>
                    <a:pt x="49" y="14"/>
                  </a:moveTo>
                  <a:lnTo>
                    <a:pt x="49" y="14"/>
                  </a:lnTo>
                  <a:lnTo>
                    <a:pt x="47" y="18"/>
                  </a:lnTo>
                  <a:lnTo>
                    <a:pt x="46" y="19"/>
                  </a:lnTo>
                  <a:lnTo>
                    <a:pt x="42" y="25"/>
                  </a:lnTo>
                  <a:lnTo>
                    <a:pt x="33" y="28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5" y="28"/>
                  </a:lnTo>
                  <a:lnTo>
                    <a:pt x="7" y="25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42" y="4"/>
                  </a:lnTo>
                  <a:lnTo>
                    <a:pt x="46" y="8"/>
                  </a:lnTo>
                  <a:lnTo>
                    <a:pt x="47" y="11"/>
                  </a:lnTo>
                  <a:lnTo>
                    <a:pt x="49" y="14"/>
                  </a:lnTo>
                  <a:lnTo>
                    <a:pt x="49" y="14"/>
                  </a:lnTo>
                  <a:close/>
                </a:path>
              </a:pathLst>
            </a:custGeom>
            <a:solidFill>
              <a:srgbClr val="F7E5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18">
              <a:extLst>
                <a:ext uri="{FF2B5EF4-FFF2-40B4-BE49-F238E27FC236}">
                  <a16:creationId xmlns:a16="http://schemas.microsoft.com/office/drawing/2014/main" id="{22D7A9EA-FA26-4DA8-AFCA-A171C0D7F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1794"/>
              <a:ext cx="46" cy="2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6" y="14"/>
                </a:cxn>
                <a:cxn ang="0">
                  <a:pos x="46" y="16"/>
                </a:cxn>
                <a:cxn ang="0">
                  <a:pos x="45" y="19"/>
                </a:cxn>
                <a:cxn ang="0">
                  <a:pos x="39" y="25"/>
                </a:cxn>
                <a:cxn ang="0">
                  <a:pos x="32" y="28"/>
                </a:cxn>
                <a:cxn ang="0">
                  <a:pos x="23" y="29"/>
                </a:cxn>
                <a:cxn ang="0">
                  <a:pos x="23" y="29"/>
                </a:cxn>
                <a:cxn ang="0">
                  <a:pos x="14" y="28"/>
                </a:cxn>
                <a:cxn ang="0">
                  <a:pos x="7" y="25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7" y="4"/>
                </a:cxn>
                <a:cxn ang="0">
                  <a:pos x="14" y="1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32" y="1"/>
                </a:cxn>
                <a:cxn ang="0">
                  <a:pos x="39" y="4"/>
                </a:cxn>
                <a:cxn ang="0">
                  <a:pos x="45" y="8"/>
                </a:cxn>
                <a:cxn ang="0">
                  <a:pos x="46" y="11"/>
                </a:cxn>
                <a:cxn ang="0">
                  <a:pos x="46" y="14"/>
                </a:cxn>
                <a:cxn ang="0">
                  <a:pos x="46" y="14"/>
                </a:cxn>
              </a:cxnLst>
              <a:rect l="0" t="0" r="r" b="b"/>
              <a:pathLst>
                <a:path w="46" h="29">
                  <a:moveTo>
                    <a:pt x="46" y="14"/>
                  </a:moveTo>
                  <a:lnTo>
                    <a:pt x="46" y="14"/>
                  </a:lnTo>
                  <a:lnTo>
                    <a:pt x="46" y="16"/>
                  </a:lnTo>
                  <a:lnTo>
                    <a:pt x="45" y="19"/>
                  </a:lnTo>
                  <a:lnTo>
                    <a:pt x="39" y="25"/>
                  </a:lnTo>
                  <a:lnTo>
                    <a:pt x="32" y="28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14" y="28"/>
                  </a:lnTo>
                  <a:lnTo>
                    <a:pt x="7" y="25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8"/>
                  </a:lnTo>
                  <a:lnTo>
                    <a:pt x="7" y="4"/>
                  </a:lnTo>
                  <a:lnTo>
                    <a:pt x="1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2" y="1"/>
                  </a:lnTo>
                  <a:lnTo>
                    <a:pt x="39" y="4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F7E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19">
              <a:extLst>
                <a:ext uri="{FF2B5EF4-FFF2-40B4-BE49-F238E27FC236}">
                  <a16:creationId xmlns:a16="http://schemas.microsoft.com/office/drawing/2014/main" id="{FFF8E2C8-C992-4298-81A9-BAE7FDEEC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1795"/>
              <a:ext cx="46" cy="27"/>
            </a:xfrm>
            <a:custGeom>
              <a:avLst/>
              <a:gdLst/>
              <a:ahLst/>
              <a:cxnLst>
                <a:cxn ang="0">
                  <a:pos x="46" y="13"/>
                </a:cxn>
                <a:cxn ang="0">
                  <a:pos x="46" y="13"/>
                </a:cxn>
                <a:cxn ang="0">
                  <a:pos x="45" y="15"/>
                </a:cxn>
                <a:cxn ang="0">
                  <a:pos x="43" y="18"/>
                </a:cxn>
                <a:cxn ang="0">
                  <a:pos x="39" y="22"/>
                </a:cxn>
                <a:cxn ang="0">
                  <a:pos x="32" y="27"/>
                </a:cxn>
                <a:cxn ang="0">
                  <a:pos x="23" y="27"/>
                </a:cxn>
                <a:cxn ang="0">
                  <a:pos x="23" y="27"/>
                </a:cxn>
                <a:cxn ang="0">
                  <a:pos x="14" y="27"/>
                </a:cxn>
                <a:cxn ang="0">
                  <a:pos x="7" y="22"/>
                </a:cxn>
                <a:cxn ang="0">
                  <a:pos x="3" y="18"/>
                </a:cxn>
                <a:cxn ang="0">
                  <a:pos x="2" y="15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3" y="8"/>
                </a:cxn>
                <a:cxn ang="0">
                  <a:pos x="7" y="3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9" y="3"/>
                </a:cxn>
                <a:cxn ang="0">
                  <a:pos x="43" y="8"/>
                </a:cxn>
                <a:cxn ang="0">
                  <a:pos x="45" y="10"/>
                </a:cxn>
                <a:cxn ang="0">
                  <a:pos x="46" y="13"/>
                </a:cxn>
                <a:cxn ang="0">
                  <a:pos x="46" y="13"/>
                </a:cxn>
              </a:cxnLst>
              <a:rect l="0" t="0" r="r" b="b"/>
              <a:pathLst>
                <a:path w="46" h="27">
                  <a:moveTo>
                    <a:pt x="46" y="13"/>
                  </a:moveTo>
                  <a:lnTo>
                    <a:pt x="46" y="13"/>
                  </a:lnTo>
                  <a:lnTo>
                    <a:pt x="45" y="15"/>
                  </a:lnTo>
                  <a:lnTo>
                    <a:pt x="43" y="18"/>
                  </a:lnTo>
                  <a:lnTo>
                    <a:pt x="39" y="22"/>
                  </a:lnTo>
                  <a:lnTo>
                    <a:pt x="32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14" y="27"/>
                  </a:lnTo>
                  <a:lnTo>
                    <a:pt x="7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8"/>
                  </a:lnTo>
                  <a:lnTo>
                    <a:pt x="7" y="3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9" y="3"/>
                  </a:lnTo>
                  <a:lnTo>
                    <a:pt x="43" y="8"/>
                  </a:lnTo>
                  <a:lnTo>
                    <a:pt x="45" y="10"/>
                  </a:lnTo>
                  <a:lnTo>
                    <a:pt x="46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F7E2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20">
              <a:extLst>
                <a:ext uri="{FF2B5EF4-FFF2-40B4-BE49-F238E27FC236}">
                  <a16:creationId xmlns:a16="http://schemas.microsoft.com/office/drawing/2014/main" id="{79BAB52D-5F2B-46A0-978A-E96877995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795"/>
              <a:ext cx="43" cy="27"/>
            </a:xfrm>
            <a:custGeom>
              <a:avLst/>
              <a:gdLst/>
              <a:ahLst/>
              <a:cxnLst>
                <a:cxn ang="0">
                  <a:pos x="43" y="13"/>
                </a:cxn>
                <a:cxn ang="0">
                  <a:pos x="43" y="13"/>
                </a:cxn>
                <a:cxn ang="0">
                  <a:pos x="43" y="15"/>
                </a:cxn>
                <a:cxn ang="0">
                  <a:pos x="41" y="18"/>
                </a:cxn>
                <a:cxn ang="0">
                  <a:pos x="37" y="22"/>
                </a:cxn>
                <a:cxn ang="0">
                  <a:pos x="30" y="25"/>
                </a:cxn>
                <a:cxn ang="0">
                  <a:pos x="21" y="27"/>
                </a:cxn>
                <a:cxn ang="0">
                  <a:pos x="21" y="27"/>
                </a:cxn>
                <a:cxn ang="0">
                  <a:pos x="12" y="25"/>
                </a:cxn>
                <a:cxn ang="0">
                  <a:pos x="5" y="22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8"/>
                </a:cxn>
                <a:cxn ang="0">
                  <a:pos x="5" y="4"/>
                </a:cxn>
                <a:cxn ang="0">
                  <a:pos x="12" y="2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0" y="2"/>
                </a:cxn>
                <a:cxn ang="0">
                  <a:pos x="37" y="4"/>
                </a:cxn>
                <a:cxn ang="0">
                  <a:pos x="41" y="8"/>
                </a:cxn>
                <a:cxn ang="0">
                  <a:pos x="43" y="10"/>
                </a:cxn>
                <a:cxn ang="0">
                  <a:pos x="43" y="13"/>
                </a:cxn>
                <a:cxn ang="0">
                  <a:pos x="43" y="13"/>
                </a:cxn>
              </a:cxnLst>
              <a:rect l="0" t="0" r="r" b="b"/>
              <a:pathLst>
                <a:path w="43" h="27">
                  <a:moveTo>
                    <a:pt x="43" y="13"/>
                  </a:moveTo>
                  <a:lnTo>
                    <a:pt x="43" y="13"/>
                  </a:lnTo>
                  <a:lnTo>
                    <a:pt x="43" y="15"/>
                  </a:lnTo>
                  <a:lnTo>
                    <a:pt x="41" y="18"/>
                  </a:lnTo>
                  <a:lnTo>
                    <a:pt x="37" y="22"/>
                  </a:lnTo>
                  <a:lnTo>
                    <a:pt x="30" y="25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5" y="4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0" y="2"/>
                  </a:lnTo>
                  <a:lnTo>
                    <a:pt x="37" y="4"/>
                  </a:lnTo>
                  <a:lnTo>
                    <a:pt x="41" y="8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rgbClr val="F7DF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21">
              <a:extLst>
                <a:ext uri="{FF2B5EF4-FFF2-40B4-BE49-F238E27FC236}">
                  <a16:creationId xmlns:a16="http://schemas.microsoft.com/office/drawing/2014/main" id="{41C9B26E-4C07-4285-BFF9-D5857010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1795"/>
              <a:ext cx="43" cy="27"/>
            </a:xfrm>
            <a:custGeom>
              <a:avLst/>
              <a:gdLst/>
              <a:ahLst/>
              <a:cxnLst>
                <a:cxn ang="0">
                  <a:pos x="43" y="13"/>
                </a:cxn>
                <a:cxn ang="0">
                  <a:pos x="43" y="13"/>
                </a:cxn>
                <a:cxn ang="0">
                  <a:pos x="41" y="15"/>
                </a:cxn>
                <a:cxn ang="0">
                  <a:pos x="41" y="18"/>
                </a:cxn>
                <a:cxn ang="0">
                  <a:pos x="36" y="22"/>
                </a:cxn>
                <a:cxn ang="0">
                  <a:pos x="29" y="25"/>
                </a:cxn>
                <a:cxn ang="0">
                  <a:pos x="21" y="27"/>
                </a:cxn>
                <a:cxn ang="0">
                  <a:pos x="21" y="27"/>
                </a:cxn>
                <a:cxn ang="0">
                  <a:pos x="12" y="25"/>
                </a:cxn>
                <a:cxn ang="0">
                  <a:pos x="7" y="22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7" y="4"/>
                </a:cxn>
                <a:cxn ang="0">
                  <a:pos x="12" y="2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9" y="2"/>
                </a:cxn>
                <a:cxn ang="0">
                  <a:pos x="36" y="4"/>
                </a:cxn>
                <a:cxn ang="0">
                  <a:pos x="41" y="8"/>
                </a:cxn>
                <a:cxn ang="0">
                  <a:pos x="41" y="11"/>
                </a:cxn>
                <a:cxn ang="0">
                  <a:pos x="43" y="13"/>
                </a:cxn>
                <a:cxn ang="0">
                  <a:pos x="43" y="13"/>
                </a:cxn>
              </a:cxnLst>
              <a:rect l="0" t="0" r="r" b="b"/>
              <a:pathLst>
                <a:path w="43" h="27">
                  <a:moveTo>
                    <a:pt x="43" y="13"/>
                  </a:moveTo>
                  <a:lnTo>
                    <a:pt x="43" y="13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36" y="22"/>
                  </a:lnTo>
                  <a:lnTo>
                    <a:pt x="29" y="25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2" y="25"/>
                  </a:lnTo>
                  <a:lnTo>
                    <a:pt x="7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7" y="4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36" y="4"/>
                  </a:lnTo>
                  <a:lnTo>
                    <a:pt x="41" y="8"/>
                  </a:lnTo>
                  <a:lnTo>
                    <a:pt x="41" y="11"/>
                  </a:lnTo>
                  <a:lnTo>
                    <a:pt x="43" y="13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rgbClr val="F7DD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222">
              <a:extLst>
                <a:ext uri="{FF2B5EF4-FFF2-40B4-BE49-F238E27FC236}">
                  <a16:creationId xmlns:a16="http://schemas.microsoft.com/office/drawing/2014/main" id="{BB6D7973-1002-4F17-B8C6-354AB1892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795"/>
              <a:ext cx="40" cy="25"/>
            </a:xfrm>
            <a:custGeom>
              <a:avLst/>
              <a:gdLst/>
              <a:ahLst/>
              <a:cxnLst>
                <a:cxn ang="0">
                  <a:pos x="40" y="13"/>
                </a:cxn>
                <a:cxn ang="0">
                  <a:pos x="40" y="13"/>
                </a:cxn>
                <a:cxn ang="0">
                  <a:pos x="39" y="18"/>
                </a:cxn>
                <a:cxn ang="0">
                  <a:pos x="35" y="22"/>
                </a:cxn>
                <a:cxn ang="0">
                  <a:pos x="28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3" y="25"/>
                </a:cxn>
                <a:cxn ang="0">
                  <a:pos x="6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5" y="4"/>
                </a:cxn>
                <a:cxn ang="0">
                  <a:pos x="39" y="8"/>
                </a:cxn>
                <a:cxn ang="0">
                  <a:pos x="40" y="13"/>
                </a:cxn>
                <a:cxn ang="0">
                  <a:pos x="40" y="13"/>
                </a:cxn>
              </a:cxnLst>
              <a:rect l="0" t="0" r="r" b="b"/>
              <a:pathLst>
                <a:path w="40" h="25">
                  <a:moveTo>
                    <a:pt x="40" y="13"/>
                  </a:moveTo>
                  <a:lnTo>
                    <a:pt x="40" y="13"/>
                  </a:lnTo>
                  <a:lnTo>
                    <a:pt x="39" y="18"/>
                  </a:lnTo>
                  <a:lnTo>
                    <a:pt x="35" y="22"/>
                  </a:lnTo>
                  <a:lnTo>
                    <a:pt x="28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5" y="4"/>
                  </a:lnTo>
                  <a:lnTo>
                    <a:pt x="39" y="8"/>
                  </a:lnTo>
                  <a:lnTo>
                    <a:pt x="40" y="13"/>
                  </a:lnTo>
                  <a:lnTo>
                    <a:pt x="40" y="13"/>
                  </a:lnTo>
                  <a:close/>
                </a:path>
              </a:pathLst>
            </a:custGeom>
            <a:solidFill>
              <a:srgbClr val="F7D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223">
              <a:extLst>
                <a:ext uri="{FF2B5EF4-FFF2-40B4-BE49-F238E27FC236}">
                  <a16:creationId xmlns:a16="http://schemas.microsoft.com/office/drawing/2014/main" id="{4E268BCF-20FF-475D-BEE3-F04DFD39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797"/>
              <a:ext cx="40" cy="23"/>
            </a:xfrm>
            <a:custGeom>
              <a:avLst/>
              <a:gdLst/>
              <a:ahLst/>
              <a:cxnLst>
                <a:cxn ang="0">
                  <a:pos x="40" y="11"/>
                </a:cxn>
                <a:cxn ang="0">
                  <a:pos x="40" y="11"/>
                </a:cxn>
                <a:cxn ang="0">
                  <a:pos x="39" y="16"/>
                </a:cxn>
                <a:cxn ang="0">
                  <a:pos x="35" y="20"/>
                </a:cxn>
                <a:cxn ang="0">
                  <a:pos x="28" y="23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6" y="20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6" y="2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35" y="2"/>
                </a:cxn>
                <a:cxn ang="0">
                  <a:pos x="39" y="6"/>
                </a:cxn>
                <a:cxn ang="0">
                  <a:pos x="40" y="11"/>
                </a:cxn>
                <a:cxn ang="0">
                  <a:pos x="40" y="11"/>
                </a:cxn>
              </a:cxnLst>
              <a:rect l="0" t="0" r="r" b="b"/>
              <a:pathLst>
                <a:path w="40" h="23">
                  <a:moveTo>
                    <a:pt x="40" y="11"/>
                  </a:moveTo>
                  <a:lnTo>
                    <a:pt x="40" y="11"/>
                  </a:lnTo>
                  <a:lnTo>
                    <a:pt x="39" y="16"/>
                  </a:lnTo>
                  <a:lnTo>
                    <a:pt x="35" y="20"/>
                  </a:lnTo>
                  <a:lnTo>
                    <a:pt x="28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3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6"/>
                  </a:lnTo>
                  <a:lnTo>
                    <a:pt x="6" y="2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5" y="2"/>
                  </a:lnTo>
                  <a:lnTo>
                    <a:pt x="39" y="6"/>
                  </a:lnTo>
                  <a:lnTo>
                    <a:pt x="40" y="11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rgbClr val="F7D9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224">
              <a:extLst>
                <a:ext uri="{FF2B5EF4-FFF2-40B4-BE49-F238E27FC236}">
                  <a16:creationId xmlns:a16="http://schemas.microsoft.com/office/drawing/2014/main" id="{69E7F4DA-223B-4C82-9189-EA127207E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797"/>
              <a:ext cx="37" cy="23"/>
            </a:xfrm>
            <a:custGeom>
              <a:avLst/>
              <a:gdLst/>
              <a:ahLst/>
              <a:cxnLst>
                <a:cxn ang="0">
                  <a:pos x="37" y="11"/>
                </a:cxn>
                <a:cxn ang="0">
                  <a:pos x="37" y="11"/>
                </a:cxn>
                <a:cxn ang="0">
                  <a:pos x="36" y="16"/>
                </a:cxn>
                <a:cxn ang="0">
                  <a:pos x="32" y="19"/>
                </a:cxn>
                <a:cxn ang="0">
                  <a:pos x="26" y="22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1" y="22"/>
                </a:cxn>
                <a:cxn ang="0">
                  <a:pos x="5" y="19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5" y="2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6" y="1"/>
                </a:cxn>
                <a:cxn ang="0">
                  <a:pos x="32" y="2"/>
                </a:cxn>
                <a:cxn ang="0">
                  <a:pos x="36" y="6"/>
                </a:cxn>
                <a:cxn ang="0">
                  <a:pos x="37" y="11"/>
                </a:cxn>
                <a:cxn ang="0">
                  <a:pos x="37" y="11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11"/>
                  </a:lnTo>
                  <a:lnTo>
                    <a:pt x="36" y="16"/>
                  </a:lnTo>
                  <a:lnTo>
                    <a:pt x="32" y="19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1" y="22"/>
                  </a:lnTo>
                  <a:lnTo>
                    <a:pt x="5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7D7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225">
              <a:extLst>
                <a:ext uri="{FF2B5EF4-FFF2-40B4-BE49-F238E27FC236}">
                  <a16:creationId xmlns:a16="http://schemas.microsoft.com/office/drawing/2014/main" id="{CFFA8AAA-D938-4371-98A1-BB53F7EF0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797"/>
              <a:ext cx="37" cy="23"/>
            </a:xfrm>
            <a:custGeom>
              <a:avLst/>
              <a:gdLst/>
              <a:ahLst/>
              <a:cxnLst>
                <a:cxn ang="0">
                  <a:pos x="37" y="11"/>
                </a:cxn>
                <a:cxn ang="0">
                  <a:pos x="37" y="11"/>
                </a:cxn>
                <a:cxn ang="0">
                  <a:pos x="36" y="16"/>
                </a:cxn>
                <a:cxn ang="0">
                  <a:pos x="32" y="19"/>
                </a:cxn>
                <a:cxn ang="0">
                  <a:pos x="26" y="22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1" y="22"/>
                </a:cxn>
                <a:cxn ang="0">
                  <a:pos x="5" y="19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6" y="1"/>
                </a:cxn>
                <a:cxn ang="0">
                  <a:pos x="32" y="4"/>
                </a:cxn>
                <a:cxn ang="0">
                  <a:pos x="36" y="6"/>
                </a:cxn>
                <a:cxn ang="0">
                  <a:pos x="37" y="11"/>
                </a:cxn>
                <a:cxn ang="0">
                  <a:pos x="37" y="11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11"/>
                  </a:lnTo>
                  <a:lnTo>
                    <a:pt x="36" y="16"/>
                  </a:lnTo>
                  <a:lnTo>
                    <a:pt x="32" y="19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1" y="22"/>
                  </a:lnTo>
                  <a:lnTo>
                    <a:pt x="5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7D4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226">
              <a:extLst>
                <a:ext uri="{FF2B5EF4-FFF2-40B4-BE49-F238E27FC236}">
                  <a16:creationId xmlns:a16="http://schemas.microsoft.com/office/drawing/2014/main" id="{9AA8557B-DEE6-4206-95E4-D5FF50B44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791"/>
              <a:ext cx="57" cy="35"/>
            </a:xfrm>
            <a:custGeom>
              <a:avLst/>
              <a:gdLst/>
              <a:ahLst/>
              <a:cxnLst>
                <a:cxn ang="0">
                  <a:pos x="57" y="17"/>
                </a:cxn>
                <a:cxn ang="0">
                  <a:pos x="57" y="17"/>
                </a:cxn>
                <a:cxn ang="0">
                  <a:pos x="57" y="21"/>
                </a:cxn>
                <a:cxn ang="0">
                  <a:pos x="56" y="24"/>
                </a:cxn>
                <a:cxn ang="0">
                  <a:pos x="53" y="28"/>
                </a:cxn>
                <a:cxn ang="0">
                  <a:pos x="49" y="29"/>
                </a:cxn>
                <a:cxn ang="0">
                  <a:pos x="40" y="33"/>
                </a:cxn>
                <a:cxn ang="0">
                  <a:pos x="28" y="35"/>
                </a:cxn>
                <a:cxn ang="0">
                  <a:pos x="28" y="35"/>
                </a:cxn>
                <a:cxn ang="0">
                  <a:pos x="17" y="33"/>
                </a:cxn>
                <a:cxn ang="0">
                  <a:pos x="8" y="29"/>
                </a:cxn>
                <a:cxn ang="0">
                  <a:pos x="4" y="28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7"/>
                </a:cxn>
                <a:cxn ang="0">
                  <a:pos x="8" y="4"/>
                </a:cxn>
                <a:cxn ang="0">
                  <a:pos x="17" y="1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40" y="1"/>
                </a:cxn>
                <a:cxn ang="0">
                  <a:pos x="49" y="4"/>
                </a:cxn>
                <a:cxn ang="0">
                  <a:pos x="53" y="7"/>
                </a:cxn>
                <a:cxn ang="0">
                  <a:pos x="56" y="10"/>
                </a:cxn>
                <a:cxn ang="0">
                  <a:pos x="57" y="14"/>
                </a:cxn>
                <a:cxn ang="0">
                  <a:pos x="57" y="17"/>
                </a:cxn>
                <a:cxn ang="0">
                  <a:pos x="57" y="17"/>
                </a:cxn>
              </a:cxnLst>
              <a:rect l="0" t="0" r="r" b="b"/>
              <a:pathLst>
                <a:path w="57" h="35">
                  <a:moveTo>
                    <a:pt x="57" y="17"/>
                  </a:moveTo>
                  <a:lnTo>
                    <a:pt x="57" y="17"/>
                  </a:lnTo>
                  <a:lnTo>
                    <a:pt x="57" y="21"/>
                  </a:lnTo>
                  <a:lnTo>
                    <a:pt x="56" y="24"/>
                  </a:lnTo>
                  <a:lnTo>
                    <a:pt x="53" y="28"/>
                  </a:lnTo>
                  <a:lnTo>
                    <a:pt x="49" y="29"/>
                  </a:lnTo>
                  <a:lnTo>
                    <a:pt x="40" y="33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17" y="33"/>
                  </a:lnTo>
                  <a:lnTo>
                    <a:pt x="8" y="29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7"/>
                  </a:lnTo>
                  <a:lnTo>
                    <a:pt x="8" y="4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40" y="1"/>
                  </a:lnTo>
                  <a:lnTo>
                    <a:pt x="49" y="4"/>
                  </a:lnTo>
                  <a:lnTo>
                    <a:pt x="53" y="7"/>
                  </a:lnTo>
                  <a:lnTo>
                    <a:pt x="56" y="10"/>
                  </a:lnTo>
                  <a:lnTo>
                    <a:pt x="57" y="14"/>
                  </a:lnTo>
                  <a:lnTo>
                    <a:pt x="57" y="17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227">
              <a:extLst>
                <a:ext uri="{FF2B5EF4-FFF2-40B4-BE49-F238E27FC236}">
                  <a16:creationId xmlns:a16="http://schemas.microsoft.com/office/drawing/2014/main" id="{CD5349DE-B7A0-4CE1-9B25-D5B5BD692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791"/>
              <a:ext cx="57" cy="35"/>
            </a:xfrm>
            <a:custGeom>
              <a:avLst/>
              <a:gdLst/>
              <a:ahLst/>
              <a:cxnLst>
                <a:cxn ang="0">
                  <a:pos x="57" y="17"/>
                </a:cxn>
                <a:cxn ang="0">
                  <a:pos x="57" y="17"/>
                </a:cxn>
                <a:cxn ang="0">
                  <a:pos x="56" y="21"/>
                </a:cxn>
                <a:cxn ang="0">
                  <a:pos x="54" y="24"/>
                </a:cxn>
                <a:cxn ang="0">
                  <a:pos x="51" y="26"/>
                </a:cxn>
                <a:cxn ang="0">
                  <a:pos x="49" y="29"/>
                </a:cxn>
                <a:cxn ang="0">
                  <a:pos x="39" y="33"/>
                </a:cxn>
                <a:cxn ang="0">
                  <a:pos x="28" y="35"/>
                </a:cxn>
                <a:cxn ang="0">
                  <a:pos x="28" y="35"/>
                </a:cxn>
                <a:cxn ang="0">
                  <a:pos x="18" y="33"/>
                </a:cxn>
                <a:cxn ang="0">
                  <a:pos x="8" y="29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3" y="11"/>
                </a:cxn>
                <a:cxn ang="0">
                  <a:pos x="5" y="7"/>
                </a:cxn>
                <a:cxn ang="0">
                  <a:pos x="8" y="6"/>
                </a:cxn>
                <a:cxn ang="0">
                  <a:pos x="18" y="1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9" y="1"/>
                </a:cxn>
                <a:cxn ang="0">
                  <a:pos x="49" y="6"/>
                </a:cxn>
                <a:cxn ang="0">
                  <a:pos x="51" y="7"/>
                </a:cxn>
                <a:cxn ang="0">
                  <a:pos x="54" y="11"/>
                </a:cxn>
                <a:cxn ang="0">
                  <a:pos x="56" y="14"/>
                </a:cxn>
                <a:cxn ang="0">
                  <a:pos x="57" y="17"/>
                </a:cxn>
                <a:cxn ang="0">
                  <a:pos x="57" y="17"/>
                </a:cxn>
              </a:cxnLst>
              <a:rect l="0" t="0" r="r" b="b"/>
              <a:pathLst>
                <a:path w="57" h="35">
                  <a:moveTo>
                    <a:pt x="57" y="17"/>
                  </a:moveTo>
                  <a:lnTo>
                    <a:pt x="57" y="17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26"/>
                  </a:lnTo>
                  <a:lnTo>
                    <a:pt x="49" y="29"/>
                  </a:lnTo>
                  <a:lnTo>
                    <a:pt x="39" y="33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18" y="33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5" y="7"/>
                  </a:lnTo>
                  <a:lnTo>
                    <a:pt x="8" y="6"/>
                  </a:lnTo>
                  <a:lnTo>
                    <a:pt x="1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9" y="6"/>
                  </a:lnTo>
                  <a:lnTo>
                    <a:pt x="51" y="7"/>
                  </a:lnTo>
                  <a:lnTo>
                    <a:pt x="54" y="11"/>
                  </a:lnTo>
                  <a:lnTo>
                    <a:pt x="56" y="14"/>
                  </a:lnTo>
                  <a:lnTo>
                    <a:pt x="57" y="17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F7F5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228">
              <a:extLst>
                <a:ext uri="{FF2B5EF4-FFF2-40B4-BE49-F238E27FC236}">
                  <a16:creationId xmlns:a16="http://schemas.microsoft.com/office/drawing/2014/main" id="{0B863533-4089-45E0-AEE0-22C52320F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791"/>
              <a:ext cx="55" cy="35"/>
            </a:xfrm>
            <a:custGeom>
              <a:avLst/>
              <a:gdLst/>
              <a:ahLst/>
              <a:cxnLst>
                <a:cxn ang="0">
                  <a:pos x="55" y="17"/>
                </a:cxn>
                <a:cxn ang="0">
                  <a:pos x="55" y="17"/>
                </a:cxn>
                <a:cxn ang="0">
                  <a:pos x="55" y="21"/>
                </a:cxn>
                <a:cxn ang="0">
                  <a:pos x="53" y="24"/>
                </a:cxn>
                <a:cxn ang="0">
                  <a:pos x="50" y="26"/>
                </a:cxn>
                <a:cxn ang="0">
                  <a:pos x="48" y="29"/>
                </a:cxn>
                <a:cxn ang="0">
                  <a:pos x="38" y="33"/>
                </a:cxn>
                <a:cxn ang="0">
                  <a:pos x="27" y="35"/>
                </a:cxn>
                <a:cxn ang="0">
                  <a:pos x="27" y="35"/>
                </a:cxn>
                <a:cxn ang="0">
                  <a:pos x="17" y="33"/>
                </a:cxn>
                <a:cxn ang="0">
                  <a:pos x="7" y="29"/>
                </a:cxn>
                <a:cxn ang="0">
                  <a:pos x="4" y="26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7" y="6"/>
                </a:cxn>
                <a:cxn ang="0">
                  <a:pos x="17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1"/>
                </a:cxn>
                <a:cxn ang="0">
                  <a:pos x="48" y="6"/>
                </a:cxn>
                <a:cxn ang="0">
                  <a:pos x="50" y="8"/>
                </a:cxn>
                <a:cxn ang="0">
                  <a:pos x="53" y="11"/>
                </a:cxn>
                <a:cxn ang="0">
                  <a:pos x="55" y="14"/>
                </a:cxn>
                <a:cxn ang="0">
                  <a:pos x="55" y="17"/>
                </a:cxn>
                <a:cxn ang="0">
                  <a:pos x="55" y="17"/>
                </a:cxn>
              </a:cxnLst>
              <a:rect l="0" t="0" r="r" b="b"/>
              <a:pathLst>
                <a:path w="55" h="35">
                  <a:moveTo>
                    <a:pt x="55" y="17"/>
                  </a:moveTo>
                  <a:lnTo>
                    <a:pt x="55" y="17"/>
                  </a:lnTo>
                  <a:lnTo>
                    <a:pt x="55" y="21"/>
                  </a:lnTo>
                  <a:lnTo>
                    <a:pt x="53" y="24"/>
                  </a:lnTo>
                  <a:lnTo>
                    <a:pt x="50" y="26"/>
                  </a:lnTo>
                  <a:lnTo>
                    <a:pt x="48" y="29"/>
                  </a:lnTo>
                  <a:lnTo>
                    <a:pt x="38" y="33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17" y="33"/>
                  </a:lnTo>
                  <a:lnTo>
                    <a:pt x="7" y="29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7" y="6"/>
                  </a:lnTo>
                  <a:lnTo>
                    <a:pt x="1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1"/>
                  </a:lnTo>
                  <a:lnTo>
                    <a:pt x="48" y="6"/>
                  </a:lnTo>
                  <a:lnTo>
                    <a:pt x="50" y="8"/>
                  </a:lnTo>
                  <a:lnTo>
                    <a:pt x="53" y="11"/>
                  </a:lnTo>
                  <a:lnTo>
                    <a:pt x="55" y="14"/>
                  </a:lnTo>
                  <a:lnTo>
                    <a:pt x="55" y="17"/>
                  </a:lnTo>
                  <a:lnTo>
                    <a:pt x="55" y="17"/>
                  </a:lnTo>
                  <a:close/>
                </a:path>
              </a:pathLst>
            </a:custGeom>
            <a:solidFill>
              <a:srgbClr val="F7F3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229">
              <a:extLst>
                <a:ext uri="{FF2B5EF4-FFF2-40B4-BE49-F238E27FC236}">
                  <a16:creationId xmlns:a16="http://schemas.microsoft.com/office/drawing/2014/main" id="{A9863538-855E-4D3D-9D97-C1892088C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792"/>
              <a:ext cx="55" cy="32"/>
            </a:xfrm>
            <a:custGeom>
              <a:avLst/>
              <a:gdLst/>
              <a:ahLst/>
              <a:cxnLst>
                <a:cxn ang="0">
                  <a:pos x="55" y="16"/>
                </a:cxn>
                <a:cxn ang="0">
                  <a:pos x="55" y="16"/>
                </a:cxn>
                <a:cxn ang="0">
                  <a:pos x="55" y="20"/>
                </a:cxn>
                <a:cxn ang="0">
                  <a:pos x="52" y="23"/>
                </a:cxn>
                <a:cxn ang="0">
                  <a:pos x="46" y="28"/>
                </a:cxn>
                <a:cxn ang="0">
                  <a:pos x="38" y="31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17" y="31"/>
                </a:cxn>
                <a:cxn ang="0">
                  <a:pos x="9" y="28"/>
                </a:cxn>
                <a:cxn ang="0">
                  <a:pos x="3" y="23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3" y="10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2" y="10"/>
                </a:cxn>
                <a:cxn ang="0">
                  <a:pos x="55" y="13"/>
                </a:cxn>
                <a:cxn ang="0">
                  <a:pos x="55" y="16"/>
                </a:cxn>
                <a:cxn ang="0">
                  <a:pos x="55" y="16"/>
                </a:cxn>
              </a:cxnLst>
              <a:rect l="0" t="0" r="r" b="b"/>
              <a:pathLst>
                <a:path w="55" h="32">
                  <a:moveTo>
                    <a:pt x="55" y="16"/>
                  </a:moveTo>
                  <a:lnTo>
                    <a:pt x="55" y="16"/>
                  </a:lnTo>
                  <a:lnTo>
                    <a:pt x="55" y="20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38" y="31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17" y="31"/>
                  </a:lnTo>
                  <a:lnTo>
                    <a:pt x="9" y="28"/>
                  </a:lnTo>
                  <a:lnTo>
                    <a:pt x="3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10"/>
                  </a:lnTo>
                  <a:lnTo>
                    <a:pt x="9" y="5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2" y="10"/>
                  </a:lnTo>
                  <a:lnTo>
                    <a:pt x="55" y="13"/>
                  </a:lnTo>
                  <a:lnTo>
                    <a:pt x="55" y="16"/>
                  </a:lnTo>
                  <a:lnTo>
                    <a:pt x="55" y="16"/>
                  </a:lnTo>
                  <a:close/>
                </a:path>
              </a:pathLst>
            </a:custGeom>
            <a:solidFill>
              <a:srgbClr val="F7F0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230">
              <a:extLst>
                <a:ext uri="{FF2B5EF4-FFF2-40B4-BE49-F238E27FC236}">
                  <a16:creationId xmlns:a16="http://schemas.microsoft.com/office/drawing/2014/main" id="{BE866F40-E074-4D48-A1C3-104276EE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792"/>
              <a:ext cx="53" cy="32"/>
            </a:xfrm>
            <a:custGeom>
              <a:avLst/>
              <a:gdLst/>
              <a:ahLst/>
              <a:cxnLst>
                <a:cxn ang="0">
                  <a:pos x="53" y="16"/>
                </a:cxn>
                <a:cxn ang="0">
                  <a:pos x="53" y="16"/>
                </a:cxn>
                <a:cxn ang="0">
                  <a:pos x="53" y="20"/>
                </a:cxn>
                <a:cxn ang="0">
                  <a:pos x="52" y="23"/>
                </a:cxn>
                <a:cxn ang="0">
                  <a:pos x="46" y="28"/>
                </a:cxn>
                <a:cxn ang="0">
                  <a:pos x="38" y="31"/>
                </a:cxn>
                <a:cxn ang="0">
                  <a:pos x="27" y="32"/>
                </a:cxn>
                <a:cxn ang="0">
                  <a:pos x="27" y="32"/>
                </a:cxn>
                <a:cxn ang="0">
                  <a:pos x="17" y="31"/>
                </a:cxn>
                <a:cxn ang="0">
                  <a:pos x="9" y="28"/>
                </a:cxn>
                <a:cxn ang="0">
                  <a:pos x="3" y="23"/>
                </a:cxn>
                <a:cxn ang="0">
                  <a:pos x="2" y="2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3" y="10"/>
                </a:cxn>
                <a:cxn ang="0">
                  <a:pos x="9" y="5"/>
                </a:cxn>
                <a:cxn ang="0">
                  <a:pos x="17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46" y="5"/>
                </a:cxn>
                <a:cxn ang="0">
                  <a:pos x="52" y="10"/>
                </a:cxn>
                <a:cxn ang="0">
                  <a:pos x="53" y="13"/>
                </a:cxn>
                <a:cxn ang="0">
                  <a:pos x="53" y="16"/>
                </a:cxn>
                <a:cxn ang="0">
                  <a:pos x="53" y="16"/>
                </a:cxn>
              </a:cxnLst>
              <a:rect l="0" t="0" r="r" b="b"/>
              <a:pathLst>
                <a:path w="53" h="32">
                  <a:moveTo>
                    <a:pt x="53" y="16"/>
                  </a:moveTo>
                  <a:lnTo>
                    <a:pt x="53" y="16"/>
                  </a:lnTo>
                  <a:lnTo>
                    <a:pt x="53" y="20"/>
                  </a:lnTo>
                  <a:lnTo>
                    <a:pt x="52" y="23"/>
                  </a:lnTo>
                  <a:lnTo>
                    <a:pt x="46" y="28"/>
                  </a:lnTo>
                  <a:lnTo>
                    <a:pt x="38" y="31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17" y="31"/>
                  </a:lnTo>
                  <a:lnTo>
                    <a:pt x="9" y="28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9" y="5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5"/>
                  </a:lnTo>
                  <a:lnTo>
                    <a:pt x="52" y="10"/>
                  </a:lnTo>
                  <a:lnTo>
                    <a:pt x="53" y="13"/>
                  </a:lnTo>
                  <a:lnTo>
                    <a:pt x="53" y="16"/>
                  </a:lnTo>
                  <a:lnTo>
                    <a:pt x="53" y="16"/>
                  </a:lnTo>
                  <a:close/>
                </a:path>
              </a:pathLst>
            </a:custGeom>
            <a:solidFill>
              <a:srgbClr val="F7EE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231">
              <a:extLst>
                <a:ext uri="{FF2B5EF4-FFF2-40B4-BE49-F238E27FC236}">
                  <a16:creationId xmlns:a16="http://schemas.microsoft.com/office/drawing/2014/main" id="{33DECC56-A6FD-4E65-AD2E-251BC2E8C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1792"/>
              <a:ext cx="51" cy="32"/>
            </a:xfrm>
            <a:custGeom>
              <a:avLst/>
              <a:gdLst/>
              <a:ahLst/>
              <a:cxnLst>
                <a:cxn ang="0">
                  <a:pos x="51" y="16"/>
                </a:cxn>
                <a:cxn ang="0">
                  <a:pos x="51" y="16"/>
                </a:cxn>
                <a:cxn ang="0">
                  <a:pos x="51" y="20"/>
                </a:cxn>
                <a:cxn ang="0">
                  <a:pos x="50" y="23"/>
                </a:cxn>
                <a:cxn ang="0">
                  <a:pos x="44" y="27"/>
                </a:cxn>
                <a:cxn ang="0">
                  <a:pos x="36" y="31"/>
                </a:cxn>
                <a:cxn ang="0">
                  <a:pos x="25" y="32"/>
                </a:cxn>
                <a:cxn ang="0">
                  <a:pos x="25" y="32"/>
                </a:cxn>
                <a:cxn ang="0">
                  <a:pos x="15" y="31"/>
                </a:cxn>
                <a:cxn ang="0">
                  <a:pos x="7" y="27"/>
                </a:cxn>
                <a:cxn ang="0">
                  <a:pos x="1" y="23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7" y="5"/>
                </a:cxn>
                <a:cxn ang="0">
                  <a:pos x="15" y="2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36" y="2"/>
                </a:cxn>
                <a:cxn ang="0">
                  <a:pos x="44" y="5"/>
                </a:cxn>
                <a:cxn ang="0">
                  <a:pos x="50" y="10"/>
                </a:cxn>
                <a:cxn ang="0">
                  <a:pos x="51" y="13"/>
                </a:cxn>
                <a:cxn ang="0">
                  <a:pos x="51" y="16"/>
                </a:cxn>
                <a:cxn ang="0">
                  <a:pos x="51" y="16"/>
                </a:cxn>
              </a:cxnLst>
              <a:rect l="0" t="0" r="r" b="b"/>
              <a:pathLst>
                <a:path w="51" h="32">
                  <a:moveTo>
                    <a:pt x="51" y="16"/>
                  </a:moveTo>
                  <a:lnTo>
                    <a:pt x="51" y="16"/>
                  </a:lnTo>
                  <a:lnTo>
                    <a:pt x="51" y="20"/>
                  </a:lnTo>
                  <a:lnTo>
                    <a:pt x="50" y="23"/>
                  </a:lnTo>
                  <a:lnTo>
                    <a:pt x="44" y="27"/>
                  </a:lnTo>
                  <a:lnTo>
                    <a:pt x="36" y="31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5" y="31"/>
                  </a:lnTo>
                  <a:lnTo>
                    <a:pt x="7" y="27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7" y="5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6" y="2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1" y="13"/>
                  </a:lnTo>
                  <a:lnTo>
                    <a:pt x="51" y="16"/>
                  </a:lnTo>
                  <a:lnTo>
                    <a:pt x="51" y="16"/>
                  </a:lnTo>
                  <a:close/>
                </a:path>
              </a:pathLst>
            </a:custGeom>
            <a:solidFill>
              <a:srgbClr val="F7EC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232">
              <a:extLst>
                <a:ext uri="{FF2B5EF4-FFF2-40B4-BE49-F238E27FC236}">
                  <a16:creationId xmlns:a16="http://schemas.microsoft.com/office/drawing/2014/main" id="{313A9138-0D01-4FA6-B0D7-BF17A8706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1792"/>
              <a:ext cx="51" cy="31"/>
            </a:xfrm>
            <a:custGeom>
              <a:avLst/>
              <a:gdLst/>
              <a:ahLst/>
              <a:cxnLst>
                <a:cxn ang="0">
                  <a:pos x="51" y="16"/>
                </a:cxn>
                <a:cxn ang="0">
                  <a:pos x="51" y="16"/>
                </a:cxn>
                <a:cxn ang="0">
                  <a:pos x="50" y="20"/>
                </a:cxn>
                <a:cxn ang="0">
                  <a:pos x="48" y="23"/>
                </a:cxn>
                <a:cxn ang="0">
                  <a:pos x="43" y="27"/>
                </a:cxn>
                <a:cxn ang="0">
                  <a:pos x="34" y="31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15" y="31"/>
                </a:cxn>
                <a:cxn ang="0">
                  <a:pos x="8" y="27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13"/>
                </a:cxn>
                <a:cxn ang="0">
                  <a:pos x="2" y="10"/>
                </a:cxn>
                <a:cxn ang="0">
                  <a:pos x="8" y="6"/>
                </a:cxn>
                <a:cxn ang="0">
                  <a:pos x="15" y="2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3" y="6"/>
                </a:cxn>
                <a:cxn ang="0">
                  <a:pos x="48" y="10"/>
                </a:cxn>
                <a:cxn ang="0">
                  <a:pos x="50" y="13"/>
                </a:cxn>
                <a:cxn ang="0">
                  <a:pos x="51" y="16"/>
                </a:cxn>
                <a:cxn ang="0">
                  <a:pos x="51" y="16"/>
                </a:cxn>
              </a:cxnLst>
              <a:rect l="0" t="0" r="r" b="b"/>
              <a:pathLst>
                <a:path w="51" h="31">
                  <a:moveTo>
                    <a:pt x="51" y="16"/>
                  </a:moveTo>
                  <a:lnTo>
                    <a:pt x="51" y="16"/>
                  </a:lnTo>
                  <a:lnTo>
                    <a:pt x="50" y="20"/>
                  </a:lnTo>
                  <a:lnTo>
                    <a:pt x="48" y="23"/>
                  </a:lnTo>
                  <a:lnTo>
                    <a:pt x="43" y="27"/>
                  </a:lnTo>
                  <a:lnTo>
                    <a:pt x="34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15" y="31"/>
                  </a:lnTo>
                  <a:lnTo>
                    <a:pt x="8" y="27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8" y="6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3" y="6"/>
                  </a:lnTo>
                  <a:lnTo>
                    <a:pt x="48" y="10"/>
                  </a:lnTo>
                  <a:lnTo>
                    <a:pt x="50" y="13"/>
                  </a:lnTo>
                  <a:lnTo>
                    <a:pt x="51" y="16"/>
                  </a:lnTo>
                  <a:lnTo>
                    <a:pt x="51" y="16"/>
                  </a:lnTo>
                  <a:close/>
                </a:path>
              </a:pathLst>
            </a:custGeom>
            <a:solidFill>
              <a:srgbClr val="F7EA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233">
              <a:extLst>
                <a:ext uri="{FF2B5EF4-FFF2-40B4-BE49-F238E27FC236}">
                  <a16:creationId xmlns:a16="http://schemas.microsoft.com/office/drawing/2014/main" id="{5A9012DE-583D-4B40-BBB5-137FF6863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1794"/>
              <a:ext cx="49" cy="29"/>
            </a:xfrm>
            <a:custGeom>
              <a:avLst/>
              <a:gdLst/>
              <a:ahLst/>
              <a:cxnLst>
                <a:cxn ang="0">
                  <a:pos x="49" y="14"/>
                </a:cxn>
                <a:cxn ang="0">
                  <a:pos x="49" y="14"/>
                </a:cxn>
                <a:cxn ang="0">
                  <a:pos x="49" y="18"/>
                </a:cxn>
                <a:cxn ang="0">
                  <a:pos x="47" y="21"/>
                </a:cxn>
                <a:cxn ang="0">
                  <a:pos x="42" y="25"/>
                </a:cxn>
                <a:cxn ang="0">
                  <a:pos x="33" y="28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15" y="28"/>
                </a:cxn>
                <a:cxn ang="0">
                  <a:pos x="7" y="25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7" y="4"/>
                </a:cxn>
                <a:cxn ang="0">
                  <a:pos x="15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3" y="1"/>
                </a:cxn>
                <a:cxn ang="0">
                  <a:pos x="42" y="4"/>
                </a:cxn>
                <a:cxn ang="0">
                  <a:pos x="47" y="8"/>
                </a:cxn>
                <a:cxn ang="0">
                  <a:pos x="49" y="11"/>
                </a:cxn>
                <a:cxn ang="0">
                  <a:pos x="49" y="14"/>
                </a:cxn>
                <a:cxn ang="0">
                  <a:pos x="49" y="14"/>
                </a:cxn>
              </a:cxnLst>
              <a:rect l="0" t="0" r="r" b="b"/>
              <a:pathLst>
                <a:path w="49" h="29">
                  <a:moveTo>
                    <a:pt x="49" y="14"/>
                  </a:moveTo>
                  <a:lnTo>
                    <a:pt x="49" y="14"/>
                  </a:lnTo>
                  <a:lnTo>
                    <a:pt x="49" y="18"/>
                  </a:lnTo>
                  <a:lnTo>
                    <a:pt x="47" y="21"/>
                  </a:lnTo>
                  <a:lnTo>
                    <a:pt x="42" y="25"/>
                  </a:lnTo>
                  <a:lnTo>
                    <a:pt x="33" y="28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5" y="28"/>
                  </a:lnTo>
                  <a:lnTo>
                    <a:pt x="7" y="25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7" y="4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42" y="4"/>
                  </a:lnTo>
                  <a:lnTo>
                    <a:pt x="47" y="8"/>
                  </a:lnTo>
                  <a:lnTo>
                    <a:pt x="49" y="11"/>
                  </a:lnTo>
                  <a:lnTo>
                    <a:pt x="49" y="14"/>
                  </a:lnTo>
                  <a:lnTo>
                    <a:pt x="49" y="14"/>
                  </a:lnTo>
                  <a:close/>
                </a:path>
              </a:pathLst>
            </a:custGeom>
            <a:solidFill>
              <a:srgbClr val="F7E7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234">
              <a:extLst>
                <a:ext uri="{FF2B5EF4-FFF2-40B4-BE49-F238E27FC236}">
                  <a16:creationId xmlns:a16="http://schemas.microsoft.com/office/drawing/2014/main" id="{D5C3BB34-05F5-4878-AAB8-2E3F493B4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1794"/>
              <a:ext cx="49" cy="29"/>
            </a:xfrm>
            <a:custGeom>
              <a:avLst/>
              <a:gdLst/>
              <a:ahLst/>
              <a:cxnLst>
                <a:cxn ang="0">
                  <a:pos x="49" y="14"/>
                </a:cxn>
                <a:cxn ang="0">
                  <a:pos x="49" y="14"/>
                </a:cxn>
                <a:cxn ang="0">
                  <a:pos x="47" y="18"/>
                </a:cxn>
                <a:cxn ang="0">
                  <a:pos x="46" y="19"/>
                </a:cxn>
                <a:cxn ang="0">
                  <a:pos x="42" y="25"/>
                </a:cxn>
                <a:cxn ang="0">
                  <a:pos x="33" y="28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15" y="28"/>
                </a:cxn>
                <a:cxn ang="0">
                  <a:pos x="7" y="25"/>
                </a:cxn>
                <a:cxn ang="0">
                  <a:pos x="3" y="19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7" y="4"/>
                </a:cxn>
                <a:cxn ang="0">
                  <a:pos x="15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3" y="1"/>
                </a:cxn>
                <a:cxn ang="0">
                  <a:pos x="42" y="4"/>
                </a:cxn>
                <a:cxn ang="0">
                  <a:pos x="46" y="8"/>
                </a:cxn>
                <a:cxn ang="0">
                  <a:pos x="47" y="11"/>
                </a:cxn>
                <a:cxn ang="0">
                  <a:pos x="49" y="14"/>
                </a:cxn>
                <a:cxn ang="0">
                  <a:pos x="49" y="14"/>
                </a:cxn>
              </a:cxnLst>
              <a:rect l="0" t="0" r="r" b="b"/>
              <a:pathLst>
                <a:path w="49" h="29">
                  <a:moveTo>
                    <a:pt x="49" y="14"/>
                  </a:moveTo>
                  <a:lnTo>
                    <a:pt x="49" y="14"/>
                  </a:lnTo>
                  <a:lnTo>
                    <a:pt x="47" y="18"/>
                  </a:lnTo>
                  <a:lnTo>
                    <a:pt x="46" y="19"/>
                  </a:lnTo>
                  <a:lnTo>
                    <a:pt x="42" y="25"/>
                  </a:lnTo>
                  <a:lnTo>
                    <a:pt x="33" y="28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15" y="28"/>
                  </a:lnTo>
                  <a:lnTo>
                    <a:pt x="7" y="25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7" y="4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3" y="1"/>
                  </a:lnTo>
                  <a:lnTo>
                    <a:pt x="42" y="4"/>
                  </a:lnTo>
                  <a:lnTo>
                    <a:pt x="46" y="8"/>
                  </a:lnTo>
                  <a:lnTo>
                    <a:pt x="47" y="11"/>
                  </a:lnTo>
                  <a:lnTo>
                    <a:pt x="49" y="14"/>
                  </a:lnTo>
                  <a:lnTo>
                    <a:pt x="49" y="14"/>
                  </a:lnTo>
                  <a:close/>
                </a:path>
              </a:pathLst>
            </a:custGeom>
            <a:solidFill>
              <a:srgbClr val="F7E5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235">
              <a:extLst>
                <a:ext uri="{FF2B5EF4-FFF2-40B4-BE49-F238E27FC236}">
                  <a16:creationId xmlns:a16="http://schemas.microsoft.com/office/drawing/2014/main" id="{5F2EC47E-DFF0-4534-BDC6-032C6D31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1794"/>
              <a:ext cx="46" cy="2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6" y="14"/>
                </a:cxn>
                <a:cxn ang="0">
                  <a:pos x="46" y="16"/>
                </a:cxn>
                <a:cxn ang="0">
                  <a:pos x="45" y="19"/>
                </a:cxn>
                <a:cxn ang="0">
                  <a:pos x="39" y="25"/>
                </a:cxn>
                <a:cxn ang="0">
                  <a:pos x="32" y="28"/>
                </a:cxn>
                <a:cxn ang="0">
                  <a:pos x="23" y="29"/>
                </a:cxn>
                <a:cxn ang="0">
                  <a:pos x="23" y="29"/>
                </a:cxn>
                <a:cxn ang="0">
                  <a:pos x="14" y="28"/>
                </a:cxn>
                <a:cxn ang="0">
                  <a:pos x="7" y="25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7" y="4"/>
                </a:cxn>
                <a:cxn ang="0">
                  <a:pos x="14" y="1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32" y="1"/>
                </a:cxn>
                <a:cxn ang="0">
                  <a:pos x="39" y="4"/>
                </a:cxn>
                <a:cxn ang="0">
                  <a:pos x="45" y="8"/>
                </a:cxn>
                <a:cxn ang="0">
                  <a:pos x="46" y="11"/>
                </a:cxn>
                <a:cxn ang="0">
                  <a:pos x="46" y="14"/>
                </a:cxn>
                <a:cxn ang="0">
                  <a:pos x="46" y="14"/>
                </a:cxn>
              </a:cxnLst>
              <a:rect l="0" t="0" r="r" b="b"/>
              <a:pathLst>
                <a:path w="46" h="29">
                  <a:moveTo>
                    <a:pt x="46" y="14"/>
                  </a:moveTo>
                  <a:lnTo>
                    <a:pt x="46" y="14"/>
                  </a:lnTo>
                  <a:lnTo>
                    <a:pt x="46" y="16"/>
                  </a:lnTo>
                  <a:lnTo>
                    <a:pt x="45" y="19"/>
                  </a:lnTo>
                  <a:lnTo>
                    <a:pt x="39" y="25"/>
                  </a:lnTo>
                  <a:lnTo>
                    <a:pt x="32" y="28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14" y="28"/>
                  </a:lnTo>
                  <a:lnTo>
                    <a:pt x="7" y="25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8"/>
                  </a:lnTo>
                  <a:lnTo>
                    <a:pt x="7" y="4"/>
                  </a:lnTo>
                  <a:lnTo>
                    <a:pt x="1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2" y="1"/>
                  </a:lnTo>
                  <a:lnTo>
                    <a:pt x="39" y="4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F7E3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236">
              <a:extLst>
                <a:ext uri="{FF2B5EF4-FFF2-40B4-BE49-F238E27FC236}">
                  <a16:creationId xmlns:a16="http://schemas.microsoft.com/office/drawing/2014/main" id="{DA6A96E4-2033-44D2-8A0F-449BE5D15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1795"/>
              <a:ext cx="46" cy="27"/>
            </a:xfrm>
            <a:custGeom>
              <a:avLst/>
              <a:gdLst/>
              <a:ahLst/>
              <a:cxnLst>
                <a:cxn ang="0">
                  <a:pos x="46" y="13"/>
                </a:cxn>
                <a:cxn ang="0">
                  <a:pos x="46" y="13"/>
                </a:cxn>
                <a:cxn ang="0">
                  <a:pos x="45" y="15"/>
                </a:cxn>
                <a:cxn ang="0">
                  <a:pos x="44" y="18"/>
                </a:cxn>
                <a:cxn ang="0">
                  <a:pos x="39" y="22"/>
                </a:cxn>
                <a:cxn ang="0">
                  <a:pos x="32" y="27"/>
                </a:cxn>
                <a:cxn ang="0">
                  <a:pos x="23" y="27"/>
                </a:cxn>
                <a:cxn ang="0">
                  <a:pos x="23" y="27"/>
                </a:cxn>
                <a:cxn ang="0">
                  <a:pos x="14" y="27"/>
                </a:cxn>
                <a:cxn ang="0">
                  <a:pos x="7" y="22"/>
                </a:cxn>
                <a:cxn ang="0">
                  <a:pos x="3" y="18"/>
                </a:cxn>
                <a:cxn ang="0">
                  <a:pos x="2" y="15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3" y="8"/>
                </a:cxn>
                <a:cxn ang="0">
                  <a:pos x="7" y="3"/>
                </a:cxn>
                <a:cxn ang="0">
                  <a:pos x="14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32" y="0"/>
                </a:cxn>
                <a:cxn ang="0">
                  <a:pos x="39" y="3"/>
                </a:cxn>
                <a:cxn ang="0">
                  <a:pos x="44" y="8"/>
                </a:cxn>
                <a:cxn ang="0">
                  <a:pos x="45" y="10"/>
                </a:cxn>
                <a:cxn ang="0">
                  <a:pos x="46" y="13"/>
                </a:cxn>
                <a:cxn ang="0">
                  <a:pos x="46" y="13"/>
                </a:cxn>
              </a:cxnLst>
              <a:rect l="0" t="0" r="r" b="b"/>
              <a:pathLst>
                <a:path w="46" h="27">
                  <a:moveTo>
                    <a:pt x="46" y="13"/>
                  </a:moveTo>
                  <a:lnTo>
                    <a:pt x="46" y="13"/>
                  </a:lnTo>
                  <a:lnTo>
                    <a:pt x="45" y="15"/>
                  </a:lnTo>
                  <a:lnTo>
                    <a:pt x="44" y="18"/>
                  </a:lnTo>
                  <a:lnTo>
                    <a:pt x="39" y="22"/>
                  </a:lnTo>
                  <a:lnTo>
                    <a:pt x="32" y="27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14" y="27"/>
                  </a:lnTo>
                  <a:lnTo>
                    <a:pt x="7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8"/>
                  </a:lnTo>
                  <a:lnTo>
                    <a:pt x="7" y="3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9" y="3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6" y="13"/>
                  </a:lnTo>
                  <a:lnTo>
                    <a:pt x="46" y="13"/>
                  </a:lnTo>
                  <a:close/>
                </a:path>
              </a:pathLst>
            </a:custGeom>
            <a:solidFill>
              <a:srgbClr val="F7E2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237">
              <a:extLst>
                <a:ext uri="{FF2B5EF4-FFF2-40B4-BE49-F238E27FC236}">
                  <a16:creationId xmlns:a16="http://schemas.microsoft.com/office/drawing/2014/main" id="{495A061A-219D-4CFF-803F-5149B1F95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1795"/>
              <a:ext cx="43" cy="27"/>
            </a:xfrm>
            <a:custGeom>
              <a:avLst/>
              <a:gdLst/>
              <a:ahLst/>
              <a:cxnLst>
                <a:cxn ang="0">
                  <a:pos x="43" y="13"/>
                </a:cxn>
                <a:cxn ang="0">
                  <a:pos x="43" y="13"/>
                </a:cxn>
                <a:cxn ang="0">
                  <a:pos x="43" y="15"/>
                </a:cxn>
                <a:cxn ang="0">
                  <a:pos x="42" y="18"/>
                </a:cxn>
                <a:cxn ang="0">
                  <a:pos x="37" y="22"/>
                </a:cxn>
                <a:cxn ang="0">
                  <a:pos x="30" y="25"/>
                </a:cxn>
                <a:cxn ang="0">
                  <a:pos x="21" y="27"/>
                </a:cxn>
                <a:cxn ang="0">
                  <a:pos x="21" y="27"/>
                </a:cxn>
                <a:cxn ang="0">
                  <a:pos x="12" y="25"/>
                </a:cxn>
                <a:cxn ang="0">
                  <a:pos x="5" y="22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1" y="8"/>
                </a:cxn>
                <a:cxn ang="0">
                  <a:pos x="5" y="4"/>
                </a:cxn>
                <a:cxn ang="0">
                  <a:pos x="12" y="2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30" y="2"/>
                </a:cxn>
                <a:cxn ang="0">
                  <a:pos x="37" y="4"/>
                </a:cxn>
                <a:cxn ang="0">
                  <a:pos x="42" y="8"/>
                </a:cxn>
                <a:cxn ang="0">
                  <a:pos x="43" y="10"/>
                </a:cxn>
                <a:cxn ang="0">
                  <a:pos x="43" y="13"/>
                </a:cxn>
                <a:cxn ang="0">
                  <a:pos x="43" y="13"/>
                </a:cxn>
              </a:cxnLst>
              <a:rect l="0" t="0" r="r" b="b"/>
              <a:pathLst>
                <a:path w="43" h="27">
                  <a:moveTo>
                    <a:pt x="43" y="13"/>
                  </a:moveTo>
                  <a:lnTo>
                    <a:pt x="43" y="13"/>
                  </a:lnTo>
                  <a:lnTo>
                    <a:pt x="43" y="15"/>
                  </a:lnTo>
                  <a:lnTo>
                    <a:pt x="42" y="18"/>
                  </a:lnTo>
                  <a:lnTo>
                    <a:pt x="37" y="22"/>
                  </a:lnTo>
                  <a:lnTo>
                    <a:pt x="30" y="25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5" y="4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0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rgbClr val="F7DF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238">
              <a:extLst>
                <a:ext uri="{FF2B5EF4-FFF2-40B4-BE49-F238E27FC236}">
                  <a16:creationId xmlns:a16="http://schemas.microsoft.com/office/drawing/2014/main" id="{A3129132-AF2C-4388-A6DE-5DA018660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3" y="1795"/>
              <a:ext cx="43" cy="27"/>
            </a:xfrm>
            <a:custGeom>
              <a:avLst/>
              <a:gdLst/>
              <a:ahLst/>
              <a:cxnLst>
                <a:cxn ang="0">
                  <a:pos x="43" y="13"/>
                </a:cxn>
                <a:cxn ang="0">
                  <a:pos x="43" y="13"/>
                </a:cxn>
                <a:cxn ang="0">
                  <a:pos x="42" y="15"/>
                </a:cxn>
                <a:cxn ang="0">
                  <a:pos x="42" y="18"/>
                </a:cxn>
                <a:cxn ang="0">
                  <a:pos x="36" y="22"/>
                </a:cxn>
                <a:cxn ang="0">
                  <a:pos x="29" y="25"/>
                </a:cxn>
                <a:cxn ang="0">
                  <a:pos x="21" y="27"/>
                </a:cxn>
                <a:cxn ang="0">
                  <a:pos x="21" y="27"/>
                </a:cxn>
                <a:cxn ang="0">
                  <a:pos x="14" y="25"/>
                </a:cxn>
                <a:cxn ang="0">
                  <a:pos x="7" y="22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7" y="4"/>
                </a:cxn>
                <a:cxn ang="0">
                  <a:pos x="14" y="2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9" y="2"/>
                </a:cxn>
                <a:cxn ang="0">
                  <a:pos x="36" y="4"/>
                </a:cxn>
                <a:cxn ang="0">
                  <a:pos x="42" y="8"/>
                </a:cxn>
                <a:cxn ang="0">
                  <a:pos x="42" y="11"/>
                </a:cxn>
                <a:cxn ang="0">
                  <a:pos x="43" y="13"/>
                </a:cxn>
                <a:cxn ang="0">
                  <a:pos x="43" y="13"/>
                </a:cxn>
              </a:cxnLst>
              <a:rect l="0" t="0" r="r" b="b"/>
              <a:pathLst>
                <a:path w="43" h="27">
                  <a:moveTo>
                    <a:pt x="43" y="13"/>
                  </a:moveTo>
                  <a:lnTo>
                    <a:pt x="43" y="13"/>
                  </a:lnTo>
                  <a:lnTo>
                    <a:pt x="42" y="15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29" y="25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4" y="25"/>
                  </a:lnTo>
                  <a:lnTo>
                    <a:pt x="7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36" y="4"/>
                  </a:lnTo>
                  <a:lnTo>
                    <a:pt x="42" y="8"/>
                  </a:lnTo>
                  <a:lnTo>
                    <a:pt x="42" y="11"/>
                  </a:lnTo>
                  <a:lnTo>
                    <a:pt x="43" y="13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rgbClr val="F7DD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239">
              <a:extLst>
                <a:ext uri="{FF2B5EF4-FFF2-40B4-BE49-F238E27FC236}">
                  <a16:creationId xmlns:a16="http://schemas.microsoft.com/office/drawing/2014/main" id="{551F790C-BAB8-4C8F-BE02-E1403DF9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1795"/>
              <a:ext cx="41" cy="25"/>
            </a:xfrm>
            <a:custGeom>
              <a:avLst/>
              <a:gdLst/>
              <a:ahLst/>
              <a:cxnLst>
                <a:cxn ang="0">
                  <a:pos x="41" y="13"/>
                </a:cxn>
                <a:cxn ang="0">
                  <a:pos x="41" y="13"/>
                </a:cxn>
                <a:cxn ang="0">
                  <a:pos x="39" y="18"/>
                </a:cxn>
                <a:cxn ang="0">
                  <a:pos x="35" y="22"/>
                </a:cxn>
                <a:cxn ang="0">
                  <a:pos x="28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3" y="25"/>
                </a:cxn>
                <a:cxn ang="0">
                  <a:pos x="6" y="22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6" y="4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5" y="4"/>
                </a:cxn>
                <a:cxn ang="0">
                  <a:pos x="39" y="8"/>
                </a:cxn>
                <a:cxn ang="0">
                  <a:pos x="41" y="13"/>
                </a:cxn>
                <a:cxn ang="0">
                  <a:pos x="41" y="13"/>
                </a:cxn>
              </a:cxnLst>
              <a:rect l="0" t="0" r="r" b="b"/>
              <a:pathLst>
                <a:path w="41" h="25">
                  <a:moveTo>
                    <a:pt x="41" y="13"/>
                  </a:moveTo>
                  <a:lnTo>
                    <a:pt x="41" y="13"/>
                  </a:lnTo>
                  <a:lnTo>
                    <a:pt x="39" y="18"/>
                  </a:lnTo>
                  <a:lnTo>
                    <a:pt x="35" y="22"/>
                  </a:lnTo>
                  <a:lnTo>
                    <a:pt x="28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5" y="4"/>
                  </a:lnTo>
                  <a:lnTo>
                    <a:pt x="39" y="8"/>
                  </a:lnTo>
                  <a:lnTo>
                    <a:pt x="41" y="13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rgbClr val="F7DB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240">
              <a:extLst>
                <a:ext uri="{FF2B5EF4-FFF2-40B4-BE49-F238E27FC236}">
                  <a16:creationId xmlns:a16="http://schemas.microsoft.com/office/drawing/2014/main" id="{831B0CDF-5A71-4695-A626-F45E7A267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1797"/>
              <a:ext cx="41" cy="23"/>
            </a:xfrm>
            <a:custGeom>
              <a:avLst/>
              <a:gdLst/>
              <a:ahLst/>
              <a:cxnLst>
                <a:cxn ang="0">
                  <a:pos x="41" y="11"/>
                </a:cxn>
                <a:cxn ang="0">
                  <a:pos x="41" y="11"/>
                </a:cxn>
                <a:cxn ang="0">
                  <a:pos x="39" y="16"/>
                </a:cxn>
                <a:cxn ang="0">
                  <a:pos x="35" y="20"/>
                </a:cxn>
                <a:cxn ang="0">
                  <a:pos x="28" y="23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6" y="20"/>
                </a:cxn>
                <a:cxn ang="0">
                  <a:pos x="2" y="1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6" y="2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35" y="2"/>
                </a:cxn>
                <a:cxn ang="0">
                  <a:pos x="39" y="6"/>
                </a:cxn>
                <a:cxn ang="0">
                  <a:pos x="41" y="11"/>
                </a:cxn>
                <a:cxn ang="0">
                  <a:pos x="41" y="11"/>
                </a:cxn>
              </a:cxnLst>
              <a:rect l="0" t="0" r="r" b="b"/>
              <a:pathLst>
                <a:path w="41" h="23">
                  <a:moveTo>
                    <a:pt x="41" y="11"/>
                  </a:moveTo>
                  <a:lnTo>
                    <a:pt x="41" y="11"/>
                  </a:lnTo>
                  <a:lnTo>
                    <a:pt x="39" y="16"/>
                  </a:lnTo>
                  <a:lnTo>
                    <a:pt x="35" y="20"/>
                  </a:lnTo>
                  <a:lnTo>
                    <a:pt x="28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3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6"/>
                  </a:lnTo>
                  <a:lnTo>
                    <a:pt x="6" y="2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5" y="2"/>
                  </a:lnTo>
                  <a:lnTo>
                    <a:pt x="39" y="6"/>
                  </a:lnTo>
                  <a:lnTo>
                    <a:pt x="41" y="11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F7D9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241">
              <a:extLst>
                <a:ext uri="{FF2B5EF4-FFF2-40B4-BE49-F238E27FC236}">
                  <a16:creationId xmlns:a16="http://schemas.microsoft.com/office/drawing/2014/main" id="{90ED2635-5BCA-4438-A467-142FD2F46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797"/>
              <a:ext cx="37" cy="23"/>
            </a:xfrm>
            <a:custGeom>
              <a:avLst/>
              <a:gdLst/>
              <a:ahLst/>
              <a:cxnLst>
                <a:cxn ang="0">
                  <a:pos x="37" y="11"/>
                </a:cxn>
                <a:cxn ang="0">
                  <a:pos x="37" y="11"/>
                </a:cxn>
                <a:cxn ang="0">
                  <a:pos x="36" y="16"/>
                </a:cxn>
                <a:cxn ang="0">
                  <a:pos x="32" y="19"/>
                </a:cxn>
                <a:cxn ang="0">
                  <a:pos x="26" y="22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1" y="22"/>
                </a:cxn>
                <a:cxn ang="0">
                  <a:pos x="5" y="19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5" y="2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6" y="1"/>
                </a:cxn>
                <a:cxn ang="0">
                  <a:pos x="32" y="2"/>
                </a:cxn>
                <a:cxn ang="0">
                  <a:pos x="36" y="6"/>
                </a:cxn>
                <a:cxn ang="0">
                  <a:pos x="37" y="11"/>
                </a:cxn>
                <a:cxn ang="0">
                  <a:pos x="37" y="11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11"/>
                  </a:lnTo>
                  <a:lnTo>
                    <a:pt x="36" y="16"/>
                  </a:lnTo>
                  <a:lnTo>
                    <a:pt x="32" y="19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1" y="22"/>
                  </a:lnTo>
                  <a:lnTo>
                    <a:pt x="5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2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7D7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242">
              <a:extLst>
                <a:ext uri="{FF2B5EF4-FFF2-40B4-BE49-F238E27FC236}">
                  <a16:creationId xmlns:a16="http://schemas.microsoft.com/office/drawing/2014/main" id="{F1FB6DA8-93C8-4866-AB87-5EDB7B5F5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797"/>
              <a:ext cx="37" cy="23"/>
            </a:xfrm>
            <a:custGeom>
              <a:avLst/>
              <a:gdLst/>
              <a:ahLst/>
              <a:cxnLst>
                <a:cxn ang="0">
                  <a:pos x="37" y="11"/>
                </a:cxn>
                <a:cxn ang="0">
                  <a:pos x="37" y="11"/>
                </a:cxn>
                <a:cxn ang="0">
                  <a:pos x="36" y="16"/>
                </a:cxn>
                <a:cxn ang="0">
                  <a:pos x="32" y="19"/>
                </a:cxn>
                <a:cxn ang="0">
                  <a:pos x="26" y="22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11" y="22"/>
                </a:cxn>
                <a:cxn ang="0">
                  <a:pos x="5" y="19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5" y="4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6" y="1"/>
                </a:cxn>
                <a:cxn ang="0">
                  <a:pos x="32" y="4"/>
                </a:cxn>
                <a:cxn ang="0">
                  <a:pos x="36" y="6"/>
                </a:cxn>
                <a:cxn ang="0">
                  <a:pos x="37" y="11"/>
                </a:cxn>
                <a:cxn ang="0">
                  <a:pos x="37" y="11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11"/>
                  </a:lnTo>
                  <a:lnTo>
                    <a:pt x="36" y="16"/>
                  </a:lnTo>
                  <a:lnTo>
                    <a:pt x="32" y="19"/>
                  </a:lnTo>
                  <a:lnTo>
                    <a:pt x="26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1" y="22"/>
                  </a:lnTo>
                  <a:lnTo>
                    <a:pt x="5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6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7D4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243">
              <a:extLst>
                <a:ext uri="{FF2B5EF4-FFF2-40B4-BE49-F238E27FC236}">
                  <a16:creationId xmlns:a16="http://schemas.microsoft.com/office/drawing/2014/main" id="{3D9B4C59-AABE-4377-84EA-5DE62201F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1539"/>
              <a:ext cx="16" cy="1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16" y="7"/>
                </a:cxn>
                <a:cxn ang="0">
                  <a:pos x="15" y="11"/>
                </a:cxn>
                <a:cxn ang="0">
                  <a:pos x="14" y="14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4" y="15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lnTo>
                    <a:pt x="16" y="7"/>
                  </a:lnTo>
                  <a:lnTo>
                    <a:pt x="15" y="11"/>
                  </a:lnTo>
                  <a:lnTo>
                    <a:pt x="14" y="14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244">
              <a:extLst>
                <a:ext uri="{FF2B5EF4-FFF2-40B4-BE49-F238E27FC236}">
                  <a16:creationId xmlns:a16="http://schemas.microsoft.com/office/drawing/2014/main" id="{35517408-C626-4E6D-AA18-D5ADFD801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1560"/>
              <a:ext cx="10" cy="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8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lnTo>
                    <a:pt x="10" y="4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245">
              <a:extLst>
                <a:ext uri="{FF2B5EF4-FFF2-40B4-BE49-F238E27FC236}">
                  <a16:creationId xmlns:a16="http://schemas.microsoft.com/office/drawing/2014/main" id="{627CEE7A-5358-4EB6-80EA-1ACB73A5A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567"/>
              <a:ext cx="23" cy="24"/>
            </a:xfrm>
            <a:custGeom>
              <a:avLst/>
              <a:gdLst/>
              <a:ahLst/>
              <a:cxnLst>
                <a:cxn ang="0">
                  <a:pos x="23" y="12"/>
                </a:cxn>
                <a:cxn ang="0">
                  <a:pos x="23" y="12"/>
                </a:cxn>
                <a:cxn ang="0">
                  <a:pos x="22" y="17"/>
                </a:cxn>
                <a:cxn ang="0">
                  <a:pos x="20" y="21"/>
                </a:cxn>
                <a:cxn ang="0">
                  <a:pos x="16" y="22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7" y="22"/>
                </a:cxn>
                <a:cxn ang="0">
                  <a:pos x="4" y="21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4" y="4"/>
                </a:cxn>
                <a:cxn ang="0">
                  <a:pos x="7" y="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3" y="12"/>
                </a:cxn>
                <a:cxn ang="0">
                  <a:pos x="23" y="12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lnTo>
                    <a:pt x="23" y="12"/>
                  </a:lnTo>
                  <a:lnTo>
                    <a:pt x="22" y="17"/>
                  </a:lnTo>
                  <a:lnTo>
                    <a:pt x="20" y="21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3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46">
              <a:extLst>
                <a:ext uri="{FF2B5EF4-FFF2-40B4-BE49-F238E27FC236}">
                  <a16:creationId xmlns:a16="http://schemas.microsoft.com/office/drawing/2014/main" id="{5AC964C0-CBAF-4D92-AC86-409EB475F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1525"/>
              <a:ext cx="32" cy="32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32" y="16"/>
                </a:cxn>
                <a:cxn ang="0">
                  <a:pos x="30" y="22"/>
                </a:cxn>
                <a:cxn ang="0">
                  <a:pos x="28" y="27"/>
                </a:cxn>
                <a:cxn ang="0">
                  <a:pos x="22" y="31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0" y="31"/>
                </a:cxn>
                <a:cxn ang="0">
                  <a:pos x="5" y="27"/>
                </a:cxn>
                <a:cxn ang="0">
                  <a:pos x="1" y="2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" y="10"/>
                </a:cxn>
                <a:cxn ang="0">
                  <a:pos x="5" y="4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30" y="10"/>
                </a:cxn>
                <a:cxn ang="0">
                  <a:pos x="32" y="16"/>
                </a:cxn>
                <a:cxn ang="0">
                  <a:pos x="32" y="16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32" y="16"/>
                  </a:lnTo>
                  <a:lnTo>
                    <a:pt x="30" y="22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31"/>
                  </a:lnTo>
                  <a:lnTo>
                    <a:pt x="5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47">
              <a:extLst>
                <a:ext uri="{FF2B5EF4-FFF2-40B4-BE49-F238E27FC236}">
                  <a16:creationId xmlns:a16="http://schemas.microsoft.com/office/drawing/2014/main" id="{60151AF2-E40B-46C9-8F1A-AB18E403F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542"/>
              <a:ext cx="14" cy="15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3" y="12"/>
                </a:cxn>
                <a:cxn ang="0">
                  <a:pos x="10" y="14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4" y="14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4" y="4"/>
                </a:cxn>
                <a:cxn ang="0">
                  <a:pos x="14" y="7"/>
                </a:cxn>
                <a:cxn ang="0">
                  <a:pos x="14" y="7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4" y="7"/>
                  </a:lnTo>
                  <a:lnTo>
                    <a:pt x="14" y="10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248">
              <a:extLst>
                <a:ext uri="{FF2B5EF4-FFF2-40B4-BE49-F238E27FC236}">
                  <a16:creationId xmlns:a16="http://schemas.microsoft.com/office/drawing/2014/main" id="{F17A5293-F81C-4236-9D9B-316A62D71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1567"/>
              <a:ext cx="18" cy="1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8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3" y="17"/>
                </a:cxn>
                <a:cxn ang="0">
                  <a:pos x="9" y="18"/>
                </a:cxn>
                <a:cxn ang="0">
                  <a:pos x="9" y="18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2" y="1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6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3" y="1"/>
                </a:cxn>
                <a:cxn ang="0">
                  <a:pos x="15" y="3"/>
                </a:cxn>
                <a:cxn ang="0">
                  <a:pos x="17" y="6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lnTo>
                    <a:pt x="18" y="8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3" y="17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A2D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251">
              <a:extLst>
                <a:ext uri="{FF2B5EF4-FFF2-40B4-BE49-F238E27FC236}">
                  <a16:creationId xmlns:a16="http://schemas.microsoft.com/office/drawing/2014/main" id="{BE7158E9-F0F6-4308-8697-86C9903E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1977"/>
              <a:ext cx="18" cy="9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8" y="5"/>
                </a:cxn>
                <a:cxn ang="0">
                  <a:pos x="16" y="6"/>
                </a:cxn>
                <a:cxn ang="0">
                  <a:pos x="15" y="7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6" y="3"/>
                </a:cxn>
                <a:cxn ang="0">
                  <a:pos x="18" y="5"/>
                </a:cxn>
                <a:cxn ang="0">
                  <a:pos x="18" y="5"/>
                </a:cxn>
              </a:cxnLst>
              <a:rect l="0" t="0" r="r" b="b"/>
              <a:pathLst>
                <a:path w="18" h="9">
                  <a:moveTo>
                    <a:pt x="18" y="5"/>
                  </a:moveTo>
                  <a:lnTo>
                    <a:pt x="18" y="5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D92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7" name="Group 556">
            <a:extLst>
              <a:ext uri="{FF2B5EF4-FFF2-40B4-BE49-F238E27FC236}">
                <a16:creationId xmlns:a16="http://schemas.microsoft.com/office/drawing/2014/main" id="{EDFE16D9-1244-4DB3-9112-9C7AFB3FC01C}"/>
              </a:ext>
            </a:extLst>
          </p:cNvPr>
          <p:cNvGrpSpPr/>
          <p:nvPr/>
        </p:nvGrpSpPr>
        <p:grpSpPr>
          <a:xfrm>
            <a:off x="2619534" y="1867990"/>
            <a:ext cx="430596" cy="338554"/>
            <a:chOff x="2817452" y="3575002"/>
            <a:chExt cx="230548" cy="338554"/>
          </a:xfrm>
        </p:grpSpPr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326576FC-1488-4F6D-A278-69B2928D81E1}"/>
                </a:ext>
              </a:extLst>
            </p:cNvPr>
            <p:cNvSpPr/>
            <p:nvPr/>
          </p:nvSpPr>
          <p:spPr>
            <a:xfrm>
              <a:off x="2819400" y="3581400"/>
              <a:ext cx="228600" cy="3048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111AF0F8-0565-49BC-B49C-ED24DC1574DC}"/>
                </a:ext>
              </a:extLst>
            </p:cNvPr>
            <p:cNvSpPr txBox="1"/>
            <p:nvPr/>
          </p:nvSpPr>
          <p:spPr>
            <a:xfrm>
              <a:off x="2817452" y="357500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 Black" pitchFamily="34" charset="0"/>
                </a:rPr>
                <a:t>X</a:t>
              </a:r>
            </a:p>
          </p:txBody>
        </p:sp>
      </p:grpSp>
      <p:grpSp>
        <p:nvGrpSpPr>
          <p:cNvPr id="461" name="Group 555">
            <a:extLst>
              <a:ext uri="{FF2B5EF4-FFF2-40B4-BE49-F238E27FC236}">
                <a16:creationId xmlns:a16="http://schemas.microsoft.com/office/drawing/2014/main" id="{F57CBBB0-ADF2-4BEB-BFA8-A9B5C0D855EE}"/>
              </a:ext>
            </a:extLst>
          </p:cNvPr>
          <p:cNvGrpSpPr/>
          <p:nvPr/>
        </p:nvGrpSpPr>
        <p:grpSpPr>
          <a:xfrm>
            <a:off x="2956438" y="1867481"/>
            <a:ext cx="336434" cy="338554"/>
            <a:chOff x="2817452" y="3581400"/>
            <a:chExt cx="230548" cy="338554"/>
          </a:xfrm>
        </p:grpSpPr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BBF35291-0620-4AFC-A4A4-C9CC00B2BAC7}"/>
                </a:ext>
              </a:extLst>
            </p:cNvPr>
            <p:cNvSpPr/>
            <p:nvPr/>
          </p:nvSpPr>
          <p:spPr>
            <a:xfrm>
              <a:off x="2819400" y="3581400"/>
              <a:ext cx="228600" cy="3048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B7ABA129-B9D1-4DA8-872D-23F81F9EA2F4}"/>
                </a:ext>
              </a:extLst>
            </p:cNvPr>
            <p:cNvSpPr txBox="1"/>
            <p:nvPr/>
          </p:nvSpPr>
          <p:spPr>
            <a:xfrm>
              <a:off x="2817452" y="35814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Arial Black" pitchFamily="34" charset="0"/>
                </a:rPr>
                <a:t>X</a:t>
              </a:r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5A8EAC0B-E93D-4C7A-8BA2-D3CC9B886877}"/>
              </a:ext>
            </a:extLst>
          </p:cNvPr>
          <p:cNvGrpSpPr/>
          <p:nvPr/>
        </p:nvGrpSpPr>
        <p:grpSpPr>
          <a:xfrm>
            <a:off x="2241826" y="1223617"/>
            <a:ext cx="1487424" cy="1487424"/>
            <a:chOff x="5401056" y="3267456"/>
            <a:chExt cx="1487424" cy="1487424"/>
          </a:xfrm>
        </p:grpSpPr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3AE32C7C-4F1C-4970-A31C-171030667020}"/>
                </a:ext>
              </a:extLst>
            </p:cNvPr>
            <p:cNvSpPr/>
            <p:nvPr/>
          </p:nvSpPr>
          <p:spPr>
            <a:xfrm>
              <a:off x="5401056" y="3267456"/>
              <a:ext cx="1487424" cy="14874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BD19F0FD-33C3-46D7-8DB4-164789335DB4}"/>
                </a:ext>
              </a:extLst>
            </p:cNvPr>
            <p:cNvCxnSpPr>
              <a:stCxn id="455" idx="1"/>
              <a:endCxn id="455" idx="5"/>
            </p:cNvCxnSpPr>
            <p:nvPr/>
          </p:nvCxnSpPr>
          <p:spPr>
            <a:xfrm rot="16200000" flipH="1">
              <a:off x="5618884" y="3485284"/>
              <a:ext cx="1051768" cy="10517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 descr="C:\Users\Ken\AppData\Local\Microsoft\Windows\Temporary Internet Files\Content.IE5\GJACURU4\MCj04257420000[1].wmf">
            <a:extLst>
              <a:ext uri="{FF2B5EF4-FFF2-40B4-BE49-F238E27FC236}">
                <a16:creationId xmlns:a16="http://schemas.microsoft.com/office/drawing/2014/main" id="{19A72652-E6E4-4692-835F-79E09908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2449" y="1183381"/>
            <a:ext cx="969617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6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24427 -0.0928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-465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24826 -0.10023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27604 0.170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849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27847 0.3090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1544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300" grpId="0"/>
      <p:bldP spid="300" grpId="1"/>
      <p:bldP spid="576" grpId="0"/>
      <p:bldP spid="576" grpId="1"/>
      <p:bldP spid="576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756FE-0B07-481A-822E-DF1136BA8939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15677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6619D-F65A-4438-8D01-090DB3A4FB2B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351969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gadol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6DC5B-B325-4F86-BCF3-B68DFFEE3004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FF19C-6A40-4397-8CC6-AE9EA84638BB}"/>
              </a:ext>
            </a:extLst>
          </p:cNvPr>
          <p:cNvSpPr txBox="1"/>
          <p:nvPr/>
        </p:nvSpPr>
        <p:spPr>
          <a:xfrm>
            <a:off x="685800" y="1452964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 NASB ~ </a:t>
            </a:r>
            <a:r>
              <a:rPr lang="en-US" sz="3200" dirty="0">
                <a:solidFill>
                  <a:srgbClr val="FFFF00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great conflict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D43A61-BAD8-4375-AC01-715AC8E97036}"/>
              </a:ext>
            </a:extLst>
          </p:cNvPr>
          <p:cNvSpPr txBox="1"/>
          <p:nvPr/>
        </p:nvSpPr>
        <p:spPr>
          <a:xfrm>
            <a:off x="690719" y="195932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 NIV, ESV ~ </a:t>
            </a:r>
            <a:r>
              <a:rPr lang="en-US" sz="3200" dirty="0">
                <a:solidFill>
                  <a:srgbClr val="FFFF00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great war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D7FB5-F4AB-4528-B9EF-7CCDC5B09323}"/>
              </a:ext>
            </a:extLst>
          </p:cNvPr>
          <p:cNvSpPr txBox="1"/>
          <p:nvPr/>
        </p:nvSpPr>
        <p:spPr>
          <a:xfrm>
            <a:off x="695638" y="246568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 NLT ~ </a:t>
            </a:r>
            <a:r>
              <a:rPr lang="en-US" sz="3200" dirty="0">
                <a:solidFill>
                  <a:srgbClr val="FFFF00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</a:rPr>
              <a:t>great hardship</a:t>
            </a:r>
          </a:p>
        </p:txBody>
      </p:sp>
    </p:spTree>
    <p:extLst>
      <p:ext uri="{BB962C8B-B14F-4D97-AF65-F5344CB8AC3E}">
        <p14:creationId xmlns:p14="http://schemas.microsoft.com/office/powerpoint/2010/main" val="250480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6619D-F65A-4438-8D01-090DB3A4FB2B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167920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EB171-2BD9-4632-9CAB-994EFD6C1409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  <p:pic>
        <p:nvPicPr>
          <p:cNvPr id="1026" name="Picture 2" descr="Image result for Blue Bell Chocolate Peanut Butter Cookie Dough ice cream&quot;">
            <a:extLst>
              <a:ext uri="{FF2B5EF4-FFF2-40B4-BE49-F238E27FC236}">
                <a16:creationId xmlns:a16="http://schemas.microsoft.com/office/drawing/2014/main" id="{E1BEA89E-49A0-4C6A-A603-DE6D9488A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14561" r="10806" b="7931"/>
          <a:stretch/>
        </p:blipFill>
        <p:spPr bwMode="auto">
          <a:xfrm rot="21363474">
            <a:off x="840658" y="1219199"/>
            <a:ext cx="7098890" cy="425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46619D-F65A-4438-8D01-090DB3A4FB2B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268688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ngelic warfare&quot;">
            <a:extLst>
              <a:ext uri="{FF2B5EF4-FFF2-40B4-BE49-F238E27FC236}">
                <a16:creationId xmlns:a16="http://schemas.microsoft.com/office/drawing/2014/main" id="{08A320E0-E5B2-40DA-8869-62F2981C4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22">
            <a:off x="2161420" y="1221994"/>
            <a:ext cx="4329545" cy="52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1DBB44-F8DB-4A00-88B2-89A77A0BF0D3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C4F34-9F16-441C-B21F-A6E3C6FDA41D}"/>
              </a:ext>
            </a:extLst>
          </p:cNvPr>
          <p:cNvSpPr txBox="1"/>
          <p:nvPr/>
        </p:nvSpPr>
        <p:spPr>
          <a:xfrm>
            <a:off x="457200" y="94144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Non-corporeal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omnipresent</a:t>
            </a:r>
            <a:endParaRPr lang="en-US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6DC5B-B325-4F86-BCF3-B68DFFEE3004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32169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B3974B1-94A8-4517-9017-DF4DF93B7F31}"/>
              </a:ext>
            </a:extLst>
          </p:cNvPr>
          <p:cNvSpPr txBox="1"/>
          <p:nvPr/>
        </p:nvSpPr>
        <p:spPr>
          <a:xfrm>
            <a:off x="699239" y="439365"/>
            <a:ext cx="1685083" cy="725758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noAutofit/>
          </a:bodyPr>
          <a:lstStyle/>
          <a:p>
            <a:r>
              <a:rPr lang="en-US" sz="3200" dirty="0">
                <a:effectLst>
                  <a:glow rad="190500">
                    <a:schemeClr val="accent2">
                      <a:lumMod val="75000"/>
                      <a:alpha val="80000"/>
                    </a:schemeClr>
                  </a:glow>
                </a:effectLst>
                <a:latin typeface="Black Chancery" pitchFamily="2" charset="0"/>
              </a:rPr>
              <a:t>Daniel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85BD-A6DA-46F3-B99E-B3B44AC98EB5}"/>
              </a:ext>
            </a:extLst>
          </p:cNvPr>
          <p:cNvSpPr txBox="1"/>
          <p:nvPr/>
        </p:nvSpPr>
        <p:spPr>
          <a:xfrm>
            <a:off x="2056980" y="442610"/>
            <a:ext cx="2386915" cy="584775"/>
          </a:xfrm>
          <a:prstGeom prst="rect">
            <a:avLst/>
          </a:prstGeom>
          <a:noFill/>
          <a:effectLst>
            <a:glow rad="508000">
              <a:srgbClr val="E66914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90500">
                    <a:srgbClr val="E66914">
                      <a:alpha val="80000"/>
                    </a:srgbClr>
                  </a:glow>
                </a:effectLst>
                <a:latin typeface="Black Chancery" pitchFamily="2" charset="0"/>
              </a:rPr>
              <a:t>10 . 1 - 11 . 20</a:t>
            </a:r>
          </a:p>
        </p:txBody>
      </p:sp>
    </p:spTree>
    <p:extLst>
      <p:ext uri="{BB962C8B-B14F-4D97-AF65-F5344CB8AC3E}">
        <p14:creationId xmlns:p14="http://schemas.microsoft.com/office/powerpoint/2010/main" val="19013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EB1CF06-7BBD-4009-A0AF-279506A1F2DB}" vid="{3CAABC76-7CA8-4E4E-8DA4-6EC1304994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Daniel</Template>
  <TotalTime>1814</TotalTime>
  <Words>539</Words>
  <Application>Microsoft Office PowerPoint</Application>
  <PresentationFormat>On-screen Show (4:3)</PresentationFormat>
  <Paragraphs>121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Times New Roman</vt:lpstr>
      <vt:lpstr>Arial</vt:lpstr>
      <vt:lpstr>Calibri Light</vt:lpstr>
      <vt:lpstr>Arial Black</vt:lpstr>
      <vt:lpstr>Black Chancery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16</cp:revision>
  <dcterms:created xsi:type="dcterms:W3CDTF">2019-12-16T16:18:50Z</dcterms:created>
  <dcterms:modified xsi:type="dcterms:W3CDTF">2019-12-18T23:07:11Z</dcterms:modified>
</cp:coreProperties>
</file>