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8" r:id="rId2"/>
    <p:sldId id="257" r:id="rId3"/>
    <p:sldId id="288" r:id="rId4"/>
    <p:sldId id="259" r:id="rId5"/>
    <p:sldId id="264" r:id="rId6"/>
    <p:sldId id="267" r:id="rId7"/>
    <p:sldId id="268" r:id="rId8"/>
    <p:sldId id="262" r:id="rId9"/>
    <p:sldId id="269" r:id="rId10"/>
    <p:sldId id="270" r:id="rId11"/>
    <p:sldId id="266" r:id="rId12"/>
    <p:sldId id="285" r:id="rId13"/>
    <p:sldId id="275" r:id="rId14"/>
    <p:sldId id="260" r:id="rId15"/>
    <p:sldId id="263" r:id="rId16"/>
    <p:sldId id="272" r:id="rId17"/>
    <p:sldId id="271" r:id="rId18"/>
    <p:sldId id="276" r:id="rId19"/>
    <p:sldId id="273" r:id="rId20"/>
    <p:sldId id="283" r:id="rId21"/>
    <p:sldId id="278" r:id="rId22"/>
    <p:sldId id="286" r:id="rId23"/>
    <p:sldId id="287" r:id="rId24"/>
    <p:sldId id="274" r:id="rId25"/>
    <p:sldId id="284" r:id="rId26"/>
    <p:sldId id="281" r:id="rId27"/>
    <p:sldId id="282" r:id="rId28"/>
  </p:sldIdLst>
  <p:sldSz cx="9144000" cy="6858000" type="screen4x3"/>
  <p:notesSz cx="6858000" cy="9144000"/>
  <p:embeddedFontLst>
    <p:embeddedFont>
      <p:font typeface="Black Chancery" pitchFamily="2"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E669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55C1B-FD02-4E7F-8815-D5528956E3D3}" v="1090" dt="2019-11-27T23:44:50.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showGuides="1">
      <p:cViewPr>
        <p:scale>
          <a:sx n="106" d="100"/>
          <a:sy n="106" d="100"/>
        </p:scale>
        <p:origin x="39" y="39"/>
      </p:cViewPr>
      <p:guideLst>
        <p:guide orient="horz" pos="18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1D55C1B-FD02-4E7F-8815-D5528956E3D3}"/>
    <pc:docChg chg="undo custSel addSld delSld modSld sldOrd modMainMaster">
      <pc:chgData name="Ken Merrihew" userId="bcb7a1e886d99f07" providerId="LiveId" clId="{31D55C1B-FD02-4E7F-8815-D5528956E3D3}" dt="2019-11-27T23:44:50.111" v="3196"/>
      <pc:docMkLst>
        <pc:docMk/>
      </pc:docMkLst>
      <pc:sldChg chg="addSp modSp modTransition modAnim">
        <pc:chgData name="Ken Merrihew" userId="bcb7a1e886d99f07" providerId="LiveId" clId="{31D55C1B-FD02-4E7F-8815-D5528956E3D3}" dt="2019-11-27T23:04:40.758" v="2937"/>
        <pc:sldMkLst>
          <pc:docMk/>
          <pc:sldMk cId="2621227320" sldId="257"/>
        </pc:sldMkLst>
        <pc:spChg chg="add mod">
          <ac:chgData name="Ken Merrihew" userId="bcb7a1e886d99f07" providerId="LiveId" clId="{31D55C1B-FD02-4E7F-8815-D5528956E3D3}" dt="2019-11-27T22:53:45.735" v="2658" actId="207"/>
          <ac:spMkLst>
            <pc:docMk/>
            <pc:sldMk cId="2621227320" sldId="257"/>
            <ac:spMk id="10" creationId="{4D4A1142-CBA0-4972-902E-377B00BCA7C1}"/>
          </ac:spMkLst>
        </pc:spChg>
        <pc:spChg chg="add mod ord">
          <ac:chgData name="Ken Merrihew" userId="bcb7a1e886d99f07" providerId="LiveId" clId="{31D55C1B-FD02-4E7F-8815-D5528956E3D3}" dt="2019-11-27T22:54:14.915" v="2667" actId="1037"/>
          <ac:spMkLst>
            <pc:docMk/>
            <pc:sldMk cId="2621227320" sldId="257"/>
            <ac:spMk id="11" creationId="{1DA69AD0-FF02-42FC-8823-39AB4C665BEC}"/>
          </ac:spMkLst>
        </pc:spChg>
      </pc:sldChg>
      <pc:sldChg chg="modTransition">
        <pc:chgData name="Ken Merrihew" userId="bcb7a1e886d99f07" providerId="LiveId" clId="{31D55C1B-FD02-4E7F-8815-D5528956E3D3}" dt="2019-11-26T20:04:57.379" v="1115"/>
        <pc:sldMkLst>
          <pc:docMk/>
          <pc:sldMk cId="4219211502" sldId="258"/>
        </pc:sldMkLst>
      </pc:sldChg>
      <pc:sldChg chg="modTransition">
        <pc:chgData name="Ken Merrihew" userId="bcb7a1e886d99f07" providerId="LiveId" clId="{31D55C1B-FD02-4E7F-8815-D5528956E3D3}" dt="2019-11-26T20:04:57.379" v="1115"/>
        <pc:sldMkLst>
          <pc:docMk/>
          <pc:sldMk cId="3519691063" sldId="259"/>
        </pc:sldMkLst>
      </pc:sldChg>
      <pc:sldChg chg="modTransition modAnim">
        <pc:chgData name="Ken Merrihew" userId="bcb7a1e886d99f07" providerId="LiveId" clId="{31D55C1B-FD02-4E7F-8815-D5528956E3D3}" dt="2019-11-27T23:08:31.536" v="2941"/>
        <pc:sldMkLst>
          <pc:docMk/>
          <pc:sldMk cId="2246120028" sldId="260"/>
        </pc:sldMkLst>
      </pc:sldChg>
      <pc:sldChg chg="del modTransition">
        <pc:chgData name="Ken Merrihew" userId="bcb7a1e886d99f07" providerId="LiveId" clId="{31D55C1B-FD02-4E7F-8815-D5528956E3D3}" dt="2019-11-27T23:44:35.713" v="3193" actId="2696"/>
        <pc:sldMkLst>
          <pc:docMk/>
          <pc:sldMk cId="2265245699" sldId="261"/>
        </pc:sldMkLst>
      </pc:sldChg>
      <pc:sldChg chg="modTransition">
        <pc:chgData name="Ken Merrihew" userId="bcb7a1e886d99f07" providerId="LiveId" clId="{31D55C1B-FD02-4E7F-8815-D5528956E3D3}" dt="2019-11-26T20:04:57.379" v="1115"/>
        <pc:sldMkLst>
          <pc:docMk/>
          <pc:sldMk cId="3577316951" sldId="262"/>
        </pc:sldMkLst>
      </pc:sldChg>
      <pc:sldChg chg="modTransition">
        <pc:chgData name="Ken Merrihew" userId="bcb7a1e886d99f07" providerId="LiveId" clId="{31D55C1B-FD02-4E7F-8815-D5528956E3D3}" dt="2019-11-26T20:04:57.379" v="1115"/>
        <pc:sldMkLst>
          <pc:docMk/>
          <pc:sldMk cId="3684801871" sldId="263"/>
        </pc:sldMkLst>
      </pc:sldChg>
      <pc:sldChg chg="modTransition modAnim">
        <pc:chgData name="Ken Merrihew" userId="bcb7a1e886d99f07" providerId="LiveId" clId="{31D55C1B-FD02-4E7F-8815-D5528956E3D3}" dt="2019-11-27T20:04:20.148" v="1879"/>
        <pc:sldMkLst>
          <pc:docMk/>
          <pc:sldMk cId="3963069385" sldId="264"/>
        </pc:sldMkLst>
      </pc:sldChg>
      <pc:sldChg chg="del modTransition">
        <pc:chgData name="Ken Merrihew" userId="bcb7a1e886d99f07" providerId="LiveId" clId="{31D55C1B-FD02-4E7F-8815-D5528956E3D3}" dt="2019-11-27T20:11:48.079" v="1917" actId="2696"/>
        <pc:sldMkLst>
          <pc:docMk/>
          <pc:sldMk cId="3161006531" sldId="265"/>
        </pc:sldMkLst>
      </pc:sldChg>
      <pc:sldChg chg="modSp modTransition modAnim">
        <pc:chgData name="Ken Merrihew" userId="bcb7a1e886d99f07" providerId="LiveId" clId="{31D55C1B-FD02-4E7F-8815-D5528956E3D3}" dt="2019-11-27T20:07:27.167" v="1897"/>
        <pc:sldMkLst>
          <pc:docMk/>
          <pc:sldMk cId="822261195" sldId="266"/>
        </pc:sldMkLst>
        <pc:spChg chg="mod">
          <ac:chgData name="Ken Merrihew" userId="bcb7a1e886d99f07" providerId="LiveId" clId="{31D55C1B-FD02-4E7F-8815-D5528956E3D3}" dt="2019-11-27T20:06:35.403" v="1896" actId="1038"/>
          <ac:spMkLst>
            <pc:docMk/>
            <pc:sldMk cId="822261195" sldId="266"/>
            <ac:spMk id="6" creationId="{947A8940-7C9C-46C1-AD9A-B13D1AF7817E}"/>
          </ac:spMkLst>
        </pc:spChg>
        <pc:picChg chg="mod">
          <ac:chgData name="Ken Merrihew" userId="bcb7a1e886d99f07" providerId="LiveId" clId="{31D55C1B-FD02-4E7F-8815-D5528956E3D3}" dt="2019-11-27T20:06:15.437" v="1886" actId="1076"/>
          <ac:picMkLst>
            <pc:docMk/>
            <pc:sldMk cId="822261195" sldId="266"/>
            <ac:picMk id="5" creationId="{31E6BBCB-2EB3-4D5C-A576-7C7E32DB6FE3}"/>
          </ac:picMkLst>
        </pc:picChg>
      </pc:sldChg>
      <pc:sldChg chg="addSp modSp modTransition modAnim">
        <pc:chgData name="Ken Merrihew" userId="bcb7a1e886d99f07" providerId="LiveId" clId="{31D55C1B-FD02-4E7F-8815-D5528956E3D3}" dt="2019-11-27T20:02:14.509" v="1878"/>
        <pc:sldMkLst>
          <pc:docMk/>
          <pc:sldMk cId="1272028683" sldId="267"/>
        </pc:sldMkLst>
        <pc:spChg chg="mod">
          <ac:chgData name="Ken Merrihew" userId="bcb7a1e886d99f07" providerId="LiveId" clId="{31D55C1B-FD02-4E7F-8815-D5528956E3D3}" dt="2019-11-27T18:29:59.745" v="1195"/>
          <ac:spMkLst>
            <pc:docMk/>
            <pc:sldMk cId="1272028683" sldId="267"/>
            <ac:spMk id="3" creationId="{F7E28B8D-4C8D-4F32-BEFF-0A248CEC203F}"/>
          </ac:spMkLst>
        </pc:spChg>
        <pc:spChg chg="mod">
          <ac:chgData name="Ken Merrihew" userId="bcb7a1e886d99f07" providerId="LiveId" clId="{31D55C1B-FD02-4E7F-8815-D5528956E3D3}" dt="2019-11-27T20:01:56.520" v="1877" actId="1038"/>
          <ac:spMkLst>
            <pc:docMk/>
            <pc:sldMk cId="1272028683" sldId="267"/>
            <ac:spMk id="6" creationId="{947A8940-7C9C-46C1-AD9A-B13D1AF7817E}"/>
          </ac:spMkLst>
        </pc:spChg>
        <pc:spChg chg="mod">
          <ac:chgData name="Ken Merrihew" userId="bcb7a1e886d99f07" providerId="LiveId" clId="{31D55C1B-FD02-4E7F-8815-D5528956E3D3}" dt="2019-11-27T18:30:16.044" v="1198"/>
          <ac:spMkLst>
            <pc:docMk/>
            <pc:sldMk cId="1272028683" sldId="267"/>
            <ac:spMk id="7" creationId="{3E400569-15EC-44A8-9169-76F51969AEDD}"/>
          </ac:spMkLst>
        </pc:spChg>
        <pc:spChg chg="mod">
          <ac:chgData name="Ken Merrihew" userId="bcb7a1e886d99f07" providerId="LiveId" clId="{31D55C1B-FD02-4E7F-8815-D5528956E3D3}" dt="2019-11-27T19:58:50.620" v="1822"/>
          <ac:spMkLst>
            <pc:docMk/>
            <pc:sldMk cId="1272028683" sldId="267"/>
            <ac:spMk id="8" creationId="{B4BF70AC-DC20-4D7E-8DA1-BEC89F4FF19C}"/>
          </ac:spMkLst>
        </pc:spChg>
        <pc:spChg chg="add mod">
          <ac:chgData name="Ken Merrihew" userId="bcb7a1e886d99f07" providerId="LiveId" clId="{31D55C1B-FD02-4E7F-8815-D5528956E3D3}" dt="2019-11-27T20:00:33.922" v="1862" actId="1076"/>
          <ac:spMkLst>
            <pc:docMk/>
            <pc:sldMk cId="1272028683" sldId="267"/>
            <ac:spMk id="9" creationId="{84AA44B2-772A-45A6-848E-73FB0A267CC5}"/>
          </ac:spMkLst>
        </pc:spChg>
        <pc:spChg chg="add mod">
          <ac:chgData name="Ken Merrihew" userId="bcb7a1e886d99f07" providerId="LiveId" clId="{31D55C1B-FD02-4E7F-8815-D5528956E3D3}" dt="2019-11-27T20:00:09.356" v="1857" actId="1076"/>
          <ac:spMkLst>
            <pc:docMk/>
            <pc:sldMk cId="1272028683" sldId="267"/>
            <ac:spMk id="16" creationId="{92147784-849E-4053-8B1A-3C30C7C9E41C}"/>
          </ac:spMkLst>
        </pc:spChg>
        <pc:spChg chg="add mod">
          <ac:chgData name="Ken Merrihew" userId="bcb7a1e886d99f07" providerId="LiveId" clId="{31D55C1B-FD02-4E7F-8815-D5528956E3D3}" dt="2019-11-27T19:59:49.834" v="1853" actId="1076"/>
          <ac:spMkLst>
            <pc:docMk/>
            <pc:sldMk cId="1272028683" sldId="267"/>
            <ac:spMk id="17" creationId="{41975540-2286-48FD-ACB0-7E13DA11A7E7}"/>
          </ac:spMkLst>
        </pc:spChg>
      </pc:sldChg>
      <pc:sldChg chg="modTransition">
        <pc:chgData name="Ken Merrihew" userId="bcb7a1e886d99f07" providerId="LiveId" clId="{31D55C1B-FD02-4E7F-8815-D5528956E3D3}" dt="2019-11-26T20:04:57.379" v="1115"/>
        <pc:sldMkLst>
          <pc:docMk/>
          <pc:sldMk cId="3008000508" sldId="268"/>
        </pc:sldMkLst>
      </pc:sldChg>
      <pc:sldChg chg="modTransition">
        <pc:chgData name="Ken Merrihew" userId="bcb7a1e886d99f07" providerId="LiveId" clId="{31D55C1B-FD02-4E7F-8815-D5528956E3D3}" dt="2019-11-26T20:04:57.379" v="1115"/>
        <pc:sldMkLst>
          <pc:docMk/>
          <pc:sldMk cId="2091564509" sldId="269"/>
        </pc:sldMkLst>
      </pc:sldChg>
      <pc:sldChg chg="add del modTransition">
        <pc:chgData name="Ken Merrihew" userId="bcb7a1e886d99f07" providerId="LiveId" clId="{31D55C1B-FD02-4E7F-8815-D5528956E3D3}" dt="2019-11-27T17:05:49.820" v="1182" actId="2696"/>
        <pc:sldMkLst>
          <pc:docMk/>
          <pc:sldMk cId="3328468462" sldId="270"/>
        </pc:sldMkLst>
      </pc:sldChg>
      <pc:sldChg chg="addSp delSp modSp ord modTransition delAnim modAnim">
        <pc:chgData name="Ken Merrihew" userId="bcb7a1e886d99f07" providerId="LiveId" clId="{31D55C1B-FD02-4E7F-8815-D5528956E3D3}" dt="2019-11-27T23:35:27.467" v="3154"/>
        <pc:sldMkLst>
          <pc:docMk/>
          <pc:sldMk cId="1785432706" sldId="271"/>
        </pc:sldMkLst>
        <pc:spChg chg="add mod">
          <ac:chgData name="Ken Merrihew" userId="bcb7a1e886d99f07" providerId="LiveId" clId="{31D55C1B-FD02-4E7F-8815-D5528956E3D3}" dt="2019-11-27T20:38:29.403" v="2131" actId="1038"/>
          <ac:spMkLst>
            <pc:docMk/>
            <pc:sldMk cId="1785432706" sldId="271"/>
            <ac:spMk id="2" creationId="{A480EA28-36E4-4CAF-8D14-05CD6AA142B0}"/>
          </ac:spMkLst>
        </pc:spChg>
        <pc:spChg chg="del">
          <ac:chgData name="Ken Merrihew" userId="bcb7a1e886d99f07" providerId="LiveId" clId="{31D55C1B-FD02-4E7F-8815-D5528956E3D3}" dt="2019-11-26T18:26:39.931" v="128" actId="478"/>
          <ac:spMkLst>
            <pc:docMk/>
            <pc:sldMk cId="1785432706" sldId="271"/>
            <ac:spMk id="3" creationId="{8961EC13-722D-49BC-ADD8-7072E78EB74C}"/>
          </ac:spMkLst>
        </pc:spChg>
        <pc:spChg chg="add mod">
          <ac:chgData name="Ken Merrihew" userId="bcb7a1e886d99f07" providerId="LiveId" clId="{31D55C1B-FD02-4E7F-8815-D5528956E3D3}" dt="2019-11-27T23:12:40.886" v="2986" actId="1076"/>
          <ac:spMkLst>
            <pc:docMk/>
            <pc:sldMk cId="1785432706" sldId="271"/>
            <ac:spMk id="4" creationId="{D77AAE3C-5A98-4EEC-A5AC-CC406D23A072}"/>
          </ac:spMkLst>
        </pc:spChg>
        <pc:spChg chg="mod">
          <ac:chgData name="Ken Merrihew" userId="bcb7a1e886d99f07" providerId="LiveId" clId="{31D55C1B-FD02-4E7F-8815-D5528956E3D3}" dt="2019-11-27T23:16:19.179" v="3002" actId="14100"/>
          <ac:spMkLst>
            <pc:docMk/>
            <pc:sldMk cId="1785432706" sldId="271"/>
            <ac:spMk id="5" creationId="{D5E5E87D-61C7-4DD1-909B-F22F707B89CF}"/>
          </ac:spMkLst>
        </pc:spChg>
        <pc:spChg chg="add del mod">
          <ac:chgData name="Ken Merrihew" userId="bcb7a1e886d99f07" providerId="LiveId" clId="{31D55C1B-FD02-4E7F-8815-D5528956E3D3}" dt="2019-11-27T23:16:52.336" v="3051" actId="478"/>
          <ac:spMkLst>
            <pc:docMk/>
            <pc:sldMk cId="1785432706" sldId="271"/>
            <ac:spMk id="9" creationId="{7C533967-6B69-4041-BD6B-4B88ED5AEF5A}"/>
          </ac:spMkLst>
        </pc:spChg>
        <pc:spChg chg="add mod ord">
          <ac:chgData name="Ken Merrihew" userId="bcb7a1e886d99f07" providerId="LiveId" clId="{31D55C1B-FD02-4E7F-8815-D5528956E3D3}" dt="2019-11-27T23:33:28.546" v="3146" actId="167"/>
          <ac:spMkLst>
            <pc:docMk/>
            <pc:sldMk cId="1785432706" sldId="271"/>
            <ac:spMk id="10" creationId="{61AF3051-59A1-4C09-8124-065E5DBBB7A3}"/>
          </ac:spMkLst>
        </pc:spChg>
        <pc:spChg chg="add mod ord">
          <ac:chgData name="Ken Merrihew" userId="bcb7a1e886d99f07" providerId="LiveId" clId="{31D55C1B-FD02-4E7F-8815-D5528956E3D3}" dt="2019-11-27T23:33:00.842" v="3142" actId="167"/>
          <ac:spMkLst>
            <pc:docMk/>
            <pc:sldMk cId="1785432706" sldId="271"/>
            <ac:spMk id="11" creationId="{F3ED3C63-2083-4D11-AEED-568D9767E37F}"/>
          </ac:spMkLst>
        </pc:spChg>
        <pc:picChg chg="add mod">
          <ac:chgData name="Ken Merrihew" userId="bcb7a1e886d99f07" providerId="LiveId" clId="{31D55C1B-FD02-4E7F-8815-D5528956E3D3}" dt="2019-11-26T18:26:25.786" v="113" actId="1038"/>
          <ac:picMkLst>
            <pc:docMk/>
            <pc:sldMk cId="1785432706" sldId="271"/>
            <ac:picMk id="7" creationId="{100C4294-96FD-48B0-A36A-370E65F6CCC3}"/>
          </ac:picMkLst>
        </pc:picChg>
        <pc:picChg chg="add mod">
          <ac:chgData name="Ken Merrihew" userId="bcb7a1e886d99f07" providerId="LiveId" clId="{31D55C1B-FD02-4E7F-8815-D5528956E3D3}" dt="2019-11-26T18:26:16.569" v="18" actId="1076"/>
          <ac:picMkLst>
            <pc:docMk/>
            <pc:sldMk cId="1785432706" sldId="271"/>
            <ac:picMk id="6146" creationId="{4564DA66-2CAE-49E1-9C2F-FAE860A8DDA6}"/>
          </ac:picMkLst>
        </pc:picChg>
      </pc:sldChg>
      <pc:sldChg chg="delSp modSp modTransition delAnim modAnim">
        <pc:chgData name="Ken Merrihew" userId="bcb7a1e886d99f07" providerId="LiveId" clId="{31D55C1B-FD02-4E7F-8815-D5528956E3D3}" dt="2019-11-27T20:23:01.693" v="2095" actId="1035"/>
        <pc:sldMkLst>
          <pc:docMk/>
          <pc:sldMk cId="732967460" sldId="272"/>
        </pc:sldMkLst>
        <pc:spChg chg="del mod">
          <ac:chgData name="Ken Merrihew" userId="bcb7a1e886d99f07" providerId="LiveId" clId="{31D55C1B-FD02-4E7F-8815-D5528956E3D3}" dt="2019-11-26T20:09:11.564" v="1145" actId="478"/>
          <ac:spMkLst>
            <pc:docMk/>
            <pc:sldMk cId="732967460" sldId="272"/>
            <ac:spMk id="9" creationId="{2405D53C-A0B9-4917-A235-7FAE5E41541F}"/>
          </ac:spMkLst>
        </pc:spChg>
        <pc:spChg chg="mod">
          <ac:chgData name="Ken Merrihew" userId="bcb7a1e886d99f07" providerId="LiveId" clId="{31D55C1B-FD02-4E7F-8815-D5528956E3D3}" dt="2019-11-26T20:11:33.728" v="1166" actId="1036"/>
          <ac:spMkLst>
            <pc:docMk/>
            <pc:sldMk cId="732967460" sldId="272"/>
            <ac:spMk id="11" creationId="{FAC6CD59-DF32-42B2-B7AE-D8ADE204A812}"/>
          </ac:spMkLst>
        </pc:spChg>
        <pc:spChg chg="mod">
          <ac:chgData name="Ken Merrihew" userId="bcb7a1e886d99f07" providerId="LiveId" clId="{31D55C1B-FD02-4E7F-8815-D5528956E3D3}" dt="2019-11-27T20:23:01.693" v="2095" actId="1035"/>
          <ac:spMkLst>
            <pc:docMk/>
            <pc:sldMk cId="732967460" sldId="272"/>
            <ac:spMk id="15" creationId="{4E4C720D-7092-4705-9863-1863EBEB7C04}"/>
          </ac:spMkLst>
        </pc:spChg>
        <pc:picChg chg="mod">
          <ac:chgData name="Ken Merrihew" userId="bcb7a1e886d99f07" providerId="LiveId" clId="{31D55C1B-FD02-4E7F-8815-D5528956E3D3}" dt="2019-11-26T20:09:44.653" v="1154" actId="1076"/>
          <ac:picMkLst>
            <pc:docMk/>
            <pc:sldMk cId="732967460" sldId="272"/>
            <ac:picMk id="5" creationId="{2E8C5085-5645-4B82-981C-B73255438A5F}"/>
          </ac:picMkLst>
        </pc:picChg>
        <pc:cxnChg chg="mod">
          <ac:chgData name="Ken Merrihew" userId="bcb7a1e886d99f07" providerId="LiveId" clId="{31D55C1B-FD02-4E7F-8815-D5528956E3D3}" dt="2019-11-27T20:23:01.693" v="2095" actId="1035"/>
          <ac:cxnSpMkLst>
            <pc:docMk/>
            <pc:sldMk cId="732967460" sldId="272"/>
            <ac:cxnSpMk id="16" creationId="{5982A6B2-9DB5-4901-8225-9485DD95EB78}"/>
          </ac:cxnSpMkLst>
        </pc:cxnChg>
      </pc:sldChg>
      <pc:sldChg chg="modTransition">
        <pc:chgData name="Ken Merrihew" userId="bcb7a1e886d99f07" providerId="LiveId" clId="{31D55C1B-FD02-4E7F-8815-D5528956E3D3}" dt="2019-11-26T20:04:57.379" v="1115"/>
        <pc:sldMkLst>
          <pc:docMk/>
          <pc:sldMk cId="3808613178" sldId="273"/>
        </pc:sldMkLst>
      </pc:sldChg>
      <pc:sldChg chg="delSp modSp add ord modTransition delAnim modAnim">
        <pc:chgData name="Ken Merrihew" userId="bcb7a1e886d99f07" providerId="LiveId" clId="{31D55C1B-FD02-4E7F-8815-D5528956E3D3}" dt="2019-11-26T20:27:29.473" v="1177"/>
        <pc:sldMkLst>
          <pc:docMk/>
          <pc:sldMk cId="2416356088" sldId="274"/>
        </pc:sldMkLst>
        <pc:spChg chg="del">
          <ac:chgData name="Ken Merrihew" userId="bcb7a1e886d99f07" providerId="LiveId" clId="{31D55C1B-FD02-4E7F-8815-D5528956E3D3}" dt="2019-11-26T19:58:27.316" v="941" actId="478"/>
          <ac:spMkLst>
            <pc:docMk/>
            <pc:sldMk cId="2416356088" sldId="274"/>
            <ac:spMk id="3" creationId="{8961EC13-722D-49BC-ADD8-7072E78EB74C}"/>
          </ac:spMkLst>
        </pc:spChg>
        <pc:spChg chg="mod">
          <ac:chgData name="Ken Merrihew" userId="bcb7a1e886d99f07" providerId="LiveId" clId="{31D55C1B-FD02-4E7F-8815-D5528956E3D3}" dt="2019-11-26T20:27:24.120" v="1176" actId="20577"/>
          <ac:spMkLst>
            <pc:docMk/>
            <pc:sldMk cId="2416356088" sldId="274"/>
            <ac:spMk id="5" creationId="{D5E5E87D-61C7-4DD1-909B-F22F707B89CF}"/>
          </ac:spMkLst>
        </pc:spChg>
      </pc:sldChg>
      <pc:sldChg chg="addSp delSp modSp add ord modTransition addAnim delAnim modAnim">
        <pc:chgData name="Ken Merrihew" userId="bcb7a1e886d99f07" providerId="LiveId" clId="{31D55C1B-FD02-4E7F-8815-D5528956E3D3}" dt="2019-11-27T20:32:54.135" v="2124" actId="207"/>
        <pc:sldMkLst>
          <pc:docMk/>
          <pc:sldMk cId="1168563679" sldId="275"/>
        </pc:sldMkLst>
        <pc:spChg chg="del">
          <ac:chgData name="Ken Merrihew" userId="bcb7a1e886d99f07" providerId="LiveId" clId="{31D55C1B-FD02-4E7F-8815-D5528956E3D3}" dt="2019-11-26T18:47:12.541" v="272" actId="478"/>
          <ac:spMkLst>
            <pc:docMk/>
            <pc:sldMk cId="1168563679" sldId="275"/>
            <ac:spMk id="2" creationId="{A480EA28-36E4-4CAF-8D14-05CD6AA142B0}"/>
          </ac:spMkLst>
        </pc:spChg>
        <pc:spChg chg="del">
          <ac:chgData name="Ken Merrihew" userId="bcb7a1e886d99f07" providerId="LiveId" clId="{31D55C1B-FD02-4E7F-8815-D5528956E3D3}" dt="2019-11-26T18:47:12.541" v="272" actId="478"/>
          <ac:spMkLst>
            <pc:docMk/>
            <pc:sldMk cId="1168563679" sldId="275"/>
            <ac:spMk id="5" creationId="{D5E5E87D-61C7-4DD1-909B-F22F707B89CF}"/>
          </ac:spMkLst>
        </pc:spChg>
        <pc:spChg chg="del">
          <ac:chgData name="Ken Merrihew" userId="bcb7a1e886d99f07" providerId="LiveId" clId="{31D55C1B-FD02-4E7F-8815-D5528956E3D3}" dt="2019-11-26T18:47:12.541" v="272" actId="478"/>
          <ac:spMkLst>
            <pc:docMk/>
            <pc:sldMk cId="1168563679" sldId="275"/>
            <ac:spMk id="9" creationId="{7C533967-6B69-4041-BD6B-4B88ED5AEF5A}"/>
          </ac:spMkLst>
        </pc:spChg>
        <pc:spChg chg="add del mod ord">
          <ac:chgData name="Ken Merrihew" userId="bcb7a1e886d99f07" providerId="LiveId" clId="{31D55C1B-FD02-4E7F-8815-D5528956E3D3}" dt="2019-11-26T19:23:48.648" v="900" actId="478"/>
          <ac:spMkLst>
            <pc:docMk/>
            <pc:sldMk cId="1168563679" sldId="275"/>
            <ac:spMk id="20" creationId="{EEA78E7D-8D1F-405F-A8E1-CCB62B4B08F4}"/>
          </ac:spMkLst>
        </pc:spChg>
        <pc:spChg chg="add mod">
          <ac:chgData name="Ken Merrihew" userId="bcb7a1e886d99f07" providerId="LiveId" clId="{31D55C1B-FD02-4E7F-8815-D5528956E3D3}" dt="2019-11-27T20:32:54.135" v="2124" actId="207"/>
          <ac:spMkLst>
            <pc:docMk/>
            <pc:sldMk cId="1168563679" sldId="275"/>
            <ac:spMk id="21" creationId="{56B3DE96-0D9E-4BE8-BE59-0340618CB1F1}"/>
          </ac:spMkLst>
        </pc:spChg>
        <pc:spChg chg="add del mod">
          <ac:chgData name="Ken Merrihew" userId="bcb7a1e886d99f07" providerId="LiveId" clId="{31D55C1B-FD02-4E7F-8815-D5528956E3D3}" dt="2019-11-26T19:19:27.722" v="733" actId="478"/>
          <ac:spMkLst>
            <pc:docMk/>
            <pc:sldMk cId="1168563679" sldId="275"/>
            <ac:spMk id="22" creationId="{CAFE8E8F-6E3F-4A66-BB35-C4B53FB64D0C}"/>
          </ac:spMkLst>
        </pc:spChg>
        <pc:spChg chg="add mod">
          <ac:chgData name="Ken Merrihew" userId="bcb7a1e886d99f07" providerId="LiveId" clId="{31D55C1B-FD02-4E7F-8815-D5528956E3D3}" dt="2019-11-26T19:10:27.322" v="299" actId="20577"/>
          <ac:spMkLst>
            <pc:docMk/>
            <pc:sldMk cId="1168563679" sldId="275"/>
            <ac:spMk id="26" creationId="{C1BF3531-8A74-4002-A652-529B92C924F5}"/>
          </ac:spMkLst>
        </pc:spChg>
        <pc:spChg chg="add mod">
          <ac:chgData name="Ken Merrihew" userId="bcb7a1e886d99f07" providerId="LiveId" clId="{31D55C1B-FD02-4E7F-8815-D5528956E3D3}" dt="2019-11-26T19:10:24.735" v="298" actId="20577"/>
          <ac:spMkLst>
            <pc:docMk/>
            <pc:sldMk cId="1168563679" sldId="275"/>
            <ac:spMk id="27" creationId="{3121FFD8-6CC3-458B-9601-BD5BBD03A589}"/>
          </ac:spMkLst>
        </pc:spChg>
        <pc:spChg chg="add mod">
          <ac:chgData name="Ken Merrihew" userId="bcb7a1e886d99f07" providerId="LiveId" clId="{31D55C1B-FD02-4E7F-8815-D5528956E3D3}" dt="2019-11-26T19:10:22.224" v="297" actId="20577"/>
          <ac:spMkLst>
            <pc:docMk/>
            <pc:sldMk cId="1168563679" sldId="275"/>
            <ac:spMk id="28" creationId="{1F80CB1F-6431-4D63-BCBF-B9AF4A354346}"/>
          </ac:spMkLst>
        </pc:spChg>
        <pc:spChg chg="add mod">
          <ac:chgData name="Ken Merrihew" userId="bcb7a1e886d99f07" providerId="LiveId" clId="{31D55C1B-FD02-4E7F-8815-D5528956E3D3}" dt="2019-11-26T19:10:19.974" v="296" actId="20577"/>
          <ac:spMkLst>
            <pc:docMk/>
            <pc:sldMk cId="1168563679" sldId="275"/>
            <ac:spMk id="29" creationId="{D9AE47E8-CB9E-4ED3-9691-D8470FB03FCC}"/>
          </ac:spMkLst>
        </pc:spChg>
        <pc:spChg chg="add mod">
          <ac:chgData name="Ken Merrihew" userId="bcb7a1e886d99f07" providerId="LiveId" clId="{31D55C1B-FD02-4E7F-8815-D5528956E3D3}" dt="2019-11-26T19:17:12.921" v="686" actId="1037"/>
          <ac:spMkLst>
            <pc:docMk/>
            <pc:sldMk cId="1168563679" sldId="275"/>
            <ac:spMk id="30" creationId="{5F226A6F-6AF1-44CA-8A66-B0BB6981DAC2}"/>
          </ac:spMkLst>
        </pc:spChg>
        <pc:spChg chg="add mod">
          <ac:chgData name="Ken Merrihew" userId="bcb7a1e886d99f07" providerId="LiveId" clId="{31D55C1B-FD02-4E7F-8815-D5528956E3D3}" dt="2019-11-26T19:12:51.235" v="358" actId="1076"/>
          <ac:spMkLst>
            <pc:docMk/>
            <pc:sldMk cId="1168563679" sldId="275"/>
            <ac:spMk id="31" creationId="{B19D8F0F-80A1-424B-93E6-8B8049BB48D8}"/>
          </ac:spMkLst>
        </pc:spChg>
        <pc:spChg chg="add mod">
          <ac:chgData name="Ken Merrihew" userId="bcb7a1e886d99f07" providerId="LiveId" clId="{31D55C1B-FD02-4E7F-8815-D5528956E3D3}" dt="2019-11-26T19:20:30.980" v="818" actId="1036"/>
          <ac:spMkLst>
            <pc:docMk/>
            <pc:sldMk cId="1168563679" sldId="275"/>
            <ac:spMk id="32" creationId="{C5F6E172-C984-4D3C-9E9E-0E4A0516DCC9}"/>
          </ac:spMkLst>
        </pc:spChg>
        <pc:spChg chg="add mod">
          <ac:chgData name="Ken Merrihew" userId="bcb7a1e886d99f07" providerId="LiveId" clId="{31D55C1B-FD02-4E7F-8815-D5528956E3D3}" dt="2019-11-26T19:27:02.384" v="920" actId="1038"/>
          <ac:spMkLst>
            <pc:docMk/>
            <pc:sldMk cId="1168563679" sldId="275"/>
            <ac:spMk id="33" creationId="{316A81AA-FC5B-4A23-874C-A45FB05F8332}"/>
          </ac:spMkLst>
        </pc:spChg>
        <pc:spChg chg="add del mod">
          <ac:chgData name="Ken Merrihew" userId="bcb7a1e886d99f07" providerId="LiveId" clId="{31D55C1B-FD02-4E7F-8815-D5528956E3D3}" dt="2019-11-26T19:23:43.712" v="897" actId="478"/>
          <ac:spMkLst>
            <pc:docMk/>
            <pc:sldMk cId="1168563679" sldId="275"/>
            <ac:spMk id="34" creationId="{C94C01A5-2841-4C4B-8B1A-280D47B0D903}"/>
          </ac:spMkLst>
        </pc:spChg>
        <pc:spChg chg="add del mod">
          <ac:chgData name="Ken Merrihew" userId="bcb7a1e886d99f07" providerId="LiveId" clId="{31D55C1B-FD02-4E7F-8815-D5528956E3D3}" dt="2019-11-26T19:23:41.609" v="896" actId="478"/>
          <ac:spMkLst>
            <pc:docMk/>
            <pc:sldMk cId="1168563679" sldId="275"/>
            <ac:spMk id="35" creationId="{DBF77232-2DB9-4539-AF45-0D6C4B4F5F82}"/>
          </ac:spMkLst>
        </pc:spChg>
        <pc:spChg chg="add mod">
          <ac:chgData name="Ken Merrihew" userId="bcb7a1e886d99f07" providerId="LiveId" clId="{31D55C1B-FD02-4E7F-8815-D5528956E3D3}" dt="2019-11-26T19:18:37.319" v="721" actId="14100"/>
          <ac:spMkLst>
            <pc:docMk/>
            <pc:sldMk cId="1168563679" sldId="275"/>
            <ac:spMk id="36" creationId="{C03B03A5-E7BD-408B-A15E-8DEC74676192}"/>
          </ac:spMkLst>
        </pc:spChg>
        <pc:spChg chg="add del mod">
          <ac:chgData name="Ken Merrihew" userId="bcb7a1e886d99f07" providerId="LiveId" clId="{31D55C1B-FD02-4E7F-8815-D5528956E3D3}" dt="2019-11-26T19:23:45.391" v="898" actId="478"/>
          <ac:spMkLst>
            <pc:docMk/>
            <pc:sldMk cId="1168563679" sldId="275"/>
            <ac:spMk id="41" creationId="{596A2DA8-7FB8-4071-894F-FA17291CBF53}"/>
          </ac:spMkLst>
        </pc:spChg>
        <pc:grpChg chg="add ord">
          <ac:chgData name="Ken Merrihew" userId="bcb7a1e886d99f07" providerId="LiveId" clId="{31D55C1B-FD02-4E7F-8815-D5528956E3D3}" dt="2019-11-26T19:19:45.708" v="736" actId="167"/>
          <ac:grpSpMkLst>
            <pc:docMk/>
            <pc:sldMk cId="1168563679" sldId="275"/>
            <ac:grpSpMk id="10" creationId="{94D6C7EE-9DE0-4EB2-9A11-9CD436811A06}"/>
          </ac:grpSpMkLst>
        </pc:grpChg>
        <pc:picChg chg="del">
          <ac:chgData name="Ken Merrihew" userId="bcb7a1e886d99f07" providerId="LiveId" clId="{31D55C1B-FD02-4E7F-8815-D5528956E3D3}" dt="2019-11-26T18:47:12.541" v="272" actId="478"/>
          <ac:picMkLst>
            <pc:docMk/>
            <pc:sldMk cId="1168563679" sldId="275"/>
            <ac:picMk id="7" creationId="{100C4294-96FD-48B0-A36A-370E65F6CCC3}"/>
          </ac:picMkLst>
        </pc:picChg>
        <pc:picChg chg="del">
          <ac:chgData name="Ken Merrihew" userId="bcb7a1e886d99f07" providerId="LiveId" clId="{31D55C1B-FD02-4E7F-8815-D5528956E3D3}" dt="2019-11-26T18:47:12.541" v="272" actId="478"/>
          <ac:picMkLst>
            <pc:docMk/>
            <pc:sldMk cId="1168563679" sldId="275"/>
            <ac:picMk id="6146" creationId="{4564DA66-2CAE-49E1-9C2F-FAE860A8DDA6}"/>
          </ac:picMkLst>
        </pc:picChg>
        <pc:cxnChg chg="add mod">
          <ac:chgData name="Ken Merrihew" userId="bcb7a1e886d99f07" providerId="LiveId" clId="{31D55C1B-FD02-4E7F-8815-D5528956E3D3}" dt="2019-11-26T19:17:12.921" v="686" actId="1037"/>
          <ac:cxnSpMkLst>
            <pc:docMk/>
            <pc:sldMk cId="1168563679" sldId="275"/>
            <ac:cxnSpMk id="23" creationId="{A7D4E6B6-3E9A-4548-851B-A0A9757A44FE}"/>
          </ac:cxnSpMkLst>
        </pc:cxnChg>
        <pc:cxnChg chg="add mod">
          <ac:chgData name="Ken Merrihew" userId="bcb7a1e886d99f07" providerId="LiveId" clId="{31D55C1B-FD02-4E7F-8815-D5528956E3D3}" dt="2019-11-26T19:16:58.742" v="660" actId="14100"/>
          <ac:cxnSpMkLst>
            <pc:docMk/>
            <pc:sldMk cId="1168563679" sldId="275"/>
            <ac:cxnSpMk id="24" creationId="{DA0B00CB-6ECE-4A6C-9763-631417999A6E}"/>
          </ac:cxnSpMkLst>
        </pc:cxnChg>
        <pc:cxnChg chg="add mod">
          <ac:chgData name="Ken Merrihew" userId="bcb7a1e886d99f07" providerId="LiveId" clId="{31D55C1B-FD02-4E7F-8815-D5528956E3D3}" dt="2019-11-26T19:27:02.384" v="920" actId="1038"/>
          <ac:cxnSpMkLst>
            <pc:docMk/>
            <pc:sldMk cId="1168563679" sldId="275"/>
            <ac:cxnSpMk id="25" creationId="{9026D151-5940-4E83-BDFD-F28B8C2956C5}"/>
          </ac:cxnSpMkLst>
        </pc:cxnChg>
        <pc:cxnChg chg="add del mod">
          <ac:chgData name="Ken Merrihew" userId="bcb7a1e886d99f07" providerId="LiveId" clId="{31D55C1B-FD02-4E7F-8815-D5528956E3D3}" dt="2019-11-26T19:23:46.993" v="899" actId="478"/>
          <ac:cxnSpMkLst>
            <pc:docMk/>
            <pc:sldMk cId="1168563679" sldId="275"/>
            <ac:cxnSpMk id="40" creationId="{40340335-9A16-485A-B961-4E83F9C8EFC2}"/>
          </ac:cxnSpMkLst>
        </pc:cxnChg>
      </pc:sldChg>
      <pc:sldChg chg="modSp add modTransition modAnim">
        <pc:chgData name="Ken Merrihew" userId="bcb7a1e886d99f07" providerId="LiveId" clId="{31D55C1B-FD02-4E7F-8815-D5528956E3D3}" dt="2019-11-27T20:32:38.562" v="2123" actId="1036"/>
        <pc:sldMkLst>
          <pc:docMk/>
          <pc:sldMk cId="1230854278" sldId="276"/>
        </pc:sldMkLst>
        <pc:spChg chg="mod">
          <ac:chgData name="Ken Merrihew" userId="bcb7a1e886d99f07" providerId="LiveId" clId="{31D55C1B-FD02-4E7F-8815-D5528956E3D3}" dt="2019-11-27T20:32:36.426" v="2122" actId="1035"/>
          <ac:spMkLst>
            <pc:docMk/>
            <pc:sldMk cId="1230854278" sldId="276"/>
            <ac:spMk id="20" creationId="{EEA78E7D-8D1F-405F-A8E1-CCB62B4B08F4}"/>
          </ac:spMkLst>
        </pc:spChg>
        <pc:spChg chg="mod">
          <ac:chgData name="Ken Merrihew" userId="bcb7a1e886d99f07" providerId="LiveId" clId="{31D55C1B-FD02-4E7F-8815-D5528956E3D3}" dt="2019-11-27T20:32:38.562" v="2123" actId="1036"/>
          <ac:spMkLst>
            <pc:docMk/>
            <pc:sldMk cId="1230854278" sldId="276"/>
            <ac:spMk id="21" creationId="{56B3DE96-0D9E-4BE8-BE59-0340618CB1F1}"/>
          </ac:spMkLst>
        </pc:spChg>
        <pc:spChg chg="mod">
          <ac:chgData name="Ken Merrihew" userId="bcb7a1e886d99f07" providerId="LiveId" clId="{31D55C1B-FD02-4E7F-8815-D5528956E3D3}" dt="2019-11-26T19:27:08.888" v="925" actId="1038"/>
          <ac:spMkLst>
            <pc:docMk/>
            <pc:sldMk cId="1230854278" sldId="276"/>
            <ac:spMk id="33" creationId="{316A81AA-FC5B-4A23-874C-A45FB05F8332}"/>
          </ac:spMkLst>
        </pc:spChg>
        <pc:spChg chg="mod">
          <ac:chgData name="Ken Merrihew" userId="bcb7a1e886d99f07" providerId="LiveId" clId="{31D55C1B-FD02-4E7F-8815-D5528956E3D3}" dt="2019-11-26T19:42:52.528" v="937" actId="1037"/>
          <ac:spMkLst>
            <pc:docMk/>
            <pc:sldMk cId="1230854278" sldId="276"/>
            <ac:spMk id="41" creationId="{596A2DA8-7FB8-4071-894F-FA17291CBF53}"/>
          </ac:spMkLst>
        </pc:spChg>
        <pc:cxnChg chg="mod">
          <ac:chgData name="Ken Merrihew" userId="bcb7a1e886d99f07" providerId="LiveId" clId="{31D55C1B-FD02-4E7F-8815-D5528956E3D3}" dt="2019-11-26T19:27:08.888" v="925" actId="1038"/>
          <ac:cxnSpMkLst>
            <pc:docMk/>
            <pc:sldMk cId="1230854278" sldId="276"/>
            <ac:cxnSpMk id="25" creationId="{9026D151-5940-4E83-BDFD-F28B8C2956C5}"/>
          </ac:cxnSpMkLst>
        </pc:cxnChg>
        <pc:cxnChg chg="mod">
          <ac:chgData name="Ken Merrihew" userId="bcb7a1e886d99f07" providerId="LiveId" clId="{31D55C1B-FD02-4E7F-8815-D5528956E3D3}" dt="2019-11-26T19:42:52.528" v="937" actId="1037"/>
          <ac:cxnSpMkLst>
            <pc:docMk/>
            <pc:sldMk cId="1230854278" sldId="276"/>
            <ac:cxnSpMk id="40" creationId="{40340335-9A16-485A-B961-4E83F9C8EFC2}"/>
          </ac:cxnSpMkLst>
        </pc:cxnChg>
      </pc:sldChg>
      <pc:sldChg chg="add del modTransition">
        <pc:chgData name="Ken Merrihew" userId="bcb7a1e886d99f07" providerId="LiveId" clId="{31D55C1B-FD02-4E7F-8815-D5528956E3D3}" dt="2019-11-27T23:44:38.318" v="3194" actId="2696"/>
        <pc:sldMkLst>
          <pc:docMk/>
          <pc:sldMk cId="1732093345" sldId="277"/>
        </pc:sldMkLst>
      </pc:sldChg>
      <pc:sldChg chg="add ord modTransition">
        <pc:chgData name="Ken Merrihew" userId="bcb7a1e886d99f07" providerId="LiveId" clId="{31D55C1B-FD02-4E7F-8815-D5528956E3D3}" dt="2019-11-26T20:29:02.592" v="1180"/>
        <pc:sldMkLst>
          <pc:docMk/>
          <pc:sldMk cId="333210428" sldId="278"/>
        </pc:sldMkLst>
      </pc:sldChg>
      <pc:sldChg chg="modSp add del modTransition">
        <pc:chgData name="Ken Merrihew" userId="bcb7a1e886d99f07" providerId="LiveId" clId="{31D55C1B-FD02-4E7F-8815-D5528956E3D3}" dt="2019-11-27T21:37:50.324" v="2539" actId="2696"/>
        <pc:sldMkLst>
          <pc:docMk/>
          <pc:sldMk cId="4090669668" sldId="279"/>
        </pc:sldMkLst>
        <pc:spChg chg="mod">
          <ac:chgData name="Ken Merrihew" userId="bcb7a1e886d99f07" providerId="LiveId" clId="{31D55C1B-FD02-4E7F-8815-D5528956E3D3}" dt="2019-11-27T21:37:30.228" v="2538" actId="6549"/>
          <ac:spMkLst>
            <pc:docMk/>
            <pc:sldMk cId="4090669668" sldId="279"/>
            <ac:spMk id="5" creationId="{D5E5E87D-61C7-4DD1-909B-F22F707B89CF}"/>
          </ac:spMkLst>
        </pc:spChg>
      </pc:sldChg>
      <pc:sldChg chg="add del modTransition">
        <pc:chgData name="Ken Merrihew" userId="bcb7a1e886d99f07" providerId="LiveId" clId="{31D55C1B-FD02-4E7F-8815-D5528956E3D3}" dt="2019-11-27T21:37:51.891" v="2540" actId="2696"/>
        <pc:sldMkLst>
          <pc:docMk/>
          <pc:sldMk cId="3713296465" sldId="280"/>
        </pc:sldMkLst>
      </pc:sldChg>
      <pc:sldChg chg="addSp modSp add modTransition modAnim">
        <pc:chgData name="Ken Merrihew" userId="bcb7a1e886d99f07" providerId="LiveId" clId="{31D55C1B-FD02-4E7F-8815-D5528956E3D3}" dt="2019-11-27T23:43:51.864" v="3190"/>
        <pc:sldMkLst>
          <pc:docMk/>
          <pc:sldMk cId="3674149770" sldId="281"/>
        </pc:sldMkLst>
        <pc:spChg chg="mod">
          <ac:chgData name="Ken Merrihew" userId="bcb7a1e886d99f07" providerId="LiveId" clId="{31D55C1B-FD02-4E7F-8815-D5528956E3D3}" dt="2019-11-26T20:03:12.660" v="1051" actId="207"/>
          <ac:spMkLst>
            <pc:docMk/>
            <pc:sldMk cId="3674149770" sldId="281"/>
            <ac:spMk id="5" creationId="{D5E5E87D-61C7-4DD1-909B-F22F707B89CF}"/>
          </ac:spMkLst>
        </pc:spChg>
        <pc:spChg chg="add mod">
          <ac:chgData name="Ken Merrihew" userId="bcb7a1e886d99f07" providerId="LiveId" clId="{31D55C1B-FD02-4E7F-8815-D5528956E3D3}" dt="2019-11-26T20:04:04.534" v="1108" actId="207"/>
          <ac:spMkLst>
            <pc:docMk/>
            <pc:sldMk cId="3674149770" sldId="281"/>
            <ac:spMk id="7" creationId="{BA6F4F04-B197-4F61-8DDD-270DDAE3CC9F}"/>
          </ac:spMkLst>
        </pc:spChg>
        <pc:spChg chg="add mod">
          <ac:chgData name="Ken Merrihew" userId="bcb7a1e886d99f07" providerId="LiveId" clId="{31D55C1B-FD02-4E7F-8815-D5528956E3D3}" dt="2019-11-26T20:04:08.934" v="1110" actId="207"/>
          <ac:spMkLst>
            <pc:docMk/>
            <pc:sldMk cId="3674149770" sldId="281"/>
            <ac:spMk id="9" creationId="{21AA33ED-F99F-42DD-B22A-C07C000E28C7}"/>
          </ac:spMkLst>
        </pc:spChg>
      </pc:sldChg>
      <pc:sldChg chg="add modTransition">
        <pc:chgData name="Ken Merrihew" userId="bcb7a1e886d99f07" providerId="LiveId" clId="{31D55C1B-FD02-4E7F-8815-D5528956E3D3}" dt="2019-11-26T20:04:57.379" v="1115"/>
        <pc:sldMkLst>
          <pc:docMk/>
          <pc:sldMk cId="4036595338" sldId="282"/>
        </pc:sldMkLst>
      </pc:sldChg>
      <pc:sldChg chg="add del">
        <pc:chgData name="Ken Merrihew" userId="bcb7a1e886d99f07" providerId="LiveId" clId="{31D55C1B-FD02-4E7F-8815-D5528956E3D3}" dt="2019-11-26T20:07:22.696" v="1123"/>
        <pc:sldMkLst>
          <pc:docMk/>
          <pc:sldMk cId="1978685654" sldId="283"/>
        </pc:sldMkLst>
      </pc:sldChg>
      <pc:sldChg chg="add ord modAnim">
        <pc:chgData name="Ken Merrihew" userId="bcb7a1e886d99f07" providerId="LiveId" clId="{31D55C1B-FD02-4E7F-8815-D5528956E3D3}" dt="2019-11-26T20:29:01.303" v="1179"/>
        <pc:sldMkLst>
          <pc:docMk/>
          <pc:sldMk cId="3476345020" sldId="283"/>
        </pc:sldMkLst>
      </pc:sldChg>
      <pc:sldChg chg="add">
        <pc:chgData name="Ken Merrihew" userId="bcb7a1e886d99f07" providerId="LiveId" clId="{31D55C1B-FD02-4E7F-8815-D5528956E3D3}" dt="2019-11-26T20:26:57.944" v="1167"/>
        <pc:sldMkLst>
          <pc:docMk/>
          <pc:sldMk cId="4173301927" sldId="284"/>
        </pc:sldMkLst>
      </pc:sldChg>
      <pc:sldChg chg="addSp delSp modSp add delAnim modAnim">
        <pc:chgData name="Ken Merrihew" userId="bcb7a1e886d99f07" providerId="LiveId" clId="{31D55C1B-FD02-4E7F-8815-D5528956E3D3}" dt="2019-11-27T20:20:47.441" v="2002" actId="1038"/>
        <pc:sldMkLst>
          <pc:docMk/>
          <pc:sldMk cId="2796780352" sldId="285"/>
        </pc:sldMkLst>
        <pc:spChg chg="add mod ord">
          <ac:chgData name="Ken Merrihew" userId="bcb7a1e886d99f07" providerId="LiveId" clId="{31D55C1B-FD02-4E7F-8815-D5528956E3D3}" dt="2019-11-27T19:26:55.615" v="1758" actId="2085"/>
          <ac:spMkLst>
            <pc:docMk/>
            <pc:sldMk cId="2796780352" sldId="285"/>
            <ac:spMk id="3" creationId="{B33937C0-2EA9-480D-B103-36CC2B2842EF}"/>
          </ac:spMkLst>
        </pc:spChg>
        <pc:spChg chg="del">
          <ac:chgData name="Ken Merrihew" userId="bcb7a1e886d99f07" providerId="LiveId" clId="{31D55C1B-FD02-4E7F-8815-D5528956E3D3}" dt="2019-11-27T18:55:39.220" v="1208" actId="478"/>
          <ac:spMkLst>
            <pc:docMk/>
            <pc:sldMk cId="2796780352" sldId="285"/>
            <ac:spMk id="6" creationId="{947A8940-7C9C-46C1-AD9A-B13D1AF7817E}"/>
          </ac:spMkLst>
        </pc:spChg>
        <pc:spChg chg="add mod">
          <ac:chgData name="Ken Merrihew" userId="bcb7a1e886d99f07" providerId="LiveId" clId="{31D55C1B-FD02-4E7F-8815-D5528956E3D3}" dt="2019-11-27T19:44:59.566" v="1787" actId="1038"/>
          <ac:spMkLst>
            <pc:docMk/>
            <pc:sldMk cId="2796780352" sldId="285"/>
            <ac:spMk id="7" creationId="{A368D8B9-C885-4A8E-8493-28EF221047FF}"/>
          </ac:spMkLst>
        </pc:spChg>
        <pc:spChg chg="del">
          <ac:chgData name="Ken Merrihew" userId="bcb7a1e886d99f07" providerId="LiveId" clId="{31D55C1B-FD02-4E7F-8815-D5528956E3D3}" dt="2019-11-27T18:55:39.220" v="1208" actId="478"/>
          <ac:spMkLst>
            <pc:docMk/>
            <pc:sldMk cId="2796780352" sldId="285"/>
            <ac:spMk id="8" creationId="{E6EAB123-FBB4-4E01-A2DB-DADAC0FCEDF1}"/>
          </ac:spMkLst>
        </pc:spChg>
        <pc:spChg chg="del">
          <ac:chgData name="Ken Merrihew" userId="bcb7a1e886d99f07" providerId="LiveId" clId="{31D55C1B-FD02-4E7F-8815-D5528956E3D3}" dt="2019-11-27T18:55:39.220" v="1208" actId="478"/>
          <ac:spMkLst>
            <pc:docMk/>
            <pc:sldMk cId="2796780352" sldId="285"/>
            <ac:spMk id="9" creationId="{E820EE3D-5F73-4D10-9E3B-40D5CF357724}"/>
          </ac:spMkLst>
        </pc:spChg>
        <pc:spChg chg="del">
          <ac:chgData name="Ken Merrihew" userId="bcb7a1e886d99f07" providerId="LiveId" clId="{31D55C1B-FD02-4E7F-8815-D5528956E3D3}" dt="2019-11-27T18:55:39.220" v="1208" actId="478"/>
          <ac:spMkLst>
            <pc:docMk/>
            <pc:sldMk cId="2796780352" sldId="285"/>
            <ac:spMk id="10" creationId="{A447B53E-AAF5-4B94-9E39-8CC38659580B}"/>
          </ac:spMkLst>
        </pc:spChg>
        <pc:spChg chg="del">
          <ac:chgData name="Ken Merrihew" userId="bcb7a1e886d99f07" providerId="LiveId" clId="{31D55C1B-FD02-4E7F-8815-D5528956E3D3}" dt="2019-11-27T18:55:39.220" v="1208" actId="478"/>
          <ac:spMkLst>
            <pc:docMk/>
            <pc:sldMk cId="2796780352" sldId="285"/>
            <ac:spMk id="11" creationId="{2B035F5D-9114-4DC6-977D-59EAECBF5AE4}"/>
          </ac:spMkLst>
        </pc:spChg>
        <pc:spChg chg="del">
          <ac:chgData name="Ken Merrihew" userId="bcb7a1e886d99f07" providerId="LiveId" clId="{31D55C1B-FD02-4E7F-8815-D5528956E3D3}" dt="2019-11-27T18:55:39.220" v="1208" actId="478"/>
          <ac:spMkLst>
            <pc:docMk/>
            <pc:sldMk cId="2796780352" sldId="285"/>
            <ac:spMk id="12" creationId="{64BD91D8-7C58-4645-BF93-1D35BD4AA788}"/>
          </ac:spMkLst>
        </pc:spChg>
        <pc:spChg chg="del">
          <ac:chgData name="Ken Merrihew" userId="bcb7a1e886d99f07" providerId="LiveId" clId="{31D55C1B-FD02-4E7F-8815-D5528956E3D3}" dt="2019-11-27T18:55:39.220" v="1208" actId="478"/>
          <ac:spMkLst>
            <pc:docMk/>
            <pc:sldMk cId="2796780352" sldId="285"/>
            <ac:spMk id="13" creationId="{4A35987F-B59E-4C04-AC9B-F8D93456F66A}"/>
          </ac:spMkLst>
        </pc:spChg>
        <pc:spChg chg="del">
          <ac:chgData name="Ken Merrihew" userId="bcb7a1e886d99f07" providerId="LiveId" clId="{31D55C1B-FD02-4E7F-8815-D5528956E3D3}" dt="2019-11-27T18:55:39.220" v="1208" actId="478"/>
          <ac:spMkLst>
            <pc:docMk/>
            <pc:sldMk cId="2796780352" sldId="285"/>
            <ac:spMk id="14" creationId="{437364ED-E26F-4F95-BE75-28D5E2027D7A}"/>
          </ac:spMkLst>
        </pc:spChg>
        <pc:spChg chg="del">
          <ac:chgData name="Ken Merrihew" userId="bcb7a1e886d99f07" providerId="LiveId" clId="{31D55C1B-FD02-4E7F-8815-D5528956E3D3}" dt="2019-11-27T18:55:39.220" v="1208" actId="478"/>
          <ac:spMkLst>
            <pc:docMk/>
            <pc:sldMk cId="2796780352" sldId="285"/>
            <ac:spMk id="15" creationId="{C2D8AEE2-ADB9-46E4-A538-D755B8C12612}"/>
          </ac:spMkLst>
        </pc:spChg>
        <pc:spChg chg="add mod">
          <ac:chgData name="Ken Merrihew" userId="bcb7a1e886d99f07" providerId="LiveId" clId="{31D55C1B-FD02-4E7F-8815-D5528956E3D3}" dt="2019-11-27T19:46:21.871" v="1791"/>
          <ac:spMkLst>
            <pc:docMk/>
            <pc:sldMk cId="2796780352" sldId="285"/>
            <ac:spMk id="16" creationId="{CCB63C66-08C5-4E00-8D15-06EE011A7C30}"/>
          </ac:spMkLst>
        </pc:spChg>
        <pc:spChg chg="add del mod">
          <ac:chgData name="Ken Merrihew" userId="bcb7a1e886d99f07" providerId="LiveId" clId="{31D55C1B-FD02-4E7F-8815-D5528956E3D3}" dt="2019-11-27T19:04:32.607" v="1230" actId="478"/>
          <ac:spMkLst>
            <pc:docMk/>
            <pc:sldMk cId="2796780352" sldId="285"/>
            <ac:spMk id="17" creationId="{53E9B7BF-8DB6-4D46-9703-3A6FCC5D0B70}"/>
          </ac:spMkLst>
        </pc:spChg>
        <pc:spChg chg="add mod">
          <ac:chgData name="Ken Merrihew" userId="bcb7a1e886d99f07" providerId="LiveId" clId="{31D55C1B-FD02-4E7F-8815-D5528956E3D3}" dt="2019-11-27T19:43:51.983" v="1774" actId="404"/>
          <ac:spMkLst>
            <pc:docMk/>
            <pc:sldMk cId="2796780352" sldId="285"/>
            <ac:spMk id="18" creationId="{02E65678-646F-4A3C-A24D-ED96CBDC91A5}"/>
          </ac:spMkLst>
        </pc:spChg>
        <pc:spChg chg="add mod ord">
          <ac:chgData name="Ken Merrihew" userId="bcb7a1e886d99f07" providerId="LiveId" clId="{31D55C1B-FD02-4E7F-8815-D5528956E3D3}" dt="2019-11-27T19:18:59.444" v="1470" actId="164"/>
          <ac:spMkLst>
            <pc:docMk/>
            <pc:sldMk cId="2796780352" sldId="285"/>
            <ac:spMk id="19" creationId="{3B4D6936-D941-4C7F-96DE-F5EFE67A16E0}"/>
          </ac:spMkLst>
        </pc:spChg>
        <pc:spChg chg="add mod">
          <ac:chgData name="Ken Merrihew" userId="bcb7a1e886d99f07" providerId="LiveId" clId="{31D55C1B-FD02-4E7F-8815-D5528956E3D3}" dt="2019-11-27T19:11:38.795" v="1267" actId="1035"/>
          <ac:spMkLst>
            <pc:docMk/>
            <pc:sldMk cId="2796780352" sldId="285"/>
            <ac:spMk id="20" creationId="{AEA6DBD7-351B-484B-9BA9-A9A0A148331B}"/>
          </ac:spMkLst>
        </pc:spChg>
        <pc:spChg chg="add mod ord">
          <ac:chgData name="Ken Merrihew" userId="bcb7a1e886d99f07" providerId="LiveId" clId="{31D55C1B-FD02-4E7F-8815-D5528956E3D3}" dt="2019-11-27T19:18:59.444" v="1470" actId="164"/>
          <ac:spMkLst>
            <pc:docMk/>
            <pc:sldMk cId="2796780352" sldId="285"/>
            <ac:spMk id="22" creationId="{CDC1D5AB-ED07-4575-9B58-7B8C9056A296}"/>
          </ac:spMkLst>
        </pc:spChg>
        <pc:spChg chg="add mod ord">
          <ac:chgData name="Ken Merrihew" userId="bcb7a1e886d99f07" providerId="LiveId" clId="{31D55C1B-FD02-4E7F-8815-D5528956E3D3}" dt="2019-11-27T19:18:59.444" v="1470" actId="164"/>
          <ac:spMkLst>
            <pc:docMk/>
            <pc:sldMk cId="2796780352" sldId="285"/>
            <ac:spMk id="23" creationId="{9202B573-9029-4EA9-8054-2FFFD5858DEA}"/>
          </ac:spMkLst>
        </pc:spChg>
        <pc:spChg chg="add mod ord">
          <ac:chgData name="Ken Merrihew" userId="bcb7a1e886d99f07" providerId="LiveId" clId="{31D55C1B-FD02-4E7F-8815-D5528956E3D3}" dt="2019-11-27T19:18:59.444" v="1470" actId="164"/>
          <ac:spMkLst>
            <pc:docMk/>
            <pc:sldMk cId="2796780352" sldId="285"/>
            <ac:spMk id="24" creationId="{CA4B699C-0CFB-4689-BDBD-1BF9F9E48267}"/>
          </ac:spMkLst>
        </pc:spChg>
        <pc:spChg chg="add mod ord">
          <ac:chgData name="Ken Merrihew" userId="bcb7a1e886d99f07" providerId="LiveId" clId="{31D55C1B-FD02-4E7F-8815-D5528956E3D3}" dt="2019-11-27T19:18:59.444" v="1470" actId="164"/>
          <ac:spMkLst>
            <pc:docMk/>
            <pc:sldMk cId="2796780352" sldId="285"/>
            <ac:spMk id="25" creationId="{680C9609-9204-4F5B-B5D4-A778948DD509}"/>
          </ac:spMkLst>
        </pc:spChg>
        <pc:spChg chg="add mod ord">
          <ac:chgData name="Ken Merrihew" userId="bcb7a1e886d99f07" providerId="LiveId" clId="{31D55C1B-FD02-4E7F-8815-D5528956E3D3}" dt="2019-11-27T19:18:59.444" v="1470" actId="164"/>
          <ac:spMkLst>
            <pc:docMk/>
            <pc:sldMk cId="2796780352" sldId="285"/>
            <ac:spMk id="26" creationId="{BFA9E265-1731-4089-97BF-68A477311D1F}"/>
          </ac:spMkLst>
        </pc:spChg>
        <pc:spChg chg="add mod ord">
          <ac:chgData name="Ken Merrihew" userId="bcb7a1e886d99f07" providerId="LiveId" clId="{31D55C1B-FD02-4E7F-8815-D5528956E3D3}" dt="2019-11-27T19:18:59.444" v="1470" actId="164"/>
          <ac:spMkLst>
            <pc:docMk/>
            <pc:sldMk cId="2796780352" sldId="285"/>
            <ac:spMk id="27" creationId="{8CDBB133-1DDD-460D-957B-108699728409}"/>
          </ac:spMkLst>
        </pc:spChg>
        <pc:spChg chg="add mod ord">
          <ac:chgData name="Ken Merrihew" userId="bcb7a1e886d99f07" providerId="LiveId" clId="{31D55C1B-FD02-4E7F-8815-D5528956E3D3}" dt="2019-11-27T19:18:59.444" v="1470" actId="164"/>
          <ac:spMkLst>
            <pc:docMk/>
            <pc:sldMk cId="2796780352" sldId="285"/>
            <ac:spMk id="28" creationId="{EC31C900-84A3-4D1E-8B75-402CCE204554}"/>
          </ac:spMkLst>
        </pc:spChg>
        <pc:spChg chg="add mod ord">
          <ac:chgData name="Ken Merrihew" userId="bcb7a1e886d99f07" providerId="LiveId" clId="{31D55C1B-FD02-4E7F-8815-D5528956E3D3}" dt="2019-11-27T19:18:59.444" v="1470" actId="164"/>
          <ac:spMkLst>
            <pc:docMk/>
            <pc:sldMk cId="2796780352" sldId="285"/>
            <ac:spMk id="29" creationId="{6F630A6D-DDBD-4978-9CB2-79F7E14EEADF}"/>
          </ac:spMkLst>
        </pc:spChg>
        <pc:spChg chg="add mod ord">
          <ac:chgData name="Ken Merrihew" userId="bcb7a1e886d99f07" providerId="LiveId" clId="{31D55C1B-FD02-4E7F-8815-D5528956E3D3}" dt="2019-11-27T19:18:59.444" v="1470" actId="164"/>
          <ac:spMkLst>
            <pc:docMk/>
            <pc:sldMk cId="2796780352" sldId="285"/>
            <ac:spMk id="30" creationId="{A1676EC6-54F9-4FAB-971F-B6C16D7E14B0}"/>
          </ac:spMkLst>
        </pc:spChg>
        <pc:spChg chg="add mod ord">
          <ac:chgData name="Ken Merrihew" userId="bcb7a1e886d99f07" providerId="LiveId" clId="{31D55C1B-FD02-4E7F-8815-D5528956E3D3}" dt="2019-11-27T19:18:59.444" v="1470" actId="164"/>
          <ac:spMkLst>
            <pc:docMk/>
            <pc:sldMk cId="2796780352" sldId="285"/>
            <ac:spMk id="31" creationId="{23C67DA2-0D82-44AB-B560-027D4371CB2A}"/>
          </ac:spMkLst>
        </pc:spChg>
        <pc:spChg chg="add mod ord">
          <ac:chgData name="Ken Merrihew" userId="bcb7a1e886d99f07" providerId="LiveId" clId="{31D55C1B-FD02-4E7F-8815-D5528956E3D3}" dt="2019-11-27T19:18:59.444" v="1470" actId="164"/>
          <ac:spMkLst>
            <pc:docMk/>
            <pc:sldMk cId="2796780352" sldId="285"/>
            <ac:spMk id="32" creationId="{EA8096E4-D304-463B-8F3D-C1EED088ABA0}"/>
          </ac:spMkLst>
        </pc:spChg>
        <pc:spChg chg="add mod ord">
          <ac:chgData name="Ken Merrihew" userId="bcb7a1e886d99f07" providerId="LiveId" clId="{31D55C1B-FD02-4E7F-8815-D5528956E3D3}" dt="2019-11-27T19:18:59.444" v="1470" actId="164"/>
          <ac:spMkLst>
            <pc:docMk/>
            <pc:sldMk cId="2796780352" sldId="285"/>
            <ac:spMk id="33" creationId="{3D9A63B8-1557-4BB6-9A40-D0CCB5EDA4AA}"/>
          </ac:spMkLst>
        </pc:spChg>
        <pc:spChg chg="add mod ord">
          <ac:chgData name="Ken Merrihew" userId="bcb7a1e886d99f07" providerId="LiveId" clId="{31D55C1B-FD02-4E7F-8815-D5528956E3D3}" dt="2019-11-27T19:18:59.444" v="1470" actId="164"/>
          <ac:spMkLst>
            <pc:docMk/>
            <pc:sldMk cId="2796780352" sldId="285"/>
            <ac:spMk id="34" creationId="{A1E50C03-7CDB-45BE-BAD8-7B843A9935AC}"/>
          </ac:spMkLst>
        </pc:spChg>
        <pc:spChg chg="add mod ord">
          <ac:chgData name="Ken Merrihew" userId="bcb7a1e886d99f07" providerId="LiveId" clId="{31D55C1B-FD02-4E7F-8815-D5528956E3D3}" dt="2019-11-27T19:18:59.444" v="1470" actId="164"/>
          <ac:spMkLst>
            <pc:docMk/>
            <pc:sldMk cId="2796780352" sldId="285"/>
            <ac:spMk id="35" creationId="{3B350FEC-AF1F-4B84-8E75-91E061B8B6E7}"/>
          </ac:spMkLst>
        </pc:spChg>
        <pc:spChg chg="add mod ord">
          <ac:chgData name="Ken Merrihew" userId="bcb7a1e886d99f07" providerId="LiveId" clId="{31D55C1B-FD02-4E7F-8815-D5528956E3D3}" dt="2019-11-27T19:18:59.444" v="1470" actId="164"/>
          <ac:spMkLst>
            <pc:docMk/>
            <pc:sldMk cId="2796780352" sldId="285"/>
            <ac:spMk id="36" creationId="{FF7CD36B-D679-4901-91B8-DB9D6C802CC8}"/>
          </ac:spMkLst>
        </pc:spChg>
        <pc:spChg chg="add mod ord">
          <ac:chgData name="Ken Merrihew" userId="bcb7a1e886d99f07" providerId="LiveId" clId="{31D55C1B-FD02-4E7F-8815-D5528956E3D3}" dt="2019-11-27T19:18:59.444" v="1470" actId="164"/>
          <ac:spMkLst>
            <pc:docMk/>
            <pc:sldMk cId="2796780352" sldId="285"/>
            <ac:spMk id="37" creationId="{0F5A5297-F9CB-4B7A-B1F6-A4C8DD426E70}"/>
          </ac:spMkLst>
        </pc:spChg>
        <pc:spChg chg="add mod ord">
          <ac:chgData name="Ken Merrihew" userId="bcb7a1e886d99f07" providerId="LiveId" clId="{31D55C1B-FD02-4E7F-8815-D5528956E3D3}" dt="2019-11-27T19:18:59.444" v="1470" actId="164"/>
          <ac:spMkLst>
            <pc:docMk/>
            <pc:sldMk cId="2796780352" sldId="285"/>
            <ac:spMk id="38" creationId="{C5A71E77-BA4F-482B-94A9-0BEEF0F10603}"/>
          </ac:spMkLst>
        </pc:spChg>
        <pc:spChg chg="add mod ord">
          <ac:chgData name="Ken Merrihew" userId="bcb7a1e886d99f07" providerId="LiveId" clId="{31D55C1B-FD02-4E7F-8815-D5528956E3D3}" dt="2019-11-27T19:18:59.444" v="1470" actId="164"/>
          <ac:spMkLst>
            <pc:docMk/>
            <pc:sldMk cId="2796780352" sldId="285"/>
            <ac:spMk id="39" creationId="{39E4AA3F-19A7-4AEA-8DB8-4E8BF0B444B3}"/>
          </ac:spMkLst>
        </pc:spChg>
        <pc:spChg chg="add mod ord">
          <ac:chgData name="Ken Merrihew" userId="bcb7a1e886d99f07" providerId="LiveId" clId="{31D55C1B-FD02-4E7F-8815-D5528956E3D3}" dt="2019-11-27T19:18:59.444" v="1470" actId="164"/>
          <ac:spMkLst>
            <pc:docMk/>
            <pc:sldMk cId="2796780352" sldId="285"/>
            <ac:spMk id="40" creationId="{E7CDA0D0-AC3F-436F-AD06-7AC12CFD93C0}"/>
          </ac:spMkLst>
        </pc:spChg>
        <pc:spChg chg="add mod ord">
          <ac:chgData name="Ken Merrihew" userId="bcb7a1e886d99f07" providerId="LiveId" clId="{31D55C1B-FD02-4E7F-8815-D5528956E3D3}" dt="2019-11-27T19:18:59.444" v="1470" actId="164"/>
          <ac:spMkLst>
            <pc:docMk/>
            <pc:sldMk cId="2796780352" sldId="285"/>
            <ac:spMk id="41" creationId="{97F9AE8C-DBE3-4118-8C7C-68A6AD76A484}"/>
          </ac:spMkLst>
        </pc:spChg>
        <pc:spChg chg="add mod ord">
          <ac:chgData name="Ken Merrihew" userId="bcb7a1e886d99f07" providerId="LiveId" clId="{31D55C1B-FD02-4E7F-8815-D5528956E3D3}" dt="2019-11-27T19:18:59.444" v="1470" actId="164"/>
          <ac:spMkLst>
            <pc:docMk/>
            <pc:sldMk cId="2796780352" sldId="285"/>
            <ac:spMk id="42" creationId="{32BBB92D-DA2B-4938-8B82-6C614D53CA02}"/>
          </ac:spMkLst>
        </pc:spChg>
        <pc:spChg chg="add mod ord">
          <ac:chgData name="Ken Merrihew" userId="bcb7a1e886d99f07" providerId="LiveId" clId="{31D55C1B-FD02-4E7F-8815-D5528956E3D3}" dt="2019-11-27T19:18:59.444" v="1470" actId="164"/>
          <ac:spMkLst>
            <pc:docMk/>
            <pc:sldMk cId="2796780352" sldId="285"/>
            <ac:spMk id="43" creationId="{1F0606F4-1843-4E88-8149-AAA6BDDA95D7}"/>
          </ac:spMkLst>
        </pc:spChg>
        <pc:spChg chg="add mod ord">
          <ac:chgData name="Ken Merrihew" userId="bcb7a1e886d99f07" providerId="LiveId" clId="{31D55C1B-FD02-4E7F-8815-D5528956E3D3}" dt="2019-11-27T19:18:59.444" v="1470" actId="164"/>
          <ac:spMkLst>
            <pc:docMk/>
            <pc:sldMk cId="2796780352" sldId="285"/>
            <ac:spMk id="44" creationId="{BD14AFF7-1130-4AF7-8E42-3E0B08E4C804}"/>
          </ac:spMkLst>
        </pc:spChg>
        <pc:spChg chg="add mod ord">
          <ac:chgData name="Ken Merrihew" userId="bcb7a1e886d99f07" providerId="LiveId" clId="{31D55C1B-FD02-4E7F-8815-D5528956E3D3}" dt="2019-11-27T19:18:59.444" v="1470" actId="164"/>
          <ac:spMkLst>
            <pc:docMk/>
            <pc:sldMk cId="2796780352" sldId="285"/>
            <ac:spMk id="45" creationId="{5CEBA311-B5D1-475F-8AFE-31155A558B32}"/>
          </ac:spMkLst>
        </pc:spChg>
        <pc:spChg chg="add mod ord">
          <ac:chgData name="Ken Merrihew" userId="bcb7a1e886d99f07" providerId="LiveId" clId="{31D55C1B-FD02-4E7F-8815-D5528956E3D3}" dt="2019-11-27T19:18:59.444" v="1470" actId="164"/>
          <ac:spMkLst>
            <pc:docMk/>
            <pc:sldMk cId="2796780352" sldId="285"/>
            <ac:spMk id="46" creationId="{88C300AB-339D-455B-81E7-B86AA37E2DA7}"/>
          </ac:spMkLst>
        </pc:spChg>
        <pc:spChg chg="add mod ord">
          <ac:chgData name="Ken Merrihew" userId="bcb7a1e886d99f07" providerId="LiveId" clId="{31D55C1B-FD02-4E7F-8815-D5528956E3D3}" dt="2019-11-27T19:18:59.444" v="1470" actId="164"/>
          <ac:spMkLst>
            <pc:docMk/>
            <pc:sldMk cId="2796780352" sldId="285"/>
            <ac:spMk id="47" creationId="{856A656B-6C9E-4BDE-BB35-6DEE96D4AE42}"/>
          </ac:spMkLst>
        </pc:spChg>
        <pc:spChg chg="add mod ord">
          <ac:chgData name="Ken Merrihew" userId="bcb7a1e886d99f07" providerId="LiveId" clId="{31D55C1B-FD02-4E7F-8815-D5528956E3D3}" dt="2019-11-27T19:18:59.444" v="1470" actId="164"/>
          <ac:spMkLst>
            <pc:docMk/>
            <pc:sldMk cId="2796780352" sldId="285"/>
            <ac:spMk id="48" creationId="{85E74E5F-9759-43ED-85FE-1BB24810A5DD}"/>
          </ac:spMkLst>
        </pc:spChg>
        <pc:spChg chg="add mod ord">
          <ac:chgData name="Ken Merrihew" userId="bcb7a1e886d99f07" providerId="LiveId" clId="{31D55C1B-FD02-4E7F-8815-D5528956E3D3}" dt="2019-11-27T19:18:59.444" v="1470" actId="164"/>
          <ac:spMkLst>
            <pc:docMk/>
            <pc:sldMk cId="2796780352" sldId="285"/>
            <ac:spMk id="49" creationId="{1B43793B-5ABF-4892-BA89-6C402A12121D}"/>
          </ac:spMkLst>
        </pc:spChg>
        <pc:spChg chg="add mod ord">
          <ac:chgData name="Ken Merrihew" userId="bcb7a1e886d99f07" providerId="LiveId" clId="{31D55C1B-FD02-4E7F-8815-D5528956E3D3}" dt="2019-11-27T19:18:59.444" v="1470" actId="164"/>
          <ac:spMkLst>
            <pc:docMk/>
            <pc:sldMk cId="2796780352" sldId="285"/>
            <ac:spMk id="50" creationId="{79A64C37-A900-40FB-A882-FF9B3AA73D34}"/>
          </ac:spMkLst>
        </pc:spChg>
        <pc:spChg chg="add mod ord">
          <ac:chgData name="Ken Merrihew" userId="bcb7a1e886d99f07" providerId="LiveId" clId="{31D55C1B-FD02-4E7F-8815-D5528956E3D3}" dt="2019-11-27T19:18:59.444" v="1470" actId="164"/>
          <ac:spMkLst>
            <pc:docMk/>
            <pc:sldMk cId="2796780352" sldId="285"/>
            <ac:spMk id="51" creationId="{E33758E3-60F2-4EAC-BB6A-66537846E05F}"/>
          </ac:spMkLst>
        </pc:spChg>
        <pc:spChg chg="add mod ord">
          <ac:chgData name="Ken Merrihew" userId="bcb7a1e886d99f07" providerId="LiveId" clId="{31D55C1B-FD02-4E7F-8815-D5528956E3D3}" dt="2019-11-27T19:18:59.444" v="1470" actId="164"/>
          <ac:spMkLst>
            <pc:docMk/>
            <pc:sldMk cId="2796780352" sldId="285"/>
            <ac:spMk id="52" creationId="{FD897AF0-D526-41CB-9777-0035026093EB}"/>
          </ac:spMkLst>
        </pc:spChg>
        <pc:spChg chg="add mod ord">
          <ac:chgData name="Ken Merrihew" userId="bcb7a1e886d99f07" providerId="LiveId" clId="{31D55C1B-FD02-4E7F-8815-D5528956E3D3}" dt="2019-11-27T19:18:59.444" v="1470" actId="164"/>
          <ac:spMkLst>
            <pc:docMk/>
            <pc:sldMk cId="2796780352" sldId="285"/>
            <ac:spMk id="53" creationId="{3D4C15DE-157B-45D0-A50C-A84AE3BD3BF6}"/>
          </ac:spMkLst>
        </pc:spChg>
        <pc:spChg chg="add mod ord">
          <ac:chgData name="Ken Merrihew" userId="bcb7a1e886d99f07" providerId="LiveId" clId="{31D55C1B-FD02-4E7F-8815-D5528956E3D3}" dt="2019-11-27T19:18:59.444" v="1470" actId="164"/>
          <ac:spMkLst>
            <pc:docMk/>
            <pc:sldMk cId="2796780352" sldId="285"/>
            <ac:spMk id="54" creationId="{30B237E5-4FDB-4C03-87C0-4EF02ACC877E}"/>
          </ac:spMkLst>
        </pc:spChg>
        <pc:spChg chg="add mod ord">
          <ac:chgData name="Ken Merrihew" userId="bcb7a1e886d99f07" providerId="LiveId" clId="{31D55C1B-FD02-4E7F-8815-D5528956E3D3}" dt="2019-11-27T19:18:59.444" v="1470" actId="164"/>
          <ac:spMkLst>
            <pc:docMk/>
            <pc:sldMk cId="2796780352" sldId="285"/>
            <ac:spMk id="55" creationId="{5AB289D1-EDE5-43E7-BD12-4ED3CAD78A3F}"/>
          </ac:spMkLst>
        </pc:spChg>
        <pc:spChg chg="add mod ord">
          <ac:chgData name="Ken Merrihew" userId="bcb7a1e886d99f07" providerId="LiveId" clId="{31D55C1B-FD02-4E7F-8815-D5528956E3D3}" dt="2019-11-27T19:18:59.444" v="1470" actId="164"/>
          <ac:spMkLst>
            <pc:docMk/>
            <pc:sldMk cId="2796780352" sldId="285"/>
            <ac:spMk id="56" creationId="{A2992270-B84D-4BCD-A476-BADD46189AD3}"/>
          </ac:spMkLst>
        </pc:spChg>
        <pc:spChg chg="add mod ord">
          <ac:chgData name="Ken Merrihew" userId="bcb7a1e886d99f07" providerId="LiveId" clId="{31D55C1B-FD02-4E7F-8815-D5528956E3D3}" dt="2019-11-27T19:18:59.444" v="1470" actId="164"/>
          <ac:spMkLst>
            <pc:docMk/>
            <pc:sldMk cId="2796780352" sldId="285"/>
            <ac:spMk id="57" creationId="{BB548333-D94B-4A2A-B653-54B51A8C2DB9}"/>
          </ac:spMkLst>
        </pc:spChg>
        <pc:spChg chg="add mod">
          <ac:chgData name="Ken Merrihew" userId="bcb7a1e886d99f07" providerId="LiveId" clId="{31D55C1B-FD02-4E7F-8815-D5528956E3D3}" dt="2019-11-27T20:14:47.690" v="1952" actId="1038"/>
          <ac:spMkLst>
            <pc:docMk/>
            <pc:sldMk cId="2796780352" sldId="285"/>
            <ac:spMk id="68" creationId="{E5300A40-890F-4D56-9A6E-CCF58BCB7E83}"/>
          </ac:spMkLst>
        </pc:spChg>
        <pc:spChg chg="add mod">
          <ac:chgData name="Ken Merrihew" userId="bcb7a1e886d99f07" providerId="LiveId" clId="{31D55C1B-FD02-4E7F-8815-D5528956E3D3}" dt="2019-11-27T20:20:47.441" v="2002" actId="1038"/>
          <ac:spMkLst>
            <pc:docMk/>
            <pc:sldMk cId="2796780352" sldId="285"/>
            <ac:spMk id="71" creationId="{45F54E24-9002-42D1-8E4A-DE18F3EA62D9}"/>
          </ac:spMkLst>
        </pc:spChg>
        <pc:grpChg chg="add mod">
          <ac:chgData name="Ken Merrihew" userId="bcb7a1e886d99f07" providerId="LiveId" clId="{31D55C1B-FD02-4E7F-8815-D5528956E3D3}" dt="2019-11-27T20:09:17.538" v="1914" actId="1036"/>
          <ac:grpSpMkLst>
            <pc:docMk/>
            <pc:sldMk cId="2796780352" sldId="285"/>
            <ac:grpSpMk id="21" creationId="{396FFB10-1D0C-485E-9933-768457894FEB}"/>
          </ac:grpSpMkLst>
        </pc:grpChg>
        <pc:picChg chg="del">
          <ac:chgData name="Ken Merrihew" userId="bcb7a1e886d99f07" providerId="LiveId" clId="{31D55C1B-FD02-4E7F-8815-D5528956E3D3}" dt="2019-11-27T18:55:39.220" v="1208" actId="478"/>
          <ac:picMkLst>
            <pc:docMk/>
            <pc:sldMk cId="2796780352" sldId="285"/>
            <ac:picMk id="5" creationId="{31E6BBCB-2EB3-4D5C-A576-7C7E32DB6FE3}"/>
          </ac:picMkLst>
        </pc:picChg>
        <pc:picChg chg="add del mod">
          <ac:chgData name="Ken Merrihew" userId="bcb7a1e886d99f07" providerId="LiveId" clId="{31D55C1B-FD02-4E7F-8815-D5528956E3D3}" dt="2019-11-27T19:16:39.224" v="1451" actId="478"/>
          <ac:picMkLst>
            <pc:docMk/>
            <pc:sldMk cId="2796780352" sldId="285"/>
            <ac:picMk id="8194" creationId="{28A1348C-49AD-4A0E-B822-AEA06E2E2F1A}"/>
          </ac:picMkLst>
        </pc:picChg>
        <pc:picChg chg="add del">
          <ac:chgData name="Ken Merrihew" userId="bcb7a1e886d99f07" providerId="LiveId" clId="{31D55C1B-FD02-4E7F-8815-D5528956E3D3}" dt="2019-11-27T19:22:47.424" v="1488" actId="478"/>
          <ac:picMkLst>
            <pc:docMk/>
            <pc:sldMk cId="2796780352" sldId="285"/>
            <ac:picMk id="8196" creationId="{24444B70-5939-4E81-AF1F-6FFCC508DF99}"/>
          </ac:picMkLst>
        </pc:picChg>
        <pc:cxnChg chg="add del mod">
          <ac:chgData name="Ken Merrihew" userId="bcb7a1e886d99f07" providerId="LiveId" clId="{31D55C1B-FD02-4E7F-8815-D5528956E3D3}" dt="2019-11-27T19:22:43.438" v="1487" actId="478"/>
          <ac:cxnSpMkLst>
            <pc:docMk/>
            <pc:sldMk cId="2796780352" sldId="285"/>
            <ac:cxnSpMk id="59" creationId="{0B678E2E-E979-48D5-9C83-07FCF0C01EE8}"/>
          </ac:cxnSpMkLst>
        </pc:cxnChg>
        <pc:cxnChg chg="add mod">
          <ac:chgData name="Ken Merrihew" userId="bcb7a1e886d99f07" providerId="LiveId" clId="{31D55C1B-FD02-4E7F-8815-D5528956E3D3}" dt="2019-11-27T20:09:17.538" v="1914" actId="1036"/>
          <ac:cxnSpMkLst>
            <pc:docMk/>
            <pc:sldMk cId="2796780352" sldId="285"/>
            <ac:cxnSpMk id="61" creationId="{3990B182-DF6C-4312-86DF-55F8CCB4AB29}"/>
          </ac:cxnSpMkLst>
        </pc:cxnChg>
        <pc:cxnChg chg="add del mod">
          <ac:chgData name="Ken Merrihew" userId="bcb7a1e886d99f07" providerId="LiveId" clId="{31D55C1B-FD02-4E7F-8815-D5528956E3D3}" dt="2019-11-27T19:22:43.438" v="1487" actId="478"/>
          <ac:cxnSpMkLst>
            <pc:docMk/>
            <pc:sldMk cId="2796780352" sldId="285"/>
            <ac:cxnSpMk id="62" creationId="{EDD80F46-8067-47CC-A621-1B24E803CD09}"/>
          </ac:cxnSpMkLst>
        </pc:cxnChg>
        <pc:cxnChg chg="add del mod">
          <ac:chgData name="Ken Merrihew" userId="bcb7a1e886d99f07" providerId="LiveId" clId="{31D55C1B-FD02-4E7F-8815-D5528956E3D3}" dt="2019-11-27T19:22:43.438" v="1487" actId="478"/>
          <ac:cxnSpMkLst>
            <pc:docMk/>
            <pc:sldMk cId="2796780352" sldId="285"/>
            <ac:cxnSpMk id="63" creationId="{3B591BE0-9BC2-44E6-A0C3-66EF38B73354}"/>
          </ac:cxnSpMkLst>
        </pc:cxnChg>
        <pc:cxnChg chg="add del mod">
          <ac:chgData name="Ken Merrihew" userId="bcb7a1e886d99f07" providerId="LiveId" clId="{31D55C1B-FD02-4E7F-8815-D5528956E3D3}" dt="2019-11-27T19:22:43.438" v="1487" actId="478"/>
          <ac:cxnSpMkLst>
            <pc:docMk/>
            <pc:sldMk cId="2796780352" sldId="285"/>
            <ac:cxnSpMk id="64" creationId="{7F963A3C-3408-4A76-804F-F05BBE069DAE}"/>
          </ac:cxnSpMkLst>
        </pc:cxnChg>
        <pc:cxnChg chg="add mod">
          <ac:chgData name="Ken Merrihew" userId="bcb7a1e886d99f07" providerId="LiveId" clId="{31D55C1B-FD02-4E7F-8815-D5528956E3D3}" dt="2019-11-27T20:14:41.546" v="1942" actId="14100"/>
          <ac:cxnSpMkLst>
            <pc:docMk/>
            <pc:sldMk cId="2796780352" sldId="285"/>
            <ac:cxnSpMk id="66" creationId="{CAC38ED4-9F65-47C1-A3B4-9B811F7AA17E}"/>
          </ac:cxnSpMkLst>
        </pc:cxnChg>
        <pc:cxnChg chg="add mod">
          <ac:chgData name="Ken Merrihew" userId="bcb7a1e886d99f07" providerId="LiveId" clId="{31D55C1B-FD02-4E7F-8815-D5528956E3D3}" dt="2019-11-27T20:12:24.749" v="1930" actId="1038"/>
          <ac:cxnSpMkLst>
            <pc:docMk/>
            <pc:sldMk cId="2796780352" sldId="285"/>
            <ac:cxnSpMk id="67" creationId="{5E9EDF9B-F92B-4E13-954E-5737BC5EC222}"/>
          </ac:cxnSpMkLst>
        </pc:cxnChg>
      </pc:sldChg>
      <pc:sldChg chg="addSp delSp modSp add addAnim delAnim modAnim">
        <pc:chgData name="Ken Merrihew" userId="bcb7a1e886d99f07" providerId="LiveId" clId="{31D55C1B-FD02-4E7F-8815-D5528956E3D3}" dt="2019-11-27T23:43:09.356" v="3189"/>
        <pc:sldMkLst>
          <pc:docMk/>
          <pc:sldMk cId="4190934407" sldId="286"/>
        </pc:sldMkLst>
        <pc:spChg chg="add del mod">
          <ac:chgData name="Ken Merrihew" userId="bcb7a1e886d99f07" providerId="LiveId" clId="{31D55C1B-FD02-4E7F-8815-D5528956E3D3}" dt="2019-11-27T20:59:07.705" v="2531" actId="478"/>
          <ac:spMkLst>
            <pc:docMk/>
            <pc:sldMk cId="4190934407" sldId="286"/>
            <ac:spMk id="4" creationId="{DB36F9B5-1377-488D-8942-0ABBA3B3B988}"/>
          </ac:spMkLst>
        </pc:spChg>
        <pc:spChg chg="mod">
          <ac:chgData name="Ken Merrihew" userId="bcb7a1e886d99f07" providerId="LiveId" clId="{31D55C1B-FD02-4E7F-8815-D5528956E3D3}" dt="2019-11-27T23:42:18.368" v="3188" actId="20577"/>
          <ac:spMkLst>
            <pc:docMk/>
            <pc:sldMk cId="4190934407" sldId="286"/>
            <ac:spMk id="5" creationId="{D5E5E87D-61C7-4DD1-909B-F22F707B89CF}"/>
          </ac:spMkLst>
        </pc:spChg>
        <pc:spChg chg="add mod">
          <ac:chgData name="Ken Merrihew" userId="bcb7a1e886d99f07" providerId="LiveId" clId="{31D55C1B-FD02-4E7F-8815-D5528956E3D3}" dt="2019-11-27T20:49:21.488" v="2251" actId="114"/>
          <ac:spMkLst>
            <pc:docMk/>
            <pc:sldMk cId="4190934407" sldId="286"/>
            <ac:spMk id="7" creationId="{468F7527-45BE-453D-A441-E50803CF41EA}"/>
          </ac:spMkLst>
        </pc:spChg>
        <pc:spChg chg="add mod ord">
          <ac:chgData name="Ken Merrihew" userId="bcb7a1e886d99f07" providerId="LiveId" clId="{31D55C1B-FD02-4E7F-8815-D5528956E3D3}" dt="2019-11-27T20:54:12.545" v="2497" actId="167"/>
          <ac:spMkLst>
            <pc:docMk/>
            <pc:sldMk cId="4190934407" sldId="286"/>
            <ac:spMk id="9" creationId="{EB93AD55-D152-4275-8122-34345547A253}"/>
          </ac:spMkLst>
        </pc:spChg>
        <pc:spChg chg="add del mod">
          <ac:chgData name="Ken Merrihew" userId="bcb7a1e886d99f07" providerId="LiveId" clId="{31D55C1B-FD02-4E7F-8815-D5528956E3D3}" dt="2019-11-27T20:53:58.926" v="2495" actId="20577"/>
          <ac:spMkLst>
            <pc:docMk/>
            <pc:sldMk cId="4190934407" sldId="286"/>
            <ac:spMk id="10" creationId="{062A8199-2910-448A-8375-DE121FABF52B}"/>
          </ac:spMkLst>
        </pc:spChg>
        <pc:spChg chg="add del mod">
          <ac:chgData name="Ken Merrihew" userId="bcb7a1e886d99f07" providerId="LiveId" clId="{31D55C1B-FD02-4E7F-8815-D5528956E3D3}" dt="2019-11-27T20:59:06.664" v="2530" actId="478"/>
          <ac:spMkLst>
            <pc:docMk/>
            <pc:sldMk cId="4190934407" sldId="286"/>
            <ac:spMk id="13" creationId="{5724BD83-AC62-4423-B3F6-4554D1A576E3}"/>
          </ac:spMkLst>
        </pc:spChg>
        <pc:picChg chg="add mod">
          <ac:chgData name="Ken Merrihew" userId="bcb7a1e886d99f07" providerId="LiveId" clId="{31D55C1B-FD02-4E7F-8815-D5528956E3D3}" dt="2019-11-27T20:59:14.005" v="2533" actId="688"/>
          <ac:picMkLst>
            <pc:docMk/>
            <pc:sldMk cId="4190934407" sldId="286"/>
            <ac:picMk id="3" creationId="{E81E4207-5A83-4BC8-891B-492C1631A296}"/>
          </ac:picMkLst>
        </pc:picChg>
        <pc:picChg chg="add del mod">
          <ac:chgData name="Ken Merrihew" userId="bcb7a1e886d99f07" providerId="LiveId" clId="{31D55C1B-FD02-4E7F-8815-D5528956E3D3}" dt="2019-11-27T20:58:02.606" v="2506" actId="478"/>
          <ac:picMkLst>
            <pc:docMk/>
            <pc:sldMk cId="4190934407" sldId="286"/>
            <ac:picMk id="12" creationId="{74EB5993-870D-4E03-93B0-A4073AAB629F}"/>
          </ac:picMkLst>
        </pc:picChg>
      </pc:sldChg>
      <pc:sldChg chg="add">
        <pc:chgData name="Ken Merrihew" userId="bcb7a1e886d99f07" providerId="LiveId" clId="{31D55C1B-FD02-4E7F-8815-D5528956E3D3}" dt="2019-11-27T20:48:18.375" v="2132"/>
        <pc:sldMkLst>
          <pc:docMk/>
          <pc:sldMk cId="2379765363" sldId="287"/>
        </pc:sldMkLst>
      </pc:sldChg>
      <pc:sldChg chg="delSp modSp add ord delAnim modAnim">
        <pc:chgData name="Ken Merrihew" userId="bcb7a1e886d99f07" providerId="LiveId" clId="{31D55C1B-FD02-4E7F-8815-D5528956E3D3}" dt="2019-11-27T23:05:34.287" v="2939"/>
        <pc:sldMkLst>
          <pc:docMk/>
          <pc:sldMk cId="1351947879" sldId="288"/>
        </pc:sldMkLst>
        <pc:spChg chg="del mod">
          <ac:chgData name="Ken Merrihew" userId="bcb7a1e886d99f07" providerId="LiveId" clId="{31D55C1B-FD02-4E7F-8815-D5528956E3D3}" dt="2019-11-27T22:56:49.843" v="2701" actId="478"/>
          <ac:spMkLst>
            <pc:docMk/>
            <pc:sldMk cId="1351947879" sldId="288"/>
            <ac:spMk id="21" creationId="{56B3DE96-0D9E-4BE8-BE59-0340618CB1F1}"/>
          </ac:spMkLst>
        </pc:spChg>
        <pc:spChg chg="mod">
          <ac:chgData name="Ken Merrihew" userId="bcb7a1e886d99f07" providerId="LiveId" clId="{31D55C1B-FD02-4E7F-8815-D5528956E3D3}" dt="2019-11-27T22:55:59.197" v="2679" actId="20577"/>
          <ac:spMkLst>
            <pc:docMk/>
            <pc:sldMk cId="1351947879" sldId="288"/>
            <ac:spMk id="26" creationId="{C1BF3531-8A74-4002-A652-529B92C924F5}"/>
          </ac:spMkLst>
        </pc:spChg>
        <pc:spChg chg="mod">
          <ac:chgData name="Ken Merrihew" userId="bcb7a1e886d99f07" providerId="LiveId" clId="{31D55C1B-FD02-4E7F-8815-D5528956E3D3}" dt="2019-11-27T22:56:12.890" v="2686" actId="20577"/>
          <ac:spMkLst>
            <pc:docMk/>
            <pc:sldMk cId="1351947879" sldId="288"/>
            <ac:spMk id="27" creationId="{3121FFD8-6CC3-458B-9601-BD5BBD03A589}"/>
          </ac:spMkLst>
        </pc:spChg>
        <pc:spChg chg="mod">
          <ac:chgData name="Ken Merrihew" userId="bcb7a1e886d99f07" providerId="LiveId" clId="{31D55C1B-FD02-4E7F-8815-D5528956E3D3}" dt="2019-11-27T22:56:16.633" v="2690" actId="20577"/>
          <ac:spMkLst>
            <pc:docMk/>
            <pc:sldMk cId="1351947879" sldId="288"/>
            <ac:spMk id="28" creationId="{1F80CB1F-6431-4D63-BCBF-B9AF4A354346}"/>
          </ac:spMkLst>
        </pc:spChg>
        <pc:spChg chg="mod">
          <ac:chgData name="Ken Merrihew" userId="bcb7a1e886d99f07" providerId="LiveId" clId="{31D55C1B-FD02-4E7F-8815-D5528956E3D3}" dt="2019-11-27T22:56:37.197" v="2698" actId="20577"/>
          <ac:spMkLst>
            <pc:docMk/>
            <pc:sldMk cId="1351947879" sldId="288"/>
            <ac:spMk id="29" creationId="{D9AE47E8-CB9E-4ED3-9691-D8470FB03FCC}"/>
          </ac:spMkLst>
        </pc:spChg>
        <pc:spChg chg="mod">
          <ac:chgData name="Ken Merrihew" userId="bcb7a1e886d99f07" providerId="LiveId" clId="{31D55C1B-FD02-4E7F-8815-D5528956E3D3}" dt="2019-11-27T22:58:13.478" v="2900" actId="14100"/>
          <ac:spMkLst>
            <pc:docMk/>
            <pc:sldMk cId="1351947879" sldId="288"/>
            <ac:spMk id="30" creationId="{5F226A6F-6AF1-44CA-8A66-B0BB6981DAC2}"/>
          </ac:spMkLst>
        </pc:spChg>
        <pc:spChg chg="del">
          <ac:chgData name="Ken Merrihew" userId="bcb7a1e886d99f07" providerId="LiveId" clId="{31D55C1B-FD02-4E7F-8815-D5528956E3D3}" dt="2019-11-27T22:57:26.477" v="2754" actId="478"/>
          <ac:spMkLst>
            <pc:docMk/>
            <pc:sldMk cId="1351947879" sldId="288"/>
            <ac:spMk id="31" creationId="{B19D8F0F-80A1-424B-93E6-8B8049BB48D8}"/>
          </ac:spMkLst>
        </pc:spChg>
        <pc:spChg chg="del">
          <ac:chgData name="Ken Merrihew" userId="bcb7a1e886d99f07" providerId="LiveId" clId="{31D55C1B-FD02-4E7F-8815-D5528956E3D3}" dt="2019-11-27T22:56:46.576" v="2699" actId="478"/>
          <ac:spMkLst>
            <pc:docMk/>
            <pc:sldMk cId="1351947879" sldId="288"/>
            <ac:spMk id="32" creationId="{C5F6E172-C984-4D3C-9E9E-0E4A0516DCC9}"/>
          </ac:spMkLst>
        </pc:spChg>
        <pc:spChg chg="mod">
          <ac:chgData name="Ken Merrihew" userId="bcb7a1e886d99f07" providerId="LiveId" clId="{31D55C1B-FD02-4E7F-8815-D5528956E3D3}" dt="2019-11-27T22:58:05.469" v="2899" actId="1037"/>
          <ac:spMkLst>
            <pc:docMk/>
            <pc:sldMk cId="1351947879" sldId="288"/>
            <ac:spMk id="33" creationId="{316A81AA-FC5B-4A23-874C-A45FB05F8332}"/>
          </ac:spMkLst>
        </pc:spChg>
        <pc:spChg chg="del">
          <ac:chgData name="Ken Merrihew" userId="bcb7a1e886d99f07" providerId="LiveId" clId="{31D55C1B-FD02-4E7F-8815-D5528956E3D3}" dt="2019-11-27T22:56:47.934" v="2700" actId="478"/>
          <ac:spMkLst>
            <pc:docMk/>
            <pc:sldMk cId="1351947879" sldId="288"/>
            <ac:spMk id="36" creationId="{C03B03A5-E7BD-408B-A15E-8DEC74676192}"/>
          </ac:spMkLst>
        </pc:spChg>
        <pc:cxnChg chg="mod">
          <ac:chgData name="Ken Merrihew" userId="bcb7a1e886d99f07" providerId="LiveId" clId="{31D55C1B-FD02-4E7F-8815-D5528956E3D3}" dt="2019-11-27T22:58:20.226" v="2934" actId="1038"/>
          <ac:cxnSpMkLst>
            <pc:docMk/>
            <pc:sldMk cId="1351947879" sldId="288"/>
            <ac:cxnSpMk id="23" creationId="{A7D4E6B6-3E9A-4548-851B-A0A9757A44FE}"/>
          </ac:cxnSpMkLst>
        </pc:cxnChg>
        <pc:cxnChg chg="del mod">
          <ac:chgData name="Ken Merrihew" userId="bcb7a1e886d99f07" providerId="LiveId" clId="{31D55C1B-FD02-4E7F-8815-D5528956E3D3}" dt="2019-11-27T22:57:29.343" v="2755" actId="478"/>
          <ac:cxnSpMkLst>
            <pc:docMk/>
            <pc:sldMk cId="1351947879" sldId="288"/>
            <ac:cxnSpMk id="24" creationId="{DA0B00CB-6ECE-4A6C-9763-631417999A6E}"/>
          </ac:cxnSpMkLst>
        </pc:cxnChg>
        <pc:cxnChg chg="mod">
          <ac:chgData name="Ken Merrihew" userId="bcb7a1e886d99f07" providerId="LiveId" clId="{31D55C1B-FD02-4E7F-8815-D5528956E3D3}" dt="2019-11-27T22:58:05.469" v="2899" actId="1037"/>
          <ac:cxnSpMkLst>
            <pc:docMk/>
            <pc:sldMk cId="1351947879" sldId="288"/>
            <ac:cxnSpMk id="25" creationId="{9026D151-5940-4E83-BDFD-F28B8C2956C5}"/>
          </ac:cxnSpMkLst>
        </pc:cxnChg>
      </pc:sldChg>
      <pc:sldChg chg="add del">
        <pc:chgData name="Ken Merrihew" userId="bcb7a1e886d99f07" providerId="LiveId" clId="{31D55C1B-FD02-4E7F-8815-D5528956E3D3}" dt="2019-11-27T23:44:50.111" v="3196"/>
        <pc:sldMkLst>
          <pc:docMk/>
          <pc:sldMk cId="3126746553" sldId="289"/>
        </pc:sldMkLst>
      </pc:sldChg>
      <pc:sldChg chg="add del">
        <pc:chgData name="Ken Merrihew" userId="bcb7a1e886d99f07" providerId="LiveId" clId="{31D55C1B-FD02-4E7F-8815-D5528956E3D3}" dt="2019-11-27T23:44:29.217" v="3192"/>
        <pc:sldMkLst>
          <pc:docMk/>
          <pc:sldMk cId="3675059683" sldId="289"/>
        </pc:sldMkLst>
      </pc:sldChg>
      <pc:sldMasterChg chg="modTransition modSldLayout">
        <pc:chgData name="Ken Merrihew" userId="bcb7a1e886d99f07" providerId="LiveId" clId="{31D55C1B-FD02-4E7F-8815-D5528956E3D3}" dt="2019-11-26T20:04:57.379" v="1115"/>
        <pc:sldMasterMkLst>
          <pc:docMk/>
          <pc:sldMasterMk cId="4210070016" sldId="2147483660"/>
        </pc:sldMasterMkLst>
        <pc:sldLayoutChg chg="modTransition">
          <pc:chgData name="Ken Merrihew" userId="bcb7a1e886d99f07" providerId="LiveId" clId="{31D55C1B-FD02-4E7F-8815-D5528956E3D3}" dt="2019-11-26T20:04:57.379" v="1115"/>
          <pc:sldLayoutMkLst>
            <pc:docMk/>
            <pc:sldMasterMk cId="4210070016" sldId="2147483660"/>
            <pc:sldLayoutMk cId="1430296861" sldId="2147483661"/>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960432901" sldId="2147483662"/>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1156394661" sldId="2147483663"/>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3847142519" sldId="2147483664"/>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1599096702" sldId="2147483665"/>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2049119794" sldId="2147483666"/>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2028854357" sldId="2147483667"/>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2906649418" sldId="2147483668"/>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2376104605" sldId="2147483669"/>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4087557333" sldId="2147483670"/>
          </pc:sldLayoutMkLst>
        </pc:sldLayoutChg>
        <pc:sldLayoutChg chg="modTransition">
          <pc:chgData name="Ken Merrihew" userId="bcb7a1e886d99f07" providerId="LiveId" clId="{31D55C1B-FD02-4E7F-8815-D5528956E3D3}" dt="2019-11-26T20:04:57.379" v="1115"/>
          <pc:sldLayoutMkLst>
            <pc:docMk/>
            <pc:sldMasterMk cId="4210070016" sldId="2147483660"/>
            <pc:sldLayoutMk cId="1621476602"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430296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4087557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621476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960432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6738A-8051-4593-AD0E-C7BFF5C78506}"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156394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6738A-8051-4593-AD0E-C7BFF5C78506}"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3847142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6738A-8051-4593-AD0E-C7BFF5C78506}"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599096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6738A-8051-4593-AD0E-C7BFF5C78506}"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49119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6738A-8051-4593-AD0E-C7BFF5C78506}"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28854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906649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376104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6738A-8051-4593-AD0E-C7BFF5C78506}" type="datetimeFigureOut">
              <a:rPr lang="en-US" smtClean="0"/>
              <a:t>11/26/2019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D67F8-7ECB-4F1C-8180-9DFE99074347}" type="slidenum">
              <a:rPr lang="en-US" smtClean="0"/>
              <a:t>‹#›</a:t>
            </a:fld>
            <a:endParaRPr lang="en-US"/>
          </a:p>
        </p:txBody>
      </p:sp>
    </p:spTree>
    <p:extLst>
      <p:ext uri="{BB962C8B-B14F-4D97-AF65-F5344CB8AC3E}">
        <p14:creationId xmlns:p14="http://schemas.microsoft.com/office/powerpoint/2010/main" val="421007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tex.stackexchange.com/questions/85844/how-can-we-draw-a-hannukah-menorah-with-decorations-using-tikz" TargetMode="Externa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61326EC-666F-414F-8C7D-D7A41FB2B7BF}"/>
              </a:ext>
            </a:extLst>
          </p:cNvPr>
          <p:cNvSpPr txBox="1"/>
          <p:nvPr/>
        </p:nvSpPr>
        <p:spPr>
          <a:xfrm>
            <a:off x="1347280" y="2067128"/>
            <a:ext cx="7514617" cy="2646878"/>
          </a:xfrm>
          <a:prstGeom prst="rect">
            <a:avLst/>
          </a:prstGeom>
          <a:noFill/>
        </p:spPr>
        <p:txBody>
          <a:bodyPr wrap="square" rtlCol="0">
            <a:spAutoFit/>
          </a:bodyPr>
          <a:lstStyle/>
          <a:p>
            <a:r>
              <a:rPr lang="en-US" sz="16600" dirty="0">
                <a:effectLst>
                  <a:glow rad="190500">
                    <a:srgbClr val="E66914">
                      <a:alpha val="84000"/>
                    </a:srgbClr>
                  </a:glow>
                </a:effectLst>
                <a:latin typeface="Black Chancery" pitchFamily="2" charset="0"/>
              </a:rPr>
              <a:t>Daniel</a:t>
            </a:r>
          </a:p>
        </p:txBody>
      </p:sp>
      <p:sp>
        <p:nvSpPr>
          <p:cNvPr id="11" name="TextBox 10">
            <a:extLst>
              <a:ext uri="{FF2B5EF4-FFF2-40B4-BE49-F238E27FC236}">
                <a16:creationId xmlns:a16="http://schemas.microsoft.com/office/drawing/2014/main" id="{27B5234C-F283-47FB-A5C8-61681FC91007}"/>
              </a:ext>
            </a:extLst>
          </p:cNvPr>
          <p:cNvSpPr txBox="1"/>
          <p:nvPr/>
        </p:nvSpPr>
        <p:spPr>
          <a:xfrm>
            <a:off x="3750013" y="3803516"/>
            <a:ext cx="3842425" cy="1107996"/>
          </a:xfrm>
          <a:prstGeom prst="rect">
            <a:avLst/>
          </a:prstGeom>
          <a:noFill/>
        </p:spPr>
        <p:txBody>
          <a:bodyPr wrap="square" rtlCol="0">
            <a:spAutoFit/>
          </a:bodyPr>
          <a:lstStyle/>
          <a:p>
            <a:r>
              <a:rPr lang="en-US" sz="6600" dirty="0">
                <a:effectLst>
                  <a:glow rad="254000">
                    <a:srgbClr val="E66914">
                      <a:alpha val="75000"/>
                    </a:srgbClr>
                  </a:glow>
                </a:effectLst>
                <a:latin typeface="Black Chancery" pitchFamily="2" charset="0"/>
              </a:rPr>
              <a:t>8 . 1 - 27</a:t>
            </a:r>
          </a:p>
        </p:txBody>
      </p:sp>
      <p:sp>
        <p:nvSpPr>
          <p:cNvPr id="12" name="TextBox 11">
            <a:extLst>
              <a:ext uri="{FF2B5EF4-FFF2-40B4-BE49-F238E27FC236}">
                <a16:creationId xmlns:a16="http://schemas.microsoft.com/office/drawing/2014/main" id="{ACC5F824-5D06-43D5-B5F6-1E0E6C713792}"/>
              </a:ext>
            </a:extLst>
          </p:cNvPr>
          <p:cNvSpPr txBox="1"/>
          <p:nvPr/>
        </p:nvSpPr>
        <p:spPr>
          <a:xfrm>
            <a:off x="1559289" y="5055288"/>
            <a:ext cx="6087372"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free CD of the study will be available upon request following the service.</a:t>
            </a:r>
          </a:p>
        </p:txBody>
      </p:sp>
      <p:sp>
        <p:nvSpPr>
          <p:cNvPr id="13" name="TextBox 12">
            <a:extLst>
              <a:ext uri="{FF2B5EF4-FFF2-40B4-BE49-F238E27FC236}">
                <a16:creationId xmlns:a16="http://schemas.microsoft.com/office/drawing/2014/main" id="{8B3AE0E6-99EB-4788-8DD3-3527D6CDA847}"/>
              </a:ext>
            </a:extLst>
          </p:cNvPr>
          <p:cNvSpPr txBox="1"/>
          <p:nvPr/>
        </p:nvSpPr>
        <p:spPr>
          <a:xfrm>
            <a:off x="2040114" y="5348737"/>
            <a:ext cx="5128968"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podcast will be available later in the week at calvaryokc.com.</a:t>
            </a:r>
          </a:p>
        </p:txBody>
      </p:sp>
      <p:sp>
        <p:nvSpPr>
          <p:cNvPr id="14" name="TextBox 13">
            <a:extLst>
              <a:ext uri="{FF2B5EF4-FFF2-40B4-BE49-F238E27FC236}">
                <a16:creationId xmlns:a16="http://schemas.microsoft.com/office/drawing/2014/main" id="{C5F7E82D-0FED-4660-911E-C4D31070092E}"/>
              </a:ext>
            </a:extLst>
          </p:cNvPr>
          <p:cNvSpPr txBox="1"/>
          <p:nvPr/>
        </p:nvSpPr>
        <p:spPr>
          <a:xfrm>
            <a:off x="320358" y="5627598"/>
            <a:ext cx="8562024"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videowill</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be available at facebook.com/</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CalvaryOKC</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and our YouTube channel (Calvary Chapel OKC)</a:t>
            </a:r>
          </a:p>
        </p:txBody>
      </p:sp>
      <p:sp>
        <p:nvSpPr>
          <p:cNvPr id="16" name="TextBox 15">
            <a:extLst>
              <a:ext uri="{FF2B5EF4-FFF2-40B4-BE49-F238E27FC236}">
                <a16:creationId xmlns:a16="http://schemas.microsoft.com/office/drawing/2014/main" id="{40087E0A-89A0-4978-91EA-B4AF94FCBEB1}"/>
              </a:ext>
            </a:extLst>
          </p:cNvPr>
          <p:cNvSpPr txBox="1"/>
          <p:nvPr/>
        </p:nvSpPr>
        <p:spPr>
          <a:xfrm>
            <a:off x="3234970" y="2059754"/>
            <a:ext cx="2477572" cy="646331"/>
          </a:xfrm>
          <a:prstGeom prst="rect">
            <a:avLst/>
          </a:prstGeom>
          <a:noFill/>
        </p:spPr>
        <p:txBody>
          <a:bodyPr wrap="square" rtlCol="0">
            <a:spAutoFit/>
          </a:bodyPr>
          <a:lstStyle/>
          <a:p>
            <a:r>
              <a:rPr lang="en-US" sz="3600" dirty="0">
                <a:effectLst>
                  <a:glow rad="190500">
                    <a:srgbClr val="E66914">
                      <a:alpha val="80000"/>
                    </a:srgbClr>
                  </a:glow>
                </a:effectLst>
                <a:latin typeface="Black Chancery" pitchFamily="2" charset="0"/>
              </a:rPr>
              <a:t>the Book of</a:t>
            </a:r>
          </a:p>
        </p:txBody>
      </p:sp>
    </p:spTree>
    <p:extLst>
      <p:ext uri="{BB962C8B-B14F-4D97-AF65-F5344CB8AC3E}">
        <p14:creationId xmlns:p14="http://schemas.microsoft.com/office/powerpoint/2010/main" val="4219211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pic>
        <p:nvPicPr>
          <p:cNvPr id="2050" name="Picture 2" descr="Capricorn Horoscope 2020">
            <a:extLst>
              <a:ext uri="{FF2B5EF4-FFF2-40B4-BE49-F238E27FC236}">
                <a16:creationId xmlns:a16="http://schemas.microsoft.com/office/drawing/2014/main" id="{DBB78FAD-6994-4A0E-BEF5-140F19C27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90" r="21183" b="20387"/>
          <a:stretch/>
        </p:blipFill>
        <p:spPr bwMode="auto">
          <a:xfrm>
            <a:off x="2089784" y="1196932"/>
            <a:ext cx="4980811" cy="444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68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pic>
        <p:nvPicPr>
          <p:cNvPr id="5" name="Picture 4">
            <a:extLst>
              <a:ext uri="{FF2B5EF4-FFF2-40B4-BE49-F238E27FC236}">
                <a16:creationId xmlns:a16="http://schemas.microsoft.com/office/drawing/2014/main" id="{31E6BBCB-2EB3-4D5C-A576-7C7E32DB6FE3}"/>
              </a:ext>
            </a:extLst>
          </p:cNvPr>
          <p:cNvPicPr>
            <a:picLocks noChangeAspect="1"/>
          </p:cNvPicPr>
          <p:nvPr/>
        </p:nvPicPr>
        <p:blipFill rotWithShape="1">
          <a:blip r:embed="rId3"/>
          <a:srcRect l="7455" t="15639" b="10366"/>
          <a:stretch/>
        </p:blipFill>
        <p:spPr>
          <a:xfrm>
            <a:off x="849853" y="1266394"/>
            <a:ext cx="7693027" cy="4477611"/>
          </a:xfrm>
          <a:prstGeom prst="rect">
            <a:avLst/>
          </a:prstGeom>
        </p:spPr>
      </p:pic>
      <p:sp>
        <p:nvSpPr>
          <p:cNvPr id="6" name="Freeform: Shape 5">
            <a:extLst>
              <a:ext uri="{FF2B5EF4-FFF2-40B4-BE49-F238E27FC236}">
                <a16:creationId xmlns:a16="http://schemas.microsoft.com/office/drawing/2014/main" id="{947A8940-7C9C-46C1-AD9A-B13D1AF7817E}"/>
              </a:ext>
            </a:extLst>
          </p:cNvPr>
          <p:cNvSpPr/>
          <p:nvPr/>
        </p:nvSpPr>
        <p:spPr>
          <a:xfrm>
            <a:off x="855024" y="1540800"/>
            <a:ext cx="7177548" cy="3854246"/>
          </a:xfrm>
          <a:custGeom>
            <a:avLst/>
            <a:gdLst>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084142 w 7177548"/>
              <a:gd name="connsiteY20" fmla="*/ 2895600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489290 w 7177548"/>
              <a:gd name="connsiteY29" fmla="*/ 3637936 h 3854246"/>
              <a:gd name="connsiteX30" fmla="*/ 6331974 w 7177548"/>
              <a:gd name="connsiteY30" fmla="*/ 3677265 h 3854246"/>
              <a:gd name="connsiteX31" fmla="*/ 6140245 w 7177548"/>
              <a:gd name="connsiteY31" fmla="*/ 3716594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489290 w 7177548"/>
              <a:gd name="connsiteY29" fmla="*/ 3637936 h 3854246"/>
              <a:gd name="connsiteX30" fmla="*/ 6331974 w 7177548"/>
              <a:gd name="connsiteY30" fmla="*/ 3677265 h 3854246"/>
              <a:gd name="connsiteX31" fmla="*/ 6140245 w 7177548"/>
              <a:gd name="connsiteY31" fmla="*/ 3716594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31974 w 7177548"/>
              <a:gd name="connsiteY30" fmla="*/ 3677265 h 3854246"/>
              <a:gd name="connsiteX31" fmla="*/ 6140245 w 7177548"/>
              <a:gd name="connsiteY31" fmla="*/ 3716594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40245 w 7177548"/>
              <a:gd name="connsiteY31" fmla="*/ 3716594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814916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814916 h 3854246"/>
              <a:gd name="connsiteX33" fmla="*/ 5864942 w 7177548"/>
              <a:gd name="connsiteY33" fmla="*/ 3760839 h 3854246"/>
              <a:gd name="connsiteX34" fmla="*/ 5604387 w 7177548"/>
              <a:gd name="connsiteY34" fmla="*/ 3760839 h 3854246"/>
              <a:gd name="connsiteX35" fmla="*/ 5471652 w 7177548"/>
              <a:gd name="connsiteY35" fmla="*/ 3755923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814916 h 3854246"/>
              <a:gd name="connsiteX33" fmla="*/ 5864942 w 7177548"/>
              <a:gd name="connsiteY33" fmla="*/ 3760839 h 3854246"/>
              <a:gd name="connsiteX34" fmla="*/ 5604387 w 7177548"/>
              <a:gd name="connsiteY34" fmla="*/ 3760839 h 3854246"/>
              <a:gd name="connsiteX35" fmla="*/ 5471652 w 7177548"/>
              <a:gd name="connsiteY35" fmla="*/ 3755923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61412 w 7177548"/>
              <a:gd name="connsiteY191" fmla="*/ 1182405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814916 h 3854246"/>
              <a:gd name="connsiteX33" fmla="*/ 5864942 w 7177548"/>
              <a:gd name="connsiteY33" fmla="*/ 3760839 h 3854246"/>
              <a:gd name="connsiteX34" fmla="*/ 5604387 w 7177548"/>
              <a:gd name="connsiteY34" fmla="*/ 3760839 h 3854246"/>
              <a:gd name="connsiteX35" fmla="*/ 5471652 w 7177548"/>
              <a:gd name="connsiteY35" fmla="*/ 3755923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09536 w 7177548"/>
              <a:gd name="connsiteY190" fmla="*/ 1246316 h 3854246"/>
              <a:gd name="connsiteX191" fmla="*/ 4661412 w 7177548"/>
              <a:gd name="connsiteY191" fmla="*/ 1182405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814916 h 3854246"/>
              <a:gd name="connsiteX33" fmla="*/ 5864942 w 7177548"/>
              <a:gd name="connsiteY33" fmla="*/ 3760839 h 3854246"/>
              <a:gd name="connsiteX34" fmla="*/ 5604387 w 7177548"/>
              <a:gd name="connsiteY34" fmla="*/ 3760839 h 3854246"/>
              <a:gd name="connsiteX35" fmla="*/ 5471652 w 7177548"/>
              <a:gd name="connsiteY35" fmla="*/ 3755923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59582 w 7177548"/>
              <a:gd name="connsiteY189" fmla="*/ 1283110 h 3854246"/>
              <a:gd name="connsiteX190" fmla="*/ 4709536 w 7177548"/>
              <a:gd name="connsiteY190" fmla="*/ 1246316 h 3854246"/>
              <a:gd name="connsiteX191" fmla="*/ 4661412 w 7177548"/>
              <a:gd name="connsiteY191" fmla="*/ 1182405 h 3854246"/>
              <a:gd name="connsiteX192" fmla="*/ 4734232 w 7177548"/>
              <a:gd name="connsiteY192" fmla="*/ 1061884 h 3854246"/>
              <a:gd name="connsiteX0" fmla="*/ 4711611 w 7177548"/>
              <a:gd name="connsiteY0" fmla="*/ 1047597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814916 h 3854246"/>
              <a:gd name="connsiteX33" fmla="*/ 5864942 w 7177548"/>
              <a:gd name="connsiteY33" fmla="*/ 3760839 h 3854246"/>
              <a:gd name="connsiteX34" fmla="*/ 5604387 w 7177548"/>
              <a:gd name="connsiteY34" fmla="*/ 3760839 h 3854246"/>
              <a:gd name="connsiteX35" fmla="*/ 5471652 w 7177548"/>
              <a:gd name="connsiteY35" fmla="*/ 3755923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59582 w 7177548"/>
              <a:gd name="connsiteY189" fmla="*/ 1283110 h 3854246"/>
              <a:gd name="connsiteX190" fmla="*/ 4709536 w 7177548"/>
              <a:gd name="connsiteY190" fmla="*/ 1246316 h 3854246"/>
              <a:gd name="connsiteX191" fmla="*/ 4661412 w 7177548"/>
              <a:gd name="connsiteY191" fmla="*/ 1182405 h 3854246"/>
              <a:gd name="connsiteX192" fmla="*/ 4711611 w 7177548"/>
              <a:gd name="connsiteY192" fmla="*/ 1047597 h 3854246"/>
              <a:gd name="connsiteX0" fmla="*/ 4711611 w 7177548"/>
              <a:gd name="connsiteY0" fmla="*/ 1047597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814916 h 3854246"/>
              <a:gd name="connsiteX33" fmla="*/ 5864942 w 7177548"/>
              <a:gd name="connsiteY33" fmla="*/ 3760839 h 3854246"/>
              <a:gd name="connsiteX34" fmla="*/ 5604387 w 7177548"/>
              <a:gd name="connsiteY34" fmla="*/ 3760839 h 3854246"/>
              <a:gd name="connsiteX35" fmla="*/ 5471652 w 7177548"/>
              <a:gd name="connsiteY35" fmla="*/ 3755923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59582 w 7177548"/>
              <a:gd name="connsiteY189" fmla="*/ 1283110 h 3854246"/>
              <a:gd name="connsiteX190" fmla="*/ 4709536 w 7177548"/>
              <a:gd name="connsiteY190" fmla="*/ 1246316 h 3854246"/>
              <a:gd name="connsiteX191" fmla="*/ 4637600 w 7177548"/>
              <a:gd name="connsiteY191" fmla="*/ 1180024 h 3854246"/>
              <a:gd name="connsiteX192" fmla="*/ 4711611 w 7177548"/>
              <a:gd name="connsiteY192" fmla="*/ 1047597 h 385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7177548" h="3854246">
                <a:moveTo>
                  <a:pt x="4711611" y="1047597"/>
                </a:moveTo>
                <a:lnTo>
                  <a:pt x="4940710" y="1086465"/>
                </a:lnTo>
                <a:lnTo>
                  <a:pt x="5102942" y="1002891"/>
                </a:lnTo>
                <a:lnTo>
                  <a:pt x="5240594" y="879987"/>
                </a:lnTo>
                <a:lnTo>
                  <a:pt x="5275007" y="732504"/>
                </a:lnTo>
                <a:lnTo>
                  <a:pt x="5368413" y="530942"/>
                </a:lnTo>
                <a:lnTo>
                  <a:pt x="5520813" y="476865"/>
                </a:lnTo>
                <a:lnTo>
                  <a:pt x="5687961" y="589936"/>
                </a:lnTo>
                <a:lnTo>
                  <a:pt x="5992761" y="801329"/>
                </a:lnTo>
                <a:lnTo>
                  <a:pt x="6248400" y="924233"/>
                </a:lnTo>
                <a:lnTo>
                  <a:pt x="6154994" y="1214284"/>
                </a:lnTo>
                <a:lnTo>
                  <a:pt x="6327058" y="1396181"/>
                </a:lnTo>
                <a:lnTo>
                  <a:pt x="6504039" y="1474839"/>
                </a:lnTo>
                <a:lnTo>
                  <a:pt x="6710516" y="1617407"/>
                </a:lnTo>
                <a:lnTo>
                  <a:pt x="6794090" y="1818968"/>
                </a:lnTo>
                <a:lnTo>
                  <a:pt x="6956323" y="1863213"/>
                </a:lnTo>
                <a:lnTo>
                  <a:pt x="7103807" y="1966452"/>
                </a:lnTo>
                <a:lnTo>
                  <a:pt x="7133303" y="2217175"/>
                </a:lnTo>
                <a:lnTo>
                  <a:pt x="7133303" y="2492478"/>
                </a:lnTo>
                <a:lnTo>
                  <a:pt x="7177548" y="2679291"/>
                </a:lnTo>
                <a:lnTo>
                  <a:pt x="7118555" y="2915265"/>
                </a:lnTo>
                <a:lnTo>
                  <a:pt x="6990736" y="2974258"/>
                </a:lnTo>
                <a:lnTo>
                  <a:pt x="6907161" y="2993923"/>
                </a:lnTo>
                <a:lnTo>
                  <a:pt x="6858000" y="3229897"/>
                </a:lnTo>
                <a:lnTo>
                  <a:pt x="6961239" y="3421626"/>
                </a:lnTo>
                <a:lnTo>
                  <a:pt x="6887497" y="3544529"/>
                </a:lnTo>
                <a:lnTo>
                  <a:pt x="6794090" y="3672349"/>
                </a:lnTo>
                <a:lnTo>
                  <a:pt x="6725265" y="3672349"/>
                </a:lnTo>
                <a:lnTo>
                  <a:pt x="6671187" y="3574026"/>
                </a:lnTo>
                <a:lnTo>
                  <a:pt x="6504038" y="3682181"/>
                </a:lnTo>
                <a:lnTo>
                  <a:pt x="6341806" y="3701846"/>
                </a:lnTo>
                <a:lnTo>
                  <a:pt x="6154993" y="3751007"/>
                </a:lnTo>
                <a:lnTo>
                  <a:pt x="5963265" y="3814916"/>
                </a:lnTo>
                <a:lnTo>
                  <a:pt x="5864942" y="3760839"/>
                </a:lnTo>
                <a:lnTo>
                  <a:pt x="5604387" y="3760839"/>
                </a:lnTo>
                <a:lnTo>
                  <a:pt x="5471652" y="3755923"/>
                </a:lnTo>
                <a:lnTo>
                  <a:pt x="5304503" y="3711678"/>
                </a:lnTo>
                <a:lnTo>
                  <a:pt x="5245510" y="3519949"/>
                </a:lnTo>
                <a:lnTo>
                  <a:pt x="5186516" y="3510117"/>
                </a:lnTo>
                <a:lnTo>
                  <a:pt x="4955458" y="3637936"/>
                </a:lnTo>
                <a:lnTo>
                  <a:pt x="4832555" y="3618271"/>
                </a:lnTo>
                <a:lnTo>
                  <a:pt x="4729316" y="3608439"/>
                </a:lnTo>
                <a:lnTo>
                  <a:pt x="4655574" y="3549446"/>
                </a:lnTo>
                <a:lnTo>
                  <a:pt x="4557252" y="3515033"/>
                </a:lnTo>
                <a:lnTo>
                  <a:pt x="4537587" y="3480620"/>
                </a:lnTo>
                <a:lnTo>
                  <a:pt x="4449097" y="3426542"/>
                </a:lnTo>
                <a:lnTo>
                  <a:pt x="4380271" y="3377381"/>
                </a:lnTo>
                <a:lnTo>
                  <a:pt x="4306529" y="3279058"/>
                </a:lnTo>
                <a:lnTo>
                  <a:pt x="4286865" y="3195484"/>
                </a:lnTo>
                <a:lnTo>
                  <a:pt x="4232787" y="3111910"/>
                </a:lnTo>
                <a:lnTo>
                  <a:pt x="4232787" y="3077497"/>
                </a:lnTo>
                <a:lnTo>
                  <a:pt x="4173794" y="3008671"/>
                </a:lnTo>
                <a:lnTo>
                  <a:pt x="4134465" y="2964426"/>
                </a:lnTo>
                <a:lnTo>
                  <a:pt x="4055807" y="3018504"/>
                </a:lnTo>
                <a:lnTo>
                  <a:pt x="3918155" y="3111910"/>
                </a:lnTo>
                <a:lnTo>
                  <a:pt x="3868994" y="3146323"/>
                </a:lnTo>
                <a:lnTo>
                  <a:pt x="3687097" y="3062749"/>
                </a:lnTo>
                <a:lnTo>
                  <a:pt x="3490452" y="2925097"/>
                </a:lnTo>
                <a:lnTo>
                  <a:pt x="3259394" y="2733368"/>
                </a:lnTo>
                <a:lnTo>
                  <a:pt x="3190568" y="2595717"/>
                </a:lnTo>
                <a:lnTo>
                  <a:pt x="3067665" y="2448233"/>
                </a:lnTo>
                <a:lnTo>
                  <a:pt x="3023419" y="2408904"/>
                </a:lnTo>
                <a:lnTo>
                  <a:pt x="2920181" y="2364658"/>
                </a:lnTo>
                <a:lnTo>
                  <a:pt x="2654710" y="2428568"/>
                </a:lnTo>
                <a:lnTo>
                  <a:pt x="2462981" y="2379407"/>
                </a:lnTo>
                <a:lnTo>
                  <a:pt x="2251587" y="2423652"/>
                </a:lnTo>
                <a:lnTo>
                  <a:pt x="2084439" y="2571136"/>
                </a:lnTo>
                <a:lnTo>
                  <a:pt x="1882877" y="2669458"/>
                </a:lnTo>
                <a:lnTo>
                  <a:pt x="1784555" y="2772697"/>
                </a:lnTo>
                <a:lnTo>
                  <a:pt x="1735394" y="2895600"/>
                </a:lnTo>
                <a:lnTo>
                  <a:pt x="1700981" y="3028336"/>
                </a:lnTo>
                <a:lnTo>
                  <a:pt x="1637071" y="3092246"/>
                </a:lnTo>
                <a:lnTo>
                  <a:pt x="1553497" y="3048000"/>
                </a:lnTo>
                <a:lnTo>
                  <a:pt x="1494503" y="2959510"/>
                </a:lnTo>
                <a:lnTo>
                  <a:pt x="1445342" y="2797278"/>
                </a:lnTo>
                <a:lnTo>
                  <a:pt x="1445342" y="2880852"/>
                </a:lnTo>
                <a:lnTo>
                  <a:pt x="1484671" y="2964426"/>
                </a:lnTo>
                <a:lnTo>
                  <a:pt x="1538748" y="3048000"/>
                </a:lnTo>
                <a:lnTo>
                  <a:pt x="1602658" y="3111910"/>
                </a:lnTo>
                <a:lnTo>
                  <a:pt x="1592826" y="3175820"/>
                </a:lnTo>
                <a:lnTo>
                  <a:pt x="1641987" y="3372465"/>
                </a:lnTo>
                <a:lnTo>
                  <a:pt x="1696065" y="3460955"/>
                </a:lnTo>
                <a:lnTo>
                  <a:pt x="1715729" y="3564194"/>
                </a:lnTo>
                <a:lnTo>
                  <a:pt x="1759974" y="3637936"/>
                </a:lnTo>
                <a:lnTo>
                  <a:pt x="1779639" y="3716594"/>
                </a:lnTo>
                <a:lnTo>
                  <a:pt x="1351936" y="3854246"/>
                </a:lnTo>
                <a:lnTo>
                  <a:pt x="1120877" y="3824749"/>
                </a:lnTo>
                <a:lnTo>
                  <a:pt x="1032387" y="3569110"/>
                </a:lnTo>
                <a:lnTo>
                  <a:pt x="904568" y="3328220"/>
                </a:lnTo>
                <a:lnTo>
                  <a:pt x="781665" y="3102078"/>
                </a:lnTo>
                <a:lnTo>
                  <a:pt x="575187" y="2807110"/>
                </a:lnTo>
                <a:lnTo>
                  <a:pt x="521110" y="2620297"/>
                </a:lnTo>
                <a:lnTo>
                  <a:pt x="339213" y="2507226"/>
                </a:lnTo>
                <a:lnTo>
                  <a:pt x="127819" y="2300749"/>
                </a:lnTo>
                <a:lnTo>
                  <a:pt x="4916" y="2177846"/>
                </a:lnTo>
                <a:cubicBezTo>
                  <a:pt x="3277" y="2038556"/>
                  <a:pt x="1639" y="1899265"/>
                  <a:pt x="0" y="1759975"/>
                </a:cubicBezTo>
                <a:lnTo>
                  <a:pt x="162232" y="1715729"/>
                </a:lnTo>
                <a:lnTo>
                  <a:pt x="299884" y="1745226"/>
                </a:lnTo>
                <a:lnTo>
                  <a:pt x="383458" y="1789471"/>
                </a:lnTo>
                <a:lnTo>
                  <a:pt x="388374" y="1838633"/>
                </a:lnTo>
                <a:lnTo>
                  <a:pt x="496529" y="1912375"/>
                </a:lnTo>
                <a:lnTo>
                  <a:pt x="565355" y="1956620"/>
                </a:lnTo>
                <a:lnTo>
                  <a:pt x="604684" y="2040194"/>
                </a:lnTo>
                <a:lnTo>
                  <a:pt x="693174" y="2059858"/>
                </a:lnTo>
                <a:lnTo>
                  <a:pt x="865239" y="2212258"/>
                </a:lnTo>
                <a:lnTo>
                  <a:pt x="938981" y="2261420"/>
                </a:lnTo>
                <a:lnTo>
                  <a:pt x="993058" y="2300749"/>
                </a:lnTo>
                <a:lnTo>
                  <a:pt x="1101213" y="2256504"/>
                </a:lnTo>
                <a:lnTo>
                  <a:pt x="1165123" y="2207342"/>
                </a:lnTo>
                <a:lnTo>
                  <a:pt x="1243781" y="2202426"/>
                </a:lnTo>
                <a:lnTo>
                  <a:pt x="1396181" y="2251587"/>
                </a:lnTo>
                <a:lnTo>
                  <a:pt x="1460090" y="2286000"/>
                </a:lnTo>
                <a:lnTo>
                  <a:pt x="1489587" y="2330246"/>
                </a:lnTo>
                <a:lnTo>
                  <a:pt x="1578077" y="2374491"/>
                </a:lnTo>
                <a:lnTo>
                  <a:pt x="1671484" y="2369575"/>
                </a:lnTo>
                <a:lnTo>
                  <a:pt x="1755058" y="2305665"/>
                </a:lnTo>
                <a:lnTo>
                  <a:pt x="1823884" y="2231923"/>
                </a:lnTo>
                <a:lnTo>
                  <a:pt x="1877961" y="2094271"/>
                </a:lnTo>
                <a:lnTo>
                  <a:pt x="1897626" y="1976284"/>
                </a:lnTo>
                <a:lnTo>
                  <a:pt x="1991032" y="1838633"/>
                </a:lnTo>
                <a:lnTo>
                  <a:pt x="2030361" y="1750142"/>
                </a:lnTo>
                <a:lnTo>
                  <a:pt x="2015613" y="1627239"/>
                </a:lnTo>
                <a:lnTo>
                  <a:pt x="2138516" y="1489587"/>
                </a:lnTo>
                <a:lnTo>
                  <a:pt x="2074607" y="1435510"/>
                </a:lnTo>
                <a:lnTo>
                  <a:pt x="1897626" y="1533833"/>
                </a:lnTo>
                <a:lnTo>
                  <a:pt x="1828800" y="1563329"/>
                </a:lnTo>
                <a:lnTo>
                  <a:pt x="1759974" y="1582994"/>
                </a:lnTo>
                <a:lnTo>
                  <a:pt x="1700981" y="1582994"/>
                </a:lnTo>
                <a:lnTo>
                  <a:pt x="1617407" y="1494504"/>
                </a:lnTo>
                <a:lnTo>
                  <a:pt x="1543665" y="1440426"/>
                </a:lnTo>
                <a:lnTo>
                  <a:pt x="1509252" y="1371600"/>
                </a:lnTo>
                <a:lnTo>
                  <a:pt x="1391265" y="1425678"/>
                </a:lnTo>
                <a:lnTo>
                  <a:pt x="1229032" y="1445342"/>
                </a:lnTo>
                <a:lnTo>
                  <a:pt x="1174955" y="1406013"/>
                </a:lnTo>
                <a:lnTo>
                  <a:pt x="1071716" y="1376517"/>
                </a:lnTo>
                <a:lnTo>
                  <a:pt x="1022555" y="1297858"/>
                </a:lnTo>
                <a:lnTo>
                  <a:pt x="1042219" y="1140542"/>
                </a:lnTo>
                <a:lnTo>
                  <a:pt x="1022555" y="1047136"/>
                </a:lnTo>
                <a:lnTo>
                  <a:pt x="1022555" y="978310"/>
                </a:lnTo>
                <a:lnTo>
                  <a:pt x="1017639" y="943897"/>
                </a:lnTo>
                <a:lnTo>
                  <a:pt x="983226" y="875071"/>
                </a:lnTo>
                <a:lnTo>
                  <a:pt x="978310" y="781665"/>
                </a:lnTo>
                <a:lnTo>
                  <a:pt x="1091381" y="698091"/>
                </a:lnTo>
                <a:lnTo>
                  <a:pt x="1037303" y="575187"/>
                </a:lnTo>
                <a:lnTo>
                  <a:pt x="889819" y="540775"/>
                </a:lnTo>
                <a:lnTo>
                  <a:pt x="796413" y="594852"/>
                </a:lnTo>
                <a:lnTo>
                  <a:pt x="698090" y="496529"/>
                </a:lnTo>
                <a:lnTo>
                  <a:pt x="747252" y="383458"/>
                </a:lnTo>
                <a:lnTo>
                  <a:pt x="879987" y="353962"/>
                </a:lnTo>
                <a:lnTo>
                  <a:pt x="973394" y="383458"/>
                </a:lnTo>
                <a:lnTo>
                  <a:pt x="1052052" y="398207"/>
                </a:lnTo>
                <a:lnTo>
                  <a:pt x="1140542" y="427704"/>
                </a:lnTo>
                <a:lnTo>
                  <a:pt x="1297858" y="353962"/>
                </a:lnTo>
                <a:lnTo>
                  <a:pt x="1268361" y="245807"/>
                </a:lnTo>
                <a:lnTo>
                  <a:pt x="1381432" y="78658"/>
                </a:lnTo>
                <a:lnTo>
                  <a:pt x="1479755" y="0"/>
                </a:lnTo>
                <a:lnTo>
                  <a:pt x="1597742" y="103239"/>
                </a:lnTo>
                <a:lnTo>
                  <a:pt x="1499419" y="270387"/>
                </a:lnTo>
                <a:lnTo>
                  <a:pt x="1435510" y="398207"/>
                </a:lnTo>
                <a:lnTo>
                  <a:pt x="1484671" y="496529"/>
                </a:lnTo>
                <a:lnTo>
                  <a:pt x="1656736" y="511278"/>
                </a:lnTo>
                <a:lnTo>
                  <a:pt x="1725561" y="550607"/>
                </a:lnTo>
                <a:lnTo>
                  <a:pt x="1877961" y="476865"/>
                </a:lnTo>
                <a:lnTo>
                  <a:pt x="2030361" y="422787"/>
                </a:lnTo>
                <a:lnTo>
                  <a:pt x="2182761" y="452284"/>
                </a:lnTo>
                <a:lnTo>
                  <a:pt x="2320413" y="496529"/>
                </a:lnTo>
                <a:lnTo>
                  <a:pt x="2502310" y="619433"/>
                </a:lnTo>
                <a:lnTo>
                  <a:pt x="2610465" y="698091"/>
                </a:lnTo>
                <a:lnTo>
                  <a:pt x="2782529" y="707923"/>
                </a:lnTo>
                <a:lnTo>
                  <a:pt x="2890684" y="722671"/>
                </a:lnTo>
                <a:lnTo>
                  <a:pt x="2964426" y="673510"/>
                </a:lnTo>
                <a:lnTo>
                  <a:pt x="2964426" y="678426"/>
                </a:lnTo>
                <a:lnTo>
                  <a:pt x="3052916" y="560439"/>
                </a:lnTo>
                <a:lnTo>
                  <a:pt x="3387213" y="545691"/>
                </a:lnTo>
                <a:lnTo>
                  <a:pt x="4050890" y="830826"/>
                </a:lnTo>
                <a:lnTo>
                  <a:pt x="4178710" y="934065"/>
                </a:lnTo>
                <a:lnTo>
                  <a:pt x="4321277" y="1002891"/>
                </a:lnTo>
                <a:lnTo>
                  <a:pt x="4291781" y="1052052"/>
                </a:lnTo>
                <a:lnTo>
                  <a:pt x="4247536" y="1120878"/>
                </a:lnTo>
                <a:lnTo>
                  <a:pt x="4193458" y="1219200"/>
                </a:lnTo>
                <a:lnTo>
                  <a:pt x="4124632" y="1258529"/>
                </a:lnTo>
                <a:lnTo>
                  <a:pt x="4149213" y="1450258"/>
                </a:lnTo>
                <a:lnTo>
                  <a:pt x="4183626" y="1484671"/>
                </a:lnTo>
                <a:lnTo>
                  <a:pt x="4262284" y="1494504"/>
                </a:lnTo>
                <a:lnTo>
                  <a:pt x="4385187" y="1612491"/>
                </a:lnTo>
                <a:lnTo>
                  <a:pt x="4454013" y="1582994"/>
                </a:lnTo>
                <a:lnTo>
                  <a:pt x="4606413" y="1612491"/>
                </a:lnTo>
                <a:lnTo>
                  <a:pt x="4773561" y="1592826"/>
                </a:lnTo>
                <a:lnTo>
                  <a:pt x="4748981" y="1420762"/>
                </a:lnTo>
                <a:lnTo>
                  <a:pt x="4759582" y="1283110"/>
                </a:lnTo>
                <a:lnTo>
                  <a:pt x="4709536" y="1246316"/>
                </a:lnTo>
                <a:lnTo>
                  <a:pt x="4637600" y="1180024"/>
                </a:lnTo>
                <a:lnTo>
                  <a:pt x="4711611" y="1047597"/>
                </a:lnTo>
                <a:close/>
              </a:path>
            </a:pathLst>
          </a:custGeom>
          <a:solidFill>
            <a:srgbClr val="ED7D31">
              <a:alpha val="6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6">
            <a:extLst>
              <a:ext uri="{FF2B5EF4-FFF2-40B4-BE49-F238E27FC236}">
                <a16:creationId xmlns:a16="http://schemas.microsoft.com/office/drawing/2014/main" id="{E6EAB123-FBB4-4E01-A2DB-DADAC0FCEDF1}"/>
              </a:ext>
            </a:extLst>
          </p:cNvPr>
          <p:cNvSpPr/>
          <p:nvPr/>
        </p:nvSpPr>
        <p:spPr>
          <a:xfrm>
            <a:off x="2074434" y="2016235"/>
            <a:ext cx="202844" cy="202844"/>
          </a:xfrm>
          <a:prstGeom prst="irregularSeal1">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E820EE3D-5F73-4D10-9E3B-40D5CF357724}"/>
              </a:ext>
            </a:extLst>
          </p:cNvPr>
          <p:cNvSpPr txBox="1"/>
          <p:nvPr/>
        </p:nvSpPr>
        <p:spPr>
          <a:xfrm>
            <a:off x="935048" y="1230553"/>
            <a:ext cx="1676400" cy="830997"/>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rPr>
              <a:t>Granicus</a:t>
            </a:r>
            <a:r>
              <a:rPr lang="en-US" sz="2400" dirty="0">
                <a:solidFill>
                  <a:schemeClr val="bg1"/>
                </a:solidFill>
                <a:effectLst>
                  <a:outerShdw blurRad="38100" dist="38100" dir="2700000" algn="tl">
                    <a:srgbClr val="000000">
                      <a:alpha val="43137"/>
                    </a:srgbClr>
                  </a:outerShdw>
                </a:effectLst>
              </a:rPr>
              <a:t> (334 BC)</a:t>
            </a:r>
          </a:p>
        </p:txBody>
      </p:sp>
      <p:sp>
        <p:nvSpPr>
          <p:cNvPr id="10" name="TextBox 9">
            <a:extLst>
              <a:ext uri="{FF2B5EF4-FFF2-40B4-BE49-F238E27FC236}">
                <a16:creationId xmlns:a16="http://schemas.microsoft.com/office/drawing/2014/main" id="{A447B53E-AAF5-4B94-9E39-8CC38659580B}"/>
              </a:ext>
            </a:extLst>
          </p:cNvPr>
          <p:cNvSpPr txBox="1"/>
          <p:nvPr/>
        </p:nvSpPr>
        <p:spPr>
          <a:xfrm>
            <a:off x="626513" y="2887021"/>
            <a:ext cx="2065360" cy="83099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Halicarnassus (334 BC)</a:t>
            </a:r>
          </a:p>
        </p:txBody>
      </p:sp>
      <p:sp>
        <p:nvSpPr>
          <p:cNvPr id="11" name="Explosion 1 6">
            <a:extLst>
              <a:ext uri="{FF2B5EF4-FFF2-40B4-BE49-F238E27FC236}">
                <a16:creationId xmlns:a16="http://schemas.microsoft.com/office/drawing/2014/main" id="{2B035F5D-9114-4DC6-977D-59EAECBF5AE4}"/>
              </a:ext>
            </a:extLst>
          </p:cNvPr>
          <p:cNvSpPr/>
          <p:nvPr/>
        </p:nvSpPr>
        <p:spPr>
          <a:xfrm>
            <a:off x="2241582" y="2714326"/>
            <a:ext cx="202844" cy="202844"/>
          </a:xfrm>
          <a:prstGeom prst="irregularSeal1">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64BD91D8-7C58-4645-BF93-1D35BD4AA788}"/>
              </a:ext>
            </a:extLst>
          </p:cNvPr>
          <p:cNvSpPr txBox="1"/>
          <p:nvPr/>
        </p:nvSpPr>
        <p:spPr>
          <a:xfrm>
            <a:off x="2689380" y="1928309"/>
            <a:ext cx="1676400" cy="830997"/>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Issus</a:t>
            </a:r>
          </a:p>
          <a:p>
            <a:pPr algn="ctr"/>
            <a:r>
              <a:rPr lang="en-US" sz="2400" dirty="0">
                <a:solidFill>
                  <a:schemeClr val="bg1"/>
                </a:solidFill>
                <a:effectLst>
                  <a:outerShdw blurRad="38100" dist="38100" dir="2700000" algn="tl">
                    <a:srgbClr val="000000">
                      <a:alpha val="43137"/>
                    </a:srgbClr>
                  </a:outerShdw>
                </a:effectLst>
              </a:rPr>
              <a:t>(333 BC)</a:t>
            </a:r>
          </a:p>
        </p:txBody>
      </p:sp>
      <p:sp>
        <p:nvSpPr>
          <p:cNvPr id="13" name="Explosion 1 6">
            <a:extLst>
              <a:ext uri="{FF2B5EF4-FFF2-40B4-BE49-F238E27FC236}">
                <a16:creationId xmlns:a16="http://schemas.microsoft.com/office/drawing/2014/main" id="{4A35987F-B59E-4C04-AC9B-F8D93456F66A}"/>
              </a:ext>
            </a:extLst>
          </p:cNvPr>
          <p:cNvSpPr/>
          <p:nvPr/>
        </p:nvSpPr>
        <p:spPr>
          <a:xfrm>
            <a:off x="3033079" y="2802816"/>
            <a:ext cx="202844" cy="202844"/>
          </a:xfrm>
          <a:prstGeom prst="irregularSeal1">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Explosion 1 6">
            <a:extLst>
              <a:ext uri="{FF2B5EF4-FFF2-40B4-BE49-F238E27FC236}">
                <a16:creationId xmlns:a16="http://schemas.microsoft.com/office/drawing/2014/main" id="{437364ED-E26F-4F95-BE75-28D5E2027D7A}"/>
              </a:ext>
            </a:extLst>
          </p:cNvPr>
          <p:cNvSpPr/>
          <p:nvPr/>
        </p:nvSpPr>
        <p:spPr>
          <a:xfrm>
            <a:off x="2870847" y="3383472"/>
            <a:ext cx="202844" cy="202844"/>
          </a:xfrm>
          <a:prstGeom prst="irregularSeal1">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a:extLst>
              <a:ext uri="{FF2B5EF4-FFF2-40B4-BE49-F238E27FC236}">
                <a16:creationId xmlns:a16="http://schemas.microsoft.com/office/drawing/2014/main" id="{C2D8AEE2-ADB9-46E4-A538-D755B8C12612}"/>
              </a:ext>
            </a:extLst>
          </p:cNvPr>
          <p:cNvSpPr txBox="1"/>
          <p:nvPr/>
        </p:nvSpPr>
        <p:spPr>
          <a:xfrm>
            <a:off x="2676832" y="3271512"/>
            <a:ext cx="1676400" cy="830997"/>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rPr>
              <a:t>Tyre</a:t>
            </a:r>
            <a:endParaRPr lang="en-US" sz="2400" dirty="0">
              <a:solidFill>
                <a:schemeClr val="bg1"/>
              </a:solidFill>
              <a:effectLst>
                <a:outerShdw blurRad="38100" dist="38100" dir="2700000" algn="tl">
                  <a:srgbClr val="000000">
                    <a:alpha val="43137"/>
                  </a:srgbClr>
                </a:outerShdw>
              </a:effectLst>
            </a:endParaRPr>
          </a:p>
          <a:p>
            <a:pPr algn="ctr"/>
            <a:r>
              <a:rPr lang="en-US" sz="2400" dirty="0">
                <a:solidFill>
                  <a:schemeClr val="bg1"/>
                </a:solidFill>
                <a:effectLst>
                  <a:outerShdw blurRad="38100" dist="38100" dir="2700000" algn="tl">
                    <a:srgbClr val="000000">
                      <a:alpha val="43137"/>
                    </a:srgbClr>
                  </a:outerShdw>
                </a:effectLst>
              </a:rPr>
              <a:t>(332 BC)</a:t>
            </a:r>
          </a:p>
        </p:txBody>
      </p:sp>
    </p:spTree>
    <p:extLst>
      <p:ext uri="{BB962C8B-B14F-4D97-AF65-F5344CB8AC3E}">
        <p14:creationId xmlns:p14="http://schemas.microsoft.com/office/powerpoint/2010/main" val="822261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1000"/>
                            </p:stCondLst>
                            <p:childTnLst>
                              <p:par>
                                <p:cTn id="47" presetID="10" presetClass="exit" presetSubtype="0" fill="hold" grpId="1" nodeType="afterEffect">
                                  <p:stCondLst>
                                    <p:cond delay="0"/>
                                  </p:stCondLst>
                                  <p:childTnLst>
                                    <p:animEffect transition="out" filter="fade">
                                      <p:cBhvr>
                                        <p:cTn id="48" dur="3000"/>
                                        <p:tgtEl>
                                          <p:spTgt spid="6"/>
                                        </p:tgtEl>
                                      </p:cBhvr>
                                    </p:animEffect>
                                    <p:set>
                                      <p:cBhvr>
                                        <p:cTn id="49"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p:bldP spid="10" grpId="0"/>
      <p:bldP spid="11" grpId="0" animBg="1"/>
      <p:bldP spid="12" grpId="0"/>
      <p:bldP spid="13"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937C0-2EA9-480D-B103-36CC2B2842EF}"/>
              </a:ext>
            </a:extLst>
          </p:cNvPr>
          <p:cNvSpPr/>
          <p:nvPr/>
        </p:nvSpPr>
        <p:spPr>
          <a:xfrm>
            <a:off x="1039906" y="1123576"/>
            <a:ext cx="6639859" cy="48947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396FFB10-1D0C-485E-9933-768457894FEB}"/>
              </a:ext>
            </a:extLst>
          </p:cNvPr>
          <p:cNvGrpSpPr/>
          <p:nvPr/>
        </p:nvGrpSpPr>
        <p:grpSpPr>
          <a:xfrm>
            <a:off x="4181247" y="2950556"/>
            <a:ext cx="1857078" cy="132277"/>
            <a:chOff x="4265660" y="2876878"/>
            <a:chExt cx="1688253" cy="132277"/>
          </a:xfrm>
        </p:grpSpPr>
        <p:sp>
          <p:nvSpPr>
            <p:cNvPr id="19" name="Rectangle: Rounded Corners 18">
              <a:extLst>
                <a:ext uri="{FF2B5EF4-FFF2-40B4-BE49-F238E27FC236}">
                  <a16:creationId xmlns:a16="http://schemas.microsoft.com/office/drawing/2014/main" id="{3B4D6936-D941-4C7F-96DE-F5EFE67A16E0}"/>
                </a:ext>
              </a:extLst>
            </p:cNvPr>
            <p:cNvSpPr/>
            <p:nvPr/>
          </p:nvSpPr>
          <p:spPr>
            <a:xfrm>
              <a:off x="5903495"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CDC1D5AB-ED07-4575-9B58-7B8C9056A296}"/>
                </a:ext>
              </a:extLst>
            </p:cNvPr>
            <p:cNvSpPr/>
            <p:nvPr/>
          </p:nvSpPr>
          <p:spPr>
            <a:xfrm>
              <a:off x="5859907"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9202B573-9029-4EA9-8054-2FFFD5858DEA}"/>
                </a:ext>
              </a:extLst>
            </p:cNvPr>
            <p:cNvSpPr/>
            <p:nvPr/>
          </p:nvSpPr>
          <p:spPr>
            <a:xfrm>
              <a:off x="5813473"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CA4B699C-0CFB-4689-BDBD-1BF9F9E48267}"/>
                </a:ext>
              </a:extLst>
            </p:cNvPr>
            <p:cNvSpPr/>
            <p:nvPr/>
          </p:nvSpPr>
          <p:spPr>
            <a:xfrm>
              <a:off x="5765382"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680C9609-9204-4F5B-B5D4-A778948DD509}"/>
                </a:ext>
              </a:extLst>
            </p:cNvPr>
            <p:cNvSpPr/>
            <p:nvPr/>
          </p:nvSpPr>
          <p:spPr>
            <a:xfrm>
              <a:off x="5721794"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FA9E265-1731-4089-97BF-68A477311D1F}"/>
                </a:ext>
              </a:extLst>
            </p:cNvPr>
            <p:cNvSpPr/>
            <p:nvPr/>
          </p:nvSpPr>
          <p:spPr>
            <a:xfrm>
              <a:off x="5675360"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8CDBB133-1DDD-460D-957B-108699728409}"/>
                </a:ext>
              </a:extLst>
            </p:cNvPr>
            <p:cNvSpPr/>
            <p:nvPr/>
          </p:nvSpPr>
          <p:spPr>
            <a:xfrm>
              <a:off x="5628460"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EC31C900-84A3-4D1E-8B75-402CCE204554}"/>
                </a:ext>
              </a:extLst>
            </p:cNvPr>
            <p:cNvSpPr/>
            <p:nvPr/>
          </p:nvSpPr>
          <p:spPr>
            <a:xfrm>
              <a:off x="5584872"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F630A6D-DDBD-4978-9CB2-79F7E14EEADF}"/>
                </a:ext>
              </a:extLst>
            </p:cNvPr>
            <p:cNvSpPr/>
            <p:nvPr/>
          </p:nvSpPr>
          <p:spPr>
            <a:xfrm>
              <a:off x="5538438"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A1676EC6-54F9-4FAB-971F-B6C16D7E14B0}"/>
                </a:ext>
              </a:extLst>
            </p:cNvPr>
            <p:cNvSpPr/>
            <p:nvPr/>
          </p:nvSpPr>
          <p:spPr>
            <a:xfrm>
              <a:off x="5490347"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23C67DA2-0D82-44AB-B560-027D4371CB2A}"/>
                </a:ext>
              </a:extLst>
            </p:cNvPr>
            <p:cNvSpPr/>
            <p:nvPr/>
          </p:nvSpPr>
          <p:spPr>
            <a:xfrm>
              <a:off x="5446759"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A8096E4-D304-463B-8F3D-C1EED088ABA0}"/>
                </a:ext>
              </a:extLst>
            </p:cNvPr>
            <p:cNvSpPr/>
            <p:nvPr/>
          </p:nvSpPr>
          <p:spPr>
            <a:xfrm>
              <a:off x="5400325"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3D9A63B8-1557-4BB6-9A40-D0CCB5EDA4AA}"/>
                </a:ext>
              </a:extLst>
            </p:cNvPr>
            <p:cNvSpPr/>
            <p:nvPr/>
          </p:nvSpPr>
          <p:spPr>
            <a:xfrm>
              <a:off x="5356998"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A1E50C03-7CDB-45BE-BAD8-7B843A9935AC}"/>
                </a:ext>
              </a:extLst>
            </p:cNvPr>
            <p:cNvSpPr/>
            <p:nvPr/>
          </p:nvSpPr>
          <p:spPr>
            <a:xfrm>
              <a:off x="5313410"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B350FEC-AF1F-4B84-8E75-91E061B8B6E7}"/>
                </a:ext>
              </a:extLst>
            </p:cNvPr>
            <p:cNvSpPr/>
            <p:nvPr/>
          </p:nvSpPr>
          <p:spPr>
            <a:xfrm>
              <a:off x="5266976"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FF7CD36B-D679-4901-91B8-DB9D6C802CC8}"/>
                </a:ext>
              </a:extLst>
            </p:cNvPr>
            <p:cNvSpPr/>
            <p:nvPr/>
          </p:nvSpPr>
          <p:spPr>
            <a:xfrm>
              <a:off x="5218885"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0F5A5297-F9CB-4B7A-B1F6-A4C8DD426E70}"/>
                </a:ext>
              </a:extLst>
            </p:cNvPr>
            <p:cNvSpPr/>
            <p:nvPr/>
          </p:nvSpPr>
          <p:spPr>
            <a:xfrm>
              <a:off x="5175297"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C5A71E77-BA4F-482B-94A9-0BEEF0F10603}"/>
                </a:ext>
              </a:extLst>
            </p:cNvPr>
            <p:cNvSpPr/>
            <p:nvPr/>
          </p:nvSpPr>
          <p:spPr>
            <a:xfrm>
              <a:off x="5128863"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39E4AA3F-19A7-4AEA-8DB8-4E8BF0B444B3}"/>
                </a:ext>
              </a:extLst>
            </p:cNvPr>
            <p:cNvSpPr/>
            <p:nvPr/>
          </p:nvSpPr>
          <p:spPr>
            <a:xfrm>
              <a:off x="5086727"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E7CDA0D0-AC3F-436F-AD06-7AC12CFD93C0}"/>
                </a:ext>
              </a:extLst>
            </p:cNvPr>
            <p:cNvSpPr/>
            <p:nvPr/>
          </p:nvSpPr>
          <p:spPr>
            <a:xfrm>
              <a:off x="5043139"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97F9AE8C-DBE3-4118-8C7C-68A6AD76A484}"/>
                </a:ext>
              </a:extLst>
            </p:cNvPr>
            <p:cNvSpPr/>
            <p:nvPr/>
          </p:nvSpPr>
          <p:spPr>
            <a:xfrm>
              <a:off x="4996705"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32BBB92D-DA2B-4938-8B82-6C614D53CA02}"/>
                </a:ext>
              </a:extLst>
            </p:cNvPr>
            <p:cNvSpPr/>
            <p:nvPr/>
          </p:nvSpPr>
          <p:spPr>
            <a:xfrm>
              <a:off x="4948614"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1F0606F4-1843-4E88-8149-AAA6BDDA95D7}"/>
                </a:ext>
              </a:extLst>
            </p:cNvPr>
            <p:cNvSpPr/>
            <p:nvPr/>
          </p:nvSpPr>
          <p:spPr>
            <a:xfrm>
              <a:off x="4905026"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BD14AFF7-1130-4AF7-8E42-3E0B08E4C804}"/>
                </a:ext>
              </a:extLst>
            </p:cNvPr>
            <p:cNvSpPr/>
            <p:nvPr/>
          </p:nvSpPr>
          <p:spPr>
            <a:xfrm>
              <a:off x="4858592"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CEBA311-B5D1-475F-8AFE-31155A558B32}"/>
                </a:ext>
              </a:extLst>
            </p:cNvPr>
            <p:cNvSpPr/>
            <p:nvPr/>
          </p:nvSpPr>
          <p:spPr>
            <a:xfrm>
              <a:off x="4816456"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88C300AB-339D-455B-81E7-B86AA37E2DA7}"/>
                </a:ext>
              </a:extLst>
            </p:cNvPr>
            <p:cNvSpPr/>
            <p:nvPr/>
          </p:nvSpPr>
          <p:spPr>
            <a:xfrm>
              <a:off x="4772868"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856A656B-6C9E-4BDE-BB35-6DEE96D4AE42}"/>
                </a:ext>
              </a:extLst>
            </p:cNvPr>
            <p:cNvSpPr/>
            <p:nvPr/>
          </p:nvSpPr>
          <p:spPr>
            <a:xfrm>
              <a:off x="4726434"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85E74E5F-9759-43ED-85FE-1BB24810A5DD}"/>
                </a:ext>
              </a:extLst>
            </p:cNvPr>
            <p:cNvSpPr/>
            <p:nvPr/>
          </p:nvSpPr>
          <p:spPr>
            <a:xfrm>
              <a:off x="4678343"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1B43793B-5ABF-4892-BA89-6C402A12121D}"/>
                </a:ext>
              </a:extLst>
            </p:cNvPr>
            <p:cNvSpPr/>
            <p:nvPr/>
          </p:nvSpPr>
          <p:spPr>
            <a:xfrm>
              <a:off x="4634755"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79A64C37-A900-40FB-A882-FF9B3AA73D34}"/>
                </a:ext>
              </a:extLst>
            </p:cNvPr>
            <p:cNvSpPr/>
            <p:nvPr/>
          </p:nvSpPr>
          <p:spPr>
            <a:xfrm>
              <a:off x="4588321"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E33758E3-60F2-4EAC-BB6A-66537846E05F}"/>
                </a:ext>
              </a:extLst>
            </p:cNvPr>
            <p:cNvSpPr/>
            <p:nvPr/>
          </p:nvSpPr>
          <p:spPr>
            <a:xfrm>
              <a:off x="4546185"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FD897AF0-D526-41CB-9777-0035026093EB}"/>
                </a:ext>
              </a:extLst>
            </p:cNvPr>
            <p:cNvSpPr/>
            <p:nvPr/>
          </p:nvSpPr>
          <p:spPr>
            <a:xfrm>
              <a:off x="4502597"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3D4C15DE-157B-45D0-A50C-A84AE3BD3BF6}"/>
                </a:ext>
              </a:extLst>
            </p:cNvPr>
            <p:cNvSpPr/>
            <p:nvPr/>
          </p:nvSpPr>
          <p:spPr>
            <a:xfrm>
              <a:off x="4456163"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30B237E5-4FDB-4C03-87C0-4EF02ACC877E}"/>
                </a:ext>
              </a:extLst>
            </p:cNvPr>
            <p:cNvSpPr/>
            <p:nvPr/>
          </p:nvSpPr>
          <p:spPr>
            <a:xfrm>
              <a:off x="4408072" y="2878297"/>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5AB289D1-EDE5-43E7-BD12-4ED3CAD78A3F}"/>
                </a:ext>
              </a:extLst>
            </p:cNvPr>
            <p:cNvSpPr/>
            <p:nvPr/>
          </p:nvSpPr>
          <p:spPr>
            <a:xfrm>
              <a:off x="4364484" y="2878072"/>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A2992270-B84D-4BCD-A476-BADD46189AD3}"/>
                </a:ext>
              </a:extLst>
            </p:cNvPr>
            <p:cNvSpPr/>
            <p:nvPr/>
          </p:nvSpPr>
          <p:spPr>
            <a:xfrm>
              <a:off x="4318050" y="2878073"/>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BB548333-D94B-4A2A-B653-54B51A8C2DB9}"/>
                </a:ext>
              </a:extLst>
            </p:cNvPr>
            <p:cNvSpPr/>
            <p:nvPr/>
          </p:nvSpPr>
          <p:spPr>
            <a:xfrm>
              <a:off x="4265660" y="2876878"/>
              <a:ext cx="50418" cy="1308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
        <p:nvSpPr>
          <p:cNvPr id="7" name="Freeform: Shape 6">
            <a:extLst>
              <a:ext uri="{FF2B5EF4-FFF2-40B4-BE49-F238E27FC236}">
                <a16:creationId xmlns:a16="http://schemas.microsoft.com/office/drawing/2014/main" id="{A368D8B9-C885-4A8E-8493-28EF221047FF}"/>
              </a:ext>
            </a:extLst>
          </p:cNvPr>
          <p:cNvSpPr/>
          <p:nvPr/>
        </p:nvSpPr>
        <p:spPr>
          <a:xfrm>
            <a:off x="5964805" y="1272988"/>
            <a:ext cx="1754862" cy="4691530"/>
          </a:xfrm>
          <a:custGeom>
            <a:avLst/>
            <a:gdLst>
              <a:gd name="connsiteX0" fmla="*/ 1745130 w 1754862"/>
              <a:gd name="connsiteY0" fmla="*/ 0 h 4691530"/>
              <a:gd name="connsiteX1" fmla="*/ 980142 w 1754862"/>
              <a:gd name="connsiteY1" fmla="*/ 406400 h 4691530"/>
              <a:gd name="connsiteX2" fmla="*/ 764989 w 1754862"/>
              <a:gd name="connsiteY2" fmla="*/ 502024 h 4691530"/>
              <a:gd name="connsiteX3" fmla="*/ 657412 w 1754862"/>
              <a:gd name="connsiteY3" fmla="*/ 615577 h 4691530"/>
              <a:gd name="connsiteX4" fmla="*/ 645459 w 1754862"/>
              <a:gd name="connsiteY4" fmla="*/ 681318 h 4691530"/>
              <a:gd name="connsiteX5" fmla="*/ 466165 w 1754862"/>
              <a:gd name="connsiteY5" fmla="*/ 878541 h 4691530"/>
              <a:gd name="connsiteX6" fmla="*/ 406400 w 1754862"/>
              <a:gd name="connsiteY6" fmla="*/ 968188 h 4691530"/>
              <a:gd name="connsiteX7" fmla="*/ 376518 w 1754862"/>
              <a:gd name="connsiteY7" fmla="*/ 1033930 h 4691530"/>
              <a:gd name="connsiteX8" fmla="*/ 310777 w 1754862"/>
              <a:gd name="connsiteY8" fmla="*/ 1183341 h 4691530"/>
              <a:gd name="connsiteX9" fmla="*/ 197224 w 1754862"/>
              <a:gd name="connsiteY9" fmla="*/ 1380565 h 4691530"/>
              <a:gd name="connsiteX10" fmla="*/ 77695 w 1754862"/>
              <a:gd name="connsiteY10" fmla="*/ 1553883 h 4691530"/>
              <a:gd name="connsiteX11" fmla="*/ 0 w 1754862"/>
              <a:gd name="connsiteY11" fmla="*/ 1780988 h 4691530"/>
              <a:gd name="connsiteX12" fmla="*/ 59765 w 1754862"/>
              <a:gd name="connsiteY12" fmla="*/ 2049930 h 4691530"/>
              <a:gd name="connsiteX13" fmla="*/ 173318 w 1754862"/>
              <a:gd name="connsiteY13" fmla="*/ 2336800 h 4691530"/>
              <a:gd name="connsiteX14" fmla="*/ 304800 w 1754862"/>
              <a:gd name="connsiteY14" fmla="*/ 2605741 h 4691530"/>
              <a:gd name="connsiteX15" fmla="*/ 358589 w 1754862"/>
              <a:gd name="connsiteY15" fmla="*/ 2755153 h 4691530"/>
              <a:gd name="connsiteX16" fmla="*/ 364565 w 1754862"/>
              <a:gd name="connsiteY16" fmla="*/ 2898588 h 4691530"/>
              <a:gd name="connsiteX17" fmla="*/ 424330 w 1754862"/>
              <a:gd name="connsiteY17" fmla="*/ 3018118 h 4691530"/>
              <a:gd name="connsiteX18" fmla="*/ 394447 w 1754862"/>
              <a:gd name="connsiteY18" fmla="*/ 3161553 h 4691530"/>
              <a:gd name="connsiteX19" fmla="*/ 484095 w 1754862"/>
              <a:gd name="connsiteY19" fmla="*/ 3460377 h 4691530"/>
              <a:gd name="connsiteX20" fmla="*/ 573742 w 1754862"/>
              <a:gd name="connsiteY20" fmla="*/ 3759200 h 4691530"/>
              <a:gd name="connsiteX21" fmla="*/ 759012 w 1754862"/>
              <a:gd name="connsiteY21" fmla="*/ 4028141 h 4691530"/>
              <a:gd name="connsiteX22" fmla="*/ 1117600 w 1754862"/>
              <a:gd name="connsiteY22" fmla="*/ 4237318 h 4691530"/>
              <a:gd name="connsiteX23" fmla="*/ 1500095 w 1754862"/>
              <a:gd name="connsiteY23" fmla="*/ 4464424 h 4691530"/>
              <a:gd name="connsiteX24" fmla="*/ 1751106 w 1754862"/>
              <a:gd name="connsiteY24" fmla="*/ 4691530 h 4691530"/>
              <a:gd name="connsiteX25" fmla="*/ 1745130 w 1754862"/>
              <a:gd name="connsiteY25" fmla="*/ 0 h 469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54862" h="4691530">
                <a:moveTo>
                  <a:pt x="1745130" y="0"/>
                </a:moveTo>
                <a:lnTo>
                  <a:pt x="980142" y="406400"/>
                </a:lnTo>
                <a:lnTo>
                  <a:pt x="764989" y="502024"/>
                </a:lnTo>
                <a:lnTo>
                  <a:pt x="657412" y="615577"/>
                </a:lnTo>
                <a:lnTo>
                  <a:pt x="645459" y="681318"/>
                </a:lnTo>
                <a:lnTo>
                  <a:pt x="466165" y="878541"/>
                </a:lnTo>
                <a:lnTo>
                  <a:pt x="406400" y="968188"/>
                </a:lnTo>
                <a:lnTo>
                  <a:pt x="376518" y="1033930"/>
                </a:lnTo>
                <a:lnTo>
                  <a:pt x="310777" y="1183341"/>
                </a:lnTo>
                <a:lnTo>
                  <a:pt x="197224" y="1380565"/>
                </a:lnTo>
                <a:lnTo>
                  <a:pt x="77695" y="1553883"/>
                </a:lnTo>
                <a:lnTo>
                  <a:pt x="0" y="1780988"/>
                </a:lnTo>
                <a:lnTo>
                  <a:pt x="59765" y="2049930"/>
                </a:lnTo>
                <a:lnTo>
                  <a:pt x="173318" y="2336800"/>
                </a:lnTo>
                <a:lnTo>
                  <a:pt x="304800" y="2605741"/>
                </a:lnTo>
                <a:lnTo>
                  <a:pt x="358589" y="2755153"/>
                </a:lnTo>
                <a:lnTo>
                  <a:pt x="364565" y="2898588"/>
                </a:lnTo>
                <a:lnTo>
                  <a:pt x="424330" y="3018118"/>
                </a:lnTo>
                <a:lnTo>
                  <a:pt x="394447" y="3161553"/>
                </a:lnTo>
                <a:lnTo>
                  <a:pt x="484095" y="3460377"/>
                </a:lnTo>
                <a:lnTo>
                  <a:pt x="573742" y="3759200"/>
                </a:lnTo>
                <a:lnTo>
                  <a:pt x="759012" y="4028141"/>
                </a:lnTo>
                <a:lnTo>
                  <a:pt x="1117600" y="4237318"/>
                </a:lnTo>
                <a:lnTo>
                  <a:pt x="1500095" y="4464424"/>
                </a:lnTo>
                <a:lnTo>
                  <a:pt x="1751106" y="4691530"/>
                </a:lnTo>
                <a:cubicBezTo>
                  <a:pt x="1755090" y="3139640"/>
                  <a:pt x="1759075" y="1587749"/>
                  <a:pt x="1745130" y="0"/>
                </a:cubicBezTo>
                <a:close/>
              </a:path>
            </a:pathLst>
          </a:custGeom>
          <a:solidFill>
            <a:schemeClr val="accent2">
              <a:lumMod val="7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CB63C66-08C5-4E00-8D15-06EE011A7C30}"/>
              </a:ext>
            </a:extLst>
          </p:cNvPr>
          <p:cNvSpPr/>
          <p:nvPr/>
        </p:nvSpPr>
        <p:spPr>
          <a:xfrm>
            <a:off x="2503251" y="1822315"/>
            <a:ext cx="1832043" cy="3297676"/>
          </a:xfrm>
          <a:custGeom>
            <a:avLst/>
            <a:gdLst>
              <a:gd name="connsiteX0" fmla="*/ 12970 w 1832043"/>
              <a:gd name="connsiteY0" fmla="*/ 385864 h 3297676"/>
              <a:gd name="connsiteX1" fmla="*/ 158885 w 1832043"/>
              <a:gd name="connsiteY1" fmla="*/ 308042 h 3297676"/>
              <a:gd name="connsiteX2" fmla="*/ 204281 w 1832043"/>
              <a:gd name="connsiteY2" fmla="*/ 210766 h 3297676"/>
              <a:gd name="connsiteX3" fmla="*/ 282102 w 1832043"/>
              <a:gd name="connsiteY3" fmla="*/ 204281 h 3297676"/>
              <a:gd name="connsiteX4" fmla="*/ 398834 w 1832043"/>
              <a:gd name="connsiteY4" fmla="*/ 87549 h 3297676"/>
              <a:gd name="connsiteX5" fmla="*/ 509081 w 1832043"/>
              <a:gd name="connsiteY5" fmla="*/ 64851 h 3297676"/>
              <a:gd name="connsiteX6" fmla="*/ 544749 w 1832043"/>
              <a:gd name="connsiteY6" fmla="*/ 64851 h 3297676"/>
              <a:gd name="connsiteX7" fmla="*/ 593387 w 1832043"/>
              <a:gd name="connsiteY7" fmla="*/ 0 h 3297676"/>
              <a:gd name="connsiteX8" fmla="*/ 635540 w 1832043"/>
              <a:gd name="connsiteY8" fmla="*/ 61608 h 3297676"/>
              <a:gd name="connsiteX9" fmla="*/ 700392 w 1832043"/>
              <a:gd name="connsiteY9" fmla="*/ 126459 h 3297676"/>
              <a:gd name="connsiteX10" fmla="*/ 869004 w 1832043"/>
              <a:gd name="connsiteY10" fmla="*/ 145915 h 3297676"/>
              <a:gd name="connsiteX11" fmla="*/ 992221 w 1832043"/>
              <a:gd name="connsiteY11" fmla="*/ 288587 h 3297676"/>
              <a:gd name="connsiteX12" fmla="*/ 1105711 w 1832043"/>
              <a:gd name="connsiteY12" fmla="*/ 382621 h 3297676"/>
              <a:gd name="connsiteX13" fmla="*/ 1099226 w 1832043"/>
              <a:gd name="connsiteY13" fmla="*/ 437745 h 3297676"/>
              <a:gd name="connsiteX14" fmla="*/ 1053830 w 1832043"/>
              <a:gd name="connsiteY14" fmla="*/ 440987 h 3297676"/>
              <a:gd name="connsiteX15" fmla="*/ 1005192 w 1832043"/>
              <a:gd name="connsiteY15" fmla="*/ 415047 h 3297676"/>
              <a:gd name="connsiteX16" fmla="*/ 917643 w 1832043"/>
              <a:gd name="connsiteY16" fmla="*/ 376136 h 3297676"/>
              <a:gd name="connsiteX17" fmla="*/ 881975 w 1832043"/>
              <a:gd name="connsiteY17" fmla="*/ 369651 h 3297676"/>
              <a:gd name="connsiteX18" fmla="*/ 856034 w 1832043"/>
              <a:gd name="connsiteY18" fmla="*/ 369651 h 3297676"/>
              <a:gd name="connsiteX19" fmla="*/ 830094 w 1832043"/>
              <a:gd name="connsiteY19" fmla="*/ 418289 h 3297676"/>
              <a:gd name="connsiteX20" fmla="*/ 833336 w 1832043"/>
              <a:gd name="connsiteY20" fmla="*/ 476655 h 3297676"/>
              <a:gd name="connsiteX21" fmla="*/ 872247 w 1832043"/>
              <a:gd name="connsiteY21" fmla="*/ 547991 h 3297676"/>
              <a:gd name="connsiteX22" fmla="*/ 878732 w 1832043"/>
              <a:gd name="connsiteY22" fmla="*/ 583659 h 3297676"/>
              <a:gd name="connsiteX23" fmla="*/ 891702 w 1832043"/>
              <a:gd name="connsiteY23" fmla="*/ 690664 h 3297676"/>
              <a:gd name="connsiteX24" fmla="*/ 924128 w 1832043"/>
              <a:gd name="connsiteY24" fmla="*/ 771728 h 3297676"/>
              <a:gd name="connsiteX25" fmla="*/ 966281 w 1832043"/>
              <a:gd name="connsiteY25" fmla="*/ 843064 h 3297676"/>
              <a:gd name="connsiteX26" fmla="*/ 1005192 w 1832043"/>
              <a:gd name="connsiteY26" fmla="*/ 888459 h 3297676"/>
              <a:gd name="connsiteX27" fmla="*/ 1031132 w 1832043"/>
              <a:gd name="connsiteY27" fmla="*/ 901430 h 3297676"/>
              <a:gd name="connsiteX28" fmla="*/ 1147864 w 1832043"/>
              <a:gd name="connsiteY28" fmla="*/ 888459 h 3297676"/>
              <a:gd name="connsiteX29" fmla="*/ 1212715 w 1832043"/>
              <a:gd name="connsiteY29" fmla="*/ 820366 h 3297676"/>
              <a:gd name="connsiteX30" fmla="*/ 1251626 w 1832043"/>
              <a:gd name="connsiteY30" fmla="*/ 745787 h 3297676"/>
              <a:gd name="connsiteX31" fmla="*/ 1251626 w 1832043"/>
              <a:gd name="connsiteY31" fmla="*/ 687421 h 3297676"/>
              <a:gd name="connsiteX32" fmla="*/ 1261353 w 1832043"/>
              <a:gd name="connsiteY32" fmla="*/ 661481 h 3297676"/>
              <a:gd name="connsiteX33" fmla="*/ 1264596 w 1832043"/>
              <a:gd name="connsiteY33" fmla="*/ 606357 h 3297676"/>
              <a:gd name="connsiteX34" fmla="*/ 1264596 w 1832043"/>
              <a:gd name="connsiteY34" fmla="*/ 583659 h 3297676"/>
              <a:gd name="connsiteX35" fmla="*/ 1293779 w 1832043"/>
              <a:gd name="connsiteY35" fmla="*/ 512323 h 3297676"/>
              <a:gd name="connsiteX36" fmla="*/ 1329447 w 1832043"/>
              <a:gd name="connsiteY36" fmla="*/ 486383 h 3297676"/>
              <a:gd name="connsiteX37" fmla="*/ 1371600 w 1832043"/>
              <a:gd name="connsiteY37" fmla="*/ 528536 h 3297676"/>
              <a:gd name="connsiteX38" fmla="*/ 1365115 w 1832043"/>
              <a:gd name="connsiteY38" fmla="*/ 638783 h 3297676"/>
              <a:gd name="connsiteX39" fmla="*/ 1387813 w 1832043"/>
              <a:gd name="connsiteY39" fmla="*/ 729574 h 3297676"/>
              <a:gd name="connsiteX40" fmla="*/ 1621277 w 1832043"/>
              <a:gd name="connsiteY40" fmla="*/ 904672 h 3297676"/>
              <a:gd name="connsiteX41" fmla="*/ 1689370 w 1832043"/>
              <a:gd name="connsiteY41" fmla="*/ 911157 h 3297676"/>
              <a:gd name="connsiteX42" fmla="*/ 1776919 w 1832043"/>
              <a:gd name="connsiteY42" fmla="*/ 1070042 h 3297676"/>
              <a:gd name="connsiteX43" fmla="*/ 1786647 w 1832043"/>
              <a:gd name="connsiteY43" fmla="*/ 1290536 h 3297676"/>
              <a:gd name="connsiteX44" fmla="*/ 1786647 w 1832043"/>
              <a:gd name="connsiteY44" fmla="*/ 1361872 h 3297676"/>
              <a:gd name="connsiteX45" fmla="*/ 1822315 w 1832043"/>
              <a:gd name="connsiteY45" fmla="*/ 1485089 h 3297676"/>
              <a:gd name="connsiteX46" fmla="*/ 1822315 w 1832043"/>
              <a:gd name="connsiteY46" fmla="*/ 1605064 h 3297676"/>
              <a:gd name="connsiteX47" fmla="*/ 1812587 w 1832043"/>
              <a:gd name="connsiteY47" fmla="*/ 1640732 h 3297676"/>
              <a:gd name="connsiteX48" fmla="*/ 1832043 w 1832043"/>
              <a:gd name="connsiteY48" fmla="*/ 1712068 h 3297676"/>
              <a:gd name="connsiteX49" fmla="*/ 1760706 w 1832043"/>
              <a:gd name="connsiteY49" fmla="*/ 1776919 h 3297676"/>
              <a:gd name="connsiteX50" fmla="*/ 1699098 w 1832043"/>
              <a:gd name="connsiteY50" fmla="*/ 1666672 h 3297676"/>
              <a:gd name="connsiteX51" fmla="*/ 1699098 w 1832043"/>
              <a:gd name="connsiteY51" fmla="*/ 1592094 h 3297676"/>
              <a:gd name="connsiteX52" fmla="*/ 1712068 w 1832043"/>
              <a:gd name="connsiteY52" fmla="*/ 1498059 h 3297676"/>
              <a:gd name="connsiteX53" fmla="*/ 1679643 w 1832043"/>
              <a:gd name="connsiteY53" fmla="*/ 1446179 h 3297676"/>
              <a:gd name="connsiteX54" fmla="*/ 1640732 w 1832043"/>
              <a:gd name="connsiteY54" fmla="*/ 1488332 h 3297676"/>
              <a:gd name="connsiteX55" fmla="*/ 1588851 w 1832043"/>
              <a:gd name="connsiteY55" fmla="*/ 1501302 h 3297676"/>
              <a:gd name="connsiteX56" fmla="*/ 1540213 w 1832043"/>
              <a:gd name="connsiteY56" fmla="*/ 1501302 h 3297676"/>
              <a:gd name="connsiteX57" fmla="*/ 1536970 w 1832043"/>
              <a:gd name="connsiteY57" fmla="*/ 1536970 h 3297676"/>
              <a:gd name="connsiteX58" fmla="*/ 1491575 w 1832043"/>
              <a:gd name="connsiteY58" fmla="*/ 1556425 h 3297676"/>
              <a:gd name="connsiteX59" fmla="*/ 1455906 w 1832043"/>
              <a:gd name="connsiteY59" fmla="*/ 1631004 h 3297676"/>
              <a:gd name="connsiteX60" fmla="*/ 1378085 w 1832043"/>
              <a:gd name="connsiteY60" fmla="*/ 1673157 h 3297676"/>
              <a:gd name="connsiteX61" fmla="*/ 1332689 w 1832043"/>
              <a:gd name="connsiteY61" fmla="*/ 1699098 h 3297676"/>
              <a:gd name="connsiteX62" fmla="*/ 1287294 w 1832043"/>
              <a:gd name="connsiteY62" fmla="*/ 1763949 h 3297676"/>
              <a:gd name="connsiteX63" fmla="*/ 1293779 w 1832043"/>
              <a:gd name="connsiteY63" fmla="*/ 1854740 h 3297676"/>
              <a:gd name="connsiteX64" fmla="*/ 1371600 w 1832043"/>
              <a:gd name="connsiteY64" fmla="*/ 1835285 h 3297676"/>
              <a:gd name="connsiteX65" fmla="*/ 1426723 w 1832043"/>
              <a:gd name="connsiteY65" fmla="*/ 1812587 h 3297676"/>
              <a:gd name="connsiteX66" fmla="*/ 1485089 w 1832043"/>
              <a:gd name="connsiteY66" fmla="*/ 1809345 h 3297676"/>
              <a:gd name="connsiteX67" fmla="*/ 1566153 w 1832043"/>
              <a:gd name="connsiteY67" fmla="*/ 1799617 h 3297676"/>
              <a:gd name="connsiteX68" fmla="*/ 1601821 w 1832043"/>
              <a:gd name="connsiteY68" fmla="*/ 1799617 h 3297676"/>
              <a:gd name="connsiteX69" fmla="*/ 1608306 w 1832043"/>
              <a:gd name="connsiteY69" fmla="*/ 1851498 h 3297676"/>
              <a:gd name="connsiteX70" fmla="*/ 1549940 w 1832043"/>
              <a:gd name="connsiteY70" fmla="*/ 1890408 h 3297676"/>
              <a:gd name="connsiteX71" fmla="*/ 1452664 w 1832043"/>
              <a:gd name="connsiteY71" fmla="*/ 1935804 h 3297676"/>
              <a:gd name="connsiteX72" fmla="*/ 1319719 w 1832043"/>
              <a:gd name="connsiteY72" fmla="*/ 1942289 h 3297676"/>
              <a:gd name="connsiteX73" fmla="*/ 1258111 w 1832043"/>
              <a:gd name="connsiteY73" fmla="*/ 1942289 h 3297676"/>
              <a:gd name="connsiteX74" fmla="*/ 1222443 w 1832043"/>
              <a:gd name="connsiteY74" fmla="*/ 1961745 h 3297676"/>
              <a:gd name="connsiteX75" fmla="*/ 1138136 w 1832043"/>
              <a:gd name="connsiteY75" fmla="*/ 1961745 h 3297676"/>
              <a:gd name="connsiteX76" fmla="*/ 1125166 w 1832043"/>
              <a:gd name="connsiteY76" fmla="*/ 1961745 h 3297676"/>
              <a:gd name="connsiteX77" fmla="*/ 1053830 w 1832043"/>
              <a:gd name="connsiteY77" fmla="*/ 2033081 h 3297676"/>
              <a:gd name="connsiteX78" fmla="*/ 1018162 w 1832043"/>
              <a:gd name="connsiteY78" fmla="*/ 2091447 h 3297676"/>
              <a:gd name="connsiteX79" fmla="*/ 946826 w 1832043"/>
              <a:gd name="connsiteY79" fmla="*/ 2127115 h 3297676"/>
              <a:gd name="connsiteX80" fmla="*/ 904672 w 1832043"/>
              <a:gd name="connsiteY80" fmla="*/ 2198451 h 3297676"/>
              <a:gd name="connsiteX81" fmla="*/ 930613 w 1832043"/>
              <a:gd name="connsiteY81" fmla="*/ 2276272 h 3297676"/>
              <a:gd name="connsiteX82" fmla="*/ 959796 w 1832043"/>
              <a:gd name="connsiteY82" fmla="*/ 2308698 h 3297676"/>
              <a:gd name="connsiteX83" fmla="*/ 869004 w 1832043"/>
              <a:gd name="connsiteY83" fmla="*/ 2470825 h 3297676"/>
              <a:gd name="connsiteX84" fmla="*/ 888460 w 1832043"/>
              <a:gd name="connsiteY84" fmla="*/ 2532434 h 3297676"/>
              <a:gd name="connsiteX85" fmla="*/ 846306 w 1832043"/>
              <a:gd name="connsiteY85" fmla="*/ 2603770 h 3297676"/>
              <a:gd name="connsiteX86" fmla="*/ 810638 w 1832043"/>
              <a:gd name="connsiteY86" fmla="*/ 2736715 h 3297676"/>
              <a:gd name="connsiteX87" fmla="*/ 787940 w 1832043"/>
              <a:gd name="connsiteY87" fmla="*/ 2795081 h 3297676"/>
              <a:gd name="connsiteX88" fmla="*/ 849549 w 1832043"/>
              <a:gd name="connsiteY88" fmla="*/ 2918298 h 3297676"/>
              <a:gd name="connsiteX89" fmla="*/ 878732 w 1832043"/>
              <a:gd name="connsiteY89" fmla="*/ 2944238 h 3297676"/>
              <a:gd name="connsiteX90" fmla="*/ 898187 w 1832043"/>
              <a:gd name="connsiteY90" fmla="*/ 3125821 h 3297676"/>
              <a:gd name="connsiteX91" fmla="*/ 885217 w 1832043"/>
              <a:gd name="connsiteY91" fmla="*/ 3210128 h 3297676"/>
              <a:gd name="connsiteX92" fmla="*/ 794426 w 1832043"/>
              <a:gd name="connsiteY92" fmla="*/ 3294434 h 3297676"/>
              <a:gd name="connsiteX93" fmla="*/ 736060 w 1832043"/>
              <a:gd name="connsiteY93" fmla="*/ 3297676 h 3297676"/>
              <a:gd name="connsiteX94" fmla="*/ 703634 w 1832043"/>
              <a:gd name="connsiteY94" fmla="*/ 3294434 h 3297676"/>
              <a:gd name="connsiteX95" fmla="*/ 648511 w 1832043"/>
              <a:gd name="connsiteY95" fmla="*/ 3291191 h 3297676"/>
              <a:gd name="connsiteX96" fmla="*/ 593387 w 1832043"/>
              <a:gd name="connsiteY96" fmla="*/ 3252281 h 3297676"/>
              <a:gd name="connsiteX97" fmla="*/ 596630 w 1832043"/>
              <a:gd name="connsiteY97" fmla="*/ 3203642 h 3297676"/>
              <a:gd name="connsiteX98" fmla="*/ 612843 w 1832043"/>
              <a:gd name="connsiteY98" fmla="*/ 3167974 h 3297676"/>
              <a:gd name="connsiteX99" fmla="*/ 603115 w 1832043"/>
              <a:gd name="connsiteY99" fmla="*/ 3158247 h 3297676"/>
              <a:gd name="connsiteX100" fmla="*/ 603115 w 1832043"/>
              <a:gd name="connsiteY100" fmla="*/ 3080425 h 3297676"/>
              <a:gd name="connsiteX101" fmla="*/ 505838 w 1832043"/>
              <a:gd name="connsiteY101" fmla="*/ 3002604 h 3297676"/>
              <a:gd name="connsiteX102" fmla="*/ 440987 w 1832043"/>
              <a:gd name="connsiteY102" fmla="*/ 2908570 h 3297676"/>
              <a:gd name="connsiteX103" fmla="*/ 395592 w 1832043"/>
              <a:gd name="connsiteY103" fmla="*/ 2915055 h 3297676"/>
              <a:gd name="connsiteX104" fmla="*/ 330740 w 1832043"/>
              <a:gd name="connsiteY104" fmla="*/ 2830749 h 3297676"/>
              <a:gd name="connsiteX105" fmla="*/ 330740 w 1832043"/>
              <a:gd name="connsiteY105" fmla="*/ 2817779 h 3297676"/>
              <a:gd name="connsiteX106" fmla="*/ 359923 w 1832043"/>
              <a:gd name="connsiteY106" fmla="*/ 2756170 h 3297676"/>
              <a:gd name="connsiteX107" fmla="*/ 411804 w 1832043"/>
              <a:gd name="connsiteY107" fmla="*/ 2632953 h 3297676"/>
              <a:gd name="connsiteX108" fmla="*/ 392349 w 1832043"/>
              <a:gd name="connsiteY108" fmla="*/ 2561617 h 3297676"/>
              <a:gd name="connsiteX109" fmla="*/ 379379 w 1832043"/>
              <a:gd name="connsiteY109" fmla="*/ 2532434 h 3297676"/>
              <a:gd name="connsiteX110" fmla="*/ 346953 w 1832043"/>
              <a:gd name="connsiteY110" fmla="*/ 2503251 h 3297676"/>
              <a:gd name="connsiteX111" fmla="*/ 330740 w 1832043"/>
              <a:gd name="connsiteY111" fmla="*/ 2474068 h 3297676"/>
              <a:gd name="connsiteX112" fmla="*/ 275617 w 1832043"/>
              <a:gd name="connsiteY112" fmla="*/ 2461098 h 3297676"/>
              <a:gd name="connsiteX113" fmla="*/ 220494 w 1832043"/>
              <a:gd name="connsiteY113" fmla="*/ 2428672 h 3297676"/>
              <a:gd name="connsiteX114" fmla="*/ 226979 w 1832043"/>
              <a:gd name="connsiteY114" fmla="*/ 2370306 h 3297676"/>
              <a:gd name="connsiteX115" fmla="*/ 278860 w 1832043"/>
              <a:gd name="connsiteY115" fmla="*/ 2298970 h 3297676"/>
              <a:gd name="connsiteX116" fmla="*/ 314528 w 1832043"/>
              <a:gd name="connsiteY116" fmla="*/ 2149813 h 3297676"/>
              <a:gd name="connsiteX117" fmla="*/ 372894 w 1832043"/>
              <a:gd name="connsiteY117" fmla="*/ 2088204 h 3297676"/>
              <a:gd name="connsiteX118" fmla="*/ 372894 w 1832043"/>
              <a:gd name="connsiteY118" fmla="*/ 2049294 h 3297676"/>
              <a:gd name="connsiteX119" fmla="*/ 295072 w 1832043"/>
              <a:gd name="connsiteY119" fmla="*/ 1932562 h 3297676"/>
              <a:gd name="connsiteX120" fmla="*/ 272375 w 1832043"/>
              <a:gd name="connsiteY120" fmla="*/ 1900136 h 3297676"/>
              <a:gd name="connsiteX121" fmla="*/ 298315 w 1832043"/>
              <a:gd name="connsiteY121" fmla="*/ 1815830 h 3297676"/>
              <a:gd name="connsiteX122" fmla="*/ 252919 w 1832043"/>
              <a:gd name="connsiteY122" fmla="*/ 1770434 h 3297676"/>
              <a:gd name="connsiteX123" fmla="*/ 223736 w 1832043"/>
              <a:gd name="connsiteY123" fmla="*/ 1689370 h 3297676"/>
              <a:gd name="connsiteX124" fmla="*/ 246434 w 1832043"/>
              <a:gd name="connsiteY124" fmla="*/ 1653702 h 3297676"/>
              <a:gd name="connsiteX125" fmla="*/ 333983 w 1832043"/>
              <a:gd name="connsiteY125" fmla="*/ 1533728 h 3297676"/>
              <a:gd name="connsiteX126" fmla="*/ 304800 w 1832043"/>
              <a:gd name="connsiteY126" fmla="*/ 1485089 h 3297676"/>
              <a:gd name="connsiteX127" fmla="*/ 285345 w 1832043"/>
              <a:gd name="connsiteY127" fmla="*/ 1410511 h 3297676"/>
              <a:gd name="connsiteX128" fmla="*/ 214009 w 1832043"/>
              <a:gd name="connsiteY128" fmla="*/ 1355387 h 3297676"/>
              <a:gd name="connsiteX129" fmla="*/ 188068 w 1832043"/>
              <a:gd name="connsiteY129" fmla="*/ 1267838 h 3297676"/>
              <a:gd name="connsiteX130" fmla="*/ 162128 w 1832043"/>
              <a:gd name="connsiteY130" fmla="*/ 1258111 h 3297676"/>
              <a:gd name="connsiteX131" fmla="*/ 136187 w 1832043"/>
              <a:gd name="connsiteY131" fmla="*/ 1258111 h 3297676"/>
              <a:gd name="connsiteX132" fmla="*/ 38911 w 1832043"/>
              <a:gd name="connsiteY132" fmla="*/ 1180289 h 3297676"/>
              <a:gd name="connsiteX133" fmla="*/ 0 w 1832043"/>
              <a:gd name="connsiteY133" fmla="*/ 1112196 h 3297676"/>
              <a:gd name="connsiteX134" fmla="*/ 68094 w 1832043"/>
              <a:gd name="connsiteY134" fmla="*/ 956553 h 3297676"/>
              <a:gd name="connsiteX135" fmla="*/ 51881 w 1832043"/>
              <a:gd name="connsiteY135" fmla="*/ 901430 h 3297676"/>
              <a:gd name="connsiteX136" fmla="*/ 100519 w 1832043"/>
              <a:gd name="connsiteY136" fmla="*/ 826851 h 3297676"/>
              <a:gd name="connsiteX137" fmla="*/ 51881 w 1832043"/>
              <a:gd name="connsiteY137" fmla="*/ 745787 h 3297676"/>
              <a:gd name="connsiteX138" fmla="*/ 74579 w 1832043"/>
              <a:gd name="connsiteY138" fmla="*/ 706876 h 3297676"/>
              <a:gd name="connsiteX139" fmla="*/ 38911 w 1832043"/>
              <a:gd name="connsiteY139" fmla="*/ 661481 h 3297676"/>
              <a:gd name="connsiteX140" fmla="*/ 84306 w 1832043"/>
              <a:gd name="connsiteY140" fmla="*/ 583659 h 3297676"/>
              <a:gd name="connsiteX141" fmla="*/ 22698 w 1832043"/>
              <a:gd name="connsiteY141" fmla="*/ 522051 h 3297676"/>
              <a:gd name="connsiteX142" fmla="*/ 12970 w 1832043"/>
              <a:gd name="connsiteY142" fmla="*/ 385864 h 3297676"/>
              <a:gd name="connsiteX0" fmla="*/ 12970 w 1832043"/>
              <a:gd name="connsiteY0" fmla="*/ 385864 h 3297676"/>
              <a:gd name="connsiteX1" fmla="*/ 158885 w 1832043"/>
              <a:gd name="connsiteY1" fmla="*/ 308042 h 3297676"/>
              <a:gd name="connsiteX2" fmla="*/ 204281 w 1832043"/>
              <a:gd name="connsiteY2" fmla="*/ 210766 h 3297676"/>
              <a:gd name="connsiteX3" fmla="*/ 282102 w 1832043"/>
              <a:gd name="connsiteY3" fmla="*/ 204281 h 3297676"/>
              <a:gd name="connsiteX4" fmla="*/ 398834 w 1832043"/>
              <a:gd name="connsiteY4" fmla="*/ 87549 h 3297676"/>
              <a:gd name="connsiteX5" fmla="*/ 509081 w 1832043"/>
              <a:gd name="connsiteY5" fmla="*/ 64851 h 3297676"/>
              <a:gd name="connsiteX6" fmla="*/ 544749 w 1832043"/>
              <a:gd name="connsiteY6" fmla="*/ 64851 h 3297676"/>
              <a:gd name="connsiteX7" fmla="*/ 593387 w 1832043"/>
              <a:gd name="connsiteY7" fmla="*/ 0 h 3297676"/>
              <a:gd name="connsiteX8" fmla="*/ 635540 w 1832043"/>
              <a:gd name="connsiteY8" fmla="*/ 61608 h 3297676"/>
              <a:gd name="connsiteX9" fmla="*/ 700392 w 1832043"/>
              <a:gd name="connsiteY9" fmla="*/ 126459 h 3297676"/>
              <a:gd name="connsiteX10" fmla="*/ 869004 w 1832043"/>
              <a:gd name="connsiteY10" fmla="*/ 145915 h 3297676"/>
              <a:gd name="connsiteX11" fmla="*/ 992221 w 1832043"/>
              <a:gd name="connsiteY11" fmla="*/ 288587 h 3297676"/>
              <a:gd name="connsiteX12" fmla="*/ 1105711 w 1832043"/>
              <a:gd name="connsiteY12" fmla="*/ 382621 h 3297676"/>
              <a:gd name="connsiteX13" fmla="*/ 1099226 w 1832043"/>
              <a:gd name="connsiteY13" fmla="*/ 437745 h 3297676"/>
              <a:gd name="connsiteX14" fmla="*/ 1053830 w 1832043"/>
              <a:gd name="connsiteY14" fmla="*/ 440987 h 3297676"/>
              <a:gd name="connsiteX15" fmla="*/ 1005192 w 1832043"/>
              <a:gd name="connsiteY15" fmla="*/ 415047 h 3297676"/>
              <a:gd name="connsiteX16" fmla="*/ 917643 w 1832043"/>
              <a:gd name="connsiteY16" fmla="*/ 376136 h 3297676"/>
              <a:gd name="connsiteX17" fmla="*/ 881975 w 1832043"/>
              <a:gd name="connsiteY17" fmla="*/ 369651 h 3297676"/>
              <a:gd name="connsiteX18" fmla="*/ 856034 w 1832043"/>
              <a:gd name="connsiteY18" fmla="*/ 369651 h 3297676"/>
              <a:gd name="connsiteX19" fmla="*/ 830094 w 1832043"/>
              <a:gd name="connsiteY19" fmla="*/ 418289 h 3297676"/>
              <a:gd name="connsiteX20" fmla="*/ 833336 w 1832043"/>
              <a:gd name="connsiteY20" fmla="*/ 476655 h 3297676"/>
              <a:gd name="connsiteX21" fmla="*/ 872247 w 1832043"/>
              <a:gd name="connsiteY21" fmla="*/ 547991 h 3297676"/>
              <a:gd name="connsiteX22" fmla="*/ 878732 w 1832043"/>
              <a:gd name="connsiteY22" fmla="*/ 583659 h 3297676"/>
              <a:gd name="connsiteX23" fmla="*/ 891702 w 1832043"/>
              <a:gd name="connsiteY23" fmla="*/ 690664 h 3297676"/>
              <a:gd name="connsiteX24" fmla="*/ 924128 w 1832043"/>
              <a:gd name="connsiteY24" fmla="*/ 771728 h 3297676"/>
              <a:gd name="connsiteX25" fmla="*/ 966281 w 1832043"/>
              <a:gd name="connsiteY25" fmla="*/ 843064 h 3297676"/>
              <a:gd name="connsiteX26" fmla="*/ 1005192 w 1832043"/>
              <a:gd name="connsiteY26" fmla="*/ 888459 h 3297676"/>
              <a:gd name="connsiteX27" fmla="*/ 1031132 w 1832043"/>
              <a:gd name="connsiteY27" fmla="*/ 901430 h 3297676"/>
              <a:gd name="connsiteX28" fmla="*/ 1147864 w 1832043"/>
              <a:gd name="connsiteY28" fmla="*/ 888459 h 3297676"/>
              <a:gd name="connsiteX29" fmla="*/ 1212715 w 1832043"/>
              <a:gd name="connsiteY29" fmla="*/ 820366 h 3297676"/>
              <a:gd name="connsiteX30" fmla="*/ 1251626 w 1832043"/>
              <a:gd name="connsiteY30" fmla="*/ 745787 h 3297676"/>
              <a:gd name="connsiteX31" fmla="*/ 1251626 w 1832043"/>
              <a:gd name="connsiteY31" fmla="*/ 687421 h 3297676"/>
              <a:gd name="connsiteX32" fmla="*/ 1261353 w 1832043"/>
              <a:gd name="connsiteY32" fmla="*/ 661481 h 3297676"/>
              <a:gd name="connsiteX33" fmla="*/ 1264596 w 1832043"/>
              <a:gd name="connsiteY33" fmla="*/ 606357 h 3297676"/>
              <a:gd name="connsiteX34" fmla="*/ 1264596 w 1832043"/>
              <a:gd name="connsiteY34" fmla="*/ 583659 h 3297676"/>
              <a:gd name="connsiteX35" fmla="*/ 1293779 w 1832043"/>
              <a:gd name="connsiteY35" fmla="*/ 512323 h 3297676"/>
              <a:gd name="connsiteX36" fmla="*/ 1329447 w 1832043"/>
              <a:gd name="connsiteY36" fmla="*/ 486383 h 3297676"/>
              <a:gd name="connsiteX37" fmla="*/ 1371600 w 1832043"/>
              <a:gd name="connsiteY37" fmla="*/ 528536 h 3297676"/>
              <a:gd name="connsiteX38" fmla="*/ 1365115 w 1832043"/>
              <a:gd name="connsiteY38" fmla="*/ 638783 h 3297676"/>
              <a:gd name="connsiteX39" fmla="*/ 1387813 w 1832043"/>
              <a:gd name="connsiteY39" fmla="*/ 729574 h 3297676"/>
              <a:gd name="connsiteX40" fmla="*/ 1621277 w 1832043"/>
              <a:gd name="connsiteY40" fmla="*/ 904672 h 3297676"/>
              <a:gd name="connsiteX41" fmla="*/ 1689370 w 1832043"/>
              <a:gd name="connsiteY41" fmla="*/ 911157 h 3297676"/>
              <a:gd name="connsiteX42" fmla="*/ 1776919 w 1832043"/>
              <a:gd name="connsiteY42" fmla="*/ 1070042 h 3297676"/>
              <a:gd name="connsiteX43" fmla="*/ 1786647 w 1832043"/>
              <a:gd name="connsiteY43" fmla="*/ 1290536 h 3297676"/>
              <a:gd name="connsiteX44" fmla="*/ 1786647 w 1832043"/>
              <a:gd name="connsiteY44" fmla="*/ 1361872 h 3297676"/>
              <a:gd name="connsiteX45" fmla="*/ 1822315 w 1832043"/>
              <a:gd name="connsiteY45" fmla="*/ 1485089 h 3297676"/>
              <a:gd name="connsiteX46" fmla="*/ 1822315 w 1832043"/>
              <a:gd name="connsiteY46" fmla="*/ 1605064 h 3297676"/>
              <a:gd name="connsiteX47" fmla="*/ 1812587 w 1832043"/>
              <a:gd name="connsiteY47" fmla="*/ 1640732 h 3297676"/>
              <a:gd name="connsiteX48" fmla="*/ 1832043 w 1832043"/>
              <a:gd name="connsiteY48" fmla="*/ 1712068 h 3297676"/>
              <a:gd name="connsiteX49" fmla="*/ 1760706 w 1832043"/>
              <a:gd name="connsiteY49" fmla="*/ 1776919 h 3297676"/>
              <a:gd name="connsiteX50" fmla="*/ 1699098 w 1832043"/>
              <a:gd name="connsiteY50" fmla="*/ 1666672 h 3297676"/>
              <a:gd name="connsiteX51" fmla="*/ 1699098 w 1832043"/>
              <a:gd name="connsiteY51" fmla="*/ 1592094 h 3297676"/>
              <a:gd name="connsiteX52" fmla="*/ 1712068 w 1832043"/>
              <a:gd name="connsiteY52" fmla="*/ 1498059 h 3297676"/>
              <a:gd name="connsiteX53" fmla="*/ 1679643 w 1832043"/>
              <a:gd name="connsiteY53" fmla="*/ 1446179 h 3297676"/>
              <a:gd name="connsiteX54" fmla="*/ 1640732 w 1832043"/>
              <a:gd name="connsiteY54" fmla="*/ 1488332 h 3297676"/>
              <a:gd name="connsiteX55" fmla="*/ 1588851 w 1832043"/>
              <a:gd name="connsiteY55" fmla="*/ 1501302 h 3297676"/>
              <a:gd name="connsiteX56" fmla="*/ 1540213 w 1832043"/>
              <a:gd name="connsiteY56" fmla="*/ 1501302 h 3297676"/>
              <a:gd name="connsiteX57" fmla="*/ 1536970 w 1832043"/>
              <a:gd name="connsiteY57" fmla="*/ 1536970 h 3297676"/>
              <a:gd name="connsiteX58" fmla="*/ 1491575 w 1832043"/>
              <a:gd name="connsiteY58" fmla="*/ 1556425 h 3297676"/>
              <a:gd name="connsiteX59" fmla="*/ 1455906 w 1832043"/>
              <a:gd name="connsiteY59" fmla="*/ 1631004 h 3297676"/>
              <a:gd name="connsiteX60" fmla="*/ 1378085 w 1832043"/>
              <a:gd name="connsiteY60" fmla="*/ 1673157 h 3297676"/>
              <a:gd name="connsiteX61" fmla="*/ 1332689 w 1832043"/>
              <a:gd name="connsiteY61" fmla="*/ 1699098 h 3297676"/>
              <a:gd name="connsiteX62" fmla="*/ 1287294 w 1832043"/>
              <a:gd name="connsiteY62" fmla="*/ 1763949 h 3297676"/>
              <a:gd name="connsiteX63" fmla="*/ 1293779 w 1832043"/>
              <a:gd name="connsiteY63" fmla="*/ 1839962 h 3297676"/>
              <a:gd name="connsiteX64" fmla="*/ 1371600 w 1832043"/>
              <a:gd name="connsiteY64" fmla="*/ 1835285 h 3297676"/>
              <a:gd name="connsiteX65" fmla="*/ 1426723 w 1832043"/>
              <a:gd name="connsiteY65" fmla="*/ 1812587 h 3297676"/>
              <a:gd name="connsiteX66" fmla="*/ 1485089 w 1832043"/>
              <a:gd name="connsiteY66" fmla="*/ 1809345 h 3297676"/>
              <a:gd name="connsiteX67" fmla="*/ 1566153 w 1832043"/>
              <a:gd name="connsiteY67" fmla="*/ 1799617 h 3297676"/>
              <a:gd name="connsiteX68" fmla="*/ 1601821 w 1832043"/>
              <a:gd name="connsiteY68" fmla="*/ 1799617 h 3297676"/>
              <a:gd name="connsiteX69" fmla="*/ 1608306 w 1832043"/>
              <a:gd name="connsiteY69" fmla="*/ 1851498 h 3297676"/>
              <a:gd name="connsiteX70" fmla="*/ 1549940 w 1832043"/>
              <a:gd name="connsiteY70" fmla="*/ 1890408 h 3297676"/>
              <a:gd name="connsiteX71" fmla="*/ 1452664 w 1832043"/>
              <a:gd name="connsiteY71" fmla="*/ 1935804 h 3297676"/>
              <a:gd name="connsiteX72" fmla="*/ 1319719 w 1832043"/>
              <a:gd name="connsiteY72" fmla="*/ 1942289 h 3297676"/>
              <a:gd name="connsiteX73" fmla="*/ 1258111 w 1832043"/>
              <a:gd name="connsiteY73" fmla="*/ 1942289 h 3297676"/>
              <a:gd name="connsiteX74" fmla="*/ 1222443 w 1832043"/>
              <a:gd name="connsiteY74" fmla="*/ 1961745 h 3297676"/>
              <a:gd name="connsiteX75" fmla="*/ 1138136 w 1832043"/>
              <a:gd name="connsiteY75" fmla="*/ 1961745 h 3297676"/>
              <a:gd name="connsiteX76" fmla="*/ 1125166 w 1832043"/>
              <a:gd name="connsiteY76" fmla="*/ 1961745 h 3297676"/>
              <a:gd name="connsiteX77" fmla="*/ 1053830 w 1832043"/>
              <a:gd name="connsiteY77" fmla="*/ 2033081 h 3297676"/>
              <a:gd name="connsiteX78" fmla="*/ 1018162 w 1832043"/>
              <a:gd name="connsiteY78" fmla="*/ 2091447 h 3297676"/>
              <a:gd name="connsiteX79" fmla="*/ 946826 w 1832043"/>
              <a:gd name="connsiteY79" fmla="*/ 2127115 h 3297676"/>
              <a:gd name="connsiteX80" fmla="*/ 904672 w 1832043"/>
              <a:gd name="connsiteY80" fmla="*/ 2198451 h 3297676"/>
              <a:gd name="connsiteX81" fmla="*/ 930613 w 1832043"/>
              <a:gd name="connsiteY81" fmla="*/ 2276272 h 3297676"/>
              <a:gd name="connsiteX82" fmla="*/ 959796 w 1832043"/>
              <a:gd name="connsiteY82" fmla="*/ 2308698 h 3297676"/>
              <a:gd name="connsiteX83" fmla="*/ 869004 w 1832043"/>
              <a:gd name="connsiteY83" fmla="*/ 2470825 h 3297676"/>
              <a:gd name="connsiteX84" fmla="*/ 888460 w 1832043"/>
              <a:gd name="connsiteY84" fmla="*/ 2532434 h 3297676"/>
              <a:gd name="connsiteX85" fmla="*/ 846306 w 1832043"/>
              <a:gd name="connsiteY85" fmla="*/ 2603770 h 3297676"/>
              <a:gd name="connsiteX86" fmla="*/ 810638 w 1832043"/>
              <a:gd name="connsiteY86" fmla="*/ 2736715 h 3297676"/>
              <a:gd name="connsiteX87" fmla="*/ 787940 w 1832043"/>
              <a:gd name="connsiteY87" fmla="*/ 2795081 h 3297676"/>
              <a:gd name="connsiteX88" fmla="*/ 849549 w 1832043"/>
              <a:gd name="connsiteY88" fmla="*/ 2918298 h 3297676"/>
              <a:gd name="connsiteX89" fmla="*/ 878732 w 1832043"/>
              <a:gd name="connsiteY89" fmla="*/ 2944238 h 3297676"/>
              <a:gd name="connsiteX90" fmla="*/ 898187 w 1832043"/>
              <a:gd name="connsiteY90" fmla="*/ 3125821 h 3297676"/>
              <a:gd name="connsiteX91" fmla="*/ 885217 w 1832043"/>
              <a:gd name="connsiteY91" fmla="*/ 3210128 h 3297676"/>
              <a:gd name="connsiteX92" fmla="*/ 794426 w 1832043"/>
              <a:gd name="connsiteY92" fmla="*/ 3294434 h 3297676"/>
              <a:gd name="connsiteX93" fmla="*/ 736060 w 1832043"/>
              <a:gd name="connsiteY93" fmla="*/ 3297676 h 3297676"/>
              <a:gd name="connsiteX94" fmla="*/ 703634 w 1832043"/>
              <a:gd name="connsiteY94" fmla="*/ 3294434 h 3297676"/>
              <a:gd name="connsiteX95" fmla="*/ 648511 w 1832043"/>
              <a:gd name="connsiteY95" fmla="*/ 3291191 h 3297676"/>
              <a:gd name="connsiteX96" fmla="*/ 593387 w 1832043"/>
              <a:gd name="connsiteY96" fmla="*/ 3252281 h 3297676"/>
              <a:gd name="connsiteX97" fmla="*/ 596630 w 1832043"/>
              <a:gd name="connsiteY97" fmla="*/ 3203642 h 3297676"/>
              <a:gd name="connsiteX98" fmla="*/ 612843 w 1832043"/>
              <a:gd name="connsiteY98" fmla="*/ 3167974 h 3297676"/>
              <a:gd name="connsiteX99" fmla="*/ 603115 w 1832043"/>
              <a:gd name="connsiteY99" fmla="*/ 3158247 h 3297676"/>
              <a:gd name="connsiteX100" fmla="*/ 603115 w 1832043"/>
              <a:gd name="connsiteY100" fmla="*/ 3080425 h 3297676"/>
              <a:gd name="connsiteX101" fmla="*/ 505838 w 1832043"/>
              <a:gd name="connsiteY101" fmla="*/ 3002604 h 3297676"/>
              <a:gd name="connsiteX102" fmla="*/ 440987 w 1832043"/>
              <a:gd name="connsiteY102" fmla="*/ 2908570 h 3297676"/>
              <a:gd name="connsiteX103" fmla="*/ 395592 w 1832043"/>
              <a:gd name="connsiteY103" fmla="*/ 2915055 h 3297676"/>
              <a:gd name="connsiteX104" fmla="*/ 330740 w 1832043"/>
              <a:gd name="connsiteY104" fmla="*/ 2830749 h 3297676"/>
              <a:gd name="connsiteX105" fmla="*/ 330740 w 1832043"/>
              <a:gd name="connsiteY105" fmla="*/ 2817779 h 3297676"/>
              <a:gd name="connsiteX106" fmla="*/ 359923 w 1832043"/>
              <a:gd name="connsiteY106" fmla="*/ 2756170 h 3297676"/>
              <a:gd name="connsiteX107" fmla="*/ 411804 w 1832043"/>
              <a:gd name="connsiteY107" fmla="*/ 2632953 h 3297676"/>
              <a:gd name="connsiteX108" fmla="*/ 392349 w 1832043"/>
              <a:gd name="connsiteY108" fmla="*/ 2561617 h 3297676"/>
              <a:gd name="connsiteX109" fmla="*/ 379379 w 1832043"/>
              <a:gd name="connsiteY109" fmla="*/ 2532434 h 3297676"/>
              <a:gd name="connsiteX110" fmla="*/ 346953 w 1832043"/>
              <a:gd name="connsiteY110" fmla="*/ 2503251 h 3297676"/>
              <a:gd name="connsiteX111" fmla="*/ 330740 w 1832043"/>
              <a:gd name="connsiteY111" fmla="*/ 2474068 h 3297676"/>
              <a:gd name="connsiteX112" fmla="*/ 275617 w 1832043"/>
              <a:gd name="connsiteY112" fmla="*/ 2461098 h 3297676"/>
              <a:gd name="connsiteX113" fmla="*/ 220494 w 1832043"/>
              <a:gd name="connsiteY113" fmla="*/ 2428672 h 3297676"/>
              <a:gd name="connsiteX114" fmla="*/ 226979 w 1832043"/>
              <a:gd name="connsiteY114" fmla="*/ 2370306 h 3297676"/>
              <a:gd name="connsiteX115" fmla="*/ 278860 w 1832043"/>
              <a:gd name="connsiteY115" fmla="*/ 2298970 h 3297676"/>
              <a:gd name="connsiteX116" fmla="*/ 314528 w 1832043"/>
              <a:gd name="connsiteY116" fmla="*/ 2149813 h 3297676"/>
              <a:gd name="connsiteX117" fmla="*/ 372894 w 1832043"/>
              <a:gd name="connsiteY117" fmla="*/ 2088204 h 3297676"/>
              <a:gd name="connsiteX118" fmla="*/ 372894 w 1832043"/>
              <a:gd name="connsiteY118" fmla="*/ 2049294 h 3297676"/>
              <a:gd name="connsiteX119" fmla="*/ 295072 w 1832043"/>
              <a:gd name="connsiteY119" fmla="*/ 1932562 h 3297676"/>
              <a:gd name="connsiteX120" fmla="*/ 272375 w 1832043"/>
              <a:gd name="connsiteY120" fmla="*/ 1900136 h 3297676"/>
              <a:gd name="connsiteX121" fmla="*/ 298315 w 1832043"/>
              <a:gd name="connsiteY121" fmla="*/ 1815830 h 3297676"/>
              <a:gd name="connsiteX122" fmla="*/ 252919 w 1832043"/>
              <a:gd name="connsiteY122" fmla="*/ 1770434 h 3297676"/>
              <a:gd name="connsiteX123" fmla="*/ 223736 w 1832043"/>
              <a:gd name="connsiteY123" fmla="*/ 1689370 h 3297676"/>
              <a:gd name="connsiteX124" fmla="*/ 246434 w 1832043"/>
              <a:gd name="connsiteY124" fmla="*/ 1653702 h 3297676"/>
              <a:gd name="connsiteX125" fmla="*/ 333983 w 1832043"/>
              <a:gd name="connsiteY125" fmla="*/ 1533728 h 3297676"/>
              <a:gd name="connsiteX126" fmla="*/ 304800 w 1832043"/>
              <a:gd name="connsiteY126" fmla="*/ 1485089 h 3297676"/>
              <a:gd name="connsiteX127" fmla="*/ 285345 w 1832043"/>
              <a:gd name="connsiteY127" fmla="*/ 1410511 h 3297676"/>
              <a:gd name="connsiteX128" fmla="*/ 214009 w 1832043"/>
              <a:gd name="connsiteY128" fmla="*/ 1355387 h 3297676"/>
              <a:gd name="connsiteX129" fmla="*/ 188068 w 1832043"/>
              <a:gd name="connsiteY129" fmla="*/ 1267838 h 3297676"/>
              <a:gd name="connsiteX130" fmla="*/ 162128 w 1832043"/>
              <a:gd name="connsiteY130" fmla="*/ 1258111 h 3297676"/>
              <a:gd name="connsiteX131" fmla="*/ 136187 w 1832043"/>
              <a:gd name="connsiteY131" fmla="*/ 1258111 h 3297676"/>
              <a:gd name="connsiteX132" fmla="*/ 38911 w 1832043"/>
              <a:gd name="connsiteY132" fmla="*/ 1180289 h 3297676"/>
              <a:gd name="connsiteX133" fmla="*/ 0 w 1832043"/>
              <a:gd name="connsiteY133" fmla="*/ 1112196 h 3297676"/>
              <a:gd name="connsiteX134" fmla="*/ 68094 w 1832043"/>
              <a:gd name="connsiteY134" fmla="*/ 956553 h 3297676"/>
              <a:gd name="connsiteX135" fmla="*/ 51881 w 1832043"/>
              <a:gd name="connsiteY135" fmla="*/ 901430 h 3297676"/>
              <a:gd name="connsiteX136" fmla="*/ 100519 w 1832043"/>
              <a:gd name="connsiteY136" fmla="*/ 826851 h 3297676"/>
              <a:gd name="connsiteX137" fmla="*/ 51881 w 1832043"/>
              <a:gd name="connsiteY137" fmla="*/ 745787 h 3297676"/>
              <a:gd name="connsiteX138" fmla="*/ 74579 w 1832043"/>
              <a:gd name="connsiteY138" fmla="*/ 706876 h 3297676"/>
              <a:gd name="connsiteX139" fmla="*/ 38911 w 1832043"/>
              <a:gd name="connsiteY139" fmla="*/ 661481 h 3297676"/>
              <a:gd name="connsiteX140" fmla="*/ 84306 w 1832043"/>
              <a:gd name="connsiteY140" fmla="*/ 583659 h 3297676"/>
              <a:gd name="connsiteX141" fmla="*/ 22698 w 1832043"/>
              <a:gd name="connsiteY141" fmla="*/ 522051 h 3297676"/>
              <a:gd name="connsiteX142" fmla="*/ 12970 w 1832043"/>
              <a:gd name="connsiteY142" fmla="*/ 385864 h 3297676"/>
              <a:gd name="connsiteX0" fmla="*/ 12970 w 1832043"/>
              <a:gd name="connsiteY0" fmla="*/ 385864 h 3297676"/>
              <a:gd name="connsiteX1" fmla="*/ 158885 w 1832043"/>
              <a:gd name="connsiteY1" fmla="*/ 308042 h 3297676"/>
              <a:gd name="connsiteX2" fmla="*/ 204281 w 1832043"/>
              <a:gd name="connsiteY2" fmla="*/ 210766 h 3297676"/>
              <a:gd name="connsiteX3" fmla="*/ 282102 w 1832043"/>
              <a:gd name="connsiteY3" fmla="*/ 204281 h 3297676"/>
              <a:gd name="connsiteX4" fmla="*/ 398834 w 1832043"/>
              <a:gd name="connsiteY4" fmla="*/ 87549 h 3297676"/>
              <a:gd name="connsiteX5" fmla="*/ 509081 w 1832043"/>
              <a:gd name="connsiteY5" fmla="*/ 64851 h 3297676"/>
              <a:gd name="connsiteX6" fmla="*/ 544749 w 1832043"/>
              <a:gd name="connsiteY6" fmla="*/ 64851 h 3297676"/>
              <a:gd name="connsiteX7" fmla="*/ 593387 w 1832043"/>
              <a:gd name="connsiteY7" fmla="*/ 0 h 3297676"/>
              <a:gd name="connsiteX8" fmla="*/ 635540 w 1832043"/>
              <a:gd name="connsiteY8" fmla="*/ 61608 h 3297676"/>
              <a:gd name="connsiteX9" fmla="*/ 700392 w 1832043"/>
              <a:gd name="connsiteY9" fmla="*/ 126459 h 3297676"/>
              <a:gd name="connsiteX10" fmla="*/ 869004 w 1832043"/>
              <a:gd name="connsiteY10" fmla="*/ 145915 h 3297676"/>
              <a:gd name="connsiteX11" fmla="*/ 992221 w 1832043"/>
              <a:gd name="connsiteY11" fmla="*/ 288587 h 3297676"/>
              <a:gd name="connsiteX12" fmla="*/ 1105711 w 1832043"/>
              <a:gd name="connsiteY12" fmla="*/ 382621 h 3297676"/>
              <a:gd name="connsiteX13" fmla="*/ 1099226 w 1832043"/>
              <a:gd name="connsiteY13" fmla="*/ 437745 h 3297676"/>
              <a:gd name="connsiteX14" fmla="*/ 1053830 w 1832043"/>
              <a:gd name="connsiteY14" fmla="*/ 440987 h 3297676"/>
              <a:gd name="connsiteX15" fmla="*/ 1005192 w 1832043"/>
              <a:gd name="connsiteY15" fmla="*/ 415047 h 3297676"/>
              <a:gd name="connsiteX16" fmla="*/ 917643 w 1832043"/>
              <a:gd name="connsiteY16" fmla="*/ 376136 h 3297676"/>
              <a:gd name="connsiteX17" fmla="*/ 881975 w 1832043"/>
              <a:gd name="connsiteY17" fmla="*/ 369651 h 3297676"/>
              <a:gd name="connsiteX18" fmla="*/ 856034 w 1832043"/>
              <a:gd name="connsiteY18" fmla="*/ 369651 h 3297676"/>
              <a:gd name="connsiteX19" fmla="*/ 830094 w 1832043"/>
              <a:gd name="connsiteY19" fmla="*/ 418289 h 3297676"/>
              <a:gd name="connsiteX20" fmla="*/ 833336 w 1832043"/>
              <a:gd name="connsiteY20" fmla="*/ 476655 h 3297676"/>
              <a:gd name="connsiteX21" fmla="*/ 872247 w 1832043"/>
              <a:gd name="connsiteY21" fmla="*/ 547991 h 3297676"/>
              <a:gd name="connsiteX22" fmla="*/ 878732 w 1832043"/>
              <a:gd name="connsiteY22" fmla="*/ 583659 h 3297676"/>
              <a:gd name="connsiteX23" fmla="*/ 891702 w 1832043"/>
              <a:gd name="connsiteY23" fmla="*/ 690664 h 3297676"/>
              <a:gd name="connsiteX24" fmla="*/ 924128 w 1832043"/>
              <a:gd name="connsiteY24" fmla="*/ 771728 h 3297676"/>
              <a:gd name="connsiteX25" fmla="*/ 966281 w 1832043"/>
              <a:gd name="connsiteY25" fmla="*/ 843064 h 3297676"/>
              <a:gd name="connsiteX26" fmla="*/ 1005192 w 1832043"/>
              <a:gd name="connsiteY26" fmla="*/ 888459 h 3297676"/>
              <a:gd name="connsiteX27" fmla="*/ 1031132 w 1832043"/>
              <a:gd name="connsiteY27" fmla="*/ 901430 h 3297676"/>
              <a:gd name="connsiteX28" fmla="*/ 1147864 w 1832043"/>
              <a:gd name="connsiteY28" fmla="*/ 888459 h 3297676"/>
              <a:gd name="connsiteX29" fmla="*/ 1212715 w 1832043"/>
              <a:gd name="connsiteY29" fmla="*/ 820366 h 3297676"/>
              <a:gd name="connsiteX30" fmla="*/ 1251626 w 1832043"/>
              <a:gd name="connsiteY30" fmla="*/ 745787 h 3297676"/>
              <a:gd name="connsiteX31" fmla="*/ 1251626 w 1832043"/>
              <a:gd name="connsiteY31" fmla="*/ 687421 h 3297676"/>
              <a:gd name="connsiteX32" fmla="*/ 1261353 w 1832043"/>
              <a:gd name="connsiteY32" fmla="*/ 661481 h 3297676"/>
              <a:gd name="connsiteX33" fmla="*/ 1264596 w 1832043"/>
              <a:gd name="connsiteY33" fmla="*/ 606357 h 3297676"/>
              <a:gd name="connsiteX34" fmla="*/ 1264596 w 1832043"/>
              <a:gd name="connsiteY34" fmla="*/ 583659 h 3297676"/>
              <a:gd name="connsiteX35" fmla="*/ 1293779 w 1832043"/>
              <a:gd name="connsiteY35" fmla="*/ 512323 h 3297676"/>
              <a:gd name="connsiteX36" fmla="*/ 1329447 w 1832043"/>
              <a:gd name="connsiteY36" fmla="*/ 486383 h 3297676"/>
              <a:gd name="connsiteX37" fmla="*/ 1371600 w 1832043"/>
              <a:gd name="connsiteY37" fmla="*/ 528536 h 3297676"/>
              <a:gd name="connsiteX38" fmla="*/ 1365115 w 1832043"/>
              <a:gd name="connsiteY38" fmla="*/ 638783 h 3297676"/>
              <a:gd name="connsiteX39" fmla="*/ 1387813 w 1832043"/>
              <a:gd name="connsiteY39" fmla="*/ 729574 h 3297676"/>
              <a:gd name="connsiteX40" fmla="*/ 1621277 w 1832043"/>
              <a:gd name="connsiteY40" fmla="*/ 904672 h 3297676"/>
              <a:gd name="connsiteX41" fmla="*/ 1689370 w 1832043"/>
              <a:gd name="connsiteY41" fmla="*/ 911157 h 3297676"/>
              <a:gd name="connsiteX42" fmla="*/ 1776919 w 1832043"/>
              <a:gd name="connsiteY42" fmla="*/ 1070042 h 3297676"/>
              <a:gd name="connsiteX43" fmla="*/ 1786647 w 1832043"/>
              <a:gd name="connsiteY43" fmla="*/ 1290536 h 3297676"/>
              <a:gd name="connsiteX44" fmla="*/ 1786647 w 1832043"/>
              <a:gd name="connsiteY44" fmla="*/ 1361872 h 3297676"/>
              <a:gd name="connsiteX45" fmla="*/ 1822315 w 1832043"/>
              <a:gd name="connsiteY45" fmla="*/ 1485089 h 3297676"/>
              <a:gd name="connsiteX46" fmla="*/ 1822315 w 1832043"/>
              <a:gd name="connsiteY46" fmla="*/ 1605064 h 3297676"/>
              <a:gd name="connsiteX47" fmla="*/ 1812587 w 1832043"/>
              <a:gd name="connsiteY47" fmla="*/ 1640732 h 3297676"/>
              <a:gd name="connsiteX48" fmla="*/ 1832043 w 1832043"/>
              <a:gd name="connsiteY48" fmla="*/ 1712068 h 3297676"/>
              <a:gd name="connsiteX49" fmla="*/ 1760706 w 1832043"/>
              <a:gd name="connsiteY49" fmla="*/ 1776919 h 3297676"/>
              <a:gd name="connsiteX50" fmla="*/ 1699098 w 1832043"/>
              <a:gd name="connsiteY50" fmla="*/ 1666672 h 3297676"/>
              <a:gd name="connsiteX51" fmla="*/ 1699098 w 1832043"/>
              <a:gd name="connsiteY51" fmla="*/ 1592094 h 3297676"/>
              <a:gd name="connsiteX52" fmla="*/ 1712068 w 1832043"/>
              <a:gd name="connsiteY52" fmla="*/ 1498059 h 3297676"/>
              <a:gd name="connsiteX53" fmla="*/ 1679643 w 1832043"/>
              <a:gd name="connsiteY53" fmla="*/ 1446179 h 3297676"/>
              <a:gd name="connsiteX54" fmla="*/ 1640732 w 1832043"/>
              <a:gd name="connsiteY54" fmla="*/ 1488332 h 3297676"/>
              <a:gd name="connsiteX55" fmla="*/ 1588851 w 1832043"/>
              <a:gd name="connsiteY55" fmla="*/ 1501302 h 3297676"/>
              <a:gd name="connsiteX56" fmla="*/ 1540213 w 1832043"/>
              <a:gd name="connsiteY56" fmla="*/ 1501302 h 3297676"/>
              <a:gd name="connsiteX57" fmla="*/ 1536970 w 1832043"/>
              <a:gd name="connsiteY57" fmla="*/ 1536970 h 3297676"/>
              <a:gd name="connsiteX58" fmla="*/ 1491575 w 1832043"/>
              <a:gd name="connsiteY58" fmla="*/ 1556425 h 3297676"/>
              <a:gd name="connsiteX59" fmla="*/ 1455906 w 1832043"/>
              <a:gd name="connsiteY59" fmla="*/ 1631004 h 3297676"/>
              <a:gd name="connsiteX60" fmla="*/ 1378085 w 1832043"/>
              <a:gd name="connsiteY60" fmla="*/ 1673157 h 3297676"/>
              <a:gd name="connsiteX61" fmla="*/ 1332689 w 1832043"/>
              <a:gd name="connsiteY61" fmla="*/ 1699098 h 3297676"/>
              <a:gd name="connsiteX62" fmla="*/ 1287294 w 1832043"/>
              <a:gd name="connsiteY62" fmla="*/ 1763949 h 3297676"/>
              <a:gd name="connsiteX63" fmla="*/ 1293779 w 1832043"/>
              <a:gd name="connsiteY63" fmla="*/ 1839962 h 3297676"/>
              <a:gd name="connsiteX64" fmla="*/ 1371600 w 1832043"/>
              <a:gd name="connsiteY64" fmla="*/ 1835285 h 3297676"/>
              <a:gd name="connsiteX65" fmla="*/ 1426723 w 1832043"/>
              <a:gd name="connsiteY65" fmla="*/ 1812587 h 3297676"/>
              <a:gd name="connsiteX66" fmla="*/ 1485089 w 1832043"/>
              <a:gd name="connsiteY66" fmla="*/ 1809345 h 3297676"/>
              <a:gd name="connsiteX67" fmla="*/ 1566153 w 1832043"/>
              <a:gd name="connsiteY67" fmla="*/ 1799617 h 3297676"/>
              <a:gd name="connsiteX68" fmla="*/ 1601821 w 1832043"/>
              <a:gd name="connsiteY68" fmla="*/ 1799617 h 3297676"/>
              <a:gd name="connsiteX69" fmla="*/ 1608306 w 1832043"/>
              <a:gd name="connsiteY69" fmla="*/ 1851498 h 3297676"/>
              <a:gd name="connsiteX70" fmla="*/ 1549940 w 1832043"/>
              <a:gd name="connsiteY70" fmla="*/ 1890408 h 3297676"/>
              <a:gd name="connsiteX71" fmla="*/ 1452664 w 1832043"/>
              <a:gd name="connsiteY71" fmla="*/ 1935804 h 3297676"/>
              <a:gd name="connsiteX72" fmla="*/ 1319719 w 1832043"/>
              <a:gd name="connsiteY72" fmla="*/ 1942289 h 3297676"/>
              <a:gd name="connsiteX73" fmla="*/ 1258111 w 1832043"/>
              <a:gd name="connsiteY73" fmla="*/ 1947831 h 3297676"/>
              <a:gd name="connsiteX74" fmla="*/ 1222443 w 1832043"/>
              <a:gd name="connsiteY74" fmla="*/ 1961745 h 3297676"/>
              <a:gd name="connsiteX75" fmla="*/ 1138136 w 1832043"/>
              <a:gd name="connsiteY75" fmla="*/ 1961745 h 3297676"/>
              <a:gd name="connsiteX76" fmla="*/ 1125166 w 1832043"/>
              <a:gd name="connsiteY76" fmla="*/ 1961745 h 3297676"/>
              <a:gd name="connsiteX77" fmla="*/ 1053830 w 1832043"/>
              <a:gd name="connsiteY77" fmla="*/ 2033081 h 3297676"/>
              <a:gd name="connsiteX78" fmla="*/ 1018162 w 1832043"/>
              <a:gd name="connsiteY78" fmla="*/ 2091447 h 3297676"/>
              <a:gd name="connsiteX79" fmla="*/ 946826 w 1832043"/>
              <a:gd name="connsiteY79" fmla="*/ 2127115 h 3297676"/>
              <a:gd name="connsiteX80" fmla="*/ 904672 w 1832043"/>
              <a:gd name="connsiteY80" fmla="*/ 2198451 h 3297676"/>
              <a:gd name="connsiteX81" fmla="*/ 930613 w 1832043"/>
              <a:gd name="connsiteY81" fmla="*/ 2276272 h 3297676"/>
              <a:gd name="connsiteX82" fmla="*/ 959796 w 1832043"/>
              <a:gd name="connsiteY82" fmla="*/ 2308698 h 3297676"/>
              <a:gd name="connsiteX83" fmla="*/ 869004 w 1832043"/>
              <a:gd name="connsiteY83" fmla="*/ 2470825 h 3297676"/>
              <a:gd name="connsiteX84" fmla="*/ 888460 w 1832043"/>
              <a:gd name="connsiteY84" fmla="*/ 2532434 h 3297676"/>
              <a:gd name="connsiteX85" fmla="*/ 846306 w 1832043"/>
              <a:gd name="connsiteY85" fmla="*/ 2603770 h 3297676"/>
              <a:gd name="connsiteX86" fmla="*/ 810638 w 1832043"/>
              <a:gd name="connsiteY86" fmla="*/ 2736715 h 3297676"/>
              <a:gd name="connsiteX87" fmla="*/ 787940 w 1832043"/>
              <a:gd name="connsiteY87" fmla="*/ 2795081 h 3297676"/>
              <a:gd name="connsiteX88" fmla="*/ 849549 w 1832043"/>
              <a:gd name="connsiteY88" fmla="*/ 2918298 h 3297676"/>
              <a:gd name="connsiteX89" fmla="*/ 878732 w 1832043"/>
              <a:gd name="connsiteY89" fmla="*/ 2944238 h 3297676"/>
              <a:gd name="connsiteX90" fmla="*/ 898187 w 1832043"/>
              <a:gd name="connsiteY90" fmla="*/ 3125821 h 3297676"/>
              <a:gd name="connsiteX91" fmla="*/ 885217 w 1832043"/>
              <a:gd name="connsiteY91" fmla="*/ 3210128 h 3297676"/>
              <a:gd name="connsiteX92" fmla="*/ 794426 w 1832043"/>
              <a:gd name="connsiteY92" fmla="*/ 3294434 h 3297676"/>
              <a:gd name="connsiteX93" fmla="*/ 736060 w 1832043"/>
              <a:gd name="connsiteY93" fmla="*/ 3297676 h 3297676"/>
              <a:gd name="connsiteX94" fmla="*/ 703634 w 1832043"/>
              <a:gd name="connsiteY94" fmla="*/ 3294434 h 3297676"/>
              <a:gd name="connsiteX95" fmla="*/ 648511 w 1832043"/>
              <a:gd name="connsiteY95" fmla="*/ 3291191 h 3297676"/>
              <a:gd name="connsiteX96" fmla="*/ 593387 w 1832043"/>
              <a:gd name="connsiteY96" fmla="*/ 3252281 h 3297676"/>
              <a:gd name="connsiteX97" fmla="*/ 596630 w 1832043"/>
              <a:gd name="connsiteY97" fmla="*/ 3203642 h 3297676"/>
              <a:gd name="connsiteX98" fmla="*/ 612843 w 1832043"/>
              <a:gd name="connsiteY98" fmla="*/ 3167974 h 3297676"/>
              <a:gd name="connsiteX99" fmla="*/ 603115 w 1832043"/>
              <a:gd name="connsiteY99" fmla="*/ 3158247 h 3297676"/>
              <a:gd name="connsiteX100" fmla="*/ 603115 w 1832043"/>
              <a:gd name="connsiteY100" fmla="*/ 3080425 h 3297676"/>
              <a:gd name="connsiteX101" fmla="*/ 505838 w 1832043"/>
              <a:gd name="connsiteY101" fmla="*/ 3002604 h 3297676"/>
              <a:gd name="connsiteX102" fmla="*/ 440987 w 1832043"/>
              <a:gd name="connsiteY102" fmla="*/ 2908570 h 3297676"/>
              <a:gd name="connsiteX103" fmla="*/ 395592 w 1832043"/>
              <a:gd name="connsiteY103" fmla="*/ 2915055 h 3297676"/>
              <a:gd name="connsiteX104" fmla="*/ 330740 w 1832043"/>
              <a:gd name="connsiteY104" fmla="*/ 2830749 h 3297676"/>
              <a:gd name="connsiteX105" fmla="*/ 330740 w 1832043"/>
              <a:gd name="connsiteY105" fmla="*/ 2817779 h 3297676"/>
              <a:gd name="connsiteX106" fmla="*/ 359923 w 1832043"/>
              <a:gd name="connsiteY106" fmla="*/ 2756170 h 3297676"/>
              <a:gd name="connsiteX107" fmla="*/ 411804 w 1832043"/>
              <a:gd name="connsiteY107" fmla="*/ 2632953 h 3297676"/>
              <a:gd name="connsiteX108" fmla="*/ 392349 w 1832043"/>
              <a:gd name="connsiteY108" fmla="*/ 2561617 h 3297676"/>
              <a:gd name="connsiteX109" fmla="*/ 379379 w 1832043"/>
              <a:gd name="connsiteY109" fmla="*/ 2532434 h 3297676"/>
              <a:gd name="connsiteX110" fmla="*/ 346953 w 1832043"/>
              <a:gd name="connsiteY110" fmla="*/ 2503251 h 3297676"/>
              <a:gd name="connsiteX111" fmla="*/ 330740 w 1832043"/>
              <a:gd name="connsiteY111" fmla="*/ 2474068 h 3297676"/>
              <a:gd name="connsiteX112" fmla="*/ 275617 w 1832043"/>
              <a:gd name="connsiteY112" fmla="*/ 2461098 h 3297676"/>
              <a:gd name="connsiteX113" fmla="*/ 220494 w 1832043"/>
              <a:gd name="connsiteY113" fmla="*/ 2428672 h 3297676"/>
              <a:gd name="connsiteX114" fmla="*/ 226979 w 1832043"/>
              <a:gd name="connsiteY114" fmla="*/ 2370306 h 3297676"/>
              <a:gd name="connsiteX115" fmla="*/ 278860 w 1832043"/>
              <a:gd name="connsiteY115" fmla="*/ 2298970 h 3297676"/>
              <a:gd name="connsiteX116" fmla="*/ 314528 w 1832043"/>
              <a:gd name="connsiteY116" fmla="*/ 2149813 h 3297676"/>
              <a:gd name="connsiteX117" fmla="*/ 372894 w 1832043"/>
              <a:gd name="connsiteY117" fmla="*/ 2088204 h 3297676"/>
              <a:gd name="connsiteX118" fmla="*/ 372894 w 1832043"/>
              <a:gd name="connsiteY118" fmla="*/ 2049294 h 3297676"/>
              <a:gd name="connsiteX119" fmla="*/ 295072 w 1832043"/>
              <a:gd name="connsiteY119" fmla="*/ 1932562 h 3297676"/>
              <a:gd name="connsiteX120" fmla="*/ 272375 w 1832043"/>
              <a:gd name="connsiteY120" fmla="*/ 1900136 h 3297676"/>
              <a:gd name="connsiteX121" fmla="*/ 298315 w 1832043"/>
              <a:gd name="connsiteY121" fmla="*/ 1815830 h 3297676"/>
              <a:gd name="connsiteX122" fmla="*/ 252919 w 1832043"/>
              <a:gd name="connsiteY122" fmla="*/ 1770434 h 3297676"/>
              <a:gd name="connsiteX123" fmla="*/ 223736 w 1832043"/>
              <a:gd name="connsiteY123" fmla="*/ 1689370 h 3297676"/>
              <a:gd name="connsiteX124" fmla="*/ 246434 w 1832043"/>
              <a:gd name="connsiteY124" fmla="*/ 1653702 h 3297676"/>
              <a:gd name="connsiteX125" fmla="*/ 333983 w 1832043"/>
              <a:gd name="connsiteY125" fmla="*/ 1533728 h 3297676"/>
              <a:gd name="connsiteX126" fmla="*/ 304800 w 1832043"/>
              <a:gd name="connsiteY126" fmla="*/ 1485089 h 3297676"/>
              <a:gd name="connsiteX127" fmla="*/ 285345 w 1832043"/>
              <a:gd name="connsiteY127" fmla="*/ 1410511 h 3297676"/>
              <a:gd name="connsiteX128" fmla="*/ 214009 w 1832043"/>
              <a:gd name="connsiteY128" fmla="*/ 1355387 h 3297676"/>
              <a:gd name="connsiteX129" fmla="*/ 188068 w 1832043"/>
              <a:gd name="connsiteY129" fmla="*/ 1267838 h 3297676"/>
              <a:gd name="connsiteX130" fmla="*/ 162128 w 1832043"/>
              <a:gd name="connsiteY130" fmla="*/ 1258111 h 3297676"/>
              <a:gd name="connsiteX131" fmla="*/ 136187 w 1832043"/>
              <a:gd name="connsiteY131" fmla="*/ 1258111 h 3297676"/>
              <a:gd name="connsiteX132" fmla="*/ 38911 w 1832043"/>
              <a:gd name="connsiteY132" fmla="*/ 1180289 h 3297676"/>
              <a:gd name="connsiteX133" fmla="*/ 0 w 1832043"/>
              <a:gd name="connsiteY133" fmla="*/ 1112196 h 3297676"/>
              <a:gd name="connsiteX134" fmla="*/ 68094 w 1832043"/>
              <a:gd name="connsiteY134" fmla="*/ 956553 h 3297676"/>
              <a:gd name="connsiteX135" fmla="*/ 51881 w 1832043"/>
              <a:gd name="connsiteY135" fmla="*/ 901430 h 3297676"/>
              <a:gd name="connsiteX136" fmla="*/ 100519 w 1832043"/>
              <a:gd name="connsiteY136" fmla="*/ 826851 h 3297676"/>
              <a:gd name="connsiteX137" fmla="*/ 51881 w 1832043"/>
              <a:gd name="connsiteY137" fmla="*/ 745787 h 3297676"/>
              <a:gd name="connsiteX138" fmla="*/ 74579 w 1832043"/>
              <a:gd name="connsiteY138" fmla="*/ 706876 h 3297676"/>
              <a:gd name="connsiteX139" fmla="*/ 38911 w 1832043"/>
              <a:gd name="connsiteY139" fmla="*/ 661481 h 3297676"/>
              <a:gd name="connsiteX140" fmla="*/ 84306 w 1832043"/>
              <a:gd name="connsiteY140" fmla="*/ 583659 h 3297676"/>
              <a:gd name="connsiteX141" fmla="*/ 22698 w 1832043"/>
              <a:gd name="connsiteY141" fmla="*/ 522051 h 3297676"/>
              <a:gd name="connsiteX142" fmla="*/ 12970 w 1832043"/>
              <a:gd name="connsiteY142" fmla="*/ 385864 h 3297676"/>
              <a:gd name="connsiteX0" fmla="*/ 12970 w 1832043"/>
              <a:gd name="connsiteY0" fmla="*/ 385864 h 3297676"/>
              <a:gd name="connsiteX1" fmla="*/ 158885 w 1832043"/>
              <a:gd name="connsiteY1" fmla="*/ 308042 h 3297676"/>
              <a:gd name="connsiteX2" fmla="*/ 204281 w 1832043"/>
              <a:gd name="connsiteY2" fmla="*/ 210766 h 3297676"/>
              <a:gd name="connsiteX3" fmla="*/ 282102 w 1832043"/>
              <a:gd name="connsiteY3" fmla="*/ 204281 h 3297676"/>
              <a:gd name="connsiteX4" fmla="*/ 398834 w 1832043"/>
              <a:gd name="connsiteY4" fmla="*/ 87549 h 3297676"/>
              <a:gd name="connsiteX5" fmla="*/ 509081 w 1832043"/>
              <a:gd name="connsiteY5" fmla="*/ 64851 h 3297676"/>
              <a:gd name="connsiteX6" fmla="*/ 544749 w 1832043"/>
              <a:gd name="connsiteY6" fmla="*/ 64851 h 3297676"/>
              <a:gd name="connsiteX7" fmla="*/ 593387 w 1832043"/>
              <a:gd name="connsiteY7" fmla="*/ 0 h 3297676"/>
              <a:gd name="connsiteX8" fmla="*/ 635540 w 1832043"/>
              <a:gd name="connsiteY8" fmla="*/ 61608 h 3297676"/>
              <a:gd name="connsiteX9" fmla="*/ 700392 w 1832043"/>
              <a:gd name="connsiteY9" fmla="*/ 126459 h 3297676"/>
              <a:gd name="connsiteX10" fmla="*/ 869004 w 1832043"/>
              <a:gd name="connsiteY10" fmla="*/ 145915 h 3297676"/>
              <a:gd name="connsiteX11" fmla="*/ 992221 w 1832043"/>
              <a:gd name="connsiteY11" fmla="*/ 288587 h 3297676"/>
              <a:gd name="connsiteX12" fmla="*/ 1105711 w 1832043"/>
              <a:gd name="connsiteY12" fmla="*/ 382621 h 3297676"/>
              <a:gd name="connsiteX13" fmla="*/ 1099226 w 1832043"/>
              <a:gd name="connsiteY13" fmla="*/ 437745 h 3297676"/>
              <a:gd name="connsiteX14" fmla="*/ 1053830 w 1832043"/>
              <a:gd name="connsiteY14" fmla="*/ 440987 h 3297676"/>
              <a:gd name="connsiteX15" fmla="*/ 1005192 w 1832043"/>
              <a:gd name="connsiteY15" fmla="*/ 415047 h 3297676"/>
              <a:gd name="connsiteX16" fmla="*/ 917643 w 1832043"/>
              <a:gd name="connsiteY16" fmla="*/ 376136 h 3297676"/>
              <a:gd name="connsiteX17" fmla="*/ 881975 w 1832043"/>
              <a:gd name="connsiteY17" fmla="*/ 369651 h 3297676"/>
              <a:gd name="connsiteX18" fmla="*/ 856034 w 1832043"/>
              <a:gd name="connsiteY18" fmla="*/ 369651 h 3297676"/>
              <a:gd name="connsiteX19" fmla="*/ 830094 w 1832043"/>
              <a:gd name="connsiteY19" fmla="*/ 418289 h 3297676"/>
              <a:gd name="connsiteX20" fmla="*/ 833336 w 1832043"/>
              <a:gd name="connsiteY20" fmla="*/ 476655 h 3297676"/>
              <a:gd name="connsiteX21" fmla="*/ 872247 w 1832043"/>
              <a:gd name="connsiteY21" fmla="*/ 547991 h 3297676"/>
              <a:gd name="connsiteX22" fmla="*/ 878732 w 1832043"/>
              <a:gd name="connsiteY22" fmla="*/ 583659 h 3297676"/>
              <a:gd name="connsiteX23" fmla="*/ 891702 w 1832043"/>
              <a:gd name="connsiteY23" fmla="*/ 690664 h 3297676"/>
              <a:gd name="connsiteX24" fmla="*/ 924128 w 1832043"/>
              <a:gd name="connsiteY24" fmla="*/ 771728 h 3297676"/>
              <a:gd name="connsiteX25" fmla="*/ 966281 w 1832043"/>
              <a:gd name="connsiteY25" fmla="*/ 843064 h 3297676"/>
              <a:gd name="connsiteX26" fmla="*/ 1005192 w 1832043"/>
              <a:gd name="connsiteY26" fmla="*/ 888459 h 3297676"/>
              <a:gd name="connsiteX27" fmla="*/ 1031132 w 1832043"/>
              <a:gd name="connsiteY27" fmla="*/ 901430 h 3297676"/>
              <a:gd name="connsiteX28" fmla="*/ 1147864 w 1832043"/>
              <a:gd name="connsiteY28" fmla="*/ 888459 h 3297676"/>
              <a:gd name="connsiteX29" fmla="*/ 1212715 w 1832043"/>
              <a:gd name="connsiteY29" fmla="*/ 820366 h 3297676"/>
              <a:gd name="connsiteX30" fmla="*/ 1251626 w 1832043"/>
              <a:gd name="connsiteY30" fmla="*/ 745787 h 3297676"/>
              <a:gd name="connsiteX31" fmla="*/ 1251626 w 1832043"/>
              <a:gd name="connsiteY31" fmla="*/ 687421 h 3297676"/>
              <a:gd name="connsiteX32" fmla="*/ 1261353 w 1832043"/>
              <a:gd name="connsiteY32" fmla="*/ 661481 h 3297676"/>
              <a:gd name="connsiteX33" fmla="*/ 1264596 w 1832043"/>
              <a:gd name="connsiteY33" fmla="*/ 606357 h 3297676"/>
              <a:gd name="connsiteX34" fmla="*/ 1264596 w 1832043"/>
              <a:gd name="connsiteY34" fmla="*/ 583659 h 3297676"/>
              <a:gd name="connsiteX35" fmla="*/ 1293779 w 1832043"/>
              <a:gd name="connsiteY35" fmla="*/ 512323 h 3297676"/>
              <a:gd name="connsiteX36" fmla="*/ 1329447 w 1832043"/>
              <a:gd name="connsiteY36" fmla="*/ 486383 h 3297676"/>
              <a:gd name="connsiteX37" fmla="*/ 1371600 w 1832043"/>
              <a:gd name="connsiteY37" fmla="*/ 528536 h 3297676"/>
              <a:gd name="connsiteX38" fmla="*/ 1365115 w 1832043"/>
              <a:gd name="connsiteY38" fmla="*/ 638783 h 3297676"/>
              <a:gd name="connsiteX39" fmla="*/ 1387813 w 1832043"/>
              <a:gd name="connsiteY39" fmla="*/ 729574 h 3297676"/>
              <a:gd name="connsiteX40" fmla="*/ 1621277 w 1832043"/>
              <a:gd name="connsiteY40" fmla="*/ 904672 h 3297676"/>
              <a:gd name="connsiteX41" fmla="*/ 1689370 w 1832043"/>
              <a:gd name="connsiteY41" fmla="*/ 911157 h 3297676"/>
              <a:gd name="connsiteX42" fmla="*/ 1776919 w 1832043"/>
              <a:gd name="connsiteY42" fmla="*/ 1070042 h 3297676"/>
              <a:gd name="connsiteX43" fmla="*/ 1786647 w 1832043"/>
              <a:gd name="connsiteY43" fmla="*/ 1290536 h 3297676"/>
              <a:gd name="connsiteX44" fmla="*/ 1786647 w 1832043"/>
              <a:gd name="connsiteY44" fmla="*/ 1361872 h 3297676"/>
              <a:gd name="connsiteX45" fmla="*/ 1822315 w 1832043"/>
              <a:gd name="connsiteY45" fmla="*/ 1485089 h 3297676"/>
              <a:gd name="connsiteX46" fmla="*/ 1822315 w 1832043"/>
              <a:gd name="connsiteY46" fmla="*/ 1605064 h 3297676"/>
              <a:gd name="connsiteX47" fmla="*/ 1812587 w 1832043"/>
              <a:gd name="connsiteY47" fmla="*/ 1640732 h 3297676"/>
              <a:gd name="connsiteX48" fmla="*/ 1832043 w 1832043"/>
              <a:gd name="connsiteY48" fmla="*/ 1712068 h 3297676"/>
              <a:gd name="connsiteX49" fmla="*/ 1760706 w 1832043"/>
              <a:gd name="connsiteY49" fmla="*/ 1776919 h 3297676"/>
              <a:gd name="connsiteX50" fmla="*/ 1699098 w 1832043"/>
              <a:gd name="connsiteY50" fmla="*/ 1666672 h 3297676"/>
              <a:gd name="connsiteX51" fmla="*/ 1699098 w 1832043"/>
              <a:gd name="connsiteY51" fmla="*/ 1592094 h 3297676"/>
              <a:gd name="connsiteX52" fmla="*/ 1712068 w 1832043"/>
              <a:gd name="connsiteY52" fmla="*/ 1498059 h 3297676"/>
              <a:gd name="connsiteX53" fmla="*/ 1679643 w 1832043"/>
              <a:gd name="connsiteY53" fmla="*/ 1446179 h 3297676"/>
              <a:gd name="connsiteX54" fmla="*/ 1640732 w 1832043"/>
              <a:gd name="connsiteY54" fmla="*/ 1488332 h 3297676"/>
              <a:gd name="connsiteX55" fmla="*/ 1588851 w 1832043"/>
              <a:gd name="connsiteY55" fmla="*/ 1501302 h 3297676"/>
              <a:gd name="connsiteX56" fmla="*/ 1540213 w 1832043"/>
              <a:gd name="connsiteY56" fmla="*/ 1501302 h 3297676"/>
              <a:gd name="connsiteX57" fmla="*/ 1536970 w 1832043"/>
              <a:gd name="connsiteY57" fmla="*/ 1536970 h 3297676"/>
              <a:gd name="connsiteX58" fmla="*/ 1491575 w 1832043"/>
              <a:gd name="connsiteY58" fmla="*/ 1556425 h 3297676"/>
              <a:gd name="connsiteX59" fmla="*/ 1455906 w 1832043"/>
              <a:gd name="connsiteY59" fmla="*/ 1631004 h 3297676"/>
              <a:gd name="connsiteX60" fmla="*/ 1378085 w 1832043"/>
              <a:gd name="connsiteY60" fmla="*/ 1673157 h 3297676"/>
              <a:gd name="connsiteX61" fmla="*/ 1332689 w 1832043"/>
              <a:gd name="connsiteY61" fmla="*/ 1699098 h 3297676"/>
              <a:gd name="connsiteX62" fmla="*/ 1287294 w 1832043"/>
              <a:gd name="connsiteY62" fmla="*/ 1763949 h 3297676"/>
              <a:gd name="connsiteX63" fmla="*/ 1293779 w 1832043"/>
              <a:gd name="connsiteY63" fmla="*/ 1839962 h 3297676"/>
              <a:gd name="connsiteX64" fmla="*/ 1371600 w 1832043"/>
              <a:gd name="connsiteY64" fmla="*/ 1835285 h 3297676"/>
              <a:gd name="connsiteX65" fmla="*/ 1426723 w 1832043"/>
              <a:gd name="connsiteY65" fmla="*/ 1812587 h 3297676"/>
              <a:gd name="connsiteX66" fmla="*/ 1485089 w 1832043"/>
              <a:gd name="connsiteY66" fmla="*/ 1809345 h 3297676"/>
              <a:gd name="connsiteX67" fmla="*/ 1566153 w 1832043"/>
              <a:gd name="connsiteY67" fmla="*/ 1799617 h 3297676"/>
              <a:gd name="connsiteX68" fmla="*/ 1601821 w 1832043"/>
              <a:gd name="connsiteY68" fmla="*/ 1799617 h 3297676"/>
              <a:gd name="connsiteX69" fmla="*/ 1608306 w 1832043"/>
              <a:gd name="connsiteY69" fmla="*/ 1851498 h 3297676"/>
              <a:gd name="connsiteX70" fmla="*/ 1549940 w 1832043"/>
              <a:gd name="connsiteY70" fmla="*/ 1890408 h 3297676"/>
              <a:gd name="connsiteX71" fmla="*/ 1452664 w 1832043"/>
              <a:gd name="connsiteY71" fmla="*/ 1935804 h 3297676"/>
              <a:gd name="connsiteX72" fmla="*/ 1319719 w 1832043"/>
              <a:gd name="connsiteY72" fmla="*/ 1958914 h 3297676"/>
              <a:gd name="connsiteX73" fmla="*/ 1258111 w 1832043"/>
              <a:gd name="connsiteY73" fmla="*/ 1947831 h 3297676"/>
              <a:gd name="connsiteX74" fmla="*/ 1222443 w 1832043"/>
              <a:gd name="connsiteY74" fmla="*/ 1961745 h 3297676"/>
              <a:gd name="connsiteX75" fmla="*/ 1138136 w 1832043"/>
              <a:gd name="connsiteY75" fmla="*/ 1961745 h 3297676"/>
              <a:gd name="connsiteX76" fmla="*/ 1125166 w 1832043"/>
              <a:gd name="connsiteY76" fmla="*/ 1961745 h 3297676"/>
              <a:gd name="connsiteX77" fmla="*/ 1053830 w 1832043"/>
              <a:gd name="connsiteY77" fmla="*/ 2033081 h 3297676"/>
              <a:gd name="connsiteX78" fmla="*/ 1018162 w 1832043"/>
              <a:gd name="connsiteY78" fmla="*/ 2091447 h 3297676"/>
              <a:gd name="connsiteX79" fmla="*/ 946826 w 1832043"/>
              <a:gd name="connsiteY79" fmla="*/ 2127115 h 3297676"/>
              <a:gd name="connsiteX80" fmla="*/ 904672 w 1832043"/>
              <a:gd name="connsiteY80" fmla="*/ 2198451 h 3297676"/>
              <a:gd name="connsiteX81" fmla="*/ 930613 w 1832043"/>
              <a:gd name="connsiteY81" fmla="*/ 2276272 h 3297676"/>
              <a:gd name="connsiteX82" fmla="*/ 959796 w 1832043"/>
              <a:gd name="connsiteY82" fmla="*/ 2308698 h 3297676"/>
              <a:gd name="connsiteX83" fmla="*/ 869004 w 1832043"/>
              <a:gd name="connsiteY83" fmla="*/ 2470825 h 3297676"/>
              <a:gd name="connsiteX84" fmla="*/ 888460 w 1832043"/>
              <a:gd name="connsiteY84" fmla="*/ 2532434 h 3297676"/>
              <a:gd name="connsiteX85" fmla="*/ 846306 w 1832043"/>
              <a:gd name="connsiteY85" fmla="*/ 2603770 h 3297676"/>
              <a:gd name="connsiteX86" fmla="*/ 810638 w 1832043"/>
              <a:gd name="connsiteY86" fmla="*/ 2736715 h 3297676"/>
              <a:gd name="connsiteX87" fmla="*/ 787940 w 1832043"/>
              <a:gd name="connsiteY87" fmla="*/ 2795081 h 3297676"/>
              <a:gd name="connsiteX88" fmla="*/ 849549 w 1832043"/>
              <a:gd name="connsiteY88" fmla="*/ 2918298 h 3297676"/>
              <a:gd name="connsiteX89" fmla="*/ 878732 w 1832043"/>
              <a:gd name="connsiteY89" fmla="*/ 2944238 h 3297676"/>
              <a:gd name="connsiteX90" fmla="*/ 898187 w 1832043"/>
              <a:gd name="connsiteY90" fmla="*/ 3125821 h 3297676"/>
              <a:gd name="connsiteX91" fmla="*/ 885217 w 1832043"/>
              <a:gd name="connsiteY91" fmla="*/ 3210128 h 3297676"/>
              <a:gd name="connsiteX92" fmla="*/ 794426 w 1832043"/>
              <a:gd name="connsiteY92" fmla="*/ 3294434 h 3297676"/>
              <a:gd name="connsiteX93" fmla="*/ 736060 w 1832043"/>
              <a:gd name="connsiteY93" fmla="*/ 3297676 h 3297676"/>
              <a:gd name="connsiteX94" fmla="*/ 703634 w 1832043"/>
              <a:gd name="connsiteY94" fmla="*/ 3294434 h 3297676"/>
              <a:gd name="connsiteX95" fmla="*/ 648511 w 1832043"/>
              <a:gd name="connsiteY95" fmla="*/ 3291191 h 3297676"/>
              <a:gd name="connsiteX96" fmla="*/ 593387 w 1832043"/>
              <a:gd name="connsiteY96" fmla="*/ 3252281 h 3297676"/>
              <a:gd name="connsiteX97" fmla="*/ 596630 w 1832043"/>
              <a:gd name="connsiteY97" fmla="*/ 3203642 h 3297676"/>
              <a:gd name="connsiteX98" fmla="*/ 612843 w 1832043"/>
              <a:gd name="connsiteY98" fmla="*/ 3167974 h 3297676"/>
              <a:gd name="connsiteX99" fmla="*/ 603115 w 1832043"/>
              <a:gd name="connsiteY99" fmla="*/ 3158247 h 3297676"/>
              <a:gd name="connsiteX100" fmla="*/ 603115 w 1832043"/>
              <a:gd name="connsiteY100" fmla="*/ 3080425 h 3297676"/>
              <a:gd name="connsiteX101" fmla="*/ 505838 w 1832043"/>
              <a:gd name="connsiteY101" fmla="*/ 3002604 h 3297676"/>
              <a:gd name="connsiteX102" fmla="*/ 440987 w 1832043"/>
              <a:gd name="connsiteY102" fmla="*/ 2908570 h 3297676"/>
              <a:gd name="connsiteX103" fmla="*/ 395592 w 1832043"/>
              <a:gd name="connsiteY103" fmla="*/ 2915055 h 3297676"/>
              <a:gd name="connsiteX104" fmla="*/ 330740 w 1832043"/>
              <a:gd name="connsiteY104" fmla="*/ 2830749 h 3297676"/>
              <a:gd name="connsiteX105" fmla="*/ 330740 w 1832043"/>
              <a:gd name="connsiteY105" fmla="*/ 2817779 h 3297676"/>
              <a:gd name="connsiteX106" fmla="*/ 359923 w 1832043"/>
              <a:gd name="connsiteY106" fmla="*/ 2756170 h 3297676"/>
              <a:gd name="connsiteX107" fmla="*/ 411804 w 1832043"/>
              <a:gd name="connsiteY107" fmla="*/ 2632953 h 3297676"/>
              <a:gd name="connsiteX108" fmla="*/ 392349 w 1832043"/>
              <a:gd name="connsiteY108" fmla="*/ 2561617 h 3297676"/>
              <a:gd name="connsiteX109" fmla="*/ 379379 w 1832043"/>
              <a:gd name="connsiteY109" fmla="*/ 2532434 h 3297676"/>
              <a:gd name="connsiteX110" fmla="*/ 346953 w 1832043"/>
              <a:gd name="connsiteY110" fmla="*/ 2503251 h 3297676"/>
              <a:gd name="connsiteX111" fmla="*/ 330740 w 1832043"/>
              <a:gd name="connsiteY111" fmla="*/ 2474068 h 3297676"/>
              <a:gd name="connsiteX112" fmla="*/ 275617 w 1832043"/>
              <a:gd name="connsiteY112" fmla="*/ 2461098 h 3297676"/>
              <a:gd name="connsiteX113" fmla="*/ 220494 w 1832043"/>
              <a:gd name="connsiteY113" fmla="*/ 2428672 h 3297676"/>
              <a:gd name="connsiteX114" fmla="*/ 226979 w 1832043"/>
              <a:gd name="connsiteY114" fmla="*/ 2370306 h 3297676"/>
              <a:gd name="connsiteX115" fmla="*/ 278860 w 1832043"/>
              <a:gd name="connsiteY115" fmla="*/ 2298970 h 3297676"/>
              <a:gd name="connsiteX116" fmla="*/ 314528 w 1832043"/>
              <a:gd name="connsiteY116" fmla="*/ 2149813 h 3297676"/>
              <a:gd name="connsiteX117" fmla="*/ 372894 w 1832043"/>
              <a:gd name="connsiteY117" fmla="*/ 2088204 h 3297676"/>
              <a:gd name="connsiteX118" fmla="*/ 372894 w 1832043"/>
              <a:gd name="connsiteY118" fmla="*/ 2049294 h 3297676"/>
              <a:gd name="connsiteX119" fmla="*/ 295072 w 1832043"/>
              <a:gd name="connsiteY119" fmla="*/ 1932562 h 3297676"/>
              <a:gd name="connsiteX120" fmla="*/ 272375 w 1832043"/>
              <a:gd name="connsiteY120" fmla="*/ 1900136 h 3297676"/>
              <a:gd name="connsiteX121" fmla="*/ 298315 w 1832043"/>
              <a:gd name="connsiteY121" fmla="*/ 1815830 h 3297676"/>
              <a:gd name="connsiteX122" fmla="*/ 252919 w 1832043"/>
              <a:gd name="connsiteY122" fmla="*/ 1770434 h 3297676"/>
              <a:gd name="connsiteX123" fmla="*/ 223736 w 1832043"/>
              <a:gd name="connsiteY123" fmla="*/ 1689370 h 3297676"/>
              <a:gd name="connsiteX124" fmla="*/ 246434 w 1832043"/>
              <a:gd name="connsiteY124" fmla="*/ 1653702 h 3297676"/>
              <a:gd name="connsiteX125" fmla="*/ 333983 w 1832043"/>
              <a:gd name="connsiteY125" fmla="*/ 1533728 h 3297676"/>
              <a:gd name="connsiteX126" fmla="*/ 304800 w 1832043"/>
              <a:gd name="connsiteY126" fmla="*/ 1485089 h 3297676"/>
              <a:gd name="connsiteX127" fmla="*/ 285345 w 1832043"/>
              <a:gd name="connsiteY127" fmla="*/ 1410511 h 3297676"/>
              <a:gd name="connsiteX128" fmla="*/ 214009 w 1832043"/>
              <a:gd name="connsiteY128" fmla="*/ 1355387 h 3297676"/>
              <a:gd name="connsiteX129" fmla="*/ 188068 w 1832043"/>
              <a:gd name="connsiteY129" fmla="*/ 1267838 h 3297676"/>
              <a:gd name="connsiteX130" fmla="*/ 162128 w 1832043"/>
              <a:gd name="connsiteY130" fmla="*/ 1258111 h 3297676"/>
              <a:gd name="connsiteX131" fmla="*/ 136187 w 1832043"/>
              <a:gd name="connsiteY131" fmla="*/ 1258111 h 3297676"/>
              <a:gd name="connsiteX132" fmla="*/ 38911 w 1832043"/>
              <a:gd name="connsiteY132" fmla="*/ 1180289 h 3297676"/>
              <a:gd name="connsiteX133" fmla="*/ 0 w 1832043"/>
              <a:gd name="connsiteY133" fmla="*/ 1112196 h 3297676"/>
              <a:gd name="connsiteX134" fmla="*/ 68094 w 1832043"/>
              <a:gd name="connsiteY134" fmla="*/ 956553 h 3297676"/>
              <a:gd name="connsiteX135" fmla="*/ 51881 w 1832043"/>
              <a:gd name="connsiteY135" fmla="*/ 901430 h 3297676"/>
              <a:gd name="connsiteX136" fmla="*/ 100519 w 1832043"/>
              <a:gd name="connsiteY136" fmla="*/ 826851 h 3297676"/>
              <a:gd name="connsiteX137" fmla="*/ 51881 w 1832043"/>
              <a:gd name="connsiteY137" fmla="*/ 745787 h 3297676"/>
              <a:gd name="connsiteX138" fmla="*/ 74579 w 1832043"/>
              <a:gd name="connsiteY138" fmla="*/ 706876 h 3297676"/>
              <a:gd name="connsiteX139" fmla="*/ 38911 w 1832043"/>
              <a:gd name="connsiteY139" fmla="*/ 661481 h 3297676"/>
              <a:gd name="connsiteX140" fmla="*/ 84306 w 1832043"/>
              <a:gd name="connsiteY140" fmla="*/ 583659 h 3297676"/>
              <a:gd name="connsiteX141" fmla="*/ 22698 w 1832043"/>
              <a:gd name="connsiteY141" fmla="*/ 522051 h 3297676"/>
              <a:gd name="connsiteX142" fmla="*/ 12970 w 1832043"/>
              <a:gd name="connsiteY142" fmla="*/ 385864 h 32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832043" h="3297676">
                <a:moveTo>
                  <a:pt x="12970" y="385864"/>
                </a:moveTo>
                <a:lnTo>
                  <a:pt x="158885" y="308042"/>
                </a:lnTo>
                <a:lnTo>
                  <a:pt x="204281" y="210766"/>
                </a:lnTo>
                <a:lnTo>
                  <a:pt x="282102" y="204281"/>
                </a:lnTo>
                <a:lnTo>
                  <a:pt x="398834" y="87549"/>
                </a:lnTo>
                <a:lnTo>
                  <a:pt x="509081" y="64851"/>
                </a:lnTo>
                <a:lnTo>
                  <a:pt x="544749" y="64851"/>
                </a:lnTo>
                <a:lnTo>
                  <a:pt x="593387" y="0"/>
                </a:lnTo>
                <a:lnTo>
                  <a:pt x="635540" y="61608"/>
                </a:lnTo>
                <a:lnTo>
                  <a:pt x="700392" y="126459"/>
                </a:lnTo>
                <a:lnTo>
                  <a:pt x="869004" y="145915"/>
                </a:lnTo>
                <a:lnTo>
                  <a:pt x="992221" y="288587"/>
                </a:lnTo>
                <a:lnTo>
                  <a:pt x="1105711" y="382621"/>
                </a:lnTo>
                <a:lnTo>
                  <a:pt x="1099226" y="437745"/>
                </a:lnTo>
                <a:lnTo>
                  <a:pt x="1053830" y="440987"/>
                </a:lnTo>
                <a:lnTo>
                  <a:pt x="1005192" y="415047"/>
                </a:lnTo>
                <a:lnTo>
                  <a:pt x="917643" y="376136"/>
                </a:lnTo>
                <a:lnTo>
                  <a:pt x="881975" y="369651"/>
                </a:lnTo>
                <a:lnTo>
                  <a:pt x="856034" y="369651"/>
                </a:lnTo>
                <a:lnTo>
                  <a:pt x="830094" y="418289"/>
                </a:lnTo>
                <a:lnTo>
                  <a:pt x="833336" y="476655"/>
                </a:lnTo>
                <a:lnTo>
                  <a:pt x="872247" y="547991"/>
                </a:lnTo>
                <a:lnTo>
                  <a:pt x="878732" y="583659"/>
                </a:lnTo>
                <a:lnTo>
                  <a:pt x="891702" y="690664"/>
                </a:lnTo>
                <a:lnTo>
                  <a:pt x="924128" y="771728"/>
                </a:lnTo>
                <a:lnTo>
                  <a:pt x="966281" y="843064"/>
                </a:lnTo>
                <a:lnTo>
                  <a:pt x="1005192" y="888459"/>
                </a:lnTo>
                <a:lnTo>
                  <a:pt x="1031132" y="901430"/>
                </a:lnTo>
                <a:lnTo>
                  <a:pt x="1147864" y="888459"/>
                </a:lnTo>
                <a:lnTo>
                  <a:pt x="1212715" y="820366"/>
                </a:lnTo>
                <a:lnTo>
                  <a:pt x="1251626" y="745787"/>
                </a:lnTo>
                <a:lnTo>
                  <a:pt x="1251626" y="687421"/>
                </a:lnTo>
                <a:lnTo>
                  <a:pt x="1261353" y="661481"/>
                </a:lnTo>
                <a:lnTo>
                  <a:pt x="1264596" y="606357"/>
                </a:lnTo>
                <a:lnTo>
                  <a:pt x="1264596" y="583659"/>
                </a:lnTo>
                <a:lnTo>
                  <a:pt x="1293779" y="512323"/>
                </a:lnTo>
                <a:lnTo>
                  <a:pt x="1329447" y="486383"/>
                </a:lnTo>
                <a:lnTo>
                  <a:pt x="1371600" y="528536"/>
                </a:lnTo>
                <a:lnTo>
                  <a:pt x="1365115" y="638783"/>
                </a:lnTo>
                <a:lnTo>
                  <a:pt x="1387813" y="729574"/>
                </a:lnTo>
                <a:lnTo>
                  <a:pt x="1621277" y="904672"/>
                </a:lnTo>
                <a:lnTo>
                  <a:pt x="1689370" y="911157"/>
                </a:lnTo>
                <a:lnTo>
                  <a:pt x="1776919" y="1070042"/>
                </a:lnTo>
                <a:lnTo>
                  <a:pt x="1786647" y="1290536"/>
                </a:lnTo>
                <a:lnTo>
                  <a:pt x="1786647" y="1361872"/>
                </a:lnTo>
                <a:lnTo>
                  <a:pt x="1822315" y="1485089"/>
                </a:lnTo>
                <a:lnTo>
                  <a:pt x="1822315" y="1605064"/>
                </a:lnTo>
                <a:lnTo>
                  <a:pt x="1812587" y="1640732"/>
                </a:lnTo>
                <a:lnTo>
                  <a:pt x="1832043" y="1712068"/>
                </a:lnTo>
                <a:lnTo>
                  <a:pt x="1760706" y="1776919"/>
                </a:lnTo>
                <a:lnTo>
                  <a:pt x="1699098" y="1666672"/>
                </a:lnTo>
                <a:lnTo>
                  <a:pt x="1699098" y="1592094"/>
                </a:lnTo>
                <a:lnTo>
                  <a:pt x="1712068" y="1498059"/>
                </a:lnTo>
                <a:lnTo>
                  <a:pt x="1679643" y="1446179"/>
                </a:lnTo>
                <a:lnTo>
                  <a:pt x="1640732" y="1488332"/>
                </a:lnTo>
                <a:lnTo>
                  <a:pt x="1588851" y="1501302"/>
                </a:lnTo>
                <a:lnTo>
                  <a:pt x="1540213" y="1501302"/>
                </a:lnTo>
                <a:lnTo>
                  <a:pt x="1536970" y="1536970"/>
                </a:lnTo>
                <a:lnTo>
                  <a:pt x="1491575" y="1556425"/>
                </a:lnTo>
                <a:lnTo>
                  <a:pt x="1455906" y="1631004"/>
                </a:lnTo>
                <a:lnTo>
                  <a:pt x="1378085" y="1673157"/>
                </a:lnTo>
                <a:lnTo>
                  <a:pt x="1332689" y="1699098"/>
                </a:lnTo>
                <a:lnTo>
                  <a:pt x="1287294" y="1763949"/>
                </a:lnTo>
                <a:lnTo>
                  <a:pt x="1293779" y="1839962"/>
                </a:lnTo>
                <a:lnTo>
                  <a:pt x="1371600" y="1835285"/>
                </a:lnTo>
                <a:lnTo>
                  <a:pt x="1426723" y="1812587"/>
                </a:lnTo>
                <a:lnTo>
                  <a:pt x="1485089" y="1809345"/>
                </a:lnTo>
                <a:lnTo>
                  <a:pt x="1566153" y="1799617"/>
                </a:lnTo>
                <a:lnTo>
                  <a:pt x="1601821" y="1799617"/>
                </a:lnTo>
                <a:lnTo>
                  <a:pt x="1608306" y="1851498"/>
                </a:lnTo>
                <a:lnTo>
                  <a:pt x="1549940" y="1890408"/>
                </a:lnTo>
                <a:lnTo>
                  <a:pt x="1452664" y="1935804"/>
                </a:lnTo>
                <a:lnTo>
                  <a:pt x="1319719" y="1958914"/>
                </a:lnTo>
                <a:lnTo>
                  <a:pt x="1258111" y="1947831"/>
                </a:lnTo>
                <a:lnTo>
                  <a:pt x="1222443" y="1961745"/>
                </a:lnTo>
                <a:lnTo>
                  <a:pt x="1138136" y="1961745"/>
                </a:lnTo>
                <a:lnTo>
                  <a:pt x="1125166" y="1961745"/>
                </a:lnTo>
                <a:lnTo>
                  <a:pt x="1053830" y="2033081"/>
                </a:lnTo>
                <a:lnTo>
                  <a:pt x="1018162" y="2091447"/>
                </a:lnTo>
                <a:lnTo>
                  <a:pt x="946826" y="2127115"/>
                </a:lnTo>
                <a:lnTo>
                  <a:pt x="904672" y="2198451"/>
                </a:lnTo>
                <a:lnTo>
                  <a:pt x="930613" y="2276272"/>
                </a:lnTo>
                <a:lnTo>
                  <a:pt x="959796" y="2308698"/>
                </a:lnTo>
                <a:lnTo>
                  <a:pt x="869004" y="2470825"/>
                </a:lnTo>
                <a:lnTo>
                  <a:pt x="888460" y="2532434"/>
                </a:lnTo>
                <a:lnTo>
                  <a:pt x="846306" y="2603770"/>
                </a:lnTo>
                <a:lnTo>
                  <a:pt x="810638" y="2736715"/>
                </a:lnTo>
                <a:lnTo>
                  <a:pt x="787940" y="2795081"/>
                </a:lnTo>
                <a:lnTo>
                  <a:pt x="849549" y="2918298"/>
                </a:lnTo>
                <a:lnTo>
                  <a:pt x="878732" y="2944238"/>
                </a:lnTo>
                <a:lnTo>
                  <a:pt x="898187" y="3125821"/>
                </a:lnTo>
                <a:lnTo>
                  <a:pt x="885217" y="3210128"/>
                </a:lnTo>
                <a:lnTo>
                  <a:pt x="794426" y="3294434"/>
                </a:lnTo>
                <a:lnTo>
                  <a:pt x="736060" y="3297676"/>
                </a:lnTo>
                <a:lnTo>
                  <a:pt x="703634" y="3294434"/>
                </a:lnTo>
                <a:lnTo>
                  <a:pt x="648511" y="3291191"/>
                </a:lnTo>
                <a:lnTo>
                  <a:pt x="593387" y="3252281"/>
                </a:lnTo>
                <a:lnTo>
                  <a:pt x="596630" y="3203642"/>
                </a:lnTo>
                <a:lnTo>
                  <a:pt x="612843" y="3167974"/>
                </a:lnTo>
                <a:lnTo>
                  <a:pt x="603115" y="3158247"/>
                </a:lnTo>
                <a:lnTo>
                  <a:pt x="603115" y="3080425"/>
                </a:lnTo>
                <a:lnTo>
                  <a:pt x="505838" y="3002604"/>
                </a:lnTo>
                <a:lnTo>
                  <a:pt x="440987" y="2908570"/>
                </a:lnTo>
                <a:lnTo>
                  <a:pt x="395592" y="2915055"/>
                </a:lnTo>
                <a:lnTo>
                  <a:pt x="330740" y="2830749"/>
                </a:lnTo>
                <a:lnTo>
                  <a:pt x="330740" y="2817779"/>
                </a:lnTo>
                <a:lnTo>
                  <a:pt x="359923" y="2756170"/>
                </a:lnTo>
                <a:lnTo>
                  <a:pt x="411804" y="2632953"/>
                </a:lnTo>
                <a:lnTo>
                  <a:pt x="392349" y="2561617"/>
                </a:lnTo>
                <a:lnTo>
                  <a:pt x="379379" y="2532434"/>
                </a:lnTo>
                <a:lnTo>
                  <a:pt x="346953" y="2503251"/>
                </a:lnTo>
                <a:lnTo>
                  <a:pt x="330740" y="2474068"/>
                </a:lnTo>
                <a:lnTo>
                  <a:pt x="275617" y="2461098"/>
                </a:lnTo>
                <a:lnTo>
                  <a:pt x="220494" y="2428672"/>
                </a:lnTo>
                <a:lnTo>
                  <a:pt x="226979" y="2370306"/>
                </a:lnTo>
                <a:lnTo>
                  <a:pt x="278860" y="2298970"/>
                </a:lnTo>
                <a:lnTo>
                  <a:pt x="314528" y="2149813"/>
                </a:lnTo>
                <a:lnTo>
                  <a:pt x="372894" y="2088204"/>
                </a:lnTo>
                <a:lnTo>
                  <a:pt x="372894" y="2049294"/>
                </a:lnTo>
                <a:lnTo>
                  <a:pt x="295072" y="1932562"/>
                </a:lnTo>
                <a:lnTo>
                  <a:pt x="272375" y="1900136"/>
                </a:lnTo>
                <a:lnTo>
                  <a:pt x="298315" y="1815830"/>
                </a:lnTo>
                <a:lnTo>
                  <a:pt x="252919" y="1770434"/>
                </a:lnTo>
                <a:lnTo>
                  <a:pt x="223736" y="1689370"/>
                </a:lnTo>
                <a:lnTo>
                  <a:pt x="246434" y="1653702"/>
                </a:lnTo>
                <a:lnTo>
                  <a:pt x="333983" y="1533728"/>
                </a:lnTo>
                <a:lnTo>
                  <a:pt x="304800" y="1485089"/>
                </a:lnTo>
                <a:lnTo>
                  <a:pt x="285345" y="1410511"/>
                </a:lnTo>
                <a:lnTo>
                  <a:pt x="214009" y="1355387"/>
                </a:lnTo>
                <a:lnTo>
                  <a:pt x="188068" y="1267838"/>
                </a:lnTo>
                <a:lnTo>
                  <a:pt x="162128" y="1258111"/>
                </a:lnTo>
                <a:lnTo>
                  <a:pt x="136187" y="1258111"/>
                </a:lnTo>
                <a:lnTo>
                  <a:pt x="38911" y="1180289"/>
                </a:lnTo>
                <a:lnTo>
                  <a:pt x="0" y="1112196"/>
                </a:lnTo>
                <a:lnTo>
                  <a:pt x="68094" y="956553"/>
                </a:lnTo>
                <a:lnTo>
                  <a:pt x="51881" y="901430"/>
                </a:lnTo>
                <a:lnTo>
                  <a:pt x="100519" y="826851"/>
                </a:lnTo>
                <a:lnTo>
                  <a:pt x="51881" y="745787"/>
                </a:lnTo>
                <a:lnTo>
                  <a:pt x="74579" y="706876"/>
                </a:lnTo>
                <a:lnTo>
                  <a:pt x="38911" y="661481"/>
                </a:lnTo>
                <a:lnTo>
                  <a:pt x="84306" y="583659"/>
                </a:lnTo>
                <a:lnTo>
                  <a:pt x="22698" y="522051"/>
                </a:lnTo>
                <a:lnTo>
                  <a:pt x="12970" y="385864"/>
                </a:lnTo>
                <a:close/>
              </a:path>
            </a:pathLst>
          </a:custGeom>
          <a:solidFill>
            <a:schemeClr val="accent2">
              <a:lumMod val="7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2E65678-646F-4A3C-A24D-ED96CBDC91A5}"/>
              </a:ext>
            </a:extLst>
          </p:cNvPr>
          <p:cNvSpPr txBox="1"/>
          <p:nvPr/>
        </p:nvSpPr>
        <p:spPr>
          <a:xfrm>
            <a:off x="6339431" y="2602051"/>
            <a:ext cx="1319436" cy="1261884"/>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Old Tyre </a:t>
            </a:r>
            <a:r>
              <a:rPr lang="en-US" sz="2000" dirty="0">
                <a:solidFill>
                  <a:schemeClr val="bg1"/>
                </a:solidFill>
                <a:effectLst>
                  <a:outerShdw blurRad="38100" dist="38100" dir="2700000" algn="tl">
                    <a:srgbClr val="000000">
                      <a:alpha val="43137"/>
                    </a:srgbClr>
                  </a:outerShdw>
                </a:effectLst>
              </a:rPr>
              <a:t>(mainland)</a:t>
            </a:r>
            <a:endParaRPr lang="en-US" sz="2800" dirty="0">
              <a:solidFill>
                <a:schemeClr val="bg1"/>
              </a:solidFill>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AEA6DBD7-351B-484B-9BA9-A9A0A148331B}"/>
              </a:ext>
            </a:extLst>
          </p:cNvPr>
          <p:cNvSpPr txBox="1"/>
          <p:nvPr/>
        </p:nvSpPr>
        <p:spPr>
          <a:xfrm>
            <a:off x="2650122" y="2693081"/>
            <a:ext cx="1319436"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Island Tyre</a:t>
            </a:r>
          </a:p>
        </p:txBody>
      </p:sp>
      <p:cxnSp>
        <p:nvCxnSpPr>
          <p:cNvPr id="61" name="Straight Connector 60">
            <a:extLst>
              <a:ext uri="{FF2B5EF4-FFF2-40B4-BE49-F238E27FC236}">
                <a16:creationId xmlns:a16="http://schemas.microsoft.com/office/drawing/2014/main" id="{3990B182-DF6C-4312-86DF-55F8CCB4AB29}"/>
              </a:ext>
            </a:extLst>
          </p:cNvPr>
          <p:cNvCxnSpPr/>
          <p:nvPr/>
        </p:nvCxnSpPr>
        <p:spPr>
          <a:xfrm>
            <a:off x="4272046" y="2596008"/>
            <a:ext cx="0" cy="247374"/>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E9EDF9B-F92B-4E13-954E-5737BC5EC222}"/>
              </a:ext>
            </a:extLst>
          </p:cNvPr>
          <p:cNvCxnSpPr/>
          <p:nvPr/>
        </p:nvCxnSpPr>
        <p:spPr>
          <a:xfrm>
            <a:off x="6003894" y="2597556"/>
            <a:ext cx="0" cy="247374"/>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AC38ED4-9F65-47C1-A3B4-9B811F7AA17E}"/>
              </a:ext>
            </a:extLst>
          </p:cNvPr>
          <p:cNvCxnSpPr>
            <a:cxnSpLocks/>
          </p:cNvCxnSpPr>
          <p:nvPr/>
        </p:nvCxnSpPr>
        <p:spPr>
          <a:xfrm>
            <a:off x="4320715" y="2684255"/>
            <a:ext cx="1646452" cy="0"/>
          </a:xfrm>
          <a:prstGeom prst="straightConnector1">
            <a:avLst/>
          </a:prstGeom>
          <a:ln w="38100">
            <a:solidFill>
              <a:schemeClr val="bg1"/>
            </a:solidFill>
            <a:headEnd type="triangle"/>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68" name="TextBox 67">
            <a:extLst>
              <a:ext uri="{FF2B5EF4-FFF2-40B4-BE49-F238E27FC236}">
                <a16:creationId xmlns:a16="http://schemas.microsoft.com/office/drawing/2014/main" id="{E5300A40-890F-4D56-9A6E-CCF58BCB7E83}"/>
              </a:ext>
            </a:extLst>
          </p:cNvPr>
          <p:cNvSpPr txBox="1"/>
          <p:nvPr/>
        </p:nvSpPr>
        <p:spPr>
          <a:xfrm>
            <a:off x="4794733" y="2498119"/>
            <a:ext cx="718956" cy="369332"/>
          </a:xfrm>
          <a:prstGeom prst="rect">
            <a:avLst/>
          </a:prstGeom>
        </p:spPr>
        <p:txBody>
          <a:bodyPr wrap="square" rtlCol="0">
            <a:spAutoFit/>
          </a:bodyPr>
          <a:lstStyle/>
          <a:p>
            <a:pPr algn="ctr"/>
            <a:r>
              <a:rPr lang="en-US" dirty="0">
                <a:solidFill>
                  <a:schemeClr val="bg1"/>
                </a:solidFill>
              </a:rPr>
              <a:t>½ mi.</a:t>
            </a:r>
          </a:p>
        </p:txBody>
      </p:sp>
      <p:sp>
        <p:nvSpPr>
          <p:cNvPr id="71" name="TextBox 70">
            <a:extLst>
              <a:ext uri="{FF2B5EF4-FFF2-40B4-BE49-F238E27FC236}">
                <a16:creationId xmlns:a16="http://schemas.microsoft.com/office/drawing/2014/main" id="{45F54E24-9002-42D1-8E4A-DE18F3EA62D9}"/>
              </a:ext>
            </a:extLst>
          </p:cNvPr>
          <p:cNvSpPr txBox="1"/>
          <p:nvPr/>
        </p:nvSpPr>
        <p:spPr>
          <a:xfrm>
            <a:off x="4450377" y="3094552"/>
            <a:ext cx="1328808" cy="400110"/>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rPr>
              <a:t>causeway</a:t>
            </a:r>
          </a:p>
        </p:txBody>
      </p:sp>
    </p:spTree>
    <p:extLst>
      <p:ext uri="{BB962C8B-B14F-4D97-AF65-F5344CB8AC3E}">
        <p14:creationId xmlns:p14="http://schemas.microsoft.com/office/powerpoint/2010/main" val="2796780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down)">
                                      <p:cBhvr>
                                        <p:cTn id="20" dur="500"/>
                                        <p:tgtEl>
                                          <p:spTgt spid="61"/>
                                        </p:tgtEl>
                                      </p:cBhvr>
                                    </p:animEffect>
                                  </p:childTnLst>
                                </p:cTn>
                              </p:par>
                              <p:par>
                                <p:cTn id="21" presetID="22" presetClass="entr" presetSubtype="4"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down)">
                                      <p:cBhvr>
                                        <p:cTn id="23" dur="500"/>
                                        <p:tgtEl>
                                          <p:spTgt spid="6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par>
                          <p:cTn id="28" fill="hold">
                            <p:stCondLst>
                              <p:cond delay="1000"/>
                            </p:stCondLst>
                            <p:childTnLst>
                              <p:par>
                                <p:cTn id="29" presetID="16" presetClass="entr" presetSubtype="37"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outVertical)">
                                      <p:cBhvr>
                                        <p:cTn id="31" dur="500"/>
                                        <p:tgtEl>
                                          <p:spTgt spid="66"/>
                                        </p:tgtEl>
                                      </p:cBhvr>
                                    </p:animEffect>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1000"/>
                                        <p:tgtEl>
                                          <p:spTgt spid="16"/>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2"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3000"/>
                                        <p:tgtEl>
                                          <p:spTgt spid="21"/>
                                        </p:tgtEl>
                                        <p:attrNameLst>
                                          <p:attrName>ppt_x</p:attrName>
                                        </p:attrNameLst>
                                      </p:cBhvr>
                                      <p:tavLst>
                                        <p:tav tm="0">
                                          <p:val>
                                            <p:strVal val="#ppt_x+#ppt_w*1.125000"/>
                                          </p:val>
                                        </p:tav>
                                        <p:tav tm="100000">
                                          <p:val>
                                            <p:strVal val="#ppt_x"/>
                                          </p:val>
                                        </p:tav>
                                      </p:tavLst>
                                    </p:anim>
                                    <p:animEffect transition="in" filter="wipe(left)">
                                      <p:cBhvr>
                                        <p:cTn id="45" dur="3000"/>
                                        <p:tgtEl>
                                          <p:spTgt spid="21"/>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6" grpId="0" animBg="1"/>
      <p:bldP spid="18" grpId="0"/>
      <p:bldP spid="20" grpId="0"/>
      <p:bldP spid="68" grpId="0" animBg="1"/>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4D6C7EE-9DE0-4EB2-9A11-9CD436811A06}"/>
              </a:ext>
            </a:extLst>
          </p:cNvPr>
          <p:cNvGrpSpPr/>
          <p:nvPr/>
        </p:nvGrpSpPr>
        <p:grpSpPr>
          <a:xfrm>
            <a:off x="457200" y="2946737"/>
            <a:ext cx="8305800" cy="685800"/>
            <a:chOff x="457200" y="2946737"/>
            <a:chExt cx="8305800" cy="685800"/>
          </a:xfrm>
        </p:grpSpPr>
        <p:sp>
          <p:nvSpPr>
            <p:cNvPr id="11" name="Rectangle 10">
              <a:extLst>
                <a:ext uri="{FF2B5EF4-FFF2-40B4-BE49-F238E27FC236}">
                  <a16:creationId xmlns:a16="http://schemas.microsoft.com/office/drawing/2014/main" id="{326F26DE-F3AA-41EE-A8A6-086F2FB2B849}"/>
                </a:ext>
              </a:extLst>
            </p:cNvPr>
            <p:cNvSpPr/>
            <p:nvPr/>
          </p:nvSpPr>
          <p:spPr>
            <a:xfrm>
              <a:off x="457200" y="2946737"/>
              <a:ext cx="8305800" cy="685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231DCCC-91BC-42A8-AAC3-36C971EB09F9}"/>
                </a:ext>
              </a:extLst>
            </p:cNvPr>
            <p:cNvCxnSpPr/>
            <p:nvPr/>
          </p:nvCxnSpPr>
          <p:spPr>
            <a:xfrm rot="5400000">
              <a:off x="10287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D0019D-AFE9-41ED-A872-C13B7126C39A}"/>
                </a:ext>
              </a:extLst>
            </p:cNvPr>
            <p:cNvCxnSpPr/>
            <p:nvPr/>
          </p:nvCxnSpPr>
          <p:spPr>
            <a:xfrm rot="5400000">
              <a:off x="19431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8A32B-7A9C-45F3-B558-652A04E3D3DC}"/>
                </a:ext>
              </a:extLst>
            </p:cNvPr>
            <p:cNvCxnSpPr/>
            <p:nvPr/>
          </p:nvCxnSpPr>
          <p:spPr>
            <a:xfrm rot="5400000">
              <a:off x="2857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DE26E6-8DB3-4709-9743-ACF6071A1EE7}"/>
                </a:ext>
              </a:extLst>
            </p:cNvPr>
            <p:cNvCxnSpPr/>
            <p:nvPr/>
          </p:nvCxnSpPr>
          <p:spPr>
            <a:xfrm rot="5400000">
              <a:off x="37719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77E364-0E7F-49D0-9722-E9BCC970DF02}"/>
                </a:ext>
              </a:extLst>
            </p:cNvPr>
            <p:cNvCxnSpPr/>
            <p:nvPr/>
          </p:nvCxnSpPr>
          <p:spPr>
            <a:xfrm rot="5400000">
              <a:off x="46863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CDB830-62EC-46D3-8D63-86255452316D}"/>
                </a:ext>
              </a:extLst>
            </p:cNvPr>
            <p:cNvCxnSpPr/>
            <p:nvPr/>
          </p:nvCxnSpPr>
          <p:spPr>
            <a:xfrm rot="5400000">
              <a:off x="56007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1EA614-1803-43A9-8DAC-F7E23FCD7DAA}"/>
                </a:ext>
              </a:extLst>
            </p:cNvPr>
            <p:cNvCxnSpPr/>
            <p:nvPr/>
          </p:nvCxnSpPr>
          <p:spPr>
            <a:xfrm rot="5400000">
              <a:off x="65151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3CB859-C3B4-40F4-926C-0481A4D25400}"/>
                </a:ext>
              </a:extLst>
            </p:cNvPr>
            <p:cNvCxnSpPr/>
            <p:nvPr/>
          </p:nvCxnSpPr>
          <p:spPr>
            <a:xfrm rot="5400000">
              <a:off x="7429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
        <p:nvSpPr>
          <p:cNvPr id="21" name="Rectangle 20">
            <a:extLst>
              <a:ext uri="{FF2B5EF4-FFF2-40B4-BE49-F238E27FC236}">
                <a16:creationId xmlns:a16="http://schemas.microsoft.com/office/drawing/2014/main" id="{56B3DE96-0D9E-4BE8-BE59-0340618CB1F1}"/>
              </a:ext>
            </a:extLst>
          </p:cNvPr>
          <p:cNvSpPr/>
          <p:nvPr/>
        </p:nvSpPr>
        <p:spPr>
          <a:xfrm>
            <a:off x="545690" y="2950906"/>
            <a:ext cx="3868993"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A7D4E6B6-3E9A-4548-851B-A0A9757A44FE}"/>
              </a:ext>
            </a:extLst>
          </p:cNvPr>
          <p:cNvCxnSpPr>
            <a:cxnSpLocks/>
          </p:cNvCxnSpPr>
          <p:nvPr/>
        </p:nvCxnSpPr>
        <p:spPr>
          <a:xfrm flipH="1" flipV="1">
            <a:off x="855411" y="3711677"/>
            <a:ext cx="605914" cy="52014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0B00CB-6ECE-4A6C-9763-631417999A6E}"/>
              </a:ext>
            </a:extLst>
          </p:cNvPr>
          <p:cNvCxnSpPr>
            <a:cxnSpLocks/>
            <a:stCxn id="31" idx="0"/>
          </p:cNvCxnSpPr>
          <p:nvPr/>
        </p:nvCxnSpPr>
        <p:spPr>
          <a:xfrm flipH="1" flipV="1">
            <a:off x="580103" y="3682181"/>
            <a:ext cx="900883" cy="1513686"/>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026D151-5940-4E83-BDFD-F28B8C2956C5}"/>
              </a:ext>
            </a:extLst>
          </p:cNvPr>
          <p:cNvCxnSpPr>
            <a:cxnSpLocks/>
          </p:cNvCxnSpPr>
          <p:nvPr/>
        </p:nvCxnSpPr>
        <p:spPr>
          <a:xfrm flipV="1">
            <a:off x="3729701" y="3687097"/>
            <a:ext cx="640735" cy="55140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1BF3531-8A74-4002-A652-529B92C924F5}"/>
              </a:ext>
            </a:extLst>
          </p:cNvPr>
          <p:cNvSpPr txBox="1"/>
          <p:nvPr/>
        </p:nvSpPr>
        <p:spPr>
          <a:xfrm>
            <a:off x="904072" y="3086849"/>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500 BC</a:t>
            </a:r>
          </a:p>
        </p:txBody>
      </p:sp>
      <p:sp>
        <p:nvSpPr>
          <p:cNvPr id="27" name="TextBox 26">
            <a:extLst>
              <a:ext uri="{FF2B5EF4-FFF2-40B4-BE49-F238E27FC236}">
                <a16:creationId xmlns:a16="http://schemas.microsoft.com/office/drawing/2014/main" id="{3121FFD8-6CC3-458B-9601-BD5BBD03A589}"/>
              </a:ext>
            </a:extLst>
          </p:cNvPr>
          <p:cNvSpPr txBox="1"/>
          <p:nvPr/>
        </p:nvSpPr>
        <p:spPr>
          <a:xfrm>
            <a:off x="2737792"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400 BC</a:t>
            </a:r>
          </a:p>
        </p:txBody>
      </p:sp>
      <p:sp>
        <p:nvSpPr>
          <p:cNvPr id="28" name="TextBox 27">
            <a:extLst>
              <a:ext uri="{FF2B5EF4-FFF2-40B4-BE49-F238E27FC236}">
                <a16:creationId xmlns:a16="http://schemas.microsoft.com/office/drawing/2014/main" id="{1F80CB1F-6431-4D63-BCBF-B9AF4A354346}"/>
              </a:ext>
            </a:extLst>
          </p:cNvPr>
          <p:cNvSpPr txBox="1"/>
          <p:nvPr/>
        </p:nvSpPr>
        <p:spPr>
          <a:xfrm>
            <a:off x="4571198"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300 BC</a:t>
            </a:r>
          </a:p>
        </p:txBody>
      </p:sp>
      <p:sp>
        <p:nvSpPr>
          <p:cNvPr id="29" name="TextBox 28">
            <a:extLst>
              <a:ext uri="{FF2B5EF4-FFF2-40B4-BE49-F238E27FC236}">
                <a16:creationId xmlns:a16="http://schemas.microsoft.com/office/drawing/2014/main" id="{D9AE47E8-CB9E-4ED3-9691-D8470FB03FCC}"/>
              </a:ext>
            </a:extLst>
          </p:cNvPr>
          <p:cNvSpPr txBox="1"/>
          <p:nvPr/>
        </p:nvSpPr>
        <p:spPr>
          <a:xfrm>
            <a:off x="6402301"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200 BC</a:t>
            </a:r>
          </a:p>
        </p:txBody>
      </p:sp>
      <p:sp>
        <p:nvSpPr>
          <p:cNvPr id="30" name="TextBox 29">
            <a:extLst>
              <a:ext uri="{FF2B5EF4-FFF2-40B4-BE49-F238E27FC236}">
                <a16:creationId xmlns:a16="http://schemas.microsoft.com/office/drawing/2014/main" id="{5F226A6F-6AF1-44CA-8A66-B0BB6981DAC2}"/>
              </a:ext>
            </a:extLst>
          </p:cNvPr>
          <p:cNvSpPr txBox="1"/>
          <p:nvPr/>
        </p:nvSpPr>
        <p:spPr>
          <a:xfrm>
            <a:off x="553100" y="4231822"/>
            <a:ext cx="1826281"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Fall of Babylon</a:t>
            </a:r>
            <a:endParaRPr lang="en-US" sz="2000" b="1" dirty="0"/>
          </a:p>
          <a:p>
            <a:pPr algn="ctr"/>
            <a:r>
              <a:rPr lang="en-US" sz="2000" b="1" dirty="0">
                <a:solidFill>
                  <a:schemeClr val="accent2">
                    <a:lumMod val="50000"/>
                  </a:schemeClr>
                </a:solidFill>
              </a:rPr>
              <a:t>(539 BC)</a:t>
            </a:r>
          </a:p>
        </p:txBody>
      </p:sp>
      <p:sp>
        <p:nvSpPr>
          <p:cNvPr id="31" name="TextBox 30">
            <a:extLst>
              <a:ext uri="{FF2B5EF4-FFF2-40B4-BE49-F238E27FC236}">
                <a16:creationId xmlns:a16="http://schemas.microsoft.com/office/drawing/2014/main" id="{B19D8F0F-80A1-424B-93E6-8B8049BB48D8}"/>
              </a:ext>
            </a:extLst>
          </p:cNvPr>
          <p:cNvSpPr txBox="1"/>
          <p:nvPr/>
        </p:nvSpPr>
        <p:spPr>
          <a:xfrm>
            <a:off x="567845" y="5195867"/>
            <a:ext cx="1826281"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Daniel’s vision</a:t>
            </a:r>
            <a:endParaRPr lang="en-US" sz="2000" b="1" dirty="0"/>
          </a:p>
          <a:p>
            <a:pPr algn="ctr"/>
            <a:r>
              <a:rPr lang="en-US" sz="2000" b="1" dirty="0">
                <a:solidFill>
                  <a:schemeClr val="accent2">
                    <a:lumMod val="50000"/>
                  </a:schemeClr>
                </a:solidFill>
              </a:rPr>
              <a:t>(547 BC)</a:t>
            </a:r>
          </a:p>
        </p:txBody>
      </p:sp>
      <p:sp>
        <p:nvSpPr>
          <p:cNvPr id="32" name="TextBox 31">
            <a:extLst>
              <a:ext uri="{FF2B5EF4-FFF2-40B4-BE49-F238E27FC236}">
                <a16:creationId xmlns:a16="http://schemas.microsoft.com/office/drawing/2014/main" id="{C5F6E172-C984-4D3C-9E9E-0E4A0516DCC9}"/>
              </a:ext>
            </a:extLst>
          </p:cNvPr>
          <p:cNvSpPr txBox="1"/>
          <p:nvPr/>
        </p:nvSpPr>
        <p:spPr>
          <a:xfrm>
            <a:off x="1337183" y="1757350"/>
            <a:ext cx="1238864" cy="439541"/>
          </a:xfrm>
          <a:prstGeom prst="rect">
            <a:avLst/>
          </a:prstGeom>
          <a:solidFill>
            <a:schemeClr val="accent2">
              <a:lumMod val="50000"/>
            </a:schemeClr>
          </a:solidFill>
          <a:ln w="28575">
            <a:noFill/>
          </a:ln>
        </p:spPr>
        <p:txBody>
          <a:bodyPr wrap="square" rtlCol="0">
            <a:noAutofit/>
          </a:bodyPr>
          <a:lstStyle/>
          <a:p>
            <a:pPr algn="ctr"/>
            <a:r>
              <a:rPr lang="en-US" sz="2000" b="1" dirty="0">
                <a:solidFill>
                  <a:schemeClr val="bg1"/>
                </a:solidFill>
              </a:rPr>
              <a:t>217 years</a:t>
            </a:r>
          </a:p>
        </p:txBody>
      </p:sp>
      <p:sp>
        <p:nvSpPr>
          <p:cNvPr id="33" name="TextBox 32">
            <a:extLst>
              <a:ext uri="{FF2B5EF4-FFF2-40B4-BE49-F238E27FC236}">
                <a16:creationId xmlns:a16="http://schemas.microsoft.com/office/drawing/2014/main" id="{316A81AA-FC5B-4A23-874C-A45FB05F8332}"/>
              </a:ext>
            </a:extLst>
          </p:cNvPr>
          <p:cNvSpPr txBox="1"/>
          <p:nvPr/>
        </p:nvSpPr>
        <p:spPr>
          <a:xfrm>
            <a:off x="2874991" y="4248332"/>
            <a:ext cx="1660255"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Fall of Persia</a:t>
            </a:r>
            <a:endParaRPr lang="en-US" sz="2000" b="1" dirty="0"/>
          </a:p>
          <a:p>
            <a:pPr algn="ctr"/>
            <a:r>
              <a:rPr lang="en-US" sz="2000" b="1" dirty="0">
                <a:solidFill>
                  <a:schemeClr val="accent2">
                    <a:lumMod val="50000"/>
                  </a:schemeClr>
                </a:solidFill>
              </a:rPr>
              <a:t>(530 BC)</a:t>
            </a:r>
          </a:p>
        </p:txBody>
      </p:sp>
      <p:sp>
        <p:nvSpPr>
          <p:cNvPr id="36" name="Left Brace 35">
            <a:extLst>
              <a:ext uri="{FF2B5EF4-FFF2-40B4-BE49-F238E27FC236}">
                <a16:creationId xmlns:a16="http://schemas.microsoft.com/office/drawing/2014/main" id="{C03B03A5-E7BD-408B-A15E-8DEC74676192}"/>
              </a:ext>
            </a:extLst>
          </p:cNvPr>
          <p:cNvSpPr/>
          <p:nvPr/>
        </p:nvSpPr>
        <p:spPr>
          <a:xfrm rot="5400000">
            <a:off x="2274938" y="737673"/>
            <a:ext cx="430159" cy="3849328"/>
          </a:xfrm>
          <a:prstGeom prst="leftBrace">
            <a:avLst>
              <a:gd name="adj1" fmla="val 8333"/>
              <a:gd name="adj2" fmla="val 63764"/>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8563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7" grpId="0" animBg="1"/>
      <p:bldP spid="28" grpId="0" animBg="1"/>
      <p:bldP spid="29" grpId="0" animBg="1"/>
      <p:bldP spid="30" grpId="0" animBg="1"/>
      <p:bldP spid="31" grpId="0" animBg="1"/>
      <p:bldP spid="32" grpId="0" animBg="1"/>
      <p:bldP spid="33"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pic>
        <p:nvPicPr>
          <p:cNvPr id="3074" name="Picture 2" descr="Image result for jaddua the high priest">
            <a:extLst>
              <a:ext uri="{FF2B5EF4-FFF2-40B4-BE49-F238E27FC236}">
                <a16:creationId xmlns:a16="http://schemas.microsoft.com/office/drawing/2014/main" id="{987FFE1D-C30F-4DFB-B46B-43F61D6DD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90" y="1286456"/>
            <a:ext cx="7632021" cy="428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20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B4AD18B3-AE2D-4BB5-BB30-4EBDCCDBF10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3684801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pic>
        <p:nvPicPr>
          <p:cNvPr id="5" name="Picture 4" descr="Greek empire.bmp">
            <a:extLst>
              <a:ext uri="{FF2B5EF4-FFF2-40B4-BE49-F238E27FC236}">
                <a16:creationId xmlns:a16="http://schemas.microsoft.com/office/drawing/2014/main" id="{2E8C5085-5645-4B82-981C-B73255438A5F}"/>
              </a:ext>
            </a:extLst>
          </p:cNvPr>
          <p:cNvPicPr>
            <a:picLocks noChangeAspect="1"/>
          </p:cNvPicPr>
          <p:nvPr/>
        </p:nvPicPr>
        <p:blipFill rotWithShape="1">
          <a:blip r:embed="rId3" cstate="print"/>
          <a:srcRect l="3333" b="4998"/>
          <a:stretch/>
        </p:blipFill>
        <p:spPr>
          <a:xfrm rot="21384031">
            <a:off x="665935" y="1373575"/>
            <a:ext cx="7376160" cy="4407595"/>
          </a:xfrm>
          <a:prstGeom prst="rect">
            <a:avLst/>
          </a:prstGeom>
          <a:effectLst/>
        </p:spPr>
      </p:pic>
      <p:sp>
        <p:nvSpPr>
          <p:cNvPr id="7" name="Freeform 6">
            <a:extLst>
              <a:ext uri="{FF2B5EF4-FFF2-40B4-BE49-F238E27FC236}">
                <a16:creationId xmlns:a16="http://schemas.microsoft.com/office/drawing/2014/main" id="{CE65502D-F823-4A7F-AC12-8590CFAC8BFC}"/>
              </a:ext>
            </a:extLst>
          </p:cNvPr>
          <p:cNvSpPr/>
          <p:nvPr/>
        </p:nvSpPr>
        <p:spPr>
          <a:xfrm rot="21384031">
            <a:off x="1128482" y="2874387"/>
            <a:ext cx="1022126" cy="505097"/>
          </a:xfrm>
          <a:custGeom>
            <a:avLst/>
            <a:gdLst>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36732 w 844732"/>
              <a:gd name="connsiteY17" fmla="*/ 354148 h 505097"/>
              <a:gd name="connsiteX18" fmla="*/ 307703 w 844732"/>
              <a:gd name="connsiteY18" fmla="*/ 406400 h 505097"/>
              <a:gd name="connsiteX19" fmla="*/ 287383 w 844732"/>
              <a:gd name="connsiteY19" fmla="*/ 420914 h 505097"/>
              <a:gd name="connsiteX20" fmla="*/ 261257 w 844732"/>
              <a:gd name="connsiteY20" fmla="*/ 397691 h 505097"/>
              <a:gd name="connsiteX21" fmla="*/ 246743 w 844732"/>
              <a:gd name="connsiteY21" fmla="*/ 365760 h 505097"/>
              <a:gd name="connsiteX22" fmla="*/ 246743 w 844732"/>
              <a:gd name="connsiteY22" fmla="*/ 365760 h 505097"/>
              <a:gd name="connsiteX23" fmla="*/ 214812 w 844732"/>
              <a:gd name="connsiteY23" fmla="*/ 397691 h 505097"/>
              <a:gd name="connsiteX24" fmla="*/ 211909 w 844732"/>
              <a:gd name="connsiteY24" fmla="*/ 444137 h 505097"/>
              <a:gd name="connsiteX25" fmla="*/ 214812 w 844732"/>
              <a:gd name="connsiteY25" fmla="*/ 478971 h 505097"/>
              <a:gd name="connsiteX26" fmla="*/ 46446 w 844732"/>
              <a:gd name="connsiteY26" fmla="*/ 505097 h 505097"/>
              <a:gd name="connsiteX27" fmla="*/ 46446 w 844732"/>
              <a:gd name="connsiteY27" fmla="*/ 476068 h 505097"/>
              <a:gd name="connsiteX28" fmla="*/ 29029 w 844732"/>
              <a:gd name="connsiteY28" fmla="*/ 441234 h 505097"/>
              <a:gd name="connsiteX29" fmla="*/ 29029 w 844732"/>
              <a:gd name="connsiteY29" fmla="*/ 412206 h 505097"/>
              <a:gd name="connsiteX30" fmla="*/ 23223 w 844732"/>
              <a:gd name="connsiteY30" fmla="*/ 374468 h 505097"/>
              <a:gd name="connsiteX31" fmla="*/ 23223 w 844732"/>
              <a:gd name="connsiteY31" fmla="*/ 336731 h 505097"/>
              <a:gd name="connsiteX32" fmla="*/ 0 w 844732"/>
              <a:gd name="connsiteY32" fmla="*/ 281577 h 505097"/>
              <a:gd name="connsiteX33" fmla="*/ 26126 w 844732"/>
              <a:gd name="connsiteY33" fmla="*/ 238034 h 505097"/>
              <a:gd name="connsiteX34" fmla="*/ 37737 w 844732"/>
              <a:gd name="connsiteY34" fmla="*/ 203200 h 505097"/>
              <a:gd name="connsiteX35" fmla="*/ 69669 w 844732"/>
              <a:gd name="connsiteY35" fmla="*/ 150948 h 505097"/>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36732 w 844732"/>
              <a:gd name="connsiteY17" fmla="*/ 354148 h 505097"/>
              <a:gd name="connsiteX18" fmla="*/ 307703 w 844732"/>
              <a:gd name="connsiteY18" fmla="*/ 406400 h 505097"/>
              <a:gd name="connsiteX19" fmla="*/ 276679 w 844732"/>
              <a:gd name="connsiteY19" fmla="*/ 451998 h 505097"/>
              <a:gd name="connsiteX20" fmla="*/ 261257 w 844732"/>
              <a:gd name="connsiteY20" fmla="*/ 397691 h 505097"/>
              <a:gd name="connsiteX21" fmla="*/ 246743 w 844732"/>
              <a:gd name="connsiteY21" fmla="*/ 365760 h 505097"/>
              <a:gd name="connsiteX22" fmla="*/ 246743 w 844732"/>
              <a:gd name="connsiteY22" fmla="*/ 365760 h 505097"/>
              <a:gd name="connsiteX23" fmla="*/ 214812 w 844732"/>
              <a:gd name="connsiteY23" fmla="*/ 397691 h 505097"/>
              <a:gd name="connsiteX24" fmla="*/ 211909 w 844732"/>
              <a:gd name="connsiteY24" fmla="*/ 444137 h 505097"/>
              <a:gd name="connsiteX25" fmla="*/ 214812 w 844732"/>
              <a:gd name="connsiteY25" fmla="*/ 478971 h 505097"/>
              <a:gd name="connsiteX26" fmla="*/ 46446 w 844732"/>
              <a:gd name="connsiteY26" fmla="*/ 505097 h 505097"/>
              <a:gd name="connsiteX27" fmla="*/ 46446 w 844732"/>
              <a:gd name="connsiteY27" fmla="*/ 476068 h 505097"/>
              <a:gd name="connsiteX28" fmla="*/ 29029 w 844732"/>
              <a:gd name="connsiteY28" fmla="*/ 441234 h 505097"/>
              <a:gd name="connsiteX29" fmla="*/ 29029 w 844732"/>
              <a:gd name="connsiteY29" fmla="*/ 412206 h 505097"/>
              <a:gd name="connsiteX30" fmla="*/ 23223 w 844732"/>
              <a:gd name="connsiteY30" fmla="*/ 374468 h 505097"/>
              <a:gd name="connsiteX31" fmla="*/ 23223 w 844732"/>
              <a:gd name="connsiteY31" fmla="*/ 336731 h 505097"/>
              <a:gd name="connsiteX32" fmla="*/ 0 w 844732"/>
              <a:gd name="connsiteY32" fmla="*/ 281577 h 505097"/>
              <a:gd name="connsiteX33" fmla="*/ 26126 w 844732"/>
              <a:gd name="connsiteY33" fmla="*/ 238034 h 505097"/>
              <a:gd name="connsiteX34" fmla="*/ 37737 w 844732"/>
              <a:gd name="connsiteY34" fmla="*/ 203200 h 505097"/>
              <a:gd name="connsiteX35" fmla="*/ 69669 w 844732"/>
              <a:gd name="connsiteY35" fmla="*/ 150948 h 505097"/>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36732 w 844732"/>
              <a:gd name="connsiteY17" fmla="*/ 354148 h 505097"/>
              <a:gd name="connsiteX18" fmla="*/ 307703 w 844732"/>
              <a:gd name="connsiteY18" fmla="*/ 406400 h 505097"/>
              <a:gd name="connsiteX19" fmla="*/ 276679 w 844732"/>
              <a:gd name="connsiteY19" fmla="*/ 451998 h 505097"/>
              <a:gd name="connsiteX20" fmla="*/ 256975 w 844732"/>
              <a:gd name="connsiteY20" fmla="*/ 410642 h 505097"/>
              <a:gd name="connsiteX21" fmla="*/ 246743 w 844732"/>
              <a:gd name="connsiteY21" fmla="*/ 365760 h 505097"/>
              <a:gd name="connsiteX22" fmla="*/ 246743 w 844732"/>
              <a:gd name="connsiteY22" fmla="*/ 365760 h 505097"/>
              <a:gd name="connsiteX23" fmla="*/ 214812 w 844732"/>
              <a:gd name="connsiteY23" fmla="*/ 397691 h 505097"/>
              <a:gd name="connsiteX24" fmla="*/ 211909 w 844732"/>
              <a:gd name="connsiteY24" fmla="*/ 444137 h 505097"/>
              <a:gd name="connsiteX25" fmla="*/ 214812 w 844732"/>
              <a:gd name="connsiteY25" fmla="*/ 478971 h 505097"/>
              <a:gd name="connsiteX26" fmla="*/ 46446 w 844732"/>
              <a:gd name="connsiteY26" fmla="*/ 505097 h 505097"/>
              <a:gd name="connsiteX27" fmla="*/ 46446 w 844732"/>
              <a:gd name="connsiteY27" fmla="*/ 476068 h 505097"/>
              <a:gd name="connsiteX28" fmla="*/ 29029 w 844732"/>
              <a:gd name="connsiteY28" fmla="*/ 441234 h 505097"/>
              <a:gd name="connsiteX29" fmla="*/ 29029 w 844732"/>
              <a:gd name="connsiteY29" fmla="*/ 412206 h 505097"/>
              <a:gd name="connsiteX30" fmla="*/ 23223 w 844732"/>
              <a:gd name="connsiteY30" fmla="*/ 374468 h 505097"/>
              <a:gd name="connsiteX31" fmla="*/ 23223 w 844732"/>
              <a:gd name="connsiteY31" fmla="*/ 336731 h 505097"/>
              <a:gd name="connsiteX32" fmla="*/ 0 w 844732"/>
              <a:gd name="connsiteY32" fmla="*/ 281577 h 505097"/>
              <a:gd name="connsiteX33" fmla="*/ 26126 w 844732"/>
              <a:gd name="connsiteY33" fmla="*/ 238034 h 505097"/>
              <a:gd name="connsiteX34" fmla="*/ 37737 w 844732"/>
              <a:gd name="connsiteY34" fmla="*/ 203200 h 505097"/>
              <a:gd name="connsiteX35" fmla="*/ 69669 w 844732"/>
              <a:gd name="connsiteY35" fmla="*/ 150948 h 505097"/>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36732 w 844732"/>
              <a:gd name="connsiteY17" fmla="*/ 354148 h 505097"/>
              <a:gd name="connsiteX18" fmla="*/ 307703 w 844732"/>
              <a:gd name="connsiteY18" fmla="*/ 447846 h 505097"/>
              <a:gd name="connsiteX19" fmla="*/ 276679 w 844732"/>
              <a:gd name="connsiteY19" fmla="*/ 451998 h 505097"/>
              <a:gd name="connsiteX20" fmla="*/ 256975 w 844732"/>
              <a:gd name="connsiteY20" fmla="*/ 410642 h 505097"/>
              <a:gd name="connsiteX21" fmla="*/ 246743 w 844732"/>
              <a:gd name="connsiteY21" fmla="*/ 365760 h 505097"/>
              <a:gd name="connsiteX22" fmla="*/ 246743 w 844732"/>
              <a:gd name="connsiteY22" fmla="*/ 365760 h 505097"/>
              <a:gd name="connsiteX23" fmla="*/ 214812 w 844732"/>
              <a:gd name="connsiteY23" fmla="*/ 397691 h 505097"/>
              <a:gd name="connsiteX24" fmla="*/ 211909 w 844732"/>
              <a:gd name="connsiteY24" fmla="*/ 444137 h 505097"/>
              <a:gd name="connsiteX25" fmla="*/ 214812 w 844732"/>
              <a:gd name="connsiteY25" fmla="*/ 478971 h 505097"/>
              <a:gd name="connsiteX26" fmla="*/ 46446 w 844732"/>
              <a:gd name="connsiteY26" fmla="*/ 505097 h 505097"/>
              <a:gd name="connsiteX27" fmla="*/ 46446 w 844732"/>
              <a:gd name="connsiteY27" fmla="*/ 476068 h 505097"/>
              <a:gd name="connsiteX28" fmla="*/ 29029 w 844732"/>
              <a:gd name="connsiteY28" fmla="*/ 441234 h 505097"/>
              <a:gd name="connsiteX29" fmla="*/ 29029 w 844732"/>
              <a:gd name="connsiteY29" fmla="*/ 412206 h 505097"/>
              <a:gd name="connsiteX30" fmla="*/ 23223 w 844732"/>
              <a:gd name="connsiteY30" fmla="*/ 374468 h 505097"/>
              <a:gd name="connsiteX31" fmla="*/ 23223 w 844732"/>
              <a:gd name="connsiteY31" fmla="*/ 336731 h 505097"/>
              <a:gd name="connsiteX32" fmla="*/ 0 w 844732"/>
              <a:gd name="connsiteY32" fmla="*/ 281577 h 505097"/>
              <a:gd name="connsiteX33" fmla="*/ 26126 w 844732"/>
              <a:gd name="connsiteY33" fmla="*/ 238034 h 505097"/>
              <a:gd name="connsiteX34" fmla="*/ 37737 w 844732"/>
              <a:gd name="connsiteY34" fmla="*/ 203200 h 505097"/>
              <a:gd name="connsiteX35" fmla="*/ 69669 w 844732"/>
              <a:gd name="connsiteY35" fmla="*/ 150948 h 505097"/>
              <a:gd name="connsiteX0" fmla="*/ 69669 w 844732"/>
              <a:gd name="connsiteY0" fmla="*/ 150948 h 505097"/>
              <a:gd name="connsiteX1" fmla="*/ 200297 w 844732"/>
              <a:gd name="connsiteY1" fmla="*/ 101600 h 505097"/>
              <a:gd name="connsiteX2" fmla="*/ 458652 w 844732"/>
              <a:gd name="connsiteY2" fmla="*/ 34834 h 505097"/>
              <a:gd name="connsiteX3" fmla="*/ 568960 w 844732"/>
              <a:gd name="connsiteY3" fmla="*/ 34834 h 505097"/>
              <a:gd name="connsiteX4" fmla="*/ 670560 w 844732"/>
              <a:gd name="connsiteY4" fmla="*/ 14514 h 505097"/>
              <a:gd name="connsiteX5" fmla="*/ 775063 w 844732"/>
              <a:gd name="connsiteY5" fmla="*/ 0 h 505097"/>
              <a:gd name="connsiteX6" fmla="*/ 844732 w 844732"/>
              <a:gd name="connsiteY6" fmla="*/ 26126 h 505097"/>
              <a:gd name="connsiteX7" fmla="*/ 795383 w 844732"/>
              <a:gd name="connsiteY7" fmla="*/ 89988 h 505097"/>
              <a:gd name="connsiteX8" fmla="*/ 772160 w 844732"/>
              <a:gd name="connsiteY8" fmla="*/ 127726 h 505097"/>
              <a:gd name="connsiteX9" fmla="*/ 766354 w 844732"/>
              <a:gd name="connsiteY9" fmla="*/ 156754 h 505097"/>
              <a:gd name="connsiteX10" fmla="*/ 740229 w 844732"/>
              <a:gd name="connsiteY10" fmla="*/ 162560 h 505097"/>
              <a:gd name="connsiteX11" fmla="*/ 711200 w 844732"/>
              <a:gd name="connsiteY11" fmla="*/ 182880 h 505097"/>
              <a:gd name="connsiteX12" fmla="*/ 693783 w 844732"/>
              <a:gd name="connsiteY12" fmla="*/ 217714 h 505097"/>
              <a:gd name="connsiteX13" fmla="*/ 687977 w 844732"/>
              <a:gd name="connsiteY13" fmla="*/ 229326 h 505097"/>
              <a:gd name="connsiteX14" fmla="*/ 670560 w 844732"/>
              <a:gd name="connsiteY14" fmla="*/ 229326 h 505097"/>
              <a:gd name="connsiteX15" fmla="*/ 658949 w 844732"/>
              <a:gd name="connsiteY15" fmla="*/ 252548 h 505097"/>
              <a:gd name="connsiteX16" fmla="*/ 658949 w 844732"/>
              <a:gd name="connsiteY16" fmla="*/ 252548 h 505097"/>
              <a:gd name="connsiteX17" fmla="*/ 307703 w 844732"/>
              <a:gd name="connsiteY17" fmla="*/ 447846 h 505097"/>
              <a:gd name="connsiteX18" fmla="*/ 276679 w 844732"/>
              <a:gd name="connsiteY18" fmla="*/ 451998 h 505097"/>
              <a:gd name="connsiteX19" fmla="*/ 256975 w 844732"/>
              <a:gd name="connsiteY19" fmla="*/ 410642 h 505097"/>
              <a:gd name="connsiteX20" fmla="*/ 246743 w 844732"/>
              <a:gd name="connsiteY20" fmla="*/ 365760 h 505097"/>
              <a:gd name="connsiteX21" fmla="*/ 246743 w 844732"/>
              <a:gd name="connsiteY21" fmla="*/ 365760 h 505097"/>
              <a:gd name="connsiteX22" fmla="*/ 214812 w 844732"/>
              <a:gd name="connsiteY22" fmla="*/ 397691 h 505097"/>
              <a:gd name="connsiteX23" fmla="*/ 211909 w 844732"/>
              <a:gd name="connsiteY23" fmla="*/ 444137 h 505097"/>
              <a:gd name="connsiteX24" fmla="*/ 214812 w 844732"/>
              <a:gd name="connsiteY24" fmla="*/ 478971 h 505097"/>
              <a:gd name="connsiteX25" fmla="*/ 46446 w 844732"/>
              <a:gd name="connsiteY25" fmla="*/ 505097 h 505097"/>
              <a:gd name="connsiteX26" fmla="*/ 46446 w 844732"/>
              <a:gd name="connsiteY26" fmla="*/ 476068 h 505097"/>
              <a:gd name="connsiteX27" fmla="*/ 29029 w 844732"/>
              <a:gd name="connsiteY27" fmla="*/ 441234 h 505097"/>
              <a:gd name="connsiteX28" fmla="*/ 29029 w 844732"/>
              <a:gd name="connsiteY28" fmla="*/ 412206 h 505097"/>
              <a:gd name="connsiteX29" fmla="*/ 23223 w 844732"/>
              <a:gd name="connsiteY29" fmla="*/ 374468 h 505097"/>
              <a:gd name="connsiteX30" fmla="*/ 23223 w 844732"/>
              <a:gd name="connsiteY30" fmla="*/ 336731 h 505097"/>
              <a:gd name="connsiteX31" fmla="*/ 0 w 844732"/>
              <a:gd name="connsiteY31" fmla="*/ 281577 h 505097"/>
              <a:gd name="connsiteX32" fmla="*/ 26126 w 844732"/>
              <a:gd name="connsiteY32" fmla="*/ 238034 h 505097"/>
              <a:gd name="connsiteX33" fmla="*/ 37737 w 844732"/>
              <a:gd name="connsiteY33" fmla="*/ 203200 h 505097"/>
              <a:gd name="connsiteX34" fmla="*/ 69669 w 844732"/>
              <a:gd name="connsiteY34" fmla="*/ 150948 h 505097"/>
              <a:gd name="connsiteX0" fmla="*/ 307703 w 844732"/>
              <a:gd name="connsiteY0" fmla="*/ 447846 h 505097"/>
              <a:gd name="connsiteX1" fmla="*/ 276679 w 844732"/>
              <a:gd name="connsiteY1" fmla="*/ 451998 h 505097"/>
              <a:gd name="connsiteX2" fmla="*/ 256975 w 844732"/>
              <a:gd name="connsiteY2" fmla="*/ 410642 h 505097"/>
              <a:gd name="connsiteX3" fmla="*/ 246743 w 844732"/>
              <a:gd name="connsiteY3" fmla="*/ 365760 h 505097"/>
              <a:gd name="connsiteX4" fmla="*/ 246743 w 844732"/>
              <a:gd name="connsiteY4" fmla="*/ 365760 h 505097"/>
              <a:gd name="connsiteX5" fmla="*/ 214812 w 844732"/>
              <a:gd name="connsiteY5" fmla="*/ 397691 h 505097"/>
              <a:gd name="connsiteX6" fmla="*/ 211909 w 844732"/>
              <a:gd name="connsiteY6" fmla="*/ 444137 h 505097"/>
              <a:gd name="connsiteX7" fmla="*/ 214812 w 844732"/>
              <a:gd name="connsiteY7" fmla="*/ 478971 h 505097"/>
              <a:gd name="connsiteX8" fmla="*/ 46446 w 844732"/>
              <a:gd name="connsiteY8" fmla="*/ 505097 h 505097"/>
              <a:gd name="connsiteX9" fmla="*/ 46446 w 844732"/>
              <a:gd name="connsiteY9" fmla="*/ 476068 h 505097"/>
              <a:gd name="connsiteX10" fmla="*/ 29029 w 844732"/>
              <a:gd name="connsiteY10" fmla="*/ 441234 h 505097"/>
              <a:gd name="connsiteX11" fmla="*/ 29029 w 844732"/>
              <a:gd name="connsiteY11" fmla="*/ 412206 h 505097"/>
              <a:gd name="connsiteX12" fmla="*/ 23223 w 844732"/>
              <a:gd name="connsiteY12" fmla="*/ 374468 h 505097"/>
              <a:gd name="connsiteX13" fmla="*/ 23223 w 844732"/>
              <a:gd name="connsiteY13" fmla="*/ 336731 h 505097"/>
              <a:gd name="connsiteX14" fmla="*/ 0 w 844732"/>
              <a:gd name="connsiteY14" fmla="*/ 281577 h 505097"/>
              <a:gd name="connsiteX15" fmla="*/ 26126 w 844732"/>
              <a:gd name="connsiteY15" fmla="*/ 238034 h 505097"/>
              <a:gd name="connsiteX16" fmla="*/ 37737 w 844732"/>
              <a:gd name="connsiteY16" fmla="*/ 203200 h 505097"/>
              <a:gd name="connsiteX17" fmla="*/ 69669 w 844732"/>
              <a:gd name="connsiteY17" fmla="*/ 150948 h 505097"/>
              <a:gd name="connsiteX18" fmla="*/ 200297 w 844732"/>
              <a:gd name="connsiteY18" fmla="*/ 101600 h 505097"/>
              <a:gd name="connsiteX19" fmla="*/ 458652 w 844732"/>
              <a:gd name="connsiteY19" fmla="*/ 34834 h 505097"/>
              <a:gd name="connsiteX20" fmla="*/ 568960 w 844732"/>
              <a:gd name="connsiteY20" fmla="*/ 34834 h 505097"/>
              <a:gd name="connsiteX21" fmla="*/ 670560 w 844732"/>
              <a:gd name="connsiteY21" fmla="*/ 14514 h 505097"/>
              <a:gd name="connsiteX22" fmla="*/ 775063 w 844732"/>
              <a:gd name="connsiteY22" fmla="*/ 0 h 505097"/>
              <a:gd name="connsiteX23" fmla="*/ 844732 w 844732"/>
              <a:gd name="connsiteY23" fmla="*/ 26126 h 505097"/>
              <a:gd name="connsiteX24" fmla="*/ 795383 w 844732"/>
              <a:gd name="connsiteY24" fmla="*/ 89988 h 505097"/>
              <a:gd name="connsiteX25" fmla="*/ 772160 w 844732"/>
              <a:gd name="connsiteY25" fmla="*/ 127726 h 505097"/>
              <a:gd name="connsiteX26" fmla="*/ 766354 w 844732"/>
              <a:gd name="connsiteY26" fmla="*/ 156754 h 505097"/>
              <a:gd name="connsiteX27" fmla="*/ 740229 w 844732"/>
              <a:gd name="connsiteY27" fmla="*/ 162560 h 505097"/>
              <a:gd name="connsiteX28" fmla="*/ 711200 w 844732"/>
              <a:gd name="connsiteY28" fmla="*/ 182880 h 505097"/>
              <a:gd name="connsiteX29" fmla="*/ 693783 w 844732"/>
              <a:gd name="connsiteY29" fmla="*/ 217714 h 505097"/>
              <a:gd name="connsiteX30" fmla="*/ 687977 w 844732"/>
              <a:gd name="connsiteY30" fmla="*/ 229326 h 505097"/>
              <a:gd name="connsiteX31" fmla="*/ 670560 w 844732"/>
              <a:gd name="connsiteY31" fmla="*/ 229326 h 505097"/>
              <a:gd name="connsiteX32" fmla="*/ 658949 w 844732"/>
              <a:gd name="connsiteY32" fmla="*/ 252548 h 505097"/>
              <a:gd name="connsiteX33" fmla="*/ 734519 w 844732"/>
              <a:gd name="connsiteY33" fmla="*/ 343988 h 505097"/>
              <a:gd name="connsiteX0" fmla="*/ 378349 w 844732"/>
              <a:gd name="connsiteY0" fmla="*/ 375315 h 505097"/>
              <a:gd name="connsiteX1" fmla="*/ 276679 w 844732"/>
              <a:gd name="connsiteY1" fmla="*/ 451998 h 505097"/>
              <a:gd name="connsiteX2" fmla="*/ 256975 w 844732"/>
              <a:gd name="connsiteY2" fmla="*/ 410642 h 505097"/>
              <a:gd name="connsiteX3" fmla="*/ 246743 w 844732"/>
              <a:gd name="connsiteY3" fmla="*/ 365760 h 505097"/>
              <a:gd name="connsiteX4" fmla="*/ 246743 w 844732"/>
              <a:gd name="connsiteY4" fmla="*/ 365760 h 505097"/>
              <a:gd name="connsiteX5" fmla="*/ 214812 w 844732"/>
              <a:gd name="connsiteY5" fmla="*/ 397691 h 505097"/>
              <a:gd name="connsiteX6" fmla="*/ 211909 w 844732"/>
              <a:gd name="connsiteY6" fmla="*/ 444137 h 505097"/>
              <a:gd name="connsiteX7" fmla="*/ 214812 w 844732"/>
              <a:gd name="connsiteY7" fmla="*/ 478971 h 505097"/>
              <a:gd name="connsiteX8" fmla="*/ 46446 w 844732"/>
              <a:gd name="connsiteY8" fmla="*/ 505097 h 505097"/>
              <a:gd name="connsiteX9" fmla="*/ 46446 w 844732"/>
              <a:gd name="connsiteY9" fmla="*/ 476068 h 505097"/>
              <a:gd name="connsiteX10" fmla="*/ 29029 w 844732"/>
              <a:gd name="connsiteY10" fmla="*/ 441234 h 505097"/>
              <a:gd name="connsiteX11" fmla="*/ 29029 w 844732"/>
              <a:gd name="connsiteY11" fmla="*/ 412206 h 505097"/>
              <a:gd name="connsiteX12" fmla="*/ 23223 w 844732"/>
              <a:gd name="connsiteY12" fmla="*/ 374468 h 505097"/>
              <a:gd name="connsiteX13" fmla="*/ 23223 w 844732"/>
              <a:gd name="connsiteY13" fmla="*/ 336731 h 505097"/>
              <a:gd name="connsiteX14" fmla="*/ 0 w 844732"/>
              <a:gd name="connsiteY14" fmla="*/ 281577 h 505097"/>
              <a:gd name="connsiteX15" fmla="*/ 26126 w 844732"/>
              <a:gd name="connsiteY15" fmla="*/ 238034 h 505097"/>
              <a:gd name="connsiteX16" fmla="*/ 37737 w 844732"/>
              <a:gd name="connsiteY16" fmla="*/ 203200 h 505097"/>
              <a:gd name="connsiteX17" fmla="*/ 69669 w 844732"/>
              <a:gd name="connsiteY17" fmla="*/ 150948 h 505097"/>
              <a:gd name="connsiteX18" fmla="*/ 200297 w 844732"/>
              <a:gd name="connsiteY18" fmla="*/ 101600 h 505097"/>
              <a:gd name="connsiteX19" fmla="*/ 458652 w 844732"/>
              <a:gd name="connsiteY19" fmla="*/ 34834 h 505097"/>
              <a:gd name="connsiteX20" fmla="*/ 568960 w 844732"/>
              <a:gd name="connsiteY20" fmla="*/ 34834 h 505097"/>
              <a:gd name="connsiteX21" fmla="*/ 670560 w 844732"/>
              <a:gd name="connsiteY21" fmla="*/ 14514 h 505097"/>
              <a:gd name="connsiteX22" fmla="*/ 775063 w 844732"/>
              <a:gd name="connsiteY22" fmla="*/ 0 h 505097"/>
              <a:gd name="connsiteX23" fmla="*/ 844732 w 844732"/>
              <a:gd name="connsiteY23" fmla="*/ 26126 h 505097"/>
              <a:gd name="connsiteX24" fmla="*/ 795383 w 844732"/>
              <a:gd name="connsiteY24" fmla="*/ 89988 h 505097"/>
              <a:gd name="connsiteX25" fmla="*/ 772160 w 844732"/>
              <a:gd name="connsiteY25" fmla="*/ 127726 h 505097"/>
              <a:gd name="connsiteX26" fmla="*/ 766354 w 844732"/>
              <a:gd name="connsiteY26" fmla="*/ 156754 h 505097"/>
              <a:gd name="connsiteX27" fmla="*/ 740229 w 844732"/>
              <a:gd name="connsiteY27" fmla="*/ 162560 h 505097"/>
              <a:gd name="connsiteX28" fmla="*/ 711200 w 844732"/>
              <a:gd name="connsiteY28" fmla="*/ 182880 h 505097"/>
              <a:gd name="connsiteX29" fmla="*/ 693783 w 844732"/>
              <a:gd name="connsiteY29" fmla="*/ 217714 h 505097"/>
              <a:gd name="connsiteX30" fmla="*/ 687977 w 844732"/>
              <a:gd name="connsiteY30" fmla="*/ 229326 h 505097"/>
              <a:gd name="connsiteX31" fmla="*/ 670560 w 844732"/>
              <a:gd name="connsiteY31" fmla="*/ 229326 h 505097"/>
              <a:gd name="connsiteX32" fmla="*/ 658949 w 844732"/>
              <a:gd name="connsiteY32" fmla="*/ 252548 h 505097"/>
              <a:gd name="connsiteX33" fmla="*/ 734519 w 844732"/>
              <a:gd name="connsiteY33" fmla="*/ 343988 h 505097"/>
              <a:gd name="connsiteX0" fmla="*/ 378349 w 844732"/>
              <a:gd name="connsiteY0" fmla="*/ 375315 h 505097"/>
              <a:gd name="connsiteX1" fmla="*/ 276679 w 844732"/>
              <a:gd name="connsiteY1" fmla="*/ 451998 h 505097"/>
              <a:gd name="connsiteX2" fmla="*/ 256975 w 844732"/>
              <a:gd name="connsiteY2" fmla="*/ 410642 h 505097"/>
              <a:gd name="connsiteX3" fmla="*/ 246743 w 844732"/>
              <a:gd name="connsiteY3" fmla="*/ 365760 h 505097"/>
              <a:gd name="connsiteX4" fmla="*/ 246743 w 844732"/>
              <a:gd name="connsiteY4" fmla="*/ 365760 h 505097"/>
              <a:gd name="connsiteX5" fmla="*/ 214812 w 844732"/>
              <a:gd name="connsiteY5" fmla="*/ 397691 h 505097"/>
              <a:gd name="connsiteX6" fmla="*/ 211909 w 844732"/>
              <a:gd name="connsiteY6" fmla="*/ 444137 h 505097"/>
              <a:gd name="connsiteX7" fmla="*/ 214812 w 844732"/>
              <a:gd name="connsiteY7" fmla="*/ 478971 h 505097"/>
              <a:gd name="connsiteX8" fmla="*/ 46446 w 844732"/>
              <a:gd name="connsiteY8" fmla="*/ 505097 h 505097"/>
              <a:gd name="connsiteX9" fmla="*/ 46446 w 844732"/>
              <a:gd name="connsiteY9" fmla="*/ 476068 h 505097"/>
              <a:gd name="connsiteX10" fmla="*/ 29029 w 844732"/>
              <a:gd name="connsiteY10" fmla="*/ 441234 h 505097"/>
              <a:gd name="connsiteX11" fmla="*/ 29029 w 844732"/>
              <a:gd name="connsiteY11" fmla="*/ 412206 h 505097"/>
              <a:gd name="connsiteX12" fmla="*/ 23223 w 844732"/>
              <a:gd name="connsiteY12" fmla="*/ 374468 h 505097"/>
              <a:gd name="connsiteX13" fmla="*/ 23223 w 844732"/>
              <a:gd name="connsiteY13" fmla="*/ 336731 h 505097"/>
              <a:gd name="connsiteX14" fmla="*/ 0 w 844732"/>
              <a:gd name="connsiteY14" fmla="*/ 281577 h 505097"/>
              <a:gd name="connsiteX15" fmla="*/ 26126 w 844732"/>
              <a:gd name="connsiteY15" fmla="*/ 238034 h 505097"/>
              <a:gd name="connsiteX16" fmla="*/ 37737 w 844732"/>
              <a:gd name="connsiteY16" fmla="*/ 203200 h 505097"/>
              <a:gd name="connsiteX17" fmla="*/ 69669 w 844732"/>
              <a:gd name="connsiteY17" fmla="*/ 150948 h 505097"/>
              <a:gd name="connsiteX18" fmla="*/ 200297 w 844732"/>
              <a:gd name="connsiteY18" fmla="*/ 101600 h 505097"/>
              <a:gd name="connsiteX19" fmla="*/ 458652 w 844732"/>
              <a:gd name="connsiteY19" fmla="*/ 34834 h 505097"/>
              <a:gd name="connsiteX20" fmla="*/ 568960 w 844732"/>
              <a:gd name="connsiteY20" fmla="*/ 34834 h 505097"/>
              <a:gd name="connsiteX21" fmla="*/ 670560 w 844732"/>
              <a:gd name="connsiteY21" fmla="*/ 14514 h 505097"/>
              <a:gd name="connsiteX22" fmla="*/ 775063 w 844732"/>
              <a:gd name="connsiteY22" fmla="*/ 0 h 505097"/>
              <a:gd name="connsiteX23" fmla="*/ 844732 w 844732"/>
              <a:gd name="connsiteY23" fmla="*/ 26126 h 505097"/>
              <a:gd name="connsiteX24" fmla="*/ 795383 w 844732"/>
              <a:gd name="connsiteY24" fmla="*/ 89988 h 505097"/>
              <a:gd name="connsiteX25" fmla="*/ 772160 w 844732"/>
              <a:gd name="connsiteY25" fmla="*/ 127726 h 505097"/>
              <a:gd name="connsiteX26" fmla="*/ 766354 w 844732"/>
              <a:gd name="connsiteY26" fmla="*/ 156754 h 505097"/>
              <a:gd name="connsiteX27" fmla="*/ 740229 w 844732"/>
              <a:gd name="connsiteY27" fmla="*/ 162560 h 505097"/>
              <a:gd name="connsiteX28" fmla="*/ 711200 w 844732"/>
              <a:gd name="connsiteY28" fmla="*/ 182880 h 505097"/>
              <a:gd name="connsiteX29" fmla="*/ 693783 w 844732"/>
              <a:gd name="connsiteY29" fmla="*/ 217714 h 505097"/>
              <a:gd name="connsiteX30" fmla="*/ 687977 w 844732"/>
              <a:gd name="connsiteY30" fmla="*/ 229326 h 505097"/>
              <a:gd name="connsiteX31" fmla="*/ 670560 w 844732"/>
              <a:gd name="connsiteY31" fmla="*/ 229326 h 505097"/>
              <a:gd name="connsiteX32" fmla="*/ 658949 w 844732"/>
              <a:gd name="connsiteY32" fmla="*/ 252548 h 50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4732" h="505097">
                <a:moveTo>
                  <a:pt x="378349" y="375315"/>
                </a:moveTo>
                <a:lnTo>
                  <a:pt x="276679" y="451998"/>
                </a:lnTo>
                <a:lnTo>
                  <a:pt x="256975" y="410642"/>
                </a:lnTo>
                <a:lnTo>
                  <a:pt x="246743" y="365760"/>
                </a:lnTo>
                <a:lnTo>
                  <a:pt x="246743" y="365760"/>
                </a:lnTo>
                <a:lnTo>
                  <a:pt x="214812" y="397691"/>
                </a:lnTo>
                <a:lnTo>
                  <a:pt x="211909" y="444137"/>
                </a:lnTo>
                <a:lnTo>
                  <a:pt x="214812" y="478971"/>
                </a:lnTo>
                <a:lnTo>
                  <a:pt x="46446" y="505097"/>
                </a:lnTo>
                <a:lnTo>
                  <a:pt x="46446" y="476068"/>
                </a:lnTo>
                <a:lnTo>
                  <a:pt x="29029" y="441234"/>
                </a:lnTo>
                <a:lnTo>
                  <a:pt x="29029" y="412206"/>
                </a:lnTo>
                <a:lnTo>
                  <a:pt x="23223" y="374468"/>
                </a:lnTo>
                <a:lnTo>
                  <a:pt x="23223" y="336731"/>
                </a:lnTo>
                <a:lnTo>
                  <a:pt x="0" y="281577"/>
                </a:lnTo>
                <a:lnTo>
                  <a:pt x="26126" y="238034"/>
                </a:lnTo>
                <a:lnTo>
                  <a:pt x="37737" y="203200"/>
                </a:lnTo>
                <a:lnTo>
                  <a:pt x="69669" y="150948"/>
                </a:lnTo>
                <a:lnTo>
                  <a:pt x="200297" y="101600"/>
                </a:lnTo>
                <a:lnTo>
                  <a:pt x="458652" y="34834"/>
                </a:lnTo>
                <a:lnTo>
                  <a:pt x="568960" y="34834"/>
                </a:lnTo>
                <a:lnTo>
                  <a:pt x="670560" y="14514"/>
                </a:lnTo>
                <a:lnTo>
                  <a:pt x="775063" y="0"/>
                </a:lnTo>
                <a:lnTo>
                  <a:pt x="844732" y="26126"/>
                </a:lnTo>
                <a:lnTo>
                  <a:pt x="795383" y="89988"/>
                </a:lnTo>
                <a:lnTo>
                  <a:pt x="772160" y="127726"/>
                </a:lnTo>
                <a:lnTo>
                  <a:pt x="766354" y="156754"/>
                </a:lnTo>
                <a:lnTo>
                  <a:pt x="740229" y="162560"/>
                </a:lnTo>
                <a:lnTo>
                  <a:pt x="711200" y="182880"/>
                </a:lnTo>
                <a:lnTo>
                  <a:pt x="693783" y="217714"/>
                </a:lnTo>
                <a:lnTo>
                  <a:pt x="687977" y="229326"/>
                </a:lnTo>
                <a:lnTo>
                  <a:pt x="670560" y="229326"/>
                </a:lnTo>
                <a:lnTo>
                  <a:pt x="658949" y="252548"/>
                </a:lnTo>
              </a:path>
            </a:pathLst>
          </a:custGeom>
          <a:solidFill>
            <a:srgbClr val="C0504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6FBD1FB8-309D-49E1-9F32-A0B5D0B6BEB0}"/>
              </a:ext>
            </a:extLst>
          </p:cNvPr>
          <p:cNvSpPr/>
          <p:nvPr/>
        </p:nvSpPr>
        <p:spPr>
          <a:xfrm rot="21384031">
            <a:off x="1549009" y="3153275"/>
            <a:ext cx="600644" cy="293452"/>
          </a:xfrm>
          <a:custGeom>
            <a:avLst/>
            <a:gdLst>
              <a:gd name="connsiteX0" fmla="*/ 0 w 444137"/>
              <a:gd name="connsiteY0" fmla="*/ 104503 h 220617"/>
              <a:gd name="connsiteX1" fmla="*/ 95794 w 444137"/>
              <a:gd name="connsiteY1" fmla="*/ 72572 h 220617"/>
              <a:gd name="connsiteX2" fmla="*/ 168366 w 444137"/>
              <a:gd name="connsiteY2" fmla="*/ 43543 h 220617"/>
              <a:gd name="connsiteX3" fmla="*/ 275771 w 444137"/>
              <a:gd name="connsiteY3" fmla="*/ 17417 h 220617"/>
              <a:gd name="connsiteX4" fmla="*/ 313509 w 444137"/>
              <a:gd name="connsiteY4" fmla="*/ 0 h 220617"/>
              <a:gd name="connsiteX5" fmla="*/ 325120 w 444137"/>
              <a:gd name="connsiteY5" fmla="*/ 2903 h 220617"/>
              <a:gd name="connsiteX6" fmla="*/ 345440 w 444137"/>
              <a:gd name="connsiteY6" fmla="*/ 43543 h 220617"/>
              <a:gd name="connsiteX7" fmla="*/ 345440 w 444137"/>
              <a:gd name="connsiteY7" fmla="*/ 92892 h 220617"/>
              <a:gd name="connsiteX8" fmla="*/ 345440 w 444137"/>
              <a:gd name="connsiteY8" fmla="*/ 92892 h 220617"/>
              <a:gd name="connsiteX9" fmla="*/ 380274 w 444137"/>
              <a:gd name="connsiteY9" fmla="*/ 148046 h 220617"/>
              <a:gd name="connsiteX10" fmla="*/ 415109 w 444137"/>
              <a:gd name="connsiteY10" fmla="*/ 171269 h 220617"/>
              <a:gd name="connsiteX11" fmla="*/ 444137 w 444137"/>
              <a:gd name="connsiteY11" fmla="*/ 191589 h 220617"/>
              <a:gd name="connsiteX12" fmla="*/ 441234 w 444137"/>
              <a:gd name="connsiteY12" fmla="*/ 220617 h 220617"/>
              <a:gd name="connsiteX13" fmla="*/ 441234 w 444137"/>
              <a:gd name="connsiteY13" fmla="*/ 220617 h 220617"/>
              <a:gd name="connsiteX14" fmla="*/ 365760 w 444137"/>
              <a:gd name="connsiteY14" fmla="*/ 191589 h 220617"/>
              <a:gd name="connsiteX15" fmla="*/ 307703 w 444137"/>
              <a:gd name="connsiteY15" fmla="*/ 185783 h 220617"/>
              <a:gd name="connsiteX16" fmla="*/ 272869 w 444137"/>
              <a:gd name="connsiteY16" fmla="*/ 182880 h 220617"/>
              <a:gd name="connsiteX17" fmla="*/ 240937 w 444137"/>
              <a:gd name="connsiteY17" fmla="*/ 200297 h 220617"/>
              <a:gd name="connsiteX18" fmla="*/ 226423 w 444137"/>
              <a:gd name="connsiteY18" fmla="*/ 211909 h 220617"/>
              <a:gd name="connsiteX19" fmla="*/ 206103 w 444137"/>
              <a:gd name="connsiteY19" fmla="*/ 188686 h 220617"/>
              <a:gd name="connsiteX20" fmla="*/ 177074 w 444137"/>
              <a:gd name="connsiteY20" fmla="*/ 188686 h 220617"/>
              <a:gd name="connsiteX21" fmla="*/ 177074 w 444137"/>
              <a:gd name="connsiteY21" fmla="*/ 188686 h 220617"/>
              <a:gd name="connsiteX22" fmla="*/ 156754 w 444137"/>
              <a:gd name="connsiteY22" fmla="*/ 168366 h 220617"/>
              <a:gd name="connsiteX23" fmla="*/ 101600 w 444137"/>
              <a:gd name="connsiteY23" fmla="*/ 142240 h 220617"/>
              <a:gd name="connsiteX24" fmla="*/ 60960 w 444137"/>
              <a:gd name="connsiteY24" fmla="*/ 113212 h 220617"/>
              <a:gd name="connsiteX25" fmla="*/ 46446 w 444137"/>
              <a:gd name="connsiteY25" fmla="*/ 130629 h 220617"/>
              <a:gd name="connsiteX26" fmla="*/ 0 w 444137"/>
              <a:gd name="connsiteY26" fmla="*/ 104503 h 220617"/>
              <a:gd name="connsiteX0" fmla="*/ 0 w 444137"/>
              <a:gd name="connsiteY0" fmla="*/ 104503 h 220617"/>
              <a:gd name="connsiteX1" fmla="*/ 95794 w 444137"/>
              <a:gd name="connsiteY1" fmla="*/ 72572 h 220617"/>
              <a:gd name="connsiteX2" fmla="*/ 168366 w 444137"/>
              <a:gd name="connsiteY2" fmla="*/ 43543 h 220617"/>
              <a:gd name="connsiteX3" fmla="*/ 275771 w 444137"/>
              <a:gd name="connsiteY3" fmla="*/ 17417 h 220617"/>
              <a:gd name="connsiteX4" fmla="*/ 313509 w 444137"/>
              <a:gd name="connsiteY4" fmla="*/ 0 h 220617"/>
              <a:gd name="connsiteX5" fmla="*/ 325120 w 444137"/>
              <a:gd name="connsiteY5" fmla="*/ 2903 h 220617"/>
              <a:gd name="connsiteX6" fmla="*/ 345440 w 444137"/>
              <a:gd name="connsiteY6" fmla="*/ 43543 h 220617"/>
              <a:gd name="connsiteX7" fmla="*/ 345440 w 444137"/>
              <a:gd name="connsiteY7" fmla="*/ 92892 h 220617"/>
              <a:gd name="connsiteX8" fmla="*/ 345440 w 444137"/>
              <a:gd name="connsiteY8" fmla="*/ 92892 h 220617"/>
              <a:gd name="connsiteX9" fmla="*/ 380274 w 444137"/>
              <a:gd name="connsiteY9" fmla="*/ 148046 h 220617"/>
              <a:gd name="connsiteX10" fmla="*/ 415109 w 444137"/>
              <a:gd name="connsiteY10" fmla="*/ 171269 h 220617"/>
              <a:gd name="connsiteX11" fmla="*/ 444137 w 444137"/>
              <a:gd name="connsiteY11" fmla="*/ 191589 h 220617"/>
              <a:gd name="connsiteX12" fmla="*/ 441234 w 444137"/>
              <a:gd name="connsiteY12" fmla="*/ 220617 h 220617"/>
              <a:gd name="connsiteX13" fmla="*/ 441234 w 444137"/>
              <a:gd name="connsiteY13" fmla="*/ 220617 h 220617"/>
              <a:gd name="connsiteX14" fmla="*/ 355884 w 444137"/>
              <a:gd name="connsiteY14" fmla="*/ 209911 h 220617"/>
              <a:gd name="connsiteX15" fmla="*/ 307703 w 444137"/>
              <a:gd name="connsiteY15" fmla="*/ 185783 h 220617"/>
              <a:gd name="connsiteX16" fmla="*/ 272869 w 444137"/>
              <a:gd name="connsiteY16" fmla="*/ 182880 h 220617"/>
              <a:gd name="connsiteX17" fmla="*/ 240937 w 444137"/>
              <a:gd name="connsiteY17" fmla="*/ 200297 h 220617"/>
              <a:gd name="connsiteX18" fmla="*/ 226423 w 444137"/>
              <a:gd name="connsiteY18" fmla="*/ 211909 h 220617"/>
              <a:gd name="connsiteX19" fmla="*/ 206103 w 444137"/>
              <a:gd name="connsiteY19" fmla="*/ 188686 h 220617"/>
              <a:gd name="connsiteX20" fmla="*/ 177074 w 444137"/>
              <a:gd name="connsiteY20" fmla="*/ 188686 h 220617"/>
              <a:gd name="connsiteX21" fmla="*/ 177074 w 444137"/>
              <a:gd name="connsiteY21" fmla="*/ 188686 h 220617"/>
              <a:gd name="connsiteX22" fmla="*/ 156754 w 444137"/>
              <a:gd name="connsiteY22" fmla="*/ 168366 h 220617"/>
              <a:gd name="connsiteX23" fmla="*/ 101600 w 444137"/>
              <a:gd name="connsiteY23" fmla="*/ 142240 h 220617"/>
              <a:gd name="connsiteX24" fmla="*/ 60960 w 444137"/>
              <a:gd name="connsiteY24" fmla="*/ 113212 h 220617"/>
              <a:gd name="connsiteX25" fmla="*/ 46446 w 444137"/>
              <a:gd name="connsiteY25" fmla="*/ 130629 h 220617"/>
              <a:gd name="connsiteX26" fmla="*/ 0 w 444137"/>
              <a:gd name="connsiteY26" fmla="*/ 104503 h 220617"/>
              <a:gd name="connsiteX0" fmla="*/ 0 w 444137"/>
              <a:gd name="connsiteY0" fmla="*/ 104503 h 296525"/>
              <a:gd name="connsiteX1" fmla="*/ 95794 w 444137"/>
              <a:gd name="connsiteY1" fmla="*/ 72572 h 296525"/>
              <a:gd name="connsiteX2" fmla="*/ 168366 w 444137"/>
              <a:gd name="connsiteY2" fmla="*/ 43543 h 296525"/>
              <a:gd name="connsiteX3" fmla="*/ 275771 w 444137"/>
              <a:gd name="connsiteY3" fmla="*/ 17417 h 296525"/>
              <a:gd name="connsiteX4" fmla="*/ 313509 w 444137"/>
              <a:gd name="connsiteY4" fmla="*/ 0 h 296525"/>
              <a:gd name="connsiteX5" fmla="*/ 325120 w 444137"/>
              <a:gd name="connsiteY5" fmla="*/ 2903 h 296525"/>
              <a:gd name="connsiteX6" fmla="*/ 345440 w 444137"/>
              <a:gd name="connsiteY6" fmla="*/ 43543 h 296525"/>
              <a:gd name="connsiteX7" fmla="*/ 345440 w 444137"/>
              <a:gd name="connsiteY7" fmla="*/ 92892 h 296525"/>
              <a:gd name="connsiteX8" fmla="*/ 345440 w 444137"/>
              <a:gd name="connsiteY8" fmla="*/ 92892 h 296525"/>
              <a:gd name="connsiteX9" fmla="*/ 380274 w 444137"/>
              <a:gd name="connsiteY9" fmla="*/ 148046 h 296525"/>
              <a:gd name="connsiteX10" fmla="*/ 415109 w 444137"/>
              <a:gd name="connsiteY10" fmla="*/ 171269 h 296525"/>
              <a:gd name="connsiteX11" fmla="*/ 444137 w 444137"/>
              <a:gd name="connsiteY11" fmla="*/ 191589 h 296525"/>
              <a:gd name="connsiteX12" fmla="*/ 441234 w 444137"/>
              <a:gd name="connsiteY12" fmla="*/ 220617 h 296525"/>
              <a:gd name="connsiteX13" fmla="*/ 407657 w 444137"/>
              <a:gd name="connsiteY13" fmla="*/ 296525 h 296525"/>
              <a:gd name="connsiteX14" fmla="*/ 355884 w 444137"/>
              <a:gd name="connsiteY14" fmla="*/ 209911 h 296525"/>
              <a:gd name="connsiteX15" fmla="*/ 307703 w 444137"/>
              <a:gd name="connsiteY15" fmla="*/ 185783 h 296525"/>
              <a:gd name="connsiteX16" fmla="*/ 272869 w 444137"/>
              <a:gd name="connsiteY16" fmla="*/ 182880 h 296525"/>
              <a:gd name="connsiteX17" fmla="*/ 240937 w 444137"/>
              <a:gd name="connsiteY17" fmla="*/ 200297 h 296525"/>
              <a:gd name="connsiteX18" fmla="*/ 226423 w 444137"/>
              <a:gd name="connsiteY18" fmla="*/ 211909 h 296525"/>
              <a:gd name="connsiteX19" fmla="*/ 206103 w 444137"/>
              <a:gd name="connsiteY19" fmla="*/ 188686 h 296525"/>
              <a:gd name="connsiteX20" fmla="*/ 177074 w 444137"/>
              <a:gd name="connsiteY20" fmla="*/ 188686 h 296525"/>
              <a:gd name="connsiteX21" fmla="*/ 177074 w 444137"/>
              <a:gd name="connsiteY21" fmla="*/ 188686 h 296525"/>
              <a:gd name="connsiteX22" fmla="*/ 156754 w 444137"/>
              <a:gd name="connsiteY22" fmla="*/ 168366 h 296525"/>
              <a:gd name="connsiteX23" fmla="*/ 101600 w 444137"/>
              <a:gd name="connsiteY23" fmla="*/ 142240 h 296525"/>
              <a:gd name="connsiteX24" fmla="*/ 60960 w 444137"/>
              <a:gd name="connsiteY24" fmla="*/ 113212 h 296525"/>
              <a:gd name="connsiteX25" fmla="*/ 46446 w 444137"/>
              <a:gd name="connsiteY25" fmla="*/ 130629 h 296525"/>
              <a:gd name="connsiteX26" fmla="*/ 0 w 444137"/>
              <a:gd name="connsiteY26" fmla="*/ 104503 h 296525"/>
              <a:gd name="connsiteX0" fmla="*/ 0 w 504439"/>
              <a:gd name="connsiteY0" fmla="*/ 104503 h 296525"/>
              <a:gd name="connsiteX1" fmla="*/ 95794 w 504439"/>
              <a:gd name="connsiteY1" fmla="*/ 72572 h 296525"/>
              <a:gd name="connsiteX2" fmla="*/ 168366 w 504439"/>
              <a:gd name="connsiteY2" fmla="*/ 43543 h 296525"/>
              <a:gd name="connsiteX3" fmla="*/ 275771 w 504439"/>
              <a:gd name="connsiteY3" fmla="*/ 17417 h 296525"/>
              <a:gd name="connsiteX4" fmla="*/ 313509 w 504439"/>
              <a:gd name="connsiteY4" fmla="*/ 0 h 296525"/>
              <a:gd name="connsiteX5" fmla="*/ 325120 w 504439"/>
              <a:gd name="connsiteY5" fmla="*/ 2903 h 296525"/>
              <a:gd name="connsiteX6" fmla="*/ 345440 w 504439"/>
              <a:gd name="connsiteY6" fmla="*/ 43543 h 296525"/>
              <a:gd name="connsiteX7" fmla="*/ 345440 w 504439"/>
              <a:gd name="connsiteY7" fmla="*/ 92892 h 296525"/>
              <a:gd name="connsiteX8" fmla="*/ 345440 w 504439"/>
              <a:gd name="connsiteY8" fmla="*/ 92892 h 296525"/>
              <a:gd name="connsiteX9" fmla="*/ 380274 w 504439"/>
              <a:gd name="connsiteY9" fmla="*/ 148046 h 296525"/>
              <a:gd name="connsiteX10" fmla="*/ 415109 w 504439"/>
              <a:gd name="connsiteY10" fmla="*/ 171269 h 296525"/>
              <a:gd name="connsiteX11" fmla="*/ 444137 w 504439"/>
              <a:gd name="connsiteY11" fmla="*/ 191589 h 296525"/>
              <a:gd name="connsiteX12" fmla="*/ 504439 w 504439"/>
              <a:gd name="connsiteY12" fmla="*/ 267733 h 296525"/>
              <a:gd name="connsiteX13" fmla="*/ 407657 w 504439"/>
              <a:gd name="connsiteY13" fmla="*/ 296525 h 296525"/>
              <a:gd name="connsiteX14" fmla="*/ 355884 w 504439"/>
              <a:gd name="connsiteY14" fmla="*/ 209911 h 296525"/>
              <a:gd name="connsiteX15" fmla="*/ 307703 w 504439"/>
              <a:gd name="connsiteY15" fmla="*/ 185783 h 296525"/>
              <a:gd name="connsiteX16" fmla="*/ 272869 w 504439"/>
              <a:gd name="connsiteY16" fmla="*/ 182880 h 296525"/>
              <a:gd name="connsiteX17" fmla="*/ 240937 w 504439"/>
              <a:gd name="connsiteY17" fmla="*/ 200297 h 296525"/>
              <a:gd name="connsiteX18" fmla="*/ 226423 w 504439"/>
              <a:gd name="connsiteY18" fmla="*/ 211909 h 296525"/>
              <a:gd name="connsiteX19" fmla="*/ 206103 w 504439"/>
              <a:gd name="connsiteY19" fmla="*/ 188686 h 296525"/>
              <a:gd name="connsiteX20" fmla="*/ 177074 w 504439"/>
              <a:gd name="connsiteY20" fmla="*/ 188686 h 296525"/>
              <a:gd name="connsiteX21" fmla="*/ 177074 w 504439"/>
              <a:gd name="connsiteY21" fmla="*/ 188686 h 296525"/>
              <a:gd name="connsiteX22" fmla="*/ 156754 w 504439"/>
              <a:gd name="connsiteY22" fmla="*/ 168366 h 296525"/>
              <a:gd name="connsiteX23" fmla="*/ 101600 w 504439"/>
              <a:gd name="connsiteY23" fmla="*/ 142240 h 296525"/>
              <a:gd name="connsiteX24" fmla="*/ 60960 w 504439"/>
              <a:gd name="connsiteY24" fmla="*/ 113212 h 296525"/>
              <a:gd name="connsiteX25" fmla="*/ 46446 w 504439"/>
              <a:gd name="connsiteY25" fmla="*/ 130629 h 296525"/>
              <a:gd name="connsiteX26" fmla="*/ 0 w 504439"/>
              <a:gd name="connsiteY26" fmla="*/ 104503 h 296525"/>
              <a:gd name="connsiteX0" fmla="*/ 0 w 504439"/>
              <a:gd name="connsiteY0" fmla="*/ 104503 h 296525"/>
              <a:gd name="connsiteX1" fmla="*/ 87894 w 504439"/>
              <a:gd name="connsiteY1" fmla="*/ 69954 h 296525"/>
              <a:gd name="connsiteX2" fmla="*/ 168366 w 504439"/>
              <a:gd name="connsiteY2" fmla="*/ 43543 h 296525"/>
              <a:gd name="connsiteX3" fmla="*/ 275771 w 504439"/>
              <a:gd name="connsiteY3" fmla="*/ 17417 h 296525"/>
              <a:gd name="connsiteX4" fmla="*/ 313509 w 504439"/>
              <a:gd name="connsiteY4" fmla="*/ 0 h 296525"/>
              <a:gd name="connsiteX5" fmla="*/ 325120 w 504439"/>
              <a:gd name="connsiteY5" fmla="*/ 2903 h 296525"/>
              <a:gd name="connsiteX6" fmla="*/ 345440 w 504439"/>
              <a:gd name="connsiteY6" fmla="*/ 43543 h 296525"/>
              <a:gd name="connsiteX7" fmla="*/ 345440 w 504439"/>
              <a:gd name="connsiteY7" fmla="*/ 92892 h 296525"/>
              <a:gd name="connsiteX8" fmla="*/ 345440 w 504439"/>
              <a:gd name="connsiteY8" fmla="*/ 92892 h 296525"/>
              <a:gd name="connsiteX9" fmla="*/ 380274 w 504439"/>
              <a:gd name="connsiteY9" fmla="*/ 148046 h 296525"/>
              <a:gd name="connsiteX10" fmla="*/ 415109 w 504439"/>
              <a:gd name="connsiteY10" fmla="*/ 171269 h 296525"/>
              <a:gd name="connsiteX11" fmla="*/ 444137 w 504439"/>
              <a:gd name="connsiteY11" fmla="*/ 191589 h 296525"/>
              <a:gd name="connsiteX12" fmla="*/ 504439 w 504439"/>
              <a:gd name="connsiteY12" fmla="*/ 267733 h 296525"/>
              <a:gd name="connsiteX13" fmla="*/ 407657 w 504439"/>
              <a:gd name="connsiteY13" fmla="*/ 296525 h 296525"/>
              <a:gd name="connsiteX14" fmla="*/ 355884 w 504439"/>
              <a:gd name="connsiteY14" fmla="*/ 209911 h 296525"/>
              <a:gd name="connsiteX15" fmla="*/ 307703 w 504439"/>
              <a:gd name="connsiteY15" fmla="*/ 185783 h 296525"/>
              <a:gd name="connsiteX16" fmla="*/ 272869 w 504439"/>
              <a:gd name="connsiteY16" fmla="*/ 182880 h 296525"/>
              <a:gd name="connsiteX17" fmla="*/ 240937 w 504439"/>
              <a:gd name="connsiteY17" fmla="*/ 200297 h 296525"/>
              <a:gd name="connsiteX18" fmla="*/ 226423 w 504439"/>
              <a:gd name="connsiteY18" fmla="*/ 211909 h 296525"/>
              <a:gd name="connsiteX19" fmla="*/ 206103 w 504439"/>
              <a:gd name="connsiteY19" fmla="*/ 188686 h 296525"/>
              <a:gd name="connsiteX20" fmla="*/ 177074 w 504439"/>
              <a:gd name="connsiteY20" fmla="*/ 188686 h 296525"/>
              <a:gd name="connsiteX21" fmla="*/ 177074 w 504439"/>
              <a:gd name="connsiteY21" fmla="*/ 188686 h 296525"/>
              <a:gd name="connsiteX22" fmla="*/ 156754 w 504439"/>
              <a:gd name="connsiteY22" fmla="*/ 168366 h 296525"/>
              <a:gd name="connsiteX23" fmla="*/ 101600 w 504439"/>
              <a:gd name="connsiteY23" fmla="*/ 142240 h 296525"/>
              <a:gd name="connsiteX24" fmla="*/ 60960 w 504439"/>
              <a:gd name="connsiteY24" fmla="*/ 113212 h 296525"/>
              <a:gd name="connsiteX25" fmla="*/ 46446 w 504439"/>
              <a:gd name="connsiteY25" fmla="*/ 130629 h 296525"/>
              <a:gd name="connsiteX26" fmla="*/ 0 w 504439"/>
              <a:gd name="connsiteY26" fmla="*/ 104503 h 296525"/>
              <a:gd name="connsiteX0" fmla="*/ 0 w 457993"/>
              <a:gd name="connsiteY0" fmla="*/ 130629 h 296525"/>
              <a:gd name="connsiteX1" fmla="*/ 41448 w 457993"/>
              <a:gd name="connsiteY1" fmla="*/ 69954 h 296525"/>
              <a:gd name="connsiteX2" fmla="*/ 121920 w 457993"/>
              <a:gd name="connsiteY2" fmla="*/ 43543 h 296525"/>
              <a:gd name="connsiteX3" fmla="*/ 229325 w 457993"/>
              <a:gd name="connsiteY3" fmla="*/ 17417 h 296525"/>
              <a:gd name="connsiteX4" fmla="*/ 267063 w 457993"/>
              <a:gd name="connsiteY4" fmla="*/ 0 h 296525"/>
              <a:gd name="connsiteX5" fmla="*/ 278674 w 457993"/>
              <a:gd name="connsiteY5" fmla="*/ 2903 h 296525"/>
              <a:gd name="connsiteX6" fmla="*/ 298994 w 457993"/>
              <a:gd name="connsiteY6" fmla="*/ 43543 h 296525"/>
              <a:gd name="connsiteX7" fmla="*/ 298994 w 457993"/>
              <a:gd name="connsiteY7" fmla="*/ 92892 h 296525"/>
              <a:gd name="connsiteX8" fmla="*/ 298994 w 457993"/>
              <a:gd name="connsiteY8" fmla="*/ 92892 h 296525"/>
              <a:gd name="connsiteX9" fmla="*/ 333828 w 457993"/>
              <a:gd name="connsiteY9" fmla="*/ 148046 h 296525"/>
              <a:gd name="connsiteX10" fmla="*/ 368663 w 457993"/>
              <a:gd name="connsiteY10" fmla="*/ 171269 h 296525"/>
              <a:gd name="connsiteX11" fmla="*/ 397691 w 457993"/>
              <a:gd name="connsiteY11" fmla="*/ 191589 h 296525"/>
              <a:gd name="connsiteX12" fmla="*/ 457993 w 457993"/>
              <a:gd name="connsiteY12" fmla="*/ 267733 h 296525"/>
              <a:gd name="connsiteX13" fmla="*/ 361211 w 457993"/>
              <a:gd name="connsiteY13" fmla="*/ 296525 h 296525"/>
              <a:gd name="connsiteX14" fmla="*/ 309438 w 457993"/>
              <a:gd name="connsiteY14" fmla="*/ 209911 h 296525"/>
              <a:gd name="connsiteX15" fmla="*/ 261257 w 457993"/>
              <a:gd name="connsiteY15" fmla="*/ 185783 h 296525"/>
              <a:gd name="connsiteX16" fmla="*/ 226423 w 457993"/>
              <a:gd name="connsiteY16" fmla="*/ 182880 h 296525"/>
              <a:gd name="connsiteX17" fmla="*/ 194491 w 457993"/>
              <a:gd name="connsiteY17" fmla="*/ 200297 h 296525"/>
              <a:gd name="connsiteX18" fmla="*/ 179977 w 457993"/>
              <a:gd name="connsiteY18" fmla="*/ 211909 h 296525"/>
              <a:gd name="connsiteX19" fmla="*/ 159657 w 457993"/>
              <a:gd name="connsiteY19" fmla="*/ 188686 h 296525"/>
              <a:gd name="connsiteX20" fmla="*/ 130628 w 457993"/>
              <a:gd name="connsiteY20" fmla="*/ 188686 h 296525"/>
              <a:gd name="connsiteX21" fmla="*/ 130628 w 457993"/>
              <a:gd name="connsiteY21" fmla="*/ 188686 h 296525"/>
              <a:gd name="connsiteX22" fmla="*/ 110308 w 457993"/>
              <a:gd name="connsiteY22" fmla="*/ 168366 h 296525"/>
              <a:gd name="connsiteX23" fmla="*/ 55154 w 457993"/>
              <a:gd name="connsiteY23" fmla="*/ 142240 h 296525"/>
              <a:gd name="connsiteX24" fmla="*/ 14514 w 457993"/>
              <a:gd name="connsiteY24" fmla="*/ 113212 h 296525"/>
              <a:gd name="connsiteX25" fmla="*/ 0 w 457993"/>
              <a:gd name="connsiteY25" fmla="*/ 130629 h 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7993" h="296525">
                <a:moveTo>
                  <a:pt x="0" y="130629"/>
                </a:moveTo>
                <a:lnTo>
                  <a:pt x="41448" y="69954"/>
                </a:lnTo>
                <a:lnTo>
                  <a:pt x="121920" y="43543"/>
                </a:lnTo>
                <a:lnTo>
                  <a:pt x="229325" y="17417"/>
                </a:lnTo>
                <a:lnTo>
                  <a:pt x="267063" y="0"/>
                </a:lnTo>
                <a:lnTo>
                  <a:pt x="278674" y="2903"/>
                </a:lnTo>
                <a:lnTo>
                  <a:pt x="298994" y="43543"/>
                </a:lnTo>
                <a:lnTo>
                  <a:pt x="298994" y="92892"/>
                </a:lnTo>
                <a:lnTo>
                  <a:pt x="298994" y="92892"/>
                </a:lnTo>
                <a:lnTo>
                  <a:pt x="333828" y="148046"/>
                </a:lnTo>
                <a:lnTo>
                  <a:pt x="368663" y="171269"/>
                </a:lnTo>
                <a:lnTo>
                  <a:pt x="397691" y="191589"/>
                </a:lnTo>
                <a:lnTo>
                  <a:pt x="457993" y="267733"/>
                </a:lnTo>
                <a:lnTo>
                  <a:pt x="361211" y="296525"/>
                </a:lnTo>
                <a:lnTo>
                  <a:pt x="309438" y="209911"/>
                </a:lnTo>
                <a:lnTo>
                  <a:pt x="261257" y="185783"/>
                </a:lnTo>
                <a:lnTo>
                  <a:pt x="226423" y="182880"/>
                </a:lnTo>
                <a:lnTo>
                  <a:pt x="194491" y="200297"/>
                </a:lnTo>
                <a:lnTo>
                  <a:pt x="179977" y="211909"/>
                </a:lnTo>
                <a:lnTo>
                  <a:pt x="159657" y="188686"/>
                </a:lnTo>
                <a:lnTo>
                  <a:pt x="130628" y="188686"/>
                </a:lnTo>
                <a:lnTo>
                  <a:pt x="130628" y="188686"/>
                </a:lnTo>
                <a:lnTo>
                  <a:pt x="110308" y="168366"/>
                </a:lnTo>
                <a:lnTo>
                  <a:pt x="55154" y="142240"/>
                </a:lnTo>
                <a:lnTo>
                  <a:pt x="14514" y="113212"/>
                </a:lnTo>
                <a:lnTo>
                  <a:pt x="0" y="130629"/>
                </a:lnTo>
                <a:close/>
              </a:path>
            </a:pathLst>
          </a:custGeom>
          <a:solidFill>
            <a:srgbClr val="77933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2">
            <a:extLst>
              <a:ext uri="{FF2B5EF4-FFF2-40B4-BE49-F238E27FC236}">
                <a16:creationId xmlns:a16="http://schemas.microsoft.com/office/drawing/2014/main" id="{FAC6CD59-DF32-42B2-B7AE-D8ADE204A812}"/>
              </a:ext>
            </a:extLst>
          </p:cNvPr>
          <p:cNvSpPr/>
          <p:nvPr/>
        </p:nvSpPr>
        <p:spPr>
          <a:xfrm rot="21384031">
            <a:off x="1724982" y="3202929"/>
            <a:ext cx="5532120" cy="2414607"/>
          </a:xfrm>
          <a:custGeom>
            <a:avLst/>
            <a:gdLst>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971910 w 4572000"/>
              <a:gd name="connsiteY114" fmla="*/ 787879 h 1995577"/>
              <a:gd name="connsiteX115" fmla="*/ 885646 w 4572000"/>
              <a:gd name="connsiteY115" fmla="*/ 724619 h 1995577"/>
              <a:gd name="connsiteX116" fmla="*/ 822385 w 4572000"/>
              <a:gd name="connsiteY116" fmla="*/ 71311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971910 w 4572000"/>
              <a:gd name="connsiteY114" fmla="*/ 787879 h 1995577"/>
              <a:gd name="connsiteX115" fmla="*/ 885646 w 4572000"/>
              <a:gd name="connsiteY115" fmla="*/ 724619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971910 w 4572000"/>
              <a:gd name="connsiteY114" fmla="*/ 787879 h 1995577"/>
              <a:gd name="connsiteX115" fmla="*/ 8511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971910 w 4572000"/>
              <a:gd name="connsiteY114" fmla="*/ 787879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1086929 w 4572000"/>
              <a:gd name="connsiteY113" fmla="*/ 885645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178944 w 4572000"/>
              <a:gd name="connsiteY112" fmla="*/ 971909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2012831 w 4572000"/>
              <a:gd name="connsiteY32" fmla="*/ 66710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70340 w 4572000"/>
              <a:gd name="connsiteY33" fmla="*/ 672860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22098 w 4572000"/>
              <a:gd name="connsiteY34" fmla="*/ 67861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47622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64875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506748 w 4572000"/>
              <a:gd name="connsiteY109" fmla="*/ 1299713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62023 w 4572000"/>
              <a:gd name="connsiteY108" fmla="*/ 1420483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834551 w 4572000"/>
              <a:gd name="connsiteY107" fmla="*/ 1535502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15065 w 4572000"/>
              <a:gd name="connsiteY106" fmla="*/ 1575758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49570 w 4572000"/>
              <a:gd name="connsiteY105" fmla="*/ 1575758 h 1995577"/>
              <a:gd name="connsiteX106" fmla="*/ 1902877 w 4572000"/>
              <a:gd name="connsiteY106" fmla="*/ 1801900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12831 w 4572000"/>
              <a:gd name="connsiteY104" fmla="*/ 1529751 h 1995577"/>
              <a:gd name="connsiteX105" fmla="*/ 1982074 w 4572000"/>
              <a:gd name="connsiteY105" fmla="*/ 1811732 h 1995577"/>
              <a:gd name="connsiteX106" fmla="*/ 1902877 w 4572000"/>
              <a:gd name="connsiteY106" fmla="*/ 1801900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081842 w 4572000"/>
              <a:gd name="connsiteY103" fmla="*/ 1552754 h 1995577"/>
              <a:gd name="connsiteX104" fmla="*/ 2069712 w 4572000"/>
              <a:gd name="connsiteY104" fmla="*/ 1809971 h 1995577"/>
              <a:gd name="connsiteX105" fmla="*/ 1982074 w 4572000"/>
              <a:gd name="connsiteY105" fmla="*/ 1811732 h 1995577"/>
              <a:gd name="connsiteX106" fmla="*/ 1902877 w 4572000"/>
              <a:gd name="connsiteY106" fmla="*/ 1801900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27849 w 4572000"/>
              <a:gd name="connsiteY102" fmla="*/ 1587260 h 1995577"/>
              <a:gd name="connsiteX103" fmla="*/ 2179352 w 4572000"/>
              <a:gd name="connsiteY103" fmla="*/ 1975541 h 1995577"/>
              <a:gd name="connsiteX104" fmla="*/ 2069712 w 4572000"/>
              <a:gd name="connsiteY104" fmla="*/ 1809971 h 1995577"/>
              <a:gd name="connsiteX105" fmla="*/ 1982074 w 4572000"/>
              <a:gd name="connsiteY105" fmla="*/ 1811732 h 1995577"/>
              <a:gd name="connsiteX106" fmla="*/ 1902877 w 4572000"/>
              <a:gd name="connsiteY106" fmla="*/ 1801900 h 1995577"/>
              <a:gd name="connsiteX107" fmla="*/ 1777670 w 4572000"/>
              <a:gd name="connsiteY107" fmla="*/ 1668237 h 1995577"/>
              <a:gd name="connsiteX108" fmla="*/ 1605142 w 4572000"/>
              <a:gd name="connsiteY108" fmla="*/ 1577800 h 1995577"/>
              <a:gd name="connsiteX109" fmla="*/ 1441741 w 4572000"/>
              <a:gd name="connsiteY109" fmla="*/ 1427532 h 1995577"/>
              <a:gd name="connsiteX110" fmla="*/ 1431985 w 4572000"/>
              <a:gd name="connsiteY110" fmla="*/ 1184694 h 1995577"/>
              <a:gd name="connsiteX111" fmla="*/ 1311215 w 4572000"/>
              <a:gd name="connsiteY111" fmla="*/ 1063924 h 1995577"/>
              <a:gd name="connsiteX112" fmla="*/ 1232140 w 4572000"/>
              <a:gd name="connsiteY112" fmla="*/ 1081177 h 1995577"/>
              <a:gd name="connsiteX113" fmla="*/ 927340 w 4572000"/>
              <a:gd name="connsiteY113" fmla="*/ 1081177 h 1995577"/>
              <a:gd name="connsiteX114" fmla="*/ 774940 w 4572000"/>
              <a:gd name="connsiteY114" fmla="*/ 928777 h 1995577"/>
              <a:gd name="connsiteX115" fmla="*/ 774940 w 4572000"/>
              <a:gd name="connsiteY115" fmla="*/ 776377 h 1995577"/>
              <a:gd name="connsiteX116" fmla="*/ 774940 w 4572000"/>
              <a:gd name="connsiteY116" fmla="*/ 700177 h 1995577"/>
              <a:gd name="connsiteX117" fmla="*/ 833887 w 4572000"/>
              <a:gd name="connsiteY117" fmla="*/ 672860 h 1995577"/>
              <a:gd name="connsiteX118" fmla="*/ 816634 w 4572000"/>
              <a:gd name="connsiteY118" fmla="*/ 621102 h 1995577"/>
              <a:gd name="connsiteX119" fmla="*/ 776378 w 4572000"/>
              <a:gd name="connsiteY119" fmla="*/ 644105 h 1995577"/>
              <a:gd name="connsiteX120" fmla="*/ 690114 w 4572000"/>
              <a:gd name="connsiteY120" fmla="*/ 603849 h 1995577"/>
              <a:gd name="connsiteX121" fmla="*/ 649857 w 4572000"/>
              <a:gd name="connsiteY121" fmla="*/ 621102 h 1995577"/>
              <a:gd name="connsiteX122" fmla="*/ 609600 w 4572000"/>
              <a:gd name="connsiteY122" fmla="*/ 667109 h 1995577"/>
              <a:gd name="connsiteX123" fmla="*/ 552091 w 4572000"/>
              <a:gd name="connsiteY123" fmla="*/ 690113 h 1995577"/>
              <a:gd name="connsiteX124" fmla="*/ 500332 w 4572000"/>
              <a:gd name="connsiteY124" fmla="*/ 667109 h 1995577"/>
              <a:gd name="connsiteX125" fmla="*/ 460076 w 4572000"/>
              <a:gd name="connsiteY125" fmla="*/ 615351 h 1995577"/>
              <a:gd name="connsiteX126" fmla="*/ 425570 w 4572000"/>
              <a:gd name="connsiteY126" fmla="*/ 569343 h 1995577"/>
              <a:gd name="connsiteX127" fmla="*/ 356559 w 4572000"/>
              <a:gd name="connsiteY127" fmla="*/ 546339 h 1995577"/>
              <a:gd name="connsiteX128" fmla="*/ 333555 w 4572000"/>
              <a:gd name="connsiteY128" fmla="*/ 540588 h 1995577"/>
              <a:gd name="connsiteX129" fmla="*/ 299049 w 4572000"/>
              <a:gd name="connsiteY129" fmla="*/ 603849 h 1995577"/>
              <a:gd name="connsiteX130" fmla="*/ 247291 w 4572000"/>
              <a:gd name="connsiteY130" fmla="*/ 609600 h 1995577"/>
              <a:gd name="connsiteX131" fmla="*/ 201283 w 4572000"/>
              <a:gd name="connsiteY131" fmla="*/ 563592 h 1995577"/>
              <a:gd name="connsiteX132" fmla="*/ 195532 w 4572000"/>
              <a:gd name="connsiteY132" fmla="*/ 506083 h 1995577"/>
              <a:gd name="connsiteX133" fmla="*/ 143774 w 4572000"/>
              <a:gd name="connsiteY133" fmla="*/ 465826 h 1995577"/>
              <a:gd name="connsiteX134" fmla="*/ 109268 w 4572000"/>
              <a:gd name="connsiteY134" fmla="*/ 431320 h 1995577"/>
              <a:gd name="connsiteX135" fmla="*/ 80514 w 4572000"/>
              <a:gd name="connsiteY135" fmla="*/ 408317 h 1995577"/>
              <a:gd name="connsiteX136" fmla="*/ 80514 w 4572000"/>
              <a:gd name="connsiteY136" fmla="*/ 356558 h 1995577"/>
              <a:gd name="connsiteX137" fmla="*/ 86265 w 4572000"/>
              <a:gd name="connsiteY137" fmla="*/ 339305 h 1995577"/>
              <a:gd name="connsiteX138" fmla="*/ 40257 w 4572000"/>
              <a:gd name="connsiteY138" fmla="*/ 299049 h 1995577"/>
              <a:gd name="connsiteX139" fmla="*/ 0 w 4572000"/>
              <a:gd name="connsiteY139" fmla="*/ 264543 h 1995577"/>
              <a:gd name="connsiteX140" fmla="*/ 0 w 4572000"/>
              <a:gd name="connsiteY140" fmla="*/ 264543 h 1995577"/>
              <a:gd name="connsiteX141" fmla="*/ 63261 w 4572000"/>
              <a:gd name="connsiteY141" fmla="*/ 264543 h 1995577"/>
              <a:gd name="connsiteX142" fmla="*/ 80514 w 4572000"/>
              <a:gd name="connsiteY142" fmla="*/ 235788 h 1995577"/>
              <a:gd name="connsiteX143" fmla="*/ 92015 w 4572000"/>
              <a:gd name="connsiteY143" fmla="*/ 178279 h 1995577"/>
              <a:gd name="connsiteX144" fmla="*/ 40257 w 4572000"/>
              <a:gd name="connsiteY144"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85359 w 4572000"/>
              <a:gd name="connsiteY101" fmla="*/ 1656271 h 1995577"/>
              <a:gd name="connsiteX102" fmla="*/ 2179352 w 4572000"/>
              <a:gd name="connsiteY102" fmla="*/ 1975541 h 1995577"/>
              <a:gd name="connsiteX103" fmla="*/ 2069712 w 4572000"/>
              <a:gd name="connsiteY103" fmla="*/ 1809971 h 1995577"/>
              <a:gd name="connsiteX104" fmla="*/ 1982074 w 4572000"/>
              <a:gd name="connsiteY104" fmla="*/ 1811732 h 1995577"/>
              <a:gd name="connsiteX105" fmla="*/ 1902877 w 4572000"/>
              <a:gd name="connsiteY105" fmla="*/ 1801900 h 1995577"/>
              <a:gd name="connsiteX106" fmla="*/ 1777670 w 4572000"/>
              <a:gd name="connsiteY106" fmla="*/ 1668237 h 1995577"/>
              <a:gd name="connsiteX107" fmla="*/ 1605142 w 4572000"/>
              <a:gd name="connsiteY107" fmla="*/ 1577800 h 1995577"/>
              <a:gd name="connsiteX108" fmla="*/ 1441741 w 4572000"/>
              <a:gd name="connsiteY108" fmla="*/ 1427532 h 1995577"/>
              <a:gd name="connsiteX109" fmla="*/ 1431985 w 4572000"/>
              <a:gd name="connsiteY109" fmla="*/ 1184694 h 1995577"/>
              <a:gd name="connsiteX110" fmla="*/ 1311215 w 4572000"/>
              <a:gd name="connsiteY110" fmla="*/ 1063924 h 1995577"/>
              <a:gd name="connsiteX111" fmla="*/ 1232140 w 4572000"/>
              <a:gd name="connsiteY111" fmla="*/ 1081177 h 1995577"/>
              <a:gd name="connsiteX112" fmla="*/ 927340 w 4572000"/>
              <a:gd name="connsiteY112" fmla="*/ 1081177 h 1995577"/>
              <a:gd name="connsiteX113" fmla="*/ 774940 w 4572000"/>
              <a:gd name="connsiteY113" fmla="*/ 928777 h 1995577"/>
              <a:gd name="connsiteX114" fmla="*/ 774940 w 4572000"/>
              <a:gd name="connsiteY114" fmla="*/ 776377 h 1995577"/>
              <a:gd name="connsiteX115" fmla="*/ 774940 w 4572000"/>
              <a:gd name="connsiteY115" fmla="*/ 700177 h 1995577"/>
              <a:gd name="connsiteX116" fmla="*/ 833887 w 4572000"/>
              <a:gd name="connsiteY116" fmla="*/ 672860 h 1995577"/>
              <a:gd name="connsiteX117" fmla="*/ 816634 w 4572000"/>
              <a:gd name="connsiteY117" fmla="*/ 621102 h 1995577"/>
              <a:gd name="connsiteX118" fmla="*/ 776378 w 4572000"/>
              <a:gd name="connsiteY118" fmla="*/ 644105 h 1995577"/>
              <a:gd name="connsiteX119" fmla="*/ 690114 w 4572000"/>
              <a:gd name="connsiteY119" fmla="*/ 603849 h 1995577"/>
              <a:gd name="connsiteX120" fmla="*/ 649857 w 4572000"/>
              <a:gd name="connsiteY120" fmla="*/ 621102 h 1995577"/>
              <a:gd name="connsiteX121" fmla="*/ 609600 w 4572000"/>
              <a:gd name="connsiteY121" fmla="*/ 667109 h 1995577"/>
              <a:gd name="connsiteX122" fmla="*/ 552091 w 4572000"/>
              <a:gd name="connsiteY122" fmla="*/ 690113 h 1995577"/>
              <a:gd name="connsiteX123" fmla="*/ 500332 w 4572000"/>
              <a:gd name="connsiteY123" fmla="*/ 667109 h 1995577"/>
              <a:gd name="connsiteX124" fmla="*/ 460076 w 4572000"/>
              <a:gd name="connsiteY124" fmla="*/ 615351 h 1995577"/>
              <a:gd name="connsiteX125" fmla="*/ 425570 w 4572000"/>
              <a:gd name="connsiteY125" fmla="*/ 569343 h 1995577"/>
              <a:gd name="connsiteX126" fmla="*/ 356559 w 4572000"/>
              <a:gd name="connsiteY126" fmla="*/ 546339 h 1995577"/>
              <a:gd name="connsiteX127" fmla="*/ 333555 w 4572000"/>
              <a:gd name="connsiteY127" fmla="*/ 540588 h 1995577"/>
              <a:gd name="connsiteX128" fmla="*/ 299049 w 4572000"/>
              <a:gd name="connsiteY128" fmla="*/ 603849 h 1995577"/>
              <a:gd name="connsiteX129" fmla="*/ 247291 w 4572000"/>
              <a:gd name="connsiteY129" fmla="*/ 609600 h 1995577"/>
              <a:gd name="connsiteX130" fmla="*/ 201283 w 4572000"/>
              <a:gd name="connsiteY130" fmla="*/ 563592 h 1995577"/>
              <a:gd name="connsiteX131" fmla="*/ 195532 w 4572000"/>
              <a:gd name="connsiteY131" fmla="*/ 506083 h 1995577"/>
              <a:gd name="connsiteX132" fmla="*/ 143774 w 4572000"/>
              <a:gd name="connsiteY132" fmla="*/ 465826 h 1995577"/>
              <a:gd name="connsiteX133" fmla="*/ 109268 w 4572000"/>
              <a:gd name="connsiteY133" fmla="*/ 431320 h 1995577"/>
              <a:gd name="connsiteX134" fmla="*/ 80514 w 4572000"/>
              <a:gd name="connsiteY134" fmla="*/ 408317 h 1995577"/>
              <a:gd name="connsiteX135" fmla="*/ 80514 w 4572000"/>
              <a:gd name="connsiteY135" fmla="*/ 356558 h 1995577"/>
              <a:gd name="connsiteX136" fmla="*/ 86265 w 4572000"/>
              <a:gd name="connsiteY136" fmla="*/ 339305 h 1995577"/>
              <a:gd name="connsiteX137" fmla="*/ 40257 w 4572000"/>
              <a:gd name="connsiteY137" fmla="*/ 299049 h 1995577"/>
              <a:gd name="connsiteX138" fmla="*/ 0 w 4572000"/>
              <a:gd name="connsiteY138" fmla="*/ 264543 h 1995577"/>
              <a:gd name="connsiteX139" fmla="*/ 0 w 4572000"/>
              <a:gd name="connsiteY139" fmla="*/ 264543 h 1995577"/>
              <a:gd name="connsiteX140" fmla="*/ 63261 w 4572000"/>
              <a:gd name="connsiteY140" fmla="*/ 264543 h 1995577"/>
              <a:gd name="connsiteX141" fmla="*/ 80514 w 4572000"/>
              <a:gd name="connsiteY141" fmla="*/ 235788 h 1995577"/>
              <a:gd name="connsiteX142" fmla="*/ 92015 w 4572000"/>
              <a:gd name="connsiteY142" fmla="*/ 178279 h 1995577"/>
              <a:gd name="connsiteX143" fmla="*/ 40257 w 4572000"/>
              <a:gd name="connsiteY143" fmla="*/ 149524 h 1995577"/>
              <a:gd name="connsiteX0" fmla="*/ 40257 w 4572000"/>
              <a:gd name="connsiteY0" fmla="*/ 149524 h 1995577"/>
              <a:gd name="connsiteX1" fmla="*/ 69012 w 4572000"/>
              <a:gd name="connsiteY1" fmla="*/ 74762 h 1995577"/>
              <a:gd name="connsiteX2" fmla="*/ 115019 w 4572000"/>
              <a:gd name="connsiteY2" fmla="*/ 57509 h 1995577"/>
              <a:gd name="connsiteX3" fmla="*/ 161027 w 4572000"/>
              <a:gd name="connsiteY3" fmla="*/ 51758 h 1995577"/>
              <a:gd name="connsiteX4" fmla="*/ 212785 w 4572000"/>
              <a:gd name="connsiteY4" fmla="*/ 92015 h 1995577"/>
              <a:gd name="connsiteX5" fmla="*/ 293298 w 4572000"/>
              <a:gd name="connsiteY5" fmla="*/ 109268 h 1995577"/>
              <a:gd name="connsiteX6" fmla="*/ 327804 w 4572000"/>
              <a:gd name="connsiteY6" fmla="*/ 63260 h 1995577"/>
              <a:gd name="connsiteX7" fmla="*/ 327804 w 4572000"/>
              <a:gd name="connsiteY7" fmla="*/ 63260 h 1995577"/>
              <a:gd name="connsiteX8" fmla="*/ 448574 w 4572000"/>
              <a:gd name="connsiteY8" fmla="*/ 51758 h 1995577"/>
              <a:gd name="connsiteX9" fmla="*/ 517585 w 4572000"/>
              <a:gd name="connsiteY9" fmla="*/ 57509 h 1995577"/>
              <a:gd name="connsiteX10" fmla="*/ 603849 w 4572000"/>
              <a:gd name="connsiteY10" fmla="*/ 0 h 1995577"/>
              <a:gd name="connsiteX11" fmla="*/ 707366 w 4572000"/>
              <a:gd name="connsiteY11" fmla="*/ 0 h 1995577"/>
              <a:gd name="connsiteX12" fmla="*/ 810883 w 4572000"/>
              <a:gd name="connsiteY12" fmla="*/ 34505 h 1995577"/>
              <a:gd name="connsiteX13" fmla="*/ 897148 w 4572000"/>
              <a:gd name="connsiteY13" fmla="*/ 109268 h 1995577"/>
              <a:gd name="connsiteX14" fmla="*/ 966159 w 4572000"/>
              <a:gd name="connsiteY14" fmla="*/ 120769 h 1995577"/>
              <a:gd name="connsiteX15" fmla="*/ 1029419 w 4572000"/>
              <a:gd name="connsiteY15" fmla="*/ 184030 h 1995577"/>
              <a:gd name="connsiteX16" fmla="*/ 1109932 w 4572000"/>
              <a:gd name="connsiteY16" fmla="*/ 201283 h 1995577"/>
              <a:gd name="connsiteX17" fmla="*/ 1150189 w 4572000"/>
              <a:gd name="connsiteY17" fmla="*/ 184030 h 1995577"/>
              <a:gd name="connsiteX18" fmla="*/ 1213449 w 4572000"/>
              <a:gd name="connsiteY18" fmla="*/ 207034 h 1995577"/>
              <a:gd name="connsiteX19" fmla="*/ 1299714 w 4572000"/>
              <a:gd name="connsiteY19" fmla="*/ 184030 h 1995577"/>
              <a:gd name="connsiteX20" fmla="*/ 1357223 w 4572000"/>
              <a:gd name="connsiteY20" fmla="*/ 143773 h 1995577"/>
              <a:gd name="connsiteX21" fmla="*/ 1431985 w 4572000"/>
              <a:gd name="connsiteY21" fmla="*/ 132271 h 1995577"/>
              <a:gd name="connsiteX22" fmla="*/ 1598763 w 4572000"/>
              <a:gd name="connsiteY22" fmla="*/ 149524 h 1995577"/>
              <a:gd name="connsiteX23" fmla="*/ 1788544 w 4572000"/>
              <a:gd name="connsiteY23" fmla="*/ 195532 h 1995577"/>
              <a:gd name="connsiteX24" fmla="*/ 1926566 w 4572000"/>
              <a:gd name="connsiteY24" fmla="*/ 270294 h 1995577"/>
              <a:gd name="connsiteX25" fmla="*/ 2053087 w 4572000"/>
              <a:gd name="connsiteY25" fmla="*/ 333554 h 1995577"/>
              <a:gd name="connsiteX26" fmla="*/ 2058838 w 4572000"/>
              <a:gd name="connsiteY26" fmla="*/ 356558 h 1995577"/>
              <a:gd name="connsiteX27" fmla="*/ 2047336 w 4572000"/>
              <a:gd name="connsiteY27" fmla="*/ 414068 h 1995577"/>
              <a:gd name="connsiteX28" fmla="*/ 2035834 w 4572000"/>
              <a:gd name="connsiteY28" fmla="*/ 454324 h 1995577"/>
              <a:gd name="connsiteX29" fmla="*/ 2001329 w 4572000"/>
              <a:gd name="connsiteY29" fmla="*/ 477328 h 1995577"/>
              <a:gd name="connsiteX30" fmla="*/ 1989827 w 4572000"/>
              <a:gd name="connsiteY30" fmla="*/ 529086 h 1995577"/>
              <a:gd name="connsiteX31" fmla="*/ 1989827 w 4572000"/>
              <a:gd name="connsiteY31" fmla="*/ 615351 h 1995577"/>
              <a:gd name="connsiteX32" fmla="*/ 1996579 w 4572000"/>
              <a:gd name="connsiteY32" fmla="*/ 691689 h 1995577"/>
              <a:gd name="connsiteX33" fmla="*/ 2058152 w 4572000"/>
              <a:gd name="connsiteY33" fmla="*/ 731854 h 1995577"/>
              <a:gd name="connsiteX34" fmla="*/ 2105847 w 4572000"/>
              <a:gd name="connsiteY34" fmla="*/ 767101 h 1995577"/>
              <a:gd name="connsiteX35" fmla="*/ 2168106 w 4572000"/>
              <a:gd name="connsiteY35" fmla="*/ 777118 h 1995577"/>
              <a:gd name="connsiteX36" fmla="*/ 2248619 w 4572000"/>
              <a:gd name="connsiteY36" fmla="*/ 784539 h 1995577"/>
              <a:gd name="connsiteX37" fmla="*/ 2306129 w 4572000"/>
              <a:gd name="connsiteY37" fmla="*/ 764875 h 1995577"/>
              <a:gd name="connsiteX38" fmla="*/ 2346385 w 4572000"/>
              <a:gd name="connsiteY38" fmla="*/ 730369 h 1995577"/>
              <a:gd name="connsiteX39" fmla="*/ 2398144 w 4572000"/>
              <a:gd name="connsiteY39" fmla="*/ 730369 h 1995577"/>
              <a:gd name="connsiteX40" fmla="*/ 2455653 w 4572000"/>
              <a:gd name="connsiteY40" fmla="*/ 741871 h 1995577"/>
              <a:gd name="connsiteX41" fmla="*/ 2536166 w 4572000"/>
              <a:gd name="connsiteY41" fmla="*/ 638354 h 1995577"/>
              <a:gd name="connsiteX42" fmla="*/ 2639683 w 4572000"/>
              <a:gd name="connsiteY42" fmla="*/ 621102 h 1995577"/>
              <a:gd name="connsiteX43" fmla="*/ 2766204 w 4572000"/>
              <a:gd name="connsiteY43" fmla="*/ 626852 h 1995577"/>
              <a:gd name="connsiteX44" fmla="*/ 2858219 w 4572000"/>
              <a:gd name="connsiteY44" fmla="*/ 684362 h 1995577"/>
              <a:gd name="connsiteX45" fmla="*/ 2927231 w 4572000"/>
              <a:gd name="connsiteY45" fmla="*/ 626852 h 1995577"/>
              <a:gd name="connsiteX46" fmla="*/ 3007744 w 4572000"/>
              <a:gd name="connsiteY46" fmla="*/ 517585 h 1995577"/>
              <a:gd name="connsiteX47" fmla="*/ 3134265 w 4572000"/>
              <a:gd name="connsiteY47" fmla="*/ 379562 h 1995577"/>
              <a:gd name="connsiteX48" fmla="*/ 3237782 w 4572000"/>
              <a:gd name="connsiteY48" fmla="*/ 333554 h 1995577"/>
              <a:gd name="connsiteX49" fmla="*/ 3306793 w 4572000"/>
              <a:gd name="connsiteY49" fmla="*/ 195532 h 1995577"/>
              <a:gd name="connsiteX50" fmla="*/ 3444815 w 4572000"/>
              <a:gd name="connsiteY50" fmla="*/ 195532 h 1995577"/>
              <a:gd name="connsiteX51" fmla="*/ 3623095 w 4572000"/>
              <a:gd name="connsiteY51" fmla="*/ 166777 h 1995577"/>
              <a:gd name="connsiteX52" fmla="*/ 3766868 w 4572000"/>
              <a:gd name="connsiteY52" fmla="*/ 103517 h 1995577"/>
              <a:gd name="connsiteX53" fmla="*/ 3841631 w 4572000"/>
              <a:gd name="connsiteY53" fmla="*/ 51758 h 1995577"/>
              <a:gd name="connsiteX54" fmla="*/ 3956649 w 4572000"/>
              <a:gd name="connsiteY54" fmla="*/ 5751 h 1995577"/>
              <a:gd name="connsiteX55" fmla="*/ 4019910 w 4572000"/>
              <a:gd name="connsiteY55" fmla="*/ 92015 h 1995577"/>
              <a:gd name="connsiteX56" fmla="*/ 3945148 w 4572000"/>
              <a:gd name="connsiteY56" fmla="*/ 212785 h 1995577"/>
              <a:gd name="connsiteX57" fmla="*/ 3870385 w 4572000"/>
              <a:gd name="connsiteY57" fmla="*/ 299049 h 1995577"/>
              <a:gd name="connsiteX58" fmla="*/ 3956649 w 4572000"/>
              <a:gd name="connsiteY58" fmla="*/ 414068 h 1995577"/>
              <a:gd name="connsiteX59" fmla="*/ 3962400 w 4572000"/>
              <a:gd name="connsiteY59" fmla="*/ 506083 h 1995577"/>
              <a:gd name="connsiteX60" fmla="*/ 3899140 w 4572000"/>
              <a:gd name="connsiteY60" fmla="*/ 592347 h 1995577"/>
              <a:gd name="connsiteX61" fmla="*/ 3916393 w 4572000"/>
              <a:gd name="connsiteY61" fmla="*/ 701615 h 1995577"/>
              <a:gd name="connsiteX62" fmla="*/ 4008408 w 4572000"/>
              <a:gd name="connsiteY62" fmla="*/ 713117 h 1995577"/>
              <a:gd name="connsiteX63" fmla="*/ 4094672 w 4572000"/>
              <a:gd name="connsiteY63" fmla="*/ 667109 h 1995577"/>
              <a:gd name="connsiteX64" fmla="*/ 4180936 w 4572000"/>
              <a:gd name="connsiteY64" fmla="*/ 718868 h 1995577"/>
              <a:gd name="connsiteX65" fmla="*/ 4221193 w 4572000"/>
              <a:gd name="connsiteY65" fmla="*/ 747622 h 1995577"/>
              <a:gd name="connsiteX66" fmla="*/ 4301706 w 4572000"/>
              <a:gd name="connsiteY66" fmla="*/ 839637 h 1995577"/>
              <a:gd name="connsiteX67" fmla="*/ 4405223 w 4572000"/>
              <a:gd name="connsiteY67" fmla="*/ 862641 h 1995577"/>
              <a:gd name="connsiteX68" fmla="*/ 4491487 w 4572000"/>
              <a:gd name="connsiteY68" fmla="*/ 925902 h 1995577"/>
              <a:gd name="connsiteX69" fmla="*/ 4560498 w 4572000"/>
              <a:gd name="connsiteY69" fmla="*/ 1000664 h 1995577"/>
              <a:gd name="connsiteX70" fmla="*/ 4572000 w 4572000"/>
              <a:gd name="connsiteY70" fmla="*/ 1058173 h 1995577"/>
              <a:gd name="connsiteX71" fmla="*/ 4566249 w 4572000"/>
              <a:gd name="connsiteY71" fmla="*/ 1069675 h 1995577"/>
              <a:gd name="connsiteX72" fmla="*/ 4445480 w 4572000"/>
              <a:gd name="connsiteY72" fmla="*/ 1201947 h 1995577"/>
              <a:gd name="connsiteX73" fmla="*/ 4186687 w 4572000"/>
              <a:gd name="connsiteY73" fmla="*/ 1472241 h 1995577"/>
              <a:gd name="connsiteX74" fmla="*/ 4060166 w 4572000"/>
              <a:gd name="connsiteY74" fmla="*/ 1472241 h 1995577"/>
              <a:gd name="connsiteX75" fmla="*/ 3985404 w 4572000"/>
              <a:gd name="connsiteY75" fmla="*/ 1598762 h 1995577"/>
              <a:gd name="connsiteX76" fmla="*/ 3950898 w 4572000"/>
              <a:gd name="connsiteY76" fmla="*/ 1690777 h 1995577"/>
              <a:gd name="connsiteX77" fmla="*/ 3956649 w 4572000"/>
              <a:gd name="connsiteY77" fmla="*/ 1794294 h 1995577"/>
              <a:gd name="connsiteX78" fmla="*/ 3962400 w 4572000"/>
              <a:gd name="connsiteY78" fmla="*/ 1886309 h 1995577"/>
              <a:gd name="connsiteX79" fmla="*/ 3899140 w 4572000"/>
              <a:gd name="connsiteY79" fmla="*/ 1926566 h 1995577"/>
              <a:gd name="connsiteX80" fmla="*/ 3847382 w 4572000"/>
              <a:gd name="connsiteY80" fmla="*/ 1943819 h 1995577"/>
              <a:gd name="connsiteX81" fmla="*/ 3847382 w 4572000"/>
              <a:gd name="connsiteY81" fmla="*/ 1943819 h 1995577"/>
              <a:gd name="connsiteX82" fmla="*/ 3772619 w 4572000"/>
              <a:gd name="connsiteY82" fmla="*/ 1892060 h 1995577"/>
              <a:gd name="connsiteX83" fmla="*/ 3772619 w 4572000"/>
              <a:gd name="connsiteY83" fmla="*/ 1892060 h 1995577"/>
              <a:gd name="connsiteX84" fmla="*/ 3577087 w 4572000"/>
              <a:gd name="connsiteY84" fmla="*/ 1920815 h 1995577"/>
              <a:gd name="connsiteX85" fmla="*/ 3421812 w 4572000"/>
              <a:gd name="connsiteY85" fmla="*/ 1966822 h 1995577"/>
              <a:gd name="connsiteX86" fmla="*/ 3255034 w 4572000"/>
              <a:gd name="connsiteY86" fmla="*/ 1995577 h 1995577"/>
              <a:gd name="connsiteX87" fmla="*/ 3099759 w 4572000"/>
              <a:gd name="connsiteY87" fmla="*/ 1978324 h 1995577"/>
              <a:gd name="connsiteX88" fmla="*/ 2898476 w 4572000"/>
              <a:gd name="connsiteY88" fmla="*/ 1961071 h 1995577"/>
              <a:gd name="connsiteX89" fmla="*/ 2898476 w 4572000"/>
              <a:gd name="connsiteY89" fmla="*/ 1961071 h 1995577"/>
              <a:gd name="connsiteX90" fmla="*/ 2863970 w 4572000"/>
              <a:gd name="connsiteY90" fmla="*/ 1989826 h 1995577"/>
              <a:gd name="connsiteX91" fmla="*/ 2835215 w 4572000"/>
              <a:gd name="connsiteY91" fmla="*/ 1943819 h 1995577"/>
              <a:gd name="connsiteX92" fmla="*/ 2823714 w 4572000"/>
              <a:gd name="connsiteY92" fmla="*/ 1846052 h 1995577"/>
              <a:gd name="connsiteX93" fmla="*/ 2789208 w 4572000"/>
              <a:gd name="connsiteY93" fmla="*/ 1817298 h 1995577"/>
              <a:gd name="connsiteX94" fmla="*/ 2702944 w 4572000"/>
              <a:gd name="connsiteY94" fmla="*/ 1880558 h 1995577"/>
              <a:gd name="connsiteX95" fmla="*/ 2645434 w 4572000"/>
              <a:gd name="connsiteY95" fmla="*/ 1903562 h 1995577"/>
              <a:gd name="connsiteX96" fmla="*/ 2547668 w 4572000"/>
              <a:gd name="connsiteY96" fmla="*/ 1909313 h 1995577"/>
              <a:gd name="connsiteX97" fmla="*/ 2472906 w 4572000"/>
              <a:gd name="connsiteY97" fmla="*/ 1886309 h 1995577"/>
              <a:gd name="connsiteX98" fmla="*/ 2369389 w 4572000"/>
              <a:gd name="connsiteY98" fmla="*/ 1846052 h 1995577"/>
              <a:gd name="connsiteX99" fmla="*/ 2329132 w 4572000"/>
              <a:gd name="connsiteY99" fmla="*/ 1794294 h 1995577"/>
              <a:gd name="connsiteX100" fmla="*/ 2254370 w 4572000"/>
              <a:gd name="connsiteY100" fmla="*/ 1765539 h 1995577"/>
              <a:gd name="connsiteX101" fmla="*/ 2179352 w 4572000"/>
              <a:gd name="connsiteY101" fmla="*/ 1975541 h 1995577"/>
              <a:gd name="connsiteX102" fmla="*/ 2069712 w 4572000"/>
              <a:gd name="connsiteY102" fmla="*/ 1809971 h 1995577"/>
              <a:gd name="connsiteX103" fmla="*/ 1982074 w 4572000"/>
              <a:gd name="connsiteY103" fmla="*/ 1811732 h 1995577"/>
              <a:gd name="connsiteX104" fmla="*/ 1902877 w 4572000"/>
              <a:gd name="connsiteY104" fmla="*/ 1801900 h 1995577"/>
              <a:gd name="connsiteX105" fmla="*/ 1777670 w 4572000"/>
              <a:gd name="connsiteY105" fmla="*/ 1668237 h 1995577"/>
              <a:gd name="connsiteX106" fmla="*/ 1605142 w 4572000"/>
              <a:gd name="connsiteY106" fmla="*/ 1577800 h 1995577"/>
              <a:gd name="connsiteX107" fmla="*/ 1441741 w 4572000"/>
              <a:gd name="connsiteY107" fmla="*/ 1427532 h 1995577"/>
              <a:gd name="connsiteX108" fmla="*/ 1431985 w 4572000"/>
              <a:gd name="connsiteY108" fmla="*/ 1184694 h 1995577"/>
              <a:gd name="connsiteX109" fmla="*/ 1311215 w 4572000"/>
              <a:gd name="connsiteY109" fmla="*/ 1063924 h 1995577"/>
              <a:gd name="connsiteX110" fmla="*/ 1232140 w 4572000"/>
              <a:gd name="connsiteY110" fmla="*/ 1081177 h 1995577"/>
              <a:gd name="connsiteX111" fmla="*/ 927340 w 4572000"/>
              <a:gd name="connsiteY111" fmla="*/ 1081177 h 1995577"/>
              <a:gd name="connsiteX112" fmla="*/ 774940 w 4572000"/>
              <a:gd name="connsiteY112" fmla="*/ 928777 h 1995577"/>
              <a:gd name="connsiteX113" fmla="*/ 774940 w 4572000"/>
              <a:gd name="connsiteY113" fmla="*/ 776377 h 1995577"/>
              <a:gd name="connsiteX114" fmla="*/ 774940 w 4572000"/>
              <a:gd name="connsiteY114" fmla="*/ 700177 h 1995577"/>
              <a:gd name="connsiteX115" fmla="*/ 833887 w 4572000"/>
              <a:gd name="connsiteY115" fmla="*/ 672860 h 1995577"/>
              <a:gd name="connsiteX116" fmla="*/ 816634 w 4572000"/>
              <a:gd name="connsiteY116" fmla="*/ 621102 h 1995577"/>
              <a:gd name="connsiteX117" fmla="*/ 776378 w 4572000"/>
              <a:gd name="connsiteY117" fmla="*/ 644105 h 1995577"/>
              <a:gd name="connsiteX118" fmla="*/ 690114 w 4572000"/>
              <a:gd name="connsiteY118" fmla="*/ 603849 h 1995577"/>
              <a:gd name="connsiteX119" fmla="*/ 649857 w 4572000"/>
              <a:gd name="connsiteY119" fmla="*/ 621102 h 1995577"/>
              <a:gd name="connsiteX120" fmla="*/ 609600 w 4572000"/>
              <a:gd name="connsiteY120" fmla="*/ 667109 h 1995577"/>
              <a:gd name="connsiteX121" fmla="*/ 552091 w 4572000"/>
              <a:gd name="connsiteY121" fmla="*/ 690113 h 1995577"/>
              <a:gd name="connsiteX122" fmla="*/ 500332 w 4572000"/>
              <a:gd name="connsiteY122" fmla="*/ 667109 h 1995577"/>
              <a:gd name="connsiteX123" fmla="*/ 460076 w 4572000"/>
              <a:gd name="connsiteY123" fmla="*/ 615351 h 1995577"/>
              <a:gd name="connsiteX124" fmla="*/ 425570 w 4572000"/>
              <a:gd name="connsiteY124" fmla="*/ 569343 h 1995577"/>
              <a:gd name="connsiteX125" fmla="*/ 356559 w 4572000"/>
              <a:gd name="connsiteY125" fmla="*/ 546339 h 1995577"/>
              <a:gd name="connsiteX126" fmla="*/ 333555 w 4572000"/>
              <a:gd name="connsiteY126" fmla="*/ 540588 h 1995577"/>
              <a:gd name="connsiteX127" fmla="*/ 299049 w 4572000"/>
              <a:gd name="connsiteY127" fmla="*/ 603849 h 1995577"/>
              <a:gd name="connsiteX128" fmla="*/ 247291 w 4572000"/>
              <a:gd name="connsiteY128" fmla="*/ 609600 h 1995577"/>
              <a:gd name="connsiteX129" fmla="*/ 201283 w 4572000"/>
              <a:gd name="connsiteY129" fmla="*/ 563592 h 1995577"/>
              <a:gd name="connsiteX130" fmla="*/ 195532 w 4572000"/>
              <a:gd name="connsiteY130" fmla="*/ 506083 h 1995577"/>
              <a:gd name="connsiteX131" fmla="*/ 143774 w 4572000"/>
              <a:gd name="connsiteY131" fmla="*/ 465826 h 1995577"/>
              <a:gd name="connsiteX132" fmla="*/ 109268 w 4572000"/>
              <a:gd name="connsiteY132" fmla="*/ 431320 h 1995577"/>
              <a:gd name="connsiteX133" fmla="*/ 80514 w 4572000"/>
              <a:gd name="connsiteY133" fmla="*/ 408317 h 1995577"/>
              <a:gd name="connsiteX134" fmla="*/ 80514 w 4572000"/>
              <a:gd name="connsiteY134" fmla="*/ 356558 h 1995577"/>
              <a:gd name="connsiteX135" fmla="*/ 86265 w 4572000"/>
              <a:gd name="connsiteY135" fmla="*/ 339305 h 1995577"/>
              <a:gd name="connsiteX136" fmla="*/ 40257 w 4572000"/>
              <a:gd name="connsiteY136" fmla="*/ 299049 h 1995577"/>
              <a:gd name="connsiteX137" fmla="*/ 0 w 4572000"/>
              <a:gd name="connsiteY137" fmla="*/ 264543 h 1995577"/>
              <a:gd name="connsiteX138" fmla="*/ 0 w 4572000"/>
              <a:gd name="connsiteY138" fmla="*/ 264543 h 1995577"/>
              <a:gd name="connsiteX139" fmla="*/ 63261 w 4572000"/>
              <a:gd name="connsiteY139" fmla="*/ 264543 h 1995577"/>
              <a:gd name="connsiteX140" fmla="*/ 80514 w 4572000"/>
              <a:gd name="connsiteY140" fmla="*/ 235788 h 1995577"/>
              <a:gd name="connsiteX141" fmla="*/ 92015 w 4572000"/>
              <a:gd name="connsiteY141" fmla="*/ 178279 h 1995577"/>
              <a:gd name="connsiteX142" fmla="*/ 40257 w 4572000"/>
              <a:gd name="connsiteY142" fmla="*/ 149524 h 1995577"/>
              <a:gd name="connsiteX0" fmla="*/ 40257 w 4572000"/>
              <a:gd name="connsiteY0" fmla="*/ 149524 h 2158829"/>
              <a:gd name="connsiteX1" fmla="*/ 69012 w 4572000"/>
              <a:gd name="connsiteY1" fmla="*/ 74762 h 2158829"/>
              <a:gd name="connsiteX2" fmla="*/ 115019 w 4572000"/>
              <a:gd name="connsiteY2" fmla="*/ 57509 h 2158829"/>
              <a:gd name="connsiteX3" fmla="*/ 161027 w 4572000"/>
              <a:gd name="connsiteY3" fmla="*/ 51758 h 2158829"/>
              <a:gd name="connsiteX4" fmla="*/ 212785 w 4572000"/>
              <a:gd name="connsiteY4" fmla="*/ 92015 h 2158829"/>
              <a:gd name="connsiteX5" fmla="*/ 293298 w 4572000"/>
              <a:gd name="connsiteY5" fmla="*/ 109268 h 2158829"/>
              <a:gd name="connsiteX6" fmla="*/ 327804 w 4572000"/>
              <a:gd name="connsiteY6" fmla="*/ 63260 h 2158829"/>
              <a:gd name="connsiteX7" fmla="*/ 327804 w 4572000"/>
              <a:gd name="connsiteY7" fmla="*/ 63260 h 2158829"/>
              <a:gd name="connsiteX8" fmla="*/ 448574 w 4572000"/>
              <a:gd name="connsiteY8" fmla="*/ 51758 h 2158829"/>
              <a:gd name="connsiteX9" fmla="*/ 517585 w 4572000"/>
              <a:gd name="connsiteY9" fmla="*/ 57509 h 2158829"/>
              <a:gd name="connsiteX10" fmla="*/ 603849 w 4572000"/>
              <a:gd name="connsiteY10" fmla="*/ 0 h 2158829"/>
              <a:gd name="connsiteX11" fmla="*/ 707366 w 4572000"/>
              <a:gd name="connsiteY11" fmla="*/ 0 h 2158829"/>
              <a:gd name="connsiteX12" fmla="*/ 810883 w 4572000"/>
              <a:gd name="connsiteY12" fmla="*/ 34505 h 2158829"/>
              <a:gd name="connsiteX13" fmla="*/ 897148 w 4572000"/>
              <a:gd name="connsiteY13" fmla="*/ 109268 h 2158829"/>
              <a:gd name="connsiteX14" fmla="*/ 966159 w 4572000"/>
              <a:gd name="connsiteY14" fmla="*/ 120769 h 2158829"/>
              <a:gd name="connsiteX15" fmla="*/ 1029419 w 4572000"/>
              <a:gd name="connsiteY15" fmla="*/ 184030 h 2158829"/>
              <a:gd name="connsiteX16" fmla="*/ 1109932 w 4572000"/>
              <a:gd name="connsiteY16" fmla="*/ 201283 h 2158829"/>
              <a:gd name="connsiteX17" fmla="*/ 1150189 w 4572000"/>
              <a:gd name="connsiteY17" fmla="*/ 184030 h 2158829"/>
              <a:gd name="connsiteX18" fmla="*/ 1213449 w 4572000"/>
              <a:gd name="connsiteY18" fmla="*/ 207034 h 2158829"/>
              <a:gd name="connsiteX19" fmla="*/ 1299714 w 4572000"/>
              <a:gd name="connsiteY19" fmla="*/ 184030 h 2158829"/>
              <a:gd name="connsiteX20" fmla="*/ 1357223 w 4572000"/>
              <a:gd name="connsiteY20" fmla="*/ 143773 h 2158829"/>
              <a:gd name="connsiteX21" fmla="*/ 1431985 w 4572000"/>
              <a:gd name="connsiteY21" fmla="*/ 132271 h 2158829"/>
              <a:gd name="connsiteX22" fmla="*/ 1598763 w 4572000"/>
              <a:gd name="connsiteY22" fmla="*/ 149524 h 2158829"/>
              <a:gd name="connsiteX23" fmla="*/ 1788544 w 4572000"/>
              <a:gd name="connsiteY23" fmla="*/ 195532 h 2158829"/>
              <a:gd name="connsiteX24" fmla="*/ 1926566 w 4572000"/>
              <a:gd name="connsiteY24" fmla="*/ 270294 h 2158829"/>
              <a:gd name="connsiteX25" fmla="*/ 2053087 w 4572000"/>
              <a:gd name="connsiteY25" fmla="*/ 333554 h 2158829"/>
              <a:gd name="connsiteX26" fmla="*/ 2058838 w 4572000"/>
              <a:gd name="connsiteY26" fmla="*/ 356558 h 2158829"/>
              <a:gd name="connsiteX27" fmla="*/ 2047336 w 4572000"/>
              <a:gd name="connsiteY27" fmla="*/ 414068 h 2158829"/>
              <a:gd name="connsiteX28" fmla="*/ 2035834 w 4572000"/>
              <a:gd name="connsiteY28" fmla="*/ 454324 h 2158829"/>
              <a:gd name="connsiteX29" fmla="*/ 2001329 w 4572000"/>
              <a:gd name="connsiteY29" fmla="*/ 477328 h 2158829"/>
              <a:gd name="connsiteX30" fmla="*/ 1989827 w 4572000"/>
              <a:gd name="connsiteY30" fmla="*/ 529086 h 2158829"/>
              <a:gd name="connsiteX31" fmla="*/ 1989827 w 4572000"/>
              <a:gd name="connsiteY31" fmla="*/ 615351 h 2158829"/>
              <a:gd name="connsiteX32" fmla="*/ 1996579 w 4572000"/>
              <a:gd name="connsiteY32" fmla="*/ 691689 h 2158829"/>
              <a:gd name="connsiteX33" fmla="*/ 2058152 w 4572000"/>
              <a:gd name="connsiteY33" fmla="*/ 731854 h 2158829"/>
              <a:gd name="connsiteX34" fmla="*/ 2105847 w 4572000"/>
              <a:gd name="connsiteY34" fmla="*/ 767101 h 2158829"/>
              <a:gd name="connsiteX35" fmla="*/ 2168106 w 4572000"/>
              <a:gd name="connsiteY35" fmla="*/ 777118 h 2158829"/>
              <a:gd name="connsiteX36" fmla="*/ 2248619 w 4572000"/>
              <a:gd name="connsiteY36" fmla="*/ 784539 h 2158829"/>
              <a:gd name="connsiteX37" fmla="*/ 2306129 w 4572000"/>
              <a:gd name="connsiteY37" fmla="*/ 764875 h 2158829"/>
              <a:gd name="connsiteX38" fmla="*/ 2346385 w 4572000"/>
              <a:gd name="connsiteY38" fmla="*/ 730369 h 2158829"/>
              <a:gd name="connsiteX39" fmla="*/ 2398144 w 4572000"/>
              <a:gd name="connsiteY39" fmla="*/ 730369 h 2158829"/>
              <a:gd name="connsiteX40" fmla="*/ 2455653 w 4572000"/>
              <a:gd name="connsiteY40" fmla="*/ 741871 h 2158829"/>
              <a:gd name="connsiteX41" fmla="*/ 2536166 w 4572000"/>
              <a:gd name="connsiteY41" fmla="*/ 638354 h 2158829"/>
              <a:gd name="connsiteX42" fmla="*/ 2639683 w 4572000"/>
              <a:gd name="connsiteY42" fmla="*/ 621102 h 2158829"/>
              <a:gd name="connsiteX43" fmla="*/ 2766204 w 4572000"/>
              <a:gd name="connsiteY43" fmla="*/ 626852 h 2158829"/>
              <a:gd name="connsiteX44" fmla="*/ 2858219 w 4572000"/>
              <a:gd name="connsiteY44" fmla="*/ 684362 h 2158829"/>
              <a:gd name="connsiteX45" fmla="*/ 2927231 w 4572000"/>
              <a:gd name="connsiteY45" fmla="*/ 626852 h 2158829"/>
              <a:gd name="connsiteX46" fmla="*/ 3007744 w 4572000"/>
              <a:gd name="connsiteY46" fmla="*/ 517585 h 2158829"/>
              <a:gd name="connsiteX47" fmla="*/ 3134265 w 4572000"/>
              <a:gd name="connsiteY47" fmla="*/ 379562 h 2158829"/>
              <a:gd name="connsiteX48" fmla="*/ 3237782 w 4572000"/>
              <a:gd name="connsiteY48" fmla="*/ 333554 h 2158829"/>
              <a:gd name="connsiteX49" fmla="*/ 3306793 w 4572000"/>
              <a:gd name="connsiteY49" fmla="*/ 195532 h 2158829"/>
              <a:gd name="connsiteX50" fmla="*/ 3444815 w 4572000"/>
              <a:gd name="connsiteY50" fmla="*/ 195532 h 2158829"/>
              <a:gd name="connsiteX51" fmla="*/ 3623095 w 4572000"/>
              <a:gd name="connsiteY51" fmla="*/ 166777 h 2158829"/>
              <a:gd name="connsiteX52" fmla="*/ 3766868 w 4572000"/>
              <a:gd name="connsiteY52" fmla="*/ 103517 h 2158829"/>
              <a:gd name="connsiteX53" fmla="*/ 3841631 w 4572000"/>
              <a:gd name="connsiteY53" fmla="*/ 51758 h 2158829"/>
              <a:gd name="connsiteX54" fmla="*/ 3956649 w 4572000"/>
              <a:gd name="connsiteY54" fmla="*/ 5751 h 2158829"/>
              <a:gd name="connsiteX55" fmla="*/ 4019910 w 4572000"/>
              <a:gd name="connsiteY55" fmla="*/ 92015 h 2158829"/>
              <a:gd name="connsiteX56" fmla="*/ 3945148 w 4572000"/>
              <a:gd name="connsiteY56" fmla="*/ 212785 h 2158829"/>
              <a:gd name="connsiteX57" fmla="*/ 3870385 w 4572000"/>
              <a:gd name="connsiteY57" fmla="*/ 299049 h 2158829"/>
              <a:gd name="connsiteX58" fmla="*/ 3956649 w 4572000"/>
              <a:gd name="connsiteY58" fmla="*/ 414068 h 2158829"/>
              <a:gd name="connsiteX59" fmla="*/ 3962400 w 4572000"/>
              <a:gd name="connsiteY59" fmla="*/ 506083 h 2158829"/>
              <a:gd name="connsiteX60" fmla="*/ 3899140 w 4572000"/>
              <a:gd name="connsiteY60" fmla="*/ 592347 h 2158829"/>
              <a:gd name="connsiteX61" fmla="*/ 3916393 w 4572000"/>
              <a:gd name="connsiteY61" fmla="*/ 701615 h 2158829"/>
              <a:gd name="connsiteX62" fmla="*/ 4008408 w 4572000"/>
              <a:gd name="connsiteY62" fmla="*/ 713117 h 2158829"/>
              <a:gd name="connsiteX63" fmla="*/ 4094672 w 4572000"/>
              <a:gd name="connsiteY63" fmla="*/ 667109 h 2158829"/>
              <a:gd name="connsiteX64" fmla="*/ 4180936 w 4572000"/>
              <a:gd name="connsiteY64" fmla="*/ 718868 h 2158829"/>
              <a:gd name="connsiteX65" fmla="*/ 4221193 w 4572000"/>
              <a:gd name="connsiteY65" fmla="*/ 747622 h 2158829"/>
              <a:gd name="connsiteX66" fmla="*/ 4301706 w 4572000"/>
              <a:gd name="connsiteY66" fmla="*/ 839637 h 2158829"/>
              <a:gd name="connsiteX67" fmla="*/ 4405223 w 4572000"/>
              <a:gd name="connsiteY67" fmla="*/ 862641 h 2158829"/>
              <a:gd name="connsiteX68" fmla="*/ 4491487 w 4572000"/>
              <a:gd name="connsiteY68" fmla="*/ 925902 h 2158829"/>
              <a:gd name="connsiteX69" fmla="*/ 4560498 w 4572000"/>
              <a:gd name="connsiteY69" fmla="*/ 1000664 h 2158829"/>
              <a:gd name="connsiteX70" fmla="*/ 4572000 w 4572000"/>
              <a:gd name="connsiteY70" fmla="*/ 1058173 h 2158829"/>
              <a:gd name="connsiteX71" fmla="*/ 4566249 w 4572000"/>
              <a:gd name="connsiteY71" fmla="*/ 1069675 h 2158829"/>
              <a:gd name="connsiteX72" fmla="*/ 4445480 w 4572000"/>
              <a:gd name="connsiteY72" fmla="*/ 1201947 h 2158829"/>
              <a:gd name="connsiteX73" fmla="*/ 4186687 w 4572000"/>
              <a:gd name="connsiteY73" fmla="*/ 1472241 h 2158829"/>
              <a:gd name="connsiteX74" fmla="*/ 4060166 w 4572000"/>
              <a:gd name="connsiteY74" fmla="*/ 1472241 h 2158829"/>
              <a:gd name="connsiteX75" fmla="*/ 3985404 w 4572000"/>
              <a:gd name="connsiteY75" fmla="*/ 1598762 h 2158829"/>
              <a:gd name="connsiteX76" fmla="*/ 3950898 w 4572000"/>
              <a:gd name="connsiteY76" fmla="*/ 1690777 h 2158829"/>
              <a:gd name="connsiteX77" fmla="*/ 3956649 w 4572000"/>
              <a:gd name="connsiteY77" fmla="*/ 1794294 h 2158829"/>
              <a:gd name="connsiteX78" fmla="*/ 3962400 w 4572000"/>
              <a:gd name="connsiteY78" fmla="*/ 1886309 h 2158829"/>
              <a:gd name="connsiteX79" fmla="*/ 3899140 w 4572000"/>
              <a:gd name="connsiteY79" fmla="*/ 1926566 h 2158829"/>
              <a:gd name="connsiteX80" fmla="*/ 3847382 w 4572000"/>
              <a:gd name="connsiteY80" fmla="*/ 1943819 h 2158829"/>
              <a:gd name="connsiteX81" fmla="*/ 3847382 w 4572000"/>
              <a:gd name="connsiteY81" fmla="*/ 1943819 h 2158829"/>
              <a:gd name="connsiteX82" fmla="*/ 3772619 w 4572000"/>
              <a:gd name="connsiteY82" fmla="*/ 1892060 h 2158829"/>
              <a:gd name="connsiteX83" fmla="*/ 3772619 w 4572000"/>
              <a:gd name="connsiteY83" fmla="*/ 1892060 h 2158829"/>
              <a:gd name="connsiteX84" fmla="*/ 3577087 w 4572000"/>
              <a:gd name="connsiteY84" fmla="*/ 1920815 h 2158829"/>
              <a:gd name="connsiteX85" fmla="*/ 3421812 w 4572000"/>
              <a:gd name="connsiteY85" fmla="*/ 1966822 h 2158829"/>
              <a:gd name="connsiteX86" fmla="*/ 3255034 w 4572000"/>
              <a:gd name="connsiteY86" fmla="*/ 1995577 h 2158829"/>
              <a:gd name="connsiteX87" fmla="*/ 3099759 w 4572000"/>
              <a:gd name="connsiteY87" fmla="*/ 1978324 h 2158829"/>
              <a:gd name="connsiteX88" fmla="*/ 2898476 w 4572000"/>
              <a:gd name="connsiteY88" fmla="*/ 1961071 h 2158829"/>
              <a:gd name="connsiteX89" fmla="*/ 2898476 w 4572000"/>
              <a:gd name="connsiteY89" fmla="*/ 1961071 h 2158829"/>
              <a:gd name="connsiteX90" fmla="*/ 2863970 w 4572000"/>
              <a:gd name="connsiteY90" fmla="*/ 1989826 h 2158829"/>
              <a:gd name="connsiteX91" fmla="*/ 2835215 w 4572000"/>
              <a:gd name="connsiteY91" fmla="*/ 1943819 h 2158829"/>
              <a:gd name="connsiteX92" fmla="*/ 2823714 w 4572000"/>
              <a:gd name="connsiteY92" fmla="*/ 1846052 h 2158829"/>
              <a:gd name="connsiteX93" fmla="*/ 2789208 w 4572000"/>
              <a:gd name="connsiteY93" fmla="*/ 1817298 h 2158829"/>
              <a:gd name="connsiteX94" fmla="*/ 2702944 w 4572000"/>
              <a:gd name="connsiteY94" fmla="*/ 1880558 h 2158829"/>
              <a:gd name="connsiteX95" fmla="*/ 2645434 w 4572000"/>
              <a:gd name="connsiteY95" fmla="*/ 1903562 h 2158829"/>
              <a:gd name="connsiteX96" fmla="*/ 2547668 w 4572000"/>
              <a:gd name="connsiteY96" fmla="*/ 1909313 h 2158829"/>
              <a:gd name="connsiteX97" fmla="*/ 2472906 w 4572000"/>
              <a:gd name="connsiteY97" fmla="*/ 1886309 h 2158829"/>
              <a:gd name="connsiteX98" fmla="*/ 2369389 w 4572000"/>
              <a:gd name="connsiteY98" fmla="*/ 1846052 h 2158829"/>
              <a:gd name="connsiteX99" fmla="*/ 2329132 w 4572000"/>
              <a:gd name="connsiteY99" fmla="*/ 1794294 h 2158829"/>
              <a:gd name="connsiteX100" fmla="*/ 2242181 w 4572000"/>
              <a:gd name="connsiteY100" fmla="*/ 2158829 h 2158829"/>
              <a:gd name="connsiteX101" fmla="*/ 2179352 w 4572000"/>
              <a:gd name="connsiteY101" fmla="*/ 1975541 h 2158829"/>
              <a:gd name="connsiteX102" fmla="*/ 2069712 w 4572000"/>
              <a:gd name="connsiteY102" fmla="*/ 1809971 h 2158829"/>
              <a:gd name="connsiteX103" fmla="*/ 1982074 w 4572000"/>
              <a:gd name="connsiteY103" fmla="*/ 1811732 h 2158829"/>
              <a:gd name="connsiteX104" fmla="*/ 1902877 w 4572000"/>
              <a:gd name="connsiteY104" fmla="*/ 1801900 h 2158829"/>
              <a:gd name="connsiteX105" fmla="*/ 1777670 w 4572000"/>
              <a:gd name="connsiteY105" fmla="*/ 1668237 h 2158829"/>
              <a:gd name="connsiteX106" fmla="*/ 1605142 w 4572000"/>
              <a:gd name="connsiteY106" fmla="*/ 1577800 h 2158829"/>
              <a:gd name="connsiteX107" fmla="*/ 1441741 w 4572000"/>
              <a:gd name="connsiteY107" fmla="*/ 1427532 h 2158829"/>
              <a:gd name="connsiteX108" fmla="*/ 1431985 w 4572000"/>
              <a:gd name="connsiteY108" fmla="*/ 1184694 h 2158829"/>
              <a:gd name="connsiteX109" fmla="*/ 1311215 w 4572000"/>
              <a:gd name="connsiteY109" fmla="*/ 1063924 h 2158829"/>
              <a:gd name="connsiteX110" fmla="*/ 1232140 w 4572000"/>
              <a:gd name="connsiteY110" fmla="*/ 1081177 h 2158829"/>
              <a:gd name="connsiteX111" fmla="*/ 927340 w 4572000"/>
              <a:gd name="connsiteY111" fmla="*/ 1081177 h 2158829"/>
              <a:gd name="connsiteX112" fmla="*/ 774940 w 4572000"/>
              <a:gd name="connsiteY112" fmla="*/ 928777 h 2158829"/>
              <a:gd name="connsiteX113" fmla="*/ 774940 w 4572000"/>
              <a:gd name="connsiteY113" fmla="*/ 776377 h 2158829"/>
              <a:gd name="connsiteX114" fmla="*/ 774940 w 4572000"/>
              <a:gd name="connsiteY114" fmla="*/ 700177 h 2158829"/>
              <a:gd name="connsiteX115" fmla="*/ 833887 w 4572000"/>
              <a:gd name="connsiteY115" fmla="*/ 672860 h 2158829"/>
              <a:gd name="connsiteX116" fmla="*/ 816634 w 4572000"/>
              <a:gd name="connsiteY116" fmla="*/ 621102 h 2158829"/>
              <a:gd name="connsiteX117" fmla="*/ 776378 w 4572000"/>
              <a:gd name="connsiteY117" fmla="*/ 644105 h 2158829"/>
              <a:gd name="connsiteX118" fmla="*/ 690114 w 4572000"/>
              <a:gd name="connsiteY118" fmla="*/ 603849 h 2158829"/>
              <a:gd name="connsiteX119" fmla="*/ 649857 w 4572000"/>
              <a:gd name="connsiteY119" fmla="*/ 621102 h 2158829"/>
              <a:gd name="connsiteX120" fmla="*/ 609600 w 4572000"/>
              <a:gd name="connsiteY120" fmla="*/ 667109 h 2158829"/>
              <a:gd name="connsiteX121" fmla="*/ 552091 w 4572000"/>
              <a:gd name="connsiteY121" fmla="*/ 690113 h 2158829"/>
              <a:gd name="connsiteX122" fmla="*/ 500332 w 4572000"/>
              <a:gd name="connsiteY122" fmla="*/ 667109 h 2158829"/>
              <a:gd name="connsiteX123" fmla="*/ 460076 w 4572000"/>
              <a:gd name="connsiteY123" fmla="*/ 615351 h 2158829"/>
              <a:gd name="connsiteX124" fmla="*/ 425570 w 4572000"/>
              <a:gd name="connsiteY124" fmla="*/ 569343 h 2158829"/>
              <a:gd name="connsiteX125" fmla="*/ 356559 w 4572000"/>
              <a:gd name="connsiteY125" fmla="*/ 546339 h 2158829"/>
              <a:gd name="connsiteX126" fmla="*/ 333555 w 4572000"/>
              <a:gd name="connsiteY126" fmla="*/ 540588 h 2158829"/>
              <a:gd name="connsiteX127" fmla="*/ 299049 w 4572000"/>
              <a:gd name="connsiteY127" fmla="*/ 603849 h 2158829"/>
              <a:gd name="connsiteX128" fmla="*/ 247291 w 4572000"/>
              <a:gd name="connsiteY128" fmla="*/ 609600 h 2158829"/>
              <a:gd name="connsiteX129" fmla="*/ 201283 w 4572000"/>
              <a:gd name="connsiteY129" fmla="*/ 563592 h 2158829"/>
              <a:gd name="connsiteX130" fmla="*/ 195532 w 4572000"/>
              <a:gd name="connsiteY130" fmla="*/ 506083 h 2158829"/>
              <a:gd name="connsiteX131" fmla="*/ 143774 w 4572000"/>
              <a:gd name="connsiteY131" fmla="*/ 465826 h 2158829"/>
              <a:gd name="connsiteX132" fmla="*/ 109268 w 4572000"/>
              <a:gd name="connsiteY132" fmla="*/ 431320 h 2158829"/>
              <a:gd name="connsiteX133" fmla="*/ 80514 w 4572000"/>
              <a:gd name="connsiteY133" fmla="*/ 408317 h 2158829"/>
              <a:gd name="connsiteX134" fmla="*/ 80514 w 4572000"/>
              <a:gd name="connsiteY134" fmla="*/ 356558 h 2158829"/>
              <a:gd name="connsiteX135" fmla="*/ 86265 w 4572000"/>
              <a:gd name="connsiteY135" fmla="*/ 339305 h 2158829"/>
              <a:gd name="connsiteX136" fmla="*/ 40257 w 4572000"/>
              <a:gd name="connsiteY136" fmla="*/ 299049 h 2158829"/>
              <a:gd name="connsiteX137" fmla="*/ 0 w 4572000"/>
              <a:gd name="connsiteY137" fmla="*/ 264543 h 2158829"/>
              <a:gd name="connsiteX138" fmla="*/ 0 w 4572000"/>
              <a:gd name="connsiteY138" fmla="*/ 264543 h 2158829"/>
              <a:gd name="connsiteX139" fmla="*/ 63261 w 4572000"/>
              <a:gd name="connsiteY139" fmla="*/ 264543 h 2158829"/>
              <a:gd name="connsiteX140" fmla="*/ 80514 w 4572000"/>
              <a:gd name="connsiteY140" fmla="*/ 235788 h 2158829"/>
              <a:gd name="connsiteX141" fmla="*/ 92015 w 4572000"/>
              <a:gd name="connsiteY141" fmla="*/ 178279 h 2158829"/>
              <a:gd name="connsiteX142" fmla="*/ 40257 w 4572000"/>
              <a:gd name="connsiteY142" fmla="*/ 149524 h 2158829"/>
              <a:gd name="connsiteX0" fmla="*/ 40257 w 4572000"/>
              <a:gd name="connsiteY0" fmla="*/ 149524 h 2158829"/>
              <a:gd name="connsiteX1" fmla="*/ 69012 w 4572000"/>
              <a:gd name="connsiteY1" fmla="*/ 74762 h 2158829"/>
              <a:gd name="connsiteX2" fmla="*/ 115019 w 4572000"/>
              <a:gd name="connsiteY2" fmla="*/ 57509 h 2158829"/>
              <a:gd name="connsiteX3" fmla="*/ 161027 w 4572000"/>
              <a:gd name="connsiteY3" fmla="*/ 51758 h 2158829"/>
              <a:gd name="connsiteX4" fmla="*/ 212785 w 4572000"/>
              <a:gd name="connsiteY4" fmla="*/ 92015 h 2158829"/>
              <a:gd name="connsiteX5" fmla="*/ 293298 w 4572000"/>
              <a:gd name="connsiteY5" fmla="*/ 109268 h 2158829"/>
              <a:gd name="connsiteX6" fmla="*/ 327804 w 4572000"/>
              <a:gd name="connsiteY6" fmla="*/ 63260 h 2158829"/>
              <a:gd name="connsiteX7" fmla="*/ 327804 w 4572000"/>
              <a:gd name="connsiteY7" fmla="*/ 63260 h 2158829"/>
              <a:gd name="connsiteX8" fmla="*/ 448574 w 4572000"/>
              <a:gd name="connsiteY8" fmla="*/ 51758 h 2158829"/>
              <a:gd name="connsiteX9" fmla="*/ 517585 w 4572000"/>
              <a:gd name="connsiteY9" fmla="*/ 57509 h 2158829"/>
              <a:gd name="connsiteX10" fmla="*/ 603849 w 4572000"/>
              <a:gd name="connsiteY10" fmla="*/ 0 h 2158829"/>
              <a:gd name="connsiteX11" fmla="*/ 707366 w 4572000"/>
              <a:gd name="connsiteY11" fmla="*/ 0 h 2158829"/>
              <a:gd name="connsiteX12" fmla="*/ 810883 w 4572000"/>
              <a:gd name="connsiteY12" fmla="*/ 34505 h 2158829"/>
              <a:gd name="connsiteX13" fmla="*/ 897148 w 4572000"/>
              <a:gd name="connsiteY13" fmla="*/ 109268 h 2158829"/>
              <a:gd name="connsiteX14" fmla="*/ 966159 w 4572000"/>
              <a:gd name="connsiteY14" fmla="*/ 120769 h 2158829"/>
              <a:gd name="connsiteX15" fmla="*/ 1029419 w 4572000"/>
              <a:gd name="connsiteY15" fmla="*/ 184030 h 2158829"/>
              <a:gd name="connsiteX16" fmla="*/ 1109932 w 4572000"/>
              <a:gd name="connsiteY16" fmla="*/ 201283 h 2158829"/>
              <a:gd name="connsiteX17" fmla="*/ 1150189 w 4572000"/>
              <a:gd name="connsiteY17" fmla="*/ 184030 h 2158829"/>
              <a:gd name="connsiteX18" fmla="*/ 1213449 w 4572000"/>
              <a:gd name="connsiteY18" fmla="*/ 207034 h 2158829"/>
              <a:gd name="connsiteX19" fmla="*/ 1299714 w 4572000"/>
              <a:gd name="connsiteY19" fmla="*/ 184030 h 2158829"/>
              <a:gd name="connsiteX20" fmla="*/ 1357223 w 4572000"/>
              <a:gd name="connsiteY20" fmla="*/ 143773 h 2158829"/>
              <a:gd name="connsiteX21" fmla="*/ 1431985 w 4572000"/>
              <a:gd name="connsiteY21" fmla="*/ 132271 h 2158829"/>
              <a:gd name="connsiteX22" fmla="*/ 1598763 w 4572000"/>
              <a:gd name="connsiteY22" fmla="*/ 149524 h 2158829"/>
              <a:gd name="connsiteX23" fmla="*/ 1788544 w 4572000"/>
              <a:gd name="connsiteY23" fmla="*/ 195532 h 2158829"/>
              <a:gd name="connsiteX24" fmla="*/ 1926566 w 4572000"/>
              <a:gd name="connsiteY24" fmla="*/ 270294 h 2158829"/>
              <a:gd name="connsiteX25" fmla="*/ 2053087 w 4572000"/>
              <a:gd name="connsiteY25" fmla="*/ 333554 h 2158829"/>
              <a:gd name="connsiteX26" fmla="*/ 2058838 w 4572000"/>
              <a:gd name="connsiteY26" fmla="*/ 356558 h 2158829"/>
              <a:gd name="connsiteX27" fmla="*/ 2047336 w 4572000"/>
              <a:gd name="connsiteY27" fmla="*/ 414068 h 2158829"/>
              <a:gd name="connsiteX28" fmla="*/ 2035834 w 4572000"/>
              <a:gd name="connsiteY28" fmla="*/ 454324 h 2158829"/>
              <a:gd name="connsiteX29" fmla="*/ 2001329 w 4572000"/>
              <a:gd name="connsiteY29" fmla="*/ 477328 h 2158829"/>
              <a:gd name="connsiteX30" fmla="*/ 1989827 w 4572000"/>
              <a:gd name="connsiteY30" fmla="*/ 529086 h 2158829"/>
              <a:gd name="connsiteX31" fmla="*/ 1989827 w 4572000"/>
              <a:gd name="connsiteY31" fmla="*/ 615351 h 2158829"/>
              <a:gd name="connsiteX32" fmla="*/ 1996579 w 4572000"/>
              <a:gd name="connsiteY32" fmla="*/ 691689 h 2158829"/>
              <a:gd name="connsiteX33" fmla="*/ 2058152 w 4572000"/>
              <a:gd name="connsiteY33" fmla="*/ 731854 h 2158829"/>
              <a:gd name="connsiteX34" fmla="*/ 2105847 w 4572000"/>
              <a:gd name="connsiteY34" fmla="*/ 767101 h 2158829"/>
              <a:gd name="connsiteX35" fmla="*/ 2168106 w 4572000"/>
              <a:gd name="connsiteY35" fmla="*/ 777118 h 2158829"/>
              <a:gd name="connsiteX36" fmla="*/ 2248619 w 4572000"/>
              <a:gd name="connsiteY36" fmla="*/ 784539 h 2158829"/>
              <a:gd name="connsiteX37" fmla="*/ 2306129 w 4572000"/>
              <a:gd name="connsiteY37" fmla="*/ 764875 h 2158829"/>
              <a:gd name="connsiteX38" fmla="*/ 2346385 w 4572000"/>
              <a:gd name="connsiteY38" fmla="*/ 730369 h 2158829"/>
              <a:gd name="connsiteX39" fmla="*/ 2398144 w 4572000"/>
              <a:gd name="connsiteY39" fmla="*/ 730369 h 2158829"/>
              <a:gd name="connsiteX40" fmla="*/ 2455653 w 4572000"/>
              <a:gd name="connsiteY40" fmla="*/ 741871 h 2158829"/>
              <a:gd name="connsiteX41" fmla="*/ 2536166 w 4572000"/>
              <a:gd name="connsiteY41" fmla="*/ 638354 h 2158829"/>
              <a:gd name="connsiteX42" fmla="*/ 2639683 w 4572000"/>
              <a:gd name="connsiteY42" fmla="*/ 621102 h 2158829"/>
              <a:gd name="connsiteX43" fmla="*/ 2766204 w 4572000"/>
              <a:gd name="connsiteY43" fmla="*/ 626852 h 2158829"/>
              <a:gd name="connsiteX44" fmla="*/ 2858219 w 4572000"/>
              <a:gd name="connsiteY44" fmla="*/ 684362 h 2158829"/>
              <a:gd name="connsiteX45" fmla="*/ 2927231 w 4572000"/>
              <a:gd name="connsiteY45" fmla="*/ 626852 h 2158829"/>
              <a:gd name="connsiteX46" fmla="*/ 3007744 w 4572000"/>
              <a:gd name="connsiteY46" fmla="*/ 517585 h 2158829"/>
              <a:gd name="connsiteX47" fmla="*/ 3134265 w 4572000"/>
              <a:gd name="connsiteY47" fmla="*/ 379562 h 2158829"/>
              <a:gd name="connsiteX48" fmla="*/ 3237782 w 4572000"/>
              <a:gd name="connsiteY48" fmla="*/ 333554 h 2158829"/>
              <a:gd name="connsiteX49" fmla="*/ 3306793 w 4572000"/>
              <a:gd name="connsiteY49" fmla="*/ 195532 h 2158829"/>
              <a:gd name="connsiteX50" fmla="*/ 3444815 w 4572000"/>
              <a:gd name="connsiteY50" fmla="*/ 195532 h 2158829"/>
              <a:gd name="connsiteX51" fmla="*/ 3623095 w 4572000"/>
              <a:gd name="connsiteY51" fmla="*/ 166777 h 2158829"/>
              <a:gd name="connsiteX52" fmla="*/ 3766868 w 4572000"/>
              <a:gd name="connsiteY52" fmla="*/ 103517 h 2158829"/>
              <a:gd name="connsiteX53" fmla="*/ 3841631 w 4572000"/>
              <a:gd name="connsiteY53" fmla="*/ 51758 h 2158829"/>
              <a:gd name="connsiteX54" fmla="*/ 3956649 w 4572000"/>
              <a:gd name="connsiteY54" fmla="*/ 5751 h 2158829"/>
              <a:gd name="connsiteX55" fmla="*/ 4019910 w 4572000"/>
              <a:gd name="connsiteY55" fmla="*/ 92015 h 2158829"/>
              <a:gd name="connsiteX56" fmla="*/ 3945148 w 4572000"/>
              <a:gd name="connsiteY56" fmla="*/ 212785 h 2158829"/>
              <a:gd name="connsiteX57" fmla="*/ 3870385 w 4572000"/>
              <a:gd name="connsiteY57" fmla="*/ 299049 h 2158829"/>
              <a:gd name="connsiteX58" fmla="*/ 3956649 w 4572000"/>
              <a:gd name="connsiteY58" fmla="*/ 414068 h 2158829"/>
              <a:gd name="connsiteX59" fmla="*/ 3962400 w 4572000"/>
              <a:gd name="connsiteY59" fmla="*/ 506083 h 2158829"/>
              <a:gd name="connsiteX60" fmla="*/ 3899140 w 4572000"/>
              <a:gd name="connsiteY60" fmla="*/ 592347 h 2158829"/>
              <a:gd name="connsiteX61" fmla="*/ 3916393 w 4572000"/>
              <a:gd name="connsiteY61" fmla="*/ 701615 h 2158829"/>
              <a:gd name="connsiteX62" fmla="*/ 4008408 w 4572000"/>
              <a:gd name="connsiteY62" fmla="*/ 713117 h 2158829"/>
              <a:gd name="connsiteX63" fmla="*/ 4094672 w 4572000"/>
              <a:gd name="connsiteY63" fmla="*/ 667109 h 2158829"/>
              <a:gd name="connsiteX64" fmla="*/ 4180936 w 4572000"/>
              <a:gd name="connsiteY64" fmla="*/ 718868 h 2158829"/>
              <a:gd name="connsiteX65" fmla="*/ 4221193 w 4572000"/>
              <a:gd name="connsiteY65" fmla="*/ 747622 h 2158829"/>
              <a:gd name="connsiteX66" fmla="*/ 4301706 w 4572000"/>
              <a:gd name="connsiteY66" fmla="*/ 839637 h 2158829"/>
              <a:gd name="connsiteX67" fmla="*/ 4405223 w 4572000"/>
              <a:gd name="connsiteY67" fmla="*/ 862641 h 2158829"/>
              <a:gd name="connsiteX68" fmla="*/ 4491487 w 4572000"/>
              <a:gd name="connsiteY68" fmla="*/ 925902 h 2158829"/>
              <a:gd name="connsiteX69" fmla="*/ 4560498 w 4572000"/>
              <a:gd name="connsiteY69" fmla="*/ 1000664 h 2158829"/>
              <a:gd name="connsiteX70" fmla="*/ 4572000 w 4572000"/>
              <a:gd name="connsiteY70" fmla="*/ 1058173 h 2158829"/>
              <a:gd name="connsiteX71" fmla="*/ 4566249 w 4572000"/>
              <a:gd name="connsiteY71" fmla="*/ 1069675 h 2158829"/>
              <a:gd name="connsiteX72" fmla="*/ 4445480 w 4572000"/>
              <a:gd name="connsiteY72" fmla="*/ 1201947 h 2158829"/>
              <a:gd name="connsiteX73" fmla="*/ 4186687 w 4572000"/>
              <a:gd name="connsiteY73" fmla="*/ 1472241 h 2158829"/>
              <a:gd name="connsiteX74" fmla="*/ 4060166 w 4572000"/>
              <a:gd name="connsiteY74" fmla="*/ 1472241 h 2158829"/>
              <a:gd name="connsiteX75" fmla="*/ 3985404 w 4572000"/>
              <a:gd name="connsiteY75" fmla="*/ 1598762 h 2158829"/>
              <a:gd name="connsiteX76" fmla="*/ 3950898 w 4572000"/>
              <a:gd name="connsiteY76" fmla="*/ 1690777 h 2158829"/>
              <a:gd name="connsiteX77" fmla="*/ 3956649 w 4572000"/>
              <a:gd name="connsiteY77" fmla="*/ 1794294 h 2158829"/>
              <a:gd name="connsiteX78" fmla="*/ 3962400 w 4572000"/>
              <a:gd name="connsiteY78" fmla="*/ 1886309 h 2158829"/>
              <a:gd name="connsiteX79" fmla="*/ 3899140 w 4572000"/>
              <a:gd name="connsiteY79" fmla="*/ 1926566 h 2158829"/>
              <a:gd name="connsiteX80" fmla="*/ 3847382 w 4572000"/>
              <a:gd name="connsiteY80" fmla="*/ 1943819 h 2158829"/>
              <a:gd name="connsiteX81" fmla="*/ 3847382 w 4572000"/>
              <a:gd name="connsiteY81" fmla="*/ 1943819 h 2158829"/>
              <a:gd name="connsiteX82" fmla="*/ 3772619 w 4572000"/>
              <a:gd name="connsiteY82" fmla="*/ 1892060 h 2158829"/>
              <a:gd name="connsiteX83" fmla="*/ 3772619 w 4572000"/>
              <a:gd name="connsiteY83" fmla="*/ 1892060 h 2158829"/>
              <a:gd name="connsiteX84" fmla="*/ 3577087 w 4572000"/>
              <a:gd name="connsiteY84" fmla="*/ 1920815 h 2158829"/>
              <a:gd name="connsiteX85" fmla="*/ 3421812 w 4572000"/>
              <a:gd name="connsiteY85" fmla="*/ 1966822 h 2158829"/>
              <a:gd name="connsiteX86" fmla="*/ 3255034 w 4572000"/>
              <a:gd name="connsiteY86" fmla="*/ 1995577 h 2158829"/>
              <a:gd name="connsiteX87" fmla="*/ 3099759 w 4572000"/>
              <a:gd name="connsiteY87" fmla="*/ 1978324 h 2158829"/>
              <a:gd name="connsiteX88" fmla="*/ 2898476 w 4572000"/>
              <a:gd name="connsiteY88" fmla="*/ 1961071 h 2158829"/>
              <a:gd name="connsiteX89" fmla="*/ 2898476 w 4572000"/>
              <a:gd name="connsiteY89" fmla="*/ 1961071 h 2158829"/>
              <a:gd name="connsiteX90" fmla="*/ 2863970 w 4572000"/>
              <a:gd name="connsiteY90" fmla="*/ 1989826 h 2158829"/>
              <a:gd name="connsiteX91" fmla="*/ 2835215 w 4572000"/>
              <a:gd name="connsiteY91" fmla="*/ 1943819 h 2158829"/>
              <a:gd name="connsiteX92" fmla="*/ 2823714 w 4572000"/>
              <a:gd name="connsiteY92" fmla="*/ 1846052 h 2158829"/>
              <a:gd name="connsiteX93" fmla="*/ 2789208 w 4572000"/>
              <a:gd name="connsiteY93" fmla="*/ 1817298 h 2158829"/>
              <a:gd name="connsiteX94" fmla="*/ 2702944 w 4572000"/>
              <a:gd name="connsiteY94" fmla="*/ 1880558 h 2158829"/>
              <a:gd name="connsiteX95" fmla="*/ 2645434 w 4572000"/>
              <a:gd name="connsiteY95" fmla="*/ 1903562 h 2158829"/>
              <a:gd name="connsiteX96" fmla="*/ 2547668 w 4572000"/>
              <a:gd name="connsiteY96" fmla="*/ 1909313 h 2158829"/>
              <a:gd name="connsiteX97" fmla="*/ 2472906 w 4572000"/>
              <a:gd name="connsiteY97" fmla="*/ 1886309 h 2158829"/>
              <a:gd name="connsiteX98" fmla="*/ 2369389 w 4572000"/>
              <a:gd name="connsiteY98" fmla="*/ 1846052 h 2158829"/>
              <a:gd name="connsiteX99" fmla="*/ 2345384 w 4572000"/>
              <a:gd name="connsiteY99" fmla="*/ 2123674 h 2158829"/>
              <a:gd name="connsiteX100" fmla="*/ 2242181 w 4572000"/>
              <a:gd name="connsiteY100" fmla="*/ 2158829 h 2158829"/>
              <a:gd name="connsiteX101" fmla="*/ 2179352 w 4572000"/>
              <a:gd name="connsiteY101" fmla="*/ 1975541 h 2158829"/>
              <a:gd name="connsiteX102" fmla="*/ 2069712 w 4572000"/>
              <a:gd name="connsiteY102" fmla="*/ 1809971 h 2158829"/>
              <a:gd name="connsiteX103" fmla="*/ 1982074 w 4572000"/>
              <a:gd name="connsiteY103" fmla="*/ 1811732 h 2158829"/>
              <a:gd name="connsiteX104" fmla="*/ 1902877 w 4572000"/>
              <a:gd name="connsiteY104" fmla="*/ 1801900 h 2158829"/>
              <a:gd name="connsiteX105" fmla="*/ 1777670 w 4572000"/>
              <a:gd name="connsiteY105" fmla="*/ 1668237 h 2158829"/>
              <a:gd name="connsiteX106" fmla="*/ 1605142 w 4572000"/>
              <a:gd name="connsiteY106" fmla="*/ 1577800 h 2158829"/>
              <a:gd name="connsiteX107" fmla="*/ 1441741 w 4572000"/>
              <a:gd name="connsiteY107" fmla="*/ 1427532 h 2158829"/>
              <a:gd name="connsiteX108" fmla="*/ 1431985 w 4572000"/>
              <a:gd name="connsiteY108" fmla="*/ 1184694 h 2158829"/>
              <a:gd name="connsiteX109" fmla="*/ 1311215 w 4572000"/>
              <a:gd name="connsiteY109" fmla="*/ 1063924 h 2158829"/>
              <a:gd name="connsiteX110" fmla="*/ 1232140 w 4572000"/>
              <a:gd name="connsiteY110" fmla="*/ 1081177 h 2158829"/>
              <a:gd name="connsiteX111" fmla="*/ 927340 w 4572000"/>
              <a:gd name="connsiteY111" fmla="*/ 1081177 h 2158829"/>
              <a:gd name="connsiteX112" fmla="*/ 774940 w 4572000"/>
              <a:gd name="connsiteY112" fmla="*/ 928777 h 2158829"/>
              <a:gd name="connsiteX113" fmla="*/ 774940 w 4572000"/>
              <a:gd name="connsiteY113" fmla="*/ 776377 h 2158829"/>
              <a:gd name="connsiteX114" fmla="*/ 774940 w 4572000"/>
              <a:gd name="connsiteY114" fmla="*/ 700177 h 2158829"/>
              <a:gd name="connsiteX115" fmla="*/ 833887 w 4572000"/>
              <a:gd name="connsiteY115" fmla="*/ 672860 h 2158829"/>
              <a:gd name="connsiteX116" fmla="*/ 816634 w 4572000"/>
              <a:gd name="connsiteY116" fmla="*/ 621102 h 2158829"/>
              <a:gd name="connsiteX117" fmla="*/ 776378 w 4572000"/>
              <a:gd name="connsiteY117" fmla="*/ 644105 h 2158829"/>
              <a:gd name="connsiteX118" fmla="*/ 690114 w 4572000"/>
              <a:gd name="connsiteY118" fmla="*/ 603849 h 2158829"/>
              <a:gd name="connsiteX119" fmla="*/ 649857 w 4572000"/>
              <a:gd name="connsiteY119" fmla="*/ 621102 h 2158829"/>
              <a:gd name="connsiteX120" fmla="*/ 609600 w 4572000"/>
              <a:gd name="connsiteY120" fmla="*/ 667109 h 2158829"/>
              <a:gd name="connsiteX121" fmla="*/ 552091 w 4572000"/>
              <a:gd name="connsiteY121" fmla="*/ 690113 h 2158829"/>
              <a:gd name="connsiteX122" fmla="*/ 500332 w 4572000"/>
              <a:gd name="connsiteY122" fmla="*/ 667109 h 2158829"/>
              <a:gd name="connsiteX123" fmla="*/ 460076 w 4572000"/>
              <a:gd name="connsiteY123" fmla="*/ 615351 h 2158829"/>
              <a:gd name="connsiteX124" fmla="*/ 425570 w 4572000"/>
              <a:gd name="connsiteY124" fmla="*/ 569343 h 2158829"/>
              <a:gd name="connsiteX125" fmla="*/ 356559 w 4572000"/>
              <a:gd name="connsiteY125" fmla="*/ 546339 h 2158829"/>
              <a:gd name="connsiteX126" fmla="*/ 333555 w 4572000"/>
              <a:gd name="connsiteY126" fmla="*/ 540588 h 2158829"/>
              <a:gd name="connsiteX127" fmla="*/ 299049 w 4572000"/>
              <a:gd name="connsiteY127" fmla="*/ 603849 h 2158829"/>
              <a:gd name="connsiteX128" fmla="*/ 247291 w 4572000"/>
              <a:gd name="connsiteY128" fmla="*/ 609600 h 2158829"/>
              <a:gd name="connsiteX129" fmla="*/ 201283 w 4572000"/>
              <a:gd name="connsiteY129" fmla="*/ 563592 h 2158829"/>
              <a:gd name="connsiteX130" fmla="*/ 195532 w 4572000"/>
              <a:gd name="connsiteY130" fmla="*/ 506083 h 2158829"/>
              <a:gd name="connsiteX131" fmla="*/ 143774 w 4572000"/>
              <a:gd name="connsiteY131" fmla="*/ 465826 h 2158829"/>
              <a:gd name="connsiteX132" fmla="*/ 109268 w 4572000"/>
              <a:gd name="connsiteY132" fmla="*/ 431320 h 2158829"/>
              <a:gd name="connsiteX133" fmla="*/ 80514 w 4572000"/>
              <a:gd name="connsiteY133" fmla="*/ 408317 h 2158829"/>
              <a:gd name="connsiteX134" fmla="*/ 80514 w 4572000"/>
              <a:gd name="connsiteY134" fmla="*/ 356558 h 2158829"/>
              <a:gd name="connsiteX135" fmla="*/ 86265 w 4572000"/>
              <a:gd name="connsiteY135" fmla="*/ 339305 h 2158829"/>
              <a:gd name="connsiteX136" fmla="*/ 40257 w 4572000"/>
              <a:gd name="connsiteY136" fmla="*/ 299049 h 2158829"/>
              <a:gd name="connsiteX137" fmla="*/ 0 w 4572000"/>
              <a:gd name="connsiteY137" fmla="*/ 264543 h 2158829"/>
              <a:gd name="connsiteX138" fmla="*/ 0 w 4572000"/>
              <a:gd name="connsiteY138" fmla="*/ 264543 h 2158829"/>
              <a:gd name="connsiteX139" fmla="*/ 63261 w 4572000"/>
              <a:gd name="connsiteY139" fmla="*/ 264543 h 2158829"/>
              <a:gd name="connsiteX140" fmla="*/ 80514 w 4572000"/>
              <a:gd name="connsiteY140" fmla="*/ 235788 h 2158829"/>
              <a:gd name="connsiteX141" fmla="*/ 92015 w 4572000"/>
              <a:gd name="connsiteY141" fmla="*/ 178279 h 2158829"/>
              <a:gd name="connsiteX142" fmla="*/ 40257 w 4572000"/>
              <a:gd name="connsiteY142" fmla="*/ 149524 h 2158829"/>
              <a:gd name="connsiteX0" fmla="*/ 40257 w 4572000"/>
              <a:gd name="connsiteY0" fmla="*/ 149524 h 2249175"/>
              <a:gd name="connsiteX1" fmla="*/ 69012 w 4572000"/>
              <a:gd name="connsiteY1" fmla="*/ 74762 h 2249175"/>
              <a:gd name="connsiteX2" fmla="*/ 115019 w 4572000"/>
              <a:gd name="connsiteY2" fmla="*/ 57509 h 2249175"/>
              <a:gd name="connsiteX3" fmla="*/ 161027 w 4572000"/>
              <a:gd name="connsiteY3" fmla="*/ 51758 h 2249175"/>
              <a:gd name="connsiteX4" fmla="*/ 212785 w 4572000"/>
              <a:gd name="connsiteY4" fmla="*/ 92015 h 2249175"/>
              <a:gd name="connsiteX5" fmla="*/ 293298 w 4572000"/>
              <a:gd name="connsiteY5" fmla="*/ 109268 h 2249175"/>
              <a:gd name="connsiteX6" fmla="*/ 327804 w 4572000"/>
              <a:gd name="connsiteY6" fmla="*/ 63260 h 2249175"/>
              <a:gd name="connsiteX7" fmla="*/ 327804 w 4572000"/>
              <a:gd name="connsiteY7" fmla="*/ 63260 h 2249175"/>
              <a:gd name="connsiteX8" fmla="*/ 448574 w 4572000"/>
              <a:gd name="connsiteY8" fmla="*/ 51758 h 2249175"/>
              <a:gd name="connsiteX9" fmla="*/ 517585 w 4572000"/>
              <a:gd name="connsiteY9" fmla="*/ 57509 h 2249175"/>
              <a:gd name="connsiteX10" fmla="*/ 603849 w 4572000"/>
              <a:gd name="connsiteY10" fmla="*/ 0 h 2249175"/>
              <a:gd name="connsiteX11" fmla="*/ 707366 w 4572000"/>
              <a:gd name="connsiteY11" fmla="*/ 0 h 2249175"/>
              <a:gd name="connsiteX12" fmla="*/ 810883 w 4572000"/>
              <a:gd name="connsiteY12" fmla="*/ 34505 h 2249175"/>
              <a:gd name="connsiteX13" fmla="*/ 897148 w 4572000"/>
              <a:gd name="connsiteY13" fmla="*/ 109268 h 2249175"/>
              <a:gd name="connsiteX14" fmla="*/ 966159 w 4572000"/>
              <a:gd name="connsiteY14" fmla="*/ 120769 h 2249175"/>
              <a:gd name="connsiteX15" fmla="*/ 1029419 w 4572000"/>
              <a:gd name="connsiteY15" fmla="*/ 184030 h 2249175"/>
              <a:gd name="connsiteX16" fmla="*/ 1109932 w 4572000"/>
              <a:gd name="connsiteY16" fmla="*/ 201283 h 2249175"/>
              <a:gd name="connsiteX17" fmla="*/ 1150189 w 4572000"/>
              <a:gd name="connsiteY17" fmla="*/ 184030 h 2249175"/>
              <a:gd name="connsiteX18" fmla="*/ 1213449 w 4572000"/>
              <a:gd name="connsiteY18" fmla="*/ 207034 h 2249175"/>
              <a:gd name="connsiteX19" fmla="*/ 1299714 w 4572000"/>
              <a:gd name="connsiteY19" fmla="*/ 184030 h 2249175"/>
              <a:gd name="connsiteX20" fmla="*/ 1357223 w 4572000"/>
              <a:gd name="connsiteY20" fmla="*/ 143773 h 2249175"/>
              <a:gd name="connsiteX21" fmla="*/ 1431985 w 4572000"/>
              <a:gd name="connsiteY21" fmla="*/ 132271 h 2249175"/>
              <a:gd name="connsiteX22" fmla="*/ 1598763 w 4572000"/>
              <a:gd name="connsiteY22" fmla="*/ 149524 h 2249175"/>
              <a:gd name="connsiteX23" fmla="*/ 1788544 w 4572000"/>
              <a:gd name="connsiteY23" fmla="*/ 195532 h 2249175"/>
              <a:gd name="connsiteX24" fmla="*/ 1926566 w 4572000"/>
              <a:gd name="connsiteY24" fmla="*/ 270294 h 2249175"/>
              <a:gd name="connsiteX25" fmla="*/ 2053087 w 4572000"/>
              <a:gd name="connsiteY25" fmla="*/ 333554 h 2249175"/>
              <a:gd name="connsiteX26" fmla="*/ 2058838 w 4572000"/>
              <a:gd name="connsiteY26" fmla="*/ 356558 h 2249175"/>
              <a:gd name="connsiteX27" fmla="*/ 2047336 w 4572000"/>
              <a:gd name="connsiteY27" fmla="*/ 414068 h 2249175"/>
              <a:gd name="connsiteX28" fmla="*/ 2035834 w 4572000"/>
              <a:gd name="connsiteY28" fmla="*/ 454324 h 2249175"/>
              <a:gd name="connsiteX29" fmla="*/ 2001329 w 4572000"/>
              <a:gd name="connsiteY29" fmla="*/ 477328 h 2249175"/>
              <a:gd name="connsiteX30" fmla="*/ 1989827 w 4572000"/>
              <a:gd name="connsiteY30" fmla="*/ 529086 h 2249175"/>
              <a:gd name="connsiteX31" fmla="*/ 1989827 w 4572000"/>
              <a:gd name="connsiteY31" fmla="*/ 615351 h 2249175"/>
              <a:gd name="connsiteX32" fmla="*/ 1996579 w 4572000"/>
              <a:gd name="connsiteY32" fmla="*/ 691689 h 2249175"/>
              <a:gd name="connsiteX33" fmla="*/ 2058152 w 4572000"/>
              <a:gd name="connsiteY33" fmla="*/ 731854 h 2249175"/>
              <a:gd name="connsiteX34" fmla="*/ 2105847 w 4572000"/>
              <a:gd name="connsiteY34" fmla="*/ 767101 h 2249175"/>
              <a:gd name="connsiteX35" fmla="*/ 2168106 w 4572000"/>
              <a:gd name="connsiteY35" fmla="*/ 777118 h 2249175"/>
              <a:gd name="connsiteX36" fmla="*/ 2248619 w 4572000"/>
              <a:gd name="connsiteY36" fmla="*/ 784539 h 2249175"/>
              <a:gd name="connsiteX37" fmla="*/ 2306129 w 4572000"/>
              <a:gd name="connsiteY37" fmla="*/ 764875 h 2249175"/>
              <a:gd name="connsiteX38" fmla="*/ 2346385 w 4572000"/>
              <a:gd name="connsiteY38" fmla="*/ 730369 h 2249175"/>
              <a:gd name="connsiteX39" fmla="*/ 2398144 w 4572000"/>
              <a:gd name="connsiteY39" fmla="*/ 730369 h 2249175"/>
              <a:gd name="connsiteX40" fmla="*/ 2455653 w 4572000"/>
              <a:gd name="connsiteY40" fmla="*/ 741871 h 2249175"/>
              <a:gd name="connsiteX41" fmla="*/ 2536166 w 4572000"/>
              <a:gd name="connsiteY41" fmla="*/ 638354 h 2249175"/>
              <a:gd name="connsiteX42" fmla="*/ 2639683 w 4572000"/>
              <a:gd name="connsiteY42" fmla="*/ 621102 h 2249175"/>
              <a:gd name="connsiteX43" fmla="*/ 2766204 w 4572000"/>
              <a:gd name="connsiteY43" fmla="*/ 626852 h 2249175"/>
              <a:gd name="connsiteX44" fmla="*/ 2858219 w 4572000"/>
              <a:gd name="connsiteY44" fmla="*/ 684362 h 2249175"/>
              <a:gd name="connsiteX45" fmla="*/ 2927231 w 4572000"/>
              <a:gd name="connsiteY45" fmla="*/ 626852 h 2249175"/>
              <a:gd name="connsiteX46" fmla="*/ 3007744 w 4572000"/>
              <a:gd name="connsiteY46" fmla="*/ 517585 h 2249175"/>
              <a:gd name="connsiteX47" fmla="*/ 3134265 w 4572000"/>
              <a:gd name="connsiteY47" fmla="*/ 379562 h 2249175"/>
              <a:gd name="connsiteX48" fmla="*/ 3237782 w 4572000"/>
              <a:gd name="connsiteY48" fmla="*/ 333554 h 2249175"/>
              <a:gd name="connsiteX49" fmla="*/ 3306793 w 4572000"/>
              <a:gd name="connsiteY49" fmla="*/ 195532 h 2249175"/>
              <a:gd name="connsiteX50" fmla="*/ 3444815 w 4572000"/>
              <a:gd name="connsiteY50" fmla="*/ 195532 h 2249175"/>
              <a:gd name="connsiteX51" fmla="*/ 3623095 w 4572000"/>
              <a:gd name="connsiteY51" fmla="*/ 166777 h 2249175"/>
              <a:gd name="connsiteX52" fmla="*/ 3766868 w 4572000"/>
              <a:gd name="connsiteY52" fmla="*/ 103517 h 2249175"/>
              <a:gd name="connsiteX53" fmla="*/ 3841631 w 4572000"/>
              <a:gd name="connsiteY53" fmla="*/ 51758 h 2249175"/>
              <a:gd name="connsiteX54" fmla="*/ 3956649 w 4572000"/>
              <a:gd name="connsiteY54" fmla="*/ 5751 h 2249175"/>
              <a:gd name="connsiteX55" fmla="*/ 4019910 w 4572000"/>
              <a:gd name="connsiteY55" fmla="*/ 92015 h 2249175"/>
              <a:gd name="connsiteX56" fmla="*/ 3945148 w 4572000"/>
              <a:gd name="connsiteY56" fmla="*/ 212785 h 2249175"/>
              <a:gd name="connsiteX57" fmla="*/ 3870385 w 4572000"/>
              <a:gd name="connsiteY57" fmla="*/ 299049 h 2249175"/>
              <a:gd name="connsiteX58" fmla="*/ 3956649 w 4572000"/>
              <a:gd name="connsiteY58" fmla="*/ 414068 h 2249175"/>
              <a:gd name="connsiteX59" fmla="*/ 3962400 w 4572000"/>
              <a:gd name="connsiteY59" fmla="*/ 506083 h 2249175"/>
              <a:gd name="connsiteX60" fmla="*/ 3899140 w 4572000"/>
              <a:gd name="connsiteY60" fmla="*/ 592347 h 2249175"/>
              <a:gd name="connsiteX61" fmla="*/ 3916393 w 4572000"/>
              <a:gd name="connsiteY61" fmla="*/ 701615 h 2249175"/>
              <a:gd name="connsiteX62" fmla="*/ 4008408 w 4572000"/>
              <a:gd name="connsiteY62" fmla="*/ 713117 h 2249175"/>
              <a:gd name="connsiteX63" fmla="*/ 4094672 w 4572000"/>
              <a:gd name="connsiteY63" fmla="*/ 667109 h 2249175"/>
              <a:gd name="connsiteX64" fmla="*/ 4180936 w 4572000"/>
              <a:gd name="connsiteY64" fmla="*/ 718868 h 2249175"/>
              <a:gd name="connsiteX65" fmla="*/ 4221193 w 4572000"/>
              <a:gd name="connsiteY65" fmla="*/ 747622 h 2249175"/>
              <a:gd name="connsiteX66" fmla="*/ 4301706 w 4572000"/>
              <a:gd name="connsiteY66" fmla="*/ 839637 h 2249175"/>
              <a:gd name="connsiteX67" fmla="*/ 4405223 w 4572000"/>
              <a:gd name="connsiteY67" fmla="*/ 862641 h 2249175"/>
              <a:gd name="connsiteX68" fmla="*/ 4491487 w 4572000"/>
              <a:gd name="connsiteY68" fmla="*/ 925902 h 2249175"/>
              <a:gd name="connsiteX69" fmla="*/ 4560498 w 4572000"/>
              <a:gd name="connsiteY69" fmla="*/ 1000664 h 2249175"/>
              <a:gd name="connsiteX70" fmla="*/ 4572000 w 4572000"/>
              <a:gd name="connsiteY70" fmla="*/ 1058173 h 2249175"/>
              <a:gd name="connsiteX71" fmla="*/ 4566249 w 4572000"/>
              <a:gd name="connsiteY71" fmla="*/ 1069675 h 2249175"/>
              <a:gd name="connsiteX72" fmla="*/ 4445480 w 4572000"/>
              <a:gd name="connsiteY72" fmla="*/ 1201947 h 2249175"/>
              <a:gd name="connsiteX73" fmla="*/ 4186687 w 4572000"/>
              <a:gd name="connsiteY73" fmla="*/ 1472241 h 2249175"/>
              <a:gd name="connsiteX74" fmla="*/ 4060166 w 4572000"/>
              <a:gd name="connsiteY74" fmla="*/ 1472241 h 2249175"/>
              <a:gd name="connsiteX75" fmla="*/ 3985404 w 4572000"/>
              <a:gd name="connsiteY75" fmla="*/ 1598762 h 2249175"/>
              <a:gd name="connsiteX76" fmla="*/ 3950898 w 4572000"/>
              <a:gd name="connsiteY76" fmla="*/ 1690777 h 2249175"/>
              <a:gd name="connsiteX77" fmla="*/ 3956649 w 4572000"/>
              <a:gd name="connsiteY77" fmla="*/ 1794294 h 2249175"/>
              <a:gd name="connsiteX78" fmla="*/ 3962400 w 4572000"/>
              <a:gd name="connsiteY78" fmla="*/ 1886309 h 2249175"/>
              <a:gd name="connsiteX79" fmla="*/ 3899140 w 4572000"/>
              <a:gd name="connsiteY79" fmla="*/ 1926566 h 2249175"/>
              <a:gd name="connsiteX80" fmla="*/ 3847382 w 4572000"/>
              <a:gd name="connsiteY80" fmla="*/ 1943819 h 2249175"/>
              <a:gd name="connsiteX81" fmla="*/ 3847382 w 4572000"/>
              <a:gd name="connsiteY81" fmla="*/ 1943819 h 2249175"/>
              <a:gd name="connsiteX82" fmla="*/ 3772619 w 4572000"/>
              <a:gd name="connsiteY82" fmla="*/ 1892060 h 2249175"/>
              <a:gd name="connsiteX83" fmla="*/ 3772619 w 4572000"/>
              <a:gd name="connsiteY83" fmla="*/ 1892060 h 2249175"/>
              <a:gd name="connsiteX84" fmla="*/ 3577087 w 4572000"/>
              <a:gd name="connsiteY84" fmla="*/ 1920815 h 2249175"/>
              <a:gd name="connsiteX85" fmla="*/ 3421812 w 4572000"/>
              <a:gd name="connsiteY85" fmla="*/ 1966822 h 2249175"/>
              <a:gd name="connsiteX86" fmla="*/ 3255034 w 4572000"/>
              <a:gd name="connsiteY86" fmla="*/ 1995577 h 2249175"/>
              <a:gd name="connsiteX87" fmla="*/ 3099759 w 4572000"/>
              <a:gd name="connsiteY87" fmla="*/ 1978324 h 2249175"/>
              <a:gd name="connsiteX88" fmla="*/ 2898476 w 4572000"/>
              <a:gd name="connsiteY88" fmla="*/ 1961071 h 2249175"/>
              <a:gd name="connsiteX89" fmla="*/ 2898476 w 4572000"/>
              <a:gd name="connsiteY89" fmla="*/ 1961071 h 2249175"/>
              <a:gd name="connsiteX90" fmla="*/ 2863970 w 4572000"/>
              <a:gd name="connsiteY90" fmla="*/ 1989826 h 2249175"/>
              <a:gd name="connsiteX91" fmla="*/ 2835215 w 4572000"/>
              <a:gd name="connsiteY91" fmla="*/ 1943819 h 2249175"/>
              <a:gd name="connsiteX92" fmla="*/ 2823714 w 4572000"/>
              <a:gd name="connsiteY92" fmla="*/ 1846052 h 2249175"/>
              <a:gd name="connsiteX93" fmla="*/ 2789208 w 4572000"/>
              <a:gd name="connsiteY93" fmla="*/ 1817298 h 2249175"/>
              <a:gd name="connsiteX94" fmla="*/ 2702944 w 4572000"/>
              <a:gd name="connsiteY94" fmla="*/ 1880558 h 2249175"/>
              <a:gd name="connsiteX95" fmla="*/ 2645434 w 4572000"/>
              <a:gd name="connsiteY95" fmla="*/ 1903562 h 2249175"/>
              <a:gd name="connsiteX96" fmla="*/ 2547668 w 4572000"/>
              <a:gd name="connsiteY96" fmla="*/ 1909313 h 2249175"/>
              <a:gd name="connsiteX97" fmla="*/ 2472906 w 4572000"/>
              <a:gd name="connsiteY97" fmla="*/ 1886309 h 2249175"/>
              <a:gd name="connsiteX98" fmla="*/ 2414082 w 4572000"/>
              <a:gd name="connsiteY98" fmla="*/ 2249175 h 2249175"/>
              <a:gd name="connsiteX99" fmla="*/ 2345384 w 4572000"/>
              <a:gd name="connsiteY99" fmla="*/ 2123674 h 2249175"/>
              <a:gd name="connsiteX100" fmla="*/ 2242181 w 4572000"/>
              <a:gd name="connsiteY100" fmla="*/ 2158829 h 2249175"/>
              <a:gd name="connsiteX101" fmla="*/ 2179352 w 4572000"/>
              <a:gd name="connsiteY101" fmla="*/ 1975541 h 2249175"/>
              <a:gd name="connsiteX102" fmla="*/ 2069712 w 4572000"/>
              <a:gd name="connsiteY102" fmla="*/ 1809971 h 2249175"/>
              <a:gd name="connsiteX103" fmla="*/ 1982074 w 4572000"/>
              <a:gd name="connsiteY103" fmla="*/ 1811732 h 2249175"/>
              <a:gd name="connsiteX104" fmla="*/ 1902877 w 4572000"/>
              <a:gd name="connsiteY104" fmla="*/ 1801900 h 2249175"/>
              <a:gd name="connsiteX105" fmla="*/ 1777670 w 4572000"/>
              <a:gd name="connsiteY105" fmla="*/ 1668237 h 2249175"/>
              <a:gd name="connsiteX106" fmla="*/ 1605142 w 4572000"/>
              <a:gd name="connsiteY106" fmla="*/ 1577800 h 2249175"/>
              <a:gd name="connsiteX107" fmla="*/ 1441741 w 4572000"/>
              <a:gd name="connsiteY107" fmla="*/ 1427532 h 2249175"/>
              <a:gd name="connsiteX108" fmla="*/ 1431985 w 4572000"/>
              <a:gd name="connsiteY108" fmla="*/ 1184694 h 2249175"/>
              <a:gd name="connsiteX109" fmla="*/ 1311215 w 4572000"/>
              <a:gd name="connsiteY109" fmla="*/ 1063924 h 2249175"/>
              <a:gd name="connsiteX110" fmla="*/ 1232140 w 4572000"/>
              <a:gd name="connsiteY110" fmla="*/ 1081177 h 2249175"/>
              <a:gd name="connsiteX111" fmla="*/ 927340 w 4572000"/>
              <a:gd name="connsiteY111" fmla="*/ 1081177 h 2249175"/>
              <a:gd name="connsiteX112" fmla="*/ 774940 w 4572000"/>
              <a:gd name="connsiteY112" fmla="*/ 928777 h 2249175"/>
              <a:gd name="connsiteX113" fmla="*/ 774940 w 4572000"/>
              <a:gd name="connsiteY113" fmla="*/ 776377 h 2249175"/>
              <a:gd name="connsiteX114" fmla="*/ 774940 w 4572000"/>
              <a:gd name="connsiteY114" fmla="*/ 700177 h 2249175"/>
              <a:gd name="connsiteX115" fmla="*/ 833887 w 4572000"/>
              <a:gd name="connsiteY115" fmla="*/ 672860 h 2249175"/>
              <a:gd name="connsiteX116" fmla="*/ 816634 w 4572000"/>
              <a:gd name="connsiteY116" fmla="*/ 621102 h 2249175"/>
              <a:gd name="connsiteX117" fmla="*/ 776378 w 4572000"/>
              <a:gd name="connsiteY117" fmla="*/ 644105 h 2249175"/>
              <a:gd name="connsiteX118" fmla="*/ 690114 w 4572000"/>
              <a:gd name="connsiteY118" fmla="*/ 603849 h 2249175"/>
              <a:gd name="connsiteX119" fmla="*/ 649857 w 4572000"/>
              <a:gd name="connsiteY119" fmla="*/ 621102 h 2249175"/>
              <a:gd name="connsiteX120" fmla="*/ 609600 w 4572000"/>
              <a:gd name="connsiteY120" fmla="*/ 667109 h 2249175"/>
              <a:gd name="connsiteX121" fmla="*/ 552091 w 4572000"/>
              <a:gd name="connsiteY121" fmla="*/ 690113 h 2249175"/>
              <a:gd name="connsiteX122" fmla="*/ 500332 w 4572000"/>
              <a:gd name="connsiteY122" fmla="*/ 667109 h 2249175"/>
              <a:gd name="connsiteX123" fmla="*/ 460076 w 4572000"/>
              <a:gd name="connsiteY123" fmla="*/ 615351 h 2249175"/>
              <a:gd name="connsiteX124" fmla="*/ 425570 w 4572000"/>
              <a:gd name="connsiteY124" fmla="*/ 569343 h 2249175"/>
              <a:gd name="connsiteX125" fmla="*/ 356559 w 4572000"/>
              <a:gd name="connsiteY125" fmla="*/ 546339 h 2249175"/>
              <a:gd name="connsiteX126" fmla="*/ 333555 w 4572000"/>
              <a:gd name="connsiteY126" fmla="*/ 540588 h 2249175"/>
              <a:gd name="connsiteX127" fmla="*/ 299049 w 4572000"/>
              <a:gd name="connsiteY127" fmla="*/ 603849 h 2249175"/>
              <a:gd name="connsiteX128" fmla="*/ 247291 w 4572000"/>
              <a:gd name="connsiteY128" fmla="*/ 609600 h 2249175"/>
              <a:gd name="connsiteX129" fmla="*/ 201283 w 4572000"/>
              <a:gd name="connsiteY129" fmla="*/ 563592 h 2249175"/>
              <a:gd name="connsiteX130" fmla="*/ 195532 w 4572000"/>
              <a:gd name="connsiteY130" fmla="*/ 506083 h 2249175"/>
              <a:gd name="connsiteX131" fmla="*/ 143774 w 4572000"/>
              <a:gd name="connsiteY131" fmla="*/ 465826 h 2249175"/>
              <a:gd name="connsiteX132" fmla="*/ 109268 w 4572000"/>
              <a:gd name="connsiteY132" fmla="*/ 431320 h 2249175"/>
              <a:gd name="connsiteX133" fmla="*/ 80514 w 4572000"/>
              <a:gd name="connsiteY133" fmla="*/ 408317 h 2249175"/>
              <a:gd name="connsiteX134" fmla="*/ 80514 w 4572000"/>
              <a:gd name="connsiteY134" fmla="*/ 356558 h 2249175"/>
              <a:gd name="connsiteX135" fmla="*/ 86265 w 4572000"/>
              <a:gd name="connsiteY135" fmla="*/ 339305 h 2249175"/>
              <a:gd name="connsiteX136" fmla="*/ 40257 w 4572000"/>
              <a:gd name="connsiteY136" fmla="*/ 299049 h 2249175"/>
              <a:gd name="connsiteX137" fmla="*/ 0 w 4572000"/>
              <a:gd name="connsiteY137" fmla="*/ 264543 h 2249175"/>
              <a:gd name="connsiteX138" fmla="*/ 0 w 4572000"/>
              <a:gd name="connsiteY138" fmla="*/ 264543 h 2249175"/>
              <a:gd name="connsiteX139" fmla="*/ 63261 w 4572000"/>
              <a:gd name="connsiteY139" fmla="*/ 264543 h 2249175"/>
              <a:gd name="connsiteX140" fmla="*/ 80514 w 4572000"/>
              <a:gd name="connsiteY140" fmla="*/ 235788 h 2249175"/>
              <a:gd name="connsiteX141" fmla="*/ 92015 w 4572000"/>
              <a:gd name="connsiteY141" fmla="*/ 178279 h 2249175"/>
              <a:gd name="connsiteX142" fmla="*/ 40257 w 4572000"/>
              <a:gd name="connsiteY142" fmla="*/ 149524 h 2249175"/>
              <a:gd name="connsiteX0" fmla="*/ 40257 w 4572000"/>
              <a:gd name="connsiteY0" fmla="*/ 149524 h 2255019"/>
              <a:gd name="connsiteX1" fmla="*/ 69012 w 4572000"/>
              <a:gd name="connsiteY1" fmla="*/ 74762 h 2255019"/>
              <a:gd name="connsiteX2" fmla="*/ 115019 w 4572000"/>
              <a:gd name="connsiteY2" fmla="*/ 57509 h 2255019"/>
              <a:gd name="connsiteX3" fmla="*/ 161027 w 4572000"/>
              <a:gd name="connsiteY3" fmla="*/ 51758 h 2255019"/>
              <a:gd name="connsiteX4" fmla="*/ 212785 w 4572000"/>
              <a:gd name="connsiteY4" fmla="*/ 92015 h 2255019"/>
              <a:gd name="connsiteX5" fmla="*/ 293298 w 4572000"/>
              <a:gd name="connsiteY5" fmla="*/ 109268 h 2255019"/>
              <a:gd name="connsiteX6" fmla="*/ 327804 w 4572000"/>
              <a:gd name="connsiteY6" fmla="*/ 63260 h 2255019"/>
              <a:gd name="connsiteX7" fmla="*/ 327804 w 4572000"/>
              <a:gd name="connsiteY7" fmla="*/ 63260 h 2255019"/>
              <a:gd name="connsiteX8" fmla="*/ 448574 w 4572000"/>
              <a:gd name="connsiteY8" fmla="*/ 51758 h 2255019"/>
              <a:gd name="connsiteX9" fmla="*/ 517585 w 4572000"/>
              <a:gd name="connsiteY9" fmla="*/ 57509 h 2255019"/>
              <a:gd name="connsiteX10" fmla="*/ 603849 w 4572000"/>
              <a:gd name="connsiteY10" fmla="*/ 0 h 2255019"/>
              <a:gd name="connsiteX11" fmla="*/ 707366 w 4572000"/>
              <a:gd name="connsiteY11" fmla="*/ 0 h 2255019"/>
              <a:gd name="connsiteX12" fmla="*/ 810883 w 4572000"/>
              <a:gd name="connsiteY12" fmla="*/ 34505 h 2255019"/>
              <a:gd name="connsiteX13" fmla="*/ 897148 w 4572000"/>
              <a:gd name="connsiteY13" fmla="*/ 109268 h 2255019"/>
              <a:gd name="connsiteX14" fmla="*/ 966159 w 4572000"/>
              <a:gd name="connsiteY14" fmla="*/ 120769 h 2255019"/>
              <a:gd name="connsiteX15" fmla="*/ 1029419 w 4572000"/>
              <a:gd name="connsiteY15" fmla="*/ 184030 h 2255019"/>
              <a:gd name="connsiteX16" fmla="*/ 1109932 w 4572000"/>
              <a:gd name="connsiteY16" fmla="*/ 201283 h 2255019"/>
              <a:gd name="connsiteX17" fmla="*/ 1150189 w 4572000"/>
              <a:gd name="connsiteY17" fmla="*/ 184030 h 2255019"/>
              <a:gd name="connsiteX18" fmla="*/ 1213449 w 4572000"/>
              <a:gd name="connsiteY18" fmla="*/ 207034 h 2255019"/>
              <a:gd name="connsiteX19" fmla="*/ 1299714 w 4572000"/>
              <a:gd name="connsiteY19" fmla="*/ 184030 h 2255019"/>
              <a:gd name="connsiteX20" fmla="*/ 1357223 w 4572000"/>
              <a:gd name="connsiteY20" fmla="*/ 143773 h 2255019"/>
              <a:gd name="connsiteX21" fmla="*/ 1431985 w 4572000"/>
              <a:gd name="connsiteY21" fmla="*/ 132271 h 2255019"/>
              <a:gd name="connsiteX22" fmla="*/ 1598763 w 4572000"/>
              <a:gd name="connsiteY22" fmla="*/ 149524 h 2255019"/>
              <a:gd name="connsiteX23" fmla="*/ 1788544 w 4572000"/>
              <a:gd name="connsiteY23" fmla="*/ 195532 h 2255019"/>
              <a:gd name="connsiteX24" fmla="*/ 1926566 w 4572000"/>
              <a:gd name="connsiteY24" fmla="*/ 270294 h 2255019"/>
              <a:gd name="connsiteX25" fmla="*/ 2053087 w 4572000"/>
              <a:gd name="connsiteY25" fmla="*/ 333554 h 2255019"/>
              <a:gd name="connsiteX26" fmla="*/ 2058838 w 4572000"/>
              <a:gd name="connsiteY26" fmla="*/ 356558 h 2255019"/>
              <a:gd name="connsiteX27" fmla="*/ 2047336 w 4572000"/>
              <a:gd name="connsiteY27" fmla="*/ 414068 h 2255019"/>
              <a:gd name="connsiteX28" fmla="*/ 2035834 w 4572000"/>
              <a:gd name="connsiteY28" fmla="*/ 454324 h 2255019"/>
              <a:gd name="connsiteX29" fmla="*/ 2001329 w 4572000"/>
              <a:gd name="connsiteY29" fmla="*/ 477328 h 2255019"/>
              <a:gd name="connsiteX30" fmla="*/ 1989827 w 4572000"/>
              <a:gd name="connsiteY30" fmla="*/ 529086 h 2255019"/>
              <a:gd name="connsiteX31" fmla="*/ 1989827 w 4572000"/>
              <a:gd name="connsiteY31" fmla="*/ 615351 h 2255019"/>
              <a:gd name="connsiteX32" fmla="*/ 1996579 w 4572000"/>
              <a:gd name="connsiteY32" fmla="*/ 691689 h 2255019"/>
              <a:gd name="connsiteX33" fmla="*/ 2058152 w 4572000"/>
              <a:gd name="connsiteY33" fmla="*/ 731854 h 2255019"/>
              <a:gd name="connsiteX34" fmla="*/ 2105847 w 4572000"/>
              <a:gd name="connsiteY34" fmla="*/ 767101 h 2255019"/>
              <a:gd name="connsiteX35" fmla="*/ 2168106 w 4572000"/>
              <a:gd name="connsiteY35" fmla="*/ 777118 h 2255019"/>
              <a:gd name="connsiteX36" fmla="*/ 2248619 w 4572000"/>
              <a:gd name="connsiteY36" fmla="*/ 784539 h 2255019"/>
              <a:gd name="connsiteX37" fmla="*/ 2306129 w 4572000"/>
              <a:gd name="connsiteY37" fmla="*/ 764875 h 2255019"/>
              <a:gd name="connsiteX38" fmla="*/ 2346385 w 4572000"/>
              <a:gd name="connsiteY38" fmla="*/ 730369 h 2255019"/>
              <a:gd name="connsiteX39" fmla="*/ 2398144 w 4572000"/>
              <a:gd name="connsiteY39" fmla="*/ 730369 h 2255019"/>
              <a:gd name="connsiteX40" fmla="*/ 2455653 w 4572000"/>
              <a:gd name="connsiteY40" fmla="*/ 741871 h 2255019"/>
              <a:gd name="connsiteX41" fmla="*/ 2536166 w 4572000"/>
              <a:gd name="connsiteY41" fmla="*/ 638354 h 2255019"/>
              <a:gd name="connsiteX42" fmla="*/ 2639683 w 4572000"/>
              <a:gd name="connsiteY42" fmla="*/ 621102 h 2255019"/>
              <a:gd name="connsiteX43" fmla="*/ 2766204 w 4572000"/>
              <a:gd name="connsiteY43" fmla="*/ 626852 h 2255019"/>
              <a:gd name="connsiteX44" fmla="*/ 2858219 w 4572000"/>
              <a:gd name="connsiteY44" fmla="*/ 684362 h 2255019"/>
              <a:gd name="connsiteX45" fmla="*/ 2927231 w 4572000"/>
              <a:gd name="connsiteY45" fmla="*/ 626852 h 2255019"/>
              <a:gd name="connsiteX46" fmla="*/ 3007744 w 4572000"/>
              <a:gd name="connsiteY46" fmla="*/ 517585 h 2255019"/>
              <a:gd name="connsiteX47" fmla="*/ 3134265 w 4572000"/>
              <a:gd name="connsiteY47" fmla="*/ 379562 h 2255019"/>
              <a:gd name="connsiteX48" fmla="*/ 3237782 w 4572000"/>
              <a:gd name="connsiteY48" fmla="*/ 333554 h 2255019"/>
              <a:gd name="connsiteX49" fmla="*/ 3306793 w 4572000"/>
              <a:gd name="connsiteY49" fmla="*/ 195532 h 2255019"/>
              <a:gd name="connsiteX50" fmla="*/ 3444815 w 4572000"/>
              <a:gd name="connsiteY50" fmla="*/ 195532 h 2255019"/>
              <a:gd name="connsiteX51" fmla="*/ 3623095 w 4572000"/>
              <a:gd name="connsiteY51" fmla="*/ 166777 h 2255019"/>
              <a:gd name="connsiteX52" fmla="*/ 3766868 w 4572000"/>
              <a:gd name="connsiteY52" fmla="*/ 103517 h 2255019"/>
              <a:gd name="connsiteX53" fmla="*/ 3841631 w 4572000"/>
              <a:gd name="connsiteY53" fmla="*/ 51758 h 2255019"/>
              <a:gd name="connsiteX54" fmla="*/ 3956649 w 4572000"/>
              <a:gd name="connsiteY54" fmla="*/ 5751 h 2255019"/>
              <a:gd name="connsiteX55" fmla="*/ 4019910 w 4572000"/>
              <a:gd name="connsiteY55" fmla="*/ 92015 h 2255019"/>
              <a:gd name="connsiteX56" fmla="*/ 3945148 w 4572000"/>
              <a:gd name="connsiteY56" fmla="*/ 212785 h 2255019"/>
              <a:gd name="connsiteX57" fmla="*/ 3870385 w 4572000"/>
              <a:gd name="connsiteY57" fmla="*/ 299049 h 2255019"/>
              <a:gd name="connsiteX58" fmla="*/ 3956649 w 4572000"/>
              <a:gd name="connsiteY58" fmla="*/ 414068 h 2255019"/>
              <a:gd name="connsiteX59" fmla="*/ 3962400 w 4572000"/>
              <a:gd name="connsiteY59" fmla="*/ 506083 h 2255019"/>
              <a:gd name="connsiteX60" fmla="*/ 3899140 w 4572000"/>
              <a:gd name="connsiteY60" fmla="*/ 592347 h 2255019"/>
              <a:gd name="connsiteX61" fmla="*/ 3916393 w 4572000"/>
              <a:gd name="connsiteY61" fmla="*/ 701615 h 2255019"/>
              <a:gd name="connsiteX62" fmla="*/ 4008408 w 4572000"/>
              <a:gd name="connsiteY62" fmla="*/ 713117 h 2255019"/>
              <a:gd name="connsiteX63" fmla="*/ 4094672 w 4572000"/>
              <a:gd name="connsiteY63" fmla="*/ 667109 h 2255019"/>
              <a:gd name="connsiteX64" fmla="*/ 4180936 w 4572000"/>
              <a:gd name="connsiteY64" fmla="*/ 718868 h 2255019"/>
              <a:gd name="connsiteX65" fmla="*/ 4221193 w 4572000"/>
              <a:gd name="connsiteY65" fmla="*/ 747622 h 2255019"/>
              <a:gd name="connsiteX66" fmla="*/ 4301706 w 4572000"/>
              <a:gd name="connsiteY66" fmla="*/ 839637 h 2255019"/>
              <a:gd name="connsiteX67" fmla="*/ 4405223 w 4572000"/>
              <a:gd name="connsiteY67" fmla="*/ 862641 h 2255019"/>
              <a:gd name="connsiteX68" fmla="*/ 4491487 w 4572000"/>
              <a:gd name="connsiteY68" fmla="*/ 925902 h 2255019"/>
              <a:gd name="connsiteX69" fmla="*/ 4560498 w 4572000"/>
              <a:gd name="connsiteY69" fmla="*/ 1000664 h 2255019"/>
              <a:gd name="connsiteX70" fmla="*/ 4572000 w 4572000"/>
              <a:gd name="connsiteY70" fmla="*/ 1058173 h 2255019"/>
              <a:gd name="connsiteX71" fmla="*/ 4566249 w 4572000"/>
              <a:gd name="connsiteY71" fmla="*/ 1069675 h 2255019"/>
              <a:gd name="connsiteX72" fmla="*/ 4445480 w 4572000"/>
              <a:gd name="connsiteY72" fmla="*/ 1201947 h 2255019"/>
              <a:gd name="connsiteX73" fmla="*/ 4186687 w 4572000"/>
              <a:gd name="connsiteY73" fmla="*/ 1472241 h 2255019"/>
              <a:gd name="connsiteX74" fmla="*/ 4060166 w 4572000"/>
              <a:gd name="connsiteY74" fmla="*/ 1472241 h 2255019"/>
              <a:gd name="connsiteX75" fmla="*/ 3985404 w 4572000"/>
              <a:gd name="connsiteY75" fmla="*/ 1598762 h 2255019"/>
              <a:gd name="connsiteX76" fmla="*/ 3950898 w 4572000"/>
              <a:gd name="connsiteY76" fmla="*/ 1690777 h 2255019"/>
              <a:gd name="connsiteX77" fmla="*/ 3956649 w 4572000"/>
              <a:gd name="connsiteY77" fmla="*/ 1794294 h 2255019"/>
              <a:gd name="connsiteX78" fmla="*/ 3962400 w 4572000"/>
              <a:gd name="connsiteY78" fmla="*/ 1886309 h 2255019"/>
              <a:gd name="connsiteX79" fmla="*/ 3899140 w 4572000"/>
              <a:gd name="connsiteY79" fmla="*/ 1926566 h 2255019"/>
              <a:gd name="connsiteX80" fmla="*/ 3847382 w 4572000"/>
              <a:gd name="connsiteY80" fmla="*/ 1943819 h 2255019"/>
              <a:gd name="connsiteX81" fmla="*/ 3847382 w 4572000"/>
              <a:gd name="connsiteY81" fmla="*/ 1943819 h 2255019"/>
              <a:gd name="connsiteX82" fmla="*/ 3772619 w 4572000"/>
              <a:gd name="connsiteY82" fmla="*/ 1892060 h 2255019"/>
              <a:gd name="connsiteX83" fmla="*/ 3772619 w 4572000"/>
              <a:gd name="connsiteY83" fmla="*/ 1892060 h 2255019"/>
              <a:gd name="connsiteX84" fmla="*/ 3577087 w 4572000"/>
              <a:gd name="connsiteY84" fmla="*/ 1920815 h 2255019"/>
              <a:gd name="connsiteX85" fmla="*/ 3421812 w 4572000"/>
              <a:gd name="connsiteY85" fmla="*/ 1966822 h 2255019"/>
              <a:gd name="connsiteX86" fmla="*/ 3255034 w 4572000"/>
              <a:gd name="connsiteY86" fmla="*/ 1995577 h 2255019"/>
              <a:gd name="connsiteX87" fmla="*/ 3099759 w 4572000"/>
              <a:gd name="connsiteY87" fmla="*/ 1978324 h 2255019"/>
              <a:gd name="connsiteX88" fmla="*/ 2898476 w 4572000"/>
              <a:gd name="connsiteY88" fmla="*/ 1961071 h 2255019"/>
              <a:gd name="connsiteX89" fmla="*/ 2898476 w 4572000"/>
              <a:gd name="connsiteY89" fmla="*/ 1961071 h 2255019"/>
              <a:gd name="connsiteX90" fmla="*/ 2863970 w 4572000"/>
              <a:gd name="connsiteY90" fmla="*/ 1989826 h 2255019"/>
              <a:gd name="connsiteX91" fmla="*/ 2835215 w 4572000"/>
              <a:gd name="connsiteY91" fmla="*/ 1943819 h 2255019"/>
              <a:gd name="connsiteX92" fmla="*/ 2823714 w 4572000"/>
              <a:gd name="connsiteY92" fmla="*/ 1846052 h 2255019"/>
              <a:gd name="connsiteX93" fmla="*/ 2789208 w 4572000"/>
              <a:gd name="connsiteY93" fmla="*/ 1817298 h 2255019"/>
              <a:gd name="connsiteX94" fmla="*/ 2702944 w 4572000"/>
              <a:gd name="connsiteY94" fmla="*/ 1880558 h 2255019"/>
              <a:gd name="connsiteX95" fmla="*/ 2645434 w 4572000"/>
              <a:gd name="connsiteY95" fmla="*/ 1903562 h 2255019"/>
              <a:gd name="connsiteX96" fmla="*/ 2547668 w 4572000"/>
              <a:gd name="connsiteY96" fmla="*/ 1909313 h 2255019"/>
              <a:gd name="connsiteX97" fmla="*/ 2501346 w 4572000"/>
              <a:gd name="connsiteY97" fmla="*/ 2255019 h 2255019"/>
              <a:gd name="connsiteX98" fmla="*/ 2414082 w 4572000"/>
              <a:gd name="connsiteY98" fmla="*/ 2249175 h 2255019"/>
              <a:gd name="connsiteX99" fmla="*/ 2345384 w 4572000"/>
              <a:gd name="connsiteY99" fmla="*/ 2123674 h 2255019"/>
              <a:gd name="connsiteX100" fmla="*/ 2242181 w 4572000"/>
              <a:gd name="connsiteY100" fmla="*/ 2158829 h 2255019"/>
              <a:gd name="connsiteX101" fmla="*/ 2179352 w 4572000"/>
              <a:gd name="connsiteY101" fmla="*/ 1975541 h 2255019"/>
              <a:gd name="connsiteX102" fmla="*/ 2069712 w 4572000"/>
              <a:gd name="connsiteY102" fmla="*/ 1809971 h 2255019"/>
              <a:gd name="connsiteX103" fmla="*/ 1982074 w 4572000"/>
              <a:gd name="connsiteY103" fmla="*/ 1811732 h 2255019"/>
              <a:gd name="connsiteX104" fmla="*/ 1902877 w 4572000"/>
              <a:gd name="connsiteY104" fmla="*/ 1801900 h 2255019"/>
              <a:gd name="connsiteX105" fmla="*/ 1777670 w 4572000"/>
              <a:gd name="connsiteY105" fmla="*/ 1668237 h 2255019"/>
              <a:gd name="connsiteX106" fmla="*/ 1605142 w 4572000"/>
              <a:gd name="connsiteY106" fmla="*/ 1577800 h 2255019"/>
              <a:gd name="connsiteX107" fmla="*/ 1441741 w 4572000"/>
              <a:gd name="connsiteY107" fmla="*/ 1427532 h 2255019"/>
              <a:gd name="connsiteX108" fmla="*/ 1431985 w 4572000"/>
              <a:gd name="connsiteY108" fmla="*/ 1184694 h 2255019"/>
              <a:gd name="connsiteX109" fmla="*/ 1311215 w 4572000"/>
              <a:gd name="connsiteY109" fmla="*/ 1063924 h 2255019"/>
              <a:gd name="connsiteX110" fmla="*/ 1232140 w 4572000"/>
              <a:gd name="connsiteY110" fmla="*/ 1081177 h 2255019"/>
              <a:gd name="connsiteX111" fmla="*/ 927340 w 4572000"/>
              <a:gd name="connsiteY111" fmla="*/ 1081177 h 2255019"/>
              <a:gd name="connsiteX112" fmla="*/ 774940 w 4572000"/>
              <a:gd name="connsiteY112" fmla="*/ 928777 h 2255019"/>
              <a:gd name="connsiteX113" fmla="*/ 774940 w 4572000"/>
              <a:gd name="connsiteY113" fmla="*/ 776377 h 2255019"/>
              <a:gd name="connsiteX114" fmla="*/ 774940 w 4572000"/>
              <a:gd name="connsiteY114" fmla="*/ 700177 h 2255019"/>
              <a:gd name="connsiteX115" fmla="*/ 833887 w 4572000"/>
              <a:gd name="connsiteY115" fmla="*/ 672860 h 2255019"/>
              <a:gd name="connsiteX116" fmla="*/ 816634 w 4572000"/>
              <a:gd name="connsiteY116" fmla="*/ 621102 h 2255019"/>
              <a:gd name="connsiteX117" fmla="*/ 776378 w 4572000"/>
              <a:gd name="connsiteY117" fmla="*/ 644105 h 2255019"/>
              <a:gd name="connsiteX118" fmla="*/ 690114 w 4572000"/>
              <a:gd name="connsiteY118" fmla="*/ 603849 h 2255019"/>
              <a:gd name="connsiteX119" fmla="*/ 649857 w 4572000"/>
              <a:gd name="connsiteY119" fmla="*/ 621102 h 2255019"/>
              <a:gd name="connsiteX120" fmla="*/ 609600 w 4572000"/>
              <a:gd name="connsiteY120" fmla="*/ 667109 h 2255019"/>
              <a:gd name="connsiteX121" fmla="*/ 552091 w 4572000"/>
              <a:gd name="connsiteY121" fmla="*/ 690113 h 2255019"/>
              <a:gd name="connsiteX122" fmla="*/ 500332 w 4572000"/>
              <a:gd name="connsiteY122" fmla="*/ 667109 h 2255019"/>
              <a:gd name="connsiteX123" fmla="*/ 460076 w 4572000"/>
              <a:gd name="connsiteY123" fmla="*/ 615351 h 2255019"/>
              <a:gd name="connsiteX124" fmla="*/ 425570 w 4572000"/>
              <a:gd name="connsiteY124" fmla="*/ 569343 h 2255019"/>
              <a:gd name="connsiteX125" fmla="*/ 356559 w 4572000"/>
              <a:gd name="connsiteY125" fmla="*/ 546339 h 2255019"/>
              <a:gd name="connsiteX126" fmla="*/ 333555 w 4572000"/>
              <a:gd name="connsiteY126" fmla="*/ 540588 h 2255019"/>
              <a:gd name="connsiteX127" fmla="*/ 299049 w 4572000"/>
              <a:gd name="connsiteY127" fmla="*/ 603849 h 2255019"/>
              <a:gd name="connsiteX128" fmla="*/ 247291 w 4572000"/>
              <a:gd name="connsiteY128" fmla="*/ 609600 h 2255019"/>
              <a:gd name="connsiteX129" fmla="*/ 201283 w 4572000"/>
              <a:gd name="connsiteY129" fmla="*/ 563592 h 2255019"/>
              <a:gd name="connsiteX130" fmla="*/ 195532 w 4572000"/>
              <a:gd name="connsiteY130" fmla="*/ 506083 h 2255019"/>
              <a:gd name="connsiteX131" fmla="*/ 143774 w 4572000"/>
              <a:gd name="connsiteY131" fmla="*/ 465826 h 2255019"/>
              <a:gd name="connsiteX132" fmla="*/ 109268 w 4572000"/>
              <a:gd name="connsiteY132" fmla="*/ 431320 h 2255019"/>
              <a:gd name="connsiteX133" fmla="*/ 80514 w 4572000"/>
              <a:gd name="connsiteY133" fmla="*/ 408317 h 2255019"/>
              <a:gd name="connsiteX134" fmla="*/ 80514 w 4572000"/>
              <a:gd name="connsiteY134" fmla="*/ 356558 h 2255019"/>
              <a:gd name="connsiteX135" fmla="*/ 86265 w 4572000"/>
              <a:gd name="connsiteY135" fmla="*/ 339305 h 2255019"/>
              <a:gd name="connsiteX136" fmla="*/ 40257 w 4572000"/>
              <a:gd name="connsiteY136" fmla="*/ 299049 h 2255019"/>
              <a:gd name="connsiteX137" fmla="*/ 0 w 4572000"/>
              <a:gd name="connsiteY137" fmla="*/ 264543 h 2255019"/>
              <a:gd name="connsiteX138" fmla="*/ 0 w 4572000"/>
              <a:gd name="connsiteY138" fmla="*/ 264543 h 2255019"/>
              <a:gd name="connsiteX139" fmla="*/ 63261 w 4572000"/>
              <a:gd name="connsiteY139" fmla="*/ 264543 h 2255019"/>
              <a:gd name="connsiteX140" fmla="*/ 80514 w 4572000"/>
              <a:gd name="connsiteY140" fmla="*/ 235788 h 2255019"/>
              <a:gd name="connsiteX141" fmla="*/ 92015 w 4572000"/>
              <a:gd name="connsiteY141" fmla="*/ 178279 h 2255019"/>
              <a:gd name="connsiteX142" fmla="*/ 40257 w 4572000"/>
              <a:gd name="connsiteY142" fmla="*/ 149524 h 2255019"/>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823714 w 4572000"/>
              <a:gd name="connsiteY92" fmla="*/ 1846052 h 2273107"/>
              <a:gd name="connsiteX93" fmla="*/ 2789208 w 4572000"/>
              <a:gd name="connsiteY93" fmla="*/ 1817298 h 2273107"/>
              <a:gd name="connsiteX94" fmla="*/ 2702944 w 4572000"/>
              <a:gd name="connsiteY94" fmla="*/ 1880558 h 2273107"/>
              <a:gd name="connsiteX95" fmla="*/ 2645434 w 4572000"/>
              <a:gd name="connsiteY95" fmla="*/ 1903562 h 2273107"/>
              <a:gd name="connsiteX96" fmla="*/ 2596423 w 4572000"/>
              <a:gd name="connsiteY96" fmla="*/ 2273107 h 2273107"/>
              <a:gd name="connsiteX97" fmla="*/ 2501346 w 4572000"/>
              <a:gd name="connsiteY97" fmla="*/ 2255019 h 2273107"/>
              <a:gd name="connsiteX98" fmla="*/ 2414082 w 4572000"/>
              <a:gd name="connsiteY98" fmla="*/ 2249175 h 2273107"/>
              <a:gd name="connsiteX99" fmla="*/ 2345384 w 4572000"/>
              <a:gd name="connsiteY99" fmla="*/ 2123674 h 2273107"/>
              <a:gd name="connsiteX100" fmla="*/ 2242181 w 4572000"/>
              <a:gd name="connsiteY100" fmla="*/ 2158829 h 2273107"/>
              <a:gd name="connsiteX101" fmla="*/ 2179352 w 4572000"/>
              <a:gd name="connsiteY101" fmla="*/ 1975541 h 2273107"/>
              <a:gd name="connsiteX102" fmla="*/ 2069712 w 4572000"/>
              <a:gd name="connsiteY102" fmla="*/ 1809971 h 2273107"/>
              <a:gd name="connsiteX103" fmla="*/ 1982074 w 4572000"/>
              <a:gd name="connsiteY103" fmla="*/ 1811732 h 2273107"/>
              <a:gd name="connsiteX104" fmla="*/ 1902877 w 4572000"/>
              <a:gd name="connsiteY104" fmla="*/ 1801900 h 2273107"/>
              <a:gd name="connsiteX105" fmla="*/ 1777670 w 4572000"/>
              <a:gd name="connsiteY105" fmla="*/ 1668237 h 2273107"/>
              <a:gd name="connsiteX106" fmla="*/ 1605142 w 4572000"/>
              <a:gd name="connsiteY106" fmla="*/ 1577800 h 2273107"/>
              <a:gd name="connsiteX107" fmla="*/ 1441741 w 4572000"/>
              <a:gd name="connsiteY107" fmla="*/ 1427532 h 2273107"/>
              <a:gd name="connsiteX108" fmla="*/ 1431985 w 4572000"/>
              <a:gd name="connsiteY108" fmla="*/ 1184694 h 2273107"/>
              <a:gd name="connsiteX109" fmla="*/ 1311215 w 4572000"/>
              <a:gd name="connsiteY109" fmla="*/ 1063924 h 2273107"/>
              <a:gd name="connsiteX110" fmla="*/ 1232140 w 4572000"/>
              <a:gd name="connsiteY110" fmla="*/ 1081177 h 2273107"/>
              <a:gd name="connsiteX111" fmla="*/ 927340 w 4572000"/>
              <a:gd name="connsiteY111" fmla="*/ 1081177 h 2273107"/>
              <a:gd name="connsiteX112" fmla="*/ 774940 w 4572000"/>
              <a:gd name="connsiteY112" fmla="*/ 928777 h 2273107"/>
              <a:gd name="connsiteX113" fmla="*/ 774940 w 4572000"/>
              <a:gd name="connsiteY113" fmla="*/ 776377 h 2273107"/>
              <a:gd name="connsiteX114" fmla="*/ 774940 w 4572000"/>
              <a:gd name="connsiteY114" fmla="*/ 700177 h 2273107"/>
              <a:gd name="connsiteX115" fmla="*/ 833887 w 4572000"/>
              <a:gd name="connsiteY115" fmla="*/ 672860 h 2273107"/>
              <a:gd name="connsiteX116" fmla="*/ 816634 w 4572000"/>
              <a:gd name="connsiteY116" fmla="*/ 621102 h 2273107"/>
              <a:gd name="connsiteX117" fmla="*/ 776378 w 4572000"/>
              <a:gd name="connsiteY117" fmla="*/ 644105 h 2273107"/>
              <a:gd name="connsiteX118" fmla="*/ 690114 w 4572000"/>
              <a:gd name="connsiteY118" fmla="*/ 603849 h 2273107"/>
              <a:gd name="connsiteX119" fmla="*/ 649857 w 4572000"/>
              <a:gd name="connsiteY119" fmla="*/ 621102 h 2273107"/>
              <a:gd name="connsiteX120" fmla="*/ 609600 w 4572000"/>
              <a:gd name="connsiteY120" fmla="*/ 667109 h 2273107"/>
              <a:gd name="connsiteX121" fmla="*/ 552091 w 4572000"/>
              <a:gd name="connsiteY121" fmla="*/ 690113 h 2273107"/>
              <a:gd name="connsiteX122" fmla="*/ 500332 w 4572000"/>
              <a:gd name="connsiteY122" fmla="*/ 667109 h 2273107"/>
              <a:gd name="connsiteX123" fmla="*/ 460076 w 4572000"/>
              <a:gd name="connsiteY123" fmla="*/ 615351 h 2273107"/>
              <a:gd name="connsiteX124" fmla="*/ 425570 w 4572000"/>
              <a:gd name="connsiteY124" fmla="*/ 569343 h 2273107"/>
              <a:gd name="connsiteX125" fmla="*/ 356559 w 4572000"/>
              <a:gd name="connsiteY125" fmla="*/ 546339 h 2273107"/>
              <a:gd name="connsiteX126" fmla="*/ 333555 w 4572000"/>
              <a:gd name="connsiteY126" fmla="*/ 540588 h 2273107"/>
              <a:gd name="connsiteX127" fmla="*/ 299049 w 4572000"/>
              <a:gd name="connsiteY127" fmla="*/ 603849 h 2273107"/>
              <a:gd name="connsiteX128" fmla="*/ 247291 w 4572000"/>
              <a:gd name="connsiteY128" fmla="*/ 609600 h 2273107"/>
              <a:gd name="connsiteX129" fmla="*/ 201283 w 4572000"/>
              <a:gd name="connsiteY129" fmla="*/ 563592 h 2273107"/>
              <a:gd name="connsiteX130" fmla="*/ 195532 w 4572000"/>
              <a:gd name="connsiteY130" fmla="*/ 506083 h 2273107"/>
              <a:gd name="connsiteX131" fmla="*/ 143774 w 4572000"/>
              <a:gd name="connsiteY131" fmla="*/ 465826 h 2273107"/>
              <a:gd name="connsiteX132" fmla="*/ 109268 w 4572000"/>
              <a:gd name="connsiteY132" fmla="*/ 431320 h 2273107"/>
              <a:gd name="connsiteX133" fmla="*/ 80514 w 4572000"/>
              <a:gd name="connsiteY133" fmla="*/ 408317 h 2273107"/>
              <a:gd name="connsiteX134" fmla="*/ 80514 w 4572000"/>
              <a:gd name="connsiteY134" fmla="*/ 356558 h 2273107"/>
              <a:gd name="connsiteX135" fmla="*/ 86265 w 4572000"/>
              <a:gd name="connsiteY135" fmla="*/ 339305 h 2273107"/>
              <a:gd name="connsiteX136" fmla="*/ 40257 w 4572000"/>
              <a:gd name="connsiteY136" fmla="*/ 299049 h 2273107"/>
              <a:gd name="connsiteX137" fmla="*/ 0 w 4572000"/>
              <a:gd name="connsiteY137" fmla="*/ 264543 h 2273107"/>
              <a:gd name="connsiteX138" fmla="*/ 0 w 4572000"/>
              <a:gd name="connsiteY138" fmla="*/ 264543 h 2273107"/>
              <a:gd name="connsiteX139" fmla="*/ 63261 w 4572000"/>
              <a:gd name="connsiteY139" fmla="*/ 264543 h 2273107"/>
              <a:gd name="connsiteX140" fmla="*/ 80514 w 4572000"/>
              <a:gd name="connsiteY140" fmla="*/ 235788 h 2273107"/>
              <a:gd name="connsiteX141" fmla="*/ 92015 w 4572000"/>
              <a:gd name="connsiteY141" fmla="*/ 178279 h 2273107"/>
              <a:gd name="connsiteX142" fmla="*/ 40257 w 4572000"/>
              <a:gd name="connsiteY142"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823714 w 4572000"/>
              <a:gd name="connsiteY92" fmla="*/ 1846052 h 2273107"/>
              <a:gd name="connsiteX93" fmla="*/ 2789208 w 4572000"/>
              <a:gd name="connsiteY93" fmla="*/ 1817298 h 2273107"/>
              <a:gd name="connsiteX94" fmla="*/ 2702944 w 4572000"/>
              <a:gd name="connsiteY94" fmla="*/ 1880558 h 2273107"/>
              <a:gd name="connsiteX95" fmla="*/ 2726693 w 4572000"/>
              <a:gd name="connsiteY95" fmla="*/ 2237859 h 2273107"/>
              <a:gd name="connsiteX96" fmla="*/ 2596423 w 4572000"/>
              <a:gd name="connsiteY96" fmla="*/ 2273107 h 2273107"/>
              <a:gd name="connsiteX97" fmla="*/ 2501346 w 4572000"/>
              <a:gd name="connsiteY97" fmla="*/ 2255019 h 2273107"/>
              <a:gd name="connsiteX98" fmla="*/ 2414082 w 4572000"/>
              <a:gd name="connsiteY98" fmla="*/ 2249175 h 2273107"/>
              <a:gd name="connsiteX99" fmla="*/ 2345384 w 4572000"/>
              <a:gd name="connsiteY99" fmla="*/ 2123674 h 2273107"/>
              <a:gd name="connsiteX100" fmla="*/ 2242181 w 4572000"/>
              <a:gd name="connsiteY100" fmla="*/ 2158829 h 2273107"/>
              <a:gd name="connsiteX101" fmla="*/ 2179352 w 4572000"/>
              <a:gd name="connsiteY101" fmla="*/ 1975541 h 2273107"/>
              <a:gd name="connsiteX102" fmla="*/ 2069712 w 4572000"/>
              <a:gd name="connsiteY102" fmla="*/ 1809971 h 2273107"/>
              <a:gd name="connsiteX103" fmla="*/ 1982074 w 4572000"/>
              <a:gd name="connsiteY103" fmla="*/ 1811732 h 2273107"/>
              <a:gd name="connsiteX104" fmla="*/ 1902877 w 4572000"/>
              <a:gd name="connsiteY104" fmla="*/ 1801900 h 2273107"/>
              <a:gd name="connsiteX105" fmla="*/ 1777670 w 4572000"/>
              <a:gd name="connsiteY105" fmla="*/ 1668237 h 2273107"/>
              <a:gd name="connsiteX106" fmla="*/ 1605142 w 4572000"/>
              <a:gd name="connsiteY106" fmla="*/ 1577800 h 2273107"/>
              <a:gd name="connsiteX107" fmla="*/ 1441741 w 4572000"/>
              <a:gd name="connsiteY107" fmla="*/ 1427532 h 2273107"/>
              <a:gd name="connsiteX108" fmla="*/ 1431985 w 4572000"/>
              <a:gd name="connsiteY108" fmla="*/ 1184694 h 2273107"/>
              <a:gd name="connsiteX109" fmla="*/ 1311215 w 4572000"/>
              <a:gd name="connsiteY109" fmla="*/ 1063924 h 2273107"/>
              <a:gd name="connsiteX110" fmla="*/ 1232140 w 4572000"/>
              <a:gd name="connsiteY110" fmla="*/ 1081177 h 2273107"/>
              <a:gd name="connsiteX111" fmla="*/ 927340 w 4572000"/>
              <a:gd name="connsiteY111" fmla="*/ 1081177 h 2273107"/>
              <a:gd name="connsiteX112" fmla="*/ 774940 w 4572000"/>
              <a:gd name="connsiteY112" fmla="*/ 928777 h 2273107"/>
              <a:gd name="connsiteX113" fmla="*/ 774940 w 4572000"/>
              <a:gd name="connsiteY113" fmla="*/ 776377 h 2273107"/>
              <a:gd name="connsiteX114" fmla="*/ 774940 w 4572000"/>
              <a:gd name="connsiteY114" fmla="*/ 700177 h 2273107"/>
              <a:gd name="connsiteX115" fmla="*/ 833887 w 4572000"/>
              <a:gd name="connsiteY115" fmla="*/ 672860 h 2273107"/>
              <a:gd name="connsiteX116" fmla="*/ 816634 w 4572000"/>
              <a:gd name="connsiteY116" fmla="*/ 621102 h 2273107"/>
              <a:gd name="connsiteX117" fmla="*/ 776378 w 4572000"/>
              <a:gd name="connsiteY117" fmla="*/ 644105 h 2273107"/>
              <a:gd name="connsiteX118" fmla="*/ 690114 w 4572000"/>
              <a:gd name="connsiteY118" fmla="*/ 603849 h 2273107"/>
              <a:gd name="connsiteX119" fmla="*/ 649857 w 4572000"/>
              <a:gd name="connsiteY119" fmla="*/ 621102 h 2273107"/>
              <a:gd name="connsiteX120" fmla="*/ 609600 w 4572000"/>
              <a:gd name="connsiteY120" fmla="*/ 667109 h 2273107"/>
              <a:gd name="connsiteX121" fmla="*/ 552091 w 4572000"/>
              <a:gd name="connsiteY121" fmla="*/ 690113 h 2273107"/>
              <a:gd name="connsiteX122" fmla="*/ 500332 w 4572000"/>
              <a:gd name="connsiteY122" fmla="*/ 667109 h 2273107"/>
              <a:gd name="connsiteX123" fmla="*/ 460076 w 4572000"/>
              <a:gd name="connsiteY123" fmla="*/ 615351 h 2273107"/>
              <a:gd name="connsiteX124" fmla="*/ 425570 w 4572000"/>
              <a:gd name="connsiteY124" fmla="*/ 569343 h 2273107"/>
              <a:gd name="connsiteX125" fmla="*/ 356559 w 4572000"/>
              <a:gd name="connsiteY125" fmla="*/ 546339 h 2273107"/>
              <a:gd name="connsiteX126" fmla="*/ 333555 w 4572000"/>
              <a:gd name="connsiteY126" fmla="*/ 540588 h 2273107"/>
              <a:gd name="connsiteX127" fmla="*/ 299049 w 4572000"/>
              <a:gd name="connsiteY127" fmla="*/ 603849 h 2273107"/>
              <a:gd name="connsiteX128" fmla="*/ 247291 w 4572000"/>
              <a:gd name="connsiteY128" fmla="*/ 609600 h 2273107"/>
              <a:gd name="connsiteX129" fmla="*/ 201283 w 4572000"/>
              <a:gd name="connsiteY129" fmla="*/ 563592 h 2273107"/>
              <a:gd name="connsiteX130" fmla="*/ 195532 w 4572000"/>
              <a:gd name="connsiteY130" fmla="*/ 506083 h 2273107"/>
              <a:gd name="connsiteX131" fmla="*/ 143774 w 4572000"/>
              <a:gd name="connsiteY131" fmla="*/ 465826 h 2273107"/>
              <a:gd name="connsiteX132" fmla="*/ 109268 w 4572000"/>
              <a:gd name="connsiteY132" fmla="*/ 431320 h 2273107"/>
              <a:gd name="connsiteX133" fmla="*/ 80514 w 4572000"/>
              <a:gd name="connsiteY133" fmla="*/ 408317 h 2273107"/>
              <a:gd name="connsiteX134" fmla="*/ 80514 w 4572000"/>
              <a:gd name="connsiteY134" fmla="*/ 356558 h 2273107"/>
              <a:gd name="connsiteX135" fmla="*/ 86265 w 4572000"/>
              <a:gd name="connsiteY135" fmla="*/ 339305 h 2273107"/>
              <a:gd name="connsiteX136" fmla="*/ 40257 w 4572000"/>
              <a:gd name="connsiteY136" fmla="*/ 299049 h 2273107"/>
              <a:gd name="connsiteX137" fmla="*/ 0 w 4572000"/>
              <a:gd name="connsiteY137" fmla="*/ 264543 h 2273107"/>
              <a:gd name="connsiteX138" fmla="*/ 0 w 4572000"/>
              <a:gd name="connsiteY138" fmla="*/ 264543 h 2273107"/>
              <a:gd name="connsiteX139" fmla="*/ 63261 w 4572000"/>
              <a:gd name="connsiteY139" fmla="*/ 264543 h 2273107"/>
              <a:gd name="connsiteX140" fmla="*/ 80514 w 4572000"/>
              <a:gd name="connsiteY140" fmla="*/ 235788 h 2273107"/>
              <a:gd name="connsiteX141" fmla="*/ 92015 w 4572000"/>
              <a:gd name="connsiteY141" fmla="*/ 178279 h 2273107"/>
              <a:gd name="connsiteX142" fmla="*/ 40257 w 4572000"/>
              <a:gd name="connsiteY142"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823714 w 4572000"/>
              <a:gd name="connsiteY92" fmla="*/ 1846052 h 2273107"/>
              <a:gd name="connsiteX93" fmla="*/ 2789208 w 4572000"/>
              <a:gd name="connsiteY93" fmla="*/ 1817298 h 2273107"/>
              <a:gd name="connsiteX94" fmla="*/ 2747636 w 4572000"/>
              <a:gd name="connsiteY94" fmla="*/ 2111616 h 2273107"/>
              <a:gd name="connsiteX95" fmla="*/ 2726693 w 4572000"/>
              <a:gd name="connsiteY95" fmla="*/ 2237859 h 2273107"/>
              <a:gd name="connsiteX96" fmla="*/ 2596423 w 4572000"/>
              <a:gd name="connsiteY96" fmla="*/ 2273107 h 2273107"/>
              <a:gd name="connsiteX97" fmla="*/ 2501346 w 4572000"/>
              <a:gd name="connsiteY97" fmla="*/ 2255019 h 2273107"/>
              <a:gd name="connsiteX98" fmla="*/ 2414082 w 4572000"/>
              <a:gd name="connsiteY98" fmla="*/ 2249175 h 2273107"/>
              <a:gd name="connsiteX99" fmla="*/ 2345384 w 4572000"/>
              <a:gd name="connsiteY99" fmla="*/ 2123674 h 2273107"/>
              <a:gd name="connsiteX100" fmla="*/ 2242181 w 4572000"/>
              <a:gd name="connsiteY100" fmla="*/ 2158829 h 2273107"/>
              <a:gd name="connsiteX101" fmla="*/ 2179352 w 4572000"/>
              <a:gd name="connsiteY101" fmla="*/ 1975541 h 2273107"/>
              <a:gd name="connsiteX102" fmla="*/ 2069712 w 4572000"/>
              <a:gd name="connsiteY102" fmla="*/ 1809971 h 2273107"/>
              <a:gd name="connsiteX103" fmla="*/ 1982074 w 4572000"/>
              <a:gd name="connsiteY103" fmla="*/ 1811732 h 2273107"/>
              <a:gd name="connsiteX104" fmla="*/ 1902877 w 4572000"/>
              <a:gd name="connsiteY104" fmla="*/ 1801900 h 2273107"/>
              <a:gd name="connsiteX105" fmla="*/ 1777670 w 4572000"/>
              <a:gd name="connsiteY105" fmla="*/ 1668237 h 2273107"/>
              <a:gd name="connsiteX106" fmla="*/ 1605142 w 4572000"/>
              <a:gd name="connsiteY106" fmla="*/ 1577800 h 2273107"/>
              <a:gd name="connsiteX107" fmla="*/ 1441741 w 4572000"/>
              <a:gd name="connsiteY107" fmla="*/ 1427532 h 2273107"/>
              <a:gd name="connsiteX108" fmla="*/ 1431985 w 4572000"/>
              <a:gd name="connsiteY108" fmla="*/ 1184694 h 2273107"/>
              <a:gd name="connsiteX109" fmla="*/ 1311215 w 4572000"/>
              <a:gd name="connsiteY109" fmla="*/ 1063924 h 2273107"/>
              <a:gd name="connsiteX110" fmla="*/ 1232140 w 4572000"/>
              <a:gd name="connsiteY110" fmla="*/ 1081177 h 2273107"/>
              <a:gd name="connsiteX111" fmla="*/ 927340 w 4572000"/>
              <a:gd name="connsiteY111" fmla="*/ 1081177 h 2273107"/>
              <a:gd name="connsiteX112" fmla="*/ 774940 w 4572000"/>
              <a:gd name="connsiteY112" fmla="*/ 928777 h 2273107"/>
              <a:gd name="connsiteX113" fmla="*/ 774940 w 4572000"/>
              <a:gd name="connsiteY113" fmla="*/ 776377 h 2273107"/>
              <a:gd name="connsiteX114" fmla="*/ 774940 w 4572000"/>
              <a:gd name="connsiteY114" fmla="*/ 700177 h 2273107"/>
              <a:gd name="connsiteX115" fmla="*/ 833887 w 4572000"/>
              <a:gd name="connsiteY115" fmla="*/ 672860 h 2273107"/>
              <a:gd name="connsiteX116" fmla="*/ 816634 w 4572000"/>
              <a:gd name="connsiteY116" fmla="*/ 621102 h 2273107"/>
              <a:gd name="connsiteX117" fmla="*/ 776378 w 4572000"/>
              <a:gd name="connsiteY117" fmla="*/ 644105 h 2273107"/>
              <a:gd name="connsiteX118" fmla="*/ 690114 w 4572000"/>
              <a:gd name="connsiteY118" fmla="*/ 603849 h 2273107"/>
              <a:gd name="connsiteX119" fmla="*/ 649857 w 4572000"/>
              <a:gd name="connsiteY119" fmla="*/ 621102 h 2273107"/>
              <a:gd name="connsiteX120" fmla="*/ 609600 w 4572000"/>
              <a:gd name="connsiteY120" fmla="*/ 667109 h 2273107"/>
              <a:gd name="connsiteX121" fmla="*/ 552091 w 4572000"/>
              <a:gd name="connsiteY121" fmla="*/ 690113 h 2273107"/>
              <a:gd name="connsiteX122" fmla="*/ 500332 w 4572000"/>
              <a:gd name="connsiteY122" fmla="*/ 667109 h 2273107"/>
              <a:gd name="connsiteX123" fmla="*/ 460076 w 4572000"/>
              <a:gd name="connsiteY123" fmla="*/ 615351 h 2273107"/>
              <a:gd name="connsiteX124" fmla="*/ 425570 w 4572000"/>
              <a:gd name="connsiteY124" fmla="*/ 569343 h 2273107"/>
              <a:gd name="connsiteX125" fmla="*/ 356559 w 4572000"/>
              <a:gd name="connsiteY125" fmla="*/ 546339 h 2273107"/>
              <a:gd name="connsiteX126" fmla="*/ 333555 w 4572000"/>
              <a:gd name="connsiteY126" fmla="*/ 540588 h 2273107"/>
              <a:gd name="connsiteX127" fmla="*/ 299049 w 4572000"/>
              <a:gd name="connsiteY127" fmla="*/ 603849 h 2273107"/>
              <a:gd name="connsiteX128" fmla="*/ 247291 w 4572000"/>
              <a:gd name="connsiteY128" fmla="*/ 609600 h 2273107"/>
              <a:gd name="connsiteX129" fmla="*/ 201283 w 4572000"/>
              <a:gd name="connsiteY129" fmla="*/ 563592 h 2273107"/>
              <a:gd name="connsiteX130" fmla="*/ 195532 w 4572000"/>
              <a:gd name="connsiteY130" fmla="*/ 506083 h 2273107"/>
              <a:gd name="connsiteX131" fmla="*/ 143774 w 4572000"/>
              <a:gd name="connsiteY131" fmla="*/ 465826 h 2273107"/>
              <a:gd name="connsiteX132" fmla="*/ 109268 w 4572000"/>
              <a:gd name="connsiteY132" fmla="*/ 431320 h 2273107"/>
              <a:gd name="connsiteX133" fmla="*/ 80514 w 4572000"/>
              <a:gd name="connsiteY133" fmla="*/ 408317 h 2273107"/>
              <a:gd name="connsiteX134" fmla="*/ 80514 w 4572000"/>
              <a:gd name="connsiteY134" fmla="*/ 356558 h 2273107"/>
              <a:gd name="connsiteX135" fmla="*/ 86265 w 4572000"/>
              <a:gd name="connsiteY135" fmla="*/ 339305 h 2273107"/>
              <a:gd name="connsiteX136" fmla="*/ 40257 w 4572000"/>
              <a:gd name="connsiteY136" fmla="*/ 299049 h 2273107"/>
              <a:gd name="connsiteX137" fmla="*/ 0 w 4572000"/>
              <a:gd name="connsiteY137" fmla="*/ 264543 h 2273107"/>
              <a:gd name="connsiteX138" fmla="*/ 0 w 4572000"/>
              <a:gd name="connsiteY138" fmla="*/ 264543 h 2273107"/>
              <a:gd name="connsiteX139" fmla="*/ 63261 w 4572000"/>
              <a:gd name="connsiteY139" fmla="*/ 264543 h 2273107"/>
              <a:gd name="connsiteX140" fmla="*/ 80514 w 4572000"/>
              <a:gd name="connsiteY140" fmla="*/ 235788 h 2273107"/>
              <a:gd name="connsiteX141" fmla="*/ 92015 w 4572000"/>
              <a:gd name="connsiteY141" fmla="*/ 178279 h 2273107"/>
              <a:gd name="connsiteX142" fmla="*/ 40257 w 4572000"/>
              <a:gd name="connsiteY142"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823714 w 4572000"/>
              <a:gd name="connsiteY92" fmla="*/ 1846052 h 2273107"/>
              <a:gd name="connsiteX93" fmla="*/ 2747636 w 4572000"/>
              <a:gd name="connsiteY93" fmla="*/ 2111616 h 2273107"/>
              <a:gd name="connsiteX94" fmla="*/ 2726693 w 4572000"/>
              <a:gd name="connsiteY94" fmla="*/ 2237859 h 2273107"/>
              <a:gd name="connsiteX95" fmla="*/ 2596423 w 4572000"/>
              <a:gd name="connsiteY95" fmla="*/ 2273107 h 2273107"/>
              <a:gd name="connsiteX96" fmla="*/ 2501346 w 4572000"/>
              <a:gd name="connsiteY96" fmla="*/ 2255019 h 2273107"/>
              <a:gd name="connsiteX97" fmla="*/ 2414082 w 4572000"/>
              <a:gd name="connsiteY97" fmla="*/ 2249175 h 2273107"/>
              <a:gd name="connsiteX98" fmla="*/ 2345384 w 4572000"/>
              <a:gd name="connsiteY98" fmla="*/ 2123674 h 2273107"/>
              <a:gd name="connsiteX99" fmla="*/ 2242181 w 4572000"/>
              <a:gd name="connsiteY99" fmla="*/ 2158829 h 2273107"/>
              <a:gd name="connsiteX100" fmla="*/ 2179352 w 4572000"/>
              <a:gd name="connsiteY100" fmla="*/ 1975541 h 2273107"/>
              <a:gd name="connsiteX101" fmla="*/ 2069712 w 4572000"/>
              <a:gd name="connsiteY101" fmla="*/ 1809971 h 2273107"/>
              <a:gd name="connsiteX102" fmla="*/ 1982074 w 4572000"/>
              <a:gd name="connsiteY102" fmla="*/ 1811732 h 2273107"/>
              <a:gd name="connsiteX103" fmla="*/ 1902877 w 4572000"/>
              <a:gd name="connsiteY103" fmla="*/ 1801900 h 2273107"/>
              <a:gd name="connsiteX104" fmla="*/ 1777670 w 4572000"/>
              <a:gd name="connsiteY104" fmla="*/ 1668237 h 2273107"/>
              <a:gd name="connsiteX105" fmla="*/ 1605142 w 4572000"/>
              <a:gd name="connsiteY105" fmla="*/ 1577800 h 2273107"/>
              <a:gd name="connsiteX106" fmla="*/ 1441741 w 4572000"/>
              <a:gd name="connsiteY106" fmla="*/ 1427532 h 2273107"/>
              <a:gd name="connsiteX107" fmla="*/ 1431985 w 4572000"/>
              <a:gd name="connsiteY107" fmla="*/ 1184694 h 2273107"/>
              <a:gd name="connsiteX108" fmla="*/ 1311215 w 4572000"/>
              <a:gd name="connsiteY108" fmla="*/ 1063924 h 2273107"/>
              <a:gd name="connsiteX109" fmla="*/ 1232140 w 4572000"/>
              <a:gd name="connsiteY109" fmla="*/ 1081177 h 2273107"/>
              <a:gd name="connsiteX110" fmla="*/ 927340 w 4572000"/>
              <a:gd name="connsiteY110" fmla="*/ 1081177 h 2273107"/>
              <a:gd name="connsiteX111" fmla="*/ 774940 w 4572000"/>
              <a:gd name="connsiteY111" fmla="*/ 928777 h 2273107"/>
              <a:gd name="connsiteX112" fmla="*/ 774940 w 4572000"/>
              <a:gd name="connsiteY112" fmla="*/ 776377 h 2273107"/>
              <a:gd name="connsiteX113" fmla="*/ 774940 w 4572000"/>
              <a:gd name="connsiteY113" fmla="*/ 700177 h 2273107"/>
              <a:gd name="connsiteX114" fmla="*/ 833887 w 4572000"/>
              <a:gd name="connsiteY114" fmla="*/ 672860 h 2273107"/>
              <a:gd name="connsiteX115" fmla="*/ 816634 w 4572000"/>
              <a:gd name="connsiteY115" fmla="*/ 621102 h 2273107"/>
              <a:gd name="connsiteX116" fmla="*/ 776378 w 4572000"/>
              <a:gd name="connsiteY116" fmla="*/ 644105 h 2273107"/>
              <a:gd name="connsiteX117" fmla="*/ 690114 w 4572000"/>
              <a:gd name="connsiteY117" fmla="*/ 603849 h 2273107"/>
              <a:gd name="connsiteX118" fmla="*/ 649857 w 4572000"/>
              <a:gd name="connsiteY118" fmla="*/ 621102 h 2273107"/>
              <a:gd name="connsiteX119" fmla="*/ 609600 w 4572000"/>
              <a:gd name="connsiteY119" fmla="*/ 667109 h 2273107"/>
              <a:gd name="connsiteX120" fmla="*/ 552091 w 4572000"/>
              <a:gd name="connsiteY120" fmla="*/ 690113 h 2273107"/>
              <a:gd name="connsiteX121" fmla="*/ 500332 w 4572000"/>
              <a:gd name="connsiteY121" fmla="*/ 667109 h 2273107"/>
              <a:gd name="connsiteX122" fmla="*/ 460076 w 4572000"/>
              <a:gd name="connsiteY122" fmla="*/ 615351 h 2273107"/>
              <a:gd name="connsiteX123" fmla="*/ 425570 w 4572000"/>
              <a:gd name="connsiteY123" fmla="*/ 569343 h 2273107"/>
              <a:gd name="connsiteX124" fmla="*/ 356559 w 4572000"/>
              <a:gd name="connsiteY124" fmla="*/ 546339 h 2273107"/>
              <a:gd name="connsiteX125" fmla="*/ 333555 w 4572000"/>
              <a:gd name="connsiteY125" fmla="*/ 540588 h 2273107"/>
              <a:gd name="connsiteX126" fmla="*/ 299049 w 4572000"/>
              <a:gd name="connsiteY126" fmla="*/ 603849 h 2273107"/>
              <a:gd name="connsiteX127" fmla="*/ 247291 w 4572000"/>
              <a:gd name="connsiteY127" fmla="*/ 609600 h 2273107"/>
              <a:gd name="connsiteX128" fmla="*/ 201283 w 4572000"/>
              <a:gd name="connsiteY128" fmla="*/ 563592 h 2273107"/>
              <a:gd name="connsiteX129" fmla="*/ 195532 w 4572000"/>
              <a:gd name="connsiteY129" fmla="*/ 506083 h 2273107"/>
              <a:gd name="connsiteX130" fmla="*/ 143774 w 4572000"/>
              <a:gd name="connsiteY130" fmla="*/ 465826 h 2273107"/>
              <a:gd name="connsiteX131" fmla="*/ 109268 w 4572000"/>
              <a:gd name="connsiteY131" fmla="*/ 431320 h 2273107"/>
              <a:gd name="connsiteX132" fmla="*/ 80514 w 4572000"/>
              <a:gd name="connsiteY132" fmla="*/ 408317 h 2273107"/>
              <a:gd name="connsiteX133" fmla="*/ 80514 w 4572000"/>
              <a:gd name="connsiteY133" fmla="*/ 356558 h 2273107"/>
              <a:gd name="connsiteX134" fmla="*/ 86265 w 4572000"/>
              <a:gd name="connsiteY134" fmla="*/ 339305 h 2273107"/>
              <a:gd name="connsiteX135" fmla="*/ 40257 w 4572000"/>
              <a:gd name="connsiteY135" fmla="*/ 299049 h 2273107"/>
              <a:gd name="connsiteX136" fmla="*/ 0 w 4572000"/>
              <a:gd name="connsiteY136" fmla="*/ 264543 h 2273107"/>
              <a:gd name="connsiteX137" fmla="*/ 0 w 4572000"/>
              <a:gd name="connsiteY137" fmla="*/ 264543 h 2273107"/>
              <a:gd name="connsiteX138" fmla="*/ 63261 w 4572000"/>
              <a:gd name="connsiteY138" fmla="*/ 264543 h 2273107"/>
              <a:gd name="connsiteX139" fmla="*/ 80514 w 4572000"/>
              <a:gd name="connsiteY139" fmla="*/ 235788 h 2273107"/>
              <a:gd name="connsiteX140" fmla="*/ 92015 w 4572000"/>
              <a:gd name="connsiteY140" fmla="*/ 178279 h 2273107"/>
              <a:gd name="connsiteX141" fmla="*/ 40257 w 4572000"/>
              <a:gd name="connsiteY141"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35215 w 4572000"/>
              <a:gd name="connsiteY91" fmla="*/ 1943819 h 2273107"/>
              <a:gd name="connsiteX92" fmla="*/ 2747636 w 4572000"/>
              <a:gd name="connsiteY92" fmla="*/ 2111616 h 2273107"/>
              <a:gd name="connsiteX93" fmla="*/ 2726693 w 4572000"/>
              <a:gd name="connsiteY93" fmla="*/ 2237859 h 2273107"/>
              <a:gd name="connsiteX94" fmla="*/ 2596423 w 4572000"/>
              <a:gd name="connsiteY94" fmla="*/ 2273107 h 2273107"/>
              <a:gd name="connsiteX95" fmla="*/ 2501346 w 4572000"/>
              <a:gd name="connsiteY95" fmla="*/ 2255019 h 2273107"/>
              <a:gd name="connsiteX96" fmla="*/ 2414082 w 4572000"/>
              <a:gd name="connsiteY96" fmla="*/ 2249175 h 2273107"/>
              <a:gd name="connsiteX97" fmla="*/ 2345384 w 4572000"/>
              <a:gd name="connsiteY97" fmla="*/ 2123674 h 2273107"/>
              <a:gd name="connsiteX98" fmla="*/ 2242181 w 4572000"/>
              <a:gd name="connsiteY98" fmla="*/ 2158829 h 2273107"/>
              <a:gd name="connsiteX99" fmla="*/ 2179352 w 4572000"/>
              <a:gd name="connsiteY99" fmla="*/ 1975541 h 2273107"/>
              <a:gd name="connsiteX100" fmla="*/ 2069712 w 4572000"/>
              <a:gd name="connsiteY100" fmla="*/ 1809971 h 2273107"/>
              <a:gd name="connsiteX101" fmla="*/ 1982074 w 4572000"/>
              <a:gd name="connsiteY101" fmla="*/ 1811732 h 2273107"/>
              <a:gd name="connsiteX102" fmla="*/ 1902877 w 4572000"/>
              <a:gd name="connsiteY102" fmla="*/ 1801900 h 2273107"/>
              <a:gd name="connsiteX103" fmla="*/ 1777670 w 4572000"/>
              <a:gd name="connsiteY103" fmla="*/ 1668237 h 2273107"/>
              <a:gd name="connsiteX104" fmla="*/ 1605142 w 4572000"/>
              <a:gd name="connsiteY104" fmla="*/ 1577800 h 2273107"/>
              <a:gd name="connsiteX105" fmla="*/ 1441741 w 4572000"/>
              <a:gd name="connsiteY105" fmla="*/ 1427532 h 2273107"/>
              <a:gd name="connsiteX106" fmla="*/ 1431985 w 4572000"/>
              <a:gd name="connsiteY106" fmla="*/ 1184694 h 2273107"/>
              <a:gd name="connsiteX107" fmla="*/ 1311215 w 4572000"/>
              <a:gd name="connsiteY107" fmla="*/ 1063924 h 2273107"/>
              <a:gd name="connsiteX108" fmla="*/ 1232140 w 4572000"/>
              <a:gd name="connsiteY108" fmla="*/ 1081177 h 2273107"/>
              <a:gd name="connsiteX109" fmla="*/ 927340 w 4572000"/>
              <a:gd name="connsiteY109" fmla="*/ 1081177 h 2273107"/>
              <a:gd name="connsiteX110" fmla="*/ 774940 w 4572000"/>
              <a:gd name="connsiteY110" fmla="*/ 928777 h 2273107"/>
              <a:gd name="connsiteX111" fmla="*/ 774940 w 4572000"/>
              <a:gd name="connsiteY111" fmla="*/ 776377 h 2273107"/>
              <a:gd name="connsiteX112" fmla="*/ 774940 w 4572000"/>
              <a:gd name="connsiteY112" fmla="*/ 700177 h 2273107"/>
              <a:gd name="connsiteX113" fmla="*/ 833887 w 4572000"/>
              <a:gd name="connsiteY113" fmla="*/ 672860 h 2273107"/>
              <a:gd name="connsiteX114" fmla="*/ 816634 w 4572000"/>
              <a:gd name="connsiteY114" fmla="*/ 621102 h 2273107"/>
              <a:gd name="connsiteX115" fmla="*/ 776378 w 4572000"/>
              <a:gd name="connsiteY115" fmla="*/ 644105 h 2273107"/>
              <a:gd name="connsiteX116" fmla="*/ 690114 w 4572000"/>
              <a:gd name="connsiteY116" fmla="*/ 603849 h 2273107"/>
              <a:gd name="connsiteX117" fmla="*/ 649857 w 4572000"/>
              <a:gd name="connsiteY117" fmla="*/ 621102 h 2273107"/>
              <a:gd name="connsiteX118" fmla="*/ 609600 w 4572000"/>
              <a:gd name="connsiteY118" fmla="*/ 667109 h 2273107"/>
              <a:gd name="connsiteX119" fmla="*/ 552091 w 4572000"/>
              <a:gd name="connsiteY119" fmla="*/ 690113 h 2273107"/>
              <a:gd name="connsiteX120" fmla="*/ 500332 w 4572000"/>
              <a:gd name="connsiteY120" fmla="*/ 667109 h 2273107"/>
              <a:gd name="connsiteX121" fmla="*/ 460076 w 4572000"/>
              <a:gd name="connsiteY121" fmla="*/ 615351 h 2273107"/>
              <a:gd name="connsiteX122" fmla="*/ 425570 w 4572000"/>
              <a:gd name="connsiteY122" fmla="*/ 569343 h 2273107"/>
              <a:gd name="connsiteX123" fmla="*/ 356559 w 4572000"/>
              <a:gd name="connsiteY123" fmla="*/ 546339 h 2273107"/>
              <a:gd name="connsiteX124" fmla="*/ 333555 w 4572000"/>
              <a:gd name="connsiteY124" fmla="*/ 540588 h 2273107"/>
              <a:gd name="connsiteX125" fmla="*/ 299049 w 4572000"/>
              <a:gd name="connsiteY125" fmla="*/ 603849 h 2273107"/>
              <a:gd name="connsiteX126" fmla="*/ 247291 w 4572000"/>
              <a:gd name="connsiteY126" fmla="*/ 609600 h 2273107"/>
              <a:gd name="connsiteX127" fmla="*/ 201283 w 4572000"/>
              <a:gd name="connsiteY127" fmla="*/ 563592 h 2273107"/>
              <a:gd name="connsiteX128" fmla="*/ 195532 w 4572000"/>
              <a:gd name="connsiteY128" fmla="*/ 506083 h 2273107"/>
              <a:gd name="connsiteX129" fmla="*/ 143774 w 4572000"/>
              <a:gd name="connsiteY129" fmla="*/ 465826 h 2273107"/>
              <a:gd name="connsiteX130" fmla="*/ 109268 w 4572000"/>
              <a:gd name="connsiteY130" fmla="*/ 431320 h 2273107"/>
              <a:gd name="connsiteX131" fmla="*/ 80514 w 4572000"/>
              <a:gd name="connsiteY131" fmla="*/ 408317 h 2273107"/>
              <a:gd name="connsiteX132" fmla="*/ 80514 w 4572000"/>
              <a:gd name="connsiteY132" fmla="*/ 356558 h 2273107"/>
              <a:gd name="connsiteX133" fmla="*/ 86265 w 4572000"/>
              <a:gd name="connsiteY133" fmla="*/ 339305 h 2273107"/>
              <a:gd name="connsiteX134" fmla="*/ 40257 w 4572000"/>
              <a:gd name="connsiteY134" fmla="*/ 299049 h 2273107"/>
              <a:gd name="connsiteX135" fmla="*/ 0 w 4572000"/>
              <a:gd name="connsiteY135" fmla="*/ 264543 h 2273107"/>
              <a:gd name="connsiteX136" fmla="*/ 0 w 4572000"/>
              <a:gd name="connsiteY136" fmla="*/ 264543 h 2273107"/>
              <a:gd name="connsiteX137" fmla="*/ 63261 w 4572000"/>
              <a:gd name="connsiteY137" fmla="*/ 264543 h 2273107"/>
              <a:gd name="connsiteX138" fmla="*/ 80514 w 4572000"/>
              <a:gd name="connsiteY138" fmla="*/ 235788 h 2273107"/>
              <a:gd name="connsiteX139" fmla="*/ 92015 w 4572000"/>
              <a:gd name="connsiteY139" fmla="*/ 178279 h 2273107"/>
              <a:gd name="connsiteX140" fmla="*/ 40257 w 4572000"/>
              <a:gd name="connsiteY140"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14900 w 4572000"/>
              <a:gd name="connsiteY91" fmla="*/ 2258451 h 2273107"/>
              <a:gd name="connsiteX92" fmla="*/ 2747636 w 4572000"/>
              <a:gd name="connsiteY92" fmla="*/ 2111616 h 2273107"/>
              <a:gd name="connsiteX93" fmla="*/ 2726693 w 4572000"/>
              <a:gd name="connsiteY93" fmla="*/ 2237859 h 2273107"/>
              <a:gd name="connsiteX94" fmla="*/ 2596423 w 4572000"/>
              <a:gd name="connsiteY94" fmla="*/ 2273107 h 2273107"/>
              <a:gd name="connsiteX95" fmla="*/ 2501346 w 4572000"/>
              <a:gd name="connsiteY95" fmla="*/ 2255019 h 2273107"/>
              <a:gd name="connsiteX96" fmla="*/ 2414082 w 4572000"/>
              <a:gd name="connsiteY96" fmla="*/ 2249175 h 2273107"/>
              <a:gd name="connsiteX97" fmla="*/ 2345384 w 4572000"/>
              <a:gd name="connsiteY97" fmla="*/ 2123674 h 2273107"/>
              <a:gd name="connsiteX98" fmla="*/ 2242181 w 4572000"/>
              <a:gd name="connsiteY98" fmla="*/ 2158829 h 2273107"/>
              <a:gd name="connsiteX99" fmla="*/ 2179352 w 4572000"/>
              <a:gd name="connsiteY99" fmla="*/ 1975541 h 2273107"/>
              <a:gd name="connsiteX100" fmla="*/ 2069712 w 4572000"/>
              <a:gd name="connsiteY100" fmla="*/ 1809971 h 2273107"/>
              <a:gd name="connsiteX101" fmla="*/ 1982074 w 4572000"/>
              <a:gd name="connsiteY101" fmla="*/ 1811732 h 2273107"/>
              <a:gd name="connsiteX102" fmla="*/ 1902877 w 4572000"/>
              <a:gd name="connsiteY102" fmla="*/ 1801900 h 2273107"/>
              <a:gd name="connsiteX103" fmla="*/ 1777670 w 4572000"/>
              <a:gd name="connsiteY103" fmla="*/ 1668237 h 2273107"/>
              <a:gd name="connsiteX104" fmla="*/ 1605142 w 4572000"/>
              <a:gd name="connsiteY104" fmla="*/ 1577800 h 2273107"/>
              <a:gd name="connsiteX105" fmla="*/ 1441741 w 4572000"/>
              <a:gd name="connsiteY105" fmla="*/ 1427532 h 2273107"/>
              <a:gd name="connsiteX106" fmla="*/ 1431985 w 4572000"/>
              <a:gd name="connsiteY106" fmla="*/ 1184694 h 2273107"/>
              <a:gd name="connsiteX107" fmla="*/ 1311215 w 4572000"/>
              <a:gd name="connsiteY107" fmla="*/ 1063924 h 2273107"/>
              <a:gd name="connsiteX108" fmla="*/ 1232140 w 4572000"/>
              <a:gd name="connsiteY108" fmla="*/ 1081177 h 2273107"/>
              <a:gd name="connsiteX109" fmla="*/ 927340 w 4572000"/>
              <a:gd name="connsiteY109" fmla="*/ 1081177 h 2273107"/>
              <a:gd name="connsiteX110" fmla="*/ 774940 w 4572000"/>
              <a:gd name="connsiteY110" fmla="*/ 928777 h 2273107"/>
              <a:gd name="connsiteX111" fmla="*/ 774940 w 4572000"/>
              <a:gd name="connsiteY111" fmla="*/ 776377 h 2273107"/>
              <a:gd name="connsiteX112" fmla="*/ 774940 w 4572000"/>
              <a:gd name="connsiteY112" fmla="*/ 700177 h 2273107"/>
              <a:gd name="connsiteX113" fmla="*/ 833887 w 4572000"/>
              <a:gd name="connsiteY113" fmla="*/ 672860 h 2273107"/>
              <a:gd name="connsiteX114" fmla="*/ 816634 w 4572000"/>
              <a:gd name="connsiteY114" fmla="*/ 621102 h 2273107"/>
              <a:gd name="connsiteX115" fmla="*/ 776378 w 4572000"/>
              <a:gd name="connsiteY115" fmla="*/ 644105 h 2273107"/>
              <a:gd name="connsiteX116" fmla="*/ 690114 w 4572000"/>
              <a:gd name="connsiteY116" fmla="*/ 603849 h 2273107"/>
              <a:gd name="connsiteX117" fmla="*/ 649857 w 4572000"/>
              <a:gd name="connsiteY117" fmla="*/ 621102 h 2273107"/>
              <a:gd name="connsiteX118" fmla="*/ 609600 w 4572000"/>
              <a:gd name="connsiteY118" fmla="*/ 667109 h 2273107"/>
              <a:gd name="connsiteX119" fmla="*/ 552091 w 4572000"/>
              <a:gd name="connsiteY119" fmla="*/ 690113 h 2273107"/>
              <a:gd name="connsiteX120" fmla="*/ 500332 w 4572000"/>
              <a:gd name="connsiteY120" fmla="*/ 667109 h 2273107"/>
              <a:gd name="connsiteX121" fmla="*/ 460076 w 4572000"/>
              <a:gd name="connsiteY121" fmla="*/ 615351 h 2273107"/>
              <a:gd name="connsiteX122" fmla="*/ 425570 w 4572000"/>
              <a:gd name="connsiteY122" fmla="*/ 569343 h 2273107"/>
              <a:gd name="connsiteX123" fmla="*/ 356559 w 4572000"/>
              <a:gd name="connsiteY123" fmla="*/ 546339 h 2273107"/>
              <a:gd name="connsiteX124" fmla="*/ 333555 w 4572000"/>
              <a:gd name="connsiteY124" fmla="*/ 540588 h 2273107"/>
              <a:gd name="connsiteX125" fmla="*/ 299049 w 4572000"/>
              <a:gd name="connsiteY125" fmla="*/ 603849 h 2273107"/>
              <a:gd name="connsiteX126" fmla="*/ 247291 w 4572000"/>
              <a:gd name="connsiteY126" fmla="*/ 609600 h 2273107"/>
              <a:gd name="connsiteX127" fmla="*/ 201283 w 4572000"/>
              <a:gd name="connsiteY127" fmla="*/ 563592 h 2273107"/>
              <a:gd name="connsiteX128" fmla="*/ 195532 w 4572000"/>
              <a:gd name="connsiteY128" fmla="*/ 506083 h 2273107"/>
              <a:gd name="connsiteX129" fmla="*/ 143774 w 4572000"/>
              <a:gd name="connsiteY129" fmla="*/ 465826 h 2273107"/>
              <a:gd name="connsiteX130" fmla="*/ 109268 w 4572000"/>
              <a:gd name="connsiteY130" fmla="*/ 431320 h 2273107"/>
              <a:gd name="connsiteX131" fmla="*/ 80514 w 4572000"/>
              <a:gd name="connsiteY131" fmla="*/ 408317 h 2273107"/>
              <a:gd name="connsiteX132" fmla="*/ 80514 w 4572000"/>
              <a:gd name="connsiteY132" fmla="*/ 356558 h 2273107"/>
              <a:gd name="connsiteX133" fmla="*/ 86265 w 4572000"/>
              <a:gd name="connsiteY133" fmla="*/ 339305 h 2273107"/>
              <a:gd name="connsiteX134" fmla="*/ 40257 w 4572000"/>
              <a:gd name="connsiteY134" fmla="*/ 299049 h 2273107"/>
              <a:gd name="connsiteX135" fmla="*/ 0 w 4572000"/>
              <a:gd name="connsiteY135" fmla="*/ 264543 h 2273107"/>
              <a:gd name="connsiteX136" fmla="*/ 0 w 4572000"/>
              <a:gd name="connsiteY136" fmla="*/ 264543 h 2273107"/>
              <a:gd name="connsiteX137" fmla="*/ 63261 w 4572000"/>
              <a:gd name="connsiteY137" fmla="*/ 264543 h 2273107"/>
              <a:gd name="connsiteX138" fmla="*/ 80514 w 4572000"/>
              <a:gd name="connsiteY138" fmla="*/ 235788 h 2273107"/>
              <a:gd name="connsiteX139" fmla="*/ 92015 w 4572000"/>
              <a:gd name="connsiteY139" fmla="*/ 178279 h 2273107"/>
              <a:gd name="connsiteX140" fmla="*/ 40257 w 4572000"/>
              <a:gd name="connsiteY140" fmla="*/ 149524 h 2273107"/>
              <a:gd name="connsiteX0" fmla="*/ 40257 w 4572000"/>
              <a:gd name="connsiteY0" fmla="*/ 149524 h 2273107"/>
              <a:gd name="connsiteX1" fmla="*/ 69012 w 4572000"/>
              <a:gd name="connsiteY1" fmla="*/ 74762 h 2273107"/>
              <a:gd name="connsiteX2" fmla="*/ 115019 w 4572000"/>
              <a:gd name="connsiteY2" fmla="*/ 57509 h 2273107"/>
              <a:gd name="connsiteX3" fmla="*/ 161027 w 4572000"/>
              <a:gd name="connsiteY3" fmla="*/ 51758 h 2273107"/>
              <a:gd name="connsiteX4" fmla="*/ 212785 w 4572000"/>
              <a:gd name="connsiteY4" fmla="*/ 92015 h 2273107"/>
              <a:gd name="connsiteX5" fmla="*/ 293298 w 4572000"/>
              <a:gd name="connsiteY5" fmla="*/ 109268 h 2273107"/>
              <a:gd name="connsiteX6" fmla="*/ 327804 w 4572000"/>
              <a:gd name="connsiteY6" fmla="*/ 63260 h 2273107"/>
              <a:gd name="connsiteX7" fmla="*/ 327804 w 4572000"/>
              <a:gd name="connsiteY7" fmla="*/ 63260 h 2273107"/>
              <a:gd name="connsiteX8" fmla="*/ 448574 w 4572000"/>
              <a:gd name="connsiteY8" fmla="*/ 51758 h 2273107"/>
              <a:gd name="connsiteX9" fmla="*/ 517585 w 4572000"/>
              <a:gd name="connsiteY9" fmla="*/ 57509 h 2273107"/>
              <a:gd name="connsiteX10" fmla="*/ 603849 w 4572000"/>
              <a:gd name="connsiteY10" fmla="*/ 0 h 2273107"/>
              <a:gd name="connsiteX11" fmla="*/ 707366 w 4572000"/>
              <a:gd name="connsiteY11" fmla="*/ 0 h 2273107"/>
              <a:gd name="connsiteX12" fmla="*/ 810883 w 4572000"/>
              <a:gd name="connsiteY12" fmla="*/ 34505 h 2273107"/>
              <a:gd name="connsiteX13" fmla="*/ 897148 w 4572000"/>
              <a:gd name="connsiteY13" fmla="*/ 109268 h 2273107"/>
              <a:gd name="connsiteX14" fmla="*/ 966159 w 4572000"/>
              <a:gd name="connsiteY14" fmla="*/ 120769 h 2273107"/>
              <a:gd name="connsiteX15" fmla="*/ 1029419 w 4572000"/>
              <a:gd name="connsiteY15" fmla="*/ 184030 h 2273107"/>
              <a:gd name="connsiteX16" fmla="*/ 1109932 w 4572000"/>
              <a:gd name="connsiteY16" fmla="*/ 201283 h 2273107"/>
              <a:gd name="connsiteX17" fmla="*/ 1150189 w 4572000"/>
              <a:gd name="connsiteY17" fmla="*/ 184030 h 2273107"/>
              <a:gd name="connsiteX18" fmla="*/ 1213449 w 4572000"/>
              <a:gd name="connsiteY18" fmla="*/ 207034 h 2273107"/>
              <a:gd name="connsiteX19" fmla="*/ 1299714 w 4572000"/>
              <a:gd name="connsiteY19" fmla="*/ 184030 h 2273107"/>
              <a:gd name="connsiteX20" fmla="*/ 1357223 w 4572000"/>
              <a:gd name="connsiteY20" fmla="*/ 143773 h 2273107"/>
              <a:gd name="connsiteX21" fmla="*/ 1431985 w 4572000"/>
              <a:gd name="connsiteY21" fmla="*/ 132271 h 2273107"/>
              <a:gd name="connsiteX22" fmla="*/ 1598763 w 4572000"/>
              <a:gd name="connsiteY22" fmla="*/ 149524 h 2273107"/>
              <a:gd name="connsiteX23" fmla="*/ 1788544 w 4572000"/>
              <a:gd name="connsiteY23" fmla="*/ 195532 h 2273107"/>
              <a:gd name="connsiteX24" fmla="*/ 1926566 w 4572000"/>
              <a:gd name="connsiteY24" fmla="*/ 270294 h 2273107"/>
              <a:gd name="connsiteX25" fmla="*/ 2053087 w 4572000"/>
              <a:gd name="connsiteY25" fmla="*/ 333554 h 2273107"/>
              <a:gd name="connsiteX26" fmla="*/ 2058838 w 4572000"/>
              <a:gd name="connsiteY26" fmla="*/ 356558 h 2273107"/>
              <a:gd name="connsiteX27" fmla="*/ 2047336 w 4572000"/>
              <a:gd name="connsiteY27" fmla="*/ 414068 h 2273107"/>
              <a:gd name="connsiteX28" fmla="*/ 2035834 w 4572000"/>
              <a:gd name="connsiteY28" fmla="*/ 454324 h 2273107"/>
              <a:gd name="connsiteX29" fmla="*/ 2001329 w 4572000"/>
              <a:gd name="connsiteY29" fmla="*/ 477328 h 2273107"/>
              <a:gd name="connsiteX30" fmla="*/ 1989827 w 4572000"/>
              <a:gd name="connsiteY30" fmla="*/ 529086 h 2273107"/>
              <a:gd name="connsiteX31" fmla="*/ 1989827 w 4572000"/>
              <a:gd name="connsiteY31" fmla="*/ 615351 h 2273107"/>
              <a:gd name="connsiteX32" fmla="*/ 1996579 w 4572000"/>
              <a:gd name="connsiteY32" fmla="*/ 691689 h 2273107"/>
              <a:gd name="connsiteX33" fmla="*/ 2058152 w 4572000"/>
              <a:gd name="connsiteY33" fmla="*/ 731854 h 2273107"/>
              <a:gd name="connsiteX34" fmla="*/ 2105847 w 4572000"/>
              <a:gd name="connsiteY34" fmla="*/ 767101 h 2273107"/>
              <a:gd name="connsiteX35" fmla="*/ 2168106 w 4572000"/>
              <a:gd name="connsiteY35" fmla="*/ 777118 h 2273107"/>
              <a:gd name="connsiteX36" fmla="*/ 2248619 w 4572000"/>
              <a:gd name="connsiteY36" fmla="*/ 784539 h 2273107"/>
              <a:gd name="connsiteX37" fmla="*/ 2306129 w 4572000"/>
              <a:gd name="connsiteY37" fmla="*/ 764875 h 2273107"/>
              <a:gd name="connsiteX38" fmla="*/ 2346385 w 4572000"/>
              <a:gd name="connsiteY38" fmla="*/ 730369 h 2273107"/>
              <a:gd name="connsiteX39" fmla="*/ 2398144 w 4572000"/>
              <a:gd name="connsiteY39" fmla="*/ 730369 h 2273107"/>
              <a:gd name="connsiteX40" fmla="*/ 2455653 w 4572000"/>
              <a:gd name="connsiteY40" fmla="*/ 741871 h 2273107"/>
              <a:gd name="connsiteX41" fmla="*/ 2536166 w 4572000"/>
              <a:gd name="connsiteY41" fmla="*/ 638354 h 2273107"/>
              <a:gd name="connsiteX42" fmla="*/ 2639683 w 4572000"/>
              <a:gd name="connsiteY42" fmla="*/ 621102 h 2273107"/>
              <a:gd name="connsiteX43" fmla="*/ 2766204 w 4572000"/>
              <a:gd name="connsiteY43" fmla="*/ 626852 h 2273107"/>
              <a:gd name="connsiteX44" fmla="*/ 2858219 w 4572000"/>
              <a:gd name="connsiteY44" fmla="*/ 684362 h 2273107"/>
              <a:gd name="connsiteX45" fmla="*/ 2927231 w 4572000"/>
              <a:gd name="connsiteY45" fmla="*/ 626852 h 2273107"/>
              <a:gd name="connsiteX46" fmla="*/ 3007744 w 4572000"/>
              <a:gd name="connsiteY46" fmla="*/ 517585 h 2273107"/>
              <a:gd name="connsiteX47" fmla="*/ 3134265 w 4572000"/>
              <a:gd name="connsiteY47" fmla="*/ 379562 h 2273107"/>
              <a:gd name="connsiteX48" fmla="*/ 3237782 w 4572000"/>
              <a:gd name="connsiteY48" fmla="*/ 333554 h 2273107"/>
              <a:gd name="connsiteX49" fmla="*/ 3306793 w 4572000"/>
              <a:gd name="connsiteY49" fmla="*/ 195532 h 2273107"/>
              <a:gd name="connsiteX50" fmla="*/ 3444815 w 4572000"/>
              <a:gd name="connsiteY50" fmla="*/ 195532 h 2273107"/>
              <a:gd name="connsiteX51" fmla="*/ 3623095 w 4572000"/>
              <a:gd name="connsiteY51" fmla="*/ 166777 h 2273107"/>
              <a:gd name="connsiteX52" fmla="*/ 3766868 w 4572000"/>
              <a:gd name="connsiteY52" fmla="*/ 103517 h 2273107"/>
              <a:gd name="connsiteX53" fmla="*/ 3841631 w 4572000"/>
              <a:gd name="connsiteY53" fmla="*/ 51758 h 2273107"/>
              <a:gd name="connsiteX54" fmla="*/ 3956649 w 4572000"/>
              <a:gd name="connsiteY54" fmla="*/ 5751 h 2273107"/>
              <a:gd name="connsiteX55" fmla="*/ 4019910 w 4572000"/>
              <a:gd name="connsiteY55" fmla="*/ 92015 h 2273107"/>
              <a:gd name="connsiteX56" fmla="*/ 3945148 w 4572000"/>
              <a:gd name="connsiteY56" fmla="*/ 212785 h 2273107"/>
              <a:gd name="connsiteX57" fmla="*/ 3870385 w 4572000"/>
              <a:gd name="connsiteY57" fmla="*/ 299049 h 2273107"/>
              <a:gd name="connsiteX58" fmla="*/ 3956649 w 4572000"/>
              <a:gd name="connsiteY58" fmla="*/ 414068 h 2273107"/>
              <a:gd name="connsiteX59" fmla="*/ 3962400 w 4572000"/>
              <a:gd name="connsiteY59" fmla="*/ 506083 h 2273107"/>
              <a:gd name="connsiteX60" fmla="*/ 3899140 w 4572000"/>
              <a:gd name="connsiteY60" fmla="*/ 592347 h 2273107"/>
              <a:gd name="connsiteX61" fmla="*/ 3916393 w 4572000"/>
              <a:gd name="connsiteY61" fmla="*/ 701615 h 2273107"/>
              <a:gd name="connsiteX62" fmla="*/ 4008408 w 4572000"/>
              <a:gd name="connsiteY62" fmla="*/ 713117 h 2273107"/>
              <a:gd name="connsiteX63" fmla="*/ 4094672 w 4572000"/>
              <a:gd name="connsiteY63" fmla="*/ 667109 h 2273107"/>
              <a:gd name="connsiteX64" fmla="*/ 4180936 w 4572000"/>
              <a:gd name="connsiteY64" fmla="*/ 718868 h 2273107"/>
              <a:gd name="connsiteX65" fmla="*/ 4221193 w 4572000"/>
              <a:gd name="connsiteY65" fmla="*/ 747622 h 2273107"/>
              <a:gd name="connsiteX66" fmla="*/ 4301706 w 4572000"/>
              <a:gd name="connsiteY66" fmla="*/ 839637 h 2273107"/>
              <a:gd name="connsiteX67" fmla="*/ 4405223 w 4572000"/>
              <a:gd name="connsiteY67" fmla="*/ 862641 h 2273107"/>
              <a:gd name="connsiteX68" fmla="*/ 4491487 w 4572000"/>
              <a:gd name="connsiteY68" fmla="*/ 925902 h 2273107"/>
              <a:gd name="connsiteX69" fmla="*/ 4560498 w 4572000"/>
              <a:gd name="connsiteY69" fmla="*/ 1000664 h 2273107"/>
              <a:gd name="connsiteX70" fmla="*/ 4572000 w 4572000"/>
              <a:gd name="connsiteY70" fmla="*/ 1058173 h 2273107"/>
              <a:gd name="connsiteX71" fmla="*/ 4566249 w 4572000"/>
              <a:gd name="connsiteY71" fmla="*/ 1069675 h 2273107"/>
              <a:gd name="connsiteX72" fmla="*/ 4445480 w 4572000"/>
              <a:gd name="connsiteY72" fmla="*/ 1201947 h 2273107"/>
              <a:gd name="connsiteX73" fmla="*/ 4186687 w 4572000"/>
              <a:gd name="connsiteY73" fmla="*/ 1472241 h 2273107"/>
              <a:gd name="connsiteX74" fmla="*/ 4060166 w 4572000"/>
              <a:gd name="connsiteY74" fmla="*/ 1472241 h 2273107"/>
              <a:gd name="connsiteX75" fmla="*/ 3985404 w 4572000"/>
              <a:gd name="connsiteY75" fmla="*/ 1598762 h 2273107"/>
              <a:gd name="connsiteX76" fmla="*/ 3950898 w 4572000"/>
              <a:gd name="connsiteY76" fmla="*/ 1690777 h 2273107"/>
              <a:gd name="connsiteX77" fmla="*/ 3956649 w 4572000"/>
              <a:gd name="connsiteY77" fmla="*/ 1794294 h 2273107"/>
              <a:gd name="connsiteX78" fmla="*/ 3962400 w 4572000"/>
              <a:gd name="connsiteY78" fmla="*/ 1886309 h 2273107"/>
              <a:gd name="connsiteX79" fmla="*/ 3899140 w 4572000"/>
              <a:gd name="connsiteY79" fmla="*/ 1926566 h 2273107"/>
              <a:gd name="connsiteX80" fmla="*/ 3847382 w 4572000"/>
              <a:gd name="connsiteY80" fmla="*/ 1943819 h 2273107"/>
              <a:gd name="connsiteX81" fmla="*/ 3847382 w 4572000"/>
              <a:gd name="connsiteY81" fmla="*/ 1943819 h 2273107"/>
              <a:gd name="connsiteX82" fmla="*/ 3772619 w 4572000"/>
              <a:gd name="connsiteY82" fmla="*/ 1892060 h 2273107"/>
              <a:gd name="connsiteX83" fmla="*/ 3772619 w 4572000"/>
              <a:gd name="connsiteY83" fmla="*/ 1892060 h 2273107"/>
              <a:gd name="connsiteX84" fmla="*/ 3577087 w 4572000"/>
              <a:gd name="connsiteY84" fmla="*/ 1920815 h 2273107"/>
              <a:gd name="connsiteX85" fmla="*/ 3421812 w 4572000"/>
              <a:gd name="connsiteY85" fmla="*/ 1966822 h 2273107"/>
              <a:gd name="connsiteX86" fmla="*/ 3255034 w 4572000"/>
              <a:gd name="connsiteY86" fmla="*/ 1995577 h 2273107"/>
              <a:gd name="connsiteX87" fmla="*/ 3099759 w 4572000"/>
              <a:gd name="connsiteY87" fmla="*/ 1978324 h 2273107"/>
              <a:gd name="connsiteX88" fmla="*/ 2898476 w 4572000"/>
              <a:gd name="connsiteY88" fmla="*/ 1961071 h 2273107"/>
              <a:gd name="connsiteX89" fmla="*/ 2898476 w 4572000"/>
              <a:gd name="connsiteY89" fmla="*/ 1961071 h 2273107"/>
              <a:gd name="connsiteX90" fmla="*/ 2863970 w 4572000"/>
              <a:gd name="connsiteY90" fmla="*/ 1989826 h 2273107"/>
              <a:gd name="connsiteX91" fmla="*/ 2814900 w 4572000"/>
              <a:gd name="connsiteY91" fmla="*/ 2258451 h 2273107"/>
              <a:gd name="connsiteX92" fmla="*/ 2726693 w 4572000"/>
              <a:gd name="connsiteY92" fmla="*/ 2237859 h 2273107"/>
              <a:gd name="connsiteX93" fmla="*/ 2596423 w 4572000"/>
              <a:gd name="connsiteY93" fmla="*/ 2273107 h 2273107"/>
              <a:gd name="connsiteX94" fmla="*/ 2501346 w 4572000"/>
              <a:gd name="connsiteY94" fmla="*/ 2255019 h 2273107"/>
              <a:gd name="connsiteX95" fmla="*/ 2414082 w 4572000"/>
              <a:gd name="connsiteY95" fmla="*/ 2249175 h 2273107"/>
              <a:gd name="connsiteX96" fmla="*/ 2345384 w 4572000"/>
              <a:gd name="connsiteY96" fmla="*/ 2123674 h 2273107"/>
              <a:gd name="connsiteX97" fmla="*/ 2242181 w 4572000"/>
              <a:gd name="connsiteY97" fmla="*/ 2158829 h 2273107"/>
              <a:gd name="connsiteX98" fmla="*/ 2179352 w 4572000"/>
              <a:gd name="connsiteY98" fmla="*/ 1975541 h 2273107"/>
              <a:gd name="connsiteX99" fmla="*/ 2069712 w 4572000"/>
              <a:gd name="connsiteY99" fmla="*/ 1809971 h 2273107"/>
              <a:gd name="connsiteX100" fmla="*/ 1982074 w 4572000"/>
              <a:gd name="connsiteY100" fmla="*/ 1811732 h 2273107"/>
              <a:gd name="connsiteX101" fmla="*/ 1902877 w 4572000"/>
              <a:gd name="connsiteY101" fmla="*/ 1801900 h 2273107"/>
              <a:gd name="connsiteX102" fmla="*/ 1777670 w 4572000"/>
              <a:gd name="connsiteY102" fmla="*/ 1668237 h 2273107"/>
              <a:gd name="connsiteX103" fmla="*/ 1605142 w 4572000"/>
              <a:gd name="connsiteY103" fmla="*/ 1577800 h 2273107"/>
              <a:gd name="connsiteX104" fmla="*/ 1441741 w 4572000"/>
              <a:gd name="connsiteY104" fmla="*/ 1427532 h 2273107"/>
              <a:gd name="connsiteX105" fmla="*/ 1431985 w 4572000"/>
              <a:gd name="connsiteY105" fmla="*/ 1184694 h 2273107"/>
              <a:gd name="connsiteX106" fmla="*/ 1311215 w 4572000"/>
              <a:gd name="connsiteY106" fmla="*/ 1063924 h 2273107"/>
              <a:gd name="connsiteX107" fmla="*/ 1232140 w 4572000"/>
              <a:gd name="connsiteY107" fmla="*/ 1081177 h 2273107"/>
              <a:gd name="connsiteX108" fmla="*/ 927340 w 4572000"/>
              <a:gd name="connsiteY108" fmla="*/ 1081177 h 2273107"/>
              <a:gd name="connsiteX109" fmla="*/ 774940 w 4572000"/>
              <a:gd name="connsiteY109" fmla="*/ 928777 h 2273107"/>
              <a:gd name="connsiteX110" fmla="*/ 774940 w 4572000"/>
              <a:gd name="connsiteY110" fmla="*/ 776377 h 2273107"/>
              <a:gd name="connsiteX111" fmla="*/ 774940 w 4572000"/>
              <a:gd name="connsiteY111" fmla="*/ 700177 h 2273107"/>
              <a:gd name="connsiteX112" fmla="*/ 833887 w 4572000"/>
              <a:gd name="connsiteY112" fmla="*/ 672860 h 2273107"/>
              <a:gd name="connsiteX113" fmla="*/ 816634 w 4572000"/>
              <a:gd name="connsiteY113" fmla="*/ 621102 h 2273107"/>
              <a:gd name="connsiteX114" fmla="*/ 776378 w 4572000"/>
              <a:gd name="connsiteY114" fmla="*/ 644105 h 2273107"/>
              <a:gd name="connsiteX115" fmla="*/ 690114 w 4572000"/>
              <a:gd name="connsiteY115" fmla="*/ 603849 h 2273107"/>
              <a:gd name="connsiteX116" fmla="*/ 649857 w 4572000"/>
              <a:gd name="connsiteY116" fmla="*/ 621102 h 2273107"/>
              <a:gd name="connsiteX117" fmla="*/ 609600 w 4572000"/>
              <a:gd name="connsiteY117" fmla="*/ 667109 h 2273107"/>
              <a:gd name="connsiteX118" fmla="*/ 552091 w 4572000"/>
              <a:gd name="connsiteY118" fmla="*/ 690113 h 2273107"/>
              <a:gd name="connsiteX119" fmla="*/ 500332 w 4572000"/>
              <a:gd name="connsiteY119" fmla="*/ 667109 h 2273107"/>
              <a:gd name="connsiteX120" fmla="*/ 460076 w 4572000"/>
              <a:gd name="connsiteY120" fmla="*/ 615351 h 2273107"/>
              <a:gd name="connsiteX121" fmla="*/ 425570 w 4572000"/>
              <a:gd name="connsiteY121" fmla="*/ 569343 h 2273107"/>
              <a:gd name="connsiteX122" fmla="*/ 356559 w 4572000"/>
              <a:gd name="connsiteY122" fmla="*/ 546339 h 2273107"/>
              <a:gd name="connsiteX123" fmla="*/ 333555 w 4572000"/>
              <a:gd name="connsiteY123" fmla="*/ 540588 h 2273107"/>
              <a:gd name="connsiteX124" fmla="*/ 299049 w 4572000"/>
              <a:gd name="connsiteY124" fmla="*/ 603849 h 2273107"/>
              <a:gd name="connsiteX125" fmla="*/ 247291 w 4572000"/>
              <a:gd name="connsiteY125" fmla="*/ 609600 h 2273107"/>
              <a:gd name="connsiteX126" fmla="*/ 201283 w 4572000"/>
              <a:gd name="connsiteY126" fmla="*/ 563592 h 2273107"/>
              <a:gd name="connsiteX127" fmla="*/ 195532 w 4572000"/>
              <a:gd name="connsiteY127" fmla="*/ 506083 h 2273107"/>
              <a:gd name="connsiteX128" fmla="*/ 143774 w 4572000"/>
              <a:gd name="connsiteY128" fmla="*/ 465826 h 2273107"/>
              <a:gd name="connsiteX129" fmla="*/ 109268 w 4572000"/>
              <a:gd name="connsiteY129" fmla="*/ 431320 h 2273107"/>
              <a:gd name="connsiteX130" fmla="*/ 80514 w 4572000"/>
              <a:gd name="connsiteY130" fmla="*/ 408317 h 2273107"/>
              <a:gd name="connsiteX131" fmla="*/ 80514 w 4572000"/>
              <a:gd name="connsiteY131" fmla="*/ 356558 h 2273107"/>
              <a:gd name="connsiteX132" fmla="*/ 86265 w 4572000"/>
              <a:gd name="connsiteY132" fmla="*/ 339305 h 2273107"/>
              <a:gd name="connsiteX133" fmla="*/ 40257 w 4572000"/>
              <a:gd name="connsiteY133" fmla="*/ 299049 h 2273107"/>
              <a:gd name="connsiteX134" fmla="*/ 0 w 4572000"/>
              <a:gd name="connsiteY134" fmla="*/ 264543 h 2273107"/>
              <a:gd name="connsiteX135" fmla="*/ 0 w 4572000"/>
              <a:gd name="connsiteY135" fmla="*/ 264543 h 2273107"/>
              <a:gd name="connsiteX136" fmla="*/ 63261 w 4572000"/>
              <a:gd name="connsiteY136" fmla="*/ 264543 h 2273107"/>
              <a:gd name="connsiteX137" fmla="*/ 80514 w 4572000"/>
              <a:gd name="connsiteY137" fmla="*/ 235788 h 2273107"/>
              <a:gd name="connsiteX138" fmla="*/ 92015 w 4572000"/>
              <a:gd name="connsiteY138" fmla="*/ 178279 h 2273107"/>
              <a:gd name="connsiteX139" fmla="*/ 40257 w 4572000"/>
              <a:gd name="connsiteY139" fmla="*/ 149524 h 2273107"/>
              <a:gd name="connsiteX0" fmla="*/ 40257 w 4572000"/>
              <a:gd name="connsiteY0" fmla="*/ 149524 h 2358536"/>
              <a:gd name="connsiteX1" fmla="*/ 69012 w 4572000"/>
              <a:gd name="connsiteY1" fmla="*/ 74762 h 2358536"/>
              <a:gd name="connsiteX2" fmla="*/ 115019 w 4572000"/>
              <a:gd name="connsiteY2" fmla="*/ 57509 h 2358536"/>
              <a:gd name="connsiteX3" fmla="*/ 161027 w 4572000"/>
              <a:gd name="connsiteY3" fmla="*/ 51758 h 2358536"/>
              <a:gd name="connsiteX4" fmla="*/ 212785 w 4572000"/>
              <a:gd name="connsiteY4" fmla="*/ 92015 h 2358536"/>
              <a:gd name="connsiteX5" fmla="*/ 293298 w 4572000"/>
              <a:gd name="connsiteY5" fmla="*/ 109268 h 2358536"/>
              <a:gd name="connsiteX6" fmla="*/ 327804 w 4572000"/>
              <a:gd name="connsiteY6" fmla="*/ 63260 h 2358536"/>
              <a:gd name="connsiteX7" fmla="*/ 327804 w 4572000"/>
              <a:gd name="connsiteY7" fmla="*/ 63260 h 2358536"/>
              <a:gd name="connsiteX8" fmla="*/ 448574 w 4572000"/>
              <a:gd name="connsiteY8" fmla="*/ 51758 h 2358536"/>
              <a:gd name="connsiteX9" fmla="*/ 517585 w 4572000"/>
              <a:gd name="connsiteY9" fmla="*/ 57509 h 2358536"/>
              <a:gd name="connsiteX10" fmla="*/ 603849 w 4572000"/>
              <a:gd name="connsiteY10" fmla="*/ 0 h 2358536"/>
              <a:gd name="connsiteX11" fmla="*/ 707366 w 4572000"/>
              <a:gd name="connsiteY11" fmla="*/ 0 h 2358536"/>
              <a:gd name="connsiteX12" fmla="*/ 810883 w 4572000"/>
              <a:gd name="connsiteY12" fmla="*/ 34505 h 2358536"/>
              <a:gd name="connsiteX13" fmla="*/ 897148 w 4572000"/>
              <a:gd name="connsiteY13" fmla="*/ 109268 h 2358536"/>
              <a:gd name="connsiteX14" fmla="*/ 966159 w 4572000"/>
              <a:gd name="connsiteY14" fmla="*/ 120769 h 2358536"/>
              <a:gd name="connsiteX15" fmla="*/ 1029419 w 4572000"/>
              <a:gd name="connsiteY15" fmla="*/ 184030 h 2358536"/>
              <a:gd name="connsiteX16" fmla="*/ 1109932 w 4572000"/>
              <a:gd name="connsiteY16" fmla="*/ 201283 h 2358536"/>
              <a:gd name="connsiteX17" fmla="*/ 1150189 w 4572000"/>
              <a:gd name="connsiteY17" fmla="*/ 184030 h 2358536"/>
              <a:gd name="connsiteX18" fmla="*/ 1213449 w 4572000"/>
              <a:gd name="connsiteY18" fmla="*/ 207034 h 2358536"/>
              <a:gd name="connsiteX19" fmla="*/ 1299714 w 4572000"/>
              <a:gd name="connsiteY19" fmla="*/ 184030 h 2358536"/>
              <a:gd name="connsiteX20" fmla="*/ 1357223 w 4572000"/>
              <a:gd name="connsiteY20" fmla="*/ 143773 h 2358536"/>
              <a:gd name="connsiteX21" fmla="*/ 1431985 w 4572000"/>
              <a:gd name="connsiteY21" fmla="*/ 132271 h 2358536"/>
              <a:gd name="connsiteX22" fmla="*/ 1598763 w 4572000"/>
              <a:gd name="connsiteY22" fmla="*/ 149524 h 2358536"/>
              <a:gd name="connsiteX23" fmla="*/ 1788544 w 4572000"/>
              <a:gd name="connsiteY23" fmla="*/ 195532 h 2358536"/>
              <a:gd name="connsiteX24" fmla="*/ 1926566 w 4572000"/>
              <a:gd name="connsiteY24" fmla="*/ 270294 h 2358536"/>
              <a:gd name="connsiteX25" fmla="*/ 2053087 w 4572000"/>
              <a:gd name="connsiteY25" fmla="*/ 333554 h 2358536"/>
              <a:gd name="connsiteX26" fmla="*/ 2058838 w 4572000"/>
              <a:gd name="connsiteY26" fmla="*/ 356558 h 2358536"/>
              <a:gd name="connsiteX27" fmla="*/ 2047336 w 4572000"/>
              <a:gd name="connsiteY27" fmla="*/ 414068 h 2358536"/>
              <a:gd name="connsiteX28" fmla="*/ 2035834 w 4572000"/>
              <a:gd name="connsiteY28" fmla="*/ 454324 h 2358536"/>
              <a:gd name="connsiteX29" fmla="*/ 2001329 w 4572000"/>
              <a:gd name="connsiteY29" fmla="*/ 477328 h 2358536"/>
              <a:gd name="connsiteX30" fmla="*/ 1989827 w 4572000"/>
              <a:gd name="connsiteY30" fmla="*/ 529086 h 2358536"/>
              <a:gd name="connsiteX31" fmla="*/ 1989827 w 4572000"/>
              <a:gd name="connsiteY31" fmla="*/ 615351 h 2358536"/>
              <a:gd name="connsiteX32" fmla="*/ 1996579 w 4572000"/>
              <a:gd name="connsiteY32" fmla="*/ 691689 h 2358536"/>
              <a:gd name="connsiteX33" fmla="*/ 2058152 w 4572000"/>
              <a:gd name="connsiteY33" fmla="*/ 731854 h 2358536"/>
              <a:gd name="connsiteX34" fmla="*/ 2105847 w 4572000"/>
              <a:gd name="connsiteY34" fmla="*/ 767101 h 2358536"/>
              <a:gd name="connsiteX35" fmla="*/ 2168106 w 4572000"/>
              <a:gd name="connsiteY35" fmla="*/ 777118 h 2358536"/>
              <a:gd name="connsiteX36" fmla="*/ 2248619 w 4572000"/>
              <a:gd name="connsiteY36" fmla="*/ 784539 h 2358536"/>
              <a:gd name="connsiteX37" fmla="*/ 2306129 w 4572000"/>
              <a:gd name="connsiteY37" fmla="*/ 764875 h 2358536"/>
              <a:gd name="connsiteX38" fmla="*/ 2346385 w 4572000"/>
              <a:gd name="connsiteY38" fmla="*/ 730369 h 2358536"/>
              <a:gd name="connsiteX39" fmla="*/ 2398144 w 4572000"/>
              <a:gd name="connsiteY39" fmla="*/ 730369 h 2358536"/>
              <a:gd name="connsiteX40" fmla="*/ 2455653 w 4572000"/>
              <a:gd name="connsiteY40" fmla="*/ 741871 h 2358536"/>
              <a:gd name="connsiteX41" fmla="*/ 2536166 w 4572000"/>
              <a:gd name="connsiteY41" fmla="*/ 638354 h 2358536"/>
              <a:gd name="connsiteX42" fmla="*/ 2639683 w 4572000"/>
              <a:gd name="connsiteY42" fmla="*/ 621102 h 2358536"/>
              <a:gd name="connsiteX43" fmla="*/ 2766204 w 4572000"/>
              <a:gd name="connsiteY43" fmla="*/ 626852 h 2358536"/>
              <a:gd name="connsiteX44" fmla="*/ 2858219 w 4572000"/>
              <a:gd name="connsiteY44" fmla="*/ 684362 h 2358536"/>
              <a:gd name="connsiteX45" fmla="*/ 2927231 w 4572000"/>
              <a:gd name="connsiteY45" fmla="*/ 626852 h 2358536"/>
              <a:gd name="connsiteX46" fmla="*/ 3007744 w 4572000"/>
              <a:gd name="connsiteY46" fmla="*/ 517585 h 2358536"/>
              <a:gd name="connsiteX47" fmla="*/ 3134265 w 4572000"/>
              <a:gd name="connsiteY47" fmla="*/ 379562 h 2358536"/>
              <a:gd name="connsiteX48" fmla="*/ 3237782 w 4572000"/>
              <a:gd name="connsiteY48" fmla="*/ 333554 h 2358536"/>
              <a:gd name="connsiteX49" fmla="*/ 3306793 w 4572000"/>
              <a:gd name="connsiteY49" fmla="*/ 195532 h 2358536"/>
              <a:gd name="connsiteX50" fmla="*/ 3444815 w 4572000"/>
              <a:gd name="connsiteY50" fmla="*/ 195532 h 2358536"/>
              <a:gd name="connsiteX51" fmla="*/ 3623095 w 4572000"/>
              <a:gd name="connsiteY51" fmla="*/ 166777 h 2358536"/>
              <a:gd name="connsiteX52" fmla="*/ 3766868 w 4572000"/>
              <a:gd name="connsiteY52" fmla="*/ 103517 h 2358536"/>
              <a:gd name="connsiteX53" fmla="*/ 3841631 w 4572000"/>
              <a:gd name="connsiteY53" fmla="*/ 51758 h 2358536"/>
              <a:gd name="connsiteX54" fmla="*/ 3956649 w 4572000"/>
              <a:gd name="connsiteY54" fmla="*/ 5751 h 2358536"/>
              <a:gd name="connsiteX55" fmla="*/ 4019910 w 4572000"/>
              <a:gd name="connsiteY55" fmla="*/ 92015 h 2358536"/>
              <a:gd name="connsiteX56" fmla="*/ 3945148 w 4572000"/>
              <a:gd name="connsiteY56" fmla="*/ 212785 h 2358536"/>
              <a:gd name="connsiteX57" fmla="*/ 3870385 w 4572000"/>
              <a:gd name="connsiteY57" fmla="*/ 299049 h 2358536"/>
              <a:gd name="connsiteX58" fmla="*/ 3956649 w 4572000"/>
              <a:gd name="connsiteY58" fmla="*/ 414068 h 2358536"/>
              <a:gd name="connsiteX59" fmla="*/ 3962400 w 4572000"/>
              <a:gd name="connsiteY59" fmla="*/ 506083 h 2358536"/>
              <a:gd name="connsiteX60" fmla="*/ 3899140 w 4572000"/>
              <a:gd name="connsiteY60" fmla="*/ 592347 h 2358536"/>
              <a:gd name="connsiteX61" fmla="*/ 3916393 w 4572000"/>
              <a:gd name="connsiteY61" fmla="*/ 701615 h 2358536"/>
              <a:gd name="connsiteX62" fmla="*/ 4008408 w 4572000"/>
              <a:gd name="connsiteY62" fmla="*/ 713117 h 2358536"/>
              <a:gd name="connsiteX63" fmla="*/ 4094672 w 4572000"/>
              <a:gd name="connsiteY63" fmla="*/ 667109 h 2358536"/>
              <a:gd name="connsiteX64" fmla="*/ 4180936 w 4572000"/>
              <a:gd name="connsiteY64" fmla="*/ 718868 h 2358536"/>
              <a:gd name="connsiteX65" fmla="*/ 4221193 w 4572000"/>
              <a:gd name="connsiteY65" fmla="*/ 747622 h 2358536"/>
              <a:gd name="connsiteX66" fmla="*/ 4301706 w 4572000"/>
              <a:gd name="connsiteY66" fmla="*/ 839637 h 2358536"/>
              <a:gd name="connsiteX67" fmla="*/ 4405223 w 4572000"/>
              <a:gd name="connsiteY67" fmla="*/ 862641 h 2358536"/>
              <a:gd name="connsiteX68" fmla="*/ 4491487 w 4572000"/>
              <a:gd name="connsiteY68" fmla="*/ 925902 h 2358536"/>
              <a:gd name="connsiteX69" fmla="*/ 4560498 w 4572000"/>
              <a:gd name="connsiteY69" fmla="*/ 1000664 h 2358536"/>
              <a:gd name="connsiteX70" fmla="*/ 4572000 w 4572000"/>
              <a:gd name="connsiteY70" fmla="*/ 1058173 h 2358536"/>
              <a:gd name="connsiteX71" fmla="*/ 4566249 w 4572000"/>
              <a:gd name="connsiteY71" fmla="*/ 1069675 h 2358536"/>
              <a:gd name="connsiteX72" fmla="*/ 4445480 w 4572000"/>
              <a:gd name="connsiteY72" fmla="*/ 1201947 h 2358536"/>
              <a:gd name="connsiteX73" fmla="*/ 4186687 w 4572000"/>
              <a:gd name="connsiteY73" fmla="*/ 1472241 h 2358536"/>
              <a:gd name="connsiteX74" fmla="*/ 4060166 w 4572000"/>
              <a:gd name="connsiteY74" fmla="*/ 1472241 h 2358536"/>
              <a:gd name="connsiteX75" fmla="*/ 3985404 w 4572000"/>
              <a:gd name="connsiteY75" fmla="*/ 1598762 h 2358536"/>
              <a:gd name="connsiteX76" fmla="*/ 3950898 w 4572000"/>
              <a:gd name="connsiteY76" fmla="*/ 1690777 h 2358536"/>
              <a:gd name="connsiteX77" fmla="*/ 3956649 w 4572000"/>
              <a:gd name="connsiteY77" fmla="*/ 1794294 h 2358536"/>
              <a:gd name="connsiteX78" fmla="*/ 3962400 w 4572000"/>
              <a:gd name="connsiteY78" fmla="*/ 1886309 h 2358536"/>
              <a:gd name="connsiteX79" fmla="*/ 3899140 w 4572000"/>
              <a:gd name="connsiteY79" fmla="*/ 1926566 h 2358536"/>
              <a:gd name="connsiteX80" fmla="*/ 3847382 w 4572000"/>
              <a:gd name="connsiteY80" fmla="*/ 1943819 h 2358536"/>
              <a:gd name="connsiteX81" fmla="*/ 3847382 w 4572000"/>
              <a:gd name="connsiteY81" fmla="*/ 1943819 h 2358536"/>
              <a:gd name="connsiteX82" fmla="*/ 3772619 w 4572000"/>
              <a:gd name="connsiteY82" fmla="*/ 1892060 h 2358536"/>
              <a:gd name="connsiteX83" fmla="*/ 3772619 w 4572000"/>
              <a:gd name="connsiteY83" fmla="*/ 1892060 h 2358536"/>
              <a:gd name="connsiteX84" fmla="*/ 3577087 w 4572000"/>
              <a:gd name="connsiteY84" fmla="*/ 1920815 h 2358536"/>
              <a:gd name="connsiteX85" fmla="*/ 3421812 w 4572000"/>
              <a:gd name="connsiteY85" fmla="*/ 1966822 h 2358536"/>
              <a:gd name="connsiteX86" fmla="*/ 3255034 w 4572000"/>
              <a:gd name="connsiteY86" fmla="*/ 1995577 h 2358536"/>
              <a:gd name="connsiteX87" fmla="*/ 3099759 w 4572000"/>
              <a:gd name="connsiteY87" fmla="*/ 1978324 h 2358536"/>
              <a:gd name="connsiteX88" fmla="*/ 2898476 w 4572000"/>
              <a:gd name="connsiteY88" fmla="*/ 1961071 h 2358536"/>
              <a:gd name="connsiteX89" fmla="*/ 2898476 w 4572000"/>
              <a:gd name="connsiteY89" fmla="*/ 1961071 h 2358536"/>
              <a:gd name="connsiteX90" fmla="*/ 2872097 w 4572000"/>
              <a:gd name="connsiteY90" fmla="*/ 2358536 h 2358536"/>
              <a:gd name="connsiteX91" fmla="*/ 2814900 w 4572000"/>
              <a:gd name="connsiteY91" fmla="*/ 2258451 h 2358536"/>
              <a:gd name="connsiteX92" fmla="*/ 2726693 w 4572000"/>
              <a:gd name="connsiteY92" fmla="*/ 2237859 h 2358536"/>
              <a:gd name="connsiteX93" fmla="*/ 2596423 w 4572000"/>
              <a:gd name="connsiteY93" fmla="*/ 2273107 h 2358536"/>
              <a:gd name="connsiteX94" fmla="*/ 2501346 w 4572000"/>
              <a:gd name="connsiteY94" fmla="*/ 2255019 h 2358536"/>
              <a:gd name="connsiteX95" fmla="*/ 2414082 w 4572000"/>
              <a:gd name="connsiteY95" fmla="*/ 2249175 h 2358536"/>
              <a:gd name="connsiteX96" fmla="*/ 2345384 w 4572000"/>
              <a:gd name="connsiteY96" fmla="*/ 2123674 h 2358536"/>
              <a:gd name="connsiteX97" fmla="*/ 2242181 w 4572000"/>
              <a:gd name="connsiteY97" fmla="*/ 2158829 h 2358536"/>
              <a:gd name="connsiteX98" fmla="*/ 2179352 w 4572000"/>
              <a:gd name="connsiteY98" fmla="*/ 1975541 h 2358536"/>
              <a:gd name="connsiteX99" fmla="*/ 2069712 w 4572000"/>
              <a:gd name="connsiteY99" fmla="*/ 1809971 h 2358536"/>
              <a:gd name="connsiteX100" fmla="*/ 1982074 w 4572000"/>
              <a:gd name="connsiteY100" fmla="*/ 1811732 h 2358536"/>
              <a:gd name="connsiteX101" fmla="*/ 1902877 w 4572000"/>
              <a:gd name="connsiteY101" fmla="*/ 1801900 h 2358536"/>
              <a:gd name="connsiteX102" fmla="*/ 1777670 w 4572000"/>
              <a:gd name="connsiteY102" fmla="*/ 1668237 h 2358536"/>
              <a:gd name="connsiteX103" fmla="*/ 1605142 w 4572000"/>
              <a:gd name="connsiteY103" fmla="*/ 1577800 h 2358536"/>
              <a:gd name="connsiteX104" fmla="*/ 1441741 w 4572000"/>
              <a:gd name="connsiteY104" fmla="*/ 1427532 h 2358536"/>
              <a:gd name="connsiteX105" fmla="*/ 1431985 w 4572000"/>
              <a:gd name="connsiteY105" fmla="*/ 1184694 h 2358536"/>
              <a:gd name="connsiteX106" fmla="*/ 1311215 w 4572000"/>
              <a:gd name="connsiteY106" fmla="*/ 1063924 h 2358536"/>
              <a:gd name="connsiteX107" fmla="*/ 1232140 w 4572000"/>
              <a:gd name="connsiteY107" fmla="*/ 1081177 h 2358536"/>
              <a:gd name="connsiteX108" fmla="*/ 927340 w 4572000"/>
              <a:gd name="connsiteY108" fmla="*/ 1081177 h 2358536"/>
              <a:gd name="connsiteX109" fmla="*/ 774940 w 4572000"/>
              <a:gd name="connsiteY109" fmla="*/ 928777 h 2358536"/>
              <a:gd name="connsiteX110" fmla="*/ 774940 w 4572000"/>
              <a:gd name="connsiteY110" fmla="*/ 776377 h 2358536"/>
              <a:gd name="connsiteX111" fmla="*/ 774940 w 4572000"/>
              <a:gd name="connsiteY111" fmla="*/ 700177 h 2358536"/>
              <a:gd name="connsiteX112" fmla="*/ 833887 w 4572000"/>
              <a:gd name="connsiteY112" fmla="*/ 672860 h 2358536"/>
              <a:gd name="connsiteX113" fmla="*/ 816634 w 4572000"/>
              <a:gd name="connsiteY113" fmla="*/ 621102 h 2358536"/>
              <a:gd name="connsiteX114" fmla="*/ 776378 w 4572000"/>
              <a:gd name="connsiteY114" fmla="*/ 644105 h 2358536"/>
              <a:gd name="connsiteX115" fmla="*/ 690114 w 4572000"/>
              <a:gd name="connsiteY115" fmla="*/ 603849 h 2358536"/>
              <a:gd name="connsiteX116" fmla="*/ 649857 w 4572000"/>
              <a:gd name="connsiteY116" fmla="*/ 621102 h 2358536"/>
              <a:gd name="connsiteX117" fmla="*/ 609600 w 4572000"/>
              <a:gd name="connsiteY117" fmla="*/ 667109 h 2358536"/>
              <a:gd name="connsiteX118" fmla="*/ 552091 w 4572000"/>
              <a:gd name="connsiteY118" fmla="*/ 690113 h 2358536"/>
              <a:gd name="connsiteX119" fmla="*/ 500332 w 4572000"/>
              <a:gd name="connsiteY119" fmla="*/ 667109 h 2358536"/>
              <a:gd name="connsiteX120" fmla="*/ 460076 w 4572000"/>
              <a:gd name="connsiteY120" fmla="*/ 615351 h 2358536"/>
              <a:gd name="connsiteX121" fmla="*/ 425570 w 4572000"/>
              <a:gd name="connsiteY121" fmla="*/ 569343 h 2358536"/>
              <a:gd name="connsiteX122" fmla="*/ 356559 w 4572000"/>
              <a:gd name="connsiteY122" fmla="*/ 546339 h 2358536"/>
              <a:gd name="connsiteX123" fmla="*/ 333555 w 4572000"/>
              <a:gd name="connsiteY123" fmla="*/ 540588 h 2358536"/>
              <a:gd name="connsiteX124" fmla="*/ 299049 w 4572000"/>
              <a:gd name="connsiteY124" fmla="*/ 603849 h 2358536"/>
              <a:gd name="connsiteX125" fmla="*/ 247291 w 4572000"/>
              <a:gd name="connsiteY125" fmla="*/ 609600 h 2358536"/>
              <a:gd name="connsiteX126" fmla="*/ 201283 w 4572000"/>
              <a:gd name="connsiteY126" fmla="*/ 563592 h 2358536"/>
              <a:gd name="connsiteX127" fmla="*/ 195532 w 4572000"/>
              <a:gd name="connsiteY127" fmla="*/ 506083 h 2358536"/>
              <a:gd name="connsiteX128" fmla="*/ 143774 w 4572000"/>
              <a:gd name="connsiteY128" fmla="*/ 465826 h 2358536"/>
              <a:gd name="connsiteX129" fmla="*/ 109268 w 4572000"/>
              <a:gd name="connsiteY129" fmla="*/ 431320 h 2358536"/>
              <a:gd name="connsiteX130" fmla="*/ 80514 w 4572000"/>
              <a:gd name="connsiteY130" fmla="*/ 408317 h 2358536"/>
              <a:gd name="connsiteX131" fmla="*/ 80514 w 4572000"/>
              <a:gd name="connsiteY131" fmla="*/ 356558 h 2358536"/>
              <a:gd name="connsiteX132" fmla="*/ 86265 w 4572000"/>
              <a:gd name="connsiteY132" fmla="*/ 339305 h 2358536"/>
              <a:gd name="connsiteX133" fmla="*/ 40257 w 4572000"/>
              <a:gd name="connsiteY133" fmla="*/ 299049 h 2358536"/>
              <a:gd name="connsiteX134" fmla="*/ 0 w 4572000"/>
              <a:gd name="connsiteY134" fmla="*/ 264543 h 2358536"/>
              <a:gd name="connsiteX135" fmla="*/ 0 w 4572000"/>
              <a:gd name="connsiteY135" fmla="*/ 264543 h 2358536"/>
              <a:gd name="connsiteX136" fmla="*/ 63261 w 4572000"/>
              <a:gd name="connsiteY136" fmla="*/ 264543 h 2358536"/>
              <a:gd name="connsiteX137" fmla="*/ 80514 w 4572000"/>
              <a:gd name="connsiteY137" fmla="*/ 235788 h 2358536"/>
              <a:gd name="connsiteX138" fmla="*/ 92015 w 4572000"/>
              <a:gd name="connsiteY138" fmla="*/ 178279 h 2358536"/>
              <a:gd name="connsiteX139" fmla="*/ 40257 w 4572000"/>
              <a:gd name="connsiteY139" fmla="*/ 149524 h 2358536"/>
              <a:gd name="connsiteX0" fmla="*/ 40257 w 4572000"/>
              <a:gd name="connsiteY0" fmla="*/ 149524 h 2358536"/>
              <a:gd name="connsiteX1" fmla="*/ 69012 w 4572000"/>
              <a:gd name="connsiteY1" fmla="*/ 74762 h 2358536"/>
              <a:gd name="connsiteX2" fmla="*/ 115019 w 4572000"/>
              <a:gd name="connsiteY2" fmla="*/ 57509 h 2358536"/>
              <a:gd name="connsiteX3" fmla="*/ 161027 w 4572000"/>
              <a:gd name="connsiteY3" fmla="*/ 51758 h 2358536"/>
              <a:gd name="connsiteX4" fmla="*/ 212785 w 4572000"/>
              <a:gd name="connsiteY4" fmla="*/ 92015 h 2358536"/>
              <a:gd name="connsiteX5" fmla="*/ 293298 w 4572000"/>
              <a:gd name="connsiteY5" fmla="*/ 109268 h 2358536"/>
              <a:gd name="connsiteX6" fmla="*/ 327804 w 4572000"/>
              <a:gd name="connsiteY6" fmla="*/ 63260 h 2358536"/>
              <a:gd name="connsiteX7" fmla="*/ 327804 w 4572000"/>
              <a:gd name="connsiteY7" fmla="*/ 63260 h 2358536"/>
              <a:gd name="connsiteX8" fmla="*/ 448574 w 4572000"/>
              <a:gd name="connsiteY8" fmla="*/ 51758 h 2358536"/>
              <a:gd name="connsiteX9" fmla="*/ 517585 w 4572000"/>
              <a:gd name="connsiteY9" fmla="*/ 57509 h 2358536"/>
              <a:gd name="connsiteX10" fmla="*/ 603849 w 4572000"/>
              <a:gd name="connsiteY10" fmla="*/ 0 h 2358536"/>
              <a:gd name="connsiteX11" fmla="*/ 707366 w 4572000"/>
              <a:gd name="connsiteY11" fmla="*/ 0 h 2358536"/>
              <a:gd name="connsiteX12" fmla="*/ 810883 w 4572000"/>
              <a:gd name="connsiteY12" fmla="*/ 34505 h 2358536"/>
              <a:gd name="connsiteX13" fmla="*/ 897148 w 4572000"/>
              <a:gd name="connsiteY13" fmla="*/ 109268 h 2358536"/>
              <a:gd name="connsiteX14" fmla="*/ 966159 w 4572000"/>
              <a:gd name="connsiteY14" fmla="*/ 120769 h 2358536"/>
              <a:gd name="connsiteX15" fmla="*/ 1029419 w 4572000"/>
              <a:gd name="connsiteY15" fmla="*/ 184030 h 2358536"/>
              <a:gd name="connsiteX16" fmla="*/ 1109932 w 4572000"/>
              <a:gd name="connsiteY16" fmla="*/ 201283 h 2358536"/>
              <a:gd name="connsiteX17" fmla="*/ 1150189 w 4572000"/>
              <a:gd name="connsiteY17" fmla="*/ 184030 h 2358536"/>
              <a:gd name="connsiteX18" fmla="*/ 1213449 w 4572000"/>
              <a:gd name="connsiteY18" fmla="*/ 207034 h 2358536"/>
              <a:gd name="connsiteX19" fmla="*/ 1299714 w 4572000"/>
              <a:gd name="connsiteY19" fmla="*/ 184030 h 2358536"/>
              <a:gd name="connsiteX20" fmla="*/ 1357223 w 4572000"/>
              <a:gd name="connsiteY20" fmla="*/ 143773 h 2358536"/>
              <a:gd name="connsiteX21" fmla="*/ 1431985 w 4572000"/>
              <a:gd name="connsiteY21" fmla="*/ 132271 h 2358536"/>
              <a:gd name="connsiteX22" fmla="*/ 1598763 w 4572000"/>
              <a:gd name="connsiteY22" fmla="*/ 149524 h 2358536"/>
              <a:gd name="connsiteX23" fmla="*/ 1788544 w 4572000"/>
              <a:gd name="connsiteY23" fmla="*/ 195532 h 2358536"/>
              <a:gd name="connsiteX24" fmla="*/ 1926566 w 4572000"/>
              <a:gd name="connsiteY24" fmla="*/ 270294 h 2358536"/>
              <a:gd name="connsiteX25" fmla="*/ 2053087 w 4572000"/>
              <a:gd name="connsiteY25" fmla="*/ 333554 h 2358536"/>
              <a:gd name="connsiteX26" fmla="*/ 2058838 w 4572000"/>
              <a:gd name="connsiteY26" fmla="*/ 356558 h 2358536"/>
              <a:gd name="connsiteX27" fmla="*/ 2047336 w 4572000"/>
              <a:gd name="connsiteY27" fmla="*/ 414068 h 2358536"/>
              <a:gd name="connsiteX28" fmla="*/ 2035834 w 4572000"/>
              <a:gd name="connsiteY28" fmla="*/ 454324 h 2358536"/>
              <a:gd name="connsiteX29" fmla="*/ 2001329 w 4572000"/>
              <a:gd name="connsiteY29" fmla="*/ 477328 h 2358536"/>
              <a:gd name="connsiteX30" fmla="*/ 1989827 w 4572000"/>
              <a:gd name="connsiteY30" fmla="*/ 529086 h 2358536"/>
              <a:gd name="connsiteX31" fmla="*/ 1989827 w 4572000"/>
              <a:gd name="connsiteY31" fmla="*/ 615351 h 2358536"/>
              <a:gd name="connsiteX32" fmla="*/ 1996579 w 4572000"/>
              <a:gd name="connsiteY32" fmla="*/ 691689 h 2358536"/>
              <a:gd name="connsiteX33" fmla="*/ 2058152 w 4572000"/>
              <a:gd name="connsiteY33" fmla="*/ 731854 h 2358536"/>
              <a:gd name="connsiteX34" fmla="*/ 2105847 w 4572000"/>
              <a:gd name="connsiteY34" fmla="*/ 767101 h 2358536"/>
              <a:gd name="connsiteX35" fmla="*/ 2168106 w 4572000"/>
              <a:gd name="connsiteY35" fmla="*/ 777118 h 2358536"/>
              <a:gd name="connsiteX36" fmla="*/ 2248619 w 4572000"/>
              <a:gd name="connsiteY36" fmla="*/ 784539 h 2358536"/>
              <a:gd name="connsiteX37" fmla="*/ 2306129 w 4572000"/>
              <a:gd name="connsiteY37" fmla="*/ 764875 h 2358536"/>
              <a:gd name="connsiteX38" fmla="*/ 2346385 w 4572000"/>
              <a:gd name="connsiteY38" fmla="*/ 730369 h 2358536"/>
              <a:gd name="connsiteX39" fmla="*/ 2398144 w 4572000"/>
              <a:gd name="connsiteY39" fmla="*/ 730369 h 2358536"/>
              <a:gd name="connsiteX40" fmla="*/ 2455653 w 4572000"/>
              <a:gd name="connsiteY40" fmla="*/ 741871 h 2358536"/>
              <a:gd name="connsiteX41" fmla="*/ 2536166 w 4572000"/>
              <a:gd name="connsiteY41" fmla="*/ 638354 h 2358536"/>
              <a:gd name="connsiteX42" fmla="*/ 2639683 w 4572000"/>
              <a:gd name="connsiteY42" fmla="*/ 621102 h 2358536"/>
              <a:gd name="connsiteX43" fmla="*/ 2766204 w 4572000"/>
              <a:gd name="connsiteY43" fmla="*/ 626852 h 2358536"/>
              <a:gd name="connsiteX44" fmla="*/ 2858219 w 4572000"/>
              <a:gd name="connsiteY44" fmla="*/ 684362 h 2358536"/>
              <a:gd name="connsiteX45" fmla="*/ 2927231 w 4572000"/>
              <a:gd name="connsiteY45" fmla="*/ 626852 h 2358536"/>
              <a:gd name="connsiteX46" fmla="*/ 3007744 w 4572000"/>
              <a:gd name="connsiteY46" fmla="*/ 517585 h 2358536"/>
              <a:gd name="connsiteX47" fmla="*/ 3134265 w 4572000"/>
              <a:gd name="connsiteY47" fmla="*/ 379562 h 2358536"/>
              <a:gd name="connsiteX48" fmla="*/ 3237782 w 4572000"/>
              <a:gd name="connsiteY48" fmla="*/ 333554 h 2358536"/>
              <a:gd name="connsiteX49" fmla="*/ 3306793 w 4572000"/>
              <a:gd name="connsiteY49" fmla="*/ 195532 h 2358536"/>
              <a:gd name="connsiteX50" fmla="*/ 3444815 w 4572000"/>
              <a:gd name="connsiteY50" fmla="*/ 195532 h 2358536"/>
              <a:gd name="connsiteX51" fmla="*/ 3623095 w 4572000"/>
              <a:gd name="connsiteY51" fmla="*/ 166777 h 2358536"/>
              <a:gd name="connsiteX52" fmla="*/ 3766868 w 4572000"/>
              <a:gd name="connsiteY52" fmla="*/ 103517 h 2358536"/>
              <a:gd name="connsiteX53" fmla="*/ 3841631 w 4572000"/>
              <a:gd name="connsiteY53" fmla="*/ 51758 h 2358536"/>
              <a:gd name="connsiteX54" fmla="*/ 3956649 w 4572000"/>
              <a:gd name="connsiteY54" fmla="*/ 5751 h 2358536"/>
              <a:gd name="connsiteX55" fmla="*/ 4019910 w 4572000"/>
              <a:gd name="connsiteY55" fmla="*/ 92015 h 2358536"/>
              <a:gd name="connsiteX56" fmla="*/ 3945148 w 4572000"/>
              <a:gd name="connsiteY56" fmla="*/ 212785 h 2358536"/>
              <a:gd name="connsiteX57" fmla="*/ 3870385 w 4572000"/>
              <a:gd name="connsiteY57" fmla="*/ 299049 h 2358536"/>
              <a:gd name="connsiteX58" fmla="*/ 3956649 w 4572000"/>
              <a:gd name="connsiteY58" fmla="*/ 414068 h 2358536"/>
              <a:gd name="connsiteX59" fmla="*/ 3962400 w 4572000"/>
              <a:gd name="connsiteY59" fmla="*/ 506083 h 2358536"/>
              <a:gd name="connsiteX60" fmla="*/ 3899140 w 4572000"/>
              <a:gd name="connsiteY60" fmla="*/ 592347 h 2358536"/>
              <a:gd name="connsiteX61" fmla="*/ 3916393 w 4572000"/>
              <a:gd name="connsiteY61" fmla="*/ 701615 h 2358536"/>
              <a:gd name="connsiteX62" fmla="*/ 4008408 w 4572000"/>
              <a:gd name="connsiteY62" fmla="*/ 713117 h 2358536"/>
              <a:gd name="connsiteX63" fmla="*/ 4094672 w 4572000"/>
              <a:gd name="connsiteY63" fmla="*/ 667109 h 2358536"/>
              <a:gd name="connsiteX64" fmla="*/ 4180936 w 4572000"/>
              <a:gd name="connsiteY64" fmla="*/ 718868 h 2358536"/>
              <a:gd name="connsiteX65" fmla="*/ 4221193 w 4572000"/>
              <a:gd name="connsiteY65" fmla="*/ 747622 h 2358536"/>
              <a:gd name="connsiteX66" fmla="*/ 4301706 w 4572000"/>
              <a:gd name="connsiteY66" fmla="*/ 839637 h 2358536"/>
              <a:gd name="connsiteX67" fmla="*/ 4405223 w 4572000"/>
              <a:gd name="connsiteY67" fmla="*/ 862641 h 2358536"/>
              <a:gd name="connsiteX68" fmla="*/ 4491487 w 4572000"/>
              <a:gd name="connsiteY68" fmla="*/ 925902 h 2358536"/>
              <a:gd name="connsiteX69" fmla="*/ 4560498 w 4572000"/>
              <a:gd name="connsiteY69" fmla="*/ 1000664 h 2358536"/>
              <a:gd name="connsiteX70" fmla="*/ 4572000 w 4572000"/>
              <a:gd name="connsiteY70" fmla="*/ 1058173 h 2358536"/>
              <a:gd name="connsiteX71" fmla="*/ 4566249 w 4572000"/>
              <a:gd name="connsiteY71" fmla="*/ 1069675 h 2358536"/>
              <a:gd name="connsiteX72" fmla="*/ 4445480 w 4572000"/>
              <a:gd name="connsiteY72" fmla="*/ 1201947 h 2358536"/>
              <a:gd name="connsiteX73" fmla="*/ 4186687 w 4572000"/>
              <a:gd name="connsiteY73" fmla="*/ 1472241 h 2358536"/>
              <a:gd name="connsiteX74" fmla="*/ 4060166 w 4572000"/>
              <a:gd name="connsiteY74" fmla="*/ 1472241 h 2358536"/>
              <a:gd name="connsiteX75" fmla="*/ 3985404 w 4572000"/>
              <a:gd name="connsiteY75" fmla="*/ 1598762 h 2358536"/>
              <a:gd name="connsiteX76" fmla="*/ 3950898 w 4572000"/>
              <a:gd name="connsiteY76" fmla="*/ 1690777 h 2358536"/>
              <a:gd name="connsiteX77" fmla="*/ 3956649 w 4572000"/>
              <a:gd name="connsiteY77" fmla="*/ 1794294 h 2358536"/>
              <a:gd name="connsiteX78" fmla="*/ 3962400 w 4572000"/>
              <a:gd name="connsiteY78" fmla="*/ 1886309 h 2358536"/>
              <a:gd name="connsiteX79" fmla="*/ 3899140 w 4572000"/>
              <a:gd name="connsiteY79" fmla="*/ 1926566 h 2358536"/>
              <a:gd name="connsiteX80" fmla="*/ 3847382 w 4572000"/>
              <a:gd name="connsiteY80" fmla="*/ 1943819 h 2358536"/>
              <a:gd name="connsiteX81" fmla="*/ 3847382 w 4572000"/>
              <a:gd name="connsiteY81" fmla="*/ 1943819 h 2358536"/>
              <a:gd name="connsiteX82" fmla="*/ 3772619 w 4572000"/>
              <a:gd name="connsiteY82" fmla="*/ 1892060 h 2358536"/>
              <a:gd name="connsiteX83" fmla="*/ 3772619 w 4572000"/>
              <a:gd name="connsiteY83" fmla="*/ 1892060 h 2358536"/>
              <a:gd name="connsiteX84" fmla="*/ 3577087 w 4572000"/>
              <a:gd name="connsiteY84" fmla="*/ 1920815 h 2358536"/>
              <a:gd name="connsiteX85" fmla="*/ 3421812 w 4572000"/>
              <a:gd name="connsiteY85" fmla="*/ 1966822 h 2358536"/>
              <a:gd name="connsiteX86" fmla="*/ 3255034 w 4572000"/>
              <a:gd name="connsiteY86" fmla="*/ 1995577 h 2358536"/>
              <a:gd name="connsiteX87" fmla="*/ 3099759 w 4572000"/>
              <a:gd name="connsiteY87" fmla="*/ 1978324 h 2358536"/>
              <a:gd name="connsiteX88" fmla="*/ 2898476 w 4572000"/>
              <a:gd name="connsiteY88" fmla="*/ 1961071 h 2358536"/>
              <a:gd name="connsiteX89" fmla="*/ 2967545 w 4572000"/>
              <a:gd name="connsiteY89" fmla="*/ 2344529 h 2358536"/>
              <a:gd name="connsiteX90" fmla="*/ 2872097 w 4572000"/>
              <a:gd name="connsiteY90" fmla="*/ 2358536 h 2358536"/>
              <a:gd name="connsiteX91" fmla="*/ 2814900 w 4572000"/>
              <a:gd name="connsiteY91" fmla="*/ 2258451 h 2358536"/>
              <a:gd name="connsiteX92" fmla="*/ 2726693 w 4572000"/>
              <a:gd name="connsiteY92" fmla="*/ 2237859 h 2358536"/>
              <a:gd name="connsiteX93" fmla="*/ 2596423 w 4572000"/>
              <a:gd name="connsiteY93" fmla="*/ 2273107 h 2358536"/>
              <a:gd name="connsiteX94" fmla="*/ 2501346 w 4572000"/>
              <a:gd name="connsiteY94" fmla="*/ 2255019 h 2358536"/>
              <a:gd name="connsiteX95" fmla="*/ 2414082 w 4572000"/>
              <a:gd name="connsiteY95" fmla="*/ 2249175 h 2358536"/>
              <a:gd name="connsiteX96" fmla="*/ 2345384 w 4572000"/>
              <a:gd name="connsiteY96" fmla="*/ 2123674 h 2358536"/>
              <a:gd name="connsiteX97" fmla="*/ 2242181 w 4572000"/>
              <a:gd name="connsiteY97" fmla="*/ 2158829 h 2358536"/>
              <a:gd name="connsiteX98" fmla="*/ 2179352 w 4572000"/>
              <a:gd name="connsiteY98" fmla="*/ 1975541 h 2358536"/>
              <a:gd name="connsiteX99" fmla="*/ 2069712 w 4572000"/>
              <a:gd name="connsiteY99" fmla="*/ 1809971 h 2358536"/>
              <a:gd name="connsiteX100" fmla="*/ 1982074 w 4572000"/>
              <a:gd name="connsiteY100" fmla="*/ 1811732 h 2358536"/>
              <a:gd name="connsiteX101" fmla="*/ 1902877 w 4572000"/>
              <a:gd name="connsiteY101" fmla="*/ 1801900 h 2358536"/>
              <a:gd name="connsiteX102" fmla="*/ 1777670 w 4572000"/>
              <a:gd name="connsiteY102" fmla="*/ 1668237 h 2358536"/>
              <a:gd name="connsiteX103" fmla="*/ 1605142 w 4572000"/>
              <a:gd name="connsiteY103" fmla="*/ 1577800 h 2358536"/>
              <a:gd name="connsiteX104" fmla="*/ 1441741 w 4572000"/>
              <a:gd name="connsiteY104" fmla="*/ 1427532 h 2358536"/>
              <a:gd name="connsiteX105" fmla="*/ 1431985 w 4572000"/>
              <a:gd name="connsiteY105" fmla="*/ 1184694 h 2358536"/>
              <a:gd name="connsiteX106" fmla="*/ 1311215 w 4572000"/>
              <a:gd name="connsiteY106" fmla="*/ 1063924 h 2358536"/>
              <a:gd name="connsiteX107" fmla="*/ 1232140 w 4572000"/>
              <a:gd name="connsiteY107" fmla="*/ 1081177 h 2358536"/>
              <a:gd name="connsiteX108" fmla="*/ 927340 w 4572000"/>
              <a:gd name="connsiteY108" fmla="*/ 1081177 h 2358536"/>
              <a:gd name="connsiteX109" fmla="*/ 774940 w 4572000"/>
              <a:gd name="connsiteY109" fmla="*/ 928777 h 2358536"/>
              <a:gd name="connsiteX110" fmla="*/ 774940 w 4572000"/>
              <a:gd name="connsiteY110" fmla="*/ 776377 h 2358536"/>
              <a:gd name="connsiteX111" fmla="*/ 774940 w 4572000"/>
              <a:gd name="connsiteY111" fmla="*/ 700177 h 2358536"/>
              <a:gd name="connsiteX112" fmla="*/ 833887 w 4572000"/>
              <a:gd name="connsiteY112" fmla="*/ 672860 h 2358536"/>
              <a:gd name="connsiteX113" fmla="*/ 816634 w 4572000"/>
              <a:gd name="connsiteY113" fmla="*/ 621102 h 2358536"/>
              <a:gd name="connsiteX114" fmla="*/ 776378 w 4572000"/>
              <a:gd name="connsiteY114" fmla="*/ 644105 h 2358536"/>
              <a:gd name="connsiteX115" fmla="*/ 690114 w 4572000"/>
              <a:gd name="connsiteY115" fmla="*/ 603849 h 2358536"/>
              <a:gd name="connsiteX116" fmla="*/ 649857 w 4572000"/>
              <a:gd name="connsiteY116" fmla="*/ 621102 h 2358536"/>
              <a:gd name="connsiteX117" fmla="*/ 609600 w 4572000"/>
              <a:gd name="connsiteY117" fmla="*/ 667109 h 2358536"/>
              <a:gd name="connsiteX118" fmla="*/ 552091 w 4572000"/>
              <a:gd name="connsiteY118" fmla="*/ 690113 h 2358536"/>
              <a:gd name="connsiteX119" fmla="*/ 500332 w 4572000"/>
              <a:gd name="connsiteY119" fmla="*/ 667109 h 2358536"/>
              <a:gd name="connsiteX120" fmla="*/ 460076 w 4572000"/>
              <a:gd name="connsiteY120" fmla="*/ 615351 h 2358536"/>
              <a:gd name="connsiteX121" fmla="*/ 425570 w 4572000"/>
              <a:gd name="connsiteY121" fmla="*/ 569343 h 2358536"/>
              <a:gd name="connsiteX122" fmla="*/ 356559 w 4572000"/>
              <a:gd name="connsiteY122" fmla="*/ 546339 h 2358536"/>
              <a:gd name="connsiteX123" fmla="*/ 333555 w 4572000"/>
              <a:gd name="connsiteY123" fmla="*/ 540588 h 2358536"/>
              <a:gd name="connsiteX124" fmla="*/ 299049 w 4572000"/>
              <a:gd name="connsiteY124" fmla="*/ 603849 h 2358536"/>
              <a:gd name="connsiteX125" fmla="*/ 247291 w 4572000"/>
              <a:gd name="connsiteY125" fmla="*/ 609600 h 2358536"/>
              <a:gd name="connsiteX126" fmla="*/ 201283 w 4572000"/>
              <a:gd name="connsiteY126" fmla="*/ 563592 h 2358536"/>
              <a:gd name="connsiteX127" fmla="*/ 195532 w 4572000"/>
              <a:gd name="connsiteY127" fmla="*/ 506083 h 2358536"/>
              <a:gd name="connsiteX128" fmla="*/ 143774 w 4572000"/>
              <a:gd name="connsiteY128" fmla="*/ 465826 h 2358536"/>
              <a:gd name="connsiteX129" fmla="*/ 109268 w 4572000"/>
              <a:gd name="connsiteY129" fmla="*/ 431320 h 2358536"/>
              <a:gd name="connsiteX130" fmla="*/ 80514 w 4572000"/>
              <a:gd name="connsiteY130" fmla="*/ 408317 h 2358536"/>
              <a:gd name="connsiteX131" fmla="*/ 80514 w 4572000"/>
              <a:gd name="connsiteY131" fmla="*/ 356558 h 2358536"/>
              <a:gd name="connsiteX132" fmla="*/ 86265 w 4572000"/>
              <a:gd name="connsiteY132" fmla="*/ 339305 h 2358536"/>
              <a:gd name="connsiteX133" fmla="*/ 40257 w 4572000"/>
              <a:gd name="connsiteY133" fmla="*/ 299049 h 2358536"/>
              <a:gd name="connsiteX134" fmla="*/ 0 w 4572000"/>
              <a:gd name="connsiteY134" fmla="*/ 264543 h 2358536"/>
              <a:gd name="connsiteX135" fmla="*/ 0 w 4572000"/>
              <a:gd name="connsiteY135" fmla="*/ 264543 h 2358536"/>
              <a:gd name="connsiteX136" fmla="*/ 63261 w 4572000"/>
              <a:gd name="connsiteY136" fmla="*/ 264543 h 2358536"/>
              <a:gd name="connsiteX137" fmla="*/ 80514 w 4572000"/>
              <a:gd name="connsiteY137" fmla="*/ 235788 h 2358536"/>
              <a:gd name="connsiteX138" fmla="*/ 92015 w 4572000"/>
              <a:gd name="connsiteY138" fmla="*/ 178279 h 2358536"/>
              <a:gd name="connsiteX139" fmla="*/ 40257 w 4572000"/>
              <a:gd name="connsiteY139" fmla="*/ 149524 h 2358536"/>
              <a:gd name="connsiteX0" fmla="*/ 40257 w 4572000"/>
              <a:gd name="connsiteY0" fmla="*/ 149524 h 2364193"/>
              <a:gd name="connsiteX1" fmla="*/ 69012 w 4572000"/>
              <a:gd name="connsiteY1" fmla="*/ 74762 h 2364193"/>
              <a:gd name="connsiteX2" fmla="*/ 115019 w 4572000"/>
              <a:gd name="connsiteY2" fmla="*/ 57509 h 2364193"/>
              <a:gd name="connsiteX3" fmla="*/ 161027 w 4572000"/>
              <a:gd name="connsiteY3" fmla="*/ 51758 h 2364193"/>
              <a:gd name="connsiteX4" fmla="*/ 212785 w 4572000"/>
              <a:gd name="connsiteY4" fmla="*/ 92015 h 2364193"/>
              <a:gd name="connsiteX5" fmla="*/ 293298 w 4572000"/>
              <a:gd name="connsiteY5" fmla="*/ 109268 h 2364193"/>
              <a:gd name="connsiteX6" fmla="*/ 327804 w 4572000"/>
              <a:gd name="connsiteY6" fmla="*/ 63260 h 2364193"/>
              <a:gd name="connsiteX7" fmla="*/ 327804 w 4572000"/>
              <a:gd name="connsiteY7" fmla="*/ 63260 h 2364193"/>
              <a:gd name="connsiteX8" fmla="*/ 448574 w 4572000"/>
              <a:gd name="connsiteY8" fmla="*/ 51758 h 2364193"/>
              <a:gd name="connsiteX9" fmla="*/ 517585 w 4572000"/>
              <a:gd name="connsiteY9" fmla="*/ 57509 h 2364193"/>
              <a:gd name="connsiteX10" fmla="*/ 603849 w 4572000"/>
              <a:gd name="connsiteY10" fmla="*/ 0 h 2364193"/>
              <a:gd name="connsiteX11" fmla="*/ 707366 w 4572000"/>
              <a:gd name="connsiteY11" fmla="*/ 0 h 2364193"/>
              <a:gd name="connsiteX12" fmla="*/ 810883 w 4572000"/>
              <a:gd name="connsiteY12" fmla="*/ 34505 h 2364193"/>
              <a:gd name="connsiteX13" fmla="*/ 897148 w 4572000"/>
              <a:gd name="connsiteY13" fmla="*/ 109268 h 2364193"/>
              <a:gd name="connsiteX14" fmla="*/ 966159 w 4572000"/>
              <a:gd name="connsiteY14" fmla="*/ 120769 h 2364193"/>
              <a:gd name="connsiteX15" fmla="*/ 1029419 w 4572000"/>
              <a:gd name="connsiteY15" fmla="*/ 184030 h 2364193"/>
              <a:gd name="connsiteX16" fmla="*/ 1109932 w 4572000"/>
              <a:gd name="connsiteY16" fmla="*/ 201283 h 2364193"/>
              <a:gd name="connsiteX17" fmla="*/ 1150189 w 4572000"/>
              <a:gd name="connsiteY17" fmla="*/ 184030 h 2364193"/>
              <a:gd name="connsiteX18" fmla="*/ 1213449 w 4572000"/>
              <a:gd name="connsiteY18" fmla="*/ 207034 h 2364193"/>
              <a:gd name="connsiteX19" fmla="*/ 1299714 w 4572000"/>
              <a:gd name="connsiteY19" fmla="*/ 184030 h 2364193"/>
              <a:gd name="connsiteX20" fmla="*/ 1357223 w 4572000"/>
              <a:gd name="connsiteY20" fmla="*/ 143773 h 2364193"/>
              <a:gd name="connsiteX21" fmla="*/ 1431985 w 4572000"/>
              <a:gd name="connsiteY21" fmla="*/ 132271 h 2364193"/>
              <a:gd name="connsiteX22" fmla="*/ 1598763 w 4572000"/>
              <a:gd name="connsiteY22" fmla="*/ 149524 h 2364193"/>
              <a:gd name="connsiteX23" fmla="*/ 1788544 w 4572000"/>
              <a:gd name="connsiteY23" fmla="*/ 195532 h 2364193"/>
              <a:gd name="connsiteX24" fmla="*/ 1926566 w 4572000"/>
              <a:gd name="connsiteY24" fmla="*/ 270294 h 2364193"/>
              <a:gd name="connsiteX25" fmla="*/ 2053087 w 4572000"/>
              <a:gd name="connsiteY25" fmla="*/ 333554 h 2364193"/>
              <a:gd name="connsiteX26" fmla="*/ 2058838 w 4572000"/>
              <a:gd name="connsiteY26" fmla="*/ 356558 h 2364193"/>
              <a:gd name="connsiteX27" fmla="*/ 2047336 w 4572000"/>
              <a:gd name="connsiteY27" fmla="*/ 414068 h 2364193"/>
              <a:gd name="connsiteX28" fmla="*/ 2035834 w 4572000"/>
              <a:gd name="connsiteY28" fmla="*/ 454324 h 2364193"/>
              <a:gd name="connsiteX29" fmla="*/ 2001329 w 4572000"/>
              <a:gd name="connsiteY29" fmla="*/ 477328 h 2364193"/>
              <a:gd name="connsiteX30" fmla="*/ 1989827 w 4572000"/>
              <a:gd name="connsiteY30" fmla="*/ 529086 h 2364193"/>
              <a:gd name="connsiteX31" fmla="*/ 1989827 w 4572000"/>
              <a:gd name="connsiteY31" fmla="*/ 615351 h 2364193"/>
              <a:gd name="connsiteX32" fmla="*/ 1996579 w 4572000"/>
              <a:gd name="connsiteY32" fmla="*/ 691689 h 2364193"/>
              <a:gd name="connsiteX33" fmla="*/ 2058152 w 4572000"/>
              <a:gd name="connsiteY33" fmla="*/ 731854 h 2364193"/>
              <a:gd name="connsiteX34" fmla="*/ 2105847 w 4572000"/>
              <a:gd name="connsiteY34" fmla="*/ 767101 h 2364193"/>
              <a:gd name="connsiteX35" fmla="*/ 2168106 w 4572000"/>
              <a:gd name="connsiteY35" fmla="*/ 777118 h 2364193"/>
              <a:gd name="connsiteX36" fmla="*/ 2248619 w 4572000"/>
              <a:gd name="connsiteY36" fmla="*/ 784539 h 2364193"/>
              <a:gd name="connsiteX37" fmla="*/ 2306129 w 4572000"/>
              <a:gd name="connsiteY37" fmla="*/ 764875 h 2364193"/>
              <a:gd name="connsiteX38" fmla="*/ 2346385 w 4572000"/>
              <a:gd name="connsiteY38" fmla="*/ 730369 h 2364193"/>
              <a:gd name="connsiteX39" fmla="*/ 2398144 w 4572000"/>
              <a:gd name="connsiteY39" fmla="*/ 730369 h 2364193"/>
              <a:gd name="connsiteX40" fmla="*/ 2455653 w 4572000"/>
              <a:gd name="connsiteY40" fmla="*/ 741871 h 2364193"/>
              <a:gd name="connsiteX41" fmla="*/ 2536166 w 4572000"/>
              <a:gd name="connsiteY41" fmla="*/ 638354 h 2364193"/>
              <a:gd name="connsiteX42" fmla="*/ 2639683 w 4572000"/>
              <a:gd name="connsiteY42" fmla="*/ 621102 h 2364193"/>
              <a:gd name="connsiteX43" fmla="*/ 2766204 w 4572000"/>
              <a:gd name="connsiteY43" fmla="*/ 626852 h 2364193"/>
              <a:gd name="connsiteX44" fmla="*/ 2858219 w 4572000"/>
              <a:gd name="connsiteY44" fmla="*/ 684362 h 2364193"/>
              <a:gd name="connsiteX45" fmla="*/ 2927231 w 4572000"/>
              <a:gd name="connsiteY45" fmla="*/ 626852 h 2364193"/>
              <a:gd name="connsiteX46" fmla="*/ 3007744 w 4572000"/>
              <a:gd name="connsiteY46" fmla="*/ 517585 h 2364193"/>
              <a:gd name="connsiteX47" fmla="*/ 3134265 w 4572000"/>
              <a:gd name="connsiteY47" fmla="*/ 379562 h 2364193"/>
              <a:gd name="connsiteX48" fmla="*/ 3237782 w 4572000"/>
              <a:gd name="connsiteY48" fmla="*/ 333554 h 2364193"/>
              <a:gd name="connsiteX49" fmla="*/ 3306793 w 4572000"/>
              <a:gd name="connsiteY49" fmla="*/ 195532 h 2364193"/>
              <a:gd name="connsiteX50" fmla="*/ 3444815 w 4572000"/>
              <a:gd name="connsiteY50" fmla="*/ 195532 h 2364193"/>
              <a:gd name="connsiteX51" fmla="*/ 3623095 w 4572000"/>
              <a:gd name="connsiteY51" fmla="*/ 166777 h 2364193"/>
              <a:gd name="connsiteX52" fmla="*/ 3766868 w 4572000"/>
              <a:gd name="connsiteY52" fmla="*/ 103517 h 2364193"/>
              <a:gd name="connsiteX53" fmla="*/ 3841631 w 4572000"/>
              <a:gd name="connsiteY53" fmla="*/ 51758 h 2364193"/>
              <a:gd name="connsiteX54" fmla="*/ 3956649 w 4572000"/>
              <a:gd name="connsiteY54" fmla="*/ 5751 h 2364193"/>
              <a:gd name="connsiteX55" fmla="*/ 4019910 w 4572000"/>
              <a:gd name="connsiteY55" fmla="*/ 92015 h 2364193"/>
              <a:gd name="connsiteX56" fmla="*/ 3945148 w 4572000"/>
              <a:gd name="connsiteY56" fmla="*/ 212785 h 2364193"/>
              <a:gd name="connsiteX57" fmla="*/ 3870385 w 4572000"/>
              <a:gd name="connsiteY57" fmla="*/ 299049 h 2364193"/>
              <a:gd name="connsiteX58" fmla="*/ 3956649 w 4572000"/>
              <a:gd name="connsiteY58" fmla="*/ 414068 h 2364193"/>
              <a:gd name="connsiteX59" fmla="*/ 3962400 w 4572000"/>
              <a:gd name="connsiteY59" fmla="*/ 506083 h 2364193"/>
              <a:gd name="connsiteX60" fmla="*/ 3899140 w 4572000"/>
              <a:gd name="connsiteY60" fmla="*/ 592347 h 2364193"/>
              <a:gd name="connsiteX61" fmla="*/ 3916393 w 4572000"/>
              <a:gd name="connsiteY61" fmla="*/ 701615 h 2364193"/>
              <a:gd name="connsiteX62" fmla="*/ 4008408 w 4572000"/>
              <a:gd name="connsiteY62" fmla="*/ 713117 h 2364193"/>
              <a:gd name="connsiteX63" fmla="*/ 4094672 w 4572000"/>
              <a:gd name="connsiteY63" fmla="*/ 667109 h 2364193"/>
              <a:gd name="connsiteX64" fmla="*/ 4180936 w 4572000"/>
              <a:gd name="connsiteY64" fmla="*/ 718868 h 2364193"/>
              <a:gd name="connsiteX65" fmla="*/ 4221193 w 4572000"/>
              <a:gd name="connsiteY65" fmla="*/ 747622 h 2364193"/>
              <a:gd name="connsiteX66" fmla="*/ 4301706 w 4572000"/>
              <a:gd name="connsiteY66" fmla="*/ 839637 h 2364193"/>
              <a:gd name="connsiteX67" fmla="*/ 4405223 w 4572000"/>
              <a:gd name="connsiteY67" fmla="*/ 862641 h 2364193"/>
              <a:gd name="connsiteX68" fmla="*/ 4491487 w 4572000"/>
              <a:gd name="connsiteY68" fmla="*/ 925902 h 2364193"/>
              <a:gd name="connsiteX69" fmla="*/ 4560498 w 4572000"/>
              <a:gd name="connsiteY69" fmla="*/ 1000664 h 2364193"/>
              <a:gd name="connsiteX70" fmla="*/ 4572000 w 4572000"/>
              <a:gd name="connsiteY70" fmla="*/ 1058173 h 2364193"/>
              <a:gd name="connsiteX71" fmla="*/ 4566249 w 4572000"/>
              <a:gd name="connsiteY71" fmla="*/ 1069675 h 2364193"/>
              <a:gd name="connsiteX72" fmla="*/ 4445480 w 4572000"/>
              <a:gd name="connsiteY72" fmla="*/ 1201947 h 2364193"/>
              <a:gd name="connsiteX73" fmla="*/ 4186687 w 4572000"/>
              <a:gd name="connsiteY73" fmla="*/ 1472241 h 2364193"/>
              <a:gd name="connsiteX74" fmla="*/ 4060166 w 4572000"/>
              <a:gd name="connsiteY74" fmla="*/ 1472241 h 2364193"/>
              <a:gd name="connsiteX75" fmla="*/ 3985404 w 4572000"/>
              <a:gd name="connsiteY75" fmla="*/ 1598762 h 2364193"/>
              <a:gd name="connsiteX76" fmla="*/ 3950898 w 4572000"/>
              <a:gd name="connsiteY76" fmla="*/ 1690777 h 2364193"/>
              <a:gd name="connsiteX77" fmla="*/ 3956649 w 4572000"/>
              <a:gd name="connsiteY77" fmla="*/ 1794294 h 2364193"/>
              <a:gd name="connsiteX78" fmla="*/ 3962400 w 4572000"/>
              <a:gd name="connsiteY78" fmla="*/ 1886309 h 2364193"/>
              <a:gd name="connsiteX79" fmla="*/ 3899140 w 4572000"/>
              <a:gd name="connsiteY79" fmla="*/ 1926566 h 2364193"/>
              <a:gd name="connsiteX80" fmla="*/ 3847382 w 4572000"/>
              <a:gd name="connsiteY80" fmla="*/ 1943819 h 2364193"/>
              <a:gd name="connsiteX81" fmla="*/ 3847382 w 4572000"/>
              <a:gd name="connsiteY81" fmla="*/ 1943819 h 2364193"/>
              <a:gd name="connsiteX82" fmla="*/ 3772619 w 4572000"/>
              <a:gd name="connsiteY82" fmla="*/ 1892060 h 2364193"/>
              <a:gd name="connsiteX83" fmla="*/ 3772619 w 4572000"/>
              <a:gd name="connsiteY83" fmla="*/ 1892060 h 2364193"/>
              <a:gd name="connsiteX84" fmla="*/ 3577087 w 4572000"/>
              <a:gd name="connsiteY84" fmla="*/ 1920815 h 2364193"/>
              <a:gd name="connsiteX85" fmla="*/ 3421812 w 4572000"/>
              <a:gd name="connsiteY85" fmla="*/ 1966822 h 2364193"/>
              <a:gd name="connsiteX86" fmla="*/ 3255034 w 4572000"/>
              <a:gd name="connsiteY86" fmla="*/ 1995577 h 2364193"/>
              <a:gd name="connsiteX87" fmla="*/ 3099759 w 4572000"/>
              <a:gd name="connsiteY87" fmla="*/ 1978324 h 2364193"/>
              <a:gd name="connsiteX88" fmla="*/ 3060993 w 4572000"/>
              <a:gd name="connsiteY88" fmla="*/ 2364193 h 2364193"/>
              <a:gd name="connsiteX89" fmla="*/ 2967545 w 4572000"/>
              <a:gd name="connsiteY89" fmla="*/ 2344529 h 2364193"/>
              <a:gd name="connsiteX90" fmla="*/ 2872097 w 4572000"/>
              <a:gd name="connsiteY90" fmla="*/ 2358536 h 2364193"/>
              <a:gd name="connsiteX91" fmla="*/ 2814900 w 4572000"/>
              <a:gd name="connsiteY91" fmla="*/ 2258451 h 2364193"/>
              <a:gd name="connsiteX92" fmla="*/ 2726693 w 4572000"/>
              <a:gd name="connsiteY92" fmla="*/ 2237859 h 2364193"/>
              <a:gd name="connsiteX93" fmla="*/ 2596423 w 4572000"/>
              <a:gd name="connsiteY93" fmla="*/ 2273107 h 2364193"/>
              <a:gd name="connsiteX94" fmla="*/ 2501346 w 4572000"/>
              <a:gd name="connsiteY94" fmla="*/ 2255019 h 2364193"/>
              <a:gd name="connsiteX95" fmla="*/ 2414082 w 4572000"/>
              <a:gd name="connsiteY95" fmla="*/ 2249175 h 2364193"/>
              <a:gd name="connsiteX96" fmla="*/ 2345384 w 4572000"/>
              <a:gd name="connsiteY96" fmla="*/ 2123674 h 2364193"/>
              <a:gd name="connsiteX97" fmla="*/ 2242181 w 4572000"/>
              <a:gd name="connsiteY97" fmla="*/ 2158829 h 2364193"/>
              <a:gd name="connsiteX98" fmla="*/ 2179352 w 4572000"/>
              <a:gd name="connsiteY98" fmla="*/ 1975541 h 2364193"/>
              <a:gd name="connsiteX99" fmla="*/ 2069712 w 4572000"/>
              <a:gd name="connsiteY99" fmla="*/ 1809971 h 2364193"/>
              <a:gd name="connsiteX100" fmla="*/ 1982074 w 4572000"/>
              <a:gd name="connsiteY100" fmla="*/ 1811732 h 2364193"/>
              <a:gd name="connsiteX101" fmla="*/ 1902877 w 4572000"/>
              <a:gd name="connsiteY101" fmla="*/ 1801900 h 2364193"/>
              <a:gd name="connsiteX102" fmla="*/ 1777670 w 4572000"/>
              <a:gd name="connsiteY102" fmla="*/ 1668237 h 2364193"/>
              <a:gd name="connsiteX103" fmla="*/ 1605142 w 4572000"/>
              <a:gd name="connsiteY103" fmla="*/ 1577800 h 2364193"/>
              <a:gd name="connsiteX104" fmla="*/ 1441741 w 4572000"/>
              <a:gd name="connsiteY104" fmla="*/ 1427532 h 2364193"/>
              <a:gd name="connsiteX105" fmla="*/ 1431985 w 4572000"/>
              <a:gd name="connsiteY105" fmla="*/ 1184694 h 2364193"/>
              <a:gd name="connsiteX106" fmla="*/ 1311215 w 4572000"/>
              <a:gd name="connsiteY106" fmla="*/ 1063924 h 2364193"/>
              <a:gd name="connsiteX107" fmla="*/ 1232140 w 4572000"/>
              <a:gd name="connsiteY107" fmla="*/ 1081177 h 2364193"/>
              <a:gd name="connsiteX108" fmla="*/ 927340 w 4572000"/>
              <a:gd name="connsiteY108" fmla="*/ 1081177 h 2364193"/>
              <a:gd name="connsiteX109" fmla="*/ 774940 w 4572000"/>
              <a:gd name="connsiteY109" fmla="*/ 928777 h 2364193"/>
              <a:gd name="connsiteX110" fmla="*/ 774940 w 4572000"/>
              <a:gd name="connsiteY110" fmla="*/ 776377 h 2364193"/>
              <a:gd name="connsiteX111" fmla="*/ 774940 w 4572000"/>
              <a:gd name="connsiteY111" fmla="*/ 700177 h 2364193"/>
              <a:gd name="connsiteX112" fmla="*/ 833887 w 4572000"/>
              <a:gd name="connsiteY112" fmla="*/ 672860 h 2364193"/>
              <a:gd name="connsiteX113" fmla="*/ 816634 w 4572000"/>
              <a:gd name="connsiteY113" fmla="*/ 621102 h 2364193"/>
              <a:gd name="connsiteX114" fmla="*/ 776378 w 4572000"/>
              <a:gd name="connsiteY114" fmla="*/ 644105 h 2364193"/>
              <a:gd name="connsiteX115" fmla="*/ 690114 w 4572000"/>
              <a:gd name="connsiteY115" fmla="*/ 603849 h 2364193"/>
              <a:gd name="connsiteX116" fmla="*/ 649857 w 4572000"/>
              <a:gd name="connsiteY116" fmla="*/ 621102 h 2364193"/>
              <a:gd name="connsiteX117" fmla="*/ 609600 w 4572000"/>
              <a:gd name="connsiteY117" fmla="*/ 667109 h 2364193"/>
              <a:gd name="connsiteX118" fmla="*/ 552091 w 4572000"/>
              <a:gd name="connsiteY118" fmla="*/ 690113 h 2364193"/>
              <a:gd name="connsiteX119" fmla="*/ 500332 w 4572000"/>
              <a:gd name="connsiteY119" fmla="*/ 667109 h 2364193"/>
              <a:gd name="connsiteX120" fmla="*/ 460076 w 4572000"/>
              <a:gd name="connsiteY120" fmla="*/ 615351 h 2364193"/>
              <a:gd name="connsiteX121" fmla="*/ 425570 w 4572000"/>
              <a:gd name="connsiteY121" fmla="*/ 569343 h 2364193"/>
              <a:gd name="connsiteX122" fmla="*/ 356559 w 4572000"/>
              <a:gd name="connsiteY122" fmla="*/ 546339 h 2364193"/>
              <a:gd name="connsiteX123" fmla="*/ 333555 w 4572000"/>
              <a:gd name="connsiteY123" fmla="*/ 540588 h 2364193"/>
              <a:gd name="connsiteX124" fmla="*/ 299049 w 4572000"/>
              <a:gd name="connsiteY124" fmla="*/ 603849 h 2364193"/>
              <a:gd name="connsiteX125" fmla="*/ 247291 w 4572000"/>
              <a:gd name="connsiteY125" fmla="*/ 609600 h 2364193"/>
              <a:gd name="connsiteX126" fmla="*/ 201283 w 4572000"/>
              <a:gd name="connsiteY126" fmla="*/ 563592 h 2364193"/>
              <a:gd name="connsiteX127" fmla="*/ 195532 w 4572000"/>
              <a:gd name="connsiteY127" fmla="*/ 506083 h 2364193"/>
              <a:gd name="connsiteX128" fmla="*/ 143774 w 4572000"/>
              <a:gd name="connsiteY128" fmla="*/ 465826 h 2364193"/>
              <a:gd name="connsiteX129" fmla="*/ 109268 w 4572000"/>
              <a:gd name="connsiteY129" fmla="*/ 431320 h 2364193"/>
              <a:gd name="connsiteX130" fmla="*/ 80514 w 4572000"/>
              <a:gd name="connsiteY130" fmla="*/ 408317 h 2364193"/>
              <a:gd name="connsiteX131" fmla="*/ 80514 w 4572000"/>
              <a:gd name="connsiteY131" fmla="*/ 356558 h 2364193"/>
              <a:gd name="connsiteX132" fmla="*/ 86265 w 4572000"/>
              <a:gd name="connsiteY132" fmla="*/ 339305 h 2364193"/>
              <a:gd name="connsiteX133" fmla="*/ 40257 w 4572000"/>
              <a:gd name="connsiteY133" fmla="*/ 299049 h 2364193"/>
              <a:gd name="connsiteX134" fmla="*/ 0 w 4572000"/>
              <a:gd name="connsiteY134" fmla="*/ 264543 h 2364193"/>
              <a:gd name="connsiteX135" fmla="*/ 0 w 4572000"/>
              <a:gd name="connsiteY135" fmla="*/ 264543 h 2364193"/>
              <a:gd name="connsiteX136" fmla="*/ 63261 w 4572000"/>
              <a:gd name="connsiteY136" fmla="*/ 264543 h 2364193"/>
              <a:gd name="connsiteX137" fmla="*/ 80514 w 4572000"/>
              <a:gd name="connsiteY137" fmla="*/ 235788 h 2364193"/>
              <a:gd name="connsiteX138" fmla="*/ 92015 w 4572000"/>
              <a:gd name="connsiteY138" fmla="*/ 178279 h 2364193"/>
              <a:gd name="connsiteX139" fmla="*/ 40257 w 4572000"/>
              <a:gd name="connsiteY139" fmla="*/ 149524 h 2364193"/>
              <a:gd name="connsiteX0" fmla="*/ 40257 w 4572000"/>
              <a:gd name="connsiteY0" fmla="*/ 149524 h 2364193"/>
              <a:gd name="connsiteX1" fmla="*/ 69012 w 4572000"/>
              <a:gd name="connsiteY1" fmla="*/ 74762 h 2364193"/>
              <a:gd name="connsiteX2" fmla="*/ 115019 w 4572000"/>
              <a:gd name="connsiteY2" fmla="*/ 57509 h 2364193"/>
              <a:gd name="connsiteX3" fmla="*/ 161027 w 4572000"/>
              <a:gd name="connsiteY3" fmla="*/ 51758 h 2364193"/>
              <a:gd name="connsiteX4" fmla="*/ 212785 w 4572000"/>
              <a:gd name="connsiteY4" fmla="*/ 92015 h 2364193"/>
              <a:gd name="connsiteX5" fmla="*/ 293298 w 4572000"/>
              <a:gd name="connsiteY5" fmla="*/ 109268 h 2364193"/>
              <a:gd name="connsiteX6" fmla="*/ 327804 w 4572000"/>
              <a:gd name="connsiteY6" fmla="*/ 63260 h 2364193"/>
              <a:gd name="connsiteX7" fmla="*/ 327804 w 4572000"/>
              <a:gd name="connsiteY7" fmla="*/ 63260 h 2364193"/>
              <a:gd name="connsiteX8" fmla="*/ 448574 w 4572000"/>
              <a:gd name="connsiteY8" fmla="*/ 51758 h 2364193"/>
              <a:gd name="connsiteX9" fmla="*/ 517585 w 4572000"/>
              <a:gd name="connsiteY9" fmla="*/ 57509 h 2364193"/>
              <a:gd name="connsiteX10" fmla="*/ 603849 w 4572000"/>
              <a:gd name="connsiteY10" fmla="*/ 0 h 2364193"/>
              <a:gd name="connsiteX11" fmla="*/ 707366 w 4572000"/>
              <a:gd name="connsiteY11" fmla="*/ 0 h 2364193"/>
              <a:gd name="connsiteX12" fmla="*/ 810883 w 4572000"/>
              <a:gd name="connsiteY12" fmla="*/ 34505 h 2364193"/>
              <a:gd name="connsiteX13" fmla="*/ 897148 w 4572000"/>
              <a:gd name="connsiteY13" fmla="*/ 109268 h 2364193"/>
              <a:gd name="connsiteX14" fmla="*/ 966159 w 4572000"/>
              <a:gd name="connsiteY14" fmla="*/ 120769 h 2364193"/>
              <a:gd name="connsiteX15" fmla="*/ 1029419 w 4572000"/>
              <a:gd name="connsiteY15" fmla="*/ 184030 h 2364193"/>
              <a:gd name="connsiteX16" fmla="*/ 1109932 w 4572000"/>
              <a:gd name="connsiteY16" fmla="*/ 201283 h 2364193"/>
              <a:gd name="connsiteX17" fmla="*/ 1150189 w 4572000"/>
              <a:gd name="connsiteY17" fmla="*/ 184030 h 2364193"/>
              <a:gd name="connsiteX18" fmla="*/ 1213449 w 4572000"/>
              <a:gd name="connsiteY18" fmla="*/ 207034 h 2364193"/>
              <a:gd name="connsiteX19" fmla="*/ 1299714 w 4572000"/>
              <a:gd name="connsiteY19" fmla="*/ 184030 h 2364193"/>
              <a:gd name="connsiteX20" fmla="*/ 1357223 w 4572000"/>
              <a:gd name="connsiteY20" fmla="*/ 143773 h 2364193"/>
              <a:gd name="connsiteX21" fmla="*/ 1431985 w 4572000"/>
              <a:gd name="connsiteY21" fmla="*/ 132271 h 2364193"/>
              <a:gd name="connsiteX22" fmla="*/ 1598763 w 4572000"/>
              <a:gd name="connsiteY22" fmla="*/ 149524 h 2364193"/>
              <a:gd name="connsiteX23" fmla="*/ 1788544 w 4572000"/>
              <a:gd name="connsiteY23" fmla="*/ 195532 h 2364193"/>
              <a:gd name="connsiteX24" fmla="*/ 1926566 w 4572000"/>
              <a:gd name="connsiteY24" fmla="*/ 270294 h 2364193"/>
              <a:gd name="connsiteX25" fmla="*/ 2053087 w 4572000"/>
              <a:gd name="connsiteY25" fmla="*/ 333554 h 2364193"/>
              <a:gd name="connsiteX26" fmla="*/ 2058838 w 4572000"/>
              <a:gd name="connsiteY26" fmla="*/ 356558 h 2364193"/>
              <a:gd name="connsiteX27" fmla="*/ 2047336 w 4572000"/>
              <a:gd name="connsiteY27" fmla="*/ 414068 h 2364193"/>
              <a:gd name="connsiteX28" fmla="*/ 2035834 w 4572000"/>
              <a:gd name="connsiteY28" fmla="*/ 454324 h 2364193"/>
              <a:gd name="connsiteX29" fmla="*/ 2001329 w 4572000"/>
              <a:gd name="connsiteY29" fmla="*/ 477328 h 2364193"/>
              <a:gd name="connsiteX30" fmla="*/ 1989827 w 4572000"/>
              <a:gd name="connsiteY30" fmla="*/ 529086 h 2364193"/>
              <a:gd name="connsiteX31" fmla="*/ 1989827 w 4572000"/>
              <a:gd name="connsiteY31" fmla="*/ 615351 h 2364193"/>
              <a:gd name="connsiteX32" fmla="*/ 1996579 w 4572000"/>
              <a:gd name="connsiteY32" fmla="*/ 691689 h 2364193"/>
              <a:gd name="connsiteX33" fmla="*/ 2058152 w 4572000"/>
              <a:gd name="connsiteY33" fmla="*/ 731854 h 2364193"/>
              <a:gd name="connsiteX34" fmla="*/ 2105847 w 4572000"/>
              <a:gd name="connsiteY34" fmla="*/ 767101 h 2364193"/>
              <a:gd name="connsiteX35" fmla="*/ 2168106 w 4572000"/>
              <a:gd name="connsiteY35" fmla="*/ 777118 h 2364193"/>
              <a:gd name="connsiteX36" fmla="*/ 2248619 w 4572000"/>
              <a:gd name="connsiteY36" fmla="*/ 784539 h 2364193"/>
              <a:gd name="connsiteX37" fmla="*/ 2306129 w 4572000"/>
              <a:gd name="connsiteY37" fmla="*/ 764875 h 2364193"/>
              <a:gd name="connsiteX38" fmla="*/ 2346385 w 4572000"/>
              <a:gd name="connsiteY38" fmla="*/ 730369 h 2364193"/>
              <a:gd name="connsiteX39" fmla="*/ 2398144 w 4572000"/>
              <a:gd name="connsiteY39" fmla="*/ 730369 h 2364193"/>
              <a:gd name="connsiteX40" fmla="*/ 2455653 w 4572000"/>
              <a:gd name="connsiteY40" fmla="*/ 741871 h 2364193"/>
              <a:gd name="connsiteX41" fmla="*/ 2536166 w 4572000"/>
              <a:gd name="connsiteY41" fmla="*/ 638354 h 2364193"/>
              <a:gd name="connsiteX42" fmla="*/ 2639683 w 4572000"/>
              <a:gd name="connsiteY42" fmla="*/ 621102 h 2364193"/>
              <a:gd name="connsiteX43" fmla="*/ 2766204 w 4572000"/>
              <a:gd name="connsiteY43" fmla="*/ 626852 h 2364193"/>
              <a:gd name="connsiteX44" fmla="*/ 2858219 w 4572000"/>
              <a:gd name="connsiteY44" fmla="*/ 684362 h 2364193"/>
              <a:gd name="connsiteX45" fmla="*/ 2927231 w 4572000"/>
              <a:gd name="connsiteY45" fmla="*/ 626852 h 2364193"/>
              <a:gd name="connsiteX46" fmla="*/ 3007744 w 4572000"/>
              <a:gd name="connsiteY46" fmla="*/ 517585 h 2364193"/>
              <a:gd name="connsiteX47" fmla="*/ 3134265 w 4572000"/>
              <a:gd name="connsiteY47" fmla="*/ 379562 h 2364193"/>
              <a:gd name="connsiteX48" fmla="*/ 3237782 w 4572000"/>
              <a:gd name="connsiteY48" fmla="*/ 333554 h 2364193"/>
              <a:gd name="connsiteX49" fmla="*/ 3306793 w 4572000"/>
              <a:gd name="connsiteY49" fmla="*/ 195532 h 2364193"/>
              <a:gd name="connsiteX50" fmla="*/ 3444815 w 4572000"/>
              <a:gd name="connsiteY50" fmla="*/ 195532 h 2364193"/>
              <a:gd name="connsiteX51" fmla="*/ 3623095 w 4572000"/>
              <a:gd name="connsiteY51" fmla="*/ 166777 h 2364193"/>
              <a:gd name="connsiteX52" fmla="*/ 3766868 w 4572000"/>
              <a:gd name="connsiteY52" fmla="*/ 103517 h 2364193"/>
              <a:gd name="connsiteX53" fmla="*/ 3841631 w 4572000"/>
              <a:gd name="connsiteY53" fmla="*/ 51758 h 2364193"/>
              <a:gd name="connsiteX54" fmla="*/ 3956649 w 4572000"/>
              <a:gd name="connsiteY54" fmla="*/ 5751 h 2364193"/>
              <a:gd name="connsiteX55" fmla="*/ 4019910 w 4572000"/>
              <a:gd name="connsiteY55" fmla="*/ 92015 h 2364193"/>
              <a:gd name="connsiteX56" fmla="*/ 3945148 w 4572000"/>
              <a:gd name="connsiteY56" fmla="*/ 212785 h 2364193"/>
              <a:gd name="connsiteX57" fmla="*/ 3870385 w 4572000"/>
              <a:gd name="connsiteY57" fmla="*/ 299049 h 2364193"/>
              <a:gd name="connsiteX58" fmla="*/ 3956649 w 4572000"/>
              <a:gd name="connsiteY58" fmla="*/ 414068 h 2364193"/>
              <a:gd name="connsiteX59" fmla="*/ 3962400 w 4572000"/>
              <a:gd name="connsiteY59" fmla="*/ 506083 h 2364193"/>
              <a:gd name="connsiteX60" fmla="*/ 3899140 w 4572000"/>
              <a:gd name="connsiteY60" fmla="*/ 592347 h 2364193"/>
              <a:gd name="connsiteX61" fmla="*/ 3916393 w 4572000"/>
              <a:gd name="connsiteY61" fmla="*/ 701615 h 2364193"/>
              <a:gd name="connsiteX62" fmla="*/ 4008408 w 4572000"/>
              <a:gd name="connsiteY62" fmla="*/ 713117 h 2364193"/>
              <a:gd name="connsiteX63" fmla="*/ 4094672 w 4572000"/>
              <a:gd name="connsiteY63" fmla="*/ 667109 h 2364193"/>
              <a:gd name="connsiteX64" fmla="*/ 4180936 w 4572000"/>
              <a:gd name="connsiteY64" fmla="*/ 718868 h 2364193"/>
              <a:gd name="connsiteX65" fmla="*/ 4221193 w 4572000"/>
              <a:gd name="connsiteY65" fmla="*/ 747622 h 2364193"/>
              <a:gd name="connsiteX66" fmla="*/ 4301706 w 4572000"/>
              <a:gd name="connsiteY66" fmla="*/ 839637 h 2364193"/>
              <a:gd name="connsiteX67" fmla="*/ 4405223 w 4572000"/>
              <a:gd name="connsiteY67" fmla="*/ 862641 h 2364193"/>
              <a:gd name="connsiteX68" fmla="*/ 4491487 w 4572000"/>
              <a:gd name="connsiteY68" fmla="*/ 925902 h 2364193"/>
              <a:gd name="connsiteX69" fmla="*/ 4560498 w 4572000"/>
              <a:gd name="connsiteY69" fmla="*/ 1000664 h 2364193"/>
              <a:gd name="connsiteX70" fmla="*/ 4572000 w 4572000"/>
              <a:gd name="connsiteY70" fmla="*/ 1058173 h 2364193"/>
              <a:gd name="connsiteX71" fmla="*/ 4566249 w 4572000"/>
              <a:gd name="connsiteY71" fmla="*/ 1069675 h 2364193"/>
              <a:gd name="connsiteX72" fmla="*/ 4445480 w 4572000"/>
              <a:gd name="connsiteY72" fmla="*/ 1201947 h 2364193"/>
              <a:gd name="connsiteX73" fmla="*/ 4186687 w 4572000"/>
              <a:gd name="connsiteY73" fmla="*/ 1472241 h 2364193"/>
              <a:gd name="connsiteX74" fmla="*/ 4060166 w 4572000"/>
              <a:gd name="connsiteY74" fmla="*/ 1472241 h 2364193"/>
              <a:gd name="connsiteX75" fmla="*/ 3985404 w 4572000"/>
              <a:gd name="connsiteY75" fmla="*/ 1598762 h 2364193"/>
              <a:gd name="connsiteX76" fmla="*/ 3950898 w 4572000"/>
              <a:gd name="connsiteY76" fmla="*/ 1690777 h 2364193"/>
              <a:gd name="connsiteX77" fmla="*/ 3956649 w 4572000"/>
              <a:gd name="connsiteY77" fmla="*/ 1794294 h 2364193"/>
              <a:gd name="connsiteX78" fmla="*/ 3962400 w 4572000"/>
              <a:gd name="connsiteY78" fmla="*/ 1886309 h 2364193"/>
              <a:gd name="connsiteX79" fmla="*/ 3899140 w 4572000"/>
              <a:gd name="connsiteY79" fmla="*/ 1926566 h 2364193"/>
              <a:gd name="connsiteX80" fmla="*/ 3847382 w 4572000"/>
              <a:gd name="connsiteY80" fmla="*/ 1943819 h 2364193"/>
              <a:gd name="connsiteX81" fmla="*/ 3847382 w 4572000"/>
              <a:gd name="connsiteY81" fmla="*/ 1943819 h 2364193"/>
              <a:gd name="connsiteX82" fmla="*/ 3772619 w 4572000"/>
              <a:gd name="connsiteY82" fmla="*/ 1892060 h 2364193"/>
              <a:gd name="connsiteX83" fmla="*/ 3772619 w 4572000"/>
              <a:gd name="connsiteY83" fmla="*/ 1892060 h 2364193"/>
              <a:gd name="connsiteX84" fmla="*/ 3577087 w 4572000"/>
              <a:gd name="connsiteY84" fmla="*/ 1920815 h 2364193"/>
              <a:gd name="connsiteX85" fmla="*/ 3421812 w 4572000"/>
              <a:gd name="connsiteY85" fmla="*/ 1966822 h 2364193"/>
              <a:gd name="connsiteX86" fmla="*/ 3255034 w 4572000"/>
              <a:gd name="connsiteY86" fmla="*/ 1995577 h 2364193"/>
              <a:gd name="connsiteX87" fmla="*/ 3160703 w 4572000"/>
              <a:gd name="connsiteY87" fmla="*/ 2356866 h 2364193"/>
              <a:gd name="connsiteX88" fmla="*/ 3060993 w 4572000"/>
              <a:gd name="connsiteY88" fmla="*/ 2364193 h 2364193"/>
              <a:gd name="connsiteX89" fmla="*/ 2967545 w 4572000"/>
              <a:gd name="connsiteY89" fmla="*/ 2344529 h 2364193"/>
              <a:gd name="connsiteX90" fmla="*/ 2872097 w 4572000"/>
              <a:gd name="connsiteY90" fmla="*/ 2358536 h 2364193"/>
              <a:gd name="connsiteX91" fmla="*/ 2814900 w 4572000"/>
              <a:gd name="connsiteY91" fmla="*/ 2258451 h 2364193"/>
              <a:gd name="connsiteX92" fmla="*/ 2726693 w 4572000"/>
              <a:gd name="connsiteY92" fmla="*/ 2237859 h 2364193"/>
              <a:gd name="connsiteX93" fmla="*/ 2596423 w 4572000"/>
              <a:gd name="connsiteY93" fmla="*/ 2273107 h 2364193"/>
              <a:gd name="connsiteX94" fmla="*/ 2501346 w 4572000"/>
              <a:gd name="connsiteY94" fmla="*/ 2255019 h 2364193"/>
              <a:gd name="connsiteX95" fmla="*/ 2414082 w 4572000"/>
              <a:gd name="connsiteY95" fmla="*/ 2249175 h 2364193"/>
              <a:gd name="connsiteX96" fmla="*/ 2345384 w 4572000"/>
              <a:gd name="connsiteY96" fmla="*/ 2123674 h 2364193"/>
              <a:gd name="connsiteX97" fmla="*/ 2242181 w 4572000"/>
              <a:gd name="connsiteY97" fmla="*/ 2158829 h 2364193"/>
              <a:gd name="connsiteX98" fmla="*/ 2179352 w 4572000"/>
              <a:gd name="connsiteY98" fmla="*/ 1975541 h 2364193"/>
              <a:gd name="connsiteX99" fmla="*/ 2069712 w 4572000"/>
              <a:gd name="connsiteY99" fmla="*/ 1809971 h 2364193"/>
              <a:gd name="connsiteX100" fmla="*/ 1982074 w 4572000"/>
              <a:gd name="connsiteY100" fmla="*/ 1811732 h 2364193"/>
              <a:gd name="connsiteX101" fmla="*/ 1902877 w 4572000"/>
              <a:gd name="connsiteY101" fmla="*/ 1801900 h 2364193"/>
              <a:gd name="connsiteX102" fmla="*/ 1777670 w 4572000"/>
              <a:gd name="connsiteY102" fmla="*/ 1668237 h 2364193"/>
              <a:gd name="connsiteX103" fmla="*/ 1605142 w 4572000"/>
              <a:gd name="connsiteY103" fmla="*/ 1577800 h 2364193"/>
              <a:gd name="connsiteX104" fmla="*/ 1441741 w 4572000"/>
              <a:gd name="connsiteY104" fmla="*/ 1427532 h 2364193"/>
              <a:gd name="connsiteX105" fmla="*/ 1431985 w 4572000"/>
              <a:gd name="connsiteY105" fmla="*/ 1184694 h 2364193"/>
              <a:gd name="connsiteX106" fmla="*/ 1311215 w 4572000"/>
              <a:gd name="connsiteY106" fmla="*/ 1063924 h 2364193"/>
              <a:gd name="connsiteX107" fmla="*/ 1232140 w 4572000"/>
              <a:gd name="connsiteY107" fmla="*/ 1081177 h 2364193"/>
              <a:gd name="connsiteX108" fmla="*/ 927340 w 4572000"/>
              <a:gd name="connsiteY108" fmla="*/ 1081177 h 2364193"/>
              <a:gd name="connsiteX109" fmla="*/ 774940 w 4572000"/>
              <a:gd name="connsiteY109" fmla="*/ 928777 h 2364193"/>
              <a:gd name="connsiteX110" fmla="*/ 774940 w 4572000"/>
              <a:gd name="connsiteY110" fmla="*/ 776377 h 2364193"/>
              <a:gd name="connsiteX111" fmla="*/ 774940 w 4572000"/>
              <a:gd name="connsiteY111" fmla="*/ 700177 h 2364193"/>
              <a:gd name="connsiteX112" fmla="*/ 833887 w 4572000"/>
              <a:gd name="connsiteY112" fmla="*/ 672860 h 2364193"/>
              <a:gd name="connsiteX113" fmla="*/ 816634 w 4572000"/>
              <a:gd name="connsiteY113" fmla="*/ 621102 h 2364193"/>
              <a:gd name="connsiteX114" fmla="*/ 776378 w 4572000"/>
              <a:gd name="connsiteY114" fmla="*/ 644105 h 2364193"/>
              <a:gd name="connsiteX115" fmla="*/ 690114 w 4572000"/>
              <a:gd name="connsiteY115" fmla="*/ 603849 h 2364193"/>
              <a:gd name="connsiteX116" fmla="*/ 649857 w 4572000"/>
              <a:gd name="connsiteY116" fmla="*/ 621102 h 2364193"/>
              <a:gd name="connsiteX117" fmla="*/ 609600 w 4572000"/>
              <a:gd name="connsiteY117" fmla="*/ 667109 h 2364193"/>
              <a:gd name="connsiteX118" fmla="*/ 552091 w 4572000"/>
              <a:gd name="connsiteY118" fmla="*/ 690113 h 2364193"/>
              <a:gd name="connsiteX119" fmla="*/ 500332 w 4572000"/>
              <a:gd name="connsiteY119" fmla="*/ 667109 h 2364193"/>
              <a:gd name="connsiteX120" fmla="*/ 460076 w 4572000"/>
              <a:gd name="connsiteY120" fmla="*/ 615351 h 2364193"/>
              <a:gd name="connsiteX121" fmla="*/ 425570 w 4572000"/>
              <a:gd name="connsiteY121" fmla="*/ 569343 h 2364193"/>
              <a:gd name="connsiteX122" fmla="*/ 356559 w 4572000"/>
              <a:gd name="connsiteY122" fmla="*/ 546339 h 2364193"/>
              <a:gd name="connsiteX123" fmla="*/ 333555 w 4572000"/>
              <a:gd name="connsiteY123" fmla="*/ 540588 h 2364193"/>
              <a:gd name="connsiteX124" fmla="*/ 299049 w 4572000"/>
              <a:gd name="connsiteY124" fmla="*/ 603849 h 2364193"/>
              <a:gd name="connsiteX125" fmla="*/ 247291 w 4572000"/>
              <a:gd name="connsiteY125" fmla="*/ 609600 h 2364193"/>
              <a:gd name="connsiteX126" fmla="*/ 201283 w 4572000"/>
              <a:gd name="connsiteY126" fmla="*/ 563592 h 2364193"/>
              <a:gd name="connsiteX127" fmla="*/ 195532 w 4572000"/>
              <a:gd name="connsiteY127" fmla="*/ 506083 h 2364193"/>
              <a:gd name="connsiteX128" fmla="*/ 143774 w 4572000"/>
              <a:gd name="connsiteY128" fmla="*/ 465826 h 2364193"/>
              <a:gd name="connsiteX129" fmla="*/ 109268 w 4572000"/>
              <a:gd name="connsiteY129" fmla="*/ 431320 h 2364193"/>
              <a:gd name="connsiteX130" fmla="*/ 80514 w 4572000"/>
              <a:gd name="connsiteY130" fmla="*/ 408317 h 2364193"/>
              <a:gd name="connsiteX131" fmla="*/ 80514 w 4572000"/>
              <a:gd name="connsiteY131" fmla="*/ 356558 h 2364193"/>
              <a:gd name="connsiteX132" fmla="*/ 86265 w 4572000"/>
              <a:gd name="connsiteY132" fmla="*/ 339305 h 2364193"/>
              <a:gd name="connsiteX133" fmla="*/ 40257 w 4572000"/>
              <a:gd name="connsiteY133" fmla="*/ 299049 h 2364193"/>
              <a:gd name="connsiteX134" fmla="*/ 0 w 4572000"/>
              <a:gd name="connsiteY134" fmla="*/ 264543 h 2364193"/>
              <a:gd name="connsiteX135" fmla="*/ 0 w 4572000"/>
              <a:gd name="connsiteY135" fmla="*/ 264543 h 2364193"/>
              <a:gd name="connsiteX136" fmla="*/ 63261 w 4572000"/>
              <a:gd name="connsiteY136" fmla="*/ 264543 h 2364193"/>
              <a:gd name="connsiteX137" fmla="*/ 80514 w 4572000"/>
              <a:gd name="connsiteY137" fmla="*/ 235788 h 2364193"/>
              <a:gd name="connsiteX138" fmla="*/ 92015 w 4572000"/>
              <a:gd name="connsiteY138" fmla="*/ 178279 h 2364193"/>
              <a:gd name="connsiteX139" fmla="*/ 40257 w 4572000"/>
              <a:gd name="connsiteY139" fmla="*/ 149524 h 2364193"/>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060166 w 4572000"/>
              <a:gd name="connsiteY74" fmla="*/ 1472241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72619 w 4572000"/>
              <a:gd name="connsiteY83" fmla="*/ 1892060 h 2364287"/>
              <a:gd name="connsiteX84" fmla="*/ 3577087 w 4572000"/>
              <a:gd name="connsiteY84" fmla="*/ 1920815 h 2364287"/>
              <a:gd name="connsiteX85" fmla="*/ 3421812 w 4572000"/>
              <a:gd name="connsiteY85" fmla="*/ 1966822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060166 w 4572000"/>
              <a:gd name="connsiteY74" fmla="*/ 1472241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72619 w 4572000"/>
              <a:gd name="connsiteY83" fmla="*/ 1892060 h 2364287"/>
              <a:gd name="connsiteX84" fmla="*/ 3577087 w 4572000"/>
              <a:gd name="connsiteY84" fmla="*/ 1920815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060166 w 4572000"/>
              <a:gd name="connsiteY74" fmla="*/ 1472241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72619 w 4572000"/>
              <a:gd name="connsiteY83" fmla="*/ 1892060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060166 w 4572000"/>
              <a:gd name="connsiteY74" fmla="*/ 1472241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92934 w 4572000"/>
              <a:gd name="connsiteY83" fmla="*/ 2246021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3985404 w 4572000"/>
              <a:gd name="connsiteY75" fmla="*/ 1598762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92934 w 4572000"/>
              <a:gd name="connsiteY83" fmla="*/ 2246021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3950898 w 4572000"/>
              <a:gd name="connsiteY76" fmla="*/ 1690777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92934 w 4572000"/>
              <a:gd name="connsiteY83" fmla="*/ 2246021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72619 w 4572000"/>
              <a:gd name="connsiteY82" fmla="*/ 1892060 h 2364287"/>
              <a:gd name="connsiteX83" fmla="*/ 3792934 w 4572000"/>
              <a:gd name="connsiteY83" fmla="*/ 2246021 h 2364287"/>
              <a:gd name="connsiteX84" fmla="*/ 3670535 w 4572000"/>
              <a:gd name="connsiteY84" fmla="*/ 2250196 h 2364287"/>
              <a:gd name="connsiteX85" fmla="*/ 3466504 w 4572000"/>
              <a:gd name="connsiteY85" fmla="*/ 2310951 h 2364287"/>
              <a:gd name="connsiteX86" fmla="*/ 3259097 w 4572000"/>
              <a:gd name="connsiteY86" fmla="*/ 2364287 h 2364287"/>
              <a:gd name="connsiteX87" fmla="*/ 3160703 w 4572000"/>
              <a:gd name="connsiteY87" fmla="*/ 2356866 h 2364287"/>
              <a:gd name="connsiteX88" fmla="*/ 3060993 w 4572000"/>
              <a:gd name="connsiteY88" fmla="*/ 2364193 h 2364287"/>
              <a:gd name="connsiteX89" fmla="*/ 2967545 w 4572000"/>
              <a:gd name="connsiteY89" fmla="*/ 2344529 h 2364287"/>
              <a:gd name="connsiteX90" fmla="*/ 2872097 w 4572000"/>
              <a:gd name="connsiteY90" fmla="*/ 2358536 h 2364287"/>
              <a:gd name="connsiteX91" fmla="*/ 2814900 w 4572000"/>
              <a:gd name="connsiteY91" fmla="*/ 2258451 h 2364287"/>
              <a:gd name="connsiteX92" fmla="*/ 2726693 w 4572000"/>
              <a:gd name="connsiteY92" fmla="*/ 2237859 h 2364287"/>
              <a:gd name="connsiteX93" fmla="*/ 2596423 w 4572000"/>
              <a:gd name="connsiteY93" fmla="*/ 2273107 h 2364287"/>
              <a:gd name="connsiteX94" fmla="*/ 2501346 w 4572000"/>
              <a:gd name="connsiteY94" fmla="*/ 2255019 h 2364287"/>
              <a:gd name="connsiteX95" fmla="*/ 2414082 w 4572000"/>
              <a:gd name="connsiteY95" fmla="*/ 2249175 h 2364287"/>
              <a:gd name="connsiteX96" fmla="*/ 2345384 w 4572000"/>
              <a:gd name="connsiteY96" fmla="*/ 2123674 h 2364287"/>
              <a:gd name="connsiteX97" fmla="*/ 2242181 w 4572000"/>
              <a:gd name="connsiteY97" fmla="*/ 2158829 h 2364287"/>
              <a:gd name="connsiteX98" fmla="*/ 2179352 w 4572000"/>
              <a:gd name="connsiteY98" fmla="*/ 1975541 h 2364287"/>
              <a:gd name="connsiteX99" fmla="*/ 2069712 w 4572000"/>
              <a:gd name="connsiteY99" fmla="*/ 1809971 h 2364287"/>
              <a:gd name="connsiteX100" fmla="*/ 1982074 w 4572000"/>
              <a:gd name="connsiteY100" fmla="*/ 1811732 h 2364287"/>
              <a:gd name="connsiteX101" fmla="*/ 1902877 w 4572000"/>
              <a:gd name="connsiteY101" fmla="*/ 1801900 h 2364287"/>
              <a:gd name="connsiteX102" fmla="*/ 1777670 w 4572000"/>
              <a:gd name="connsiteY102" fmla="*/ 1668237 h 2364287"/>
              <a:gd name="connsiteX103" fmla="*/ 1605142 w 4572000"/>
              <a:gd name="connsiteY103" fmla="*/ 1577800 h 2364287"/>
              <a:gd name="connsiteX104" fmla="*/ 1441741 w 4572000"/>
              <a:gd name="connsiteY104" fmla="*/ 1427532 h 2364287"/>
              <a:gd name="connsiteX105" fmla="*/ 1431985 w 4572000"/>
              <a:gd name="connsiteY105" fmla="*/ 1184694 h 2364287"/>
              <a:gd name="connsiteX106" fmla="*/ 1311215 w 4572000"/>
              <a:gd name="connsiteY106" fmla="*/ 1063924 h 2364287"/>
              <a:gd name="connsiteX107" fmla="*/ 1232140 w 4572000"/>
              <a:gd name="connsiteY107" fmla="*/ 1081177 h 2364287"/>
              <a:gd name="connsiteX108" fmla="*/ 927340 w 4572000"/>
              <a:gd name="connsiteY108" fmla="*/ 1081177 h 2364287"/>
              <a:gd name="connsiteX109" fmla="*/ 774940 w 4572000"/>
              <a:gd name="connsiteY109" fmla="*/ 928777 h 2364287"/>
              <a:gd name="connsiteX110" fmla="*/ 774940 w 4572000"/>
              <a:gd name="connsiteY110" fmla="*/ 776377 h 2364287"/>
              <a:gd name="connsiteX111" fmla="*/ 774940 w 4572000"/>
              <a:gd name="connsiteY111" fmla="*/ 700177 h 2364287"/>
              <a:gd name="connsiteX112" fmla="*/ 833887 w 4572000"/>
              <a:gd name="connsiteY112" fmla="*/ 672860 h 2364287"/>
              <a:gd name="connsiteX113" fmla="*/ 816634 w 4572000"/>
              <a:gd name="connsiteY113" fmla="*/ 621102 h 2364287"/>
              <a:gd name="connsiteX114" fmla="*/ 776378 w 4572000"/>
              <a:gd name="connsiteY114" fmla="*/ 644105 h 2364287"/>
              <a:gd name="connsiteX115" fmla="*/ 690114 w 4572000"/>
              <a:gd name="connsiteY115" fmla="*/ 603849 h 2364287"/>
              <a:gd name="connsiteX116" fmla="*/ 649857 w 4572000"/>
              <a:gd name="connsiteY116" fmla="*/ 621102 h 2364287"/>
              <a:gd name="connsiteX117" fmla="*/ 609600 w 4572000"/>
              <a:gd name="connsiteY117" fmla="*/ 667109 h 2364287"/>
              <a:gd name="connsiteX118" fmla="*/ 552091 w 4572000"/>
              <a:gd name="connsiteY118" fmla="*/ 690113 h 2364287"/>
              <a:gd name="connsiteX119" fmla="*/ 500332 w 4572000"/>
              <a:gd name="connsiteY119" fmla="*/ 667109 h 2364287"/>
              <a:gd name="connsiteX120" fmla="*/ 460076 w 4572000"/>
              <a:gd name="connsiteY120" fmla="*/ 615351 h 2364287"/>
              <a:gd name="connsiteX121" fmla="*/ 425570 w 4572000"/>
              <a:gd name="connsiteY121" fmla="*/ 569343 h 2364287"/>
              <a:gd name="connsiteX122" fmla="*/ 356559 w 4572000"/>
              <a:gd name="connsiteY122" fmla="*/ 546339 h 2364287"/>
              <a:gd name="connsiteX123" fmla="*/ 333555 w 4572000"/>
              <a:gd name="connsiteY123" fmla="*/ 540588 h 2364287"/>
              <a:gd name="connsiteX124" fmla="*/ 299049 w 4572000"/>
              <a:gd name="connsiteY124" fmla="*/ 603849 h 2364287"/>
              <a:gd name="connsiteX125" fmla="*/ 247291 w 4572000"/>
              <a:gd name="connsiteY125" fmla="*/ 609600 h 2364287"/>
              <a:gd name="connsiteX126" fmla="*/ 201283 w 4572000"/>
              <a:gd name="connsiteY126" fmla="*/ 563592 h 2364287"/>
              <a:gd name="connsiteX127" fmla="*/ 195532 w 4572000"/>
              <a:gd name="connsiteY127" fmla="*/ 506083 h 2364287"/>
              <a:gd name="connsiteX128" fmla="*/ 143774 w 4572000"/>
              <a:gd name="connsiteY128" fmla="*/ 465826 h 2364287"/>
              <a:gd name="connsiteX129" fmla="*/ 109268 w 4572000"/>
              <a:gd name="connsiteY129" fmla="*/ 431320 h 2364287"/>
              <a:gd name="connsiteX130" fmla="*/ 80514 w 4572000"/>
              <a:gd name="connsiteY130" fmla="*/ 408317 h 2364287"/>
              <a:gd name="connsiteX131" fmla="*/ 80514 w 4572000"/>
              <a:gd name="connsiteY131" fmla="*/ 356558 h 2364287"/>
              <a:gd name="connsiteX132" fmla="*/ 86265 w 4572000"/>
              <a:gd name="connsiteY132" fmla="*/ 339305 h 2364287"/>
              <a:gd name="connsiteX133" fmla="*/ 40257 w 4572000"/>
              <a:gd name="connsiteY133" fmla="*/ 299049 h 2364287"/>
              <a:gd name="connsiteX134" fmla="*/ 0 w 4572000"/>
              <a:gd name="connsiteY134" fmla="*/ 264543 h 2364287"/>
              <a:gd name="connsiteX135" fmla="*/ 0 w 4572000"/>
              <a:gd name="connsiteY135" fmla="*/ 264543 h 2364287"/>
              <a:gd name="connsiteX136" fmla="*/ 63261 w 4572000"/>
              <a:gd name="connsiteY136" fmla="*/ 264543 h 2364287"/>
              <a:gd name="connsiteX137" fmla="*/ 80514 w 4572000"/>
              <a:gd name="connsiteY137" fmla="*/ 235788 h 2364287"/>
              <a:gd name="connsiteX138" fmla="*/ 92015 w 4572000"/>
              <a:gd name="connsiteY138" fmla="*/ 178279 h 2364287"/>
              <a:gd name="connsiteX139" fmla="*/ 40257 w 4572000"/>
              <a:gd name="connsiteY139"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74940 w 4572000"/>
              <a:gd name="connsiteY108" fmla="*/ 928777 h 2364287"/>
              <a:gd name="connsiteX109" fmla="*/ 774940 w 4572000"/>
              <a:gd name="connsiteY109" fmla="*/ 776377 h 2364287"/>
              <a:gd name="connsiteX110" fmla="*/ 774940 w 4572000"/>
              <a:gd name="connsiteY110" fmla="*/ 700177 h 2364287"/>
              <a:gd name="connsiteX111" fmla="*/ 833887 w 4572000"/>
              <a:gd name="connsiteY111" fmla="*/ 672860 h 2364287"/>
              <a:gd name="connsiteX112" fmla="*/ 816634 w 4572000"/>
              <a:gd name="connsiteY112" fmla="*/ 621102 h 2364287"/>
              <a:gd name="connsiteX113" fmla="*/ 776378 w 4572000"/>
              <a:gd name="connsiteY113" fmla="*/ 644105 h 2364287"/>
              <a:gd name="connsiteX114" fmla="*/ 690114 w 4572000"/>
              <a:gd name="connsiteY114" fmla="*/ 603849 h 2364287"/>
              <a:gd name="connsiteX115" fmla="*/ 649857 w 4572000"/>
              <a:gd name="connsiteY115" fmla="*/ 621102 h 2364287"/>
              <a:gd name="connsiteX116" fmla="*/ 609600 w 4572000"/>
              <a:gd name="connsiteY116" fmla="*/ 667109 h 2364287"/>
              <a:gd name="connsiteX117" fmla="*/ 552091 w 4572000"/>
              <a:gd name="connsiteY117" fmla="*/ 690113 h 2364287"/>
              <a:gd name="connsiteX118" fmla="*/ 500332 w 4572000"/>
              <a:gd name="connsiteY118" fmla="*/ 667109 h 2364287"/>
              <a:gd name="connsiteX119" fmla="*/ 460076 w 4572000"/>
              <a:gd name="connsiteY119" fmla="*/ 615351 h 2364287"/>
              <a:gd name="connsiteX120" fmla="*/ 425570 w 4572000"/>
              <a:gd name="connsiteY120" fmla="*/ 569343 h 2364287"/>
              <a:gd name="connsiteX121" fmla="*/ 356559 w 4572000"/>
              <a:gd name="connsiteY121" fmla="*/ 546339 h 2364287"/>
              <a:gd name="connsiteX122" fmla="*/ 333555 w 4572000"/>
              <a:gd name="connsiteY122" fmla="*/ 540588 h 2364287"/>
              <a:gd name="connsiteX123" fmla="*/ 299049 w 4572000"/>
              <a:gd name="connsiteY123" fmla="*/ 603849 h 2364287"/>
              <a:gd name="connsiteX124" fmla="*/ 247291 w 4572000"/>
              <a:gd name="connsiteY124" fmla="*/ 609600 h 2364287"/>
              <a:gd name="connsiteX125" fmla="*/ 201283 w 4572000"/>
              <a:gd name="connsiteY125" fmla="*/ 563592 h 2364287"/>
              <a:gd name="connsiteX126" fmla="*/ 195532 w 4572000"/>
              <a:gd name="connsiteY126" fmla="*/ 506083 h 2364287"/>
              <a:gd name="connsiteX127" fmla="*/ 143774 w 4572000"/>
              <a:gd name="connsiteY127" fmla="*/ 465826 h 2364287"/>
              <a:gd name="connsiteX128" fmla="*/ 109268 w 4572000"/>
              <a:gd name="connsiteY128" fmla="*/ 431320 h 2364287"/>
              <a:gd name="connsiteX129" fmla="*/ 80514 w 4572000"/>
              <a:gd name="connsiteY129" fmla="*/ 408317 h 2364287"/>
              <a:gd name="connsiteX130" fmla="*/ 80514 w 4572000"/>
              <a:gd name="connsiteY130" fmla="*/ 356558 h 2364287"/>
              <a:gd name="connsiteX131" fmla="*/ 86265 w 4572000"/>
              <a:gd name="connsiteY131" fmla="*/ 339305 h 2364287"/>
              <a:gd name="connsiteX132" fmla="*/ 40257 w 4572000"/>
              <a:gd name="connsiteY132" fmla="*/ 299049 h 2364287"/>
              <a:gd name="connsiteX133" fmla="*/ 0 w 4572000"/>
              <a:gd name="connsiteY133" fmla="*/ 264543 h 2364287"/>
              <a:gd name="connsiteX134" fmla="*/ 0 w 4572000"/>
              <a:gd name="connsiteY134" fmla="*/ 264543 h 2364287"/>
              <a:gd name="connsiteX135" fmla="*/ 63261 w 4572000"/>
              <a:gd name="connsiteY135" fmla="*/ 264543 h 2364287"/>
              <a:gd name="connsiteX136" fmla="*/ 80514 w 4572000"/>
              <a:gd name="connsiteY136" fmla="*/ 235788 h 2364287"/>
              <a:gd name="connsiteX137" fmla="*/ 92015 w 4572000"/>
              <a:gd name="connsiteY137" fmla="*/ 178279 h 2364287"/>
              <a:gd name="connsiteX138" fmla="*/ 40257 w 4572000"/>
              <a:gd name="connsiteY138"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74940 w 4572000"/>
              <a:gd name="connsiteY108" fmla="*/ 928777 h 2364287"/>
              <a:gd name="connsiteX109" fmla="*/ 774940 w 4572000"/>
              <a:gd name="connsiteY109" fmla="*/ 776377 h 2364287"/>
              <a:gd name="connsiteX110" fmla="*/ 774940 w 4572000"/>
              <a:gd name="connsiteY110" fmla="*/ 700177 h 2364287"/>
              <a:gd name="connsiteX111" fmla="*/ 833887 w 4572000"/>
              <a:gd name="connsiteY111" fmla="*/ 672860 h 2364287"/>
              <a:gd name="connsiteX112" fmla="*/ 816634 w 4572000"/>
              <a:gd name="connsiteY112" fmla="*/ 621102 h 2364287"/>
              <a:gd name="connsiteX113" fmla="*/ 776378 w 4572000"/>
              <a:gd name="connsiteY113" fmla="*/ 644105 h 2364287"/>
              <a:gd name="connsiteX114" fmla="*/ 690114 w 4572000"/>
              <a:gd name="connsiteY114" fmla="*/ 603849 h 2364287"/>
              <a:gd name="connsiteX115" fmla="*/ 649857 w 4572000"/>
              <a:gd name="connsiteY115" fmla="*/ 670263 h 2364287"/>
              <a:gd name="connsiteX116" fmla="*/ 609600 w 4572000"/>
              <a:gd name="connsiteY116" fmla="*/ 667109 h 2364287"/>
              <a:gd name="connsiteX117" fmla="*/ 552091 w 4572000"/>
              <a:gd name="connsiteY117" fmla="*/ 690113 h 2364287"/>
              <a:gd name="connsiteX118" fmla="*/ 500332 w 4572000"/>
              <a:gd name="connsiteY118" fmla="*/ 667109 h 2364287"/>
              <a:gd name="connsiteX119" fmla="*/ 460076 w 4572000"/>
              <a:gd name="connsiteY119" fmla="*/ 615351 h 2364287"/>
              <a:gd name="connsiteX120" fmla="*/ 425570 w 4572000"/>
              <a:gd name="connsiteY120" fmla="*/ 569343 h 2364287"/>
              <a:gd name="connsiteX121" fmla="*/ 356559 w 4572000"/>
              <a:gd name="connsiteY121" fmla="*/ 546339 h 2364287"/>
              <a:gd name="connsiteX122" fmla="*/ 333555 w 4572000"/>
              <a:gd name="connsiteY122" fmla="*/ 540588 h 2364287"/>
              <a:gd name="connsiteX123" fmla="*/ 299049 w 4572000"/>
              <a:gd name="connsiteY123" fmla="*/ 603849 h 2364287"/>
              <a:gd name="connsiteX124" fmla="*/ 247291 w 4572000"/>
              <a:gd name="connsiteY124" fmla="*/ 609600 h 2364287"/>
              <a:gd name="connsiteX125" fmla="*/ 201283 w 4572000"/>
              <a:gd name="connsiteY125" fmla="*/ 563592 h 2364287"/>
              <a:gd name="connsiteX126" fmla="*/ 195532 w 4572000"/>
              <a:gd name="connsiteY126" fmla="*/ 506083 h 2364287"/>
              <a:gd name="connsiteX127" fmla="*/ 143774 w 4572000"/>
              <a:gd name="connsiteY127" fmla="*/ 465826 h 2364287"/>
              <a:gd name="connsiteX128" fmla="*/ 109268 w 4572000"/>
              <a:gd name="connsiteY128" fmla="*/ 431320 h 2364287"/>
              <a:gd name="connsiteX129" fmla="*/ 80514 w 4572000"/>
              <a:gd name="connsiteY129" fmla="*/ 408317 h 2364287"/>
              <a:gd name="connsiteX130" fmla="*/ 80514 w 4572000"/>
              <a:gd name="connsiteY130" fmla="*/ 356558 h 2364287"/>
              <a:gd name="connsiteX131" fmla="*/ 86265 w 4572000"/>
              <a:gd name="connsiteY131" fmla="*/ 339305 h 2364287"/>
              <a:gd name="connsiteX132" fmla="*/ 40257 w 4572000"/>
              <a:gd name="connsiteY132" fmla="*/ 299049 h 2364287"/>
              <a:gd name="connsiteX133" fmla="*/ 0 w 4572000"/>
              <a:gd name="connsiteY133" fmla="*/ 264543 h 2364287"/>
              <a:gd name="connsiteX134" fmla="*/ 0 w 4572000"/>
              <a:gd name="connsiteY134" fmla="*/ 264543 h 2364287"/>
              <a:gd name="connsiteX135" fmla="*/ 63261 w 4572000"/>
              <a:gd name="connsiteY135" fmla="*/ 264543 h 2364287"/>
              <a:gd name="connsiteX136" fmla="*/ 80514 w 4572000"/>
              <a:gd name="connsiteY136" fmla="*/ 235788 h 2364287"/>
              <a:gd name="connsiteX137" fmla="*/ 92015 w 4572000"/>
              <a:gd name="connsiteY137" fmla="*/ 178279 h 2364287"/>
              <a:gd name="connsiteX138" fmla="*/ 40257 w 4572000"/>
              <a:gd name="connsiteY138"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74940 w 4572000"/>
              <a:gd name="connsiteY108" fmla="*/ 928777 h 2364287"/>
              <a:gd name="connsiteX109" fmla="*/ 774940 w 4572000"/>
              <a:gd name="connsiteY109" fmla="*/ 776377 h 2364287"/>
              <a:gd name="connsiteX110" fmla="*/ 774940 w 4572000"/>
              <a:gd name="connsiteY110" fmla="*/ 700177 h 2364287"/>
              <a:gd name="connsiteX111" fmla="*/ 833887 w 4572000"/>
              <a:gd name="connsiteY111" fmla="*/ 672860 h 2364287"/>
              <a:gd name="connsiteX112" fmla="*/ 776378 w 4572000"/>
              <a:gd name="connsiteY112" fmla="*/ 644105 h 2364287"/>
              <a:gd name="connsiteX113" fmla="*/ 690114 w 4572000"/>
              <a:gd name="connsiteY113" fmla="*/ 603849 h 2364287"/>
              <a:gd name="connsiteX114" fmla="*/ 649857 w 4572000"/>
              <a:gd name="connsiteY114" fmla="*/ 670263 h 2364287"/>
              <a:gd name="connsiteX115" fmla="*/ 609600 w 4572000"/>
              <a:gd name="connsiteY115" fmla="*/ 667109 h 2364287"/>
              <a:gd name="connsiteX116" fmla="*/ 552091 w 4572000"/>
              <a:gd name="connsiteY116" fmla="*/ 690113 h 2364287"/>
              <a:gd name="connsiteX117" fmla="*/ 500332 w 4572000"/>
              <a:gd name="connsiteY117" fmla="*/ 667109 h 2364287"/>
              <a:gd name="connsiteX118" fmla="*/ 460076 w 4572000"/>
              <a:gd name="connsiteY118" fmla="*/ 615351 h 2364287"/>
              <a:gd name="connsiteX119" fmla="*/ 425570 w 4572000"/>
              <a:gd name="connsiteY119" fmla="*/ 569343 h 2364287"/>
              <a:gd name="connsiteX120" fmla="*/ 356559 w 4572000"/>
              <a:gd name="connsiteY120" fmla="*/ 546339 h 2364287"/>
              <a:gd name="connsiteX121" fmla="*/ 333555 w 4572000"/>
              <a:gd name="connsiteY121" fmla="*/ 540588 h 2364287"/>
              <a:gd name="connsiteX122" fmla="*/ 299049 w 4572000"/>
              <a:gd name="connsiteY122" fmla="*/ 603849 h 2364287"/>
              <a:gd name="connsiteX123" fmla="*/ 247291 w 4572000"/>
              <a:gd name="connsiteY123" fmla="*/ 609600 h 2364287"/>
              <a:gd name="connsiteX124" fmla="*/ 201283 w 4572000"/>
              <a:gd name="connsiteY124" fmla="*/ 563592 h 2364287"/>
              <a:gd name="connsiteX125" fmla="*/ 195532 w 4572000"/>
              <a:gd name="connsiteY125" fmla="*/ 506083 h 2364287"/>
              <a:gd name="connsiteX126" fmla="*/ 143774 w 4572000"/>
              <a:gd name="connsiteY126" fmla="*/ 465826 h 2364287"/>
              <a:gd name="connsiteX127" fmla="*/ 109268 w 4572000"/>
              <a:gd name="connsiteY127" fmla="*/ 431320 h 2364287"/>
              <a:gd name="connsiteX128" fmla="*/ 80514 w 4572000"/>
              <a:gd name="connsiteY128" fmla="*/ 408317 h 2364287"/>
              <a:gd name="connsiteX129" fmla="*/ 80514 w 4572000"/>
              <a:gd name="connsiteY129" fmla="*/ 356558 h 2364287"/>
              <a:gd name="connsiteX130" fmla="*/ 86265 w 4572000"/>
              <a:gd name="connsiteY130" fmla="*/ 339305 h 2364287"/>
              <a:gd name="connsiteX131" fmla="*/ 40257 w 4572000"/>
              <a:gd name="connsiteY131" fmla="*/ 299049 h 2364287"/>
              <a:gd name="connsiteX132" fmla="*/ 0 w 4572000"/>
              <a:gd name="connsiteY132" fmla="*/ 264543 h 2364287"/>
              <a:gd name="connsiteX133" fmla="*/ 0 w 4572000"/>
              <a:gd name="connsiteY133" fmla="*/ 264543 h 2364287"/>
              <a:gd name="connsiteX134" fmla="*/ 63261 w 4572000"/>
              <a:gd name="connsiteY134" fmla="*/ 264543 h 2364287"/>
              <a:gd name="connsiteX135" fmla="*/ 80514 w 4572000"/>
              <a:gd name="connsiteY135" fmla="*/ 235788 h 2364287"/>
              <a:gd name="connsiteX136" fmla="*/ 92015 w 4572000"/>
              <a:gd name="connsiteY136" fmla="*/ 178279 h 2364287"/>
              <a:gd name="connsiteX137" fmla="*/ 40257 w 4572000"/>
              <a:gd name="connsiteY137"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74940 w 4572000"/>
              <a:gd name="connsiteY108" fmla="*/ 928777 h 2364287"/>
              <a:gd name="connsiteX109" fmla="*/ 774940 w 4572000"/>
              <a:gd name="connsiteY109" fmla="*/ 776377 h 2364287"/>
              <a:gd name="connsiteX110" fmla="*/ 774940 w 4572000"/>
              <a:gd name="connsiteY110" fmla="*/ 700177 h 2364287"/>
              <a:gd name="connsiteX111" fmla="*/ 776378 w 4572000"/>
              <a:gd name="connsiteY111" fmla="*/ 644105 h 2364287"/>
              <a:gd name="connsiteX112" fmla="*/ 690114 w 4572000"/>
              <a:gd name="connsiteY112" fmla="*/ 603849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74940 w 4572000"/>
              <a:gd name="connsiteY110" fmla="*/ 700177 h 2364287"/>
              <a:gd name="connsiteX111" fmla="*/ 776378 w 4572000"/>
              <a:gd name="connsiteY111" fmla="*/ 644105 h 2364287"/>
              <a:gd name="connsiteX112" fmla="*/ 690114 w 4572000"/>
              <a:gd name="connsiteY112" fmla="*/ 603849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76378 w 4572000"/>
              <a:gd name="connsiteY111" fmla="*/ 644105 h 2364287"/>
              <a:gd name="connsiteX112" fmla="*/ 690114 w 4572000"/>
              <a:gd name="connsiteY112" fmla="*/ 603849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90114 w 4572000"/>
              <a:gd name="connsiteY112" fmla="*/ 603849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9857 w 4572000"/>
              <a:gd name="connsiteY113" fmla="*/ 670263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9600 w 4572000"/>
              <a:gd name="connsiteY114" fmla="*/ 667109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52091 w 4572000"/>
              <a:gd name="connsiteY115" fmla="*/ 690113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500332 w 4572000"/>
              <a:gd name="connsiteY116" fmla="*/ 66710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60076 w 4572000"/>
              <a:gd name="connsiteY117" fmla="*/ 615351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425570 w 4572000"/>
              <a:gd name="connsiteY118" fmla="*/ 56934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56559 w 4572000"/>
              <a:gd name="connsiteY119" fmla="*/ 546339 h 2364287"/>
              <a:gd name="connsiteX120" fmla="*/ 333555 w 4572000"/>
              <a:gd name="connsiteY120" fmla="*/ 540588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56559 w 4572000"/>
              <a:gd name="connsiteY119" fmla="*/ 546339 h 2364287"/>
              <a:gd name="connsiteX120" fmla="*/ 333555 w 4572000"/>
              <a:gd name="connsiteY120" fmla="*/ 603716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299049 w 4572000"/>
              <a:gd name="connsiteY121" fmla="*/ 603849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47291 w 4572000"/>
              <a:gd name="connsiteY122" fmla="*/ 609600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201283 w 4572000"/>
              <a:gd name="connsiteY123" fmla="*/ 563592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95532 w 4572000"/>
              <a:gd name="connsiteY124" fmla="*/ 506083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44941 w 4572000"/>
              <a:gd name="connsiteY124" fmla="*/ 536691 h 2364287"/>
              <a:gd name="connsiteX125" fmla="*/ 143774 w 4572000"/>
              <a:gd name="connsiteY125" fmla="*/ 465826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44941 w 4572000"/>
              <a:gd name="connsiteY124" fmla="*/ 536691 h 2364287"/>
              <a:gd name="connsiteX125" fmla="*/ 99507 w 4572000"/>
              <a:gd name="connsiteY125" fmla="*/ 486869 h 2364287"/>
              <a:gd name="connsiteX126" fmla="*/ 109268 w 4572000"/>
              <a:gd name="connsiteY126" fmla="*/ 431320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44941 w 4572000"/>
              <a:gd name="connsiteY124" fmla="*/ 536691 h 2364287"/>
              <a:gd name="connsiteX125" fmla="*/ 99507 w 4572000"/>
              <a:gd name="connsiteY125" fmla="*/ 486869 h 2364287"/>
              <a:gd name="connsiteX126" fmla="*/ 88716 w 4572000"/>
              <a:gd name="connsiteY126" fmla="*/ 448537 h 2364287"/>
              <a:gd name="connsiteX127" fmla="*/ 80514 w 4572000"/>
              <a:gd name="connsiteY127" fmla="*/ 408317 h 2364287"/>
              <a:gd name="connsiteX128" fmla="*/ 80514 w 4572000"/>
              <a:gd name="connsiteY128" fmla="*/ 356558 h 2364287"/>
              <a:gd name="connsiteX129" fmla="*/ 86265 w 4572000"/>
              <a:gd name="connsiteY129" fmla="*/ 339305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69012 w 4572000"/>
              <a:gd name="connsiteY1" fmla="*/ 74762 h 2364287"/>
              <a:gd name="connsiteX2" fmla="*/ 115019 w 4572000"/>
              <a:gd name="connsiteY2" fmla="*/ 57509 h 2364287"/>
              <a:gd name="connsiteX3" fmla="*/ 161027 w 4572000"/>
              <a:gd name="connsiteY3" fmla="*/ 51758 h 2364287"/>
              <a:gd name="connsiteX4" fmla="*/ 212785 w 4572000"/>
              <a:gd name="connsiteY4" fmla="*/ 92015 h 2364287"/>
              <a:gd name="connsiteX5" fmla="*/ 293298 w 4572000"/>
              <a:gd name="connsiteY5" fmla="*/ 109268 h 2364287"/>
              <a:gd name="connsiteX6" fmla="*/ 327804 w 4572000"/>
              <a:gd name="connsiteY6" fmla="*/ 63260 h 2364287"/>
              <a:gd name="connsiteX7" fmla="*/ 327804 w 4572000"/>
              <a:gd name="connsiteY7" fmla="*/ 63260 h 2364287"/>
              <a:gd name="connsiteX8" fmla="*/ 448574 w 4572000"/>
              <a:gd name="connsiteY8" fmla="*/ 51758 h 2364287"/>
              <a:gd name="connsiteX9" fmla="*/ 517585 w 4572000"/>
              <a:gd name="connsiteY9" fmla="*/ 57509 h 2364287"/>
              <a:gd name="connsiteX10" fmla="*/ 603849 w 4572000"/>
              <a:gd name="connsiteY10" fmla="*/ 0 h 2364287"/>
              <a:gd name="connsiteX11" fmla="*/ 707366 w 4572000"/>
              <a:gd name="connsiteY11" fmla="*/ 0 h 2364287"/>
              <a:gd name="connsiteX12" fmla="*/ 810883 w 4572000"/>
              <a:gd name="connsiteY12" fmla="*/ 34505 h 2364287"/>
              <a:gd name="connsiteX13" fmla="*/ 897148 w 4572000"/>
              <a:gd name="connsiteY13" fmla="*/ 109268 h 2364287"/>
              <a:gd name="connsiteX14" fmla="*/ 966159 w 4572000"/>
              <a:gd name="connsiteY14" fmla="*/ 120769 h 2364287"/>
              <a:gd name="connsiteX15" fmla="*/ 1029419 w 4572000"/>
              <a:gd name="connsiteY15" fmla="*/ 184030 h 2364287"/>
              <a:gd name="connsiteX16" fmla="*/ 1109932 w 4572000"/>
              <a:gd name="connsiteY16" fmla="*/ 201283 h 2364287"/>
              <a:gd name="connsiteX17" fmla="*/ 1150189 w 4572000"/>
              <a:gd name="connsiteY17" fmla="*/ 184030 h 2364287"/>
              <a:gd name="connsiteX18" fmla="*/ 1213449 w 4572000"/>
              <a:gd name="connsiteY18" fmla="*/ 207034 h 2364287"/>
              <a:gd name="connsiteX19" fmla="*/ 1299714 w 4572000"/>
              <a:gd name="connsiteY19" fmla="*/ 184030 h 2364287"/>
              <a:gd name="connsiteX20" fmla="*/ 1357223 w 4572000"/>
              <a:gd name="connsiteY20" fmla="*/ 143773 h 2364287"/>
              <a:gd name="connsiteX21" fmla="*/ 1431985 w 4572000"/>
              <a:gd name="connsiteY21" fmla="*/ 132271 h 2364287"/>
              <a:gd name="connsiteX22" fmla="*/ 1598763 w 4572000"/>
              <a:gd name="connsiteY22" fmla="*/ 149524 h 2364287"/>
              <a:gd name="connsiteX23" fmla="*/ 1788544 w 4572000"/>
              <a:gd name="connsiteY23" fmla="*/ 195532 h 2364287"/>
              <a:gd name="connsiteX24" fmla="*/ 1926566 w 4572000"/>
              <a:gd name="connsiteY24" fmla="*/ 270294 h 2364287"/>
              <a:gd name="connsiteX25" fmla="*/ 2053087 w 4572000"/>
              <a:gd name="connsiteY25" fmla="*/ 333554 h 2364287"/>
              <a:gd name="connsiteX26" fmla="*/ 2058838 w 4572000"/>
              <a:gd name="connsiteY26" fmla="*/ 356558 h 2364287"/>
              <a:gd name="connsiteX27" fmla="*/ 2047336 w 4572000"/>
              <a:gd name="connsiteY27" fmla="*/ 414068 h 2364287"/>
              <a:gd name="connsiteX28" fmla="*/ 2035834 w 4572000"/>
              <a:gd name="connsiteY28" fmla="*/ 454324 h 2364287"/>
              <a:gd name="connsiteX29" fmla="*/ 2001329 w 4572000"/>
              <a:gd name="connsiteY29" fmla="*/ 477328 h 2364287"/>
              <a:gd name="connsiteX30" fmla="*/ 1989827 w 4572000"/>
              <a:gd name="connsiteY30" fmla="*/ 529086 h 2364287"/>
              <a:gd name="connsiteX31" fmla="*/ 1989827 w 4572000"/>
              <a:gd name="connsiteY31" fmla="*/ 615351 h 2364287"/>
              <a:gd name="connsiteX32" fmla="*/ 1996579 w 4572000"/>
              <a:gd name="connsiteY32" fmla="*/ 691689 h 2364287"/>
              <a:gd name="connsiteX33" fmla="*/ 2058152 w 4572000"/>
              <a:gd name="connsiteY33" fmla="*/ 731854 h 2364287"/>
              <a:gd name="connsiteX34" fmla="*/ 2105847 w 4572000"/>
              <a:gd name="connsiteY34" fmla="*/ 767101 h 2364287"/>
              <a:gd name="connsiteX35" fmla="*/ 2168106 w 4572000"/>
              <a:gd name="connsiteY35" fmla="*/ 777118 h 2364287"/>
              <a:gd name="connsiteX36" fmla="*/ 2248619 w 4572000"/>
              <a:gd name="connsiteY36" fmla="*/ 784539 h 2364287"/>
              <a:gd name="connsiteX37" fmla="*/ 2306129 w 4572000"/>
              <a:gd name="connsiteY37" fmla="*/ 764875 h 2364287"/>
              <a:gd name="connsiteX38" fmla="*/ 2346385 w 4572000"/>
              <a:gd name="connsiteY38" fmla="*/ 730369 h 2364287"/>
              <a:gd name="connsiteX39" fmla="*/ 2398144 w 4572000"/>
              <a:gd name="connsiteY39" fmla="*/ 730369 h 2364287"/>
              <a:gd name="connsiteX40" fmla="*/ 2455653 w 4572000"/>
              <a:gd name="connsiteY40" fmla="*/ 741871 h 2364287"/>
              <a:gd name="connsiteX41" fmla="*/ 2536166 w 4572000"/>
              <a:gd name="connsiteY41" fmla="*/ 638354 h 2364287"/>
              <a:gd name="connsiteX42" fmla="*/ 2639683 w 4572000"/>
              <a:gd name="connsiteY42" fmla="*/ 621102 h 2364287"/>
              <a:gd name="connsiteX43" fmla="*/ 2766204 w 4572000"/>
              <a:gd name="connsiteY43" fmla="*/ 626852 h 2364287"/>
              <a:gd name="connsiteX44" fmla="*/ 2858219 w 4572000"/>
              <a:gd name="connsiteY44" fmla="*/ 684362 h 2364287"/>
              <a:gd name="connsiteX45" fmla="*/ 2927231 w 4572000"/>
              <a:gd name="connsiteY45" fmla="*/ 626852 h 2364287"/>
              <a:gd name="connsiteX46" fmla="*/ 3007744 w 4572000"/>
              <a:gd name="connsiteY46" fmla="*/ 517585 h 2364287"/>
              <a:gd name="connsiteX47" fmla="*/ 3134265 w 4572000"/>
              <a:gd name="connsiteY47" fmla="*/ 379562 h 2364287"/>
              <a:gd name="connsiteX48" fmla="*/ 3237782 w 4572000"/>
              <a:gd name="connsiteY48" fmla="*/ 333554 h 2364287"/>
              <a:gd name="connsiteX49" fmla="*/ 3306793 w 4572000"/>
              <a:gd name="connsiteY49" fmla="*/ 195532 h 2364287"/>
              <a:gd name="connsiteX50" fmla="*/ 3444815 w 4572000"/>
              <a:gd name="connsiteY50" fmla="*/ 195532 h 2364287"/>
              <a:gd name="connsiteX51" fmla="*/ 3623095 w 4572000"/>
              <a:gd name="connsiteY51" fmla="*/ 166777 h 2364287"/>
              <a:gd name="connsiteX52" fmla="*/ 3766868 w 4572000"/>
              <a:gd name="connsiteY52" fmla="*/ 103517 h 2364287"/>
              <a:gd name="connsiteX53" fmla="*/ 3841631 w 4572000"/>
              <a:gd name="connsiteY53" fmla="*/ 51758 h 2364287"/>
              <a:gd name="connsiteX54" fmla="*/ 3956649 w 4572000"/>
              <a:gd name="connsiteY54" fmla="*/ 5751 h 2364287"/>
              <a:gd name="connsiteX55" fmla="*/ 4019910 w 4572000"/>
              <a:gd name="connsiteY55" fmla="*/ 92015 h 2364287"/>
              <a:gd name="connsiteX56" fmla="*/ 3945148 w 4572000"/>
              <a:gd name="connsiteY56" fmla="*/ 212785 h 2364287"/>
              <a:gd name="connsiteX57" fmla="*/ 3870385 w 4572000"/>
              <a:gd name="connsiteY57" fmla="*/ 299049 h 2364287"/>
              <a:gd name="connsiteX58" fmla="*/ 3956649 w 4572000"/>
              <a:gd name="connsiteY58" fmla="*/ 414068 h 2364287"/>
              <a:gd name="connsiteX59" fmla="*/ 3962400 w 4572000"/>
              <a:gd name="connsiteY59" fmla="*/ 506083 h 2364287"/>
              <a:gd name="connsiteX60" fmla="*/ 3899140 w 4572000"/>
              <a:gd name="connsiteY60" fmla="*/ 592347 h 2364287"/>
              <a:gd name="connsiteX61" fmla="*/ 3916393 w 4572000"/>
              <a:gd name="connsiteY61" fmla="*/ 701615 h 2364287"/>
              <a:gd name="connsiteX62" fmla="*/ 4008408 w 4572000"/>
              <a:gd name="connsiteY62" fmla="*/ 713117 h 2364287"/>
              <a:gd name="connsiteX63" fmla="*/ 4094672 w 4572000"/>
              <a:gd name="connsiteY63" fmla="*/ 667109 h 2364287"/>
              <a:gd name="connsiteX64" fmla="*/ 4180936 w 4572000"/>
              <a:gd name="connsiteY64" fmla="*/ 718868 h 2364287"/>
              <a:gd name="connsiteX65" fmla="*/ 4221193 w 4572000"/>
              <a:gd name="connsiteY65" fmla="*/ 747622 h 2364287"/>
              <a:gd name="connsiteX66" fmla="*/ 4301706 w 4572000"/>
              <a:gd name="connsiteY66" fmla="*/ 839637 h 2364287"/>
              <a:gd name="connsiteX67" fmla="*/ 4405223 w 4572000"/>
              <a:gd name="connsiteY67" fmla="*/ 862641 h 2364287"/>
              <a:gd name="connsiteX68" fmla="*/ 4491487 w 4572000"/>
              <a:gd name="connsiteY68" fmla="*/ 925902 h 2364287"/>
              <a:gd name="connsiteX69" fmla="*/ 4560498 w 4572000"/>
              <a:gd name="connsiteY69" fmla="*/ 1000664 h 2364287"/>
              <a:gd name="connsiteX70" fmla="*/ 4572000 w 4572000"/>
              <a:gd name="connsiteY70" fmla="*/ 1058173 h 2364287"/>
              <a:gd name="connsiteX71" fmla="*/ 4566249 w 4572000"/>
              <a:gd name="connsiteY71" fmla="*/ 1069675 h 2364287"/>
              <a:gd name="connsiteX72" fmla="*/ 4445480 w 4572000"/>
              <a:gd name="connsiteY72" fmla="*/ 1201947 h 2364287"/>
              <a:gd name="connsiteX73" fmla="*/ 4186687 w 4572000"/>
              <a:gd name="connsiteY73" fmla="*/ 1472241 h 2364287"/>
              <a:gd name="connsiteX74" fmla="*/ 4133298 w 4572000"/>
              <a:gd name="connsiteY74" fmla="*/ 1595144 h 2364287"/>
              <a:gd name="connsiteX75" fmla="*/ 4107292 w 4572000"/>
              <a:gd name="connsiteY75" fmla="*/ 1721665 h 2364287"/>
              <a:gd name="connsiteX76" fmla="*/ 4024031 w 4572000"/>
              <a:gd name="connsiteY76" fmla="*/ 1803848 h 2364287"/>
              <a:gd name="connsiteX77" fmla="*/ 3956649 w 4572000"/>
              <a:gd name="connsiteY77" fmla="*/ 1794294 h 2364287"/>
              <a:gd name="connsiteX78" fmla="*/ 3962400 w 4572000"/>
              <a:gd name="connsiteY78" fmla="*/ 1886309 h 2364287"/>
              <a:gd name="connsiteX79" fmla="*/ 3899140 w 4572000"/>
              <a:gd name="connsiteY79" fmla="*/ 1926566 h 2364287"/>
              <a:gd name="connsiteX80" fmla="*/ 3847382 w 4572000"/>
              <a:gd name="connsiteY80" fmla="*/ 1943819 h 2364287"/>
              <a:gd name="connsiteX81" fmla="*/ 3847382 w 4572000"/>
              <a:gd name="connsiteY81" fmla="*/ 1943819 h 2364287"/>
              <a:gd name="connsiteX82" fmla="*/ 3792934 w 4572000"/>
              <a:gd name="connsiteY82" fmla="*/ 2246021 h 2364287"/>
              <a:gd name="connsiteX83" fmla="*/ 3670535 w 4572000"/>
              <a:gd name="connsiteY83" fmla="*/ 2250196 h 2364287"/>
              <a:gd name="connsiteX84" fmla="*/ 3466504 w 4572000"/>
              <a:gd name="connsiteY84" fmla="*/ 2310951 h 2364287"/>
              <a:gd name="connsiteX85" fmla="*/ 3259097 w 4572000"/>
              <a:gd name="connsiteY85" fmla="*/ 2364287 h 2364287"/>
              <a:gd name="connsiteX86" fmla="*/ 3160703 w 4572000"/>
              <a:gd name="connsiteY86" fmla="*/ 2356866 h 2364287"/>
              <a:gd name="connsiteX87" fmla="*/ 3060993 w 4572000"/>
              <a:gd name="connsiteY87" fmla="*/ 2364193 h 2364287"/>
              <a:gd name="connsiteX88" fmla="*/ 2967545 w 4572000"/>
              <a:gd name="connsiteY88" fmla="*/ 2344529 h 2364287"/>
              <a:gd name="connsiteX89" fmla="*/ 2872097 w 4572000"/>
              <a:gd name="connsiteY89" fmla="*/ 2358536 h 2364287"/>
              <a:gd name="connsiteX90" fmla="*/ 2814900 w 4572000"/>
              <a:gd name="connsiteY90" fmla="*/ 2258451 h 2364287"/>
              <a:gd name="connsiteX91" fmla="*/ 2726693 w 4572000"/>
              <a:gd name="connsiteY91" fmla="*/ 2237859 h 2364287"/>
              <a:gd name="connsiteX92" fmla="*/ 2596423 w 4572000"/>
              <a:gd name="connsiteY92" fmla="*/ 2273107 h 2364287"/>
              <a:gd name="connsiteX93" fmla="*/ 2501346 w 4572000"/>
              <a:gd name="connsiteY93" fmla="*/ 2255019 h 2364287"/>
              <a:gd name="connsiteX94" fmla="*/ 2414082 w 4572000"/>
              <a:gd name="connsiteY94" fmla="*/ 2249175 h 2364287"/>
              <a:gd name="connsiteX95" fmla="*/ 2345384 w 4572000"/>
              <a:gd name="connsiteY95" fmla="*/ 2123674 h 2364287"/>
              <a:gd name="connsiteX96" fmla="*/ 2242181 w 4572000"/>
              <a:gd name="connsiteY96" fmla="*/ 2158829 h 2364287"/>
              <a:gd name="connsiteX97" fmla="*/ 2179352 w 4572000"/>
              <a:gd name="connsiteY97" fmla="*/ 1975541 h 2364287"/>
              <a:gd name="connsiteX98" fmla="*/ 2069712 w 4572000"/>
              <a:gd name="connsiteY98" fmla="*/ 1809971 h 2364287"/>
              <a:gd name="connsiteX99" fmla="*/ 1982074 w 4572000"/>
              <a:gd name="connsiteY99" fmla="*/ 1811732 h 2364287"/>
              <a:gd name="connsiteX100" fmla="*/ 1902877 w 4572000"/>
              <a:gd name="connsiteY100" fmla="*/ 1801900 h 2364287"/>
              <a:gd name="connsiteX101" fmla="*/ 1777670 w 4572000"/>
              <a:gd name="connsiteY101" fmla="*/ 1668237 h 2364287"/>
              <a:gd name="connsiteX102" fmla="*/ 1605142 w 4572000"/>
              <a:gd name="connsiteY102" fmla="*/ 1577800 h 2364287"/>
              <a:gd name="connsiteX103" fmla="*/ 1441741 w 4572000"/>
              <a:gd name="connsiteY103" fmla="*/ 1427532 h 2364287"/>
              <a:gd name="connsiteX104" fmla="*/ 1431985 w 4572000"/>
              <a:gd name="connsiteY104" fmla="*/ 1184694 h 2364287"/>
              <a:gd name="connsiteX105" fmla="*/ 1311215 w 4572000"/>
              <a:gd name="connsiteY105" fmla="*/ 1063924 h 2364287"/>
              <a:gd name="connsiteX106" fmla="*/ 1232140 w 4572000"/>
              <a:gd name="connsiteY106" fmla="*/ 1081177 h 2364287"/>
              <a:gd name="connsiteX107" fmla="*/ 927340 w 4572000"/>
              <a:gd name="connsiteY107" fmla="*/ 1081177 h 2364287"/>
              <a:gd name="connsiteX108" fmla="*/ 762292 w 4572000"/>
              <a:gd name="connsiteY108" fmla="*/ 988080 h 2364287"/>
              <a:gd name="connsiteX109" fmla="*/ 774940 w 4572000"/>
              <a:gd name="connsiteY109" fmla="*/ 776377 h 2364287"/>
              <a:gd name="connsiteX110" fmla="*/ 729092 w 4572000"/>
              <a:gd name="connsiteY110" fmla="*/ 755653 h 2364287"/>
              <a:gd name="connsiteX111" fmla="*/ 706815 w 4572000"/>
              <a:gd name="connsiteY111" fmla="*/ 701494 h 2364287"/>
              <a:gd name="connsiteX112" fmla="*/ 667980 w 4572000"/>
              <a:gd name="connsiteY112" fmla="*/ 716714 h 2364287"/>
              <a:gd name="connsiteX113" fmla="*/ 641953 w 4572000"/>
              <a:gd name="connsiteY113" fmla="*/ 771650 h 2364287"/>
              <a:gd name="connsiteX114" fmla="*/ 603276 w 4572000"/>
              <a:gd name="connsiteY114" fmla="*/ 762757 h 2364287"/>
              <a:gd name="connsiteX115" fmla="*/ 529958 w 4572000"/>
              <a:gd name="connsiteY115" fmla="*/ 757067 h 2364287"/>
              <a:gd name="connsiteX116" fmla="*/ 487684 w 4572000"/>
              <a:gd name="connsiteY116" fmla="*/ 776149 h 2364287"/>
              <a:gd name="connsiteX117" fmla="*/ 417390 w 4572000"/>
              <a:gd name="connsiteY117" fmla="*/ 668915 h 2364287"/>
              <a:gd name="connsiteX118" fmla="*/ 393950 w 4572000"/>
              <a:gd name="connsiteY118" fmla="*/ 620993 h 2364287"/>
              <a:gd name="connsiteX119" fmla="*/ 364464 w 4572000"/>
              <a:gd name="connsiteY119" fmla="*/ 603728 h 2364287"/>
              <a:gd name="connsiteX120" fmla="*/ 333555 w 4572000"/>
              <a:gd name="connsiteY120" fmla="*/ 603716 h 2364287"/>
              <a:gd name="connsiteX121" fmla="*/ 321182 w 4572000"/>
              <a:gd name="connsiteY121" fmla="*/ 680368 h 2364287"/>
              <a:gd name="connsiteX122" fmla="*/ 228319 w 4572000"/>
              <a:gd name="connsiteY122" fmla="*/ 672728 h 2364287"/>
              <a:gd name="connsiteX123" fmla="*/ 164920 w 4572000"/>
              <a:gd name="connsiteY123" fmla="*/ 578896 h 2364287"/>
              <a:gd name="connsiteX124" fmla="*/ 144941 w 4572000"/>
              <a:gd name="connsiteY124" fmla="*/ 536691 h 2364287"/>
              <a:gd name="connsiteX125" fmla="*/ 99507 w 4572000"/>
              <a:gd name="connsiteY125" fmla="*/ 486869 h 2364287"/>
              <a:gd name="connsiteX126" fmla="*/ 88716 w 4572000"/>
              <a:gd name="connsiteY126" fmla="*/ 448537 h 2364287"/>
              <a:gd name="connsiteX127" fmla="*/ 80514 w 4572000"/>
              <a:gd name="connsiteY127" fmla="*/ 408317 h 2364287"/>
              <a:gd name="connsiteX128" fmla="*/ 80514 w 4572000"/>
              <a:gd name="connsiteY128" fmla="*/ 356558 h 2364287"/>
              <a:gd name="connsiteX129" fmla="*/ 65712 w 4572000"/>
              <a:gd name="connsiteY129" fmla="*/ 346957 h 2364287"/>
              <a:gd name="connsiteX130" fmla="*/ 40257 w 4572000"/>
              <a:gd name="connsiteY130" fmla="*/ 299049 h 2364287"/>
              <a:gd name="connsiteX131" fmla="*/ 0 w 4572000"/>
              <a:gd name="connsiteY131" fmla="*/ 264543 h 2364287"/>
              <a:gd name="connsiteX132" fmla="*/ 0 w 4572000"/>
              <a:gd name="connsiteY132" fmla="*/ 264543 h 2364287"/>
              <a:gd name="connsiteX133" fmla="*/ 63261 w 4572000"/>
              <a:gd name="connsiteY133" fmla="*/ 264543 h 2364287"/>
              <a:gd name="connsiteX134" fmla="*/ 80514 w 4572000"/>
              <a:gd name="connsiteY134" fmla="*/ 235788 h 2364287"/>
              <a:gd name="connsiteX135" fmla="*/ 92015 w 4572000"/>
              <a:gd name="connsiteY135" fmla="*/ 178279 h 2364287"/>
              <a:gd name="connsiteX136" fmla="*/ 40257 w 4572000"/>
              <a:gd name="connsiteY136" fmla="*/ 149524 h 2364287"/>
              <a:gd name="connsiteX0" fmla="*/ 40257 w 4572000"/>
              <a:gd name="connsiteY0" fmla="*/ 149524 h 2364287"/>
              <a:gd name="connsiteX1" fmla="*/ 115019 w 4572000"/>
              <a:gd name="connsiteY1" fmla="*/ 57509 h 2364287"/>
              <a:gd name="connsiteX2" fmla="*/ 161027 w 4572000"/>
              <a:gd name="connsiteY2" fmla="*/ 51758 h 2364287"/>
              <a:gd name="connsiteX3" fmla="*/ 212785 w 4572000"/>
              <a:gd name="connsiteY3" fmla="*/ 92015 h 2364287"/>
              <a:gd name="connsiteX4" fmla="*/ 293298 w 4572000"/>
              <a:gd name="connsiteY4" fmla="*/ 109268 h 2364287"/>
              <a:gd name="connsiteX5" fmla="*/ 327804 w 4572000"/>
              <a:gd name="connsiteY5" fmla="*/ 63260 h 2364287"/>
              <a:gd name="connsiteX6" fmla="*/ 327804 w 4572000"/>
              <a:gd name="connsiteY6" fmla="*/ 63260 h 2364287"/>
              <a:gd name="connsiteX7" fmla="*/ 448574 w 4572000"/>
              <a:gd name="connsiteY7" fmla="*/ 51758 h 2364287"/>
              <a:gd name="connsiteX8" fmla="*/ 517585 w 4572000"/>
              <a:gd name="connsiteY8" fmla="*/ 57509 h 2364287"/>
              <a:gd name="connsiteX9" fmla="*/ 603849 w 4572000"/>
              <a:gd name="connsiteY9" fmla="*/ 0 h 2364287"/>
              <a:gd name="connsiteX10" fmla="*/ 707366 w 4572000"/>
              <a:gd name="connsiteY10" fmla="*/ 0 h 2364287"/>
              <a:gd name="connsiteX11" fmla="*/ 810883 w 4572000"/>
              <a:gd name="connsiteY11" fmla="*/ 34505 h 2364287"/>
              <a:gd name="connsiteX12" fmla="*/ 897148 w 4572000"/>
              <a:gd name="connsiteY12" fmla="*/ 109268 h 2364287"/>
              <a:gd name="connsiteX13" fmla="*/ 966159 w 4572000"/>
              <a:gd name="connsiteY13" fmla="*/ 120769 h 2364287"/>
              <a:gd name="connsiteX14" fmla="*/ 1029419 w 4572000"/>
              <a:gd name="connsiteY14" fmla="*/ 184030 h 2364287"/>
              <a:gd name="connsiteX15" fmla="*/ 1109932 w 4572000"/>
              <a:gd name="connsiteY15" fmla="*/ 201283 h 2364287"/>
              <a:gd name="connsiteX16" fmla="*/ 1150189 w 4572000"/>
              <a:gd name="connsiteY16" fmla="*/ 184030 h 2364287"/>
              <a:gd name="connsiteX17" fmla="*/ 1213449 w 4572000"/>
              <a:gd name="connsiteY17" fmla="*/ 207034 h 2364287"/>
              <a:gd name="connsiteX18" fmla="*/ 1299714 w 4572000"/>
              <a:gd name="connsiteY18" fmla="*/ 184030 h 2364287"/>
              <a:gd name="connsiteX19" fmla="*/ 1357223 w 4572000"/>
              <a:gd name="connsiteY19" fmla="*/ 143773 h 2364287"/>
              <a:gd name="connsiteX20" fmla="*/ 1431985 w 4572000"/>
              <a:gd name="connsiteY20" fmla="*/ 132271 h 2364287"/>
              <a:gd name="connsiteX21" fmla="*/ 1598763 w 4572000"/>
              <a:gd name="connsiteY21" fmla="*/ 149524 h 2364287"/>
              <a:gd name="connsiteX22" fmla="*/ 1788544 w 4572000"/>
              <a:gd name="connsiteY22" fmla="*/ 195532 h 2364287"/>
              <a:gd name="connsiteX23" fmla="*/ 1926566 w 4572000"/>
              <a:gd name="connsiteY23" fmla="*/ 270294 h 2364287"/>
              <a:gd name="connsiteX24" fmla="*/ 2053087 w 4572000"/>
              <a:gd name="connsiteY24" fmla="*/ 333554 h 2364287"/>
              <a:gd name="connsiteX25" fmla="*/ 2058838 w 4572000"/>
              <a:gd name="connsiteY25" fmla="*/ 356558 h 2364287"/>
              <a:gd name="connsiteX26" fmla="*/ 2047336 w 4572000"/>
              <a:gd name="connsiteY26" fmla="*/ 414068 h 2364287"/>
              <a:gd name="connsiteX27" fmla="*/ 2035834 w 4572000"/>
              <a:gd name="connsiteY27" fmla="*/ 454324 h 2364287"/>
              <a:gd name="connsiteX28" fmla="*/ 2001329 w 4572000"/>
              <a:gd name="connsiteY28" fmla="*/ 477328 h 2364287"/>
              <a:gd name="connsiteX29" fmla="*/ 1989827 w 4572000"/>
              <a:gd name="connsiteY29" fmla="*/ 529086 h 2364287"/>
              <a:gd name="connsiteX30" fmla="*/ 1989827 w 4572000"/>
              <a:gd name="connsiteY30" fmla="*/ 615351 h 2364287"/>
              <a:gd name="connsiteX31" fmla="*/ 1996579 w 4572000"/>
              <a:gd name="connsiteY31" fmla="*/ 691689 h 2364287"/>
              <a:gd name="connsiteX32" fmla="*/ 2058152 w 4572000"/>
              <a:gd name="connsiteY32" fmla="*/ 731854 h 2364287"/>
              <a:gd name="connsiteX33" fmla="*/ 2105847 w 4572000"/>
              <a:gd name="connsiteY33" fmla="*/ 767101 h 2364287"/>
              <a:gd name="connsiteX34" fmla="*/ 2168106 w 4572000"/>
              <a:gd name="connsiteY34" fmla="*/ 777118 h 2364287"/>
              <a:gd name="connsiteX35" fmla="*/ 2248619 w 4572000"/>
              <a:gd name="connsiteY35" fmla="*/ 784539 h 2364287"/>
              <a:gd name="connsiteX36" fmla="*/ 2306129 w 4572000"/>
              <a:gd name="connsiteY36" fmla="*/ 764875 h 2364287"/>
              <a:gd name="connsiteX37" fmla="*/ 2346385 w 4572000"/>
              <a:gd name="connsiteY37" fmla="*/ 730369 h 2364287"/>
              <a:gd name="connsiteX38" fmla="*/ 2398144 w 4572000"/>
              <a:gd name="connsiteY38" fmla="*/ 730369 h 2364287"/>
              <a:gd name="connsiteX39" fmla="*/ 2455653 w 4572000"/>
              <a:gd name="connsiteY39" fmla="*/ 741871 h 2364287"/>
              <a:gd name="connsiteX40" fmla="*/ 2536166 w 4572000"/>
              <a:gd name="connsiteY40" fmla="*/ 638354 h 2364287"/>
              <a:gd name="connsiteX41" fmla="*/ 2639683 w 4572000"/>
              <a:gd name="connsiteY41" fmla="*/ 621102 h 2364287"/>
              <a:gd name="connsiteX42" fmla="*/ 2766204 w 4572000"/>
              <a:gd name="connsiteY42" fmla="*/ 626852 h 2364287"/>
              <a:gd name="connsiteX43" fmla="*/ 2858219 w 4572000"/>
              <a:gd name="connsiteY43" fmla="*/ 684362 h 2364287"/>
              <a:gd name="connsiteX44" fmla="*/ 2927231 w 4572000"/>
              <a:gd name="connsiteY44" fmla="*/ 626852 h 2364287"/>
              <a:gd name="connsiteX45" fmla="*/ 3007744 w 4572000"/>
              <a:gd name="connsiteY45" fmla="*/ 517585 h 2364287"/>
              <a:gd name="connsiteX46" fmla="*/ 3134265 w 4572000"/>
              <a:gd name="connsiteY46" fmla="*/ 379562 h 2364287"/>
              <a:gd name="connsiteX47" fmla="*/ 3237782 w 4572000"/>
              <a:gd name="connsiteY47" fmla="*/ 333554 h 2364287"/>
              <a:gd name="connsiteX48" fmla="*/ 3306793 w 4572000"/>
              <a:gd name="connsiteY48" fmla="*/ 195532 h 2364287"/>
              <a:gd name="connsiteX49" fmla="*/ 3444815 w 4572000"/>
              <a:gd name="connsiteY49" fmla="*/ 195532 h 2364287"/>
              <a:gd name="connsiteX50" fmla="*/ 3623095 w 4572000"/>
              <a:gd name="connsiteY50" fmla="*/ 166777 h 2364287"/>
              <a:gd name="connsiteX51" fmla="*/ 3766868 w 4572000"/>
              <a:gd name="connsiteY51" fmla="*/ 103517 h 2364287"/>
              <a:gd name="connsiteX52" fmla="*/ 3841631 w 4572000"/>
              <a:gd name="connsiteY52" fmla="*/ 51758 h 2364287"/>
              <a:gd name="connsiteX53" fmla="*/ 3956649 w 4572000"/>
              <a:gd name="connsiteY53" fmla="*/ 5751 h 2364287"/>
              <a:gd name="connsiteX54" fmla="*/ 4019910 w 4572000"/>
              <a:gd name="connsiteY54" fmla="*/ 92015 h 2364287"/>
              <a:gd name="connsiteX55" fmla="*/ 3945148 w 4572000"/>
              <a:gd name="connsiteY55" fmla="*/ 212785 h 2364287"/>
              <a:gd name="connsiteX56" fmla="*/ 3870385 w 4572000"/>
              <a:gd name="connsiteY56" fmla="*/ 299049 h 2364287"/>
              <a:gd name="connsiteX57" fmla="*/ 3956649 w 4572000"/>
              <a:gd name="connsiteY57" fmla="*/ 414068 h 2364287"/>
              <a:gd name="connsiteX58" fmla="*/ 3962400 w 4572000"/>
              <a:gd name="connsiteY58" fmla="*/ 506083 h 2364287"/>
              <a:gd name="connsiteX59" fmla="*/ 3899140 w 4572000"/>
              <a:gd name="connsiteY59" fmla="*/ 592347 h 2364287"/>
              <a:gd name="connsiteX60" fmla="*/ 3916393 w 4572000"/>
              <a:gd name="connsiteY60" fmla="*/ 701615 h 2364287"/>
              <a:gd name="connsiteX61" fmla="*/ 4008408 w 4572000"/>
              <a:gd name="connsiteY61" fmla="*/ 713117 h 2364287"/>
              <a:gd name="connsiteX62" fmla="*/ 4094672 w 4572000"/>
              <a:gd name="connsiteY62" fmla="*/ 667109 h 2364287"/>
              <a:gd name="connsiteX63" fmla="*/ 4180936 w 4572000"/>
              <a:gd name="connsiteY63" fmla="*/ 718868 h 2364287"/>
              <a:gd name="connsiteX64" fmla="*/ 4221193 w 4572000"/>
              <a:gd name="connsiteY64" fmla="*/ 747622 h 2364287"/>
              <a:gd name="connsiteX65" fmla="*/ 4301706 w 4572000"/>
              <a:gd name="connsiteY65" fmla="*/ 839637 h 2364287"/>
              <a:gd name="connsiteX66" fmla="*/ 4405223 w 4572000"/>
              <a:gd name="connsiteY66" fmla="*/ 862641 h 2364287"/>
              <a:gd name="connsiteX67" fmla="*/ 4491487 w 4572000"/>
              <a:gd name="connsiteY67" fmla="*/ 925902 h 2364287"/>
              <a:gd name="connsiteX68" fmla="*/ 4560498 w 4572000"/>
              <a:gd name="connsiteY68" fmla="*/ 1000664 h 2364287"/>
              <a:gd name="connsiteX69" fmla="*/ 4572000 w 4572000"/>
              <a:gd name="connsiteY69" fmla="*/ 1058173 h 2364287"/>
              <a:gd name="connsiteX70" fmla="*/ 4566249 w 4572000"/>
              <a:gd name="connsiteY70" fmla="*/ 1069675 h 2364287"/>
              <a:gd name="connsiteX71" fmla="*/ 4445480 w 4572000"/>
              <a:gd name="connsiteY71" fmla="*/ 1201947 h 2364287"/>
              <a:gd name="connsiteX72" fmla="*/ 4186687 w 4572000"/>
              <a:gd name="connsiteY72" fmla="*/ 1472241 h 2364287"/>
              <a:gd name="connsiteX73" fmla="*/ 4133298 w 4572000"/>
              <a:gd name="connsiteY73" fmla="*/ 1595144 h 2364287"/>
              <a:gd name="connsiteX74" fmla="*/ 4107292 w 4572000"/>
              <a:gd name="connsiteY74" fmla="*/ 1721665 h 2364287"/>
              <a:gd name="connsiteX75" fmla="*/ 4024031 w 4572000"/>
              <a:gd name="connsiteY75" fmla="*/ 1803848 h 2364287"/>
              <a:gd name="connsiteX76" fmla="*/ 3956649 w 4572000"/>
              <a:gd name="connsiteY76" fmla="*/ 1794294 h 2364287"/>
              <a:gd name="connsiteX77" fmla="*/ 3962400 w 4572000"/>
              <a:gd name="connsiteY77" fmla="*/ 1886309 h 2364287"/>
              <a:gd name="connsiteX78" fmla="*/ 3899140 w 4572000"/>
              <a:gd name="connsiteY78" fmla="*/ 1926566 h 2364287"/>
              <a:gd name="connsiteX79" fmla="*/ 3847382 w 4572000"/>
              <a:gd name="connsiteY79" fmla="*/ 1943819 h 2364287"/>
              <a:gd name="connsiteX80" fmla="*/ 3847382 w 4572000"/>
              <a:gd name="connsiteY80" fmla="*/ 1943819 h 2364287"/>
              <a:gd name="connsiteX81" fmla="*/ 3792934 w 4572000"/>
              <a:gd name="connsiteY81" fmla="*/ 2246021 h 2364287"/>
              <a:gd name="connsiteX82" fmla="*/ 3670535 w 4572000"/>
              <a:gd name="connsiteY82" fmla="*/ 2250196 h 2364287"/>
              <a:gd name="connsiteX83" fmla="*/ 3466504 w 4572000"/>
              <a:gd name="connsiteY83" fmla="*/ 2310951 h 2364287"/>
              <a:gd name="connsiteX84" fmla="*/ 3259097 w 4572000"/>
              <a:gd name="connsiteY84" fmla="*/ 2364287 h 2364287"/>
              <a:gd name="connsiteX85" fmla="*/ 3160703 w 4572000"/>
              <a:gd name="connsiteY85" fmla="*/ 2356866 h 2364287"/>
              <a:gd name="connsiteX86" fmla="*/ 3060993 w 4572000"/>
              <a:gd name="connsiteY86" fmla="*/ 2364193 h 2364287"/>
              <a:gd name="connsiteX87" fmla="*/ 2967545 w 4572000"/>
              <a:gd name="connsiteY87" fmla="*/ 2344529 h 2364287"/>
              <a:gd name="connsiteX88" fmla="*/ 2872097 w 4572000"/>
              <a:gd name="connsiteY88" fmla="*/ 2358536 h 2364287"/>
              <a:gd name="connsiteX89" fmla="*/ 2814900 w 4572000"/>
              <a:gd name="connsiteY89" fmla="*/ 2258451 h 2364287"/>
              <a:gd name="connsiteX90" fmla="*/ 2726693 w 4572000"/>
              <a:gd name="connsiteY90" fmla="*/ 2237859 h 2364287"/>
              <a:gd name="connsiteX91" fmla="*/ 2596423 w 4572000"/>
              <a:gd name="connsiteY91" fmla="*/ 2273107 h 2364287"/>
              <a:gd name="connsiteX92" fmla="*/ 2501346 w 4572000"/>
              <a:gd name="connsiteY92" fmla="*/ 2255019 h 2364287"/>
              <a:gd name="connsiteX93" fmla="*/ 2414082 w 4572000"/>
              <a:gd name="connsiteY93" fmla="*/ 2249175 h 2364287"/>
              <a:gd name="connsiteX94" fmla="*/ 2345384 w 4572000"/>
              <a:gd name="connsiteY94" fmla="*/ 2123674 h 2364287"/>
              <a:gd name="connsiteX95" fmla="*/ 2242181 w 4572000"/>
              <a:gd name="connsiteY95" fmla="*/ 2158829 h 2364287"/>
              <a:gd name="connsiteX96" fmla="*/ 2179352 w 4572000"/>
              <a:gd name="connsiteY96" fmla="*/ 1975541 h 2364287"/>
              <a:gd name="connsiteX97" fmla="*/ 2069712 w 4572000"/>
              <a:gd name="connsiteY97" fmla="*/ 1809971 h 2364287"/>
              <a:gd name="connsiteX98" fmla="*/ 1982074 w 4572000"/>
              <a:gd name="connsiteY98" fmla="*/ 1811732 h 2364287"/>
              <a:gd name="connsiteX99" fmla="*/ 1902877 w 4572000"/>
              <a:gd name="connsiteY99" fmla="*/ 1801900 h 2364287"/>
              <a:gd name="connsiteX100" fmla="*/ 1777670 w 4572000"/>
              <a:gd name="connsiteY100" fmla="*/ 1668237 h 2364287"/>
              <a:gd name="connsiteX101" fmla="*/ 1605142 w 4572000"/>
              <a:gd name="connsiteY101" fmla="*/ 1577800 h 2364287"/>
              <a:gd name="connsiteX102" fmla="*/ 1441741 w 4572000"/>
              <a:gd name="connsiteY102" fmla="*/ 1427532 h 2364287"/>
              <a:gd name="connsiteX103" fmla="*/ 1431985 w 4572000"/>
              <a:gd name="connsiteY103" fmla="*/ 1184694 h 2364287"/>
              <a:gd name="connsiteX104" fmla="*/ 1311215 w 4572000"/>
              <a:gd name="connsiteY104" fmla="*/ 1063924 h 2364287"/>
              <a:gd name="connsiteX105" fmla="*/ 1232140 w 4572000"/>
              <a:gd name="connsiteY105" fmla="*/ 1081177 h 2364287"/>
              <a:gd name="connsiteX106" fmla="*/ 927340 w 4572000"/>
              <a:gd name="connsiteY106" fmla="*/ 1081177 h 2364287"/>
              <a:gd name="connsiteX107" fmla="*/ 762292 w 4572000"/>
              <a:gd name="connsiteY107" fmla="*/ 988080 h 2364287"/>
              <a:gd name="connsiteX108" fmla="*/ 774940 w 4572000"/>
              <a:gd name="connsiteY108" fmla="*/ 776377 h 2364287"/>
              <a:gd name="connsiteX109" fmla="*/ 729092 w 4572000"/>
              <a:gd name="connsiteY109" fmla="*/ 755653 h 2364287"/>
              <a:gd name="connsiteX110" fmla="*/ 706815 w 4572000"/>
              <a:gd name="connsiteY110" fmla="*/ 701494 h 2364287"/>
              <a:gd name="connsiteX111" fmla="*/ 667980 w 4572000"/>
              <a:gd name="connsiteY111" fmla="*/ 716714 h 2364287"/>
              <a:gd name="connsiteX112" fmla="*/ 641953 w 4572000"/>
              <a:gd name="connsiteY112" fmla="*/ 771650 h 2364287"/>
              <a:gd name="connsiteX113" fmla="*/ 603276 w 4572000"/>
              <a:gd name="connsiteY113" fmla="*/ 762757 h 2364287"/>
              <a:gd name="connsiteX114" fmla="*/ 529958 w 4572000"/>
              <a:gd name="connsiteY114" fmla="*/ 757067 h 2364287"/>
              <a:gd name="connsiteX115" fmla="*/ 487684 w 4572000"/>
              <a:gd name="connsiteY115" fmla="*/ 776149 h 2364287"/>
              <a:gd name="connsiteX116" fmla="*/ 417390 w 4572000"/>
              <a:gd name="connsiteY116" fmla="*/ 668915 h 2364287"/>
              <a:gd name="connsiteX117" fmla="*/ 393950 w 4572000"/>
              <a:gd name="connsiteY117" fmla="*/ 620993 h 2364287"/>
              <a:gd name="connsiteX118" fmla="*/ 364464 w 4572000"/>
              <a:gd name="connsiteY118" fmla="*/ 603728 h 2364287"/>
              <a:gd name="connsiteX119" fmla="*/ 333555 w 4572000"/>
              <a:gd name="connsiteY119" fmla="*/ 603716 h 2364287"/>
              <a:gd name="connsiteX120" fmla="*/ 321182 w 4572000"/>
              <a:gd name="connsiteY120" fmla="*/ 680368 h 2364287"/>
              <a:gd name="connsiteX121" fmla="*/ 228319 w 4572000"/>
              <a:gd name="connsiteY121" fmla="*/ 672728 h 2364287"/>
              <a:gd name="connsiteX122" fmla="*/ 164920 w 4572000"/>
              <a:gd name="connsiteY122" fmla="*/ 578896 h 2364287"/>
              <a:gd name="connsiteX123" fmla="*/ 144941 w 4572000"/>
              <a:gd name="connsiteY123" fmla="*/ 536691 h 2364287"/>
              <a:gd name="connsiteX124" fmla="*/ 99507 w 4572000"/>
              <a:gd name="connsiteY124" fmla="*/ 486869 h 2364287"/>
              <a:gd name="connsiteX125" fmla="*/ 88716 w 4572000"/>
              <a:gd name="connsiteY125" fmla="*/ 448537 h 2364287"/>
              <a:gd name="connsiteX126" fmla="*/ 80514 w 4572000"/>
              <a:gd name="connsiteY126" fmla="*/ 408317 h 2364287"/>
              <a:gd name="connsiteX127" fmla="*/ 80514 w 4572000"/>
              <a:gd name="connsiteY127" fmla="*/ 356558 h 2364287"/>
              <a:gd name="connsiteX128" fmla="*/ 65712 w 4572000"/>
              <a:gd name="connsiteY128" fmla="*/ 346957 h 2364287"/>
              <a:gd name="connsiteX129" fmla="*/ 40257 w 4572000"/>
              <a:gd name="connsiteY129" fmla="*/ 299049 h 2364287"/>
              <a:gd name="connsiteX130" fmla="*/ 0 w 4572000"/>
              <a:gd name="connsiteY130" fmla="*/ 264543 h 2364287"/>
              <a:gd name="connsiteX131" fmla="*/ 0 w 4572000"/>
              <a:gd name="connsiteY131" fmla="*/ 264543 h 2364287"/>
              <a:gd name="connsiteX132" fmla="*/ 63261 w 4572000"/>
              <a:gd name="connsiteY132" fmla="*/ 264543 h 2364287"/>
              <a:gd name="connsiteX133" fmla="*/ 80514 w 4572000"/>
              <a:gd name="connsiteY133" fmla="*/ 235788 h 2364287"/>
              <a:gd name="connsiteX134" fmla="*/ 92015 w 4572000"/>
              <a:gd name="connsiteY134" fmla="*/ 178279 h 2364287"/>
              <a:gd name="connsiteX135" fmla="*/ 40257 w 4572000"/>
              <a:gd name="connsiteY135" fmla="*/ 149524 h 2364287"/>
              <a:gd name="connsiteX0" fmla="*/ 92015 w 4572000"/>
              <a:gd name="connsiteY0" fmla="*/ 178279 h 2364287"/>
              <a:gd name="connsiteX1" fmla="*/ 115019 w 4572000"/>
              <a:gd name="connsiteY1" fmla="*/ 57509 h 2364287"/>
              <a:gd name="connsiteX2" fmla="*/ 161027 w 4572000"/>
              <a:gd name="connsiteY2" fmla="*/ 51758 h 2364287"/>
              <a:gd name="connsiteX3" fmla="*/ 212785 w 4572000"/>
              <a:gd name="connsiteY3" fmla="*/ 92015 h 2364287"/>
              <a:gd name="connsiteX4" fmla="*/ 293298 w 4572000"/>
              <a:gd name="connsiteY4" fmla="*/ 109268 h 2364287"/>
              <a:gd name="connsiteX5" fmla="*/ 327804 w 4572000"/>
              <a:gd name="connsiteY5" fmla="*/ 63260 h 2364287"/>
              <a:gd name="connsiteX6" fmla="*/ 327804 w 4572000"/>
              <a:gd name="connsiteY6" fmla="*/ 63260 h 2364287"/>
              <a:gd name="connsiteX7" fmla="*/ 448574 w 4572000"/>
              <a:gd name="connsiteY7" fmla="*/ 51758 h 2364287"/>
              <a:gd name="connsiteX8" fmla="*/ 517585 w 4572000"/>
              <a:gd name="connsiteY8" fmla="*/ 57509 h 2364287"/>
              <a:gd name="connsiteX9" fmla="*/ 603849 w 4572000"/>
              <a:gd name="connsiteY9" fmla="*/ 0 h 2364287"/>
              <a:gd name="connsiteX10" fmla="*/ 707366 w 4572000"/>
              <a:gd name="connsiteY10" fmla="*/ 0 h 2364287"/>
              <a:gd name="connsiteX11" fmla="*/ 810883 w 4572000"/>
              <a:gd name="connsiteY11" fmla="*/ 34505 h 2364287"/>
              <a:gd name="connsiteX12" fmla="*/ 897148 w 4572000"/>
              <a:gd name="connsiteY12" fmla="*/ 109268 h 2364287"/>
              <a:gd name="connsiteX13" fmla="*/ 966159 w 4572000"/>
              <a:gd name="connsiteY13" fmla="*/ 120769 h 2364287"/>
              <a:gd name="connsiteX14" fmla="*/ 1029419 w 4572000"/>
              <a:gd name="connsiteY14" fmla="*/ 184030 h 2364287"/>
              <a:gd name="connsiteX15" fmla="*/ 1109932 w 4572000"/>
              <a:gd name="connsiteY15" fmla="*/ 201283 h 2364287"/>
              <a:gd name="connsiteX16" fmla="*/ 1150189 w 4572000"/>
              <a:gd name="connsiteY16" fmla="*/ 184030 h 2364287"/>
              <a:gd name="connsiteX17" fmla="*/ 1213449 w 4572000"/>
              <a:gd name="connsiteY17" fmla="*/ 207034 h 2364287"/>
              <a:gd name="connsiteX18" fmla="*/ 1299714 w 4572000"/>
              <a:gd name="connsiteY18" fmla="*/ 184030 h 2364287"/>
              <a:gd name="connsiteX19" fmla="*/ 1357223 w 4572000"/>
              <a:gd name="connsiteY19" fmla="*/ 143773 h 2364287"/>
              <a:gd name="connsiteX20" fmla="*/ 1431985 w 4572000"/>
              <a:gd name="connsiteY20" fmla="*/ 132271 h 2364287"/>
              <a:gd name="connsiteX21" fmla="*/ 1598763 w 4572000"/>
              <a:gd name="connsiteY21" fmla="*/ 149524 h 2364287"/>
              <a:gd name="connsiteX22" fmla="*/ 1788544 w 4572000"/>
              <a:gd name="connsiteY22" fmla="*/ 195532 h 2364287"/>
              <a:gd name="connsiteX23" fmla="*/ 1926566 w 4572000"/>
              <a:gd name="connsiteY23" fmla="*/ 270294 h 2364287"/>
              <a:gd name="connsiteX24" fmla="*/ 2053087 w 4572000"/>
              <a:gd name="connsiteY24" fmla="*/ 333554 h 2364287"/>
              <a:gd name="connsiteX25" fmla="*/ 2058838 w 4572000"/>
              <a:gd name="connsiteY25" fmla="*/ 356558 h 2364287"/>
              <a:gd name="connsiteX26" fmla="*/ 2047336 w 4572000"/>
              <a:gd name="connsiteY26" fmla="*/ 414068 h 2364287"/>
              <a:gd name="connsiteX27" fmla="*/ 2035834 w 4572000"/>
              <a:gd name="connsiteY27" fmla="*/ 454324 h 2364287"/>
              <a:gd name="connsiteX28" fmla="*/ 2001329 w 4572000"/>
              <a:gd name="connsiteY28" fmla="*/ 477328 h 2364287"/>
              <a:gd name="connsiteX29" fmla="*/ 1989827 w 4572000"/>
              <a:gd name="connsiteY29" fmla="*/ 529086 h 2364287"/>
              <a:gd name="connsiteX30" fmla="*/ 1989827 w 4572000"/>
              <a:gd name="connsiteY30" fmla="*/ 615351 h 2364287"/>
              <a:gd name="connsiteX31" fmla="*/ 1996579 w 4572000"/>
              <a:gd name="connsiteY31" fmla="*/ 691689 h 2364287"/>
              <a:gd name="connsiteX32" fmla="*/ 2058152 w 4572000"/>
              <a:gd name="connsiteY32" fmla="*/ 731854 h 2364287"/>
              <a:gd name="connsiteX33" fmla="*/ 2105847 w 4572000"/>
              <a:gd name="connsiteY33" fmla="*/ 767101 h 2364287"/>
              <a:gd name="connsiteX34" fmla="*/ 2168106 w 4572000"/>
              <a:gd name="connsiteY34" fmla="*/ 777118 h 2364287"/>
              <a:gd name="connsiteX35" fmla="*/ 2248619 w 4572000"/>
              <a:gd name="connsiteY35" fmla="*/ 784539 h 2364287"/>
              <a:gd name="connsiteX36" fmla="*/ 2306129 w 4572000"/>
              <a:gd name="connsiteY36" fmla="*/ 764875 h 2364287"/>
              <a:gd name="connsiteX37" fmla="*/ 2346385 w 4572000"/>
              <a:gd name="connsiteY37" fmla="*/ 730369 h 2364287"/>
              <a:gd name="connsiteX38" fmla="*/ 2398144 w 4572000"/>
              <a:gd name="connsiteY38" fmla="*/ 730369 h 2364287"/>
              <a:gd name="connsiteX39" fmla="*/ 2455653 w 4572000"/>
              <a:gd name="connsiteY39" fmla="*/ 741871 h 2364287"/>
              <a:gd name="connsiteX40" fmla="*/ 2536166 w 4572000"/>
              <a:gd name="connsiteY40" fmla="*/ 638354 h 2364287"/>
              <a:gd name="connsiteX41" fmla="*/ 2639683 w 4572000"/>
              <a:gd name="connsiteY41" fmla="*/ 621102 h 2364287"/>
              <a:gd name="connsiteX42" fmla="*/ 2766204 w 4572000"/>
              <a:gd name="connsiteY42" fmla="*/ 626852 h 2364287"/>
              <a:gd name="connsiteX43" fmla="*/ 2858219 w 4572000"/>
              <a:gd name="connsiteY43" fmla="*/ 684362 h 2364287"/>
              <a:gd name="connsiteX44" fmla="*/ 2927231 w 4572000"/>
              <a:gd name="connsiteY44" fmla="*/ 626852 h 2364287"/>
              <a:gd name="connsiteX45" fmla="*/ 3007744 w 4572000"/>
              <a:gd name="connsiteY45" fmla="*/ 517585 h 2364287"/>
              <a:gd name="connsiteX46" fmla="*/ 3134265 w 4572000"/>
              <a:gd name="connsiteY46" fmla="*/ 379562 h 2364287"/>
              <a:gd name="connsiteX47" fmla="*/ 3237782 w 4572000"/>
              <a:gd name="connsiteY47" fmla="*/ 333554 h 2364287"/>
              <a:gd name="connsiteX48" fmla="*/ 3306793 w 4572000"/>
              <a:gd name="connsiteY48" fmla="*/ 195532 h 2364287"/>
              <a:gd name="connsiteX49" fmla="*/ 3444815 w 4572000"/>
              <a:gd name="connsiteY49" fmla="*/ 195532 h 2364287"/>
              <a:gd name="connsiteX50" fmla="*/ 3623095 w 4572000"/>
              <a:gd name="connsiteY50" fmla="*/ 166777 h 2364287"/>
              <a:gd name="connsiteX51" fmla="*/ 3766868 w 4572000"/>
              <a:gd name="connsiteY51" fmla="*/ 103517 h 2364287"/>
              <a:gd name="connsiteX52" fmla="*/ 3841631 w 4572000"/>
              <a:gd name="connsiteY52" fmla="*/ 51758 h 2364287"/>
              <a:gd name="connsiteX53" fmla="*/ 3956649 w 4572000"/>
              <a:gd name="connsiteY53" fmla="*/ 5751 h 2364287"/>
              <a:gd name="connsiteX54" fmla="*/ 4019910 w 4572000"/>
              <a:gd name="connsiteY54" fmla="*/ 92015 h 2364287"/>
              <a:gd name="connsiteX55" fmla="*/ 3945148 w 4572000"/>
              <a:gd name="connsiteY55" fmla="*/ 212785 h 2364287"/>
              <a:gd name="connsiteX56" fmla="*/ 3870385 w 4572000"/>
              <a:gd name="connsiteY56" fmla="*/ 299049 h 2364287"/>
              <a:gd name="connsiteX57" fmla="*/ 3956649 w 4572000"/>
              <a:gd name="connsiteY57" fmla="*/ 414068 h 2364287"/>
              <a:gd name="connsiteX58" fmla="*/ 3962400 w 4572000"/>
              <a:gd name="connsiteY58" fmla="*/ 506083 h 2364287"/>
              <a:gd name="connsiteX59" fmla="*/ 3899140 w 4572000"/>
              <a:gd name="connsiteY59" fmla="*/ 592347 h 2364287"/>
              <a:gd name="connsiteX60" fmla="*/ 3916393 w 4572000"/>
              <a:gd name="connsiteY60" fmla="*/ 701615 h 2364287"/>
              <a:gd name="connsiteX61" fmla="*/ 4008408 w 4572000"/>
              <a:gd name="connsiteY61" fmla="*/ 713117 h 2364287"/>
              <a:gd name="connsiteX62" fmla="*/ 4094672 w 4572000"/>
              <a:gd name="connsiteY62" fmla="*/ 667109 h 2364287"/>
              <a:gd name="connsiteX63" fmla="*/ 4180936 w 4572000"/>
              <a:gd name="connsiteY63" fmla="*/ 718868 h 2364287"/>
              <a:gd name="connsiteX64" fmla="*/ 4221193 w 4572000"/>
              <a:gd name="connsiteY64" fmla="*/ 747622 h 2364287"/>
              <a:gd name="connsiteX65" fmla="*/ 4301706 w 4572000"/>
              <a:gd name="connsiteY65" fmla="*/ 839637 h 2364287"/>
              <a:gd name="connsiteX66" fmla="*/ 4405223 w 4572000"/>
              <a:gd name="connsiteY66" fmla="*/ 862641 h 2364287"/>
              <a:gd name="connsiteX67" fmla="*/ 4491487 w 4572000"/>
              <a:gd name="connsiteY67" fmla="*/ 925902 h 2364287"/>
              <a:gd name="connsiteX68" fmla="*/ 4560498 w 4572000"/>
              <a:gd name="connsiteY68" fmla="*/ 1000664 h 2364287"/>
              <a:gd name="connsiteX69" fmla="*/ 4572000 w 4572000"/>
              <a:gd name="connsiteY69" fmla="*/ 1058173 h 2364287"/>
              <a:gd name="connsiteX70" fmla="*/ 4566249 w 4572000"/>
              <a:gd name="connsiteY70" fmla="*/ 1069675 h 2364287"/>
              <a:gd name="connsiteX71" fmla="*/ 4445480 w 4572000"/>
              <a:gd name="connsiteY71" fmla="*/ 1201947 h 2364287"/>
              <a:gd name="connsiteX72" fmla="*/ 4186687 w 4572000"/>
              <a:gd name="connsiteY72" fmla="*/ 1472241 h 2364287"/>
              <a:gd name="connsiteX73" fmla="*/ 4133298 w 4572000"/>
              <a:gd name="connsiteY73" fmla="*/ 1595144 h 2364287"/>
              <a:gd name="connsiteX74" fmla="*/ 4107292 w 4572000"/>
              <a:gd name="connsiteY74" fmla="*/ 1721665 h 2364287"/>
              <a:gd name="connsiteX75" fmla="*/ 4024031 w 4572000"/>
              <a:gd name="connsiteY75" fmla="*/ 1803848 h 2364287"/>
              <a:gd name="connsiteX76" fmla="*/ 3956649 w 4572000"/>
              <a:gd name="connsiteY76" fmla="*/ 1794294 h 2364287"/>
              <a:gd name="connsiteX77" fmla="*/ 3962400 w 4572000"/>
              <a:gd name="connsiteY77" fmla="*/ 1886309 h 2364287"/>
              <a:gd name="connsiteX78" fmla="*/ 3899140 w 4572000"/>
              <a:gd name="connsiteY78" fmla="*/ 1926566 h 2364287"/>
              <a:gd name="connsiteX79" fmla="*/ 3847382 w 4572000"/>
              <a:gd name="connsiteY79" fmla="*/ 1943819 h 2364287"/>
              <a:gd name="connsiteX80" fmla="*/ 3847382 w 4572000"/>
              <a:gd name="connsiteY80" fmla="*/ 1943819 h 2364287"/>
              <a:gd name="connsiteX81" fmla="*/ 3792934 w 4572000"/>
              <a:gd name="connsiteY81" fmla="*/ 2246021 h 2364287"/>
              <a:gd name="connsiteX82" fmla="*/ 3670535 w 4572000"/>
              <a:gd name="connsiteY82" fmla="*/ 2250196 h 2364287"/>
              <a:gd name="connsiteX83" fmla="*/ 3466504 w 4572000"/>
              <a:gd name="connsiteY83" fmla="*/ 2310951 h 2364287"/>
              <a:gd name="connsiteX84" fmla="*/ 3259097 w 4572000"/>
              <a:gd name="connsiteY84" fmla="*/ 2364287 h 2364287"/>
              <a:gd name="connsiteX85" fmla="*/ 3160703 w 4572000"/>
              <a:gd name="connsiteY85" fmla="*/ 2356866 h 2364287"/>
              <a:gd name="connsiteX86" fmla="*/ 3060993 w 4572000"/>
              <a:gd name="connsiteY86" fmla="*/ 2364193 h 2364287"/>
              <a:gd name="connsiteX87" fmla="*/ 2967545 w 4572000"/>
              <a:gd name="connsiteY87" fmla="*/ 2344529 h 2364287"/>
              <a:gd name="connsiteX88" fmla="*/ 2872097 w 4572000"/>
              <a:gd name="connsiteY88" fmla="*/ 2358536 h 2364287"/>
              <a:gd name="connsiteX89" fmla="*/ 2814900 w 4572000"/>
              <a:gd name="connsiteY89" fmla="*/ 2258451 h 2364287"/>
              <a:gd name="connsiteX90" fmla="*/ 2726693 w 4572000"/>
              <a:gd name="connsiteY90" fmla="*/ 2237859 h 2364287"/>
              <a:gd name="connsiteX91" fmla="*/ 2596423 w 4572000"/>
              <a:gd name="connsiteY91" fmla="*/ 2273107 h 2364287"/>
              <a:gd name="connsiteX92" fmla="*/ 2501346 w 4572000"/>
              <a:gd name="connsiteY92" fmla="*/ 2255019 h 2364287"/>
              <a:gd name="connsiteX93" fmla="*/ 2414082 w 4572000"/>
              <a:gd name="connsiteY93" fmla="*/ 2249175 h 2364287"/>
              <a:gd name="connsiteX94" fmla="*/ 2345384 w 4572000"/>
              <a:gd name="connsiteY94" fmla="*/ 2123674 h 2364287"/>
              <a:gd name="connsiteX95" fmla="*/ 2242181 w 4572000"/>
              <a:gd name="connsiteY95" fmla="*/ 2158829 h 2364287"/>
              <a:gd name="connsiteX96" fmla="*/ 2179352 w 4572000"/>
              <a:gd name="connsiteY96" fmla="*/ 1975541 h 2364287"/>
              <a:gd name="connsiteX97" fmla="*/ 2069712 w 4572000"/>
              <a:gd name="connsiteY97" fmla="*/ 1809971 h 2364287"/>
              <a:gd name="connsiteX98" fmla="*/ 1982074 w 4572000"/>
              <a:gd name="connsiteY98" fmla="*/ 1811732 h 2364287"/>
              <a:gd name="connsiteX99" fmla="*/ 1902877 w 4572000"/>
              <a:gd name="connsiteY99" fmla="*/ 1801900 h 2364287"/>
              <a:gd name="connsiteX100" fmla="*/ 1777670 w 4572000"/>
              <a:gd name="connsiteY100" fmla="*/ 1668237 h 2364287"/>
              <a:gd name="connsiteX101" fmla="*/ 1605142 w 4572000"/>
              <a:gd name="connsiteY101" fmla="*/ 1577800 h 2364287"/>
              <a:gd name="connsiteX102" fmla="*/ 1441741 w 4572000"/>
              <a:gd name="connsiteY102" fmla="*/ 1427532 h 2364287"/>
              <a:gd name="connsiteX103" fmla="*/ 1431985 w 4572000"/>
              <a:gd name="connsiteY103" fmla="*/ 1184694 h 2364287"/>
              <a:gd name="connsiteX104" fmla="*/ 1311215 w 4572000"/>
              <a:gd name="connsiteY104" fmla="*/ 1063924 h 2364287"/>
              <a:gd name="connsiteX105" fmla="*/ 1232140 w 4572000"/>
              <a:gd name="connsiteY105" fmla="*/ 1081177 h 2364287"/>
              <a:gd name="connsiteX106" fmla="*/ 927340 w 4572000"/>
              <a:gd name="connsiteY106" fmla="*/ 1081177 h 2364287"/>
              <a:gd name="connsiteX107" fmla="*/ 762292 w 4572000"/>
              <a:gd name="connsiteY107" fmla="*/ 988080 h 2364287"/>
              <a:gd name="connsiteX108" fmla="*/ 774940 w 4572000"/>
              <a:gd name="connsiteY108" fmla="*/ 776377 h 2364287"/>
              <a:gd name="connsiteX109" fmla="*/ 729092 w 4572000"/>
              <a:gd name="connsiteY109" fmla="*/ 755653 h 2364287"/>
              <a:gd name="connsiteX110" fmla="*/ 706815 w 4572000"/>
              <a:gd name="connsiteY110" fmla="*/ 701494 h 2364287"/>
              <a:gd name="connsiteX111" fmla="*/ 667980 w 4572000"/>
              <a:gd name="connsiteY111" fmla="*/ 716714 h 2364287"/>
              <a:gd name="connsiteX112" fmla="*/ 641953 w 4572000"/>
              <a:gd name="connsiteY112" fmla="*/ 771650 h 2364287"/>
              <a:gd name="connsiteX113" fmla="*/ 603276 w 4572000"/>
              <a:gd name="connsiteY113" fmla="*/ 762757 h 2364287"/>
              <a:gd name="connsiteX114" fmla="*/ 529958 w 4572000"/>
              <a:gd name="connsiteY114" fmla="*/ 757067 h 2364287"/>
              <a:gd name="connsiteX115" fmla="*/ 487684 w 4572000"/>
              <a:gd name="connsiteY115" fmla="*/ 776149 h 2364287"/>
              <a:gd name="connsiteX116" fmla="*/ 417390 w 4572000"/>
              <a:gd name="connsiteY116" fmla="*/ 668915 h 2364287"/>
              <a:gd name="connsiteX117" fmla="*/ 393950 w 4572000"/>
              <a:gd name="connsiteY117" fmla="*/ 620993 h 2364287"/>
              <a:gd name="connsiteX118" fmla="*/ 364464 w 4572000"/>
              <a:gd name="connsiteY118" fmla="*/ 603728 h 2364287"/>
              <a:gd name="connsiteX119" fmla="*/ 333555 w 4572000"/>
              <a:gd name="connsiteY119" fmla="*/ 603716 h 2364287"/>
              <a:gd name="connsiteX120" fmla="*/ 321182 w 4572000"/>
              <a:gd name="connsiteY120" fmla="*/ 680368 h 2364287"/>
              <a:gd name="connsiteX121" fmla="*/ 228319 w 4572000"/>
              <a:gd name="connsiteY121" fmla="*/ 672728 h 2364287"/>
              <a:gd name="connsiteX122" fmla="*/ 164920 w 4572000"/>
              <a:gd name="connsiteY122" fmla="*/ 578896 h 2364287"/>
              <a:gd name="connsiteX123" fmla="*/ 144941 w 4572000"/>
              <a:gd name="connsiteY123" fmla="*/ 536691 h 2364287"/>
              <a:gd name="connsiteX124" fmla="*/ 99507 w 4572000"/>
              <a:gd name="connsiteY124" fmla="*/ 486869 h 2364287"/>
              <a:gd name="connsiteX125" fmla="*/ 88716 w 4572000"/>
              <a:gd name="connsiteY125" fmla="*/ 448537 h 2364287"/>
              <a:gd name="connsiteX126" fmla="*/ 80514 w 4572000"/>
              <a:gd name="connsiteY126" fmla="*/ 408317 h 2364287"/>
              <a:gd name="connsiteX127" fmla="*/ 80514 w 4572000"/>
              <a:gd name="connsiteY127" fmla="*/ 356558 h 2364287"/>
              <a:gd name="connsiteX128" fmla="*/ 65712 w 4572000"/>
              <a:gd name="connsiteY128" fmla="*/ 346957 h 2364287"/>
              <a:gd name="connsiteX129" fmla="*/ 40257 w 4572000"/>
              <a:gd name="connsiteY129" fmla="*/ 299049 h 2364287"/>
              <a:gd name="connsiteX130" fmla="*/ 0 w 4572000"/>
              <a:gd name="connsiteY130" fmla="*/ 264543 h 2364287"/>
              <a:gd name="connsiteX131" fmla="*/ 0 w 4572000"/>
              <a:gd name="connsiteY131" fmla="*/ 264543 h 2364287"/>
              <a:gd name="connsiteX132" fmla="*/ 63261 w 4572000"/>
              <a:gd name="connsiteY132" fmla="*/ 264543 h 2364287"/>
              <a:gd name="connsiteX133" fmla="*/ 80514 w 4572000"/>
              <a:gd name="connsiteY133" fmla="*/ 235788 h 2364287"/>
              <a:gd name="connsiteX134" fmla="*/ 92015 w 4572000"/>
              <a:gd name="connsiteY134" fmla="*/ 178279 h 2364287"/>
              <a:gd name="connsiteX0" fmla="*/ 80514 w 4572000"/>
              <a:gd name="connsiteY0" fmla="*/ 235788 h 2364287"/>
              <a:gd name="connsiteX1" fmla="*/ 115019 w 4572000"/>
              <a:gd name="connsiteY1" fmla="*/ 57509 h 2364287"/>
              <a:gd name="connsiteX2" fmla="*/ 161027 w 4572000"/>
              <a:gd name="connsiteY2" fmla="*/ 51758 h 2364287"/>
              <a:gd name="connsiteX3" fmla="*/ 212785 w 4572000"/>
              <a:gd name="connsiteY3" fmla="*/ 92015 h 2364287"/>
              <a:gd name="connsiteX4" fmla="*/ 293298 w 4572000"/>
              <a:gd name="connsiteY4" fmla="*/ 109268 h 2364287"/>
              <a:gd name="connsiteX5" fmla="*/ 327804 w 4572000"/>
              <a:gd name="connsiteY5" fmla="*/ 63260 h 2364287"/>
              <a:gd name="connsiteX6" fmla="*/ 327804 w 4572000"/>
              <a:gd name="connsiteY6" fmla="*/ 63260 h 2364287"/>
              <a:gd name="connsiteX7" fmla="*/ 448574 w 4572000"/>
              <a:gd name="connsiteY7" fmla="*/ 51758 h 2364287"/>
              <a:gd name="connsiteX8" fmla="*/ 517585 w 4572000"/>
              <a:gd name="connsiteY8" fmla="*/ 57509 h 2364287"/>
              <a:gd name="connsiteX9" fmla="*/ 603849 w 4572000"/>
              <a:gd name="connsiteY9" fmla="*/ 0 h 2364287"/>
              <a:gd name="connsiteX10" fmla="*/ 707366 w 4572000"/>
              <a:gd name="connsiteY10" fmla="*/ 0 h 2364287"/>
              <a:gd name="connsiteX11" fmla="*/ 810883 w 4572000"/>
              <a:gd name="connsiteY11" fmla="*/ 34505 h 2364287"/>
              <a:gd name="connsiteX12" fmla="*/ 897148 w 4572000"/>
              <a:gd name="connsiteY12" fmla="*/ 109268 h 2364287"/>
              <a:gd name="connsiteX13" fmla="*/ 966159 w 4572000"/>
              <a:gd name="connsiteY13" fmla="*/ 120769 h 2364287"/>
              <a:gd name="connsiteX14" fmla="*/ 1029419 w 4572000"/>
              <a:gd name="connsiteY14" fmla="*/ 184030 h 2364287"/>
              <a:gd name="connsiteX15" fmla="*/ 1109932 w 4572000"/>
              <a:gd name="connsiteY15" fmla="*/ 201283 h 2364287"/>
              <a:gd name="connsiteX16" fmla="*/ 1150189 w 4572000"/>
              <a:gd name="connsiteY16" fmla="*/ 184030 h 2364287"/>
              <a:gd name="connsiteX17" fmla="*/ 1213449 w 4572000"/>
              <a:gd name="connsiteY17" fmla="*/ 207034 h 2364287"/>
              <a:gd name="connsiteX18" fmla="*/ 1299714 w 4572000"/>
              <a:gd name="connsiteY18" fmla="*/ 184030 h 2364287"/>
              <a:gd name="connsiteX19" fmla="*/ 1357223 w 4572000"/>
              <a:gd name="connsiteY19" fmla="*/ 143773 h 2364287"/>
              <a:gd name="connsiteX20" fmla="*/ 1431985 w 4572000"/>
              <a:gd name="connsiteY20" fmla="*/ 132271 h 2364287"/>
              <a:gd name="connsiteX21" fmla="*/ 1598763 w 4572000"/>
              <a:gd name="connsiteY21" fmla="*/ 149524 h 2364287"/>
              <a:gd name="connsiteX22" fmla="*/ 1788544 w 4572000"/>
              <a:gd name="connsiteY22" fmla="*/ 195532 h 2364287"/>
              <a:gd name="connsiteX23" fmla="*/ 1926566 w 4572000"/>
              <a:gd name="connsiteY23" fmla="*/ 270294 h 2364287"/>
              <a:gd name="connsiteX24" fmla="*/ 2053087 w 4572000"/>
              <a:gd name="connsiteY24" fmla="*/ 333554 h 2364287"/>
              <a:gd name="connsiteX25" fmla="*/ 2058838 w 4572000"/>
              <a:gd name="connsiteY25" fmla="*/ 356558 h 2364287"/>
              <a:gd name="connsiteX26" fmla="*/ 2047336 w 4572000"/>
              <a:gd name="connsiteY26" fmla="*/ 414068 h 2364287"/>
              <a:gd name="connsiteX27" fmla="*/ 2035834 w 4572000"/>
              <a:gd name="connsiteY27" fmla="*/ 454324 h 2364287"/>
              <a:gd name="connsiteX28" fmla="*/ 2001329 w 4572000"/>
              <a:gd name="connsiteY28" fmla="*/ 477328 h 2364287"/>
              <a:gd name="connsiteX29" fmla="*/ 1989827 w 4572000"/>
              <a:gd name="connsiteY29" fmla="*/ 529086 h 2364287"/>
              <a:gd name="connsiteX30" fmla="*/ 1989827 w 4572000"/>
              <a:gd name="connsiteY30" fmla="*/ 615351 h 2364287"/>
              <a:gd name="connsiteX31" fmla="*/ 1996579 w 4572000"/>
              <a:gd name="connsiteY31" fmla="*/ 691689 h 2364287"/>
              <a:gd name="connsiteX32" fmla="*/ 2058152 w 4572000"/>
              <a:gd name="connsiteY32" fmla="*/ 731854 h 2364287"/>
              <a:gd name="connsiteX33" fmla="*/ 2105847 w 4572000"/>
              <a:gd name="connsiteY33" fmla="*/ 767101 h 2364287"/>
              <a:gd name="connsiteX34" fmla="*/ 2168106 w 4572000"/>
              <a:gd name="connsiteY34" fmla="*/ 777118 h 2364287"/>
              <a:gd name="connsiteX35" fmla="*/ 2248619 w 4572000"/>
              <a:gd name="connsiteY35" fmla="*/ 784539 h 2364287"/>
              <a:gd name="connsiteX36" fmla="*/ 2306129 w 4572000"/>
              <a:gd name="connsiteY36" fmla="*/ 764875 h 2364287"/>
              <a:gd name="connsiteX37" fmla="*/ 2346385 w 4572000"/>
              <a:gd name="connsiteY37" fmla="*/ 730369 h 2364287"/>
              <a:gd name="connsiteX38" fmla="*/ 2398144 w 4572000"/>
              <a:gd name="connsiteY38" fmla="*/ 730369 h 2364287"/>
              <a:gd name="connsiteX39" fmla="*/ 2455653 w 4572000"/>
              <a:gd name="connsiteY39" fmla="*/ 741871 h 2364287"/>
              <a:gd name="connsiteX40" fmla="*/ 2536166 w 4572000"/>
              <a:gd name="connsiteY40" fmla="*/ 638354 h 2364287"/>
              <a:gd name="connsiteX41" fmla="*/ 2639683 w 4572000"/>
              <a:gd name="connsiteY41" fmla="*/ 621102 h 2364287"/>
              <a:gd name="connsiteX42" fmla="*/ 2766204 w 4572000"/>
              <a:gd name="connsiteY42" fmla="*/ 626852 h 2364287"/>
              <a:gd name="connsiteX43" fmla="*/ 2858219 w 4572000"/>
              <a:gd name="connsiteY43" fmla="*/ 684362 h 2364287"/>
              <a:gd name="connsiteX44" fmla="*/ 2927231 w 4572000"/>
              <a:gd name="connsiteY44" fmla="*/ 626852 h 2364287"/>
              <a:gd name="connsiteX45" fmla="*/ 3007744 w 4572000"/>
              <a:gd name="connsiteY45" fmla="*/ 517585 h 2364287"/>
              <a:gd name="connsiteX46" fmla="*/ 3134265 w 4572000"/>
              <a:gd name="connsiteY46" fmla="*/ 379562 h 2364287"/>
              <a:gd name="connsiteX47" fmla="*/ 3237782 w 4572000"/>
              <a:gd name="connsiteY47" fmla="*/ 333554 h 2364287"/>
              <a:gd name="connsiteX48" fmla="*/ 3306793 w 4572000"/>
              <a:gd name="connsiteY48" fmla="*/ 195532 h 2364287"/>
              <a:gd name="connsiteX49" fmla="*/ 3444815 w 4572000"/>
              <a:gd name="connsiteY49" fmla="*/ 195532 h 2364287"/>
              <a:gd name="connsiteX50" fmla="*/ 3623095 w 4572000"/>
              <a:gd name="connsiteY50" fmla="*/ 166777 h 2364287"/>
              <a:gd name="connsiteX51" fmla="*/ 3766868 w 4572000"/>
              <a:gd name="connsiteY51" fmla="*/ 103517 h 2364287"/>
              <a:gd name="connsiteX52" fmla="*/ 3841631 w 4572000"/>
              <a:gd name="connsiteY52" fmla="*/ 51758 h 2364287"/>
              <a:gd name="connsiteX53" fmla="*/ 3956649 w 4572000"/>
              <a:gd name="connsiteY53" fmla="*/ 5751 h 2364287"/>
              <a:gd name="connsiteX54" fmla="*/ 4019910 w 4572000"/>
              <a:gd name="connsiteY54" fmla="*/ 92015 h 2364287"/>
              <a:gd name="connsiteX55" fmla="*/ 3945148 w 4572000"/>
              <a:gd name="connsiteY55" fmla="*/ 212785 h 2364287"/>
              <a:gd name="connsiteX56" fmla="*/ 3870385 w 4572000"/>
              <a:gd name="connsiteY56" fmla="*/ 299049 h 2364287"/>
              <a:gd name="connsiteX57" fmla="*/ 3956649 w 4572000"/>
              <a:gd name="connsiteY57" fmla="*/ 414068 h 2364287"/>
              <a:gd name="connsiteX58" fmla="*/ 3962400 w 4572000"/>
              <a:gd name="connsiteY58" fmla="*/ 506083 h 2364287"/>
              <a:gd name="connsiteX59" fmla="*/ 3899140 w 4572000"/>
              <a:gd name="connsiteY59" fmla="*/ 592347 h 2364287"/>
              <a:gd name="connsiteX60" fmla="*/ 3916393 w 4572000"/>
              <a:gd name="connsiteY60" fmla="*/ 701615 h 2364287"/>
              <a:gd name="connsiteX61" fmla="*/ 4008408 w 4572000"/>
              <a:gd name="connsiteY61" fmla="*/ 713117 h 2364287"/>
              <a:gd name="connsiteX62" fmla="*/ 4094672 w 4572000"/>
              <a:gd name="connsiteY62" fmla="*/ 667109 h 2364287"/>
              <a:gd name="connsiteX63" fmla="*/ 4180936 w 4572000"/>
              <a:gd name="connsiteY63" fmla="*/ 718868 h 2364287"/>
              <a:gd name="connsiteX64" fmla="*/ 4221193 w 4572000"/>
              <a:gd name="connsiteY64" fmla="*/ 747622 h 2364287"/>
              <a:gd name="connsiteX65" fmla="*/ 4301706 w 4572000"/>
              <a:gd name="connsiteY65" fmla="*/ 839637 h 2364287"/>
              <a:gd name="connsiteX66" fmla="*/ 4405223 w 4572000"/>
              <a:gd name="connsiteY66" fmla="*/ 862641 h 2364287"/>
              <a:gd name="connsiteX67" fmla="*/ 4491487 w 4572000"/>
              <a:gd name="connsiteY67" fmla="*/ 925902 h 2364287"/>
              <a:gd name="connsiteX68" fmla="*/ 4560498 w 4572000"/>
              <a:gd name="connsiteY68" fmla="*/ 1000664 h 2364287"/>
              <a:gd name="connsiteX69" fmla="*/ 4572000 w 4572000"/>
              <a:gd name="connsiteY69" fmla="*/ 1058173 h 2364287"/>
              <a:gd name="connsiteX70" fmla="*/ 4566249 w 4572000"/>
              <a:gd name="connsiteY70" fmla="*/ 1069675 h 2364287"/>
              <a:gd name="connsiteX71" fmla="*/ 4445480 w 4572000"/>
              <a:gd name="connsiteY71" fmla="*/ 1201947 h 2364287"/>
              <a:gd name="connsiteX72" fmla="*/ 4186687 w 4572000"/>
              <a:gd name="connsiteY72" fmla="*/ 1472241 h 2364287"/>
              <a:gd name="connsiteX73" fmla="*/ 4133298 w 4572000"/>
              <a:gd name="connsiteY73" fmla="*/ 1595144 h 2364287"/>
              <a:gd name="connsiteX74" fmla="*/ 4107292 w 4572000"/>
              <a:gd name="connsiteY74" fmla="*/ 1721665 h 2364287"/>
              <a:gd name="connsiteX75" fmla="*/ 4024031 w 4572000"/>
              <a:gd name="connsiteY75" fmla="*/ 1803848 h 2364287"/>
              <a:gd name="connsiteX76" fmla="*/ 3956649 w 4572000"/>
              <a:gd name="connsiteY76" fmla="*/ 1794294 h 2364287"/>
              <a:gd name="connsiteX77" fmla="*/ 3962400 w 4572000"/>
              <a:gd name="connsiteY77" fmla="*/ 1886309 h 2364287"/>
              <a:gd name="connsiteX78" fmla="*/ 3899140 w 4572000"/>
              <a:gd name="connsiteY78" fmla="*/ 1926566 h 2364287"/>
              <a:gd name="connsiteX79" fmla="*/ 3847382 w 4572000"/>
              <a:gd name="connsiteY79" fmla="*/ 1943819 h 2364287"/>
              <a:gd name="connsiteX80" fmla="*/ 3847382 w 4572000"/>
              <a:gd name="connsiteY80" fmla="*/ 1943819 h 2364287"/>
              <a:gd name="connsiteX81" fmla="*/ 3792934 w 4572000"/>
              <a:gd name="connsiteY81" fmla="*/ 2246021 h 2364287"/>
              <a:gd name="connsiteX82" fmla="*/ 3670535 w 4572000"/>
              <a:gd name="connsiteY82" fmla="*/ 2250196 h 2364287"/>
              <a:gd name="connsiteX83" fmla="*/ 3466504 w 4572000"/>
              <a:gd name="connsiteY83" fmla="*/ 2310951 h 2364287"/>
              <a:gd name="connsiteX84" fmla="*/ 3259097 w 4572000"/>
              <a:gd name="connsiteY84" fmla="*/ 2364287 h 2364287"/>
              <a:gd name="connsiteX85" fmla="*/ 3160703 w 4572000"/>
              <a:gd name="connsiteY85" fmla="*/ 2356866 h 2364287"/>
              <a:gd name="connsiteX86" fmla="*/ 3060993 w 4572000"/>
              <a:gd name="connsiteY86" fmla="*/ 2364193 h 2364287"/>
              <a:gd name="connsiteX87" fmla="*/ 2967545 w 4572000"/>
              <a:gd name="connsiteY87" fmla="*/ 2344529 h 2364287"/>
              <a:gd name="connsiteX88" fmla="*/ 2872097 w 4572000"/>
              <a:gd name="connsiteY88" fmla="*/ 2358536 h 2364287"/>
              <a:gd name="connsiteX89" fmla="*/ 2814900 w 4572000"/>
              <a:gd name="connsiteY89" fmla="*/ 2258451 h 2364287"/>
              <a:gd name="connsiteX90" fmla="*/ 2726693 w 4572000"/>
              <a:gd name="connsiteY90" fmla="*/ 2237859 h 2364287"/>
              <a:gd name="connsiteX91" fmla="*/ 2596423 w 4572000"/>
              <a:gd name="connsiteY91" fmla="*/ 2273107 h 2364287"/>
              <a:gd name="connsiteX92" fmla="*/ 2501346 w 4572000"/>
              <a:gd name="connsiteY92" fmla="*/ 2255019 h 2364287"/>
              <a:gd name="connsiteX93" fmla="*/ 2414082 w 4572000"/>
              <a:gd name="connsiteY93" fmla="*/ 2249175 h 2364287"/>
              <a:gd name="connsiteX94" fmla="*/ 2345384 w 4572000"/>
              <a:gd name="connsiteY94" fmla="*/ 2123674 h 2364287"/>
              <a:gd name="connsiteX95" fmla="*/ 2242181 w 4572000"/>
              <a:gd name="connsiteY95" fmla="*/ 2158829 h 2364287"/>
              <a:gd name="connsiteX96" fmla="*/ 2179352 w 4572000"/>
              <a:gd name="connsiteY96" fmla="*/ 1975541 h 2364287"/>
              <a:gd name="connsiteX97" fmla="*/ 2069712 w 4572000"/>
              <a:gd name="connsiteY97" fmla="*/ 1809971 h 2364287"/>
              <a:gd name="connsiteX98" fmla="*/ 1982074 w 4572000"/>
              <a:gd name="connsiteY98" fmla="*/ 1811732 h 2364287"/>
              <a:gd name="connsiteX99" fmla="*/ 1902877 w 4572000"/>
              <a:gd name="connsiteY99" fmla="*/ 1801900 h 2364287"/>
              <a:gd name="connsiteX100" fmla="*/ 1777670 w 4572000"/>
              <a:gd name="connsiteY100" fmla="*/ 1668237 h 2364287"/>
              <a:gd name="connsiteX101" fmla="*/ 1605142 w 4572000"/>
              <a:gd name="connsiteY101" fmla="*/ 1577800 h 2364287"/>
              <a:gd name="connsiteX102" fmla="*/ 1441741 w 4572000"/>
              <a:gd name="connsiteY102" fmla="*/ 1427532 h 2364287"/>
              <a:gd name="connsiteX103" fmla="*/ 1431985 w 4572000"/>
              <a:gd name="connsiteY103" fmla="*/ 1184694 h 2364287"/>
              <a:gd name="connsiteX104" fmla="*/ 1311215 w 4572000"/>
              <a:gd name="connsiteY104" fmla="*/ 1063924 h 2364287"/>
              <a:gd name="connsiteX105" fmla="*/ 1232140 w 4572000"/>
              <a:gd name="connsiteY105" fmla="*/ 1081177 h 2364287"/>
              <a:gd name="connsiteX106" fmla="*/ 927340 w 4572000"/>
              <a:gd name="connsiteY106" fmla="*/ 1081177 h 2364287"/>
              <a:gd name="connsiteX107" fmla="*/ 762292 w 4572000"/>
              <a:gd name="connsiteY107" fmla="*/ 988080 h 2364287"/>
              <a:gd name="connsiteX108" fmla="*/ 774940 w 4572000"/>
              <a:gd name="connsiteY108" fmla="*/ 776377 h 2364287"/>
              <a:gd name="connsiteX109" fmla="*/ 729092 w 4572000"/>
              <a:gd name="connsiteY109" fmla="*/ 755653 h 2364287"/>
              <a:gd name="connsiteX110" fmla="*/ 706815 w 4572000"/>
              <a:gd name="connsiteY110" fmla="*/ 701494 h 2364287"/>
              <a:gd name="connsiteX111" fmla="*/ 667980 w 4572000"/>
              <a:gd name="connsiteY111" fmla="*/ 716714 h 2364287"/>
              <a:gd name="connsiteX112" fmla="*/ 641953 w 4572000"/>
              <a:gd name="connsiteY112" fmla="*/ 771650 h 2364287"/>
              <a:gd name="connsiteX113" fmla="*/ 603276 w 4572000"/>
              <a:gd name="connsiteY113" fmla="*/ 762757 h 2364287"/>
              <a:gd name="connsiteX114" fmla="*/ 529958 w 4572000"/>
              <a:gd name="connsiteY114" fmla="*/ 757067 h 2364287"/>
              <a:gd name="connsiteX115" fmla="*/ 487684 w 4572000"/>
              <a:gd name="connsiteY115" fmla="*/ 776149 h 2364287"/>
              <a:gd name="connsiteX116" fmla="*/ 417390 w 4572000"/>
              <a:gd name="connsiteY116" fmla="*/ 668915 h 2364287"/>
              <a:gd name="connsiteX117" fmla="*/ 393950 w 4572000"/>
              <a:gd name="connsiteY117" fmla="*/ 620993 h 2364287"/>
              <a:gd name="connsiteX118" fmla="*/ 364464 w 4572000"/>
              <a:gd name="connsiteY118" fmla="*/ 603728 h 2364287"/>
              <a:gd name="connsiteX119" fmla="*/ 333555 w 4572000"/>
              <a:gd name="connsiteY119" fmla="*/ 603716 h 2364287"/>
              <a:gd name="connsiteX120" fmla="*/ 321182 w 4572000"/>
              <a:gd name="connsiteY120" fmla="*/ 680368 h 2364287"/>
              <a:gd name="connsiteX121" fmla="*/ 228319 w 4572000"/>
              <a:gd name="connsiteY121" fmla="*/ 672728 h 2364287"/>
              <a:gd name="connsiteX122" fmla="*/ 164920 w 4572000"/>
              <a:gd name="connsiteY122" fmla="*/ 578896 h 2364287"/>
              <a:gd name="connsiteX123" fmla="*/ 144941 w 4572000"/>
              <a:gd name="connsiteY123" fmla="*/ 536691 h 2364287"/>
              <a:gd name="connsiteX124" fmla="*/ 99507 w 4572000"/>
              <a:gd name="connsiteY124" fmla="*/ 486869 h 2364287"/>
              <a:gd name="connsiteX125" fmla="*/ 88716 w 4572000"/>
              <a:gd name="connsiteY125" fmla="*/ 448537 h 2364287"/>
              <a:gd name="connsiteX126" fmla="*/ 80514 w 4572000"/>
              <a:gd name="connsiteY126" fmla="*/ 408317 h 2364287"/>
              <a:gd name="connsiteX127" fmla="*/ 80514 w 4572000"/>
              <a:gd name="connsiteY127" fmla="*/ 356558 h 2364287"/>
              <a:gd name="connsiteX128" fmla="*/ 65712 w 4572000"/>
              <a:gd name="connsiteY128" fmla="*/ 346957 h 2364287"/>
              <a:gd name="connsiteX129" fmla="*/ 40257 w 4572000"/>
              <a:gd name="connsiteY129" fmla="*/ 299049 h 2364287"/>
              <a:gd name="connsiteX130" fmla="*/ 0 w 4572000"/>
              <a:gd name="connsiteY130" fmla="*/ 264543 h 2364287"/>
              <a:gd name="connsiteX131" fmla="*/ 0 w 4572000"/>
              <a:gd name="connsiteY131" fmla="*/ 264543 h 2364287"/>
              <a:gd name="connsiteX132" fmla="*/ 63261 w 4572000"/>
              <a:gd name="connsiteY132" fmla="*/ 264543 h 2364287"/>
              <a:gd name="connsiteX133" fmla="*/ 80514 w 4572000"/>
              <a:gd name="connsiteY133" fmla="*/ 235788 h 2364287"/>
              <a:gd name="connsiteX0" fmla="*/ 80514 w 4572000"/>
              <a:gd name="connsiteY0" fmla="*/ 235788 h 2364287"/>
              <a:gd name="connsiteX1" fmla="*/ 115019 w 4572000"/>
              <a:gd name="connsiteY1" fmla="*/ 57509 h 2364287"/>
              <a:gd name="connsiteX2" fmla="*/ 161027 w 4572000"/>
              <a:gd name="connsiteY2" fmla="*/ 51758 h 2364287"/>
              <a:gd name="connsiteX3" fmla="*/ 212785 w 4572000"/>
              <a:gd name="connsiteY3" fmla="*/ 92015 h 2364287"/>
              <a:gd name="connsiteX4" fmla="*/ 293298 w 4572000"/>
              <a:gd name="connsiteY4" fmla="*/ 109268 h 2364287"/>
              <a:gd name="connsiteX5" fmla="*/ 327804 w 4572000"/>
              <a:gd name="connsiteY5" fmla="*/ 63260 h 2364287"/>
              <a:gd name="connsiteX6" fmla="*/ 422800 w 4572000"/>
              <a:gd name="connsiteY6" fmla="*/ 193636 h 2364287"/>
              <a:gd name="connsiteX7" fmla="*/ 448574 w 4572000"/>
              <a:gd name="connsiteY7" fmla="*/ 51758 h 2364287"/>
              <a:gd name="connsiteX8" fmla="*/ 517585 w 4572000"/>
              <a:gd name="connsiteY8" fmla="*/ 57509 h 2364287"/>
              <a:gd name="connsiteX9" fmla="*/ 603849 w 4572000"/>
              <a:gd name="connsiteY9" fmla="*/ 0 h 2364287"/>
              <a:gd name="connsiteX10" fmla="*/ 707366 w 4572000"/>
              <a:gd name="connsiteY10" fmla="*/ 0 h 2364287"/>
              <a:gd name="connsiteX11" fmla="*/ 810883 w 4572000"/>
              <a:gd name="connsiteY11" fmla="*/ 34505 h 2364287"/>
              <a:gd name="connsiteX12" fmla="*/ 897148 w 4572000"/>
              <a:gd name="connsiteY12" fmla="*/ 109268 h 2364287"/>
              <a:gd name="connsiteX13" fmla="*/ 966159 w 4572000"/>
              <a:gd name="connsiteY13" fmla="*/ 120769 h 2364287"/>
              <a:gd name="connsiteX14" fmla="*/ 1029419 w 4572000"/>
              <a:gd name="connsiteY14" fmla="*/ 184030 h 2364287"/>
              <a:gd name="connsiteX15" fmla="*/ 1109932 w 4572000"/>
              <a:gd name="connsiteY15" fmla="*/ 201283 h 2364287"/>
              <a:gd name="connsiteX16" fmla="*/ 1150189 w 4572000"/>
              <a:gd name="connsiteY16" fmla="*/ 184030 h 2364287"/>
              <a:gd name="connsiteX17" fmla="*/ 1213449 w 4572000"/>
              <a:gd name="connsiteY17" fmla="*/ 207034 h 2364287"/>
              <a:gd name="connsiteX18" fmla="*/ 1299714 w 4572000"/>
              <a:gd name="connsiteY18" fmla="*/ 184030 h 2364287"/>
              <a:gd name="connsiteX19" fmla="*/ 1357223 w 4572000"/>
              <a:gd name="connsiteY19" fmla="*/ 143773 h 2364287"/>
              <a:gd name="connsiteX20" fmla="*/ 1431985 w 4572000"/>
              <a:gd name="connsiteY20" fmla="*/ 132271 h 2364287"/>
              <a:gd name="connsiteX21" fmla="*/ 1598763 w 4572000"/>
              <a:gd name="connsiteY21" fmla="*/ 149524 h 2364287"/>
              <a:gd name="connsiteX22" fmla="*/ 1788544 w 4572000"/>
              <a:gd name="connsiteY22" fmla="*/ 195532 h 2364287"/>
              <a:gd name="connsiteX23" fmla="*/ 1926566 w 4572000"/>
              <a:gd name="connsiteY23" fmla="*/ 270294 h 2364287"/>
              <a:gd name="connsiteX24" fmla="*/ 2053087 w 4572000"/>
              <a:gd name="connsiteY24" fmla="*/ 333554 h 2364287"/>
              <a:gd name="connsiteX25" fmla="*/ 2058838 w 4572000"/>
              <a:gd name="connsiteY25" fmla="*/ 356558 h 2364287"/>
              <a:gd name="connsiteX26" fmla="*/ 2047336 w 4572000"/>
              <a:gd name="connsiteY26" fmla="*/ 414068 h 2364287"/>
              <a:gd name="connsiteX27" fmla="*/ 2035834 w 4572000"/>
              <a:gd name="connsiteY27" fmla="*/ 454324 h 2364287"/>
              <a:gd name="connsiteX28" fmla="*/ 2001329 w 4572000"/>
              <a:gd name="connsiteY28" fmla="*/ 477328 h 2364287"/>
              <a:gd name="connsiteX29" fmla="*/ 1989827 w 4572000"/>
              <a:gd name="connsiteY29" fmla="*/ 529086 h 2364287"/>
              <a:gd name="connsiteX30" fmla="*/ 1989827 w 4572000"/>
              <a:gd name="connsiteY30" fmla="*/ 615351 h 2364287"/>
              <a:gd name="connsiteX31" fmla="*/ 1996579 w 4572000"/>
              <a:gd name="connsiteY31" fmla="*/ 691689 h 2364287"/>
              <a:gd name="connsiteX32" fmla="*/ 2058152 w 4572000"/>
              <a:gd name="connsiteY32" fmla="*/ 731854 h 2364287"/>
              <a:gd name="connsiteX33" fmla="*/ 2105847 w 4572000"/>
              <a:gd name="connsiteY33" fmla="*/ 767101 h 2364287"/>
              <a:gd name="connsiteX34" fmla="*/ 2168106 w 4572000"/>
              <a:gd name="connsiteY34" fmla="*/ 777118 h 2364287"/>
              <a:gd name="connsiteX35" fmla="*/ 2248619 w 4572000"/>
              <a:gd name="connsiteY35" fmla="*/ 784539 h 2364287"/>
              <a:gd name="connsiteX36" fmla="*/ 2306129 w 4572000"/>
              <a:gd name="connsiteY36" fmla="*/ 764875 h 2364287"/>
              <a:gd name="connsiteX37" fmla="*/ 2346385 w 4572000"/>
              <a:gd name="connsiteY37" fmla="*/ 730369 h 2364287"/>
              <a:gd name="connsiteX38" fmla="*/ 2398144 w 4572000"/>
              <a:gd name="connsiteY38" fmla="*/ 730369 h 2364287"/>
              <a:gd name="connsiteX39" fmla="*/ 2455653 w 4572000"/>
              <a:gd name="connsiteY39" fmla="*/ 741871 h 2364287"/>
              <a:gd name="connsiteX40" fmla="*/ 2536166 w 4572000"/>
              <a:gd name="connsiteY40" fmla="*/ 638354 h 2364287"/>
              <a:gd name="connsiteX41" fmla="*/ 2639683 w 4572000"/>
              <a:gd name="connsiteY41" fmla="*/ 621102 h 2364287"/>
              <a:gd name="connsiteX42" fmla="*/ 2766204 w 4572000"/>
              <a:gd name="connsiteY42" fmla="*/ 626852 h 2364287"/>
              <a:gd name="connsiteX43" fmla="*/ 2858219 w 4572000"/>
              <a:gd name="connsiteY43" fmla="*/ 684362 h 2364287"/>
              <a:gd name="connsiteX44" fmla="*/ 2927231 w 4572000"/>
              <a:gd name="connsiteY44" fmla="*/ 626852 h 2364287"/>
              <a:gd name="connsiteX45" fmla="*/ 3007744 w 4572000"/>
              <a:gd name="connsiteY45" fmla="*/ 517585 h 2364287"/>
              <a:gd name="connsiteX46" fmla="*/ 3134265 w 4572000"/>
              <a:gd name="connsiteY46" fmla="*/ 379562 h 2364287"/>
              <a:gd name="connsiteX47" fmla="*/ 3237782 w 4572000"/>
              <a:gd name="connsiteY47" fmla="*/ 333554 h 2364287"/>
              <a:gd name="connsiteX48" fmla="*/ 3306793 w 4572000"/>
              <a:gd name="connsiteY48" fmla="*/ 195532 h 2364287"/>
              <a:gd name="connsiteX49" fmla="*/ 3444815 w 4572000"/>
              <a:gd name="connsiteY49" fmla="*/ 195532 h 2364287"/>
              <a:gd name="connsiteX50" fmla="*/ 3623095 w 4572000"/>
              <a:gd name="connsiteY50" fmla="*/ 166777 h 2364287"/>
              <a:gd name="connsiteX51" fmla="*/ 3766868 w 4572000"/>
              <a:gd name="connsiteY51" fmla="*/ 103517 h 2364287"/>
              <a:gd name="connsiteX52" fmla="*/ 3841631 w 4572000"/>
              <a:gd name="connsiteY52" fmla="*/ 51758 h 2364287"/>
              <a:gd name="connsiteX53" fmla="*/ 3956649 w 4572000"/>
              <a:gd name="connsiteY53" fmla="*/ 5751 h 2364287"/>
              <a:gd name="connsiteX54" fmla="*/ 4019910 w 4572000"/>
              <a:gd name="connsiteY54" fmla="*/ 92015 h 2364287"/>
              <a:gd name="connsiteX55" fmla="*/ 3945148 w 4572000"/>
              <a:gd name="connsiteY55" fmla="*/ 212785 h 2364287"/>
              <a:gd name="connsiteX56" fmla="*/ 3870385 w 4572000"/>
              <a:gd name="connsiteY56" fmla="*/ 299049 h 2364287"/>
              <a:gd name="connsiteX57" fmla="*/ 3956649 w 4572000"/>
              <a:gd name="connsiteY57" fmla="*/ 414068 h 2364287"/>
              <a:gd name="connsiteX58" fmla="*/ 3962400 w 4572000"/>
              <a:gd name="connsiteY58" fmla="*/ 506083 h 2364287"/>
              <a:gd name="connsiteX59" fmla="*/ 3899140 w 4572000"/>
              <a:gd name="connsiteY59" fmla="*/ 592347 h 2364287"/>
              <a:gd name="connsiteX60" fmla="*/ 3916393 w 4572000"/>
              <a:gd name="connsiteY60" fmla="*/ 701615 h 2364287"/>
              <a:gd name="connsiteX61" fmla="*/ 4008408 w 4572000"/>
              <a:gd name="connsiteY61" fmla="*/ 713117 h 2364287"/>
              <a:gd name="connsiteX62" fmla="*/ 4094672 w 4572000"/>
              <a:gd name="connsiteY62" fmla="*/ 667109 h 2364287"/>
              <a:gd name="connsiteX63" fmla="*/ 4180936 w 4572000"/>
              <a:gd name="connsiteY63" fmla="*/ 718868 h 2364287"/>
              <a:gd name="connsiteX64" fmla="*/ 4221193 w 4572000"/>
              <a:gd name="connsiteY64" fmla="*/ 747622 h 2364287"/>
              <a:gd name="connsiteX65" fmla="*/ 4301706 w 4572000"/>
              <a:gd name="connsiteY65" fmla="*/ 839637 h 2364287"/>
              <a:gd name="connsiteX66" fmla="*/ 4405223 w 4572000"/>
              <a:gd name="connsiteY66" fmla="*/ 862641 h 2364287"/>
              <a:gd name="connsiteX67" fmla="*/ 4491487 w 4572000"/>
              <a:gd name="connsiteY67" fmla="*/ 925902 h 2364287"/>
              <a:gd name="connsiteX68" fmla="*/ 4560498 w 4572000"/>
              <a:gd name="connsiteY68" fmla="*/ 1000664 h 2364287"/>
              <a:gd name="connsiteX69" fmla="*/ 4572000 w 4572000"/>
              <a:gd name="connsiteY69" fmla="*/ 1058173 h 2364287"/>
              <a:gd name="connsiteX70" fmla="*/ 4566249 w 4572000"/>
              <a:gd name="connsiteY70" fmla="*/ 1069675 h 2364287"/>
              <a:gd name="connsiteX71" fmla="*/ 4445480 w 4572000"/>
              <a:gd name="connsiteY71" fmla="*/ 1201947 h 2364287"/>
              <a:gd name="connsiteX72" fmla="*/ 4186687 w 4572000"/>
              <a:gd name="connsiteY72" fmla="*/ 1472241 h 2364287"/>
              <a:gd name="connsiteX73" fmla="*/ 4133298 w 4572000"/>
              <a:gd name="connsiteY73" fmla="*/ 1595144 h 2364287"/>
              <a:gd name="connsiteX74" fmla="*/ 4107292 w 4572000"/>
              <a:gd name="connsiteY74" fmla="*/ 1721665 h 2364287"/>
              <a:gd name="connsiteX75" fmla="*/ 4024031 w 4572000"/>
              <a:gd name="connsiteY75" fmla="*/ 1803848 h 2364287"/>
              <a:gd name="connsiteX76" fmla="*/ 3956649 w 4572000"/>
              <a:gd name="connsiteY76" fmla="*/ 1794294 h 2364287"/>
              <a:gd name="connsiteX77" fmla="*/ 3962400 w 4572000"/>
              <a:gd name="connsiteY77" fmla="*/ 1886309 h 2364287"/>
              <a:gd name="connsiteX78" fmla="*/ 3899140 w 4572000"/>
              <a:gd name="connsiteY78" fmla="*/ 1926566 h 2364287"/>
              <a:gd name="connsiteX79" fmla="*/ 3847382 w 4572000"/>
              <a:gd name="connsiteY79" fmla="*/ 1943819 h 2364287"/>
              <a:gd name="connsiteX80" fmla="*/ 3847382 w 4572000"/>
              <a:gd name="connsiteY80" fmla="*/ 1943819 h 2364287"/>
              <a:gd name="connsiteX81" fmla="*/ 3792934 w 4572000"/>
              <a:gd name="connsiteY81" fmla="*/ 2246021 h 2364287"/>
              <a:gd name="connsiteX82" fmla="*/ 3670535 w 4572000"/>
              <a:gd name="connsiteY82" fmla="*/ 2250196 h 2364287"/>
              <a:gd name="connsiteX83" fmla="*/ 3466504 w 4572000"/>
              <a:gd name="connsiteY83" fmla="*/ 2310951 h 2364287"/>
              <a:gd name="connsiteX84" fmla="*/ 3259097 w 4572000"/>
              <a:gd name="connsiteY84" fmla="*/ 2364287 h 2364287"/>
              <a:gd name="connsiteX85" fmla="*/ 3160703 w 4572000"/>
              <a:gd name="connsiteY85" fmla="*/ 2356866 h 2364287"/>
              <a:gd name="connsiteX86" fmla="*/ 3060993 w 4572000"/>
              <a:gd name="connsiteY86" fmla="*/ 2364193 h 2364287"/>
              <a:gd name="connsiteX87" fmla="*/ 2967545 w 4572000"/>
              <a:gd name="connsiteY87" fmla="*/ 2344529 h 2364287"/>
              <a:gd name="connsiteX88" fmla="*/ 2872097 w 4572000"/>
              <a:gd name="connsiteY88" fmla="*/ 2358536 h 2364287"/>
              <a:gd name="connsiteX89" fmla="*/ 2814900 w 4572000"/>
              <a:gd name="connsiteY89" fmla="*/ 2258451 h 2364287"/>
              <a:gd name="connsiteX90" fmla="*/ 2726693 w 4572000"/>
              <a:gd name="connsiteY90" fmla="*/ 2237859 h 2364287"/>
              <a:gd name="connsiteX91" fmla="*/ 2596423 w 4572000"/>
              <a:gd name="connsiteY91" fmla="*/ 2273107 h 2364287"/>
              <a:gd name="connsiteX92" fmla="*/ 2501346 w 4572000"/>
              <a:gd name="connsiteY92" fmla="*/ 2255019 h 2364287"/>
              <a:gd name="connsiteX93" fmla="*/ 2414082 w 4572000"/>
              <a:gd name="connsiteY93" fmla="*/ 2249175 h 2364287"/>
              <a:gd name="connsiteX94" fmla="*/ 2345384 w 4572000"/>
              <a:gd name="connsiteY94" fmla="*/ 2123674 h 2364287"/>
              <a:gd name="connsiteX95" fmla="*/ 2242181 w 4572000"/>
              <a:gd name="connsiteY95" fmla="*/ 2158829 h 2364287"/>
              <a:gd name="connsiteX96" fmla="*/ 2179352 w 4572000"/>
              <a:gd name="connsiteY96" fmla="*/ 1975541 h 2364287"/>
              <a:gd name="connsiteX97" fmla="*/ 2069712 w 4572000"/>
              <a:gd name="connsiteY97" fmla="*/ 1809971 h 2364287"/>
              <a:gd name="connsiteX98" fmla="*/ 1982074 w 4572000"/>
              <a:gd name="connsiteY98" fmla="*/ 1811732 h 2364287"/>
              <a:gd name="connsiteX99" fmla="*/ 1902877 w 4572000"/>
              <a:gd name="connsiteY99" fmla="*/ 1801900 h 2364287"/>
              <a:gd name="connsiteX100" fmla="*/ 1777670 w 4572000"/>
              <a:gd name="connsiteY100" fmla="*/ 1668237 h 2364287"/>
              <a:gd name="connsiteX101" fmla="*/ 1605142 w 4572000"/>
              <a:gd name="connsiteY101" fmla="*/ 1577800 h 2364287"/>
              <a:gd name="connsiteX102" fmla="*/ 1441741 w 4572000"/>
              <a:gd name="connsiteY102" fmla="*/ 1427532 h 2364287"/>
              <a:gd name="connsiteX103" fmla="*/ 1431985 w 4572000"/>
              <a:gd name="connsiteY103" fmla="*/ 1184694 h 2364287"/>
              <a:gd name="connsiteX104" fmla="*/ 1311215 w 4572000"/>
              <a:gd name="connsiteY104" fmla="*/ 1063924 h 2364287"/>
              <a:gd name="connsiteX105" fmla="*/ 1232140 w 4572000"/>
              <a:gd name="connsiteY105" fmla="*/ 1081177 h 2364287"/>
              <a:gd name="connsiteX106" fmla="*/ 927340 w 4572000"/>
              <a:gd name="connsiteY106" fmla="*/ 1081177 h 2364287"/>
              <a:gd name="connsiteX107" fmla="*/ 762292 w 4572000"/>
              <a:gd name="connsiteY107" fmla="*/ 988080 h 2364287"/>
              <a:gd name="connsiteX108" fmla="*/ 774940 w 4572000"/>
              <a:gd name="connsiteY108" fmla="*/ 776377 h 2364287"/>
              <a:gd name="connsiteX109" fmla="*/ 729092 w 4572000"/>
              <a:gd name="connsiteY109" fmla="*/ 755653 h 2364287"/>
              <a:gd name="connsiteX110" fmla="*/ 706815 w 4572000"/>
              <a:gd name="connsiteY110" fmla="*/ 701494 h 2364287"/>
              <a:gd name="connsiteX111" fmla="*/ 667980 w 4572000"/>
              <a:gd name="connsiteY111" fmla="*/ 716714 h 2364287"/>
              <a:gd name="connsiteX112" fmla="*/ 641953 w 4572000"/>
              <a:gd name="connsiteY112" fmla="*/ 771650 h 2364287"/>
              <a:gd name="connsiteX113" fmla="*/ 603276 w 4572000"/>
              <a:gd name="connsiteY113" fmla="*/ 762757 h 2364287"/>
              <a:gd name="connsiteX114" fmla="*/ 529958 w 4572000"/>
              <a:gd name="connsiteY114" fmla="*/ 757067 h 2364287"/>
              <a:gd name="connsiteX115" fmla="*/ 487684 w 4572000"/>
              <a:gd name="connsiteY115" fmla="*/ 776149 h 2364287"/>
              <a:gd name="connsiteX116" fmla="*/ 417390 w 4572000"/>
              <a:gd name="connsiteY116" fmla="*/ 668915 h 2364287"/>
              <a:gd name="connsiteX117" fmla="*/ 393950 w 4572000"/>
              <a:gd name="connsiteY117" fmla="*/ 620993 h 2364287"/>
              <a:gd name="connsiteX118" fmla="*/ 364464 w 4572000"/>
              <a:gd name="connsiteY118" fmla="*/ 603728 h 2364287"/>
              <a:gd name="connsiteX119" fmla="*/ 333555 w 4572000"/>
              <a:gd name="connsiteY119" fmla="*/ 603716 h 2364287"/>
              <a:gd name="connsiteX120" fmla="*/ 321182 w 4572000"/>
              <a:gd name="connsiteY120" fmla="*/ 680368 h 2364287"/>
              <a:gd name="connsiteX121" fmla="*/ 228319 w 4572000"/>
              <a:gd name="connsiteY121" fmla="*/ 672728 h 2364287"/>
              <a:gd name="connsiteX122" fmla="*/ 164920 w 4572000"/>
              <a:gd name="connsiteY122" fmla="*/ 578896 h 2364287"/>
              <a:gd name="connsiteX123" fmla="*/ 144941 w 4572000"/>
              <a:gd name="connsiteY123" fmla="*/ 536691 h 2364287"/>
              <a:gd name="connsiteX124" fmla="*/ 99507 w 4572000"/>
              <a:gd name="connsiteY124" fmla="*/ 486869 h 2364287"/>
              <a:gd name="connsiteX125" fmla="*/ 88716 w 4572000"/>
              <a:gd name="connsiteY125" fmla="*/ 448537 h 2364287"/>
              <a:gd name="connsiteX126" fmla="*/ 80514 w 4572000"/>
              <a:gd name="connsiteY126" fmla="*/ 408317 h 2364287"/>
              <a:gd name="connsiteX127" fmla="*/ 80514 w 4572000"/>
              <a:gd name="connsiteY127" fmla="*/ 356558 h 2364287"/>
              <a:gd name="connsiteX128" fmla="*/ 65712 w 4572000"/>
              <a:gd name="connsiteY128" fmla="*/ 346957 h 2364287"/>
              <a:gd name="connsiteX129" fmla="*/ 40257 w 4572000"/>
              <a:gd name="connsiteY129" fmla="*/ 299049 h 2364287"/>
              <a:gd name="connsiteX130" fmla="*/ 0 w 4572000"/>
              <a:gd name="connsiteY130" fmla="*/ 264543 h 2364287"/>
              <a:gd name="connsiteX131" fmla="*/ 0 w 4572000"/>
              <a:gd name="connsiteY131" fmla="*/ 264543 h 2364287"/>
              <a:gd name="connsiteX132" fmla="*/ 63261 w 4572000"/>
              <a:gd name="connsiteY132" fmla="*/ 264543 h 2364287"/>
              <a:gd name="connsiteX133" fmla="*/ 80514 w 4572000"/>
              <a:gd name="connsiteY133" fmla="*/ 235788 h 2364287"/>
              <a:gd name="connsiteX0" fmla="*/ 80514 w 4572000"/>
              <a:gd name="connsiteY0" fmla="*/ 235788 h 2364287"/>
              <a:gd name="connsiteX1" fmla="*/ 115019 w 4572000"/>
              <a:gd name="connsiteY1" fmla="*/ 57509 h 2364287"/>
              <a:gd name="connsiteX2" fmla="*/ 161027 w 4572000"/>
              <a:gd name="connsiteY2" fmla="*/ 51758 h 2364287"/>
              <a:gd name="connsiteX3" fmla="*/ 212785 w 4572000"/>
              <a:gd name="connsiteY3" fmla="*/ 92015 h 2364287"/>
              <a:gd name="connsiteX4" fmla="*/ 293298 w 4572000"/>
              <a:gd name="connsiteY4" fmla="*/ 109268 h 2364287"/>
              <a:gd name="connsiteX5" fmla="*/ 349302 w 4572000"/>
              <a:gd name="connsiteY5" fmla="*/ 197893 h 2364287"/>
              <a:gd name="connsiteX6" fmla="*/ 422800 w 4572000"/>
              <a:gd name="connsiteY6" fmla="*/ 193636 h 2364287"/>
              <a:gd name="connsiteX7" fmla="*/ 448574 w 4572000"/>
              <a:gd name="connsiteY7" fmla="*/ 51758 h 2364287"/>
              <a:gd name="connsiteX8" fmla="*/ 517585 w 4572000"/>
              <a:gd name="connsiteY8" fmla="*/ 57509 h 2364287"/>
              <a:gd name="connsiteX9" fmla="*/ 603849 w 4572000"/>
              <a:gd name="connsiteY9" fmla="*/ 0 h 2364287"/>
              <a:gd name="connsiteX10" fmla="*/ 707366 w 4572000"/>
              <a:gd name="connsiteY10" fmla="*/ 0 h 2364287"/>
              <a:gd name="connsiteX11" fmla="*/ 810883 w 4572000"/>
              <a:gd name="connsiteY11" fmla="*/ 34505 h 2364287"/>
              <a:gd name="connsiteX12" fmla="*/ 897148 w 4572000"/>
              <a:gd name="connsiteY12" fmla="*/ 109268 h 2364287"/>
              <a:gd name="connsiteX13" fmla="*/ 966159 w 4572000"/>
              <a:gd name="connsiteY13" fmla="*/ 120769 h 2364287"/>
              <a:gd name="connsiteX14" fmla="*/ 1029419 w 4572000"/>
              <a:gd name="connsiteY14" fmla="*/ 184030 h 2364287"/>
              <a:gd name="connsiteX15" fmla="*/ 1109932 w 4572000"/>
              <a:gd name="connsiteY15" fmla="*/ 201283 h 2364287"/>
              <a:gd name="connsiteX16" fmla="*/ 1150189 w 4572000"/>
              <a:gd name="connsiteY16" fmla="*/ 184030 h 2364287"/>
              <a:gd name="connsiteX17" fmla="*/ 1213449 w 4572000"/>
              <a:gd name="connsiteY17" fmla="*/ 207034 h 2364287"/>
              <a:gd name="connsiteX18" fmla="*/ 1299714 w 4572000"/>
              <a:gd name="connsiteY18" fmla="*/ 184030 h 2364287"/>
              <a:gd name="connsiteX19" fmla="*/ 1357223 w 4572000"/>
              <a:gd name="connsiteY19" fmla="*/ 143773 h 2364287"/>
              <a:gd name="connsiteX20" fmla="*/ 1431985 w 4572000"/>
              <a:gd name="connsiteY20" fmla="*/ 132271 h 2364287"/>
              <a:gd name="connsiteX21" fmla="*/ 1598763 w 4572000"/>
              <a:gd name="connsiteY21" fmla="*/ 149524 h 2364287"/>
              <a:gd name="connsiteX22" fmla="*/ 1788544 w 4572000"/>
              <a:gd name="connsiteY22" fmla="*/ 195532 h 2364287"/>
              <a:gd name="connsiteX23" fmla="*/ 1926566 w 4572000"/>
              <a:gd name="connsiteY23" fmla="*/ 270294 h 2364287"/>
              <a:gd name="connsiteX24" fmla="*/ 2053087 w 4572000"/>
              <a:gd name="connsiteY24" fmla="*/ 333554 h 2364287"/>
              <a:gd name="connsiteX25" fmla="*/ 2058838 w 4572000"/>
              <a:gd name="connsiteY25" fmla="*/ 356558 h 2364287"/>
              <a:gd name="connsiteX26" fmla="*/ 2047336 w 4572000"/>
              <a:gd name="connsiteY26" fmla="*/ 414068 h 2364287"/>
              <a:gd name="connsiteX27" fmla="*/ 2035834 w 4572000"/>
              <a:gd name="connsiteY27" fmla="*/ 454324 h 2364287"/>
              <a:gd name="connsiteX28" fmla="*/ 2001329 w 4572000"/>
              <a:gd name="connsiteY28" fmla="*/ 477328 h 2364287"/>
              <a:gd name="connsiteX29" fmla="*/ 1989827 w 4572000"/>
              <a:gd name="connsiteY29" fmla="*/ 529086 h 2364287"/>
              <a:gd name="connsiteX30" fmla="*/ 1989827 w 4572000"/>
              <a:gd name="connsiteY30" fmla="*/ 615351 h 2364287"/>
              <a:gd name="connsiteX31" fmla="*/ 1996579 w 4572000"/>
              <a:gd name="connsiteY31" fmla="*/ 691689 h 2364287"/>
              <a:gd name="connsiteX32" fmla="*/ 2058152 w 4572000"/>
              <a:gd name="connsiteY32" fmla="*/ 731854 h 2364287"/>
              <a:gd name="connsiteX33" fmla="*/ 2105847 w 4572000"/>
              <a:gd name="connsiteY33" fmla="*/ 767101 h 2364287"/>
              <a:gd name="connsiteX34" fmla="*/ 2168106 w 4572000"/>
              <a:gd name="connsiteY34" fmla="*/ 777118 h 2364287"/>
              <a:gd name="connsiteX35" fmla="*/ 2248619 w 4572000"/>
              <a:gd name="connsiteY35" fmla="*/ 784539 h 2364287"/>
              <a:gd name="connsiteX36" fmla="*/ 2306129 w 4572000"/>
              <a:gd name="connsiteY36" fmla="*/ 764875 h 2364287"/>
              <a:gd name="connsiteX37" fmla="*/ 2346385 w 4572000"/>
              <a:gd name="connsiteY37" fmla="*/ 730369 h 2364287"/>
              <a:gd name="connsiteX38" fmla="*/ 2398144 w 4572000"/>
              <a:gd name="connsiteY38" fmla="*/ 730369 h 2364287"/>
              <a:gd name="connsiteX39" fmla="*/ 2455653 w 4572000"/>
              <a:gd name="connsiteY39" fmla="*/ 741871 h 2364287"/>
              <a:gd name="connsiteX40" fmla="*/ 2536166 w 4572000"/>
              <a:gd name="connsiteY40" fmla="*/ 638354 h 2364287"/>
              <a:gd name="connsiteX41" fmla="*/ 2639683 w 4572000"/>
              <a:gd name="connsiteY41" fmla="*/ 621102 h 2364287"/>
              <a:gd name="connsiteX42" fmla="*/ 2766204 w 4572000"/>
              <a:gd name="connsiteY42" fmla="*/ 626852 h 2364287"/>
              <a:gd name="connsiteX43" fmla="*/ 2858219 w 4572000"/>
              <a:gd name="connsiteY43" fmla="*/ 684362 h 2364287"/>
              <a:gd name="connsiteX44" fmla="*/ 2927231 w 4572000"/>
              <a:gd name="connsiteY44" fmla="*/ 626852 h 2364287"/>
              <a:gd name="connsiteX45" fmla="*/ 3007744 w 4572000"/>
              <a:gd name="connsiteY45" fmla="*/ 517585 h 2364287"/>
              <a:gd name="connsiteX46" fmla="*/ 3134265 w 4572000"/>
              <a:gd name="connsiteY46" fmla="*/ 379562 h 2364287"/>
              <a:gd name="connsiteX47" fmla="*/ 3237782 w 4572000"/>
              <a:gd name="connsiteY47" fmla="*/ 333554 h 2364287"/>
              <a:gd name="connsiteX48" fmla="*/ 3306793 w 4572000"/>
              <a:gd name="connsiteY48" fmla="*/ 195532 h 2364287"/>
              <a:gd name="connsiteX49" fmla="*/ 3444815 w 4572000"/>
              <a:gd name="connsiteY49" fmla="*/ 195532 h 2364287"/>
              <a:gd name="connsiteX50" fmla="*/ 3623095 w 4572000"/>
              <a:gd name="connsiteY50" fmla="*/ 166777 h 2364287"/>
              <a:gd name="connsiteX51" fmla="*/ 3766868 w 4572000"/>
              <a:gd name="connsiteY51" fmla="*/ 103517 h 2364287"/>
              <a:gd name="connsiteX52" fmla="*/ 3841631 w 4572000"/>
              <a:gd name="connsiteY52" fmla="*/ 51758 h 2364287"/>
              <a:gd name="connsiteX53" fmla="*/ 3956649 w 4572000"/>
              <a:gd name="connsiteY53" fmla="*/ 5751 h 2364287"/>
              <a:gd name="connsiteX54" fmla="*/ 4019910 w 4572000"/>
              <a:gd name="connsiteY54" fmla="*/ 92015 h 2364287"/>
              <a:gd name="connsiteX55" fmla="*/ 3945148 w 4572000"/>
              <a:gd name="connsiteY55" fmla="*/ 212785 h 2364287"/>
              <a:gd name="connsiteX56" fmla="*/ 3870385 w 4572000"/>
              <a:gd name="connsiteY56" fmla="*/ 299049 h 2364287"/>
              <a:gd name="connsiteX57" fmla="*/ 3956649 w 4572000"/>
              <a:gd name="connsiteY57" fmla="*/ 414068 h 2364287"/>
              <a:gd name="connsiteX58" fmla="*/ 3962400 w 4572000"/>
              <a:gd name="connsiteY58" fmla="*/ 506083 h 2364287"/>
              <a:gd name="connsiteX59" fmla="*/ 3899140 w 4572000"/>
              <a:gd name="connsiteY59" fmla="*/ 592347 h 2364287"/>
              <a:gd name="connsiteX60" fmla="*/ 3916393 w 4572000"/>
              <a:gd name="connsiteY60" fmla="*/ 701615 h 2364287"/>
              <a:gd name="connsiteX61" fmla="*/ 4008408 w 4572000"/>
              <a:gd name="connsiteY61" fmla="*/ 713117 h 2364287"/>
              <a:gd name="connsiteX62" fmla="*/ 4094672 w 4572000"/>
              <a:gd name="connsiteY62" fmla="*/ 667109 h 2364287"/>
              <a:gd name="connsiteX63" fmla="*/ 4180936 w 4572000"/>
              <a:gd name="connsiteY63" fmla="*/ 718868 h 2364287"/>
              <a:gd name="connsiteX64" fmla="*/ 4221193 w 4572000"/>
              <a:gd name="connsiteY64" fmla="*/ 747622 h 2364287"/>
              <a:gd name="connsiteX65" fmla="*/ 4301706 w 4572000"/>
              <a:gd name="connsiteY65" fmla="*/ 839637 h 2364287"/>
              <a:gd name="connsiteX66" fmla="*/ 4405223 w 4572000"/>
              <a:gd name="connsiteY66" fmla="*/ 862641 h 2364287"/>
              <a:gd name="connsiteX67" fmla="*/ 4491487 w 4572000"/>
              <a:gd name="connsiteY67" fmla="*/ 925902 h 2364287"/>
              <a:gd name="connsiteX68" fmla="*/ 4560498 w 4572000"/>
              <a:gd name="connsiteY68" fmla="*/ 1000664 h 2364287"/>
              <a:gd name="connsiteX69" fmla="*/ 4572000 w 4572000"/>
              <a:gd name="connsiteY69" fmla="*/ 1058173 h 2364287"/>
              <a:gd name="connsiteX70" fmla="*/ 4566249 w 4572000"/>
              <a:gd name="connsiteY70" fmla="*/ 1069675 h 2364287"/>
              <a:gd name="connsiteX71" fmla="*/ 4445480 w 4572000"/>
              <a:gd name="connsiteY71" fmla="*/ 1201947 h 2364287"/>
              <a:gd name="connsiteX72" fmla="*/ 4186687 w 4572000"/>
              <a:gd name="connsiteY72" fmla="*/ 1472241 h 2364287"/>
              <a:gd name="connsiteX73" fmla="*/ 4133298 w 4572000"/>
              <a:gd name="connsiteY73" fmla="*/ 1595144 h 2364287"/>
              <a:gd name="connsiteX74" fmla="*/ 4107292 w 4572000"/>
              <a:gd name="connsiteY74" fmla="*/ 1721665 h 2364287"/>
              <a:gd name="connsiteX75" fmla="*/ 4024031 w 4572000"/>
              <a:gd name="connsiteY75" fmla="*/ 1803848 h 2364287"/>
              <a:gd name="connsiteX76" fmla="*/ 3956649 w 4572000"/>
              <a:gd name="connsiteY76" fmla="*/ 1794294 h 2364287"/>
              <a:gd name="connsiteX77" fmla="*/ 3962400 w 4572000"/>
              <a:gd name="connsiteY77" fmla="*/ 1886309 h 2364287"/>
              <a:gd name="connsiteX78" fmla="*/ 3899140 w 4572000"/>
              <a:gd name="connsiteY78" fmla="*/ 1926566 h 2364287"/>
              <a:gd name="connsiteX79" fmla="*/ 3847382 w 4572000"/>
              <a:gd name="connsiteY79" fmla="*/ 1943819 h 2364287"/>
              <a:gd name="connsiteX80" fmla="*/ 3847382 w 4572000"/>
              <a:gd name="connsiteY80" fmla="*/ 1943819 h 2364287"/>
              <a:gd name="connsiteX81" fmla="*/ 3792934 w 4572000"/>
              <a:gd name="connsiteY81" fmla="*/ 2246021 h 2364287"/>
              <a:gd name="connsiteX82" fmla="*/ 3670535 w 4572000"/>
              <a:gd name="connsiteY82" fmla="*/ 2250196 h 2364287"/>
              <a:gd name="connsiteX83" fmla="*/ 3466504 w 4572000"/>
              <a:gd name="connsiteY83" fmla="*/ 2310951 h 2364287"/>
              <a:gd name="connsiteX84" fmla="*/ 3259097 w 4572000"/>
              <a:gd name="connsiteY84" fmla="*/ 2364287 h 2364287"/>
              <a:gd name="connsiteX85" fmla="*/ 3160703 w 4572000"/>
              <a:gd name="connsiteY85" fmla="*/ 2356866 h 2364287"/>
              <a:gd name="connsiteX86" fmla="*/ 3060993 w 4572000"/>
              <a:gd name="connsiteY86" fmla="*/ 2364193 h 2364287"/>
              <a:gd name="connsiteX87" fmla="*/ 2967545 w 4572000"/>
              <a:gd name="connsiteY87" fmla="*/ 2344529 h 2364287"/>
              <a:gd name="connsiteX88" fmla="*/ 2872097 w 4572000"/>
              <a:gd name="connsiteY88" fmla="*/ 2358536 h 2364287"/>
              <a:gd name="connsiteX89" fmla="*/ 2814900 w 4572000"/>
              <a:gd name="connsiteY89" fmla="*/ 2258451 h 2364287"/>
              <a:gd name="connsiteX90" fmla="*/ 2726693 w 4572000"/>
              <a:gd name="connsiteY90" fmla="*/ 2237859 h 2364287"/>
              <a:gd name="connsiteX91" fmla="*/ 2596423 w 4572000"/>
              <a:gd name="connsiteY91" fmla="*/ 2273107 h 2364287"/>
              <a:gd name="connsiteX92" fmla="*/ 2501346 w 4572000"/>
              <a:gd name="connsiteY92" fmla="*/ 2255019 h 2364287"/>
              <a:gd name="connsiteX93" fmla="*/ 2414082 w 4572000"/>
              <a:gd name="connsiteY93" fmla="*/ 2249175 h 2364287"/>
              <a:gd name="connsiteX94" fmla="*/ 2345384 w 4572000"/>
              <a:gd name="connsiteY94" fmla="*/ 2123674 h 2364287"/>
              <a:gd name="connsiteX95" fmla="*/ 2242181 w 4572000"/>
              <a:gd name="connsiteY95" fmla="*/ 2158829 h 2364287"/>
              <a:gd name="connsiteX96" fmla="*/ 2179352 w 4572000"/>
              <a:gd name="connsiteY96" fmla="*/ 1975541 h 2364287"/>
              <a:gd name="connsiteX97" fmla="*/ 2069712 w 4572000"/>
              <a:gd name="connsiteY97" fmla="*/ 1809971 h 2364287"/>
              <a:gd name="connsiteX98" fmla="*/ 1982074 w 4572000"/>
              <a:gd name="connsiteY98" fmla="*/ 1811732 h 2364287"/>
              <a:gd name="connsiteX99" fmla="*/ 1902877 w 4572000"/>
              <a:gd name="connsiteY99" fmla="*/ 1801900 h 2364287"/>
              <a:gd name="connsiteX100" fmla="*/ 1777670 w 4572000"/>
              <a:gd name="connsiteY100" fmla="*/ 1668237 h 2364287"/>
              <a:gd name="connsiteX101" fmla="*/ 1605142 w 4572000"/>
              <a:gd name="connsiteY101" fmla="*/ 1577800 h 2364287"/>
              <a:gd name="connsiteX102" fmla="*/ 1441741 w 4572000"/>
              <a:gd name="connsiteY102" fmla="*/ 1427532 h 2364287"/>
              <a:gd name="connsiteX103" fmla="*/ 1431985 w 4572000"/>
              <a:gd name="connsiteY103" fmla="*/ 1184694 h 2364287"/>
              <a:gd name="connsiteX104" fmla="*/ 1311215 w 4572000"/>
              <a:gd name="connsiteY104" fmla="*/ 1063924 h 2364287"/>
              <a:gd name="connsiteX105" fmla="*/ 1232140 w 4572000"/>
              <a:gd name="connsiteY105" fmla="*/ 1081177 h 2364287"/>
              <a:gd name="connsiteX106" fmla="*/ 927340 w 4572000"/>
              <a:gd name="connsiteY106" fmla="*/ 1081177 h 2364287"/>
              <a:gd name="connsiteX107" fmla="*/ 762292 w 4572000"/>
              <a:gd name="connsiteY107" fmla="*/ 988080 h 2364287"/>
              <a:gd name="connsiteX108" fmla="*/ 774940 w 4572000"/>
              <a:gd name="connsiteY108" fmla="*/ 776377 h 2364287"/>
              <a:gd name="connsiteX109" fmla="*/ 729092 w 4572000"/>
              <a:gd name="connsiteY109" fmla="*/ 755653 h 2364287"/>
              <a:gd name="connsiteX110" fmla="*/ 706815 w 4572000"/>
              <a:gd name="connsiteY110" fmla="*/ 701494 h 2364287"/>
              <a:gd name="connsiteX111" fmla="*/ 667980 w 4572000"/>
              <a:gd name="connsiteY111" fmla="*/ 716714 h 2364287"/>
              <a:gd name="connsiteX112" fmla="*/ 641953 w 4572000"/>
              <a:gd name="connsiteY112" fmla="*/ 771650 h 2364287"/>
              <a:gd name="connsiteX113" fmla="*/ 603276 w 4572000"/>
              <a:gd name="connsiteY113" fmla="*/ 762757 h 2364287"/>
              <a:gd name="connsiteX114" fmla="*/ 529958 w 4572000"/>
              <a:gd name="connsiteY114" fmla="*/ 757067 h 2364287"/>
              <a:gd name="connsiteX115" fmla="*/ 487684 w 4572000"/>
              <a:gd name="connsiteY115" fmla="*/ 776149 h 2364287"/>
              <a:gd name="connsiteX116" fmla="*/ 417390 w 4572000"/>
              <a:gd name="connsiteY116" fmla="*/ 668915 h 2364287"/>
              <a:gd name="connsiteX117" fmla="*/ 393950 w 4572000"/>
              <a:gd name="connsiteY117" fmla="*/ 620993 h 2364287"/>
              <a:gd name="connsiteX118" fmla="*/ 364464 w 4572000"/>
              <a:gd name="connsiteY118" fmla="*/ 603728 h 2364287"/>
              <a:gd name="connsiteX119" fmla="*/ 333555 w 4572000"/>
              <a:gd name="connsiteY119" fmla="*/ 603716 h 2364287"/>
              <a:gd name="connsiteX120" fmla="*/ 321182 w 4572000"/>
              <a:gd name="connsiteY120" fmla="*/ 680368 h 2364287"/>
              <a:gd name="connsiteX121" fmla="*/ 228319 w 4572000"/>
              <a:gd name="connsiteY121" fmla="*/ 672728 h 2364287"/>
              <a:gd name="connsiteX122" fmla="*/ 164920 w 4572000"/>
              <a:gd name="connsiteY122" fmla="*/ 578896 h 2364287"/>
              <a:gd name="connsiteX123" fmla="*/ 144941 w 4572000"/>
              <a:gd name="connsiteY123" fmla="*/ 536691 h 2364287"/>
              <a:gd name="connsiteX124" fmla="*/ 99507 w 4572000"/>
              <a:gd name="connsiteY124" fmla="*/ 486869 h 2364287"/>
              <a:gd name="connsiteX125" fmla="*/ 88716 w 4572000"/>
              <a:gd name="connsiteY125" fmla="*/ 448537 h 2364287"/>
              <a:gd name="connsiteX126" fmla="*/ 80514 w 4572000"/>
              <a:gd name="connsiteY126" fmla="*/ 408317 h 2364287"/>
              <a:gd name="connsiteX127" fmla="*/ 80514 w 4572000"/>
              <a:gd name="connsiteY127" fmla="*/ 356558 h 2364287"/>
              <a:gd name="connsiteX128" fmla="*/ 65712 w 4572000"/>
              <a:gd name="connsiteY128" fmla="*/ 346957 h 2364287"/>
              <a:gd name="connsiteX129" fmla="*/ 40257 w 4572000"/>
              <a:gd name="connsiteY129" fmla="*/ 299049 h 2364287"/>
              <a:gd name="connsiteX130" fmla="*/ 0 w 4572000"/>
              <a:gd name="connsiteY130" fmla="*/ 264543 h 2364287"/>
              <a:gd name="connsiteX131" fmla="*/ 0 w 4572000"/>
              <a:gd name="connsiteY131" fmla="*/ 264543 h 2364287"/>
              <a:gd name="connsiteX132" fmla="*/ 63261 w 4572000"/>
              <a:gd name="connsiteY132" fmla="*/ 264543 h 2364287"/>
              <a:gd name="connsiteX133" fmla="*/ 80514 w 4572000"/>
              <a:gd name="connsiteY133" fmla="*/ 235788 h 2364287"/>
              <a:gd name="connsiteX0" fmla="*/ 80514 w 4572000"/>
              <a:gd name="connsiteY0" fmla="*/ 235788 h 2364287"/>
              <a:gd name="connsiteX1" fmla="*/ 115019 w 4572000"/>
              <a:gd name="connsiteY1" fmla="*/ 57509 h 2364287"/>
              <a:gd name="connsiteX2" fmla="*/ 161027 w 4572000"/>
              <a:gd name="connsiteY2" fmla="*/ 51758 h 2364287"/>
              <a:gd name="connsiteX3" fmla="*/ 212785 w 4572000"/>
              <a:gd name="connsiteY3" fmla="*/ 92015 h 2364287"/>
              <a:gd name="connsiteX4" fmla="*/ 379138 w 4572000"/>
              <a:gd name="connsiteY4" fmla="*/ 337464 h 2364287"/>
              <a:gd name="connsiteX5" fmla="*/ 349302 w 4572000"/>
              <a:gd name="connsiteY5" fmla="*/ 197893 h 2364287"/>
              <a:gd name="connsiteX6" fmla="*/ 422800 w 4572000"/>
              <a:gd name="connsiteY6" fmla="*/ 193636 h 2364287"/>
              <a:gd name="connsiteX7" fmla="*/ 448574 w 4572000"/>
              <a:gd name="connsiteY7" fmla="*/ 51758 h 2364287"/>
              <a:gd name="connsiteX8" fmla="*/ 517585 w 4572000"/>
              <a:gd name="connsiteY8" fmla="*/ 57509 h 2364287"/>
              <a:gd name="connsiteX9" fmla="*/ 603849 w 4572000"/>
              <a:gd name="connsiteY9" fmla="*/ 0 h 2364287"/>
              <a:gd name="connsiteX10" fmla="*/ 707366 w 4572000"/>
              <a:gd name="connsiteY10" fmla="*/ 0 h 2364287"/>
              <a:gd name="connsiteX11" fmla="*/ 810883 w 4572000"/>
              <a:gd name="connsiteY11" fmla="*/ 34505 h 2364287"/>
              <a:gd name="connsiteX12" fmla="*/ 897148 w 4572000"/>
              <a:gd name="connsiteY12" fmla="*/ 109268 h 2364287"/>
              <a:gd name="connsiteX13" fmla="*/ 966159 w 4572000"/>
              <a:gd name="connsiteY13" fmla="*/ 120769 h 2364287"/>
              <a:gd name="connsiteX14" fmla="*/ 1029419 w 4572000"/>
              <a:gd name="connsiteY14" fmla="*/ 184030 h 2364287"/>
              <a:gd name="connsiteX15" fmla="*/ 1109932 w 4572000"/>
              <a:gd name="connsiteY15" fmla="*/ 201283 h 2364287"/>
              <a:gd name="connsiteX16" fmla="*/ 1150189 w 4572000"/>
              <a:gd name="connsiteY16" fmla="*/ 184030 h 2364287"/>
              <a:gd name="connsiteX17" fmla="*/ 1213449 w 4572000"/>
              <a:gd name="connsiteY17" fmla="*/ 207034 h 2364287"/>
              <a:gd name="connsiteX18" fmla="*/ 1299714 w 4572000"/>
              <a:gd name="connsiteY18" fmla="*/ 184030 h 2364287"/>
              <a:gd name="connsiteX19" fmla="*/ 1357223 w 4572000"/>
              <a:gd name="connsiteY19" fmla="*/ 143773 h 2364287"/>
              <a:gd name="connsiteX20" fmla="*/ 1431985 w 4572000"/>
              <a:gd name="connsiteY20" fmla="*/ 132271 h 2364287"/>
              <a:gd name="connsiteX21" fmla="*/ 1598763 w 4572000"/>
              <a:gd name="connsiteY21" fmla="*/ 149524 h 2364287"/>
              <a:gd name="connsiteX22" fmla="*/ 1788544 w 4572000"/>
              <a:gd name="connsiteY22" fmla="*/ 195532 h 2364287"/>
              <a:gd name="connsiteX23" fmla="*/ 1926566 w 4572000"/>
              <a:gd name="connsiteY23" fmla="*/ 270294 h 2364287"/>
              <a:gd name="connsiteX24" fmla="*/ 2053087 w 4572000"/>
              <a:gd name="connsiteY24" fmla="*/ 333554 h 2364287"/>
              <a:gd name="connsiteX25" fmla="*/ 2058838 w 4572000"/>
              <a:gd name="connsiteY25" fmla="*/ 356558 h 2364287"/>
              <a:gd name="connsiteX26" fmla="*/ 2047336 w 4572000"/>
              <a:gd name="connsiteY26" fmla="*/ 414068 h 2364287"/>
              <a:gd name="connsiteX27" fmla="*/ 2035834 w 4572000"/>
              <a:gd name="connsiteY27" fmla="*/ 454324 h 2364287"/>
              <a:gd name="connsiteX28" fmla="*/ 2001329 w 4572000"/>
              <a:gd name="connsiteY28" fmla="*/ 477328 h 2364287"/>
              <a:gd name="connsiteX29" fmla="*/ 1989827 w 4572000"/>
              <a:gd name="connsiteY29" fmla="*/ 529086 h 2364287"/>
              <a:gd name="connsiteX30" fmla="*/ 1989827 w 4572000"/>
              <a:gd name="connsiteY30" fmla="*/ 615351 h 2364287"/>
              <a:gd name="connsiteX31" fmla="*/ 1996579 w 4572000"/>
              <a:gd name="connsiteY31" fmla="*/ 691689 h 2364287"/>
              <a:gd name="connsiteX32" fmla="*/ 2058152 w 4572000"/>
              <a:gd name="connsiteY32" fmla="*/ 731854 h 2364287"/>
              <a:gd name="connsiteX33" fmla="*/ 2105847 w 4572000"/>
              <a:gd name="connsiteY33" fmla="*/ 767101 h 2364287"/>
              <a:gd name="connsiteX34" fmla="*/ 2168106 w 4572000"/>
              <a:gd name="connsiteY34" fmla="*/ 777118 h 2364287"/>
              <a:gd name="connsiteX35" fmla="*/ 2248619 w 4572000"/>
              <a:gd name="connsiteY35" fmla="*/ 784539 h 2364287"/>
              <a:gd name="connsiteX36" fmla="*/ 2306129 w 4572000"/>
              <a:gd name="connsiteY36" fmla="*/ 764875 h 2364287"/>
              <a:gd name="connsiteX37" fmla="*/ 2346385 w 4572000"/>
              <a:gd name="connsiteY37" fmla="*/ 730369 h 2364287"/>
              <a:gd name="connsiteX38" fmla="*/ 2398144 w 4572000"/>
              <a:gd name="connsiteY38" fmla="*/ 730369 h 2364287"/>
              <a:gd name="connsiteX39" fmla="*/ 2455653 w 4572000"/>
              <a:gd name="connsiteY39" fmla="*/ 741871 h 2364287"/>
              <a:gd name="connsiteX40" fmla="*/ 2536166 w 4572000"/>
              <a:gd name="connsiteY40" fmla="*/ 638354 h 2364287"/>
              <a:gd name="connsiteX41" fmla="*/ 2639683 w 4572000"/>
              <a:gd name="connsiteY41" fmla="*/ 621102 h 2364287"/>
              <a:gd name="connsiteX42" fmla="*/ 2766204 w 4572000"/>
              <a:gd name="connsiteY42" fmla="*/ 626852 h 2364287"/>
              <a:gd name="connsiteX43" fmla="*/ 2858219 w 4572000"/>
              <a:gd name="connsiteY43" fmla="*/ 684362 h 2364287"/>
              <a:gd name="connsiteX44" fmla="*/ 2927231 w 4572000"/>
              <a:gd name="connsiteY44" fmla="*/ 626852 h 2364287"/>
              <a:gd name="connsiteX45" fmla="*/ 3007744 w 4572000"/>
              <a:gd name="connsiteY45" fmla="*/ 517585 h 2364287"/>
              <a:gd name="connsiteX46" fmla="*/ 3134265 w 4572000"/>
              <a:gd name="connsiteY46" fmla="*/ 379562 h 2364287"/>
              <a:gd name="connsiteX47" fmla="*/ 3237782 w 4572000"/>
              <a:gd name="connsiteY47" fmla="*/ 333554 h 2364287"/>
              <a:gd name="connsiteX48" fmla="*/ 3306793 w 4572000"/>
              <a:gd name="connsiteY48" fmla="*/ 195532 h 2364287"/>
              <a:gd name="connsiteX49" fmla="*/ 3444815 w 4572000"/>
              <a:gd name="connsiteY49" fmla="*/ 195532 h 2364287"/>
              <a:gd name="connsiteX50" fmla="*/ 3623095 w 4572000"/>
              <a:gd name="connsiteY50" fmla="*/ 166777 h 2364287"/>
              <a:gd name="connsiteX51" fmla="*/ 3766868 w 4572000"/>
              <a:gd name="connsiteY51" fmla="*/ 103517 h 2364287"/>
              <a:gd name="connsiteX52" fmla="*/ 3841631 w 4572000"/>
              <a:gd name="connsiteY52" fmla="*/ 51758 h 2364287"/>
              <a:gd name="connsiteX53" fmla="*/ 3956649 w 4572000"/>
              <a:gd name="connsiteY53" fmla="*/ 5751 h 2364287"/>
              <a:gd name="connsiteX54" fmla="*/ 4019910 w 4572000"/>
              <a:gd name="connsiteY54" fmla="*/ 92015 h 2364287"/>
              <a:gd name="connsiteX55" fmla="*/ 3945148 w 4572000"/>
              <a:gd name="connsiteY55" fmla="*/ 212785 h 2364287"/>
              <a:gd name="connsiteX56" fmla="*/ 3870385 w 4572000"/>
              <a:gd name="connsiteY56" fmla="*/ 299049 h 2364287"/>
              <a:gd name="connsiteX57" fmla="*/ 3956649 w 4572000"/>
              <a:gd name="connsiteY57" fmla="*/ 414068 h 2364287"/>
              <a:gd name="connsiteX58" fmla="*/ 3962400 w 4572000"/>
              <a:gd name="connsiteY58" fmla="*/ 506083 h 2364287"/>
              <a:gd name="connsiteX59" fmla="*/ 3899140 w 4572000"/>
              <a:gd name="connsiteY59" fmla="*/ 592347 h 2364287"/>
              <a:gd name="connsiteX60" fmla="*/ 3916393 w 4572000"/>
              <a:gd name="connsiteY60" fmla="*/ 701615 h 2364287"/>
              <a:gd name="connsiteX61" fmla="*/ 4008408 w 4572000"/>
              <a:gd name="connsiteY61" fmla="*/ 713117 h 2364287"/>
              <a:gd name="connsiteX62" fmla="*/ 4094672 w 4572000"/>
              <a:gd name="connsiteY62" fmla="*/ 667109 h 2364287"/>
              <a:gd name="connsiteX63" fmla="*/ 4180936 w 4572000"/>
              <a:gd name="connsiteY63" fmla="*/ 718868 h 2364287"/>
              <a:gd name="connsiteX64" fmla="*/ 4221193 w 4572000"/>
              <a:gd name="connsiteY64" fmla="*/ 747622 h 2364287"/>
              <a:gd name="connsiteX65" fmla="*/ 4301706 w 4572000"/>
              <a:gd name="connsiteY65" fmla="*/ 839637 h 2364287"/>
              <a:gd name="connsiteX66" fmla="*/ 4405223 w 4572000"/>
              <a:gd name="connsiteY66" fmla="*/ 862641 h 2364287"/>
              <a:gd name="connsiteX67" fmla="*/ 4491487 w 4572000"/>
              <a:gd name="connsiteY67" fmla="*/ 925902 h 2364287"/>
              <a:gd name="connsiteX68" fmla="*/ 4560498 w 4572000"/>
              <a:gd name="connsiteY68" fmla="*/ 1000664 h 2364287"/>
              <a:gd name="connsiteX69" fmla="*/ 4572000 w 4572000"/>
              <a:gd name="connsiteY69" fmla="*/ 1058173 h 2364287"/>
              <a:gd name="connsiteX70" fmla="*/ 4566249 w 4572000"/>
              <a:gd name="connsiteY70" fmla="*/ 1069675 h 2364287"/>
              <a:gd name="connsiteX71" fmla="*/ 4445480 w 4572000"/>
              <a:gd name="connsiteY71" fmla="*/ 1201947 h 2364287"/>
              <a:gd name="connsiteX72" fmla="*/ 4186687 w 4572000"/>
              <a:gd name="connsiteY72" fmla="*/ 1472241 h 2364287"/>
              <a:gd name="connsiteX73" fmla="*/ 4133298 w 4572000"/>
              <a:gd name="connsiteY73" fmla="*/ 1595144 h 2364287"/>
              <a:gd name="connsiteX74" fmla="*/ 4107292 w 4572000"/>
              <a:gd name="connsiteY74" fmla="*/ 1721665 h 2364287"/>
              <a:gd name="connsiteX75" fmla="*/ 4024031 w 4572000"/>
              <a:gd name="connsiteY75" fmla="*/ 1803848 h 2364287"/>
              <a:gd name="connsiteX76" fmla="*/ 3956649 w 4572000"/>
              <a:gd name="connsiteY76" fmla="*/ 1794294 h 2364287"/>
              <a:gd name="connsiteX77" fmla="*/ 3962400 w 4572000"/>
              <a:gd name="connsiteY77" fmla="*/ 1886309 h 2364287"/>
              <a:gd name="connsiteX78" fmla="*/ 3899140 w 4572000"/>
              <a:gd name="connsiteY78" fmla="*/ 1926566 h 2364287"/>
              <a:gd name="connsiteX79" fmla="*/ 3847382 w 4572000"/>
              <a:gd name="connsiteY79" fmla="*/ 1943819 h 2364287"/>
              <a:gd name="connsiteX80" fmla="*/ 3847382 w 4572000"/>
              <a:gd name="connsiteY80" fmla="*/ 1943819 h 2364287"/>
              <a:gd name="connsiteX81" fmla="*/ 3792934 w 4572000"/>
              <a:gd name="connsiteY81" fmla="*/ 2246021 h 2364287"/>
              <a:gd name="connsiteX82" fmla="*/ 3670535 w 4572000"/>
              <a:gd name="connsiteY82" fmla="*/ 2250196 h 2364287"/>
              <a:gd name="connsiteX83" fmla="*/ 3466504 w 4572000"/>
              <a:gd name="connsiteY83" fmla="*/ 2310951 h 2364287"/>
              <a:gd name="connsiteX84" fmla="*/ 3259097 w 4572000"/>
              <a:gd name="connsiteY84" fmla="*/ 2364287 h 2364287"/>
              <a:gd name="connsiteX85" fmla="*/ 3160703 w 4572000"/>
              <a:gd name="connsiteY85" fmla="*/ 2356866 h 2364287"/>
              <a:gd name="connsiteX86" fmla="*/ 3060993 w 4572000"/>
              <a:gd name="connsiteY86" fmla="*/ 2364193 h 2364287"/>
              <a:gd name="connsiteX87" fmla="*/ 2967545 w 4572000"/>
              <a:gd name="connsiteY87" fmla="*/ 2344529 h 2364287"/>
              <a:gd name="connsiteX88" fmla="*/ 2872097 w 4572000"/>
              <a:gd name="connsiteY88" fmla="*/ 2358536 h 2364287"/>
              <a:gd name="connsiteX89" fmla="*/ 2814900 w 4572000"/>
              <a:gd name="connsiteY89" fmla="*/ 2258451 h 2364287"/>
              <a:gd name="connsiteX90" fmla="*/ 2726693 w 4572000"/>
              <a:gd name="connsiteY90" fmla="*/ 2237859 h 2364287"/>
              <a:gd name="connsiteX91" fmla="*/ 2596423 w 4572000"/>
              <a:gd name="connsiteY91" fmla="*/ 2273107 h 2364287"/>
              <a:gd name="connsiteX92" fmla="*/ 2501346 w 4572000"/>
              <a:gd name="connsiteY92" fmla="*/ 2255019 h 2364287"/>
              <a:gd name="connsiteX93" fmla="*/ 2414082 w 4572000"/>
              <a:gd name="connsiteY93" fmla="*/ 2249175 h 2364287"/>
              <a:gd name="connsiteX94" fmla="*/ 2345384 w 4572000"/>
              <a:gd name="connsiteY94" fmla="*/ 2123674 h 2364287"/>
              <a:gd name="connsiteX95" fmla="*/ 2242181 w 4572000"/>
              <a:gd name="connsiteY95" fmla="*/ 2158829 h 2364287"/>
              <a:gd name="connsiteX96" fmla="*/ 2179352 w 4572000"/>
              <a:gd name="connsiteY96" fmla="*/ 1975541 h 2364287"/>
              <a:gd name="connsiteX97" fmla="*/ 2069712 w 4572000"/>
              <a:gd name="connsiteY97" fmla="*/ 1809971 h 2364287"/>
              <a:gd name="connsiteX98" fmla="*/ 1982074 w 4572000"/>
              <a:gd name="connsiteY98" fmla="*/ 1811732 h 2364287"/>
              <a:gd name="connsiteX99" fmla="*/ 1902877 w 4572000"/>
              <a:gd name="connsiteY99" fmla="*/ 1801900 h 2364287"/>
              <a:gd name="connsiteX100" fmla="*/ 1777670 w 4572000"/>
              <a:gd name="connsiteY100" fmla="*/ 1668237 h 2364287"/>
              <a:gd name="connsiteX101" fmla="*/ 1605142 w 4572000"/>
              <a:gd name="connsiteY101" fmla="*/ 1577800 h 2364287"/>
              <a:gd name="connsiteX102" fmla="*/ 1441741 w 4572000"/>
              <a:gd name="connsiteY102" fmla="*/ 1427532 h 2364287"/>
              <a:gd name="connsiteX103" fmla="*/ 1431985 w 4572000"/>
              <a:gd name="connsiteY103" fmla="*/ 1184694 h 2364287"/>
              <a:gd name="connsiteX104" fmla="*/ 1311215 w 4572000"/>
              <a:gd name="connsiteY104" fmla="*/ 1063924 h 2364287"/>
              <a:gd name="connsiteX105" fmla="*/ 1232140 w 4572000"/>
              <a:gd name="connsiteY105" fmla="*/ 1081177 h 2364287"/>
              <a:gd name="connsiteX106" fmla="*/ 927340 w 4572000"/>
              <a:gd name="connsiteY106" fmla="*/ 1081177 h 2364287"/>
              <a:gd name="connsiteX107" fmla="*/ 762292 w 4572000"/>
              <a:gd name="connsiteY107" fmla="*/ 988080 h 2364287"/>
              <a:gd name="connsiteX108" fmla="*/ 774940 w 4572000"/>
              <a:gd name="connsiteY108" fmla="*/ 776377 h 2364287"/>
              <a:gd name="connsiteX109" fmla="*/ 729092 w 4572000"/>
              <a:gd name="connsiteY109" fmla="*/ 755653 h 2364287"/>
              <a:gd name="connsiteX110" fmla="*/ 706815 w 4572000"/>
              <a:gd name="connsiteY110" fmla="*/ 701494 h 2364287"/>
              <a:gd name="connsiteX111" fmla="*/ 667980 w 4572000"/>
              <a:gd name="connsiteY111" fmla="*/ 716714 h 2364287"/>
              <a:gd name="connsiteX112" fmla="*/ 641953 w 4572000"/>
              <a:gd name="connsiteY112" fmla="*/ 771650 h 2364287"/>
              <a:gd name="connsiteX113" fmla="*/ 603276 w 4572000"/>
              <a:gd name="connsiteY113" fmla="*/ 762757 h 2364287"/>
              <a:gd name="connsiteX114" fmla="*/ 529958 w 4572000"/>
              <a:gd name="connsiteY114" fmla="*/ 757067 h 2364287"/>
              <a:gd name="connsiteX115" fmla="*/ 487684 w 4572000"/>
              <a:gd name="connsiteY115" fmla="*/ 776149 h 2364287"/>
              <a:gd name="connsiteX116" fmla="*/ 417390 w 4572000"/>
              <a:gd name="connsiteY116" fmla="*/ 668915 h 2364287"/>
              <a:gd name="connsiteX117" fmla="*/ 393950 w 4572000"/>
              <a:gd name="connsiteY117" fmla="*/ 620993 h 2364287"/>
              <a:gd name="connsiteX118" fmla="*/ 364464 w 4572000"/>
              <a:gd name="connsiteY118" fmla="*/ 603728 h 2364287"/>
              <a:gd name="connsiteX119" fmla="*/ 333555 w 4572000"/>
              <a:gd name="connsiteY119" fmla="*/ 603716 h 2364287"/>
              <a:gd name="connsiteX120" fmla="*/ 321182 w 4572000"/>
              <a:gd name="connsiteY120" fmla="*/ 680368 h 2364287"/>
              <a:gd name="connsiteX121" fmla="*/ 228319 w 4572000"/>
              <a:gd name="connsiteY121" fmla="*/ 672728 h 2364287"/>
              <a:gd name="connsiteX122" fmla="*/ 164920 w 4572000"/>
              <a:gd name="connsiteY122" fmla="*/ 578896 h 2364287"/>
              <a:gd name="connsiteX123" fmla="*/ 144941 w 4572000"/>
              <a:gd name="connsiteY123" fmla="*/ 536691 h 2364287"/>
              <a:gd name="connsiteX124" fmla="*/ 99507 w 4572000"/>
              <a:gd name="connsiteY124" fmla="*/ 486869 h 2364287"/>
              <a:gd name="connsiteX125" fmla="*/ 88716 w 4572000"/>
              <a:gd name="connsiteY125" fmla="*/ 448537 h 2364287"/>
              <a:gd name="connsiteX126" fmla="*/ 80514 w 4572000"/>
              <a:gd name="connsiteY126" fmla="*/ 408317 h 2364287"/>
              <a:gd name="connsiteX127" fmla="*/ 80514 w 4572000"/>
              <a:gd name="connsiteY127" fmla="*/ 356558 h 2364287"/>
              <a:gd name="connsiteX128" fmla="*/ 65712 w 4572000"/>
              <a:gd name="connsiteY128" fmla="*/ 346957 h 2364287"/>
              <a:gd name="connsiteX129" fmla="*/ 40257 w 4572000"/>
              <a:gd name="connsiteY129" fmla="*/ 299049 h 2364287"/>
              <a:gd name="connsiteX130" fmla="*/ 0 w 4572000"/>
              <a:gd name="connsiteY130" fmla="*/ 264543 h 2364287"/>
              <a:gd name="connsiteX131" fmla="*/ 0 w 4572000"/>
              <a:gd name="connsiteY131" fmla="*/ 264543 h 2364287"/>
              <a:gd name="connsiteX132" fmla="*/ 63261 w 4572000"/>
              <a:gd name="connsiteY132" fmla="*/ 264543 h 2364287"/>
              <a:gd name="connsiteX133" fmla="*/ 80514 w 4572000"/>
              <a:gd name="connsiteY133" fmla="*/ 235788 h 2364287"/>
              <a:gd name="connsiteX0" fmla="*/ 80514 w 4572000"/>
              <a:gd name="connsiteY0" fmla="*/ 235788 h 2364287"/>
              <a:gd name="connsiteX1" fmla="*/ 161027 w 4572000"/>
              <a:gd name="connsiteY1" fmla="*/ 51758 h 2364287"/>
              <a:gd name="connsiteX2" fmla="*/ 212785 w 4572000"/>
              <a:gd name="connsiteY2" fmla="*/ 92015 h 2364287"/>
              <a:gd name="connsiteX3" fmla="*/ 379138 w 4572000"/>
              <a:gd name="connsiteY3" fmla="*/ 337464 h 2364287"/>
              <a:gd name="connsiteX4" fmla="*/ 349302 w 4572000"/>
              <a:gd name="connsiteY4" fmla="*/ 197893 h 2364287"/>
              <a:gd name="connsiteX5" fmla="*/ 422800 w 4572000"/>
              <a:gd name="connsiteY5" fmla="*/ 193636 h 2364287"/>
              <a:gd name="connsiteX6" fmla="*/ 448574 w 4572000"/>
              <a:gd name="connsiteY6" fmla="*/ 51758 h 2364287"/>
              <a:gd name="connsiteX7" fmla="*/ 517585 w 4572000"/>
              <a:gd name="connsiteY7" fmla="*/ 57509 h 2364287"/>
              <a:gd name="connsiteX8" fmla="*/ 603849 w 4572000"/>
              <a:gd name="connsiteY8" fmla="*/ 0 h 2364287"/>
              <a:gd name="connsiteX9" fmla="*/ 707366 w 4572000"/>
              <a:gd name="connsiteY9" fmla="*/ 0 h 2364287"/>
              <a:gd name="connsiteX10" fmla="*/ 810883 w 4572000"/>
              <a:gd name="connsiteY10" fmla="*/ 34505 h 2364287"/>
              <a:gd name="connsiteX11" fmla="*/ 897148 w 4572000"/>
              <a:gd name="connsiteY11" fmla="*/ 109268 h 2364287"/>
              <a:gd name="connsiteX12" fmla="*/ 966159 w 4572000"/>
              <a:gd name="connsiteY12" fmla="*/ 120769 h 2364287"/>
              <a:gd name="connsiteX13" fmla="*/ 1029419 w 4572000"/>
              <a:gd name="connsiteY13" fmla="*/ 184030 h 2364287"/>
              <a:gd name="connsiteX14" fmla="*/ 1109932 w 4572000"/>
              <a:gd name="connsiteY14" fmla="*/ 201283 h 2364287"/>
              <a:gd name="connsiteX15" fmla="*/ 1150189 w 4572000"/>
              <a:gd name="connsiteY15" fmla="*/ 184030 h 2364287"/>
              <a:gd name="connsiteX16" fmla="*/ 1213449 w 4572000"/>
              <a:gd name="connsiteY16" fmla="*/ 207034 h 2364287"/>
              <a:gd name="connsiteX17" fmla="*/ 1299714 w 4572000"/>
              <a:gd name="connsiteY17" fmla="*/ 184030 h 2364287"/>
              <a:gd name="connsiteX18" fmla="*/ 1357223 w 4572000"/>
              <a:gd name="connsiteY18" fmla="*/ 143773 h 2364287"/>
              <a:gd name="connsiteX19" fmla="*/ 1431985 w 4572000"/>
              <a:gd name="connsiteY19" fmla="*/ 132271 h 2364287"/>
              <a:gd name="connsiteX20" fmla="*/ 1598763 w 4572000"/>
              <a:gd name="connsiteY20" fmla="*/ 149524 h 2364287"/>
              <a:gd name="connsiteX21" fmla="*/ 1788544 w 4572000"/>
              <a:gd name="connsiteY21" fmla="*/ 195532 h 2364287"/>
              <a:gd name="connsiteX22" fmla="*/ 1926566 w 4572000"/>
              <a:gd name="connsiteY22" fmla="*/ 270294 h 2364287"/>
              <a:gd name="connsiteX23" fmla="*/ 2053087 w 4572000"/>
              <a:gd name="connsiteY23" fmla="*/ 333554 h 2364287"/>
              <a:gd name="connsiteX24" fmla="*/ 2058838 w 4572000"/>
              <a:gd name="connsiteY24" fmla="*/ 356558 h 2364287"/>
              <a:gd name="connsiteX25" fmla="*/ 2047336 w 4572000"/>
              <a:gd name="connsiteY25" fmla="*/ 414068 h 2364287"/>
              <a:gd name="connsiteX26" fmla="*/ 2035834 w 4572000"/>
              <a:gd name="connsiteY26" fmla="*/ 454324 h 2364287"/>
              <a:gd name="connsiteX27" fmla="*/ 2001329 w 4572000"/>
              <a:gd name="connsiteY27" fmla="*/ 477328 h 2364287"/>
              <a:gd name="connsiteX28" fmla="*/ 1989827 w 4572000"/>
              <a:gd name="connsiteY28" fmla="*/ 529086 h 2364287"/>
              <a:gd name="connsiteX29" fmla="*/ 1989827 w 4572000"/>
              <a:gd name="connsiteY29" fmla="*/ 615351 h 2364287"/>
              <a:gd name="connsiteX30" fmla="*/ 1996579 w 4572000"/>
              <a:gd name="connsiteY30" fmla="*/ 691689 h 2364287"/>
              <a:gd name="connsiteX31" fmla="*/ 2058152 w 4572000"/>
              <a:gd name="connsiteY31" fmla="*/ 731854 h 2364287"/>
              <a:gd name="connsiteX32" fmla="*/ 2105847 w 4572000"/>
              <a:gd name="connsiteY32" fmla="*/ 767101 h 2364287"/>
              <a:gd name="connsiteX33" fmla="*/ 2168106 w 4572000"/>
              <a:gd name="connsiteY33" fmla="*/ 777118 h 2364287"/>
              <a:gd name="connsiteX34" fmla="*/ 2248619 w 4572000"/>
              <a:gd name="connsiteY34" fmla="*/ 784539 h 2364287"/>
              <a:gd name="connsiteX35" fmla="*/ 2306129 w 4572000"/>
              <a:gd name="connsiteY35" fmla="*/ 764875 h 2364287"/>
              <a:gd name="connsiteX36" fmla="*/ 2346385 w 4572000"/>
              <a:gd name="connsiteY36" fmla="*/ 730369 h 2364287"/>
              <a:gd name="connsiteX37" fmla="*/ 2398144 w 4572000"/>
              <a:gd name="connsiteY37" fmla="*/ 730369 h 2364287"/>
              <a:gd name="connsiteX38" fmla="*/ 2455653 w 4572000"/>
              <a:gd name="connsiteY38" fmla="*/ 741871 h 2364287"/>
              <a:gd name="connsiteX39" fmla="*/ 2536166 w 4572000"/>
              <a:gd name="connsiteY39" fmla="*/ 638354 h 2364287"/>
              <a:gd name="connsiteX40" fmla="*/ 2639683 w 4572000"/>
              <a:gd name="connsiteY40" fmla="*/ 621102 h 2364287"/>
              <a:gd name="connsiteX41" fmla="*/ 2766204 w 4572000"/>
              <a:gd name="connsiteY41" fmla="*/ 626852 h 2364287"/>
              <a:gd name="connsiteX42" fmla="*/ 2858219 w 4572000"/>
              <a:gd name="connsiteY42" fmla="*/ 684362 h 2364287"/>
              <a:gd name="connsiteX43" fmla="*/ 2927231 w 4572000"/>
              <a:gd name="connsiteY43" fmla="*/ 626852 h 2364287"/>
              <a:gd name="connsiteX44" fmla="*/ 3007744 w 4572000"/>
              <a:gd name="connsiteY44" fmla="*/ 517585 h 2364287"/>
              <a:gd name="connsiteX45" fmla="*/ 3134265 w 4572000"/>
              <a:gd name="connsiteY45" fmla="*/ 379562 h 2364287"/>
              <a:gd name="connsiteX46" fmla="*/ 3237782 w 4572000"/>
              <a:gd name="connsiteY46" fmla="*/ 333554 h 2364287"/>
              <a:gd name="connsiteX47" fmla="*/ 3306793 w 4572000"/>
              <a:gd name="connsiteY47" fmla="*/ 195532 h 2364287"/>
              <a:gd name="connsiteX48" fmla="*/ 3444815 w 4572000"/>
              <a:gd name="connsiteY48" fmla="*/ 195532 h 2364287"/>
              <a:gd name="connsiteX49" fmla="*/ 3623095 w 4572000"/>
              <a:gd name="connsiteY49" fmla="*/ 166777 h 2364287"/>
              <a:gd name="connsiteX50" fmla="*/ 3766868 w 4572000"/>
              <a:gd name="connsiteY50" fmla="*/ 103517 h 2364287"/>
              <a:gd name="connsiteX51" fmla="*/ 3841631 w 4572000"/>
              <a:gd name="connsiteY51" fmla="*/ 51758 h 2364287"/>
              <a:gd name="connsiteX52" fmla="*/ 3956649 w 4572000"/>
              <a:gd name="connsiteY52" fmla="*/ 5751 h 2364287"/>
              <a:gd name="connsiteX53" fmla="*/ 4019910 w 4572000"/>
              <a:gd name="connsiteY53" fmla="*/ 92015 h 2364287"/>
              <a:gd name="connsiteX54" fmla="*/ 3945148 w 4572000"/>
              <a:gd name="connsiteY54" fmla="*/ 212785 h 2364287"/>
              <a:gd name="connsiteX55" fmla="*/ 3870385 w 4572000"/>
              <a:gd name="connsiteY55" fmla="*/ 299049 h 2364287"/>
              <a:gd name="connsiteX56" fmla="*/ 3956649 w 4572000"/>
              <a:gd name="connsiteY56" fmla="*/ 414068 h 2364287"/>
              <a:gd name="connsiteX57" fmla="*/ 3962400 w 4572000"/>
              <a:gd name="connsiteY57" fmla="*/ 506083 h 2364287"/>
              <a:gd name="connsiteX58" fmla="*/ 3899140 w 4572000"/>
              <a:gd name="connsiteY58" fmla="*/ 592347 h 2364287"/>
              <a:gd name="connsiteX59" fmla="*/ 3916393 w 4572000"/>
              <a:gd name="connsiteY59" fmla="*/ 701615 h 2364287"/>
              <a:gd name="connsiteX60" fmla="*/ 4008408 w 4572000"/>
              <a:gd name="connsiteY60" fmla="*/ 713117 h 2364287"/>
              <a:gd name="connsiteX61" fmla="*/ 4094672 w 4572000"/>
              <a:gd name="connsiteY61" fmla="*/ 667109 h 2364287"/>
              <a:gd name="connsiteX62" fmla="*/ 4180936 w 4572000"/>
              <a:gd name="connsiteY62" fmla="*/ 718868 h 2364287"/>
              <a:gd name="connsiteX63" fmla="*/ 4221193 w 4572000"/>
              <a:gd name="connsiteY63" fmla="*/ 747622 h 2364287"/>
              <a:gd name="connsiteX64" fmla="*/ 4301706 w 4572000"/>
              <a:gd name="connsiteY64" fmla="*/ 839637 h 2364287"/>
              <a:gd name="connsiteX65" fmla="*/ 4405223 w 4572000"/>
              <a:gd name="connsiteY65" fmla="*/ 862641 h 2364287"/>
              <a:gd name="connsiteX66" fmla="*/ 4491487 w 4572000"/>
              <a:gd name="connsiteY66" fmla="*/ 925902 h 2364287"/>
              <a:gd name="connsiteX67" fmla="*/ 4560498 w 4572000"/>
              <a:gd name="connsiteY67" fmla="*/ 1000664 h 2364287"/>
              <a:gd name="connsiteX68" fmla="*/ 4572000 w 4572000"/>
              <a:gd name="connsiteY68" fmla="*/ 1058173 h 2364287"/>
              <a:gd name="connsiteX69" fmla="*/ 4566249 w 4572000"/>
              <a:gd name="connsiteY69" fmla="*/ 1069675 h 2364287"/>
              <a:gd name="connsiteX70" fmla="*/ 4445480 w 4572000"/>
              <a:gd name="connsiteY70" fmla="*/ 1201947 h 2364287"/>
              <a:gd name="connsiteX71" fmla="*/ 4186687 w 4572000"/>
              <a:gd name="connsiteY71" fmla="*/ 1472241 h 2364287"/>
              <a:gd name="connsiteX72" fmla="*/ 4133298 w 4572000"/>
              <a:gd name="connsiteY72" fmla="*/ 1595144 h 2364287"/>
              <a:gd name="connsiteX73" fmla="*/ 4107292 w 4572000"/>
              <a:gd name="connsiteY73" fmla="*/ 1721665 h 2364287"/>
              <a:gd name="connsiteX74" fmla="*/ 4024031 w 4572000"/>
              <a:gd name="connsiteY74" fmla="*/ 1803848 h 2364287"/>
              <a:gd name="connsiteX75" fmla="*/ 3956649 w 4572000"/>
              <a:gd name="connsiteY75" fmla="*/ 1794294 h 2364287"/>
              <a:gd name="connsiteX76" fmla="*/ 3962400 w 4572000"/>
              <a:gd name="connsiteY76" fmla="*/ 1886309 h 2364287"/>
              <a:gd name="connsiteX77" fmla="*/ 3899140 w 4572000"/>
              <a:gd name="connsiteY77" fmla="*/ 1926566 h 2364287"/>
              <a:gd name="connsiteX78" fmla="*/ 3847382 w 4572000"/>
              <a:gd name="connsiteY78" fmla="*/ 1943819 h 2364287"/>
              <a:gd name="connsiteX79" fmla="*/ 3847382 w 4572000"/>
              <a:gd name="connsiteY79" fmla="*/ 1943819 h 2364287"/>
              <a:gd name="connsiteX80" fmla="*/ 3792934 w 4572000"/>
              <a:gd name="connsiteY80" fmla="*/ 2246021 h 2364287"/>
              <a:gd name="connsiteX81" fmla="*/ 3670535 w 4572000"/>
              <a:gd name="connsiteY81" fmla="*/ 2250196 h 2364287"/>
              <a:gd name="connsiteX82" fmla="*/ 3466504 w 4572000"/>
              <a:gd name="connsiteY82" fmla="*/ 2310951 h 2364287"/>
              <a:gd name="connsiteX83" fmla="*/ 3259097 w 4572000"/>
              <a:gd name="connsiteY83" fmla="*/ 2364287 h 2364287"/>
              <a:gd name="connsiteX84" fmla="*/ 3160703 w 4572000"/>
              <a:gd name="connsiteY84" fmla="*/ 2356866 h 2364287"/>
              <a:gd name="connsiteX85" fmla="*/ 3060993 w 4572000"/>
              <a:gd name="connsiteY85" fmla="*/ 2364193 h 2364287"/>
              <a:gd name="connsiteX86" fmla="*/ 2967545 w 4572000"/>
              <a:gd name="connsiteY86" fmla="*/ 2344529 h 2364287"/>
              <a:gd name="connsiteX87" fmla="*/ 2872097 w 4572000"/>
              <a:gd name="connsiteY87" fmla="*/ 2358536 h 2364287"/>
              <a:gd name="connsiteX88" fmla="*/ 2814900 w 4572000"/>
              <a:gd name="connsiteY88" fmla="*/ 2258451 h 2364287"/>
              <a:gd name="connsiteX89" fmla="*/ 2726693 w 4572000"/>
              <a:gd name="connsiteY89" fmla="*/ 2237859 h 2364287"/>
              <a:gd name="connsiteX90" fmla="*/ 2596423 w 4572000"/>
              <a:gd name="connsiteY90" fmla="*/ 2273107 h 2364287"/>
              <a:gd name="connsiteX91" fmla="*/ 2501346 w 4572000"/>
              <a:gd name="connsiteY91" fmla="*/ 2255019 h 2364287"/>
              <a:gd name="connsiteX92" fmla="*/ 2414082 w 4572000"/>
              <a:gd name="connsiteY92" fmla="*/ 2249175 h 2364287"/>
              <a:gd name="connsiteX93" fmla="*/ 2345384 w 4572000"/>
              <a:gd name="connsiteY93" fmla="*/ 2123674 h 2364287"/>
              <a:gd name="connsiteX94" fmla="*/ 2242181 w 4572000"/>
              <a:gd name="connsiteY94" fmla="*/ 2158829 h 2364287"/>
              <a:gd name="connsiteX95" fmla="*/ 2179352 w 4572000"/>
              <a:gd name="connsiteY95" fmla="*/ 1975541 h 2364287"/>
              <a:gd name="connsiteX96" fmla="*/ 2069712 w 4572000"/>
              <a:gd name="connsiteY96" fmla="*/ 1809971 h 2364287"/>
              <a:gd name="connsiteX97" fmla="*/ 1982074 w 4572000"/>
              <a:gd name="connsiteY97" fmla="*/ 1811732 h 2364287"/>
              <a:gd name="connsiteX98" fmla="*/ 1902877 w 4572000"/>
              <a:gd name="connsiteY98" fmla="*/ 1801900 h 2364287"/>
              <a:gd name="connsiteX99" fmla="*/ 1777670 w 4572000"/>
              <a:gd name="connsiteY99" fmla="*/ 1668237 h 2364287"/>
              <a:gd name="connsiteX100" fmla="*/ 1605142 w 4572000"/>
              <a:gd name="connsiteY100" fmla="*/ 1577800 h 2364287"/>
              <a:gd name="connsiteX101" fmla="*/ 1441741 w 4572000"/>
              <a:gd name="connsiteY101" fmla="*/ 1427532 h 2364287"/>
              <a:gd name="connsiteX102" fmla="*/ 1431985 w 4572000"/>
              <a:gd name="connsiteY102" fmla="*/ 1184694 h 2364287"/>
              <a:gd name="connsiteX103" fmla="*/ 1311215 w 4572000"/>
              <a:gd name="connsiteY103" fmla="*/ 1063924 h 2364287"/>
              <a:gd name="connsiteX104" fmla="*/ 1232140 w 4572000"/>
              <a:gd name="connsiteY104" fmla="*/ 1081177 h 2364287"/>
              <a:gd name="connsiteX105" fmla="*/ 927340 w 4572000"/>
              <a:gd name="connsiteY105" fmla="*/ 1081177 h 2364287"/>
              <a:gd name="connsiteX106" fmla="*/ 762292 w 4572000"/>
              <a:gd name="connsiteY106" fmla="*/ 988080 h 2364287"/>
              <a:gd name="connsiteX107" fmla="*/ 774940 w 4572000"/>
              <a:gd name="connsiteY107" fmla="*/ 776377 h 2364287"/>
              <a:gd name="connsiteX108" fmla="*/ 729092 w 4572000"/>
              <a:gd name="connsiteY108" fmla="*/ 755653 h 2364287"/>
              <a:gd name="connsiteX109" fmla="*/ 706815 w 4572000"/>
              <a:gd name="connsiteY109" fmla="*/ 701494 h 2364287"/>
              <a:gd name="connsiteX110" fmla="*/ 667980 w 4572000"/>
              <a:gd name="connsiteY110" fmla="*/ 716714 h 2364287"/>
              <a:gd name="connsiteX111" fmla="*/ 641953 w 4572000"/>
              <a:gd name="connsiteY111" fmla="*/ 771650 h 2364287"/>
              <a:gd name="connsiteX112" fmla="*/ 603276 w 4572000"/>
              <a:gd name="connsiteY112" fmla="*/ 762757 h 2364287"/>
              <a:gd name="connsiteX113" fmla="*/ 529958 w 4572000"/>
              <a:gd name="connsiteY113" fmla="*/ 757067 h 2364287"/>
              <a:gd name="connsiteX114" fmla="*/ 487684 w 4572000"/>
              <a:gd name="connsiteY114" fmla="*/ 776149 h 2364287"/>
              <a:gd name="connsiteX115" fmla="*/ 417390 w 4572000"/>
              <a:gd name="connsiteY115" fmla="*/ 668915 h 2364287"/>
              <a:gd name="connsiteX116" fmla="*/ 393950 w 4572000"/>
              <a:gd name="connsiteY116" fmla="*/ 620993 h 2364287"/>
              <a:gd name="connsiteX117" fmla="*/ 364464 w 4572000"/>
              <a:gd name="connsiteY117" fmla="*/ 603728 h 2364287"/>
              <a:gd name="connsiteX118" fmla="*/ 333555 w 4572000"/>
              <a:gd name="connsiteY118" fmla="*/ 603716 h 2364287"/>
              <a:gd name="connsiteX119" fmla="*/ 321182 w 4572000"/>
              <a:gd name="connsiteY119" fmla="*/ 680368 h 2364287"/>
              <a:gd name="connsiteX120" fmla="*/ 228319 w 4572000"/>
              <a:gd name="connsiteY120" fmla="*/ 672728 h 2364287"/>
              <a:gd name="connsiteX121" fmla="*/ 164920 w 4572000"/>
              <a:gd name="connsiteY121" fmla="*/ 578896 h 2364287"/>
              <a:gd name="connsiteX122" fmla="*/ 144941 w 4572000"/>
              <a:gd name="connsiteY122" fmla="*/ 536691 h 2364287"/>
              <a:gd name="connsiteX123" fmla="*/ 99507 w 4572000"/>
              <a:gd name="connsiteY123" fmla="*/ 486869 h 2364287"/>
              <a:gd name="connsiteX124" fmla="*/ 88716 w 4572000"/>
              <a:gd name="connsiteY124" fmla="*/ 448537 h 2364287"/>
              <a:gd name="connsiteX125" fmla="*/ 80514 w 4572000"/>
              <a:gd name="connsiteY125" fmla="*/ 408317 h 2364287"/>
              <a:gd name="connsiteX126" fmla="*/ 80514 w 4572000"/>
              <a:gd name="connsiteY126" fmla="*/ 356558 h 2364287"/>
              <a:gd name="connsiteX127" fmla="*/ 65712 w 4572000"/>
              <a:gd name="connsiteY127" fmla="*/ 346957 h 2364287"/>
              <a:gd name="connsiteX128" fmla="*/ 40257 w 4572000"/>
              <a:gd name="connsiteY128" fmla="*/ 299049 h 2364287"/>
              <a:gd name="connsiteX129" fmla="*/ 0 w 4572000"/>
              <a:gd name="connsiteY129" fmla="*/ 264543 h 2364287"/>
              <a:gd name="connsiteX130" fmla="*/ 0 w 4572000"/>
              <a:gd name="connsiteY130" fmla="*/ 264543 h 2364287"/>
              <a:gd name="connsiteX131" fmla="*/ 63261 w 4572000"/>
              <a:gd name="connsiteY131" fmla="*/ 264543 h 2364287"/>
              <a:gd name="connsiteX132" fmla="*/ 80514 w 4572000"/>
              <a:gd name="connsiteY132" fmla="*/ 235788 h 2364287"/>
              <a:gd name="connsiteX0" fmla="*/ 80514 w 4572000"/>
              <a:gd name="connsiteY0" fmla="*/ 235788 h 2364287"/>
              <a:gd name="connsiteX1" fmla="*/ 161027 w 4572000"/>
              <a:gd name="connsiteY1" fmla="*/ 51758 h 2364287"/>
              <a:gd name="connsiteX2" fmla="*/ 216788 w 4572000"/>
              <a:gd name="connsiteY2" fmla="*/ 249947 h 2364287"/>
              <a:gd name="connsiteX3" fmla="*/ 379138 w 4572000"/>
              <a:gd name="connsiteY3" fmla="*/ 337464 h 2364287"/>
              <a:gd name="connsiteX4" fmla="*/ 349302 w 4572000"/>
              <a:gd name="connsiteY4" fmla="*/ 197893 h 2364287"/>
              <a:gd name="connsiteX5" fmla="*/ 422800 w 4572000"/>
              <a:gd name="connsiteY5" fmla="*/ 193636 h 2364287"/>
              <a:gd name="connsiteX6" fmla="*/ 448574 w 4572000"/>
              <a:gd name="connsiteY6" fmla="*/ 51758 h 2364287"/>
              <a:gd name="connsiteX7" fmla="*/ 517585 w 4572000"/>
              <a:gd name="connsiteY7" fmla="*/ 57509 h 2364287"/>
              <a:gd name="connsiteX8" fmla="*/ 603849 w 4572000"/>
              <a:gd name="connsiteY8" fmla="*/ 0 h 2364287"/>
              <a:gd name="connsiteX9" fmla="*/ 707366 w 4572000"/>
              <a:gd name="connsiteY9" fmla="*/ 0 h 2364287"/>
              <a:gd name="connsiteX10" fmla="*/ 810883 w 4572000"/>
              <a:gd name="connsiteY10" fmla="*/ 34505 h 2364287"/>
              <a:gd name="connsiteX11" fmla="*/ 897148 w 4572000"/>
              <a:gd name="connsiteY11" fmla="*/ 109268 h 2364287"/>
              <a:gd name="connsiteX12" fmla="*/ 966159 w 4572000"/>
              <a:gd name="connsiteY12" fmla="*/ 120769 h 2364287"/>
              <a:gd name="connsiteX13" fmla="*/ 1029419 w 4572000"/>
              <a:gd name="connsiteY13" fmla="*/ 184030 h 2364287"/>
              <a:gd name="connsiteX14" fmla="*/ 1109932 w 4572000"/>
              <a:gd name="connsiteY14" fmla="*/ 201283 h 2364287"/>
              <a:gd name="connsiteX15" fmla="*/ 1150189 w 4572000"/>
              <a:gd name="connsiteY15" fmla="*/ 184030 h 2364287"/>
              <a:gd name="connsiteX16" fmla="*/ 1213449 w 4572000"/>
              <a:gd name="connsiteY16" fmla="*/ 207034 h 2364287"/>
              <a:gd name="connsiteX17" fmla="*/ 1299714 w 4572000"/>
              <a:gd name="connsiteY17" fmla="*/ 184030 h 2364287"/>
              <a:gd name="connsiteX18" fmla="*/ 1357223 w 4572000"/>
              <a:gd name="connsiteY18" fmla="*/ 143773 h 2364287"/>
              <a:gd name="connsiteX19" fmla="*/ 1431985 w 4572000"/>
              <a:gd name="connsiteY19" fmla="*/ 132271 h 2364287"/>
              <a:gd name="connsiteX20" fmla="*/ 1598763 w 4572000"/>
              <a:gd name="connsiteY20" fmla="*/ 149524 h 2364287"/>
              <a:gd name="connsiteX21" fmla="*/ 1788544 w 4572000"/>
              <a:gd name="connsiteY21" fmla="*/ 195532 h 2364287"/>
              <a:gd name="connsiteX22" fmla="*/ 1926566 w 4572000"/>
              <a:gd name="connsiteY22" fmla="*/ 270294 h 2364287"/>
              <a:gd name="connsiteX23" fmla="*/ 2053087 w 4572000"/>
              <a:gd name="connsiteY23" fmla="*/ 333554 h 2364287"/>
              <a:gd name="connsiteX24" fmla="*/ 2058838 w 4572000"/>
              <a:gd name="connsiteY24" fmla="*/ 356558 h 2364287"/>
              <a:gd name="connsiteX25" fmla="*/ 2047336 w 4572000"/>
              <a:gd name="connsiteY25" fmla="*/ 414068 h 2364287"/>
              <a:gd name="connsiteX26" fmla="*/ 2035834 w 4572000"/>
              <a:gd name="connsiteY26" fmla="*/ 454324 h 2364287"/>
              <a:gd name="connsiteX27" fmla="*/ 2001329 w 4572000"/>
              <a:gd name="connsiteY27" fmla="*/ 477328 h 2364287"/>
              <a:gd name="connsiteX28" fmla="*/ 1989827 w 4572000"/>
              <a:gd name="connsiteY28" fmla="*/ 529086 h 2364287"/>
              <a:gd name="connsiteX29" fmla="*/ 1989827 w 4572000"/>
              <a:gd name="connsiteY29" fmla="*/ 615351 h 2364287"/>
              <a:gd name="connsiteX30" fmla="*/ 1996579 w 4572000"/>
              <a:gd name="connsiteY30" fmla="*/ 691689 h 2364287"/>
              <a:gd name="connsiteX31" fmla="*/ 2058152 w 4572000"/>
              <a:gd name="connsiteY31" fmla="*/ 731854 h 2364287"/>
              <a:gd name="connsiteX32" fmla="*/ 2105847 w 4572000"/>
              <a:gd name="connsiteY32" fmla="*/ 767101 h 2364287"/>
              <a:gd name="connsiteX33" fmla="*/ 2168106 w 4572000"/>
              <a:gd name="connsiteY33" fmla="*/ 777118 h 2364287"/>
              <a:gd name="connsiteX34" fmla="*/ 2248619 w 4572000"/>
              <a:gd name="connsiteY34" fmla="*/ 784539 h 2364287"/>
              <a:gd name="connsiteX35" fmla="*/ 2306129 w 4572000"/>
              <a:gd name="connsiteY35" fmla="*/ 764875 h 2364287"/>
              <a:gd name="connsiteX36" fmla="*/ 2346385 w 4572000"/>
              <a:gd name="connsiteY36" fmla="*/ 730369 h 2364287"/>
              <a:gd name="connsiteX37" fmla="*/ 2398144 w 4572000"/>
              <a:gd name="connsiteY37" fmla="*/ 730369 h 2364287"/>
              <a:gd name="connsiteX38" fmla="*/ 2455653 w 4572000"/>
              <a:gd name="connsiteY38" fmla="*/ 741871 h 2364287"/>
              <a:gd name="connsiteX39" fmla="*/ 2536166 w 4572000"/>
              <a:gd name="connsiteY39" fmla="*/ 638354 h 2364287"/>
              <a:gd name="connsiteX40" fmla="*/ 2639683 w 4572000"/>
              <a:gd name="connsiteY40" fmla="*/ 621102 h 2364287"/>
              <a:gd name="connsiteX41" fmla="*/ 2766204 w 4572000"/>
              <a:gd name="connsiteY41" fmla="*/ 626852 h 2364287"/>
              <a:gd name="connsiteX42" fmla="*/ 2858219 w 4572000"/>
              <a:gd name="connsiteY42" fmla="*/ 684362 h 2364287"/>
              <a:gd name="connsiteX43" fmla="*/ 2927231 w 4572000"/>
              <a:gd name="connsiteY43" fmla="*/ 626852 h 2364287"/>
              <a:gd name="connsiteX44" fmla="*/ 3007744 w 4572000"/>
              <a:gd name="connsiteY44" fmla="*/ 517585 h 2364287"/>
              <a:gd name="connsiteX45" fmla="*/ 3134265 w 4572000"/>
              <a:gd name="connsiteY45" fmla="*/ 379562 h 2364287"/>
              <a:gd name="connsiteX46" fmla="*/ 3237782 w 4572000"/>
              <a:gd name="connsiteY46" fmla="*/ 333554 h 2364287"/>
              <a:gd name="connsiteX47" fmla="*/ 3306793 w 4572000"/>
              <a:gd name="connsiteY47" fmla="*/ 195532 h 2364287"/>
              <a:gd name="connsiteX48" fmla="*/ 3444815 w 4572000"/>
              <a:gd name="connsiteY48" fmla="*/ 195532 h 2364287"/>
              <a:gd name="connsiteX49" fmla="*/ 3623095 w 4572000"/>
              <a:gd name="connsiteY49" fmla="*/ 166777 h 2364287"/>
              <a:gd name="connsiteX50" fmla="*/ 3766868 w 4572000"/>
              <a:gd name="connsiteY50" fmla="*/ 103517 h 2364287"/>
              <a:gd name="connsiteX51" fmla="*/ 3841631 w 4572000"/>
              <a:gd name="connsiteY51" fmla="*/ 51758 h 2364287"/>
              <a:gd name="connsiteX52" fmla="*/ 3956649 w 4572000"/>
              <a:gd name="connsiteY52" fmla="*/ 5751 h 2364287"/>
              <a:gd name="connsiteX53" fmla="*/ 4019910 w 4572000"/>
              <a:gd name="connsiteY53" fmla="*/ 92015 h 2364287"/>
              <a:gd name="connsiteX54" fmla="*/ 3945148 w 4572000"/>
              <a:gd name="connsiteY54" fmla="*/ 212785 h 2364287"/>
              <a:gd name="connsiteX55" fmla="*/ 3870385 w 4572000"/>
              <a:gd name="connsiteY55" fmla="*/ 299049 h 2364287"/>
              <a:gd name="connsiteX56" fmla="*/ 3956649 w 4572000"/>
              <a:gd name="connsiteY56" fmla="*/ 414068 h 2364287"/>
              <a:gd name="connsiteX57" fmla="*/ 3962400 w 4572000"/>
              <a:gd name="connsiteY57" fmla="*/ 506083 h 2364287"/>
              <a:gd name="connsiteX58" fmla="*/ 3899140 w 4572000"/>
              <a:gd name="connsiteY58" fmla="*/ 592347 h 2364287"/>
              <a:gd name="connsiteX59" fmla="*/ 3916393 w 4572000"/>
              <a:gd name="connsiteY59" fmla="*/ 701615 h 2364287"/>
              <a:gd name="connsiteX60" fmla="*/ 4008408 w 4572000"/>
              <a:gd name="connsiteY60" fmla="*/ 713117 h 2364287"/>
              <a:gd name="connsiteX61" fmla="*/ 4094672 w 4572000"/>
              <a:gd name="connsiteY61" fmla="*/ 667109 h 2364287"/>
              <a:gd name="connsiteX62" fmla="*/ 4180936 w 4572000"/>
              <a:gd name="connsiteY62" fmla="*/ 718868 h 2364287"/>
              <a:gd name="connsiteX63" fmla="*/ 4221193 w 4572000"/>
              <a:gd name="connsiteY63" fmla="*/ 747622 h 2364287"/>
              <a:gd name="connsiteX64" fmla="*/ 4301706 w 4572000"/>
              <a:gd name="connsiteY64" fmla="*/ 839637 h 2364287"/>
              <a:gd name="connsiteX65" fmla="*/ 4405223 w 4572000"/>
              <a:gd name="connsiteY65" fmla="*/ 862641 h 2364287"/>
              <a:gd name="connsiteX66" fmla="*/ 4491487 w 4572000"/>
              <a:gd name="connsiteY66" fmla="*/ 925902 h 2364287"/>
              <a:gd name="connsiteX67" fmla="*/ 4560498 w 4572000"/>
              <a:gd name="connsiteY67" fmla="*/ 1000664 h 2364287"/>
              <a:gd name="connsiteX68" fmla="*/ 4572000 w 4572000"/>
              <a:gd name="connsiteY68" fmla="*/ 1058173 h 2364287"/>
              <a:gd name="connsiteX69" fmla="*/ 4566249 w 4572000"/>
              <a:gd name="connsiteY69" fmla="*/ 1069675 h 2364287"/>
              <a:gd name="connsiteX70" fmla="*/ 4445480 w 4572000"/>
              <a:gd name="connsiteY70" fmla="*/ 1201947 h 2364287"/>
              <a:gd name="connsiteX71" fmla="*/ 4186687 w 4572000"/>
              <a:gd name="connsiteY71" fmla="*/ 1472241 h 2364287"/>
              <a:gd name="connsiteX72" fmla="*/ 4133298 w 4572000"/>
              <a:gd name="connsiteY72" fmla="*/ 1595144 h 2364287"/>
              <a:gd name="connsiteX73" fmla="*/ 4107292 w 4572000"/>
              <a:gd name="connsiteY73" fmla="*/ 1721665 h 2364287"/>
              <a:gd name="connsiteX74" fmla="*/ 4024031 w 4572000"/>
              <a:gd name="connsiteY74" fmla="*/ 1803848 h 2364287"/>
              <a:gd name="connsiteX75" fmla="*/ 3956649 w 4572000"/>
              <a:gd name="connsiteY75" fmla="*/ 1794294 h 2364287"/>
              <a:gd name="connsiteX76" fmla="*/ 3962400 w 4572000"/>
              <a:gd name="connsiteY76" fmla="*/ 1886309 h 2364287"/>
              <a:gd name="connsiteX77" fmla="*/ 3899140 w 4572000"/>
              <a:gd name="connsiteY77" fmla="*/ 1926566 h 2364287"/>
              <a:gd name="connsiteX78" fmla="*/ 3847382 w 4572000"/>
              <a:gd name="connsiteY78" fmla="*/ 1943819 h 2364287"/>
              <a:gd name="connsiteX79" fmla="*/ 3847382 w 4572000"/>
              <a:gd name="connsiteY79" fmla="*/ 1943819 h 2364287"/>
              <a:gd name="connsiteX80" fmla="*/ 3792934 w 4572000"/>
              <a:gd name="connsiteY80" fmla="*/ 2246021 h 2364287"/>
              <a:gd name="connsiteX81" fmla="*/ 3670535 w 4572000"/>
              <a:gd name="connsiteY81" fmla="*/ 2250196 h 2364287"/>
              <a:gd name="connsiteX82" fmla="*/ 3466504 w 4572000"/>
              <a:gd name="connsiteY82" fmla="*/ 2310951 h 2364287"/>
              <a:gd name="connsiteX83" fmla="*/ 3259097 w 4572000"/>
              <a:gd name="connsiteY83" fmla="*/ 2364287 h 2364287"/>
              <a:gd name="connsiteX84" fmla="*/ 3160703 w 4572000"/>
              <a:gd name="connsiteY84" fmla="*/ 2356866 h 2364287"/>
              <a:gd name="connsiteX85" fmla="*/ 3060993 w 4572000"/>
              <a:gd name="connsiteY85" fmla="*/ 2364193 h 2364287"/>
              <a:gd name="connsiteX86" fmla="*/ 2967545 w 4572000"/>
              <a:gd name="connsiteY86" fmla="*/ 2344529 h 2364287"/>
              <a:gd name="connsiteX87" fmla="*/ 2872097 w 4572000"/>
              <a:gd name="connsiteY87" fmla="*/ 2358536 h 2364287"/>
              <a:gd name="connsiteX88" fmla="*/ 2814900 w 4572000"/>
              <a:gd name="connsiteY88" fmla="*/ 2258451 h 2364287"/>
              <a:gd name="connsiteX89" fmla="*/ 2726693 w 4572000"/>
              <a:gd name="connsiteY89" fmla="*/ 2237859 h 2364287"/>
              <a:gd name="connsiteX90" fmla="*/ 2596423 w 4572000"/>
              <a:gd name="connsiteY90" fmla="*/ 2273107 h 2364287"/>
              <a:gd name="connsiteX91" fmla="*/ 2501346 w 4572000"/>
              <a:gd name="connsiteY91" fmla="*/ 2255019 h 2364287"/>
              <a:gd name="connsiteX92" fmla="*/ 2414082 w 4572000"/>
              <a:gd name="connsiteY92" fmla="*/ 2249175 h 2364287"/>
              <a:gd name="connsiteX93" fmla="*/ 2345384 w 4572000"/>
              <a:gd name="connsiteY93" fmla="*/ 2123674 h 2364287"/>
              <a:gd name="connsiteX94" fmla="*/ 2242181 w 4572000"/>
              <a:gd name="connsiteY94" fmla="*/ 2158829 h 2364287"/>
              <a:gd name="connsiteX95" fmla="*/ 2179352 w 4572000"/>
              <a:gd name="connsiteY95" fmla="*/ 1975541 h 2364287"/>
              <a:gd name="connsiteX96" fmla="*/ 2069712 w 4572000"/>
              <a:gd name="connsiteY96" fmla="*/ 1809971 h 2364287"/>
              <a:gd name="connsiteX97" fmla="*/ 1982074 w 4572000"/>
              <a:gd name="connsiteY97" fmla="*/ 1811732 h 2364287"/>
              <a:gd name="connsiteX98" fmla="*/ 1902877 w 4572000"/>
              <a:gd name="connsiteY98" fmla="*/ 1801900 h 2364287"/>
              <a:gd name="connsiteX99" fmla="*/ 1777670 w 4572000"/>
              <a:gd name="connsiteY99" fmla="*/ 1668237 h 2364287"/>
              <a:gd name="connsiteX100" fmla="*/ 1605142 w 4572000"/>
              <a:gd name="connsiteY100" fmla="*/ 1577800 h 2364287"/>
              <a:gd name="connsiteX101" fmla="*/ 1441741 w 4572000"/>
              <a:gd name="connsiteY101" fmla="*/ 1427532 h 2364287"/>
              <a:gd name="connsiteX102" fmla="*/ 1431985 w 4572000"/>
              <a:gd name="connsiteY102" fmla="*/ 1184694 h 2364287"/>
              <a:gd name="connsiteX103" fmla="*/ 1311215 w 4572000"/>
              <a:gd name="connsiteY103" fmla="*/ 1063924 h 2364287"/>
              <a:gd name="connsiteX104" fmla="*/ 1232140 w 4572000"/>
              <a:gd name="connsiteY104" fmla="*/ 1081177 h 2364287"/>
              <a:gd name="connsiteX105" fmla="*/ 927340 w 4572000"/>
              <a:gd name="connsiteY105" fmla="*/ 1081177 h 2364287"/>
              <a:gd name="connsiteX106" fmla="*/ 762292 w 4572000"/>
              <a:gd name="connsiteY106" fmla="*/ 988080 h 2364287"/>
              <a:gd name="connsiteX107" fmla="*/ 774940 w 4572000"/>
              <a:gd name="connsiteY107" fmla="*/ 776377 h 2364287"/>
              <a:gd name="connsiteX108" fmla="*/ 729092 w 4572000"/>
              <a:gd name="connsiteY108" fmla="*/ 755653 h 2364287"/>
              <a:gd name="connsiteX109" fmla="*/ 706815 w 4572000"/>
              <a:gd name="connsiteY109" fmla="*/ 701494 h 2364287"/>
              <a:gd name="connsiteX110" fmla="*/ 667980 w 4572000"/>
              <a:gd name="connsiteY110" fmla="*/ 716714 h 2364287"/>
              <a:gd name="connsiteX111" fmla="*/ 641953 w 4572000"/>
              <a:gd name="connsiteY111" fmla="*/ 771650 h 2364287"/>
              <a:gd name="connsiteX112" fmla="*/ 603276 w 4572000"/>
              <a:gd name="connsiteY112" fmla="*/ 762757 h 2364287"/>
              <a:gd name="connsiteX113" fmla="*/ 529958 w 4572000"/>
              <a:gd name="connsiteY113" fmla="*/ 757067 h 2364287"/>
              <a:gd name="connsiteX114" fmla="*/ 487684 w 4572000"/>
              <a:gd name="connsiteY114" fmla="*/ 776149 h 2364287"/>
              <a:gd name="connsiteX115" fmla="*/ 417390 w 4572000"/>
              <a:gd name="connsiteY115" fmla="*/ 668915 h 2364287"/>
              <a:gd name="connsiteX116" fmla="*/ 393950 w 4572000"/>
              <a:gd name="connsiteY116" fmla="*/ 620993 h 2364287"/>
              <a:gd name="connsiteX117" fmla="*/ 364464 w 4572000"/>
              <a:gd name="connsiteY117" fmla="*/ 603728 h 2364287"/>
              <a:gd name="connsiteX118" fmla="*/ 333555 w 4572000"/>
              <a:gd name="connsiteY118" fmla="*/ 603716 h 2364287"/>
              <a:gd name="connsiteX119" fmla="*/ 321182 w 4572000"/>
              <a:gd name="connsiteY119" fmla="*/ 680368 h 2364287"/>
              <a:gd name="connsiteX120" fmla="*/ 228319 w 4572000"/>
              <a:gd name="connsiteY120" fmla="*/ 672728 h 2364287"/>
              <a:gd name="connsiteX121" fmla="*/ 164920 w 4572000"/>
              <a:gd name="connsiteY121" fmla="*/ 578896 h 2364287"/>
              <a:gd name="connsiteX122" fmla="*/ 144941 w 4572000"/>
              <a:gd name="connsiteY122" fmla="*/ 536691 h 2364287"/>
              <a:gd name="connsiteX123" fmla="*/ 99507 w 4572000"/>
              <a:gd name="connsiteY123" fmla="*/ 486869 h 2364287"/>
              <a:gd name="connsiteX124" fmla="*/ 88716 w 4572000"/>
              <a:gd name="connsiteY124" fmla="*/ 448537 h 2364287"/>
              <a:gd name="connsiteX125" fmla="*/ 80514 w 4572000"/>
              <a:gd name="connsiteY125" fmla="*/ 408317 h 2364287"/>
              <a:gd name="connsiteX126" fmla="*/ 80514 w 4572000"/>
              <a:gd name="connsiteY126" fmla="*/ 356558 h 2364287"/>
              <a:gd name="connsiteX127" fmla="*/ 65712 w 4572000"/>
              <a:gd name="connsiteY127" fmla="*/ 346957 h 2364287"/>
              <a:gd name="connsiteX128" fmla="*/ 40257 w 4572000"/>
              <a:gd name="connsiteY128" fmla="*/ 299049 h 2364287"/>
              <a:gd name="connsiteX129" fmla="*/ 0 w 4572000"/>
              <a:gd name="connsiteY129" fmla="*/ 264543 h 2364287"/>
              <a:gd name="connsiteX130" fmla="*/ 0 w 4572000"/>
              <a:gd name="connsiteY130" fmla="*/ 264543 h 2364287"/>
              <a:gd name="connsiteX131" fmla="*/ 63261 w 4572000"/>
              <a:gd name="connsiteY131" fmla="*/ 264543 h 2364287"/>
              <a:gd name="connsiteX132" fmla="*/ 80514 w 4572000"/>
              <a:gd name="connsiteY132" fmla="*/ 235788 h 2364287"/>
              <a:gd name="connsiteX0" fmla="*/ 80514 w 4572000"/>
              <a:gd name="connsiteY0" fmla="*/ 235788 h 2364287"/>
              <a:gd name="connsiteX1" fmla="*/ 216788 w 4572000"/>
              <a:gd name="connsiteY1" fmla="*/ 249947 h 2364287"/>
              <a:gd name="connsiteX2" fmla="*/ 379138 w 4572000"/>
              <a:gd name="connsiteY2" fmla="*/ 337464 h 2364287"/>
              <a:gd name="connsiteX3" fmla="*/ 349302 w 4572000"/>
              <a:gd name="connsiteY3" fmla="*/ 197893 h 2364287"/>
              <a:gd name="connsiteX4" fmla="*/ 422800 w 4572000"/>
              <a:gd name="connsiteY4" fmla="*/ 193636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306129 w 4572000"/>
              <a:gd name="connsiteY34" fmla="*/ 764875 h 2364287"/>
              <a:gd name="connsiteX35" fmla="*/ 2346385 w 4572000"/>
              <a:gd name="connsiteY35" fmla="*/ 730369 h 2364287"/>
              <a:gd name="connsiteX36" fmla="*/ 2398144 w 4572000"/>
              <a:gd name="connsiteY36" fmla="*/ 730369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63261 w 4572000"/>
              <a:gd name="connsiteY130" fmla="*/ 264543 h 2364287"/>
              <a:gd name="connsiteX131" fmla="*/ 80514 w 4572000"/>
              <a:gd name="connsiteY131" fmla="*/ 235788 h 2364287"/>
              <a:gd name="connsiteX0" fmla="*/ 80514 w 4572000"/>
              <a:gd name="connsiteY0" fmla="*/ 235788 h 2364287"/>
              <a:gd name="connsiteX1" fmla="*/ 216788 w 4572000"/>
              <a:gd name="connsiteY1" fmla="*/ 249947 h 2364287"/>
              <a:gd name="connsiteX2" fmla="*/ 379138 w 4572000"/>
              <a:gd name="connsiteY2" fmla="*/ 337464 h 2364287"/>
              <a:gd name="connsiteX3" fmla="*/ 349302 w 4572000"/>
              <a:gd name="connsiteY3" fmla="*/ 197893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306129 w 4572000"/>
              <a:gd name="connsiteY34" fmla="*/ 764875 h 2364287"/>
              <a:gd name="connsiteX35" fmla="*/ 2346385 w 4572000"/>
              <a:gd name="connsiteY35" fmla="*/ 730369 h 2364287"/>
              <a:gd name="connsiteX36" fmla="*/ 2398144 w 4572000"/>
              <a:gd name="connsiteY36" fmla="*/ 730369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63261 w 4572000"/>
              <a:gd name="connsiteY130" fmla="*/ 264543 h 2364287"/>
              <a:gd name="connsiteX131" fmla="*/ 80514 w 4572000"/>
              <a:gd name="connsiteY131" fmla="*/ 235788 h 2364287"/>
              <a:gd name="connsiteX0" fmla="*/ 80514 w 4572000"/>
              <a:gd name="connsiteY0" fmla="*/ 235788 h 2364287"/>
              <a:gd name="connsiteX1" fmla="*/ 216788 w 4572000"/>
              <a:gd name="connsiteY1" fmla="*/ 249947 h 2364287"/>
              <a:gd name="connsiteX2" fmla="*/ 379138 w 4572000"/>
              <a:gd name="connsiteY2" fmla="*/ 337464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306129 w 4572000"/>
              <a:gd name="connsiteY34" fmla="*/ 764875 h 2364287"/>
              <a:gd name="connsiteX35" fmla="*/ 2346385 w 4572000"/>
              <a:gd name="connsiteY35" fmla="*/ 730369 h 2364287"/>
              <a:gd name="connsiteX36" fmla="*/ 2398144 w 4572000"/>
              <a:gd name="connsiteY36" fmla="*/ 730369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63261 w 4572000"/>
              <a:gd name="connsiteY130" fmla="*/ 264543 h 2364287"/>
              <a:gd name="connsiteX131" fmla="*/ 80514 w 4572000"/>
              <a:gd name="connsiteY131" fmla="*/ 235788 h 2364287"/>
              <a:gd name="connsiteX0" fmla="*/ 80514 w 4572000"/>
              <a:gd name="connsiteY0" fmla="*/ 235788 h 2364287"/>
              <a:gd name="connsiteX1" fmla="*/ 216788 w 4572000"/>
              <a:gd name="connsiteY1" fmla="*/ 249947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306129 w 4572000"/>
              <a:gd name="connsiteY34" fmla="*/ 764875 h 2364287"/>
              <a:gd name="connsiteX35" fmla="*/ 2346385 w 4572000"/>
              <a:gd name="connsiteY35" fmla="*/ 730369 h 2364287"/>
              <a:gd name="connsiteX36" fmla="*/ 2398144 w 4572000"/>
              <a:gd name="connsiteY36" fmla="*/ 730369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63261 w 4572000"/>
              <a:gd name="connsiteY130" fmla="*/ 264543 h 2364287"/>
              <a:gd name="connsiteX131" fmla="*/ 80514 w 4572000"/>
              <a:gd name="connsiteY131" fmla="*/ 235788 h 2364287"/>
              <a:gd name="connsiteX0" fmla="*/ 80514 w 4572000"/>
              <a:gd name="connsiteY0" fmla="*/ 23578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306129 w 4572000"/>
              <a:gd name="connsiteY34" fmla="*/ 764875 h 2364287"/>
              <a:gd name="connsiteX35" fmla="*/ 2346385 w 4572000"/>
              <a:gd name="connsiteY35" fmla="*/ 730369 h 2364287"/>
              <a:gd name="connsiteX36" fmla="*/ 2398144 w 4572000"/>
              <a:gd name="connsiteY36" fmla="*/ 730369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63261 w 4572000"/>
              <a:gd name="connsiteY130" fmla="*/ 264543 h 2364287"/>
              <a:gd name="connsiteX131" fmla="*/ 80514 w 4572000"/>
              <a:gd name="connsiteY131" fmla="*/ 23578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306129 w 4572000"/>
              <a:gd name="connsiteY34" fmla="*/ 764875 h 2364287"/>
              <a:gd name="connsiteX35" fmla="*/ 2346385 w 4572000"/>
              <a:gd name="connsiteY35" fmla="*/ 730369 h 2364287"/>
              <a:gd name="connsiteX36" fmla="*/ 2398144 w 4572000"/>
              <a:gd name="connsiteY36" fmla="*/ 730369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63261 w 4572000"/>
              <a:gd name="connsiteY130" fmla="*/ 264543 h 2364287"/>
              <a:gd name="connsiteX131" fmla="*/ 185379 w 4572000"/>
              <a:gd name="connsiteY131"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306129 w 4572000"/>
              <a:gd name="connsiteY34" fmla="*/ 764875 h 2364287"/>
              <a:gd name="connsiteX35" fmla="*/ 2346385 w 4572000"/>
              <a:gd name="connsiteY35" fmla="*/ 730369 h 2364287"/>
              <a:gd name="connsiteX36" fmla="*/ 2398144 w 4572000"/>
              <a:gd name="connsiteY36" fmla="*/ 730369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306129 w 4572000"/>
              <a:gd name="connsiteY34" fmla="*/ 764875 h 2364287"/>
              <a:gd name="connsiteX35" fmla="*/ 2346385 w 4572000"/>
              <a:gd name="connsiteY35" fmla="*/ 730369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306129 w 4572000"/>
              <a:gd name="connsiteY34" fmla="*/ 76487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248619 w 4572000"/>
              <a:gd name="connsiteY33" fmla="*/ 784539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68106 w 4572000"/>
              <a:gd name="connsiteY32" fmla="*/ 777118 h 2364287"/>
              <a:gd name="connsiteX33" fmla="*/ 2164404 w 4572000"/>
              <a:gd name="connsiteY33" fmla="*/ 893606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105847 w 4572000"/>
              <a:gd name="connsiteY31" fmla="*/ 767101 h 2364287"/>
              <a:gd name="connsiteX32" fmla="*/ 2109168 w 4572000"/>
              <a:gd name="connsiteY32" fmla="*/ 817582 h 2364287"/>
              <a:gd name="connsiteX33" fmla="*/ 2164404 w 4572000"/>
              <a:gd name="connsiteY33" fmla="*/ 893606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062749 w 4572000"/>
              <a:gd name="connsiteY31" fmla="*/ 763889 h 2364287"/>
              <a:gd name="connsiteX32" fmla="*/ 2109168 w 4572000"/>
              <a:gd name="connsiteY32" fmla="*/ 817582 h 2364287"/>
              <a:gd name="connsiteX33" fmla="*/ 2164404 w 4572000"/>
              <a:gd name="connsiteY33" fmla="*/ 893606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29958 w 4572000"/>
              <a:gd name="connsiteY112" fmla="*/ 757067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062749 w 4572000"/>
              <a:gd name="connsiteY31" fmla="*/ 763889 h 2364287"/>
              <a:gd name="connsiteX32" fmla="*/ 2109168 w 4572000"/>
              <a:gd name="connsiteY32" fmla="*/ 817582 h 2364287"/>
              <a:gd name="connsiteX33" fmla="*/ 2164404 w 4572000"/>
              <a:gd name="connsiteY33" fmla="*/ 893606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39208 w 4572000"/>
              <a:gd name="connsiteY112" fmla="*/ 786593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062749 w 4572000"/>
              <a:gd name="connsiteY31" fmla="*/ 763889 h 2364287"/>
              <a:gd name="connsiteX32" fmla="*/ 2109168 w 4572000"/>
              <a:gd name="connsiteY32" fmla="*/ 817582 h 2364287"/>
              <a:gd name="connsiteX33" fmla="*/ 2164404 w 4572000"/>
              <a:gd name="connsiteY33" fmla="*/ 893606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39208 w 4572000"/>
              <a:gd name="connsiteY112" fmla="*/ 786593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321182 w 4572000"/>
              <a:gd name="connsiteY118" fmla="*/ 68036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283425 w 4572000"/>
              <a:gd name="connsiteY1" fmla="*/ 29935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062749 w 4572000"/>
              <a:gd name="connsiteY31" fmla="*/ 763889 h 2364287"/>
              <a:gd name="connsiteX32" fmla="*/ 2109168 w 4572000"/>
              <a:gd name="connsiteY32" fmla="*/ 817582 h 2364287"/>
              <a:gd name="connsiteX33" fmla="*/ 2164404 w 4572000"/>
              <a:gd name="connsiteY33" fmla="*/ 893606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39208 w 4572000"/>
              <a:gd name="connsiteY112" fmla="*/ 786593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280778 w 4572000"/>
              <a:gd name="connsiteY118" fmla="*/ 67735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85379 w 4572000"/>
              <a:gd name="connsiteY0" fmla="*/ 411248 h 2364287"/>
              <a:gd name="connsiteX1" fmla="*/ 188541 w 4572000"/>
              <a:gd name="connsiteY1" fmla="*/ 10004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062749 w 4572000"/>
              <a:gd name="connsiteY31" fmla="*/ 763889 h 2364287"/>
              <a:gd name="connsiteX32" fmla="*/ 2109168 w 4572000"/>
              <a:gd name="connsiteY32" fmla="*/ 817582 h 2364287"/>
              <a:gd name="connsiteX33" fmla="*/ 2164404 w 4572000"/>
              <a:gd name="connsiteY33" fmla="*/ 893606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39208 w 4572000"/>
              <a:gd name="connsiteY112" fmla="*/ 786593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280778 w 4572000"/>
              <a:gd name="connsiteY118" fmla="*/ 67735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85379 w 4572000"/>
              <a:gd name="connsiteY130" fmla="*/ 411248 h 2364287"/>
              <a:gd name="connsiteX0" fmla="*/ 141200 w 4572000"/>
              <a:gd name="connsiteY0" fmla="*/ 122800 h 2364287"/>
              <a:gd name="connsiteX1" fmla="*/ 188541 w 4572000"/>
              <a:gd name="connsiteY1" fmla="*/ 10004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062749 w 4572000"/>
              <a:gd name="connsiteY31" fmla="*/ 763889 h 2364287"/>
              <a:gd name="connsiteX32" fmla="*/ 2109168 w 4572000"/>
              <a:gd name="connsiteY32" fmla="*/ 817582 h 2364287"/>
              <a:gd name="connsiteX33" fmla="*/ 2164404 w 4572000"/>
              <a:gd name="connsiteY33" fmla="*/ 893606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39208 w 4572000"/>
              <a:gd name="connsiteY112" fmla="*/ 786593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280778 w 4572000"/>
              <a:gd name="connsiteY118" fmla="*/ 67735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0 w 4572000"/>
              <a:gd name="connsiteY129" fmla="*/ 264543 h 2364287"/>
              <a:gd name="connsiteX130" fmla="*/ 141200 w 4572000"/>
              <a:gd name="connsiteY130" fmla="*/ 122800 h 2364287"/>
              <a:gd name="connsiteX0" fmla="*/ 141200 w 4572000"/>
              <a:gd name="connsiteY0" fmla="*/ 122800 h 2364287"/>
              <a:gd name="connsiteX1" fmla="*/ 188541 w 4572000"/>
              <a:gd name="connsiteY1" fmla="*/ 100041 h 2364287"/>
              <a:gd name="connsiteX2" fmla="*/ 272770 w 4572000"/>
              <a:gd name="connsiteY2" fmla="*/ 112630 h 2364287"/>
              <a:gd name="connsiteX3" fmla="*/ 326529 w 4572000"/>
              <a:gd name="connsiteY3" fmla="*/ 87792 h 2364287"/>
              <a:gd name="connsiteX4" fmla="*/ 388628 w 4572000"/>
              <a:gd name="connsiteY4" fmla="*/ 67889 h 2364287"/>
              <a:gd name="connsiteX5" fmla="*/ 448574 w 4572000"/>
              <a:gd name="connsiteY5" fmla="*/ 51758 h 2364287"/>
              <a:gd name="connsiteX6" fmla="*/ 517585 w 4572000"/>
              <a:gd name="connsiteY6" fmla="*/ 57509 h 2364287"/>
              <a:gd name="connsiteX7" fmla="*/ 603849 w 4572000"/>
              <a:gd name="connsiteY7" fmla="*/ 0 h 2364287"/>
              <a:gd name="connsiteX8" fmla="*/ 707366 w 4572000"/>
              <a:gd name="connsiteY8" fmla="*/ 0 h 2364287"/>
              <a:gd name="connsiteX9" fmla="*/ 810883 w 4572000"/>
              <a:gd name="connsiteY9" fmla="*/ 34505 h 2364287"/>
              <a:gd name="connsiteX10" fmla="*/ 897148 w 4572000"/>
              <a:gd name="connsiteY10" fmla="*/ 109268 h 2364287"/>
              <a:gd name="connsiteX11" fmla="*/ 966159 w 4572000"/>
              <a:gd name="connsiteY11" fmla="*/ 120769 h 2364287"/>
              <a:gd name="connsiteX12" fmla="*/ 1029419 w 4572000"/>
              <a:gd name="connsiteY12" fmla="*/ 184030 h 2364287"/>
              <a:gd name="connsiteX13" fmla="*/ 1109932 w 4572000"/>
              <a:gd name="connsiteY13" fmla="*/ 201283 h 2364287"/>
              <a:gd name="connsiteX14" fmla="*/ 1150189 w 4572000"/>
              <a:gd name="connsiteY14" fmla="*/ 184030 h 2364287"/>
              <a:gd name="connsiteX15" fmla="*/ 1213449 w 4572000"/>
              <a:gd name="connsiteY15" fmla="*/ 207034 h 2364287"/>
              <a:gd name="connsiteX16" fmla="*/ 1299714 w 4572000"/>
              <a:gd name="connsiteY16" fmla="*/ 184030 h 2364287"/>
              <a:gd name="connsiteX17" fmla="*/ 1357223 w 4572000"/>
              <a:gd name="connsiteY17" fmla="*/ 143773 h 2364287"/>
              <a:gd name="connsiteX18" fmla="*/ 1431985 w 4572000"/>
              <a:gd name="connsiteY18" fmla="*/ 132271 h 2364287"/>
              <a:gd name="connsiteX19" fmla="*/ 1598763 w 4572000"/>
              <a:gd name="connsiteY19" fmla="*/ 149524 h 2364287"/>
              <a:gd name="connsiteX20" fmla="*/ 1788544 w 4572000"/>
              <a:gd name="connsiteY20" fmla="*/ 195532 h 2364287"/>
              <a:gd name="connsiteX21" fmla="*/ 1926566 w 4572000"/>
              <a:gd name="connsiteY21" fmla="*/ 270294 h 2364287"/>
              <a:gd name="connsiteX22" fmla="*/ 2053087 w 4572000"/>
              <a:gd name="connsiteY22" fmla="*/ 333554 h 2364287"/>
              <a:gd name="connsiteX23" fmla="*/ 2058838 w 4572000"/>
              <a:gd name="connsiteY23" fmla="*/ 356558 h 2364287"/>
              <a:gd name="connsiteX24" fmla="*/ 2047336 w 4572000"/>
              <a:gd name="connsiteY24" fmla="*/ 414068 h 2364287"/>
              <a:gd name="connsiteX25" fmla="*/ 2035834 w 4572000"/>
              <a:gd name="connsiteY25" fmla="*/ 454324 h 2364287"/>
              <a:gd name="connsiteX26" fmla="*/ 2001329 w 4572000"/>
              <a:gd name="connsiteY26" fmla="*/ 477328 h 2364287"/>
              <a:gd name="connsiteX27" fmla="*/ 1989827 w 4572000"/>
              <a:gd name="connsiteY27" fmla="*/ 529086 h 2364287"/>
              <a:gd name="connsiteX28" fmla="*/ 1989827 w 4572000"/>
              <a:gd name="connsiteY28" fmla="*/ 615351 h 2364287"/>
              <a:gd name="connsiteX29" fmla="*/ 1996579 w 4572000"/>
              <a:gd name="connsiteY29" fmla="*/ 691689 h 2364287"/>
              <a:gd name="connsiteX30" fmla="*/ 2058152 w 4572000"/>
              <a:gd name="connsiteY30" fmla="*/ 731854 h 2364287"/>
              <a:gd name="connsiteX31" fmla="*/ 2062749 w 4572000"/>
              <a:gd name="connsiteY31" fmla="*/ 763889 h 2364287"/>
              <a:gd name="connsiteX32" fmla="*/ 2109168 w 4572000"/>
              <a:gd name="connsiteY32" fmla="*/ 817582 h 2364287"/>
              <a:gd name="connsiteX33" fmla="*/ 2164404 w 4572000"/>
              <a:gd name="connsiteY33" fmla="*/ 893606 h 2364287"/>
              <a:gd name="connsiteX34" fmla="*/ 2257930 w 4572000"/>
              <a:gd name="connsiteY34" fmla="*/ 908665 h 2364287"/>
              <a:gd name="connsiteX35" fmla="*/ 2350704 w 4572000"/>
              <a:gd name="connsiteY35" fmla="*/ 903705 h 2364287"/>
              <a:gd name="connsiteX36" fmla="*/ 2449457 w 4572000"/>
              <a:gd name="connsiteY36" fmla="*/ 833517 h 2364287"/>
              <a:gd name="connsiteX37" fmla="*/ 2455653 w 4572000"/>
              <a:gd name="connsiteY37" fmla="*/ 741871 h 2364287"/>
              <a:gd name="connsiteX38" fmla="*/ 2536166 w 4572000"/>
              <a:gd name="connsiteY38" fmla="*/ 638354 h 2364287"/>
              <a:gd name="connsiteX39" fmla="*/ 2639683 w 4572000"/>
              <a:gd name="connsiteY39" fmla="*/ 621102 h 2364287"/>
              <a:gd name="connsiteX40" fmla="*/ 2766204 w 4572000"/>
              <a:gd name="connsiteY40" fmla="*/ 626852 h 2364287"/>
              <a:gd name="connsiteX41" fmla="*/ 2858219 w 4572000"/>
              <a:gd name="connsiteY41" fmla="*/ 684362 h 2364287"/>
              <a:gd name="connsiteX42" fmla="*/ 2927231 w 4572000"/>
              <a:gd name="connsiteY42" fmla="*/ 626852 h 2364287"/>
              <a:gd name="connsiteX43" fmla="*/ 3007744 w 4572000"/>
              <a:gd name="connsiteY43" fmla="*/ 517585 h 2364287"/>
              <a:gd name="connsiteX44" fmla="*/ 3134265 w 4572000"/>
              <a:gd name="connsiteY44" fmla="*/ 379562 h 2364287"/>
              <a:gd name="connsiteX45" fmla="*/ 3237782 w 4572000"/>
              <a:gd name="connsiteY45" fmla="*/ 333554 h 2364287"/>
              <a:gd name="connsiteX46" fmla="*/ 3306793 w 4572000"/>
              <a:gd name="connsiteY46" fmla="*/ 195532 h 2364287"/>
              <a:gd name="connsiteX47" fmla="*/ 3444815 w 4572000"/>
              <a:gd name="connsiteY47" fmla="*/ 195532 h 2364287"/>
              <a:gd name="connsiteX48" fmla="*/ 3623095 w 4572000"/>
              <a:gd name="connsiteY48" fmla="*/ 166777 h 2364287"/>
              <a:gd name="connsiteX49" fmla="*/ 3766868 w 4572000"/>
              <a:gd name="connsiteY49" fmla="*/ 103517 h 2364287"/>
              <a:gd name="connsiteX50" fmla="*/ 3841631 w 4572000"/>
              <a:gd name="connsiteY50" fmla="*/ 51758 h 2364287"/>
              <a:gd name="connsiteX51" fmla="*/ 3956649 w 4572000"/>
              <a:gd name="connsiteY51" fmla="*/ 5751 h 2364287"/>
              <a:gd name="connsiteX52" fmla="*/ 4019910 w 4572000"/>
              <a:gd name="connsiteY52" fmla="*/ 92015 h 2364287"/>
              <a:gd name="connsiteX53" fmla="*/ 3945148 w 4572000"/>
              <a:gd name="connsiteY53" fmla="*/ 212785 h 2364287"/>
              <a:gd name="connsiteX54" fmla="*/ 3870385 w 4572000"/>
              <a:gd name="connsiteY54" fmla="*/ 299049 h 2364287"/>
              <a:gd name="connsiteX55" fmla="*/ 3956649 w 4572000"/>
              <a:gd name="connsiteY55" fmla="*/ 414068 h 2364287"/>
              <a:gd name="connsiteX56" fmla="*/ 3962400 w 4572000"/>
              <a:gd name="connsiteY56" fmla="*/ 506083 h 2364287"/>
              <a:gd name="connsiteX57" fmla="*/ 3899140 w 4572000"/>
              <a:gd name="connsiteY57" fmla="*/ 592347 h 2364287"/>
              <a:gd name="connsiteX58" fmla="*/ 3916393 w 4572000"/>
              <a:gd name="connsiteY58" fmla="*/ 701615 h 2364287"/>
              <a:gd name="connsiteX59" fmla="*/ 4008408 w 4572000"/>
              <a:gd name="connsiteY59" fmla="*/ 713117 h 2364287"/>
              <a:gd name="connsiteX60" fmla="*/ 4094672 w 4572000"/>
              <a:gd name="connsiteY60" fmla="*/ 667109 h 2364287"/>
              <a:gd name="connsiteX61" fmla="*/ 4180936 w 4572000"/>
              <a:gd name="connsiteY61" fmla="*/ 718868 h 2364287"/>
              <a:gd name="connsiteX62" fmla="*/ 4221193 w 4572000"/>
              <a:gd name="connsiteY62" fmla="*/ 747622 h 2364287"/>
              <a:gd name="connsiteX63" fmla="*/ 4301706 w 4572000"/>
              <a:gd name="connsiteY63" fmla="*/ 839637 h 2364287"/>
              <a:gd name="connsiteX64" fmla="*/ 4405223 w 4572000"/>
              <a:gd name="connsiteY64" fmla="*/ 862641 h 2364287"/>
              <a:gd name="connsiteX65" fmla="*/ 4491487 w 4572000"/>
              <a:gd name="connsiteY65" fmla="*/ 925902 h 2364287"/>
              <a:gd name="connsiteX66" fmla="*/ 4560498 w 4572000"/>
              <a:gd name="connsiteY66" fmla="*/ 1000664 h 2364287"/>
              <a:gd name="connsiteX67" fmla="*/ 4572000 w 4572000"/>
              <a:gd name="connsiteY67" fmla="*/ 1058173 h 2364287"/>
              <a:gd name="connsiteX68" fmla="*/ 4566249 w 4572000"/>
              <a:gd name="connsiteY68" fmla="*/ 1069675 h 2364287"/>
              <a:gd name="connsiteX69" fmla="*/ 4445480 w 4572000"/>
              <a:gd name="connsiteY69" fmla="*/ 1201947 h 2364287"/>
              <a:gd name="connsiteX70" fmla="*/ 4186687 w 4572000"/>
              <a:gd name="connsiteY70" fmla="*/ 1472241 h 2364287"/>
              <a:gd name="connsiteX71" fmla="*/ 4133298 w 4572000"/>
              <a:gd name="connsiteY71" fmla="*/ 1595144 h 2364287"/>
              <a:gd name="connsiteX72" fmla="*/ 4107292 w 4572000"/>
              <a:gd name="connsiteY72" fmla="*/ 1721665 h 2364287"/>
              <a:gd name="connsiteX73" fmla="*/ 4024031 w 4572000"/>
              <a:gd name="connsiteY73" fmla="*/ 1803848 h 2364287"/>
              <a:gd name="connsiteX74" fmla="*/ 3956649 w 4572000"/>
              <a:gd name="connsiteY74" fmla="*/ 1794294 h 2364287"/>
              <a:gd name="connsiteX75" fmla="*/ 3962400 w 4572000"/>
              <a:gd name="connsiteY75" fmla="*/ 1886309 h 2364287"/>
              <a:gd name="connsiteX76" fmla="*/ 3899140 w 4572000"/>
              <a:gd name="connsiteY76" fmla="*/ 1926566 h 2364287"/>
              <a:gd name="connsiteX77" fmla="*/ 3847382 w 4572000"/>
              <a:gd name="connsiteY77" fmla="*/ 1943819 h 2364287"/>
              <a:gd name="connsiteX78" fmla="*/ 3847382 w 4572000"/>
              <a:gd name="connsiteY78" fmla="*/ 1943819 h 2364287"/>
              <a:gd name="connsiteX79" fmla="*/ 3792934 w 4572000"/>
              <a:gd name="connsiteY79" fmla="*/ 2246021 h 2364287"/>
              <a:gd name="connsiteX80" fmla="*/ 3670535 w 4572000"/>
              <a:gd name="connsiteY80" fmla="*/ 2250196 h 2364287"/>
              <a:gd name="connsiteX81" fmla="*/ 3466504 w 4572000"/>
              <a:gd name="connsiteY81" fmla="*/ 2310951 h 2364287"/>
              <a:gd name="connsiteX82" fmla="*/ 3259097 w 4572000"/>
              <a:gd name="connsiteY82" fmla="*/ 2364287 h 2364287"/>
              <a:gd name="connsiteX83" fmla="*/ 3160703 w 4572000"/>
              <a:gd name="connsiteY83" fmla="*/ 2356866 h 2364287"/>
              <a:gd name="connsiteX84" fmla="*/ 3060993 w 4572000"/>
              <a:gd name="connsiteY84" fmla="*/ 2364193 h 2364287"/>
              <a:gd name="connsiteX85" fmla="*/ 2967545 w 4572000"/>
              <a:gd name="connsiteY85" fmla="*/ 2344529 h 2364287"/>
              <a:gd name="connsiteX86" fmla="*/ 2872097 w 4572000"/>
              <a:gd name="connsiteY86" fmla="*/ 2358536 h 2364287"/>
              <a:gd name="connsiteX87" fmla="*/ 2814900 w 4572000"/>
              <a:gd name="connsiteY87" fmla="*/ 2258451 h 2364287"/>
              <a:gd name="connsiteX88" fmla="*/ 2726693 w 4572000"/>
              <a:gd name="connsiteY88" fmla="*/ 2237859 h 2364287"/>
              <a:gd name="connsiteX89" fmla="*/ 2596423 w 4572000"/>
              <a:gd name="connsiteY89" fmla="*/ 2273107 h 2364287"/>
              <a:gd name="connsiteX90" fmla="*/ 2501346 w 4572000"/>
              <a:gd name="connsiteY90" fmla="*/ 2255019 h 2364287"/>
              <a:gd name="connsiteX91" fmla="*/ 2414082 w 4572000"/>
              <a:gd name="connsiteY91" fmla="*/ 2249175 h 2364287"/>
              <a:gd name="connsiteX92" fmla="*/ 2345384 w 4572000"/>
              <a:gd name="connsiteY92" fmla="*/ 2123674 h 2364287"/>
              <a:gd name="connsiteX93" fmla="*/ 2242181 w 4572000"/>
              <a:gd name="connsiteY93" fmla="*/ 2158829 h 2364287"/>
              <a:gd name="connsiteX94" fmla="*/ 2179352 w 4572000"/>
              <a:gd name="connsiteY94" fmla="*/ 1975541 h 2364287"/>
              <a:gd name="connsiteX95" fmla="*/ 2069712 w 4572000"/>
              <a:gd name="connsiteY95" fmla="*/ 1809971 h 2364287"/>
              <a:gd name="connsiteX96" fmla="*/ 1982074 w 4572000"/>
              <a:gd name="connsiteY96" fmla="*/ 1811732 h 2364287"/>
              <a:gd name="connsiteX97" fmla="*/ 1902877 w 4572000"/>
              <a:gd name="connsiteY97" fmla="*/ 1801900 h 2364287"/>
              <a:gd name="connsiteX98" fmla="*/ 1777670 w 4572000"/>
              <a:gd name="connsiteY98" fmla="*/ 1668237 h 2364287"/>
              <a:gd name="connsiteX99" fmla="*/ 1605142 w 4572000"/>
              <a:gd name="connsiteY99" fmla="*/ 1577800 h 2364287"/>
              <a:gd name="connsiteX100" fmla="*/ 1441741 w 4572000"/>
              <a:gd name="connsiteY100" fmla="*/ 1427532 h 2364287"/>
              <a:gd name="connsiteX101" fmla="*/ 1431985 w 4572000"/>
              <a:gd name="connsiteY101" fmla="*/ 1184694 h 2364287"/>
              <a:gd name="connsiteX102" fmla="*/ 1311215 w 4572000"/>
              <a:gd name="connsiteY102" fmla="*/ 1063924 h 2364287"/>
              <a:gd name="connsiteX103" fmla="*/ 1232140 w 4572000"/>
              <a:gd name="connsiteY103" fmla="*/ 1081177 h 2364287"/>
              <a:gd name="connsiteX104" fmla="*/ 927340 w 4572000"/>
              <a:gd name="connsiteY104" fmla="*/ 1081177 h 2364287"/>
              <a:gd name="connsiteX105" fmla="*/ 762292 w 4572000"/>
              <a:gd name="connsiteY105" fmla="*/ 988080 h 2364287"/>
              <a:gd name="connsiteX106" fmla="*/ 774940 w 4572000"/>
              <a:gd name="connsiteY106" fmla="*/ 776377 h 2364287"/>
              <a:gd name="connsiteX107" fmla="*/ 729092 w 4572000"/>
              <a:gd name="connsiteY107" fmla="*/ 755653 h 2364287"/>
              <a:gd name="connsiteX108" fmla="*/ 706815 w 4572000"/>
              <a:gd name="connsiteY108" fmla="*/ 701494 h 2364287"/>
              <a:gd name="connsiteX109" fmla="*/ 667980 w 4572000"/>
              <a:gd name="connsiteY109" fmla="*/ 716714 h 2364287"/>
              <a:gd name="connsiteX110" fmla="*/ 641953 w 4572000"/>
              <a:gd name="connsiteY110" fmla="*/ 771650 h 2364287"/>
              <a:gd name="connsiteX111" fmla="*/ 603276 w 4572000"/>
              <a:gd name="connsiteY111" fmla="*/ 762757 h 2364287"/>
              <a:gd name="connsiteX112" fmla="*/ 539208 w 4572000"/>
              <a:gd name="connsiteY112" fmla="*/ 786593 h 2364287"/>
              <a:gd name="connsiteX113" fmla="*/ 487684 w 4572000"/>
              <a:gd name="connsiteY113" fmla="*/ 776149 h 2364287"/>
              <a:gd name="connsiteX114" fmla="*/ 417390 w 4572000"/>
              <a:gd name="connsiteY114" fmla="*/ 668915 h 2364287"/>
              <a:gd name="connsiteX115" fmla="*/ 393950 w 4572000"/>
              <a:gd name="connsiteY115" fmla="*/ 620993 h 2364287"/>
              <a:gd name="connsiteX116" fmla="*/ 364464 w 4572000"/>
              <a:gd name="connsiteY116" fmla="*/ 603728 h 2364287"/>
              <a:gd name="connsiteX117" fmla="*/ 333555 w 4572000"/>
              <a:gd name="connsiteY117" fmla="*/ 603716 h 2364287"/>
              <a:gd name="connsiteX118" fmla="*/ 280778 w 4572000"/>
              <a:gd name="connsiteY118" fmla="*/ 677358 h 2364287"/>
              <a:gd name="connsiteX119" fmla="*/ 228319 w 4572000"/>
              <a:gd name="connsiteY119" fmla="*/ 672728 h 2364287"/>
              <a:gd name="connsiteX120" fmla="*/ 164920 w 4572000"/>
              <a:gd name="connsiteY120" fmla="*/ 578896 h 2364287"/>
              <a:gd name="connsiteX121" fmla="*/ 144941 w 4572000"/>
              <a:gd name="connsiteY121" fmla="*/ 536691 h 2364287"/>
              <a:gd name="connsiteX122" fmla="*/ 99507 w 4572000"/>
              <a:gd name="connsiteY122" fmla="*/ 486869 h 2364287"/>
              <a:gd name="connsiteX123" fmla="*/ 88716 w 4572000"/>
              <a:gd name="connsiteY123" fmla="*/ 448537 h 2364287"/>
              <a:gd name="connsiteX124" fmla="*/ 80514 w 4572000"/>
              <a:gd name="connsiteY124" fmla="*/ 408317 h 2364287"/>
              <a:gd name="connsiteX125" fmla="*/ 80514 w 4572000"/>
              <a:gd name="connsiteY125" fmla="*/ 356558 h 2364287"/>
              <a:gd name="connsiteX126" fmla="*/ 65712 w 4572000"/>
              <a:gd name="connsiteY126" fmla="*/ 346957 h 2364287"/>
              <a:gd name="connsiteX127" fmla="*/ 40257 w 4572000"/>
              <a:gd name="connsiteY127" fmla="*/ 299049 h 2364287"/>
              <a:gd name="connsiteX128" fmla="*/ 0 w 4572000"/>
              <a:gd name="connsiteY128" fmla="*/ 264543 h 2364287"/>
              <a:gd name="connsiteX129" fmla="*/ 64343 w 4572000"/>
              <a:gd name="connsiteY129" fmla="*/ 173218 h 2364287"/>
              <a:gd name="connsiteX130" fmla="*/ 141200 w 4572000"/>
              <a:gd name="connsiteY130" fmla="*/ 122800 h 236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572000" h="2364287">
                <a:moveTo>
                  <a:pt x="141200" y="122800"/>
                </a:moveTo>
                <a:lnTo>
                  <a:pt x="188541" y="100041"/>
                </a:lnTo>
                <a:lnTo>
                  <a:pt x="272770" y="112630"/>
                </a:lnTo>
                <a:lnTo>
                  <a:pt x="326529" y="87792"/>
                </a:lnTo>
                <a:lnTo>
                  <a:pt x="388628" y="67889"/>
                </a:lnTo>
                <a:lnTo>
                  <a:pt x="448574" y="51758"/>
                </a:lnTo>
                <a:lnTo>
                  <a:pt x="517585" y="57509"/>
                </a:lnTo>
                <a:lnTo>
                  <a:pt x="603849" y="0"/>
                </a:lnTo>
                <a:lnTo>
                  <a:pt x="707366" y="0"/>
                </a:lnTo>
                <a:lnTo>
                  <a:pt x="810883" y="34505"/>
                </a:lnTo>
                <a:lnTo>
                  <a:pt x="897148" y="109268"/>
                </a:lnTo>
                <a:lnTo>
                  <a:pt x="966159" y="120769"/>
                </a:lnTo>
                <a:lnTo>
                  <a:pt x="1029419" y="184030"/>
                </a:lnTo>
                <a:lnTo>
                  <a:pt x="1109932" y="201283"/>
                </a:lnTo>
                <a:lnTo>
                  <a:pt x="1150189" y="184030"/>
                </a:lnTo>
                <a:lnTo>
                  <a:pt x="1213449" y="207034"/>
                </a:lnTo>
                <a:lnTo>
                  <a:pt x="1299714" y="184030"/>
                </a:lnTo>
                <a:lnTo>
                  <a:pt x="1357223" y="143773"/>
                </a:lnTo>
                <a:lnTo>
                  <a:pt x="1431985" y="132271"/>
                </a:lnTo>
                <a:lnTo>
                  <a:pt x="1598763" y="149524"/>
                </a:lnTo>
                <a:lnTo>
                  <a:pt x="1788544" y="195532"/>
                </a:lnTo>
                <a:lnTo>
                  <a:pt x="1926566" y="270294"/>
                </a:lnTo>
                <a:lnTo>
                  <a:pt x="2053087" y="333554"/>
                </a:lnTo>
                <a:lnTo>
                  <a:pt x="2058838" y="356558"/>
                </a:lnTo>
                <a:lnTo>
                  <a:pt x="2047336" y="414068"/>
                </a:lnTo>
                <a:lnTo>
                  <a:pt x="2035834" y="454324"/>
                </a:lnTo>
                <a:lnTo>
                  <a:pt x="2001329" y="477328"/>
                </a:lnTo>
                <a:lnTo>
                  <a:pt x="1989827" y="529086"/>
                </a:lnTo>
                <a:lnTo>
                  <a:pt x="1989827" y="615351"/>
                </a:lnTo>
                <a:lnTo>
                  <a:pt x="1996579" y="691689"/>
                </a:lnTo>
                <a:lnTo>
                  <a:pt x="2058152" y="731854"/>
                </a:lnTo>
                <a:lnTo>
                  <a:pt x="2062749" y="763889"/>
                </a:lnTo>
                <a:lnTo>
                  <a:pt x="2109168" y="817582"/>
                </a:lnTo>
                <a:lnTo>
                  <a:pt x="2164404" y="893606"/>
                </a:lnTo>
                <a:lnTo>
                  <a:pt x="2257930" y="908665"/>
                </a:lnTo>
                <a:lnTo>
                  <a:pt x="2350704" y="903705"/>
                </a:lnTo>
                <a:lnTo>
                  <a:pt x="2449457" y="833517"/>
                </a:lnTo>
                <a:lnTo>
                  <a:pt x="2455653" y="741871"/>
                </a:lnTo>
                <a:lnTo>
                  <a:pt x="2536166" y="638354"/>
                </a:lnTo>
                <a:lnTo>
                  <a:pt x="2639683" y="621102"/>
                </a:lnTo>
                <a:lnTo>
                  <a:pt x="2766204" y="626852"/>
                </a:lnTo>
                <a:lnTo>
                  <a:pt x="2858219" y="684362"/>
                </a:lnTo>
                <a:lnTo>
                  <a:pt x="2927231" y="626852"/>
                </a:lnTo>
                <a:lnTo>
                  <a:pt x="3007744" y="517585"/>
                </a:lnTo>
                <a:lnTo>
                  <a:pt x="3134265" y="379562"/>
                </a:lnTo>
                <a:lnTo>
                  <a:pt x="3237782" y="333554"/>
                </a:lnTo>
                <a:lnTo>
                  <a:pt x="3306793" y="195532"/>
                </a:lnTo>
                <a:lnTo>
                  <a:pt x="3444815" y="195532"/>
                </a:lnTo>
                <a:lnTo>
                  <a:pt x="3623095" y="166777"/>
                </a:lnTo>
                <a:lnTo>
                  <a:pt x="3766868" y="103517"/>
                </a:lnTo>
                <a:lnTo>
                  <a:pt x="3841631" y="51758"/>
                </a:lnTo>
                <a:lnTo>
                  <a:pt x="3956649" y="5751"/>
                </a:lnTo>
                <a:lnTo>
                  <a:pt x="4019910" y="92015"/>
                </a:lnTo>
                <a:lnTo>
                  <a:pt x="3945148" y="212785"/>
                </a:lnTo>
                <a:lnTo>
                  <a:pt x="3870385" y="299049"/>
                </a:lnTo>
                <a:lnTo>
                  <a:pt x="3956649" y="414068"/>
                </a:lnTo>
                <a:lnTo>
                  <a:pt x="3962400" y="506083"/>
                </a:lnTo>
                <a:lnTo>
                  <a:pt x="3899140" y="592347"/>
                </a:lnTo>
                <a:lnTo>
                  <a:pt x="3916393" y="701615"/>
                </a:lnTo>
                <a:lnTo>
                  <a:pt x="4008408" y="713117"/>
                </a:lnTo>
                <a:lnTo>
                  <a:pt x="4094672" y="667109"/>
                </a:lnTo>
                <a:lnTo>
                  <a:pt x="4180936" y="718868"/>
                </a:lnTo>
                <a:lnTo>
                  <a:pt x="4221193" y="747622"/>
                </a:lnTo>
                <a:lnTo>
                  <a:pt x="4301706" y="839637"/>
                </a:lnTo>
                <a:lnTo>
                  <a:pt x="4405223" y="862641"/>
                </a:lnTo>
                <a:lnTo>
                  <a:pt x="4491487" y="925902"/>
                </a:lnTo>
                <a:lnTo>
                  <a:pt x="4560498" y="1000664"/>
                </a:lnTo>
                <a:lnTo>
                  <a:pt x="4572000" y="1058173"/>
                </a:lnTo>
                <a:lnTo>
                  <a:pt x="4566249" y="1069675"/>
                </a:lnTo>
                <a:lnTo>
                  <a:pt x="4445480" y="1201947"/>
                </a:lnTo>
                <a:lnTo>
                  <a:pt x="4186687" y="1472241"/>
                </a:lnTo>
                <a:lnTo>
                  <a:pt x="4133298" y="1595144"/>
                </a:lnTo>
                <a:lnTo>
                  <a:pt x="4107292" y="1721665"/>
                </a:lnTo>
                <a:lnTo>
                  <a:pt x="4024031" y="1803848"/>
                </a:lnTo>
                <a:lnTo>
                  <a:pt x="3956649" y="1794294"/>
                </a:lnTo>
                <a:lnTo>
                  <a:pt x="3962400" y="1886309"/>
                </a:lnTo>
                <a:lnTo>
                  <a:pt x="3899140" y="1926566"/>
                </a:lnTo>
                <a:lnTo>
                  <a:pt x="3847382" y="1943819"/>
                </a:lnTo>
                <a:lnTo>
                  <a:pt x="3847382" y="1943819"/>
                </a:lnTo>
                <a:lnTo>
                  <a:pt x="3792934" y="2246021"/>
                </a:lnTo>
                <a:lnTo>
                  <a:pt x="3670535" y="2250196"/>
                </a:lnTo>
                <a:lnTo>
                  <a:pt x="3466504" y="2310951"/>
                </a:lnTo>
                <a:lnTo>
                  <a:pt x="3259097" y="2364287"/>
                </a:lnTo>
                <a:lnTo>
                  <a:pt x="3160703" y="2356866"/>
                </a:lnTo>
                <a:lnTo>
                  <a:pt x="3060993" y="2364193"/>
                </a:lnTo>
                <a:lnTo>
                  <a:pt x="2967545" y="2344529"/>
                </a:lnTo>
                <a:lnTo>
                  <a:pt x="2872097" y="2358536"/>
                </a:lnTo>
                <a:lnTo>
                  <a:pt x="2814900" y="2258451"/>
                </a:lnTo>
                <a:lnTo>
                  <a:pt x="2726693" y="2237859"/>
                </a:lnTo>
                <a:lnTo>
                  <a:pt x="2596423" y="2273107"/>
                </a:lnTo>
                <a:lnTo>
                  <a:pt x="2501346" y="2255019"/>
                </a:lnTo>
                <a:lnTo>
                  <a:pt x="2414082" y="2249175"/>
                </a:lnTo>
                <a:lnTo>
                  <a:pt x="2345384" y="2123674"/>
                </a:lnTo>
                <a:lnTo>
                  <a:pt x="2242181" y="2158829"/>
                </a:lnTo>
                <a:lnTo>
                  <a:pt x="2179352" y="1975541"/>
                </a:lnTo>
                <a:lnTo>
                  <a:pt x="2069712" y="1809971"/>
                </a:lnTo>
                <a:lnTo>
                  <a:pt x="1982074" y="1811732"/>
                </a:lnTo>
                <a:lnTo>
                  <a:pt x="1902877" y="1801900"/>
                </a:lnTo>
                <a:lnTo>
                  <a:pt x="1777670" y="1668237"/>
                </a:lnTo>
                <a:lnTo>
                  <a:pt x="1605142" y="1577800"/>
                </a:lnTo>
                <a:lnTo>
                  <a:pt x="1441741" y="1427532"/>
                </a:lnTo>
                <a:lnTo>
                  <a:pt x="1431985" y="1184694"/>
                </a:lnTo>
                <a:lnTo>
                  <a:pt x="1311215" y="1063924"/>
                </a:lnTo>
                <a:lnTo>
                  <a:pt x="1232140" y="1081177"/>
                </a:lnTo>
                <a:lnTo>
                  <a:pt x="927340" y="1081177"/>
                </a:lnTo>
                <a:lnTo>
                  <a:pt x="762292" y="988080"/>
                </a:lnTo>
                <a:lnTo>
                  <a:pt x="774940" y="776377"/>
                </a:lnTo>
                <a:lnTo>
                  <a:pt x="729092" y="755653"/>
                </a:lnTo>
                <a:cubicBezTo>
                  <a:pt x="729571" y="736962"/>
                  <a:pt x="706336" y="720185"/>
                  <a:pt x="706815" y="701494"/>
                </a:cubicBezTo>
                <a:lnTo>
                  <a:pt x="667980" y="716714"/>
                </a:lnTo>
                <a:lnTo>
                  <a:pt x="641953" y="771650"/>
                </a:lnTo>
                <a:lnTo>
                  <a:pt x="603276" y="762757"/>
                </a:lnTo>
                <a:lnTo>
                  <a:pt x="539208" y="786593"/>
                </a:lnTo>
                <a:lnTo>
                  <a:pt x="487684" y="776149"/>
                </a:lnTo>
                <a:lnTo>
                  <a:pt x="417390" y="668915"/>
                </a:lnTo>
                <a:lnTo>
                  <a:pt x="393950" y="620993"/>
                </a:lnTo>
                <a:lnTo>
                  <a:pt x="364464" y="603728"/>
                </a:lnTo>
                <a:lnTo>
                  <a:pt x="333555" y="603716"/>
                </a:lnTo>
                <a:lnTo>
                  <a:pt x="280778" y="677358"/>
                </a:lnTo>
                <a:lnTo>
                  <a:pt x="228319" y="672728"/>
                </a:lnTo>
                <a:lnTo>
                  <a:pt x="164920" y="578896"/>
                </a:lnTo>
                <a:lnTo>
                  <a:pt x="144941" y="536691"/>
                </a:lnTo>
                <a:lnTo>
                  <a:pt x="99507" y="486869"/>
                </a:lnTo>
                <a:lnTo>
                  <a:pt x="88716" y="448537"/>
                </a:lnTo>
                <a:lnTo>
                  <a:pt x="80514" y="408317"/>
                </a:lnTo>
                <a:lnTo>
                  <a:pt x="80514" y="356558"/>
                </a:lnTo>
                <a:lnTo>
                  <a:pt x="65712" y="346957"/>
                </a:lnTo>
                <a:lnTo>
                  <a:pt x="40257" y="299049"/>
                </a:lnTo>
                <a:lnTo>
                  <a:pt x="0" y="264543"/>
                </a:lnTo>
                <a:lnTo>
                  <a:pt x="64343" y="173218"/>
                </a:lnTo>
                <a:lnTo>
                  <a:pt x="141200" y="122800"/>
                </a:lnTo>
                <a:close/>
              </a:path>
            </a:pathLst>
          </a:custGeom>
          <a:solidFill>
            <a:srgbClr val="31859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3">
            <a:extLst>
              <a:ext uri="{FF2B5EF4-FFF2-40B4-BE49-F238E27FC236}">
                <a16:creationId xmlns:a16="http://schemas.microsoft.com/office/drawing/2014/main" id="{6CB09367-DE27-45C7-BE7C-524213A9257F}"/>
              </a:ext>
            </a:extLst>
          </p:cNvPr>
          <p:cNvSpPr/>
          <p:nvPr/>
        </p:nvSpPr>
        <p:spPr>
          <a:xfrm rot="21384031">
            <a:off x="1507996" y="4519677"/>
            <a:ext cx="1322143" cy="1261496"/>
          </a:xfrm>
          <a:custGeom>
            <a:avLst/>
            <a:gdLst>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71910 w 1190446"/>
              <a:gd name="connsiteY17" fmla="*/ 178279 h 1426234"/>
              <a:gd name="connsiteX18" fmla="*/ 971910 w 1190446"/>
              <a:gd name="connsiteY18" fmla="*/ 178279 h 1426234"/>
              <a:gd name="connsiteX19" fmla="*/ 966159 w 1190446"/>
              <a:gd name="connsiteY19" fmla="*/ 86264 h 1426234"/>
              <a:gd name="connsiteX20" fmla="*/ 989163 w 1190446"/>
              <a:gd name="connsiteY20" fmla="*/ 23004 h 1426234"/>
              <a:gd name="connsiteX21" fmla="*/ 989163 w 1190446"/>
              <a:gd name="connsiteY21" fmla="*/ 0 h 1426234"/>
              <a:gd name="connsiteX22" fmla="*/ 1075427 w 1190446"/>
              <a:gd name="connsiteY22" fmla="*/ 57510 h 1426234"/>
              <a:gd name="connsiteX23" fmla="*/ 1150189 w 1190446"/>
              <a:gd name="connsiteY23" fmla="*/ 120770 h 1426234"/>
              <a:gd name="connsiteX24" fmla="*/ 1190446 w 1190446"/>
              <a:gd name="connsiteY24" fmla="*/ 149525 h 1426234"/>
              <a:gd name="connsiteX25" fmla="*/ 1190446 w 1190446"/>
              <a:gd name="connsiteY25" fmla="*/ 207034 h 1426234"/>
              <a:gd name="connsiteX26" fmla="*/ 1092680 w 1190446"/>
              <a:gd name="connsiteY26" fmla="*/ 396815 h 1426234"/>
              <a:gd name="connsiteX27" fmla="*/ 1029419 w 1190446"/>
              <a:gd name="connsiteY27" fmla="*/ 460076 h 1426234"/>
              <a:gd name="connsiteX28" fmla="*/ 977661 w 1190446"/>
              <a:gd name="connsiteY28" fmla="*/ 644106 h 1426234"/>
              <a:gd name="connsiteX29" fmla="*/ 902898 w 1190446"/>
              <a:gd name="connsiteY29" fmla="*/ 707366 h 1426234"/>
              <a:gd name="connsiteX30" fmla="*/ 833887 w 1190446"/>
              <a:gd name="connsiteY30" fmla="*/ 753374 h 1426234"/>
              <a:gd name="connsiteX31" fmla="*/ 793630 w 1190446"/>
              <a:gd name="connsiteY31" fmla="*/ 799381 h 1426234"/>
              <a:gd name="connsiteX32" fmla="*/ 747623 w 1190446"/>
              <a:gd name="connsiteY32" fmla="*/ 885645 h 1426234"/>
              <a:gd name="connsiteX33" fmla="*/ 747623 w 1190446"/>
              <a:gd name="connsiteY33" fmla="*/ 885645 h 1426234"/>
              <a:gd name="connsiteX34" fmla="*/ 713117 w 1190446"/>
              <a:gd name="connsiteY34" fmla="*/ 966159 h 1426234"/>
              <a:gd name="connsiteX35" fmla="*/ 649857 w 1190446"/>
              <a:gd name="connsiteY35" fmla="*/ 885645 h 1426234"/>
              <a:gd name="connsiteX36" fmla="*/ 632604 w 1190446"/>
              <a:gd name="connsiteY36" fmla="*/ 839638 h 1426234"/>
              <a:gd name="connsiteX37" fmla="*/ 609600 w 1190446"/>
              <a:gd name="connsiteY37" fmla="*/ 759125 h 1426234"/>
              <a:gd name="connsiteX38" fmla="*/ 580846 w 1190446"/>
              <a:gd name="connsiteY38" fmla="*/ 713117 h 1426234"/>
              <a:gd name="connsiteX39" fmla="*/ 580846 w 1190446"/>
              <a:gd name="connsiteY39" fmla="*/ 695864 h 1426234"/>
              <a:gd name="connsiteX40" fmla="*/ 569344 w 1190446"/>
              <a:gd name="connsiteY40" fmla="*/ 799381 h 1426234"/>
              <a:gd name="connsiteX41" fmla="*/ 592347 w 1190446"/>
              <a:gd name="connsiteY41" fmla="*/ 885645 h 1426234"/>
              <a:gd name="connsiteX42" fmla="*/ 592347 w 1190446"/>
              <a:gd name="connsiteY42" fmla="*/ 885645 h 1426234"/>
              <a:gd name="connsiteX43" fmla="*/ 592347 w 1190446"/>
              <a:gd name="connsiteY43" fmla="*/ 885645 h 1426234"/>
              <a:gd name="connsiteX44" fmla="*/ 644106 w 1190446"/>
              <a:gd name="connsiteY44" fmla="*/ 914400 h 1426234"/>
              <a:gd name="connsiteX45" fmla="*/ 649857 w 1190446"/>
              <a:gd name="connsiteY45" fmla="*/ 994913 h 1426234"/>
              <a:gd name="connsiteX46" fmla="*/ 661359 w 1190446"/>
              <a:gd name="connsiteY46" fmla="*/ 1046672 h 1426234"/>
              <a:gd name="connsiteX47" fmla="*/ 684363 w 1190446"/>
              <a:gd name="connsiteY47" fmla="*/ 1115683 h 1426234"/>
              <a:gd name="connsiteX48" fmla="*/ 690114 w 1190446"/>
              <a:gd name="connsiteY48" fmla="*/ 1155940 h 1426234"/>
              <a:gd name="connsiteX49" fmla="*/ 724619 w 1190446"/>
              <a:gd name="connsiteY49" fmla="*/ 1201947 h 1426234"/>
              <a:gd name="connsiteX50" fmla="*/ 753374 w 1190446"/>
              <a:gd name="connsiteY50" fmla="*/ 1311215 h 1426234"/>
              <a:gd name="connsiteX51" fmla="*/ 782129 w 1190446"/>
              <a:gd name="connsiteY51" fmla="*/ 1380227 h 1426234"/>
              <a:gd name="connsiteX52" fmla="*/ 805132 w 1190446"/>
              <a:gd name="connsiteY52" fmla="*/ 1426234 h 1426234"/>
              <a:gd name="connsiteX53" fmla="*/ 655608 w 1190446"/>
              <a:gd name="connsiteY53" fmla="*/ 1374476 h 1426234"/>
              <a:gd name="connsiteX54" fmla="*/ 592347 w 1190446"/>
              <a:gd name="connsiteY54" fmla="*/ 1362974 h 1426234"/>
              <a:gd name="connsiteX55" fmla="*/ 442823 w 1190446"/>
              <a:gd name="connsiteY55" fmla="*/ 1293962 h 1426234"/>
              <a:gd name="connsiteX56" fmla="*/ 391064 w 1190446"/>
              <a:gd name="connsiteY56" fmla="*/ 1184695 h 1426234"/>
              <a:gd name="connsiteX57" fmla="*/ 293298 w 1190446"/>
              <a:gd name="connsiteY57" fmla="*/ 994913 h 1426234"/>
              <a:gd name="connsiteX58" fmla="*/ 241540 w 1190446"/>
              <a:gd name="connsiteY58" fmla="*/ 833887 h 1426234"/>
              <a:gd name="connsiteX59" fmla="*/ 120770 w 1190446"/>
              <a:gd name="connsiteY59" fmla="*/ 701615 h 1426234"/>
              <a:gd name="connsiteX60" fmla="*/ 11502 w 1190446"/>
              <a:gd name="connsiteY60" fmla="*/ 644106 h 1426234"/>
              <a:gd name="connsiteX61" fmla="*/ 0 w 1190446"/>
              <a:gd name="connsiteY61" fmla="*/ 511834 h 1426234"/>
              <a:gd name="connsiteX62" fmla="*/ 0 w 1190446"/>
              <a:gd name="connsiteY62" fmla="*/ 442823 h 1426234"/>
              <a:gd name="connsiteX63" fmla="*/ 17253 w 1190446"/>
              <a:gd name="connsiteY63" fmla="*/ 368061 h 1426234"/>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71910 w 1190446"/>
              <a:gd name="connsiteY17" fmla="*/ 178279 h 1426234"/>
              <a:gd name="connsiteX18" fmla="*/ 966159 w 1190446"/>
              <a:gd name="connsiteY18" fmla="*/ 86264 h 1426234"/>
              <a:gd name="connsiteX19" fmla="*/ 989163 w 1190446"/>
              <a:gd name="connsiteY19" fmla="*/ 23004 h 1426234"/>
              <a:gd name="connsiteX20" fmla="*/ 989163 w 1190446"/>
              <a:gd name="connsiteY20" fmla="*/ 0 h 1426234"/>
              <a:gd name="connsiteX21" fmla="*/ 1075427 w 1190446"/>
              <a:gd name="connsiteY21" fmla="*/ 57510 h 1426234"/>
              <a:gd name="connsiteX22" fmla="*/ 1150189 w 1190446"/>
              <a:gd name="connsiteY22" fmla="*/ 120770 h 1426234"/>
              <a:gd name="connsiteX23" fmla="*/ 1190446 w 1190446"/>
              <a:gd name="connsiteY23" fmla="*/ 149525 h 1426234"/>
              <a:gd name="connsiteX24" fmla="*/ 1190446 w 1190446"/>
              <a:gd name="connsiteY24" fmla="*/ 207034 h 1426234"/>
              <a:gd name="connsiteX25" fmla="*/ 1092680 w 1190446"/>
              <a:gd name="connsiteY25" fmla="*/ 396815 h 1426234"/>
              <a:gd name="connsiteX26" fmla="*/ 1029419 w 1190446"/>
              <a:gd name="connsiteY26" fmla="*/ 460076 h 1426234"/>
              <a:gd name="connsiteX27" fmla="*/ 977661 w 1190446"/>
              <a:gd name="connsiteY27" fmla="*/ 644106 h 1426234"/>
              <a:gd name="connsiteX28" fmla="*/ 902898 w 1190446"/>
              <a:gd name="connsiteY28" fmla="*/ 707366 h 1426234"/>
              <a:gd name="connsiteX29" fmla="*/ 833887 w 1190446"/>
              <a:gd name="connsiteY29" fmla="*/ 753374 h 1426234"/>
              <a:gd name="connsiteX30" fmla="*/ 793630 w 1190446"/>
              <a:gd name="connsiteY30" fmla="*/ 799381 h 1426234"/>
              <a:gd name="connsiteX31" fmla="*/ 747623 w 1190446"/>
              <a:gd name="connsiteY31" fmla="*/ 885645 h 1426234"/>
              <a:gd name="connsiteX32" fmla="*/ 747623 w 1190446"/>
              <a:gd name="connsiteY32" fmla="*/ 885645 h 1426234"/>
              <a:gd name="connsiteX33" fmla="*/ 713117 w 1190446"/>
              <a:gd name="connsiteY33" fmla="*/ 966159 h 1426234"/>
              <a:gd name="connsiteX34" fmla="*/ 649857 w 1190446"/>
              <a:gd name="connsiteY34" fmla="*/ 885645 h 1426234"/>
              <a:gd name="connsiteX35" fmla="*/ 632604 w 1190446"/>
              <a:gd name="connsiteY35" fmla="*/ 839638 h 1426234"/>
              <a:gd name="connsiteX36" fmla="*/ 609600 w 1190446"/>
              <a:gd name="connsiteY36" fmla="*/ 759125 h 1426234"/>
              <a:gd name="connsiteX37" fmla="*/ 580846 w 1190446"/>
              <a:gd name="connsiteY37" fmla="*/ 713117 h 1426234"/>
              <a:gd name="connsiteX38" fmla="*/ 580846 w 1190446"/>
              <a:gd name="connsiteY38" fmla="*/ 695864 h 1426234"/>
              <a:gd name="connsiteX39" fmla="*/ 569344 w 1190446"/>
              <a:gd name="connsiteY39" fmla="*/ 799381 h 1426234"/>
              <a:gd name="connsiteX40" fmla="*/ 592347 w 1190446"/>
              <a:gd name="connsiteY40" fmla="*/ 885645 h 1426234"/>
              <a:gd name="connsiteX41" fmla="*/ 592347 w 1190446"/>
              <a:gd name="connsiteY41" fmla="*/ 885645 h 1426234"/>
              <a:gd name="connsiteX42" fmla="*/ 592347 w 1190446"/>
              <a:gd name="connsiteY42" fmla="*/ 885645 h 1426234"/>
              <a:gd name="connsiteX43" fmla="*/ 644106 w 1190446"/>
              <a:gd name="connsiteY43" fmla="*/ 914400 h 1426234"/>
              <a:gd name="connsiteX44" fmla="*/ 649857 w 1190446"/>
              <a:gd name="connsiteY44" fmla="*/ 994913 h 1426234"/>
              <a:gd name="connsiteX45" fmla="*/ 661359 w 1190446"/>
              <a:gd name="connsiteY45" fmla="*/ 1046672 h 1426234"/>
              <a:gd name="connsiteX46" fmla="*/ 684363 w 1190446"/>
              <a:gd name="connsiteY46" fmla="*/ 1115683 h 1426234"/>
              <a:gd name="connsiteX47" fmla="*/ 690114 w 1190446"/>
              <a:gd name="connsiteY47" fmla="*/ 1155940 h 1426234"/>
              <a:gd name="connsiteX48" fmla="*/ 724619 w 1190446"/>
              <a:gd name="connsiteY48" fmla="*/ 1201947 h 1426234"/>
              <a:gd name="connsiteX49" fmla="*/ 753374 w 1190446"/>
              <a:gd name="connsiteY49" fmla="*/ 1311215 h 1426234"/>
              <a:gd name="connsiteX50" fmla="*/ 782129 w 1190446"/>
              <a:gd name="connsiteY50" fmla="*/ 1380227 h 1426234"/>
              <a:gd name="connsiteX51" fmla="*/ 805132 w 1190446"/>
              <a:gd name="connsiteY51" fmla="*/ 1426234 h 1426234"/>
              <a:gd name="connsiteX52" fmla="*/ 655608 w 1190446"/>
              <a:gd name="connsiteY52" fmla="*/ 1374476 h 1426234"/>
              <a:gd name="connsiteX53" fmla="*/ 592347 w 1190446"/>
              <a:gd name="connsiteY53" fmla="*/ 1362974 h 1426234"/>
              <a:gd name="connsiteX54" fmla="*/ 442823 w 1190446"/>
              <a:gd name="connsiteY54" fmla="*/ 1293962 h 1426234"/>
              <a:gd name="connsiteX55" fmla="*/ 391064 w 1190446"/>
              <a:gd name="connsiteY55" fmla="*/ 1184695 h 1426234"/>
              <a:gd name="connsiteX56" fmla="*/ 293298 w 1190446"/>
              <a:gd name="connsiteY56" fmla="*/ 994913 h 1426234"/>
              <a:gd name="connsiteX57" fmla="*/ 241540 w 1190446"/>
              <a:gd name="connsiteY57" fmla="*/ 833887 h 1426234"/>
              <a:gd name="connsiteX58" fmla="*/ 120770 w 1190446"/>
              <a:gd name="connsiteY58" fmla="*/ 701615 h 1426234"/>
              <a:gd name="connsiteX59" fmla="*/ 11502 w 1190446"/>
              <a:gd name="connsiteY59" fmla="*/ 644106 h 1426234"/>
              <a:gd name="connsiteX60" fmla="*/ 0 w 1190446"/>
              <a:gd name="connsiteY60" fmla="*/ 511834 h 1426234"/>
              <a:gd name="connsiteX61" fmla="*/ 0 w 1190446"/>
              <a:gd name="connsiteY61" fmla="*/ 442823 h 1426234"/>
              <a:gd name="connsiteX62" fmla="*/ 17253 w 1190446"/>
              <a:gd name="connsiteY62" fmla="*/ 368061 h 1426234"/>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66159 w 1190446"/>
              <a:gd name="connsiteY17" fmla="*/ 86264 h 1426234"/>
              <a:gd name="connsiteX18" fmla="*/ 989163 w 1190446"/>
              <a:gd name="connsiteY18" fmla="*/ 23004 h 1426234"/>
              <a:gd name="connsiteX19" fmla="*/ 989163 w 1190446"/>
              <a:gd name="connsiteY19" fmla="*/ 0 h 1426234"/>
              <a:gd name="connsiteX20" fmla="*/ 1075427 w 1190446"/>
              <a:gd name="connsiteY20" fmla="*/ 57510 h 1426234"/>
              <a:gd name="connsiteX21" fmla="*/ 1150189 w 1190446"/>
              <a:gd name="connsiteY21" fmla="*/ 120770 h 1426234"/>
              <a:gd name="connsiteX22" fmla="*/ 1190446 w 1190446"/>
              <a:gd name="connsiteY22" fmla="*/ 149525 h 1426234"/>
              <a:gd name="connsiteX23" fmla="*/ 1190446 w 1190446"/>
              <a:gd name="connsiteY23" fmla="*/ 207034 h 1426234"/>
              <a:gd name="connsiteX24" fmla="*/ 1092680 w 1190446"/>
              <a:gd name="connsiteY24" fmla="*/ 396815 h 1426234"/>
              <a:gd name="connsiteX25" fmla="*/ 1029419 w 1190446"/>
              <a:gd name="connsiteY25" fmla="*/ 460076 h 1426234"/>
              <a:gd name="connsiteX26" fmla="*/ 977661 w 1190446"/>
              <a:gd name="connsiteY26" fmla="*/ 644106 h 1426234"/>
              <a:gd name="connsiteX27" fmla="*/ 902898 w 1190446"/>
              <a:gd name="connsiteY27" fmla="*/ 707366 h 1426234"/>
              <a:gd name="connsiteX28" fmla="*/ 833887 w 1190446"/>
              <a:gd name="connsiteY28" fmla="*/ 753374 h 1426234"/>
              <a:gd name="connsiteX29" fmla="*/ 793630 w 1190446"/>
              <a:gd name="connsiteY29" fmla="*/ 799381 h 1426234"/>
              <a:gd name="connsiteX30" fmla="*/ 747623 w 1190446"/>
              <a:gd name="connsiteY30" fmla="*/ 885645 h 1426234"/>
              <a:gd name="connsiteX31" fmla="*/ 747623 w 1190446"/>
              <a:gd name="connsiteY31" fmla="*/ 885645 h 1426234"/>
              <a:gd name="connsiteX32" fmla="*/ 713117 w 1190446"/>
              <a:gd name="connsiteY32" fmla="*/ 966159 h 1426234"/>
              <a:gd name="connsiteX33" fmla="*/ 649857 w 1190446"/>
              <a:gd name="connsiteY33" fmla="*/ 885645 h 1426234"/>
              <a:gd name="connsiteX34" fmla="*/ 632604 w 1190446"/>
              <a:gd name="connsiteY34" fmla="*/ 839638 h 1426234"/>
              <a:gd name="connsiteX35" fmla="*/ 609600 w 1190446"/>
              <a:gd name="connsiteY35" fmla="*/ 759125 h 1426234"/>
              <a:gd name="connsiteX36" fmla="*/ 580846 w 1190446"/>
              <a:gd name="connsiteY36" fmla="*/ 713117 h 1426234"/>
              <a:gd name="connsiteX37" fmla="*/ 580846 w 1190446"/>
              <a:gd name="connsiteY37" fmla="*/ 695864 h 1426234"/>
              <a:gd name="connsiteX38" fmla="*/ 569344 w 1190446"/>
              <a:gd name="connsiteY38" fmla="*/ 799381 h 1426234"/>
              <a:gd name="connsiteX39" fmla="*/ 592347 w 1190446"/>
              <a:gd name="connsiteY39" fmla="*/ 885645 h 1426234"/>
              <a:gd name="connsiteX40" fmla="*/ 592347 w 1190446"/>
              <a:gd name="connsiteY40" fmla="*/ 885645 h 1426234"/>
              <a:gd name="connsiteX41" fmla="*/ 592347 w 1190446"/>
              <a:gd name="connsiteY41" fmla="*/ 885645 h 1426234"/>
              <a:gd name="connsiteX42" fmla="*/ 644106 w 1190446"/>
              <a:gd name="connsiteY42" fmla="*/ 914400 h 1426234"/>
              <a:gd name="connsiteX43" fmla="*/ 649857 w 1190446"/>
              <a:gd name="connsiteY43" fmla="*/ 994913 h 1426234"/>
              <a:gd name="connsiteX44" fmla="*/ 661359 w 1190446"/>
              <a:gd name="connsiteY44" fmla="*/ 1046672 h 1426234"/>
              <a:gd name="connsiteX45" fmla="*/ 684363 w 1190446"/>
              <a:gd name="connsiteY45" fmla="*/ 1115683 h 1426234"/>
              <a:gd name="connsiteX46" fmla="*/ 690114 w 1190446"/>
              <a:gd name="connsiteY46" fmla="*/ 1155940 h 1426234"/>
              <a:gd name="connsiteX47" fmla="*/ 724619 w 1190446"/>
              <a:gd name="connsiteY47" fmla="*/ 1201947 h 1426234"/>
              <a:gd name="connsiteX48" fmla="*/ 753374 w 1190446"/>
              <a:gd name="connsiteY48" fmla="*/ 1311215 h 1426234"/>
              <a:gd name="connsiteX49" fmla="*/ 782129 w 1190446"/>
              <a:gd name="connsiteY49" fmla="*/ 1380227 h 1426234"/>
              <a:gd name="connsiteX50" fmla="*/ 805132 w 1190446"/>
              <a:gd name="connsiteY50" fmla="*/ 1426234 h 1426234"/>
              <a:gd name="connsiteX51" fmla="*/ 655608 w 1190446"/>
              <a:gd name="connsiteY51" fmla="*/ 1374476 h 1426234"/>
              <a:gd name="connsiteX52" fmla="*/ 592347 w 1190446"/>
              <a:gd name="connsiteY52" fmla="*/ 1362974 h 1426234"/>
              <a:gd name="connsiteX53" fmla="*/ 442823 w 1190446"/>
              <a:gd name="connsiteY53" fmla="*/ 1293962 h 1426234"/>
              <a:gd name="connsiteX54" fmla="*/ 391064 w 1190446"/>
              <a:gd name="connsiteY54" fmla="*/ 1184695 h 1426234"/>
              <a:gd name="connsiteX55" fmla="*/ 293298 w 1190446"/>
              <a:gd name="connsiteY55" fmla="*/ 994913 h 1426234"/>
              <a:gd name="connsiteX56" fmla="*/ 241540 w 1190446"/>
              <a:gd name="connsiteY56" fmla="*/ 833887 h 1426234"/>
              <a:gd name="connsiteX57" fmla="*/ 120770 w 1190446"/>
              <a:gd name="connsiteY57" fmla="*/ 701615 h 1426234"/>
              <a:gd name="connsiteX58" fmla="*/ 11502 w 1190446"/>
              <a:gd name="connsiteY58" fmla="*/ 644106 h 1426234"/>
              <a:gd name="connsiteX59" fmla="*/ 0 w 1190446"/>
              <a:gd name="connsiteY59" fmla="*/ 511834 h 1426234"/>
              <a:gd name="connsiteX60" fmla="*/ 0 w 1190446"/>
              <a:gd name="connsiteY60" fmla="*/ 442823 h 1426234"/>
              <a:gd name="connsiteX61" fmla="*/ 17253 w 1190446"/>
              <a:gd name="connsiteY61" fmla="*/ 368061 h 1426234"/>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89163 w 1190446"/>
              <a:gd name="connsiteY17" fmla="*/ 23004 h 1426234"/>
              <a:gd name="connsiteX18" fmla="*/ 989163 w 1190446"/>
              <a:gd name="connsiteY18" fmla="*/ 0 h 1426234"/>
              <a:gd name="connsiteX19" fmla="*/ 1075427 w 1190446"/>
              <a:gd name="connsiteY19" fmla="*/ 57510 h 1426234"/>
              <a:gd name="connsiteX20" fmla="*/ 1150189 w 1190446"/>
              <a:gd name="connsiteY20" fmla="*/ 120770 h 1426234"/>
              <a:gd name="connsiteX21" fmla="*/ 1190446 w 1190446"/>
              <a:gd name="connsiteY21" fmla="*/ 149525 h 1426234"/>
              <a:gd name="connsiteX22" fmla="*/ 1190446 w 1190446"/>
              <a:gd name="connsiteY22" fmla="*/ 207034 h 1426234"/>
              <a:gd name="connsiteX23" fmla="*/ 1092680 w 1190446"/>
              <a:gd name="connsiteY23" fmla="*/ 396815 h 1426234"/>
              <a:gd name="connsiteX24" fmla="*/ 1029419 w 1190446"/>
              <a:gd name="connsiteY24" fmla="*/ 460076 h 1426234"/>
              <a:gd name="connsiteX25" fmla="*/ 977661 w 1190446"/>
              <a:gd name="connsiteY25" fmla="*/ 644106 h 1426234"/>
              <a:gd name="connsiteX26" fmla="*/ 902898 w 1190446"/>
              <a:gd name="connsiteY26" fmla="*/ 707366 h 1426234"/>
              <a:gd name="connsiteX27" fmla="*/ 833887 w 1190446"/>
              <a:gd name="connsiteY27" fmla="*/ 753374 h 1426234"/>
              <a:gd name="connsiteX28" fmla="*/ 793630 w 1190446"/>
              <a:gd name="connsiteY28" fmla="*/ 799381 h 1426234"/>
              <a:gd name="connsiteX29" fmla="*/ 747623 w 1190446"/>
              <a:gd name="connsiteY29" fmla="*/ 885645 h 1426234"/>
              <a:gd name="connsiteX30" fmla="*/ 747623 w 1190446"/>
              <a:gd name="connsiteY30" fmla="*/ 885645 h 1426234"/>
              <a:gd name="connsiteX31" fmla="*/ 713117 w 1190446"/>
              <a:gd name="connsiteY31" fmla="*/ 966159 h 1426234"/>
              <a:gd name="connsiteX32" fmla="*/ 649857 w 1190446"/>
              <a:gd name="connsiteY32" fmla="*/ 885645 h 1426234"/>
              <a:gd name="connsiteX33" fmla="*/ 632604 w 1190446"/>
              <a:gd name="connsiteY33" fmla="*/ 839638 h 1426234"/>
              <a:gd name="connsiteX34" fmla="*/ 609600 w 1190446"/>
              <a:gd name="connsiteY34" fmla="*/ 759125 h 1426234"/>
              <a:gd name="connsiteX35" fmla="*/ 580846 w 1190446"/>
              <a:gd name="connsiteY35" fmla="*/ 713117 h 1426234"/>
              <a:gd name="connsiteX36" fmla="*/ 580846 w 1190446"/>
              <a:gd name="connsiteY36" fmla="*/ 695864 h 1426234"/>
              <a:gd name="connsiteX37" fmla="*/ 569344 w 1190446"/>
              <a:gd name="connsiteY37" fmla="*/ 799381 h 1426234"/>
              <a:gd name="connsiteX38" fmla="*/ 592347 w 1190446"/>
              <a:gd name="connsiteY38" fmla="*/ 885645 h 1426234"/>
              <a:gd name="connsiteX39" fmla="*/ 592347 w 1190446"/>
              <a:gd name="connsiteY39" fmla="*/ 885645 h 1426234"/>
              <a:gd name="connsiteX40" fmla="*/ 592347 w 1190446"/>
              <a:gd name="connsiteY40" fmla="*/ 885645 h 1426234"/>
              <a:gd name="connsiteX41" fmla="*/ 644106 w 1190446"/>
              <a:gd name="connsiteY41" fmla="*/ 914400 h 1426234"/>
              <a:gd name="connsiteX42" fmla="*/ 649857 w 1190446"/>
              <a:gd name="connsiteY42" fmla="*/ 994913 h 1426234"/>
              <a:gd name="connsiteX43" fmla="*/ 661359 w 1190446"/>
              <a:gd name="connsiteY43" fmla="*/ 1046672 h 1426234"/>
              <a:gd name="connsiteX44" fmla="*/ 684363 w 1190446"/>
              <a:gd name="connsiteY44" fmla="*/ 1115683 h 1426234"/>
              <a:gd name="connsiteX45" fmla="*/ 690114 w 1190446"/>
              <a:gd name="connsiteY45" fmla="*/ 1155940 h 1426234"/>
              <a:gd name="connsiteX46" fmla="*/ 724619 w 1190446"/>
              <a:gd name="connsiteY46" fmla="*/ 1201947 h 1426234"/>
              <a:gd name="connsiteX47" fmla="*/ 753374 w 1190446"/>
              <a:gd name="connsiteY47" fmla="*/ 1311215 h 1426234"/>
              <a:gd name="connsiteX48" fmla="*/ 782129 w 1190446"/>
              <a:gd name="connsiteY48" fmla="*/ 1380227 h 1426234"/>
              <a:gd name="connsiteX49" fmla="*/ 805132 w 1190446"/>
              <a:gd name="connsiteY49" fmla="*/ 1426234 h 1426234"/>
              <a:gd name="connsiteX50" fmla="*/ 655608 w 1190446"/>
              <a:gd name="connsiteY50" fmla="*/ 1374476 h 1426234"/>
              <a:gd name="connsiteX51" fmla="*/ 592347 w 1190446"/>
              <a:gd name="connsiteY51" fmla="*/ 1362974 h 1426234"/>
              <a:gd name="connsiteX52" fmla="*/ 442823 w 1190446"/>
              <a:gd name="connsiteY52" fmla="*/ 1293962 h 1426234"/>
              <a:gd name="connsiteX53" fmla="*/ 391064 w 1190446"/>
              <a:gd name="connsiteY53" fmla="*/ 1184695 h 1426234"/>
              <a:gd name="connsiteX54" fmla="*/ 293298 w 1190446"/>
              <a:gd name="connsiteY54" fmla="*/ 994913 h 1426234"/>
              <a:gd name="connsiteX55" fmla="*/ 241540 w 1190446"/>
              <a:gd name="connsiteY55" fmla="*/ 833887 h 1426234"/>
              <a:gd name="connsiteX56" fmla="*/ 120770 w 1190446"/>
              <a:gd name="connsiteY56" fmla="*/ 701615 h 1426234"/>
              <a:gd name="connsiteX57" fmla="*/ 11502 w 1190446"/>
              <a:gd name="connsiteY57" fmla="*/ 644106 h 1426234"/>
              <a:gd name="connsiteX58" fmla="*/ 0 w 1190446"/>
              <a:gd name="connsiteY58" fmla="*/ 511834 h 1426234"/>
              <a:gd name="connsiteX59" fmla="*/ 0 w 1190446"/>
              <a:gd name="connsiteY59" fmla="*/ 442823 h 1426234"/>
              <a:gd name="connsiteX60" fmla="*/ 17253 w 1190446"/>
              <a:gd name="connsiteY60" fmla="*/ 368061 h 1426234"/>
              <a:gd name="connsiteX0" fmla="*/ 17253 w 1190446"/>
              <a:gd name="connsiteY0" fmla="*/ 368061 h 1426234"/>
              <a:gd name="connsiteX1" fmla="*/ 69012 w 1190446"/>
              <a:gd name="connsiteY1" fmla="*/ 362310 h 1426234"/>
              <a:gd name="connsiteX2" fmla="*/ 132272 w 1190446"/>
              <a:gd name="connsiteY2" fmla="*/ 414068 h 1426234"/>
              <a:gd name="connsiteX3" fmla="*/ 155276 w 1190446"/>
              <a:gd name="connsiteY3" fmla="*/ 454325 h 1426234"/>
              <a:gd name="connsiteX4" fmla="*/ 230038 w 1190446"/>
              <a:gd name="connsiteY4" fmla="*/ 471578 h 1426234"/>
              <a:gd name="connsiteX5" fmla="*/ 304800 w 1190446"/>
              <a:gd name="connsiteY5" fmla="*/ 506083 h 1426234"/>
              <a:gd name="connsiteX6" fmla="*/ 414068 w 1190446"/>
              <a:gd name="connsiteY6" fmla="*/ 488830 h 1426234"/>
              <a:gd name="connsiteX7" fmla="*/ 471578 w 1190446"/>
              <a:gd name="connsiteY7" fmla="*/ 465827 h 1426234"/>
              <a:gd name="connsiteX8" fmla="*/ 529087 w 1190446"/>
              <a:gd name="connsiteY8" fmla="*/ 488830 h 1426234"/>
              <a:gd name="connsiteX9" fmla="*/ 575095 w 1190446"/>
              <a:gd name="connsiteY9" fmla="*/ 546340 h 1426234"/>
              <a:gd name="connsiteX10" fmla="*/ 655608 w 1190446"/>
              <a:gd name="connsiteY10" fmla="*/ 580845 h 1426234"/>
              <a:gd name="connsiteX11" fmla="*/ 730370 w 1190446"/>
              <a:gd name="connsiteY11" fmla="*/ 580845 h 1426234"/>
              <a:gd name="connsiteX12" fmla="*/ 805132 w 1190446"/>
              <a:gd name="connsiteY12" fmla="*/ 523336 h 1426234"/>
              <a:gd name="connsiteX13" fmla="*/ 862642 w 1190446"/>
              <a:gd name="connsiteY13" fmla="*/ 396815 h 1426234"/>
              <a:gd name="connsiteX14" fmla="*/ 914400 w 1190446"/>
              <a:gd name="connsiteY14" fmla="*/ 327804 h 1426234"/>
              <a:gd name="connsiteX15" fmla="*/ 943155 w 1190446"/>
              <a:gd name="connsiteY15" fmla="*/ 264544 h 1426234"/>
              <a:gd name="connsiteX16" fmla="*/ 943155 w 1190446"/>
              <a:gd name="connsiteY16" fmla="*/ 264544 h 1426234"/>
              <a:gd name="connsiteX17" fmla="*/ 989163 w 1190446"/>
              <a:gd name="connsiteY17" fmla="*/ 0 h 1426234"/>
              <a:gd name="connsiteX18" fmla="*/ 1075427 w 1190446"/>
              <a:gd name="connsiteY18" fmla="*/ 57510 h 1426234"/>
              <a:gd name="connsiteX19" fmla="*/ 1150189 w 1190446"/>
              <a:gd name="connsiteY19" fmla="*/ 120770 h 1426234"/>
              <a:gd name="connsiteX20" fmla="*/ 1190446 w 1190446"/>
              <a:gd name="connsiteY20" fmla="*/ 149525 h 1426234"/>
              <a:gd name="connsiteX21" fmla="*/ 1190446 w 1190446"/>
              <a:gd name="connsiteY21" fmla="*/ 207034 h 1426234"/>
              <a:gd name="connsiteX22" fmla="*/ 1092680 w 1190446"/>
              <a:gd name="connsiteY22" fmla="*/ 396815 h 1426234"/>
              <a:gd name="connsiteX23" fmla="*/ 1029419 w 1190446"/>
              <a:gd name="connsiteY23" fmla="*/ 460076 h 1426234"/>
              <a:gd name="connsiteX24" fmla="*/ 977661 w 1190446"/>
              <a:gd name="connsiteY24" fmla="*/ 644106 h 1426234"/>
              <a:gd name="connsiteX25" fmla="*/ 902898 w 1190446"/>
              <a:gd name="connsiteY25" fmla="*/ 707366 h 1426234"/>
              <a:gd name="connsiteX26" fmla="*/ 833887 w 1190446"/>
              <a:gd name="connsiteY26" fmla="*/ 753374 h 1426234"/>
              <a:gd name="connsiteX27" fmla="*/ 793630 w 1190446"/>
              <a:gd name="connsiteY27" fmla="*/ 799381 h 1426234"/>
              <a:gd name="connsiteX28" fmla="*/ 747623 w 1190446"/>
              <a:gd name="connsiteY28" fmla="*/ 885645 h 1426234"/>
              <a:gd name="connsiteX29" fmla="*/ 747623 w 1190446"/>
              <a:gd name="connsiteY29" fmla="*/ 885645 h 1426234"/>
              <a:gd name="connsiteX30" fmla="*/ 713117 w 1190446"/>
              <a:gd name="connsiteY30" fmla="*/ 966159 h 1426234"/>
              <a:gd name="connsiteX31" fmla="*/ 649857 w 1190446"/>
              <a:gd name="connsiteY31" fmla="*/ 885645 h 1426234"/>
              <a:gd name="connsiteX32" fmla="*/ 632604 w 1190446"/>
              <a:gd name="connsiteY32" fmla="*/ 839638 h 1426234"/>
              <a:gd name="connsiteX33" fmla="*/ 609600 w 1190446"/>
              <a:gd name="connsiteY33" fmla="*/ 759125 h 1426234"/>
              <a:gd name="connsiteX34" fmla="*/ 580846 w 1190446"/>
              <a:gd name="connsiteY34" fmla="*/ 713117 h 1426234"/>
              <a:gd name="connsiteX35" fmla="*/ 580846 w 1190446"/>
              <a:gd name="connsiteY35" fmla="*/ 695864 h 1426234"/>
              <a:gd name="connsiteX36" fmla="*/ 569344 w 1190446"/>
              <a:gd name="connsiteY36" fmla="*/ 799381 h 1426234"/>
              <a:gd name="connsiteX37" fmla="*/ 592347 w 1190446"/>
              <a:gd name="connsiteY37" fmla="*/ 885645 h 1426234"/>
              <a:gd name="connsiteX38" fmla="*/ 592347 w 1190446"/>
              <a:gd name="connsiteY38" fmla="*/ 885645 h 1426234"/>
              <a:gd name="connsiteX39" fmla="*/ 592347 w 1190446"/>
              <a:gd name="connsiteY39" fmla="*/ 885645 h 1426234"/>
              <a:gd name="connsiteX40" fmla="*/ 644106 w 1190446"/>
              <a:gd name="connsiteY40" fmla="*/ 914400 h 1426234"/>
              <a:gd name="connsiteX41" fmla="*/ 649857 w 1190446"/>
              <a:gd name="connsiteY41" fmla="*/ 994913 h 1426234"/>
              <a:gd name="connsiteX42" fmla="*/ 661359 w 1190446"/>
              <a:gd name="connsiteY42" fmla="*/ 1046672 h 1426234"/>
              <a:gd name="connsiteX43" fmla="*/ 684363 w 1190446"/>
              <a:gd name="connsiteY43" fmla="*/ 1115683 h 1426234"/>
              <a:gd name="connsiteX44" fmla="*/ 690114 w 1190446"/>
              <a:gd name="connsiteY44" fmla="*/ 1155940 h 1426234"/>
              <a:gd name="connsiteX45" fmla="*/ 724619 w 1190446"/>
              <a:gd name="connsiteY45" fmla="*/ 1201947 h 1426234"/>
              <a:gd name="connsiteX46" fmla="*/ 753374 w 1190446"/>
              <a:gd name="connsiteY46" fmla="*/ 1311215 h 1426234"/>
              <a:gd name="connsiteX47" fmla="*/ 782129 w 1190446"/>
              <a:gd name="connsiteY47" fmla="*/ 1380227 h 1426234"/>
              <a:gd name="connsiteX48" fmla="*/ 805132 w 1190446"/>
              <a:gd name="connsiteY48" fmla="*/ 1426234 h 1426234"/>
              <a:gd name="connsiteX49" fmla="*/ 655608 w 1190446"/>
              <a:gd name="connsiteY49" fmla="*/ 1374476 h 1426234"/>
              <a:gd name="connsiteX50" fmla="*/ 592347 w 1190446"/>
              <a:gd name="connsiteY50" fmla="*/ 1362974 h 1426234"/>
              <a:gd name="connsiteX51" fmla="*/ 442823 w 1190446"/>
              <a:gd name="connsiteY51" fmla="*/ 1293962 h 1426234"/>
              <a:gd name="connsiteX52" fmla="*/ 391064 w 1190446"/>
              <a:gd name="connsiteY52" fmla="*/ 1184695 h 1426234"/>
              <a:gd name="connsiteX53" fmla="*/ 293298 w 1190446"/>
              <a:gd name="connsiteY53" fmla="*/ 994913 h 1426234"/>
              <a:gd name="connsiteX54" fmla="*/ 241540 w 1190446"/>
              <a:gd name="connsiteY54" fmla="*/ 833887 h 1426234"/>
              <a:gd name="connsiteX55" fmla="*/ 120770 w 1190446"/>
              <a:gd name="connsiteY55" fmla="*/ 701615 h 1426234"/>
              <a:gd name="connsiteX56" fmla="*/ 11502 w 1190446"/>
              <a:gd name="connsiteY56" fmla="*/ 644106 h 1426234"/>
              <a:gd name="connsiteX57" fmla="*/ 0 w 1190446"/>
              <a:gd name="connsiteY57" fmla="*/ 511834 h 1426234"/>
              <a:gd name="connsiteX58" fmla="*/ 0 w 1190446"/>
              <a:gd name="connsiteY58" fmla="*/ 442823 h 1426234"/>
              <a:gd name="connsiteX59" fmla="*/ 17253 w 1190446"/>
              <a:gd name="connsiteY59" fmla="*/ 368061 h 1426234"/>
              <a:gd name="connsiteX0" fmla="*/ 17253 w 1190446"/>
              <a:gd name="connsiteY0" fmla="*/ 310551 h 1368724"/>
              <a:gd name="connsiteX1" fmla="*/ 69012 w 1190446"/>
              <a:gd name="connsiteY1" fmla="*/ 304800 h 1368724"/>
              <a:gd name="connsiteX2" fmla="*/ 132272 w 1190446"/>
              <a:gd name="connsiteY2" fmla="*/ 356558 h 1368724"/>
              <a:gd name="connsiteX3" fmla="*/ 155276 w 1190446"/>
              <a:gd name="connsiteY3" fmla="*/ 396815 h 1368724"/>
              <a:gd name="connsiteX4" fmla="*/ 230038 w 1190446"/>
              <a:gd name="connsiteY4" fmla="*/ 414068 h 1368724"/>
              <a:gd name="connsiteX5" fmla="*/ 304800 w 1190446"/>
              <a:gd name="connsiteY5" fmla="*/ 448573 h 1368724"/>
              <a:gd name="connsiteX6" fmla="*/ 414068 w 1190446"/>
              <a:gd name="connsiteY6" fmla="*/ 431320 h 1368724"/>
              <a:gd name="connsiteX7" fmla="*/ 471578 w 1190446"/>
              <a:gd name="connsiteY7" fmla="*/ 408317 h 1368724"/>
              <a:gd name="connsiteX8" fmla="*/ 529087 w 1190446"/>
              <a:gd name="connsiteY8" fmla="*/ 431320 h 1368724"/>
              <a:gd name="connsiteX9" fmla="*/ 575095 w 1190446"/>
              <a:gd name="connsiteY9" fmla="*/ 488830 h 1368724"/>
              <a:gd name="connsiteX10" fmla="*/ 655608 w 1190446"/>
              <a:gd name="connsiteY10" fmla="*/ 523335 h 1368724"/>
              <a:gd name="connsiteX11" fmla="*/ 730370 w 1190446"/>
              <a:gd name="connsiteY11" fmla="*/ 523335 h 1368724"/>
              <a:gd name="connsiteX12" fmla="*/ 805132 w 1190446"/>
              <a:gd name="connsiteY12" fmla="*/ 465826 h 1368724"/>
              <a:gd name="connsiteX13" fmla="*/ 862642 w 1190446"/>
              <a:gd name="connsiteY13" fmla="*/ 339305 h 1368724"/>
              <a:gd name="connsiteX14" fmla="*/ 914400 w 1190446"/>
              <a:gd name="connsiteY14" fmla="*/ 270294 h 1368724"/>
              <a:gd name="connsiteX15" fmla="*/ 943155 w 1190446"/>
              <a:gd name="connsiteY15" fmla="*/ 207034 h 1368724"/>
              <a:gd name="connsiteX16" fmla="*/ 943155 w 1190446"/>
              <a:gd name="connsiteY16" fmla="*/ 207034 h 1368724"/>
              <a:gd name="connsiteX17" fmla="*/ 1075427 w 1190446"/>
              <a:gd name="connsiteY17" fmla="*/ 0 h 1368724"/>
              <a:gd name="connsiteX18" fmla="*/ 1150189 w 1190446"/>
              <a:gd name="connsiteY18" fmla="*/ 63260 h 1368724"/>
              <a:gd name="connsiteX19" fmla="*/ 1190446 w 1190446"/>
              <a:gd name="connsiteY19" fmla="*/ 92015 h 1368724"/>
              <a:gd name="connsiteX20" fmla="*/ 1190446 w 1190446"/>
              <a:gd name="connsiteY20" fmla="*/ 149524 h 1368724"/>
              <a:gd name="connsiteX21" fmla="*/ 1092680 w 1190446"/>
              <a:gd name="connsiteY21" fmla="*/ 339305 h 1368724"/>
              <a:gd name="connsiteX22" fmla="*/ 1029419 w 1190446"/>
              <a:gd name="connsiteY22" fmla="*/ 402566 h 1368724"/>
              <a:gd name="connsiteX23" fmla="*/ 977661 w 1190446"/>
              <a:gd name="connsiteY23" fmla="*/ 586596 h 1368724"/>
              <a:gd name="connsiteX24" fmla="*/ 902898 w 1190446"/>
              <a:gd name="connsiteY24" fmla="*/ 649856 h 1368724"/>
              <a:gd name="connsiteX25" fmla="*/ 833887 w 1190446"/>
              <a:gd name="connsiteY25" fmla="*/ 695864 h 1368724"/>
              <a:gd name="connsiteX26" fmla="*/ 793630 w 1190446"/>
              <a:gd name="connsiteY26" fmla="*/ 741871 h 1368724"/>
              <a:gd name="connsiteX27" fmla="*/ 747623 w 1190446"/>
              <a:gd name="connsiteY27" fmla="*/ 828135 h 1368724"/>
              <a:gd name="connsiteX28" fmla="*/ 747623 w 1190446"/>
              <a:gd name="connsiteY28" fmla="*/ 828135 h 1368724"/>
              <a:gd name="connsiteX29" fmla="*/ 713117 w 1190446"/>
              <a:gd name="connsiteY29" fmla="*/ 908649 h 1368724"/>
              <a:gd name="connsiteX30" fmla="*/ 649857 w 1190446"/>
              <a:gd name="connsiteY30" fmla="*/ 828135 h 1368724"/>
              <a:gd name="connsiteX31" fmla="*/ 632604 w 1190446"/>
              <a:gd name="connsiteY31" fmla="*/ 782128 h 1368724"/>
              <a:gd name="connsiteX32" fmla="*/ 609600 w 1190446"/>
              <a:gd name="connsiteY32" fmla="*/ 701615 h 1368724"/>
              <a:gd name="connsiteX33" fmla="*/ 580846 w 1190446"/>
              <a:gd name="connsiteY33" fmla="*/ 655607 h 1368724"/>
              <a:gd name="connsiteX34" fmla="*/ 580846 w 1190446"/>
              <a:gd name="connsiteY34" fmla="*/ 638354 h 1368724"/>
              <a:gd name="connsiteX35" fmla="*/ 569344 w 1190446"/>
              <a:gd name="connsiteY35" fmla="*/ 741871 h 1368724"/>
              <a:gd name="connsiteX36" fmla="*/ 592347 w 1190446"/>
              <a:gd name="connsiteY36" fmla="*/ 828135 h 1368724"/>
              <a:gd name="connsiteX37" fmla="*/ 592347 w 1190446"/>
              <a:gd name="connsiteY37" fmla="*/ 828135 h 1368724"/>
              <a:gd name="connsiteX38" fmla="*/ 592347 w 1190446"/>
              <a:gd name="connsiteY38" fmla="*/ 828135 h 1368724"/>
              <a:gd name="connsiteX39" fmla="*/ 644106 w 1190446"/>
              <a:gd name="connsiteY39" fmla="*/ 856890 h 1368724"/>
              <a:gd name="connsiteX40" fmla="*/ 649857 w 1190446"/>
              <a:gd name="connsiteY40" fmla="*/ 937403 h 1368724"/>
              <a:gd name="connsiteX41" fmla="*/ 661359 w 1190446"/>
              <a:gd name="connsiteY41" fmla="*/ 989162 h 1368724"/>
              <a:gd name="connsiteX42" fmla="*/ 684363 w 1190446"/>
              <a:gd name="connsiteY42" fmla="*/ 1058173 h 1368724"/>
              <a:gd name="connsiteX43" fmla="*/ 690114 w 1190446"/>
              <a:gd name="connsiteY43" fmla="*/ 1098430 h 1368724"/>
              <a:gd name="connsiteX44" fmla="*/ 724619 w 1190446"/>
              <a:gd name="connsiteY44" fmla="*/ 1144437 h 1368724"/>
              <a:gd name="connsiteX45" fmla="*/ 753374 w 1190446"/>
              <a:gd name="connsiteY45" fmla="*/ 1253705 h 1368724"/>
              <a:gd name="connsiteX46" fmla="*/ 782129 w 1190446"/>
              <a:gd name="connsiteY46" fmla="*/ 1322717 h 1368724"/>
              <a:gd name="connsiteX47" fmla="*/ 805132 w 1190446"/>
              <a:gd name="connsiteY47" fmla="*/ 1368724 h 1368724"/>
              <a:gd name="connsiteX48" fmla="*/ 655608 w 1190446"/>
              <a:gd name="connsiteY48" fmla="*/ 1316966 h 1368724"/>
              <a:gd name="connsiteX49" fmla="*/ 592347 w 1190446"/>
              <a:gd name="connsiteY49" fmla="*/ 1305464 h 1368724"/>
              <a:gd name="connsiteX50" fmla="*/ 442823 w 1190446"/>
              <a:gd name="connsiteY50" fmla="*/ 1236452 h 1368724"/>
              <a:gd name="connsiteX51" fmla="*/ 391064 w 1190446"/>
              <a:gd name="connsiteY51" fmla="*/ 1127185 h 1368724"/>
              <a:gd name="connsiteX52" fmla="*/ 293298 w 1190446"/>
              <a:gd name="connsiteY52" fmla="*/ 937403 h 1368724"/>
              <a:gd name="connsiteX53" fmla="*/ 241540 w 1190446"/>
              <a:gd name="connsiteY53" fmla="*/ 776377 h 1368724"/>
              <a:gd name="connsiteX54" fmla="*/ 120770 w 1190446"/>
              <a:gd name="connsiteY54" fmla="*/ 644105 h 1368724"/>
              <a:gd name="connsiteX55" fmla="*/ 11502 w 1190446"/>
              <a:gd name="connsiteY55" fmla="*/ 586596 h 1368724"/>
              <a:gd name="connsiteX56" fmla="*/ 0 w 1190446"/>
              <a:gd name="connsiteY56" fmla="*/ 454324 h 1368724"/>
              <a:gd name="connsiteX57" fmla="*/ 0 w 1190446"/>
              <a:gd name="connsiteY57" fmla="*/ 385313 h 1368724"/>
              <a:gd name="connsiteX58" fmla="*/ 17253 w 1190446"/>
              <a:gd name="connsiteY58" fmla="*/ 310551 h 1368724"/>
              <a:gd name="connsiteX0" fmla="*/ 17253 w 1190446"/>
              <a:gd name="connsiteY0" fmla="*/ 247291 h 1305464"/>
              <a:gd name="connsiteX1" fmla="*/ 69012 w 1190446"/>
              <a:gd name="connsiteY1" fmla="*/ 241540 h 1305464"/>
              <a:gd name="connsiteX2" fmla="*/ 132272 w 1190446"/>
              <a:gd name="connsiteY2" fmla="*/ 293298 h 1305464"/>
              <a:gd name="connsiteX3" fmla="*/ 155276 w 1190446"/>
              <a:gd name="connsiteY3" fmla="*/ 333555 h 1305464"/>
              <a:gd name="connsiteX4" fmla="*/ 230038 w 1190446"/>
              <a:gd name="connsiteY4" fmla="*/ 350808 h 1305464"/>
              <a:gd name="connsiteX5" fmla="*/ 304800 w 1190446"/>
              <a:gd name="connsiteY5" fmla="*/ 385313 h 1305464"/>
              <a:gd name="connsiteX6" fmla="*/ 414068 w 1190446"/>
              <a:gd name="connsiteY6" fmla="*/ 368060 h 1305464"/>
              <a:gd name="connsiteX7" fmla="*/ 471578 w 1190446"/>
              <a:gd name="connsiteY7" fmla="*/ 345057 h 1305464"/>
              <a:gd name="connsiteX8" fmla="*/ 529087 w 1190446"/>
              <a:gd name="connsiteY8" fmla="*/ 368060 h 1305464"/>
              <a:gd name="connsiteX9" fmla="*/ 575095 w 1190446"/>
              <a:gd name="connsiteY9" fmla="*/ 425570 h 1305464"/>
              <a:gd name="connsiteX10" fmla="*/ 655608 w 1190446"/>
              <a:gd name="connsiteY10" fmla="*/ 460075 h 1305464"/>
              <a:gd name="connsiteX11" fmla="*/ 730370 w 1190446"/>
              <a:gd name="connsiteY11" fmla="*/ 460075 h 1305464"/>
              <a:gd name="connsiteX12" fmla="*/ 805132 w 1190446"/>
              <a:gd name="connsiteY12" fmla="*/ 402566 h 1305464"/>
              <a:gd name="connsiteX13" fmla="*/ 862642 w 1190446"/>
              <a:gd name="connsiteY13" fmla="*/ 276045 h 1305464"/>
              <a:gd name="connsiteX14" fmla="*/ 914400 w 1190446"/>
              <a:gd name="connsiteY14" fmla="*/ 207034 h 1305464"/>
              <a:gd name="connsiteX15" fmla="*/ 943155 w 1190446"/>
              <a:gd name="connsiteY15" fmla="*/ 143774 h 1305464"/>
              <a:gd name="connsiteX16" fmla="*/ 943155 w 1190446"/>
              <a:gd name="connsiteY16" fmla="*/ 143774 h 1305464"/>
              <a:gd name="connsiteX17" fmla="*/ 1150189 w 1190446"/>
              <a:gd name="connsiteY17" fmla="*/ 0 h 1305464"/>
              <a:gd name="connsiteX18" fmla="*/ 1190446 w 1190446"/>
              <a:gd name="connsiteY18" fmla="*/ 28755 h 1305464"/>
              <a:gd name="connsiteX19" fmla="*/ 1190446 w 1190446"/>
              <a:gd name="connsiteY19" fmla="*/ 86264 h 1305464"/>
              <a:gd name="connsiteX20" fmla="*/ 1092680 w 1190446"/>
              <a:gd name="connsiteY20" fmla="*/ 276045 h 1305464"/>
              <a:gd name="connsiteX21" fmla="*/ 1029419 w 1190446"/>
              <a:gd name="connsiteY21" fmla="*/ 339306 h 1305464"/>
              <a:gd name="connsiteX22" fmla="*/ 977661 w 1190446"/>
              <a:gd name="connsiteY22" fmla="*/ 523336 h 1305464"/>
              <a:gd name="connsiteX23" fmla="*/ 902898 w 1190446"/>
              <a:gd name="connsiteY23" fmla="*/ 586596 h 1305464"/>
              <a:gd name="connsiteX24" fmla="*/ 833887 w 1190446"/>
              <a:gd name="connsiteY24" fmla="*/ 632604 h 1305464"/>
              <a:gd name="connsiteX25" fmla="*/ 793630 w 1190446"/>
              <a:gd name="connsiteY25" fmla="*/ 678611 h 1305464"/>
              <a:gd name="connsiteX26" fmla="*/ 747623 w 1190446"/>
              <a:gd name="connsiteY26" fmla="*/ 764875 h 1305464"/>
              <a:gd name="connsiteX27" fmla="*/ 747623 w 1190446"/>
              <a:gd name="connsiteY27" fmla="*/ 764875 h 1305464"/>
              <a:gd name="connsiteX28" fmla="*/ 713117 w 1190446"/>
              <a:gd name="connsiteY28" fmla="*/ 845389 h 1305464"/>
              <a:gd name="connsiteX29" fmla="*/ 649857 w 1190446"/>
              <a:gd name="connsiteY29" fmla="*/ 764875 h 1305464"/>
              <a:gd name="connsiteX30" fmla="*/ 632604 w 1190446"/>
              <a:gd name="connsiteY30" fmla="*/ 718868 h 1305464"/>
              <a:gd name="connsiteX31" fmla="*/ 609600 w 1190446"/>
              <a:gd name="connsiteY31" fmla="*/ 638355 h 1305464"/>
              <a:gd name="connsiteX32" fmla="*/ 580846 w 1190446"/>
              <a:gd name="connsiteY32" fmla="*/ 592347 h 1305464"/>
              <a:gd name="connsiteX33" fmla="*/ 580846 w 1190446"/>
              <a:gd name="connsiteY33" fmla="*/ 575094 h 1305464"/>
              <a:gd name="connsiteX34" fmla="*/ 569344 w 1190446"/>
              <a:gd name="connsiteY34" fmla="*/ 678611 h 1305464"/>
              <a:gd name="connsiteX35" fmla="*/ 592347 w 1190446"/>
              <a:gd name="connsiteY35" fmla="*/ 764875 h 1305464"/>
              <a:gd name="connsiteX36" fmla="*/ 592347 w 1190446"/>
              <a:gd name="connsiteY36" fmla="*/ 764875 h 1305464"/>
              <a:gd name="connsiteX37" fmla="*/ 592347 w 1190446"/>
              <a:gd name="connsiteY37" fmla="*/ 764875 h 1305464"/>
              <a:gd name="connsiteX38" fmla="*/ 644106 w 1190446"/>
              <a:gd name="connsiteY38" fmla="*/ 793630 h 1305464"/>
              <a:gd name="connsiteX39" fmla="*/ 649857 w 1190446"/>
              <a:gd name="connsiteY39" fmla="*/ 874143 h 1305464"/>
              <a:gd name="connsiteX40" fmla="*/ 661359 w 1190446"/>
              <a:gd name="connsiteY40" fmla="*/ 925902 h 1305464"/>
              <a:gd name="connsiteX41" fmla="*/ 684363 w 1190446"/>
              <a:gd name="connsiteY41" fmla="*/ 994913 h 1305464"/>
              <a:gd name="connsiteX42" fmla="*/ 690114 w 1190446"/>
              <a:gd name="connsiteY42" fmla="*/ 1035170 h 1305464"/>
              <a:gd name="connsiteX43" fmla="*/ 724619 w 1190446"/>
              <a:gd name="connsiteY43" fmla="*/ 1081177 h 1305464"/>
              <a:gd name="connsiteX44" fmla="*/ 753374 w 1190446"/>
              <a:gd name="connsiteY44" fmla="*/ 1190445 h 1305464"/>
              <a:gd name="connsiteX45" fmla="*/ 782129 w 1190446"/>
              <a:gd name="connsiteY45" fmla="*/ 1259457 h 1305464"/>
              <a:gd name="connsiteX46" fmla="*/ 805132 w 1190446"/>
              <a:gd name="connsiteY46" fmla="*/ 1305464 h 1305464"/>
              <a:gd name="connsiteX47" fmla="*/ 655608 w 1190446"/>
              <a:gd name="connsiteY47" fmla="*/ 1253706 h 1305464"/>
              <a:gd name="connsiteX48" fmla="*/ 592347 w 1190446"/>
              <a:gd name="connsiteY48" fmla="*/ 1242204 h 1305464"/>
              <a:gd name="connsiteX49" fmla="*/ 442823 w 1190446"/>
              <a:gd name="connsiteY49" fmla="*/ 1173192 h 1305464"/>
              <a:gd name="connsiteX50" fmla="*/ 391064 w 1190446"/>
              <a:gd name="connsiteY50" fmla="*/ 1063925 h 1305464"/>
              <a:gd name="connsiteX51" fmla="*/ 293298 w 1190446"/>
              <a:gd name="connsiteY51" fmla="*/ 874143 h 1305464"/>
              <a:gd name="connsiteX52" fmla="*/ 241540 w 1190446"/>
              <a:gd name="connsiteY52" fmla="*/ 713117 h 1305464"/>
              <a:gd name="connsiteX53" fmla="*/ 120770 w 1190446"/>
              <a:gd name="connsiteY53" fmla="*/ 580845 h 1305464"/>
              <a:gd name="connsiteX54" fmla="*/ 11502 w 1190446"/>
              <a:gd name="connsiteY54" fmla="*/ 523336 h 1305464"/>
              <a:gd name="connsiteX55" fmla="*/ 0 w 1190446"/>
              <a:gd name="connsiteY55" fmla="*/ 391064 h 1305464"/>
              <a:gd name="connsiteX56" fmla="*/ 0 w 1190446"/>
              <a:gd name="connsiteY56" fmla="*/ 322053 h 1305464"/>
              <a:gd name="connsiteX57" fmla="*/ 17253 w 1190446"/>
              <a:gd name="connsiteY57" fmla="*/ 247291 h 1305464"/>
              <a:gd name="connsiteX0" fmla="*/ 17253 w 1190446"/>
              <a:gd name="connsiteY0" fmla="*/ 218536 h 1276709"/>
              <a:gd name="connsiteX1" fmla="*/ 69012 w 1190446"/>
              <a:gd name="connsiteY1" fmla="*/ 212785 h 1276709"/>
              <a:gd name="connsiteX2" fmla="*/ 132272 w 1190446"/>
              <a:gd name="connsiteY2" fmla="*/ 264543 h 1276709"/>
              <a:gd name="connsiteX3" fmla="*/ 155276 w 1190446"/>
              <a:gd name="connsiteY3" fmla="*/ 304800 h 1276709"/>
              <a:gd name="connsiteX4" fmla="*/ 230038 w 1190446"/>
              <a:gd name="connsiteY4" fmla="*/ 322053 h 1276709"/>
              <a:gd name="connsiteX5" fmla="*/ 304800 w 1190446"/>
              <a:gd name="connsiteY5" fmla="*/ 356558 h 1276709"/>
              <a:gd name="connsiteX6" fmla="*/ 414068 w 1190446"/>
              <a:gd name="connsiteY6" fmla="*/ 339305 h 1276709"/>
              <a:gd name="connsiteX7" fmla="*/ 471578 w 1190446"/>
              <a:gd name="connsiteY7" fmla="*/ 316302 h 1276709"/>
              <a:gd name="connsiteX8" fmla="*/ 529087 w 1190446"/>
              <a:gd name="connsiteY8" fmla="*/ 339305 h 1276709"/>
              <a:gd name="connsiteX9" fmla="*/ 575095 w 1190446"/>
              <a:gd name="connsiteY9" fmla="*/ 396815 h 1276709"/>
              <a:gd name="connsiteX10" fmla="*/ 655608 w 1190446"/>
              <a:gd name="connsiteY10" fmla="*/ 431320 h 1276709"/>
              <a:gd name="connsiteX11" fmla="*/ 730370 w 1190446"/>
              <a:gd name="connsiteY11" fmla="*/ 431320 h 1276709"/>
              <a:gd name="connsiteX12" fmla="*/ 805132 w 1190446"/>
              <a:gd name="connsiteY12" fmla="*/ 373811 h 1276709"/>
              <a:gd name="connsiteX13" fmla="*/ 862642 w 1190446"/>
              <a:gd name="connsiteY13" fmla="*/ 247290 h 1276709"/>
              <a:gd name="connsiteX14" fmla="*/ 914400 w 1190446"/>
              <a:gd name="connsiteY14" fmla="*/ 178279 h 1276709"/>
              <a:gd name="connsiteX15" fmla="*/ 943155 w 1190446"/>
              <a:gd name="connsiteY15" fmla="*/ 115019 h 1276709"/>
              <a:gd name="connsiteX16" fmla="*/ 943155 w 1190446"/>
              <a:gd name="connsiteY16" fmla="*/ 115019 h 1276709"/>
              <a:gd name="connsiteX17" fmla="*/ 1190446 w 1190446"/>
              <a:gd name="connsiteY17" fmla="*/ 0 h 1276709"/>
              <a:gd name="connsiteX18" fmla="*/ 1190446 w 1190446"/>
              <a:gd name="connsiteY18" fmla="*/ 57509 h 1276709"/>
              <a:gd name="connsiteX19" fmla="*/ 1092680 w 1190446"/>
              <a:gd name="connsiteY19" fmla="*/ 247290 h 1276709"/>
              <a:gd name="connsiteX20" fmla="*/ 1029419 w 1190446"/>
              <a:gd name="connsiteY20" fmla="*/ 310551 h 1276709"/>
              <a:gd name="connsiteX21" fmla="*/ 977661 w 1190446"/>
              <a:gd name="connsiteY21" fmla="*/ 494581 h 1276709"/>
              <a:gd name="connsiteX22" fmla="*/ 902898 w 1190446"/>
              <a:gd name="connsiteY22" fmla="*/ 557841 h 1276709"/>
              <a:gd name="connsiteX23" fmla="*/ 833887 w 1190446"/>
              <a:gd name="connsiteY23" fmla="*/ 603849 h 1276709"/>
              <a:gd name="connsiteX24" fmla="*/ 793630 w 1190446"/>
              <a:gd name="connsiteY24" fmla="*/ 649856 h 1276709"/>
              <a:gd name="connsiteX25" fmla="*/ 747623 w 1190446"/>
              <a:gd name="connsiteY25" fmla="*/ 736120 h 1276709"/>
              <a:gd name="connsiteX26" fmla="*/ 747623 w 1190446"/>
              <a:gd name="connsiteY26" fmla="*/ 736120 h 1276709"/>
              <a:gd name="connsiteX27" fmla="*/ 713117 w 1190446"/>
              <a:gd name="connsiteY27" fmla="*/ 816634 h 1276709"/>
              <a:gd name="connsiteX28" fmla="*/ 649857 w 1190446"/>
              <a:gd name="connsiteY28" fmla="*/ 736120 h 1276709"/>
              <a:gd name="connsiteX29" fmla="*/ 632604 w 1190446"/>
              <a:gd name="connsiteY29" fmla="*/ 690113 h 1276709"/>
              <a:gd name="connsiteX30" fmla="*/ 609600 w 1190446"/>
              <a:gd name="connsiteY30" fmla="*/ 609600 h 1276709"/>
              <a:gd name="connsiteX31" fmla="*/ 580846 w 1190446"/>
              <a:gd name="connsiteY31" fmla="*/ 563592 h 1276709"/>
              <a:gd name="connsiteX32" fmla="*/ 580846 w 1190446"/>
              <a:gd name="connsiteY32" fmla="*/ 546339 h 1276709"/>
              <a:gd name="connsiteX33" fmla="*/ 569344 w 1190446"/>
              <a:gd name="connsiteY33" fmla="*/ 649856 h 1276709"/>
              <a:gd name="connsiteX34" fmla="*/ 592347 w 1190446"/>
              <a:gd name="connsiteY34" fmla="*/ 736120 h 1276709"/>
              <a:gd name="connsiteX35" fmla="*/ 592347 w 1190446"/>
              <a:gd name="connsiteY35" fmla="*/ 736120 h 1276709"/>
              <a:gd name="connsiteX36" fmla="*/ 592347 w 1190446"/>
              <a:gd name="connsiteY36" fmla="*/ 736120 h 1276709"/>
              <a:gd name="connsiteX37" fmla="*/ 644106 w 1190446"/>
              <a:gd name="connsiteY37" fmla="*/ 764875 h 1276709"/>
              <a:gd name="connsiteX38" fmla="*/ 649857 w 1190446"/>
              <a:gd name="connsiteY38" fmla="*/ 845388 h 1276709"/>
              <a:gd name="connsiteX39" fmla="*/ 661359 w 1190446"/>
              <a:gd name="connsiteY39" fmla="*/ 897147 h 1276709"/>
              <a:gd name="connsiteX40" fmla="*/ 684363 w 1190446"/>
              <a:gd name="connsiteY40" fmla="*/ 966158 h 1276709"/>
              <a:gd name="connsiteX41" fmla="*/ 690114 w 1190446"/>
              <a:gd name="connsiteY41" fmla="*/ 1006415 h 1276709"/>
              <a:gd name="connsiteX42" fmla="*/ 724619 w 1190446"/>
              <a:gd name="connsiteY42" fmla="*/ 1052422 h 1276709"/>
              <a:gd name="connsiteX43" fmla="*/ 753374 w 1190446"/>
              <a:gd name="connsiteY43" fmla="*/ 1161690 h 1276709"/>
              <a:gd name="connsiteX44" fmla="*/ 782129 w 1190446"/>
              <a:gd name="connsiteY44" fmla="*/ 1230702 h 1276709"/>
              <a:gd name="connsiteX45" fmla="*/ 805132 w 1190446"/>
              <a:gd name="connsiteY45" fmla="*/ 1276709 h 1276709"/>
              <a:gd name="connsiteX46" fmla="*/ 655608 w 1190446"/>
              <a:gd name="connsiteY46" fmla="*/ 1224951 h 1276709"/>
              <a:gd name="connsiteX47" fmla="*/ 592347 w 1190446"/>
              <a:gd name="connsiteY47" fmla="*/ 1213449 h 1276709"/>
              <a:gd name="connsiteX48" fmla="*/ 442823 w 1190446"/>
              <a:gd name="connsiteY48" fmla="*/ 1144437 h 1276709"/>
              <a:gd name="connsiteX49" fmla="*/ 391064 w 1190446"/>
              <a:gd name="connsiteY49" fmla="*/ 1035170 h 1276709"/>
              <a:gd name="connsiteX50" fmla="*/ 293298 w 1190446"/>
              <a:gd name="connsiteY50" fmla="*/ 845388 h 1276709"/>
              <a:gd name="connsiteX51" fmla="*/ 241540 w 1190446"/>
              <a:gd name="connsiteY51" fmla="*/ 684362 h 1276709"/>
              <a:gd name="connsiteX52" fmla="*/ 120770 w 1190446"/>
              <a:gd name="connsiteY52" fmla="*/ 552090 h 1276709"/>
              <a:gd name="connsiteX53" fmla="*/ 11502 w 1190446"/>
              <a:gd name="connsiteY53" fmla="*/ 494581 h 1276709"/>
              <a:gd name="connsiteX54" fmla="*/ 0 w 1190446"/>
              <a:gd name="connsiteY54" fmla="*/ 362309 h 1276709"/>
              <a:gd name="connsiteX55" fmla="*/ 0 w 1190446"/>
              <a:gd name="connsiteY55" fmla="*/ 293298 h 1276709"/>
              <a:gd name="connsiteX56" fmla="*/ 17253 w 1190446"/>
              <a:gd name="connsiteY56" fmla="*/ 218536 h 1276709"/>
              <a:gd name="connsiteX0" fmla="*/ 17253 w 1190446"/>
              <a:gd name="connsiteY0" fmla="*/ 161027 h 1219200"/>
              <a:gd name="connsiteX1" fmla="*/ 69012 w 1190446"/>
              <a:gd name="connsiteY1" fmla="*/ 155276 h 1219200"/>
              <a:gd name="connsiteX2" fmla="*/ 132272 w 1190446"/>
              <a:gd name="connsiteY2" fmla="*/ 207034 h 1219200"/>
              <a:gd name="connsiteX3" fmla="*/ 155276 w 1190446"/>
              <a:gd name="connsiteY3" fmla="*/ 247291 h 1219200"/>
              <a:gd name="connsiteX4" fmla="*/ 230038 w 1190446"/>
              <a:gd name="connsiteY4" fmla="*/ 264544 h 1219200"/>
              <a:gd name="connsiteX5" fmla="*/ 304800 w 1190446"/>
              <a:gd name="connsiteY5" fmla="*/ 299049 h 1219200"/>
              <a:gd name="connsiteX6" fmla="*/ 414068 w 1190446"/>
              <a:gd name="connsiteY6" fmla="*/ 281796 h 1219200"/>
              <a:gd name="connsiteX7" fmla="*/ 471578 w 1190446"/>
              <a:gd name="connsiteY7" fmla="*/ 258793 h 1219200"/>
              <a:gd name="connsiteX8" fmla="*/ 529087 w 1190446"/>
              <a:gd name="connsiteY8" fmla="*/ 281796 h 1219200"/>
              <a:gd name="connsiteX9" fmla="*/ 575095 w 1190446"/>
              <a:gd name="connsiteY9" fmla="*/ 339306 h 1219200"/>
              <a:gd name="connsiteX10" fmla="*/ 655608 w 1190446"/>
              <a:gd name="connsiteY10" fmla="*/ 373811 h 1219200"/>
              <a:gd name="connsiteX11" fmla="*/ 730370 w 1190446"/>
              <a:gd name="connsiteY11" fmla="*/ 373811 h 1219200"/>
              <a:gd name="connsiteX12" fmla="*/ 805132 w 1190446"/>
              <a:gd name="connsiteY12" fmla="*/ 316302 h 1219200"/>
              <a:gd name="connsiteX13" fmla="*/ 862642 w 1190446"/>
              <a:gd name="connsiteY13" fmla="*/ 189781 h 1219200"/>
              <a:gd name="connsiteX14" fmla="*/ 914400 w 1190446"/>
              <a:gd name="connsiteY14" fmla="*/ 120770 h 1219200"/>
              <a:gd name="connsiteX15" fmla="*/ 943155 w 1190446"/>
              <a:gd name="connsiteY15" fmla="*/ 57510 h 1219200"/>
              <a:gd name="connsiteX16" fmla="*/ 943155 w 1190446"/>
              <a:gd name="connsiteY16" fmla="*/ 57510 h 1219200"/>
              <a:gd name="connsiteX17" fmla="*/ 1190446 w 1190446"/>
              <a:gd name="connsiteY17" fmla="*/ 0 h 1219200"/>
              <a:gd name="connsiteX18" fmla="*/ 1092680 w 1190446"/>
              <a:gd name="connsiteY18" fmla="*/ 189781 h 1219200"/>
              <a:gd name="connsiteX19" fmla="*/ 1029419 w 1190446"/>
              <a:gd name="connsiteY19" fmla="*/ 253042 h 1219200"/>
              <a:gd name="connsiteX20" fmla="*/ 977661 w 1190446"/>
              <a:gd name="connsiteY20" fmla="*/ 437072 h 1219200"/>
              <a:gd name="connsiteX21" fmla="*/ 902898 w 1190446"/>
              <a:gd name="connsiteY21" fmla="*/ 500332 h 1219200"/>
              <a:gd name="connsiteX22" fmla="*/ 833887 w 1190446"/>
              <a:gd name="connsiteY22" fmla="*/ 546340 h 1219200"/>
              <a:gd name="connsiteX23" fmla="*/ 793630 w 1190446"/>
              <a:gd name="connsiteY23" fmla="*/ 592347 h 1219200"/>
              <a:gd name="connsiteX24" fmla="*/ 747623 w 1190446"/>
              <a:gd name="connsiteY24" fmla="*/ 678611 h 1219200"/>
              <a:gd name="connsiteX25" fmla="*/ 747623 w 1190446"/>
              <a:gd name="connsiteY25" fmla="*/ 678611 h 1219200"/>
              <a:gd name="connsiteX26" fmla="*/ 713117 w 1190446"/>
              <a:gd name="connsiteY26" fmla="*/ 759125 h 1219200"/>
              <a:gd name="connsiteX27" fmla="*/ 649857 w 1190446"/>
              <a:gd name="connsiteY27" fmla="*/ 678611 h 1219200"/>
              <a:gd name="connsiteX28" fmla="*/ 632604 w 1190446"/>
              <a:gd name="connsiteY28" fmla="*/ 632604 h 1219200"/>
              <a:gd name="connsiteX29" fmla="*/ 609600 w 1190446"/>
              <a:gd name="connsiteY29" fmla="*/ 552091 h 1219200"/>
              <a:gd name="connsiteX30" fmla="*/ 580846 w 1190446"/>
              <a:gd name="connsiteY30" fmla="*/ 506083 h 1219200"/>
              <a:gd name="connsiteX31" fmla="*/ 580846 w 1190446"/>
              <a:gd name="connsiteY31" fmla="*/ 488830 h 1219200"/>
              <a:gd name="connsiteX32" fmla="*/ 569344 w 1190446"/>
              <a:gd name="connsiteY32" fmla="*/ 592347 h 1219200"/>
              <a:gd name="connsiteX33" fmla="*/ 592347 w 1190446"/>
              <a:gd name="connsiteY33" fmla="*/ 678611 h 1219200"/>
              <a:gd name="connsiteX34" fmla="*/ 592347 w 1190446"/>
              <a:gd name="connsiteY34" fmla="*/ 678611 h 1219200"/>
              <a:gd name="connsiteX35" fmla="*/ 592347 w 1190446"/>
              <a:gd name="connsiteY35" fmla="*/ 678611 h 1219200"/>
              <a:gd name="connsiteX36" fmla="*/ 644106 w 1190446"/>
              <a:gd name="connsiteY36" fmla="*/ 707366 h 1219200"/>
              <a:gd name="connsiteX37" fmla="*/ 649857 w 1190446"/>
              <a:gd name="connsiteY37" fmla="*/ 787879 h 1219200"/>
              <a:gd name="connsiteX38" fmla="*/ 661359 w 1190446"/>
              <a:gd name="connsiteY38" fmla="*/ 839638 h 1219200"/>
              <a:gd name="connsiteX39" fmla="*/ 684363 w 1190446"/>
              <a:gd name="connsiteY39" fmla="*/ 908649 h 1219200"/>
              <a:gd name="connsiteX40" fmla="*/ 690114 w 1190446"/>
              <a:gd name="connsiteY40" fmla="*/ 948906 h 1219200"/>
              <a:gd name="connsiteX41" fmla="*/ 724619 w 1190446"/>
              <a:gd name="connsiteY41" fmla="*/ 994913 h 1219200"/>
              <a:gd name="connsiteX42" fmla="*/ 753374 w 1190446"/>
              <a:gd name="connsiteY42" fmla="*/ 1104181 h 1219200"/>
              <a:gd name="connsiteX43" fmla="*/ 782129 w 1190446"/>
              <a:gd name="connsiteY43" fmla="*/ 1173193 h 1219200"/>
              <a:gd name="connsiteX44" fmla="*/ 805132 w 1190446"/>
              <a:gd name="connsiteY44" fmla="*/ 1219200 h 1219200"/>
              <a:gd name="connsiteX45" fmla="*/ 655608 w 1190446"/>
              <a:gd name="connsiteY45" fmla="*/ 1167442 h 1219200"/>
              <a:gd name="connsiteX46" fmla="*/ 592347 w 1190446"/>
              <a:gd name="connsiteY46" fmla="*/ 1155940 h 1219200"/>
              <a:gd name="connsiteX47" fmla="*/ 442823 w 1190446"/>
              <a:gd name="connsiteY47" fmla="*/ 1086928 h 1219200"/>
              <a:gd name="connsiteX48" fmla="*/ 391064 w 1190446"/>
              <a:gd name="connsiteY48" fmla="*/ 977661 h 1219200"/>
              <a:gd name="connsiteX49" fmla="*/ 293298 w 1190446"/>
              <a:gd name="connsiteY49" fmla="*/ 787879 h 1219200"/>
              <a:gd name="connsiteX50" fmla="*/ 241540 w 1190446"/>
              <a:gd name="connsiteY50" fmla="*/ 626853 h 1219200"/>
              <a:gd name="connsiteX51" fmla="*/ 120770 w 1190446"/>
              <a:gd name="connsiteY51" fmla="*/ 494581 h 1219200"/>
              <a:gd name="connsiteX52" fmla="*/ 11502 w 1190446"/>
              <a:gd name="connsiteY52" fmla="*/ 437072 h 1219200"/>
              <a:gd name="connsiteX53" fmla="*/ 0 w 1190446"/>
              <a:gd name="connsiteY53" fmla="*/ 304800 h 1219200"/>
              <a:gd name="connsiteX54" fmla="*/ 0 w 1190446"/>
              <a:gd name="connsiteY54" fmla="*/ 235789 h 1219200"/>
              <a:gd name="connsiteX55" fmla="*/ 17253 w 1190446"/>
              <a:gd name="connsiteY55" fmla="*/ 161027 h 121920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902898 w 1092680"/>
              <a:gd name="connsiteY20" fmla="*/ 442822 h 1161690"/>
              <a:gd name="connsiteX21" fmla="*/ 833887 w 1092680"/>
              <a:gd name="connsiteY21" fmla="*/ 488830 h 1161690"/>
              <a:gd name="connsiteX22" fmla="*/ 793630 w 1092680"/>
              <a:gd name="connsiteY22" fmla="*/ 534837 h 1161690"/>
              <a:gd name="connsiteX23" fmla="*/ 747623 w 1092680"/>
              <a:gd name="connsiteY23" fmla="*/ 621101 h 1161690"/>
              <a:gd name="connsiteX24" fmla="*/ 747623 w 1092680"/>
              <a:gd name="connsiteY24" fmla="*/ 621101 h 1161690"/>
              <a:gd name="connsiteX25" fmla="*/ 713117 w 1092680"/>
              <a:gd name="connsiteY25" fmla="*/ 701615 h 1161690"/>
              <a:gd name="connsiteX26" fmla="*/ 649857 w 1092680"/>
              <a:gd name="connsiteY26" fmla="*/ 621101 h 1161690"/>
              <a:gd name="connsiteX27" fmla="*/ 632604 w 1092680"/>
              <a:gd name="connsiteY27" fmla="*/ 575094 h 1161690"/>
              <a:gd name="connsiteX28" fmla="*/ 609600 w 1092680"/>
              <a:gd name="connsiteY28" fmla="*/ 494581 h 1161690"/>
              <a:gd name="connsiteX29" fmla="*/ 580846 w 1092680"/>
              <a:gd name="connsiteY29" fmla="*/ 448573 h 1161690"/>
              <a:gd name="connsiteX30" fmla="*/ 580846 w 1092680"/>
              <a:gd name="connsiteY30" fmla="*/ 431320 h 1161690"/>
              <a:gd name="connsiteX31" fmla="*/ 569344 w 1092680"/>
              <a:gd name="connsiteY31" fmla="*/ 534837 h 1161690"/>
              <a:gd name="connsiteX32" fmla="*/ 592347 w 1092680"/>
              <a:gd name="connsiteY32" fmla="*/ 621101 h 1161690"/>
              <a:gd name="connsiteX33" fmla="*/ 592347 w 1092680"/>
              <a:gd name="connsiteY33" fmla="*/ 621101 h 1161690"/>
              <a:gd name="connsiteX34" fmla="*/ 592347 w 1092680"/>
              <a:gd name="connsiteY34" fmla="*/ 621101 h 1161690"/>
              <a:gd name="connsiteX35" fmla="*/ 644106 w 1092680"/>
              <a:gd name="connsiteY35" fmla="*/ 649856 h 1161690"/>
              <a:gd name="connsiteX36" fmla="*/ 649857 w 1092680"/>
              <a:gd name="connsiteY36" fmla="*/ 730369 h 1161690"/>
              <a:gd name="connsiteX37" fmla="*/ 661359 w 1092680"/>
              <a:gd name="connsiteY37" fmla="*/ 782128 h 1161690"/>
              <a:gd name="connsiteX38" fmla="*/ 684363 w 1092680"/>
              <a:gd name="connsiteY38" fmla="*/ 851139 h 1161690"/>
              <a:gd name="connsiteX39" fmla="*/ 690114 w 1092680"/>
              <a:gd name="connsiteY39" fmla="*/ 891396 h 1161690"/>
              <a:gd name="connsiteX40" fmla="*/ 724619 w 1092680"/>
              <a:gd name="connsiteY40" fmla="*/ 937403 h 1161690"/>
              <a:gd name="connsiteX41" fmla="*/ 753374 w 1092680"/>
              <a:gd name="connsiteY41" fmla="*/ 1046671 h 1161690"/>
              <a:gd name="connsiteX42" fmla="*/ 782129 w 1092680"/>
              <a:gd name="connsiteY42" fmla="*/ 1115683 h 1161690"/>
              <a:gd name="connsiteX43" fmla="*/ 805132 w 1092680"/>
              <a:gd name="connsiteY43" fmla="*/ 1161690 h 1161690"/>
              <a:gd name="connsiteX44" fmla="*/ 655608 w 1092680"/>
              <a:gd name="connsiteY44" fmla="*/ 1109932 h 1161690"/>
              <a:gd name="connsiteX45" fmla="*/ 592347 w 1092680"/>
              <a:gd name="connsiteY45" fmla="*/ 1098430 h 1161690"/>
              <a:gd name="connsiteX46" fmla="*/ 442823 w 1092680"/>
              <a:gd name="connsiteY46" fmla="*/ 1029418 h 1161690"/>
              <a:gd name="connsiteX47" fmla="*/ 391064 w 1092680"/>
              <a:gd name="connsiteY47" fmla="*/ 920151 h 1161690"/>
              <a:gd name="connsiteX48" fmla="*/ 293298 w 1092680"/>
              <a:gd name="connsiteY48" fmla="*/ 730369 h 1161690"/>
              <a:gd name="connsiteX49" fmla="*/ 241540 w 1092680"/>
              <a:gd name="connsiteY49" fmla="*/ 569343 h 1161690"/>
              <a:gd name="connsiteX50" fmla="*/ 120770 w 1092680"/>
              <a:gd name="connsiteY50" fmla="*/ 437071 h 1161690"/>
              <a:gd name="connsiteX51" fmla="*/ 11502 w 1092680"/>
              <a:gd name="connsiteY51" fmla="*/ 379562 h 1161690"/>
              <a:gd name="connsiteX52" fmla="*/ 0 w 1092680"/>
              <a:gd name="connsiteY52" fmla="*/ 247290 h 1161690"/>
              <a:gd name="connsiteX53" fmla="*/ 0 w 1092680"/>
              <a:gd name="connsiteY53" fmla="*/ 178279 h 1161690"/>
              <a:gd name="connsiteX54" fmla="*/ 17253 w 1092680"/>
              <a:gd name="connsiteY54"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902898 w 1092680"/>
              <a:gd name="connsiteY20" fmla="*/ 442822 h 1161690"/>
              <a:gd name="connsiteX21" fmla="*/ 833887 w 1092680"/>
              <a:gd name="connsiteY21" fmla="*/ 488830 h 1161690"/>
              <a:gd name="connsiteX22" fmla="*/ 741872 w 1092680"/>
              <a:gd name="connsiteY22" fmla="*/ 694425 h 1161690"/>
              <a:gd name="connsiteX23" fmla="*/ 747623 w 1092680"/>
              <a:gd name="connsiteY23" fmla="*/ 621101 h 1161690"/>
              <a:gd name="connsiteX24" fmla="*/ 747623 w 1092680"/>
              <a:gd name="connsiteY24" fmla="*/ 621101 h 1161690"/>
              <a:gd name="connsiteX25" fmla="*/ 713117 w 1092680"/>
              <a:gd name="connsiteY25" fmla="*/ 701615 h 1161690"/>
              <a:gd name="connsiteX26" fmla="*/ 649857 w 1092680"/>
              <a:gd name="connsiteY26" fmla="*/ 621101 h 1161690"/>
              <a:gd name="connsiteX27" fmla="*/ 632604 w 1092680"/>
              <a:gd name="connsiteY27" fmla="*/ 575094 h 1161690"/>
              <a:gd name="connsiteX28" fmla="*/ 609600 w 1092680"/>
              <a:gd name="connsiteY28" fmla="*/ 494581 h 1161690"/>
              <a:gd name="connsiteX29" fmla="*/ 580846 w 1092680"/>
              <a:gd name="connsiteY29" fmla="*/ 448573 h 1161690"/>
              <a:gd name="connsiteX30" fmla="*/ 580846 w 1092680"/>
              <a:gd name="connsiteY30" fmla="*/ 431320 h 1161690"/>
              <a:gd name="connsiteX31" fmla="*/ 569344 w 1092680"/>
              <a:gd name="connsiteY31" fmla="*/ 534837 h 1161690"/>
              <a:gd name="connsiteX32" fmla="*/ 592347 w 1092680"/>
              <a:gd name="connsiteY32" fmla="*/ 621101 h 1161690"/>
              <a:gd name="connsiteX33" fmla="*/ 592347 w 1092680"/>
              <a:gd name="connsiteY33" fmla="*/ 621101 h 1161690"/>
              <a:gd name="connsiteX34" fmla="*/ 592347 w 1092680"/>
              <a:gd name="connsiteY34" fmla="*/ 621101 h 1161690"/>
              <a:gd name="connsiteX35" fmla="*/ 644106 w 1092680"/>
              <a:gd name="connsiteY35" fmla="*/ 649856 h 1161690"/>
              <a:gd name="connsiteX36" fmla="*/ 649857 w 1092680"/>
              <a:gd name="connsiteY36" fmla="*/ 730369 h 1161690"/>
              <a:gd name="connsiteX37" fmla="*/ 661359 w 1092680"/>
              <a:gd name="connsiteY37" fmla="*/ 782128 h 1161690"/>
              <a:gd name="connsiteX38" fmla="*/ 684363 w 1092680"/>
              <a:gd name="connsiteY38" fmla="*/ 851139 h 1161690"/>
              <a:gd name="connsiteX39" fmla="*/ 690114 w 1092680"/>
              <a:gd name="connsiteY39" fmla="*/ 891396 h 1161690"/>
              <a:gd name="connsiteX40" fmla="*/ 724619 w 1092680"/>
              <a:gd name="connsiteY40" fmla="*/ 937403 h 1161690"/>
              <a:gd name="connsiteX41" fmla="*/ 753374 w 1092680"/>
              <a:gd name="connsiteY41" fmla="*/ 1046671 h 1161690"/>
              <a:gd name="connsiteX42" fmla="*/ 782129 w 1092680"/>
              <a:gd name="connsiteY42" fmla="*/ 1115683 h 1161690"/>
              <a:gd name="connsiteX43" fmla="*/ 805132 w 1092680"/>
              <a:gd name="connsiteY43" fmla="*/ 1161690 h 1161690"/>
              <a:gd name="connsiteX44" fmla="*/ 655608 w 1092680"/>
              <a:gd name="connsiteY44" fmla="*/ 1109932 h 1161690"/>
              <a:gd name="connsiteX45" fmla="*/ 592347 w 1092680"/>
              <a:gd name="connsiteY45" fmla="*/ 1098430 h 1161690"/>
              <a:gd name="connsiteX46" fmla="*/ 442823 w 1092680"/>
              <a:gd name="connsiteY46" fmla="*/ 1029418 h 1161690"/>
              <a:gd name="connsiteX47" fmla="*/ 391064 w 1092680"/>
              <a:gd name="connsiteY47" fmla="*/ 920151 h 1161690"/>
              <a:gd name="connsiteX48" fmla="*/ 293298 w 1092680"/>
              <a:gd name="connsiteY48" fmla="*/ 730369 h 1161690"/>
              <a:gd name="connsiteX49" fmla="*/ 241540 w 1092680"/>
              <a:gd name="connsiteY49" fmla="*/ 569343 h 1161690"/>
              <a:gd name="connsiteX50" fmla="*/ 120770 w 1092680"/>
              <a:gd name="connsiteY50" fmla="*/ 437071 h 1161690"/>
              <a:gd name="connsiteX51" fmla="*/ 11502 w 1092680"/>
              <a:gd name="connsiteY51" fmla="*/ 379562 h 1161690"/>
              <a:gd name="connsiteX52" fmla="*/ 0 w 1092680"/>
              <a:gd name="connsiteY52" fmla="*/ 247290 h 1161690"/>
              <a:gd name="connsiteX53" fmla="*/ 0 w 1092680"/>
              <a:gd name="connsiteY53" fmla="*/ 178279 h 1161690"/>
              <a:gd name="connsiteX54" fmla="*/ 17253 w 1092680"/>
              <a:gd name="connsiteY54"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902898 w 1092680"/>
              <a:gd name="connsiteY20" fmla="*/ 442822 h 1161690"/>
              <a:gd name="connsiteX21" fmla="*/ 818072 w 1092680"/>
              <a:gd name="connsiteY21" fmla="*/ 694425 h 1161690"/>
              <a:gd name="connsiteX22" fmla="*/ 741872 w 1092680"/>
              <a:gd name="connsiteY22" fmla="*/ 694425 h 1161690"/>
              <a:gd name="connsiteX23" fmla="*/ 747623 w 1092680"/>
              <a:gd name="connsiteY23" fmla="*/ 621101 h 1161690"/>
              <a:gd name="connsiteX24" fmla="*/ 747623 w 1092680"/>
              <a:gd name="connsiteY24" fmla="*/ 621101 h 1161690"/>
              <a:gd name="connsiteX25" fmla="*/ 713117 w 1092680"/>
              <a:gd name="connsiteY25" fmla="*/ 701615 h 1161690"/>
              <a:gd name="connsiteX26" fmla="*/ 649857 w 1092680"/>
              <a:gd name="connsiteY26" fmla="*/ 621101 h 1161690"/>
              <a:gd name="connsiteX27" fmla="*/ 632604 w 1092680"/>
              <a:gd name="connsiteY27" fmla="*/ 575094 h 1161690"/>
              <a:gd name="connsiteX28" fmla="*/ 609600 w 1092680"/>
              <a:gd name="connsiteY28" fmla="*/ 494581 h 1161690"/>
              <a:gd name="connsiteX29" fmla="*/ 580846 w 1092680"/>
              <a:gd name="connsiteY29" fmla="*/ 448573 h 1161690"/>
              <a:gd name="connsiteX30" fmla="*/ 580846 w 1092680"/>
              <a:gd name="connsiteY30" fmla="*/ 431320 h 1161690"/>
              <a:gd name="connsiteX31" fmla="*/ 569344 w 1092680"/>
              <a:gd name="connsiteY31" fmla="*/ 534837 h 1161690"/>
              <a:gd name="connsiteX32" fmla="*/ 592347 w 1092680"/>
              <a:gd name="connsiteY32" fmla="*/ 621101 h 1161690"/>
              <a:gd name="connsiteX33" fmla="*/ 592347 w 1092680"/>
              <a:gd name="connsiteY33" fmla="*/ 621101 h 1161690"/>
              <a:gd name="connsiteX34" fmla="*/ 592347 w 1092680"/>
              <a:gd name="connsiteY34" fmla="*/ 621101 h 1161690"/>
              <a:gd name="connsiteX35" fmla="*/ 644106 w 1092680"/>
              <a:gd name="connsiteY35" fmla="*/ 649856 h 1161690"/>
              <a:gd name="connsiteX36" fmla="*/ 649857 w 1092680"/>
              <a:gd name="connsiteY36" fmla="*/ 730369 h 1161690"/>
              <a:gd name="connsiteX37" fmla="*/ 661359 w 1092680"/>
              <a:gd name="connsiteY37" fmla="*/ 782128 h 1161690"/>
              <a:gd name="connsiteX38" fmla="*/ 684363 w 1092680"/>
              <a:gd name="connsiteY38" fmla="*/ 851139 h 1161690"/>
              <a:gd name="connsiteX39" fmla="*/ 690114 w 1092680"/>
              <a:gd name="connsiteY39" fmla="*/ 891396 h 1161690"/>
              <a:gd name="connsiteX40" fmla="*/ 724619 w 1092680"/>
              <a:gd name="connsiteY40" fmla="*/ 937403 h 1161690"/>
              <a:gd name="connsiteX41" fmla="*/ 753374 w 1092680"/>
              <a:gd name="connsiteY41" fmla="*/ 1046671 h 1161690"/>
              <a:gd name="connsiteX42" fmla="*/ 782129 w 1092680"/>
              <a:gd name="connsiteY42" fmla="*/ 1115683 h 1161690"/>
              <a:gd name="connsiteX43" fmla="*/ 805132 w 1092680"/>
              <a:gd name="connsiteY43" fmla="*/ 1161690 h 1161690"/>
              <a:gd name="connsiteX44" fmla="*/ 655608 w 1092680"/>
              <a:gd name="connsiteY44" fmla="*/ 1109932 h 1161690"/>
              <a:gd name="connsiteX45" fmla="*/ 592347 w 1092680"/>
              <a:gd name="connsiteY45" fmla="*/ 1098430 h 1161690"/>
              <a:gd name="connsiteX46" fmla="*/ 442823 w 1092680"/>
              <a:gd name="connsiteY46" fmla="*/ 1029418 h 1161690"/>
              <a:gd name="connsiteX47" fmla="*/ 391064 w 1092680"/>
              <a:gd name="connsiteY47" fmla="*/ 920151 h 1161690"/>
              <a:gd name="connsiteX48" fmla="*/ 293298 w 1092680"/>
              <a:gd name="connsiteY48" fmla="*/ 730369 h 1161690"/>
              <a:gd name="connsiteX49" fmla="*/ 241540 w 1092680"/>
              <a:gd name="connsiteY49" fmla="*/ 569343 h 1161690"/>
              <a:gd name="connsiteX50" fmla="*/ 120770 w 1092680"/>
              <a:gd name="connsiteY50" fmla="*/ 437071 h 1161690"/>
              <a:gd name="connsiteX51" fmla="*/ 11502 w 1092680"/>
              <a:gd name="connsiteY51" fmla="*/ 379562 h 1161690"/>
              <a:gd name="connsiteX52" fmla="*/ 0 w 1092680"/>
              <a:gd name="connsiteY52" fmla="*/ 247290 h 1161690"/>
              <a:gd name="connsiteX53" fmla="*/ 0 w 1092680"/>
              <a:gd name="connsiteY53" fmla="*/ 178279 h 1161690"/>
              <a:gd name="connsiteX54" fmla="*/ 17253 w 1092680"/>
              <a:gd name="connsiteY54"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46672 w 1092680"/>
              <a:gd name="connsiteY20" fmla="*/ 694425 h 1161690"/>
              <a:gd name="connsiteX21" fmla="*/ 818072 w 1092680"/>
              <a:gd name="connsiteY21" fmla="*/ 694425 h 1161690"/>
              <a:gd name="connsiteX22" fmla="*/ 741872 w 1092680"/>
              <a:gd name="connsiteY22" fmla="*/ 694425 h 1161690"/>
              <a:gd name="connsiteX23" fmla="*/ 747623 w 1092680"/>
              <a:gd name="connsiteY23" fmla="*/ 621101 h 1161690"/>
              <a:gd name="connsiteX24" fmla="*/ 747623 w 1092680"/>
              <a:gd name="connsiteY24" fmla="*/ 621101 h 1161690"/>
              <a:gd name="connsiteX25" fmla="*/ 713117 w 1092680"/>
              <a:gd name="connsiteY25" fmla="*/ 701615 h 1161690"/>
              <a:gd name="connsiteX26" fmla="*/ 649857 w 1092680"/>
              <a:gd name="connsiteY26" fmla="*/ 621101 h 1161690"/>
              <a:gd name="connsiteX27" fmla="*/ 632604 w 1092680"/>
              <a:gd name="connsiteY27" fmla="*/ 575094 h 1161690"/>
              <a:gd name="connsiteX28" fmla="*/ 609600 w 1092680"/>
              <a:gd name="connsiteY28" fmla="*/ 494581 h 1161690"/>
              <a:gd name="connsiteX29" fmla="*/ 580846 w 1092680"/>
              <a:gd name="connsiteY29" fmla="*/ 448573 h 1161690"/>
              <a:gd name="connsiteX30" fmla="*/ 580846 w 1092680"/>
              <a:gd name="connsiteY30" fmla="*/ 431320 h 1161690"/>
              <a:gd name="connsiteX31" fmla="*/ 569344 w 1092680"/>
              <a:gd name="connsiteY31" fmla="*/ 534837 h 1161690"/>
              <a:gd name="connsiteX32" fmla="*/ 592347 w 1092680"/>
              <a:gd name="connsiteY32" fmla="*/ 621101 h 1161690"/>
              <a:gd name="connsiteX33" fmla="*/ 592347 w 1092680"/>
              <a:gd name="connsiteY33" fmla="*/ 621101 h 1161690"/>
              <a:gd name="connsiteX34" fmla="*/ 592347 w 1092680"/>
              <a:gd name="connsiteY34" fmla="*/ 621101 h 1161690"/>
              <a:gd name="connsiteX35" fmla="*/ 644106 w 1092680"/>
              <a:gd name="connsiteY35" fmla="*/ 649856 h 1161690"/>
              <a:gd name="connsiteX36" fmla="*/ 649857 w 1092680"/>
              <a:gd name="connsiteY36" fmla="*/ 730369 h 1161690"/>
              <a:gd name="connsiteX37" fmla="*/ 661359 w 1092680"/>
              <a:gd name="connsiteY37" fmla="*/ 782128 h 1161690"/>
              <a:gd name="connsiteX38" fmla="*/ 684363 w 1092680"/>
              <a:gd name="connsiteY38" fmla="*/ 851139 h 1161690"/>
              <a:gd name="connsiteX39" fmla="*/ 690114 w 1092680"/>
              <a:gd name="connsiteY39" fmla="*/ 891396 h 1161690"/>
              <a:gd name="connsiteX40" fmla="*/ 724619 w 1092680"/>
              <a:gd name="connsiteY40" fmla="*/ 937403 h 1161690"/>
              <a:gd name="connsiteX41" fmla="*/ 753374 w 1092680"/>
              <a:gd name="connsiteY41" fmla="*/ 1046671 h 1161690"/>
              <a:gd name="connsiteX42" fmla="*/ 782129 w 1092680"/>
              <a:gd name="connsiteY42" fmla="*/ 1115683 h 1161690"/>
              <a:gd name="connsiteX43" fmla="*/ 805132 w 1092680"/>
              <a:gd name="connsiteY43" fmla="*/ 1161690 h 1161690"/>
              <a:gd name="connsiteX44" fmla="*/ 655608 w 1092680"/>
              <a:gd name="connsiteY44" fmla="*/ 1109932 h 1161690"/>
              <a:gd name="connsiteX45" fmla="*/ 592347 w 1092680"/>
              <a:gd name="connsiteY45" fmla="*/ 1098430 h 1161690"/>
              <a:gd name="connsiteX46" fmla="*/ 442823 w 1092680"/>
              <a:gd name="connsiteY46" fmla="*/ 1029418 h 1161690"/>
              <a:gd name="connsiteX47" fmla="*/ 391064 w 1092680"/>
              <a:gd name="connsiteY47" fmla="*/ 920151 h 1161690"/>
              <a:gd name="connsiteX48" fmla="*/ 293298 w 1092680"/>
              <a:gd name="connsiteY48" fmla="*/ 730369 h 1161690"/>
              <a:gd name="connsiteX49" fmla="*/ 241540 w 1092680"/>
              <a:gd name="connsiteY49" fmla="*/ 569343 h 1161690"/>
              <a:gd name="connsiteX50" fmla="*/ 120770 w 1092680"/>
              <a:gd name="connsiteY50" fmla="*/ 437071 h 1161690"/>
              <a:gd name="connsiteX51" fmla="*/ 11502 w 1092680"/>
              <a:gd name="connsiteY51" fmla="*/ 379562 h 1161690"/>
              <a:gd name="connsiteX52" fmla="*/ 0 w 1092680"/>
              <a:gd name="connsiteY52" fmla="*/ 247290 h 1161690"/>
              <a:gd name="connsiteX53" fmla="*/ 0 w 1092680"/>
              <a:gd name="connsiteY53" fmla="*/ 178279 h 1161690"/>
              <a:gd name="connsiteX54" fmla="*/ 17253 w 1092680"/>
              <a:gd name="connsiteY54"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46672 w 1092680"/>
              <a:gd name="connsiteY20" fmla="*/ 694425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1046672 w 1092680"/>
              <a:gd name="connsiteY21" fmla="*/ 694425 h 1161690"/>
              <a:gd name="connsiteX22" fmla="*/ 994451 w 1092680"/>
              <a:gd name="connsiteY22" fmla="*/ 689629 h 1161690"/>
              <a:gd name="connsiteX23" fmla="*/ 818072 w 1092680"/>
              <a:gd name="connsiteY23" fmla="*/ 694425 h 1161690"/>
              <a:gd name="connsiteX24" fmla="*/ 741872 w 1092680"/>
              <a:gd name="connsiteY24" fmla="*/ 694425 h 1161690"/>
              <a:gd name="connsiteX25" fmla="*/ 747623 w 1092680"/>
              <a:gd name="connsiteY25" fmla="*/ 621101 h 1161690"/>
              <a:gd name="connsiteX26" fmla="*/ 747623 w 1092680"/>
              <a:gd name="connsiteY26" fmla="*/ 621101 h 1161690"/>
              <a:gd name="connsiteX27" fmla="*/ 713117 w 1092680"/>
              <a:gd name="connsiteY27" fmla="*/ 701615 h 1161690"/>
              <a:gd name="connsiteX28" fmla="*/ 649857 w 1092680"/>
              <a:gd name="connsiteY28" fmla="*/ 621101 h 1161690"/>
              <a:gd name="connsiteX29" fmla="*/ 632604 w 1092680"/>
              <a:gd name="connsiteY29" fmla="*/ 575094 h 1161690"/>
              <a:gd name="connsiteX30" fmla="*/ 609600 w 1092680"/>
              <a:gd name="connsiteY30" fmla="*/ 494581 h 1161690"/>
              <a:gd name="connsiteX31" fmla="*/ 580846 w 1092680"/>
              <a:gd name="connsiteY31" fmla="*/ 448573 h 1161690"/>
              <a:gd name="connsiteX32" fmla="*/ 580846 w 1092680"/>
              <a:gd name="connsiteY32" fmla="*/ 431320 h 1161690"/>
              <a:gd name="connsiteX33" fmla="*/ 569344 w 1092680"/>
              <a:gd name="connsiteY33" fmla="*/ 534837 h 1161690"/>
              <a:gd name="connsiteX34" fmla="*/ 592347 w 1092680"/>
              <a:gd name="connsiteY34" fmla="*/ 621101 h 1161690"/>
              <a:gd name="connsiteX35" fmla="*/ 592347 w 1092680"/>
              <a:gd name="connsiteY35" fmla="*/ 621101 h 1161690"/>
              <a:gd name="connsiteX36" fmla="*/ 592347 w 1092680"/>
              <a:gd name="connsiteY36" fmla="*/ 621101 h 1161690"/>
              <a:gd name="connsiteX37" fmla="*/ 644106 w 1092680"/>
              <a:gd name="connsiteY37" fmla="*/ 649856 h 1161690"/>
              <a:gd name="connsiteX38" fmla="*/ 649857 w 1092680"/>
              <a:gd name="connsiteY38" fmla="*/ 730369 h 1161690"/>
              <a:gd name="connsiteX39" fmla="*/ 661359 w 1092680"/>
              <a:gd name="connsiteY39" fmla="*/ 782128 h 1161690"/>
              <a:gd name="connsiteX40" fmla="*/ 684363 w 1092680"/>
              <a:gd name="connsiteY40" fmla="*/ 851139 h 1161690"/>
              <a:gd name="connsiteX41" fmla="*/ 690114 w 1092680"/>
              <a:gd name="connsiteY41" fmla="*/ 891396 h 1161690"/>
              <a:gd name="connsiteX42" fmla="*/ 724619 w 1092680"/>
              <a:gd name="connsiteY42" fmla="*/ 937403 h 1161690"/>
              <a:gd name="connsiteX43" fmla="*/ 753374 w 1092680"/>
              <a:gd name="connsiteY43" fmla="*/ 1046671 h 1161690"/>
              <a:gd name="connsiteX44" fmla="*/ 782129 w 1092680"/>
              <a:gd name="connsiteY44" fmla="*/ 1115683 h 1161690"/>
              <a:gd name="connsiteX45" fmla="*/ 805132 w 1092680"/>
              <a:gd name="connsiteY45" fmla="*/ 1161690 h 1161690"/>
              <a:gd name="connsiteX46" fmla="*/ 655608 w 1092680"/>
              <a:gd name="connsiteY46" fmla="*/ 1109932 h 1161690"/>
              <a:gd name="connsiteX47" fmla="*/ 592347 w 1092680"/>
              <a:gd name="connsiteY47" fmla="*/ 1098430 h 1161690"/>
              <a:gd name="connsiteX48" fmla="*/ 442823 w 1092680"/>
              <a:gd name="connsiteY48" fmla="*/ 1029418 h 1161690"/>
              <a:gd name="connsiteX49" fmla="*/ 391064 w 1092680"/>
              <a:gd name="connsiteY49" fmla="*/ 920151 h 1161690"/>
              <a:gd name="connsiteX50" fmla="*/ 293298 w 1092680"/>
              <a:gd name="connsiteY50" fmla="*/ 730369 h 1161690"/>
              <a:gd name="connsiteX51" fmla="*/ 241540 w 1092680"/>
              <a:gd name="connsiteY51" fmla="*/ 569343 h 1161690"/>
              <a:gd name="connsiteX52" fmla="*/ 120770 w 1092680"/>
              <a:gd name="connsiteY52" fmla="*/ 437071 h 1161690"/>
              <a:gd name="connsiteX53" fmla="*/ 11502 w 1092680"/>
              <a:gd name="connsiteY53" fmla="*/ 379562 h 1161690"/>
              <a:gd name="connsiteX54" fmla="*/ 0 w 1092680"/>
              <a:gd name="connsiteY54" fmla="*/ 247290 h 1161690"/>
              <a:gd name="connsiteX55" fmla="*/ 0 w 1092680"/>
              <a:gd name="connsiteY55" fmla="*/ 178279 h 1161690"/>
              <a:gd name="connsiteX56" fmla="*/ 17253 w 1092680"/>
              <a:gd name="connsiteY56"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207034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55276 w 1092680"/>
              <a:gd name="connsiteY3" fmla="*/ 189781 h 1161690"/>
              <a:gd name="connsiteX4" fmla="*/ 230038 w 1092680"/>
              <a:gd name="connsiteY4" fmla="*/ 170040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69012 w 1092680"/>
              <a:gd name="connsiteY1" fmla="*/ 97766 h 1161690"/>
              <a:gd name="connsiteX2" fmla="*/ 132272 w 1092680"/>
              <a:gd name="connsiteY2" fmla="*/ 149524 h 1161690"/>
              <a:gd name="connsiteX3" fmla="*/ 174248 w 1092680"/>
              <a:gd name="connsiteY3" fmla="*/ 121078 h 1161690"/>
              <a:gd name="connsiteX4" fmla="*/ 230038 w 1092680"/>
              <a:gd name="connsiteY4" fmla="*/ 170040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69012 w 1092680"/>
              <a:gd name="connsiteY1" fmla="*/ 97766 h 1161690"/>
              <a:gd name="connsiteX2" fmla="*/ 137015 w 1092680"/>
              <a:gd name="connsiteY2" fmla="*/ 100198 h 1161690"/>
              <a:gd name="connsiteX3" fmla="*/ 174248 w 1092680"/>
              <a:gd name="connsiteY3" fmla="*/ 121078 h 1161690"/>
              <a:gd name="connsiteX4" fmla="*/ 230038 w 1092680"/>
              <a:gd name="connsiteY4" fmla="*/ 170040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 name="connsiteX0" fmla="*/ 17253 w 1092680"/>
              <a:gd name="connsiteY0" fmla="*/ 103517 h 1161690"/>
              <a:gd name="connsiteX1" fmla="*/ 46879 w 1092680"/>
              <a:gd name="connsiteY1" fmla="*/ 34348 h 1161690"/>
              <a:gd name="connsiteX2" fmla="*/ 137015 w 1092680"/>
              <a:gd name="connsiteY2" fmla="*/ 100198 h 1161690"/>
              <a:gd name="connsiteX3" fmla="*/ 174248 w 1092680"/>
              <a:gd name="connsiteY3" fmla="*/ 121078 h 1161690"/>
              <a:gd name="connsiteX4" fmla="*/ 230038 w 1092680"/>
              <a:gd name="connsiteY4" fmla="*/ 170040 h 1161690"/>
              <a:gd name="connsiteX5" fmla="*/ 304800 w 1092680"/>
              <a:gd name="connsiteY5" fmla="*/ 241539 h 1161690"/>
              <a:gd name="connsiteX6" fmla="*/ 414068 w 1092680"/>
              <a:gd name="connsiteY6" fmla="*/ 224286 h 1161690"/>
              <a:gd name="connsiteX7" fmla="*/ 471578 w 1092680"/>
              <a:gd name="connsiteY7" fmla="*/ 201283 h 1161690"/>
              <a:gd name="connsiteX8" fmla="*/ 529087 w 1092680"/>
              <a:gd name="connsiteY8" fmla="*/ 224286 h 1161690"/>
              <a:gd name="connsiteX9" fmla="*/ 575095 w 1092680"/>
              <a:gd name="connsiteY9" fmla="*/ 281796 h 1161690"/>
              <a:gd name="connsiteX10" fmla="*/ 655608 w 1092680"/>
              <a:gd name="connsiteY10" fmla="*/ 316301 h 1161690"/>
              <a:gd name="connsiteX11" fmla="*/ 730370 w 1092680"/>
              <a:gd name="connsiteY11" fmla="*/ 316301 h 1161690"/>
              <a:gd name="connsiteX12" fmla="*/ 805132 w 1092680"/>
              <a:gd name="connsiteY12" fmla="*/ 258792 h 1161690"/>
              <a:gd name="connsiteX13" fmla="*/ 862642 w 1092680"/>
              <a:gd name="connsiteY13" fmla="*/ 132271 h 1161690"/>
              <a:gd name="connsiteX14" fmla="*/ 914400 w 1092680"/>
              <a:gd name="connsiteY14" fmla="*/ 63260 h 1161690"/>
              <a:gd name="connsiteX15" fmla="*/ 943155 w 1092680"/>
              <a:gd name="connsiteY15" fmla="*/ 0 h 1161690"/>
              <a:gd name="connsiteX16" fmla="*/ 943155 w 1092680"/>
              <a:gd name="connsiteY16" fmla="*/ 0 h 1161690"/>
              <a:gd name="connsiteX17" fmla="*/ 1092680 w 1092680"/>
              <a:gd name="connsiteY17" fmla="*/ 132271 h 1161690"/>
              <a:gd name="connsiteX18" fmla="*/ 1029419 w 1092680"/>
              <a:gd name="connsiteY18" fmla="*/ 195532 h 1161690"/>
              <a:gd name="connsiteX19" fmla="*/ 977661 w 1092680"/>
              <a:gd name="connsiteY19" fmla="*/ 379562 h 1161690"/>
              <a:gd name="connsiteX20" fmla="*/ 1023226 w 1092680"/>
              <a:gd name="connsiteY20" fmla="*/ 606502 h 1161690"/>
              <a:gd name="connsiteX21" fmla="*/ 994451 w 1092680"/>
              <a:gd name="connsiteY21" fmla="*/ 689629 h 1161690"/>
              <a:gd name="connsiteX22" fmla="*/ 818072 w 1092680"/>
              <a:gd name="connsiteY22" fmla="*/ 694425 h 1161690"/>
              <a:gd name="connsiteX23" fmla="*/ 741872 w 1092680"/>
              <a:gd name="connsiteY23" fmla="*/ 694425 h 1161690"/>
              <a:gd name="connsiteX24" fmla="*/ 747623 w 1092680"/>
              <a:gd name="connsiteY24" fmla="*/ 621101 h 1161690"/>
              <a:gd name="connsiteX25" fmla="*/ 747623 w 1092680"/>
              <a:gd name="connsiteY25" fmla="*/ 621101 h 1161690"/>
              <a:gd name="connsiteX26" fmla="*/ 713117 w 1092680"/>
              <a:gd name="connsiteY26" fmla="*/ 701615 h 1161690"/>
              <a:gd name="connsiteX27" fmla="*/ 649857 w 1092680"/>
              <a:gd name="connsiteY27" fmla="*/ 621101 h 1161690"/>
              <a:gd name="connsiteX28" fmla="*/ 632604 w 1092680"/>
              <a:gd name="connsiteY28" fmla="*/ 575094 h 1161690"/>
              <a:gd name="connsiteX29" fmla="*/ 609600 w 1092680"/>
              <a:gd name="connsiteY29" fmla="*/ 494581 h 1161690"/>
              <a:gd name="connsiteX30" fmla="*/ 580846 w 1092680"/>
              <a:gd name="connsiteY30" fmla="*/ 448573 h 1161690"/>
              <a:gd name="connsiteX31" fmla="*/ 580846 w 1092680"/>
              <a:gd name="connsiteY31" fmla="*/ 431320 h 1161690"/>
              <a:gd name="connsiteX32" fmla="*/ 569344 w 1092680"/>
              <a:gd name="connsiteY32" fmla="*/ 534837 h 1161690"/>
              <a:gd name="connsiteX33" fmla="*/ 592347 w 1092680"/>
              <a:gd name="connsiteY33" fmla="*/ 621101 h 1161690"/>
              <a:gd name="connsiteX34" fmla="*/ 592347 w 1092680"/>
              <a:gd name="connsiteY34" fmla="*/ 621101 h 1161690"/>
              <a:gd name="connsiteX35" fmla="*/ 592347 w 1092680"/>
              <a:gd name="connsiteY35" fmla="*/ 621101 h 1161690"/>
              <a:gd name="connsiteX36" fmla="*/ 644106 w 1092680"/>
              <a:gd name="connsiteY36" fmla="*/ 649856 h 1161690"/>
              <a:gd name="connsiteX37" fmla="*/ 649857 w 1092680"/>
              <a:gd name="connsiteY37" fmla="*/ 730369 h 1161690"/>
              <a:gd name="connsiteX38" fmla="*/ 661359 w 1092680"/>
              <a:gd name="connsiteY38" fmla="*/ 782128 h 1161690"/>
              <a:gd name="connsiteX39" fmla="*/ 684363 w 1092680"/>
              <a:gd name="connsiteY39" fmla="*/ 851139 h 1161690"/>
              <a:gd name="connsiteX40" fmla="*/ 690114 w 1092680"/>
              <a:gd name="connsiteY40" fmla="*/ 891396 h 1161690"/>
              <a:gd name="connsiteX41" fmla="*/ 724619 w 1092680"/>
              <a:gd name="connsiteY41" fmla="*/ 937403 h 1161690"/>
              <a:gd name="connsiteX42" fmla="*/ 753374 w 1092680"/>
              <a:gd name="connsiteY42" fmla="*/ 1046671 h 1161690"/>
              <a:gd name="connsiteX43" fmla="*/ 782129 w 1092680"/>
              <a:gd name="connsiteY43" fmla="*/ 1115683 h 1161690"/>
              <a:gd name="connsiteX44" fmla="*/ 805132 w 1092680"/>
              <a:gd name="connsiteY44" fmla="*/ 1161690 h 1161690"/>
              <a:gd name="connsiteX45" fmla="*/ 655608 w 1092680"/>
              <a:gd name="connsiteY45" fmla="*/ 1109932 h 1161690"/>
              <a:gd name="connsiteX46" fmla="*/ 592347 w 1092680"/>
              <a:gd name="connsiteY46" fmla="*/ 1098430 h 1161690"/>
              <a:gd name="connsiteX47" fmla="*/ 442823 w 1092680"/>
              <a:gd name="connsiteY47" fmla="*/ 1029418 h 1161690"/>
              <a:gd name="connsiteX48" fmla="*/ 391064 w 1092680"/>
              <a:gd name="connsiteY48" fmla="*/ 920151 h 1161690"/>
              <a:gd name="connsiteX49" fmla="*/ 293298 w 1092680"/>
              <a:gd name="connsiteY49" fmla="*/ 730369 h 1161690"/>
              <a:gd name="connsiteX50" fmla="*/ 241540 w 1092680"/>
              <a:gd name="connsiteY50" fmla="*/ 569343 h 1161690"/>
              <a:gd name="connsiteX51" fmla="*/ 120770 w 1092680"/>
              <a:gd name="connsiteY51" fmla="*/ 437071 h 1161690"/>
              <a:gd name="connsiteX52" fmla="*/ 11502 w 1092680"/>
              <a:gd name="connsiteY52" fmla="*/ 379562 h 1161690"/>
              <a:gd name="connsiteX53" fmla="*/ 0 w 1092680"/>
              <a:gd name="connsiteY53" fmla="*/ 247290 h 1161690"/>
              <a:gd name="connsiteX54" fmla="*/ 0 w 1092680"/>
              <a:gd name="connsiteY54" fmla="*/ 178279 h 1161690"/>
              <a:gd name="connsiteX55" fmla="*/ 17253 w 1092680"/>
              <a:gd name="connsiteY55" fmla="*/ 103517 h 116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92680" h="1161690">
                <a:moveTo>
                  <a:pt x="17253" y="103517"/>
                </a:moveTo>
                <a:lnTo>
                  <a:pt x="46879" y="34348"/>
                </a:lnTo>
                <a:lnTo>
                  <a:pt x="137015" y="100198"/>
                </a:lnTo>
                <a:lnTo>
                  <a:pt x="174248" y="121078"/>
                </a:lnTo>
                <a:lnTo>
                  <a:pt x="230038" y="170040"/>
                </a:lnTo>
                <a:lnTo>
                  <a:pt x="304800" y="241539"/>
                </a:lnTo>
                <a:lnTo>
                  <a:pt x="414068" y="224286"/>
                </a:lnTo>
                <a:lnTo>
                  <a:pt x="471578" y="201283"/>
                </a:lnTo>
                <a:lnTo>
                  <a:pt x="529087" y="224286"/>
                </a:lnTo>
                <a:lnTo>
                  <a:pt x="575095" y="281796"/>
                </a:lnTo>
                <a:lnTo>
                  <a:pt x="655608" y="316301"/>
                </a:lnTo>
                <a:lnTo>
                  <a:pt x="730370" y="316301"/>
                </a:lnTo>
                <a:lnTo>
                  <a:pt x="805132" y="258792"/>
                </a:lnTo>
                <a:lnTo>
                  <a:pt x="862642" y="132271"/>
                </a:lnTo>
                <a:lnTo>
                  <a:pt x="914400" y="63260"/>
                </a:lnTo>
                <a:lnTo>
                  <a:pt x="943155" y="0"/>
                </a:lnTo>
                <a:lnTo>
                  <a:pt x="943155" y="0"/>
                </a:lnTo>
                <a:lnTo>
                  <a:pt x="1092680" y="132271"/>
                </a:lnTo>
                <a:lnTo>
                  <a:pt x="1029419" y="195532"/>
                </a:lnTo>
                <a:lnTo>
                  <a:pt x="977661" y="379562"/>
                </a:lnTo>
                <a:lnTo>
                  <a:pt x="1023226" y="606502"/>
                </a:lnTo>
                <a:lnTo>
                  <a:pt x="994451" y="689629"/>
                </a:lnTo>
                <a:lnTo>
                  <a:pt x="818072" y="694425"/>
                </a:lnTo>
                <a:lnTo>
                  <a:pt x="741872" y="694425"/>
                </a:lnTo>
                <a:lnTo>
                  <a:pt x="747623" y="621101"/>
                </a:lnTo>
                <a:lnTo>
                  <a:pt x="747623" y="621101"/>
                </a:lnTo>
                <a:lnTo>
                  <a:pt x="713117" y="701615"/>
                </a:lnTo>
                <a:lnTo>
                  <a:pt x="649857" y="621101"/>
                </a:lnTo>
                <a:lnTo>
                  <a:pt x="632604" y="575094"/>
                </a:lnTo>
                <a:lnTo>
                  <a:pt x="609600" y="494581"/>
                </a:lnTo>
                <a:lnTo>
                  <a:pt x="580846" y="448573"/>
                </a:lnTo>
                <a:lnTo>
                  <a:pt x="580846" y="431320"/>
                </a:lnTo>
                <a:lnTo>
                  <a:pt x="569344" y="534837"/>
                </a:lnTo>
                <a:lnTo>
                  <a:pt x="592347" y="621101"/>
                </a:lnTo>
                <a:lnTo>
                  <a:pt x="592347" y="621101"/>
                </a:lnTo>
                <a:lnTo>
                  <a:pt x="592347" y="621101"/>
                </a:lnTo>
                <a:lnTo>
                  <a:pt x="644106" y="649856"/>
                </a:lnTo>
                <a:lnTo>
                  <a:pt x="649857" y="730369"/>
                </a:lnTo>
                <a:lnTo>
                  <a:pt x="661359" y="782128"/>
                </a:lnTo>
                <a:lnTo>
                  <a:pt x="684363" y="851139"/>
                </a:lnTo>
                <a:lnTo>
                  <a:pt x="690114" y="891396"/>
                </a:lnTo>
                <a:lnTo>
                  <a:pt x="724619" y="937403"/>
                </a:lnTo>
                <a:lnTo>
                  <a:pt x="753374" y="1046671"/>
                </a:lnTo>
                <a:lnTo>
                  <a:pt x="782129" y="1115683"/>
                </a:lnTo>
                <a:lnTo>
                  <a:pt x="805132" y="1161690"/>
                </a:lnTo>
                <a:lnTo>
                  <a:pt x="655608" y="1109932"/>
                </a:lnTo>
                <a:lnTo>
                  <a:pt x="592347" y="1098430"/>
                </a:lnTo>
                <a:lnTo>
                  <a:pt x="442823" y="1029418"/>
                </a:lnTo>
                <a:lnTo>
                  <a:pt x="391064" y="920151"/>
                </a:lnTo>
                <a:lnTo>
                  <a:pt x="293298" y="730369"/>
                </a:lnTo>
                <a:lnTo>
                  <a:pt x="241540" y="569343"/>
                </a:lnTo>
                <a:lnTo>
                  <a:pt x="120770" y="437071"/>
                </a:lnTo>
                <a:lnTo>
                  <a:pt x="11502" y="379562"/>
                </a:lnTo>
                <a:lnTo>
                  <a:pt x="0" y="247290"/>
                </a:lnTo>
                <a:lnTo>
                  <a:pt x="0" y="178279"/>
                </a:lnTo>
                <a:lnTo>
                  <a:pt x="17253" y="103517"/>
                </a:lnTo>
                <a:close/>
              </a:path>
            </a:pathLst>
          </a:custGeom>
          <a:solidFill>
            <a:srgbClr val="E46C0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681BAA-F389-4779-A657-3644C8BE64C6}"/>
              </a:ext>
            </a:extLst>
          </p:cNvPr>
          <p:cNvSpPr txBox="1"/>
          <p:nvPr/>
        </p:nvSpPr>
        <p:spPr>
          <a:xfrm rot="20676611">
            <a:off x="600959" y="1812023"/>
            <a:ext cx="1853601" cy="461665"/>
          </a:xfrm>
          <a:prstGeom prst="rect">
            <a:avLst/>
          </a:prstGeom>
          <a:noFill/>
        </p:spPr>
        <p:txBody>
          <a:bodyPr wrap="square" rtlCol="0">
            <a:spAutoFit/>
          </a:bodyPr>
          <a:lstStyle/>
          <a:p>
            <a:r>
              <a:rPr lang="en-US" sz="2400" b="1" dirty="0" err="1">
                <a:solidFill>
                  <a:schemeClr val="bg1"/>
                </a:solidFill>
                <a:effectLst>
                  <a:outerShdw blurRad="38100" dist="38100" dir="2700000" algn="tl">
                    <a:srgbClr val="000000">
                      <a:alpha val="43137"/>
                    </a:srgbClr>
                  </a:outerShdw>
                </a:effectLst>
              </a:rPr>
              <a:t>Cassander</a:t>
            </a:r>
            <a:endParaRPr lang="en-US" sz="2400" b="1" dirty="0">
              <a:solidFill>
                <a:schemeClr val="bg1"/>
              </a:solidFill>
              <a:effectLst>
                <a:outerShdw blurRad="38100" dist="38100" dir="2700000" algn="tl">
                  <a:srgbClr val="000000">
                    <a:alpha val="43137"/>
                  </a:srgbClr>
                </a:outerShdw>
              </a:effectLst>
            </a:endParaRPr>
          </a:p>
        </p:txBody>
      </p:sp>
      <p:cxnSp>
        <p:nvCxnSpPr>
          <p:cNvPr id="14" name="Straight Arrow Connector 13">
            <a:extLst>
              <a:ext uri="{FF2B5EF4-FFF2-40B4-BE49-F238E27FC236}">
                <a16:creationId xmlns:a16="http://schemas.microsoft.com/office/drawing/2014/main" id="{96DA9102-EBE2-4B96-9263-2EFF5B6DE4FC}"/>
              </a:ext>
            </a:extLst>
          </p:cNvPr>
          <p:cNvCxnSpPr>
            <a:cxnSpLocks/>
          </p:cNvCxnSpPr>
          <p:nvPr/>
        </p:nvCxnSpPr>
        <p:spPr>
          <a:xfrm rot="21384031">
            <a:off x="1434594" y="2352855"/>
            <a:ext cx="51559" cy="685328"/>
          </a:xfrm>
          <a:prstGeom prst="straightConnector1">
            <a:avLst/>
          </a:prstGeom>
          <a:ln w="5715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E4C720D-7092-4705-9863-1863EBEB7C04}"/>
              </a:ext>
            </a:extLst>
          </p:cNvPr>
          <p:cNvSpPr txBox="1"/>
          <p:nvPr/>
        </p:nvSpPr>
        <p:spPr>
          <a:xfrm rot="615744">
            <a:off x="2417561" y="1911186"/>
            <a:ext cx="1819823"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Lysimachus</a:t>
            </a:r>
          </a:p>
        </p:txBody>
      </p:sp>
      <p:cxnSp>
        <p:nvCxnSpPr>
          <p:cNvPr id="16" name="Straight Arrow Connector 15">
            <a:extLst>
              <a:ext uri="{FF2B5EF4-FFF2-40B4-BE49-F238E27FC236}">
                <a16:creationId xmlns:a16="http://schemas.microsoft.com/office/drawing/2014/main" id="{5982A6B2-9DB5-4901-8225-9485DD95EB78}"/>
              </a:ext>
            </a:extLst>
          </p:cNvPr>
          <p:cNvCxnSpPr>
            <a:cxnSpLocks/>
          </p:cNvCxnSpPr>
          <p:nvPr/>
        </p:nvCxnSpPr>
        <p:spPr>
          <a:xfrm rot="21384031" flipH="1">
            <a:off x="1904502" y="2332321"/>
            <a:ext cx="1180290" cy="898250"/>
          </a:xfrm>
          <a:prstGeom prst="straightConnector1">
            <a:avLst/>
          </a:prstGeom>
          <a:ln w="5715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DC156F9-0E94-4767-AC5D-8F4AB8CFB56C}"/>
              </a:ext>
            </a:extLst>
          </p:cNvPr>
          <p:cNvSpPr txBox="1"/>
          <p:nvPr/>
        </p:nvSpPr>
        <p:spPr>
          <a:xfrm rot="475599">
            <a:off x="3639200" y="4086862"/>
            <a:ext cx="2021769" cy="461665"/>
          </a:xfrm>
          <a:prstGeom prst="rect">
            <a:avLst/>
          </a:prstGeom>
          <a:noFill/>
        </p:spPr>
        <p:txBody>
          <a:bodyPr wrap="square" rtlCol="0">
            <a:spAutoFit/>
          </a:bodyPr>
          <a:lstStyle/>
          <a:p>
            <a:r>
              <a:rPr lang="en-US" sz="2400" b="1" dirty="0" err="1">
                <a:solidFill>
                  <a:schemeClr val="bg1"/>
                </a:solidFill>
                <a:effectLst>
                  <a:outerShdw blurRad="38100" dist="38100" dir="2700000" algn="tl">
                    <a:srgbClr val="000000">
                      <a:alpha val="43137"/>
                    </a:srgbClr>
                  </a:outerShdw>
                </a:effectLst>
              </a:rPr>
              <a:t>Seleucus</a:t>
            </a:r>
            <a:endParaRPr lang="en-US" sz="2000" b="1" dirty="0">
              <a:solidFill>
                <a:schemeClr val="bg1"/>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3ABEE3A0-9324-4B55-821B-19437D1A9763}"/>
              </a:ext>
            </a:extLst>
          </p:cNvPr>
          <p:cNvSpPr txBox="1"/>
          <p:nvPr/>
        </p:nvSpPr>
        <p:spPr>
          <a:xfrm rot="19330228">
            <a:off x="1661535" y="4542077"/>
            <a:ext cx="180444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Ptolemy</a:t>
            </a:r>
          </a:p>
        </p:txBody>
      </p:sp>
      <p:sp>
        <p:nvSpPr>
          <p:cNvPr id="19" name="Freeform 10">
            <a:extLst>
              <a:ext uri="{FF2B5EF4-FFF2-40B4-BE49-F238E27FC236}">
                <a16:creationId xmlns:a16="http://schemas.microsoft.com/office/drawing/2014/main" id="{88C80E9F-4C75-4B1D-B949-33885D7CAB49}"/>
              </a:ext>
            </a:extLst>
          </p:cNvPr>
          <p:cNvSpPr/>
          <p:nvPr/>
        </p:nvSpPr>
        <p:spPr>
          <a:xfrm rot="21384031">
            <a:off x="1204353" y="3392921"/>
            <a:ext cx="393735" cy="458175"/>
          </a:xfrm>
          <a:custGeom>
            <a:avLst/>
            <a:gdLst>
              <a:gd name="connsiteX0" fmla="*/ 11612 w 298995"/>
              <a:gd name="connsiteY0" fmla="*/ 17417 h 330926"/>
              <a:gd name="connsiteX1" fmla="*/ 179977 w 298995"/>
              <a:gd name="connsiteY1" fmla="*/ 0 h 330926"/>
              <a:gd name="connsiteX2" fmla="*/ 179977 w 298995"/>
              <a:gd name="connsiteY2" fmla="*/ 0 h 330926"/>
              <a:gd name="connsiteX3" fmla="*/ 174172 w 298995"/>
              <a:gd name="connsiteY3" fmla="*/ 37737 h 330926"/>
              <a:gd name="connsiteX4" fmla="*/ 174172 w 298995"/>
              <a:gd name="connsiteY4" fmla="*/ 37737 h 330926"/>
              <a:gd name="connsiteX5" fmla="*/ 148046 w 298995"/>
              <a:gd name="connsiteY5" fmla="*/ 66766 h 330926"/>
              <a:gd name="connsiteX6" fmla="*/ 168366 w 298995"/>
              <a:gd name="connsiteY6" fmla="*/ 107406 h 330926"/>
              <a:gd name="connsiteX7" fmla="*/ 191589 w 298995"/>
              <a:gd name="connsiteY7" fmla="*/ 130629 h 330926"/>
              <a:gd name="connsiteX8" fmla="*/ 209006 w 298995"/>
              <a:gd name="connsiteY8" fmla="*/ 116114 h 330926"/>
              <a:gd name="connsiteX9" fmla="*/ 209006 w 298995"/>
              <a:gd name="connsiteY9" fmla="*/ 116114 h 330926"/>
              <a:gd name="connsiteX10" fmla="*/ 249646 w 298995"/>
              <a:gd name="connsiteY10" fmla="*/ 148046 h 330926"/>
              <a:gd name="connsiteX11" fmla="*/ 249646 w 298995"/>
              <a:gd name="connsiteY11" fmla="*/ 185783 h 330926"/>
              <a:gd name="connsiteX12" fmla="*/ 272869 w 298995"/>
              <a:gd name="connsiteY12" fmla="*/ 214812 h 330926"/>
              <a:gd name="connsiteX13" fmla="*/ 284480 w 298995"/>
              <a:gd name="connsiteY13" fmla="*/ 246743 h 330926"/>
              <a:gd name="connsiteX14" fmla="*/ 296092 w 298995"/>
              <a:gd name="connsiteY14" fmla="*/ 275772 h 330926"/>
              <a:gd name="connsiteX15" fmla="*/ 298995 w 298995"/>
              <a:gd name="connsiteY15" fmla="*/ 284480 h 330926"/>
              <a:gd name="connsiteX16" fmla="*/ 261257 w 298995"/>
              <a:gd name="connsiteY16" fmla="*/ 226423 h 330926"/>
              <a:gd name="connsiteX17" fmla="*/ 240937 w 298995"/>
              <a:gd name="connsiteY17" fmla="*/ 203200 h 330926"/>
              <a:gd name="connsiteX18" fmla="*/ 238035 w 298995"/>
              <a:gd name="connsiteY18" fmla="*/ 179977 h 330926"/>
              <a:gd name="connsiteX19" fmla="*/ 209006 w 298995"/>
              <a:gd name="connsiteY19" fmla="*/ 148046 h 330926"/>
              <a:gd name="connsiteX20" fmla="*/ 211909 w 298995"/>
              <a:gd name="connsiteY20" fmla="*/ 191589 h 330926"/>
              <a:gd name="connsiteX21" fmla="*/ 206103 w 298995"/>
              <a:gd name="connsiteY21" fmla="*/ 229326 h 330926"/>
              <a:gd name="connsiteX22" fmla="*/ 177075 w 298995"/>
              <a:gd name="connsiteY22" fmla="*/ 182880 h 330926"/>
              <a:gd name="connsiteX23" fmla="*/ 153852 w 298995"/>
              <a:gd name="connsiteY23" fmla="*/ 171269 h 330926"/>
              <a:gd name="connsiteX24" fmla="*/ 150949 w 298995"/>
              <a:gd name="connsiteY24" fmla="*/ 211909 h 330926"/>
              <a:gd name="connsiteX25" fmla="*/ 153852 w 298995"/>
              <a:gd name="connsiteY25" fmla="*/ 240937 h 330926"/>
              <a:gd name="connsiteX26" fmla="*/ 130629 w 298995"/>
              <a:gd name="connsiteY26" fmla="*/ 226423 h 330926"/>
              <a:gd name="connsiteX27" fmla="*/ 130629 w 298995"/>
              <a:gd name="connsiteY27" fmla="*/ 226423 h 330926"/>
              <a:gd name="connsiteX28" fmla="*/ 110309 w 298995"/>
              <a:gd name="connsiteY28" fmla="*/ 284480 h 330926"/>
              <a:gd name="connsiteX29" fmla="*/ 107406 w 298995"/>
              <a:gd name="connsiteY29" fmla="*/ 330926 h 330926"/>
              <a:gd name="connsiteX30" fmla="*/ 107406 w 298995"/>
              <a:gd name="connsiteY30" fmla="*/ 330926 h 330926"/>
              <a:gd name="connsiteX31" fmla="*/ 81280 w 298995"/>
              <a:gd name="connsiteY31" fmla="*/ 296092 h 330926"/>
              <a:gd name="connsiteX32" fmla="*/ 60960 w 298995"/>
              <a:gd name="connsiteY32" fmla="*/ 313509 h 330926"/>
              <a:gd name="connsiteX33" fmla="*/ 49349 w 298995"/>
              <a:gd name="connsiteY33" fmla="*/ 328023 h 330926"/>
              <a:gd name="connsiteX34" fmla="*/ 46446 w 298995"/>
              <a:gd name="connsiteY34" fmla="*/ 278674 h 330926"/>
              <a:gd name="connsiteX35" fmla="*/ 37737 w 298995"/>
              <a:gd name="connsiteY35" fmla="*/ 252549 h 330926"/>
              <a:gd name="connsiteX36" fmla="*/ 11612 w 298995"/>
              <a:gd name="connsiteY36" fmla="*/ 275772 h 330926"/>
              <a:gd name="connsiteX37" fmla="*/ 2903 w 298995"/>
              <a:gd name="connsiteY37" fmla="*/ 246743 h 330926"/>
              <a:gd name="connsiteX38" fmla="*/ 17417 w 298995"/>
              <a:gd name="connsiteY38" fmla="*/ 203200 h 330926"/>
              <a:gd name="connsiteX39" fmla="*/ 17417 w 298995"/>
              <a:gd name="connsiteY39" fmla="*/ 191589 h 330926"/>
              <a:gd name="connsiteX40" fmla="*/ 5806 w 298995"/>
              <a:gd name="connsiteY40" fmla="*/ 165463 h 330926"/>
              <a:gd name="connsiteX41" fmla="*/ 0 w 298995"/>
              <a:gd name="connsiteY41" fmla="*/ 136434 h 330926"/>
              <a:gd name="connsiteX42" fmla="*/ 17417 w 298995"/>
              <a:gd name="connsiteY42" fmla="*/ 113212 h 330926"/>
              <a:gd name="connsiteX43" fmla="*/ 17417 w 298995"/>
              <a:gd name="connsiteY43" fmla="*/ 113212 h 330926"/>
              <a:gd name="connsiteX44" fmla="*/ 46446 w 298995"/>
              <a:gd name="connsiteY44" fmla="*/ 113212 h 330926"/>
              <a:gd name="connsiteX45" fmla="*/ 46446 w 298995"/>
              <a:gd name="connsiteY45" fmla="*/ 113212 h 330926"/>
              <a:gd name="connsiteX46" fmla="*/ 98697 w 298995"/>
              <a:gd name="connsiteY46" fmla="*/ 142240 h 330926"/>
              <a:gd name="connsiteX47" fmla="*/ 113212 w 298995"/>
              <a:gd name="connsiteY47" fmla="*/ 150949 h 330926"/>
              <a:gd name="connsiteX48" fmla="*/ 133532 w 298995"/>
              <a:gd name="connsiteY48" fmla="*/ 162560 h 330926"/>
              <a:gd name="connsiteX49" fmla="*/ 150949 w 298995"/>
              <a:gd name="connsiteY49" fmla="*/ 165463 h 330926"/>
              <a:gd name="connsiteX50" fmla="*/ 130629 w 298995"/>
              <a:gd name="connsiteY50" fmla="*/ 130629 h 330926"/>
              <a:gd name="connsiteX51" fmla="*/ 92892 w 298995"/>
              <a:gd name="connsiteY51" fmla="*/ 119017 h 330926"/>
              <a:gd name="connsiteX52" fmla="*/ 31932 w 298995"/>
              <a:gd name="connsiteY52" fmla="*/ 87086 h 330926"/>
              <a:gd name="connsiteX53" fmla="*/ 11612 w 298995"/>
              <a:gd name="connsiteY53" fmla="*/ 78377 h 330926"/>
              <a:gd name="connsiteX54" fmla="*/ 11612 w 298995"/>
              <a:gd name="connsiteY54" fmla="*/ 17417 h 33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8995" h="330926">
                <a:moveTo>
                  <a:pt x="11612" y="17417"/>
                </a:moveTo>
                <a:lnTo>
                  <a:pt x="179977" y="0"/>
                </a:lnTo>
                <a:lnTo>
                  <a:pt x="179977" y="0"/>
                </a:lnTo>
                <a:lnTo>
                  <a:pt x="174172" y="37737"/>
                </a:lnTo>
                <a:lnTo>
                  <a:pt x="174172" y="37737"/>
                </a:lnTo>
                <a:lnTo>
                  <a:pt x="148046" y="66766"/>
                </a:lnTo>
                <a:lnTo>
                  <a:pt x="168366" y="107406"/>
                </a:lnTo>
                <a:lnTo>
                  <a:pt x="191589" y="130629"/>
                </a:lnTo>
                <a:lnTo>
                  <a:pt x="209006" y="116114"/>
                </a:lnTo>
                <a:lnTo>
                  <a:pt x="209006" y="116114"/>
                </a:lnTo>
                <a:lnTo>
                  <a:pt x="249646" y="148046"/>
                </a:lnTo>
                <a:lnTo>
                  <a:pt x="249646" y="185783"/>
                </a:lnTo>
                <a:lnTo>
                  <a:pt x="272869" y="214812"/>
                </a:lnTo>
                <a:lnTo>
                  <a:pt x="284480" y="246743"/>
                </a:lnTo>
                <a:lnTo>
                  <a:pt x="296092" y="275772"/>
                </a:lnTo>
                <a:lnTo>
                  <a:pt x="298995" y="284480"/>
                </a:lnTo>
                <a:lnTo>
                  <a:pt x="261257" y="226423"/>
                </a:lnTo>
                <a:lnTo>
                  <a:pt x="240937" y="203200"/>
                </a:lnTo>
                <a:lnTo>
                  <a:pt x="238035" y="179977"/>
                </a:lnTo>
                <a:lnTo>
                  <a:pt x="209006" y="148046"/>
                </a:lnTo>
                <a:lnTo>
                  <a:pt x="211909" y="191589"/>
                </a:lnTo>
                <a:lnTo>
                  <a:pt x="206103" y="229326"/>
                </a:lnTo>
                <a:lnTo>
                  <a:pt x="177075" y="182880"/>
                </a:lnTo>
                <a:lnTo>
                  <a:pt x="153852" y="171269"/>
                </a:lnTo>
                <a:lnTo>
                  <a:pt x="150949" y="211909"/>
                </a:lnTo>
                <a:lnTo>
                  <a:pt x="153852" y="240937"/>
                </a:lnTo>
                <a:lnTo>
                  <a:pt x="130629" y="226423"/>
                </a:lnTo>
                <a:lnTo>
                  <a:pt x="130629" y="226423"/>
                </a:lnTo>
                <a:lnTo>
                  <a:pt x="110309" y="284480"/>
                </a:lnTo>
                <a:lnTo>
                  <a:pt x="107406" y="330926"/>
                </a:lnTo>
                <a:lnTo>
                  <a:pt x="107406" y="330926"/>
                </a:lnTo>
                <a:lnTo>
                  <a:pt x="81280" y="296092"/>
                </a:lnTo>
                <a:lnTo>
                  <a:pt x="60960" y="313509"/>
                </a:lnTo>
                <a:lnTo>
                  <a:pt x="49349" y="328023"/>
                </a:lnTo>
                <a:lnTo>
                  <a:pt x="46446" y="278674"/>
                </a:lnTo>
                <a:lnTo>
                  <a:pt x="37737" y="252549"/>
                </a:lnTo>
                <a:lnTo>
                  <a:pt x="11612" y="275772"/>
                </a:lnTo>
                <a:lnTo>
                  <a:pt x="2903" y="246743"/>
                </a:lnTo>
                <a:lnTo>
                  <a:pt x="17417" y="203200"/>
                </a:lnTo>
                <a:lnTo>
                  <a:pt x="17417" y="191589"/>
                </a:lnTo>
                <a:lnTo>
                  <a:pt x="5806" y="165463"/>
                </a:lnTo>
                <a:lnTo>
                  <a:pt x="0" y="136434"/>
                </a:lnTo>
                <a:lnTo>
                  <a:pt x="17417" y="113212"/>
                </a:lnTo>
                <a:lnTo>
                  <a:pt x="17417" y="113212"/>
                </a:lnTo>
                <a:lnTo>
                  <a:pt x="46446" y="113212"/>
                </a:lnTo>
                <a:lnTo>
                  <a:pt x="46446" y="113212"/>
                </a:lnTo>
                <a:lnTo>
                  <a:pt x="98697" y="142240"/>
                </a:lnTo>
                <a:lnTo>
                  <a:pt x="113212" y="150949"/>
                </a:lnTo>
                <a:lnTo>
                  <a:pt x="133532" y="162560"/>
                </a:lnTo>
                <a:lnTo>
                  <a:pt x="150949" y="165463"/>
                </a:lnTo>
                <a:lnTo>
                  <a:pt x="130629" y="130629"/>
                </a:lnTo>
                <a:lnTo>
                  <a:pt x="92892" y="119017"/>
                </a:lnTo>
                <a:lnTo>
                  <a:pt x="31932" y="87086"/>
                </a:lnTo>
                <a:lnTo>
                  <a:pt x="11612" y="78377"/>
                </a:lnTo>
                <a:lnTo>
                  <a:pt x="11612" y="17417"/>
                </a:lnTo>
                <a:close/>
              </a:path>
            </a:pathLst>
          </a:custGeom>
          <a:solidFill>
            <a:srgbClr val="77933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967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1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000"/>
                                        <p:tgtEl>
                                          <p:spTgt spid="19"/>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4000"/>
                            </p:stCondLst>
                            <p:childTnLst>
                              <p:par>
                                <p:cTn id="32" presetID="22" presetClass="entr" presetSubtype="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childTnLst>
                          </p:cTn>
                        </p:par>
                        <p:par>
                          <p:cTn id="35" fill="hold">
                            <p:stCondLst>
                              <p:cond delay="4500"/>
                            </p:stCondLst>
                            <p:childTnLst>
                              <p:par>
                                <p:cTn id="36" presetID="21" presetClass="entr" presetSubtype="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1000"/>
                                        <p:tgtEl>
                                          <p:spTgt spid="11"/>
                                        </p:tgtEl>
                                      </p:cBhvr>
                                    </p:animEffect>
                                  </p:childTnLst>
                                </p:cTn>
                              </p:par>
                            </p:childTnLst>
                          </p:cTn>
                        </p:par>
                        <p:par>
                          <p:cTn id="39" fill="hold">
                            <p:stCondLst>
                              <p:cond delay="5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6000"/>
                            </p:stCondLst>
                            <p:childTnLst>
                              <p:par>
                                <p:cTn id="44" presetID="21"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1000"/>
                                        <p:tgtEl>
                                          <p:spTgt spid="12"/>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p:bldP spid="15" grpId="0"/>
      <p:bldP spid="17" grpId="0"/>
      <p:bldP spid="18"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1AF3051-59A1-4C09-8124-065E5DBBB7A3}"/>
              </a:ext>
            </a:extLst>
          </p:cNvPr>
          <p:cNvSpPr txBox="1"/>
          <p:nvPr/>
        </p:nvSpPr>
        <p:spPr>
          <a:xfrm>
            <a:off x="2995444" y="927913"/>
            <a:ext cx="3265714" cy="584775"/>
          </a:xfrm>
          <a:prstGeom prst="rect">
            <a:avLst/>
          </a:prstGeom>
          <a:noFill/>
        </p:spPr>
        <p:txBody>
          <a:bodyPr wrap="square" rtlCol="0">
            <a:spAutoFit/>
          </a:bodyPr>
          <a:lstStyle/>
          <a:p>
            <a:r>
              <a:rPr lang="en-US" sz="3200" dirty="0" err="1">
                <a:solidFill>
                  <a:schemeClr val="bg1"/>
                </a:solidFill>
                <a:effectLst>
                  <a:outerShdw blurRad="38100" dist="38100" dir="2700000" algn="tl">
                    <a:srgbClr val="000000">
                      <a:alpha val="43137"/>
                    </a:srgbClr>
                  </a:outerShdw>
                </a:effectLst>
              </a:rPr>
              <a:t>Epiphanēs</a:t>
            </a:r>
            <a:endParaRPr lang="en-US" sz="3200" dirty="0"/>
          </a:p>
        </p:txBody>
      </p:sp>
      <p:sp>
        <p:nvSpPr>
          <p:cNvPr id="11" name="TextBox 10">
            <a:extLst>
              <a:ext uri="{FF2B5EF4-FFF2-40B4-BE49-F238E27FC236}">
                <a16:creationId xmlns:a16="http://schemas.microsoft.com/office/drawing/2014/main" id="{F3ED3C63-2083-4D11-AEED-568D9767E37F}"/>
              </a:ext>
            </a:extLst>
          </p:cNvPr>
          <p:cNvSpPr txBox="1"/>
          <p:nvPr/>
        </p:nvSpPr>
        <p:spPr>
          <a:xfrm>
            <a:off x="2986427" y="918905"/>
            <a:ext cx="2004473" cy="584775"/>
          </a:xfrm>
          <a:prstGeom prst="rect">
            <a:avLst/>
          </a:prstGeom>
          <a:noFill/>
        </p:spPr>
        <p:txBody>
          <a:bodyPr wrap="square" rtlCol="0">
            <a:spAutoFit/>
          </a:bodyPr>
          <a:lstStyle/>
          <a:p>
            <a:r>
              <a:rPr lang="en-US" sz="3200" dirty="0" err="1">
                <a:solidFill>
                  <a:schemeClr val="bg1"/>
                </a:solidFill>
                <a:effectLst>
                  <a:outerShdw blurRad="38100" dist="38100" dir="2700000" algn="tl">
                    <a:srgbClr val="000000">
                      <a:alpha val="43137"/>
                    </a:srgbClr>
                  </a:outerShdw>
                </a:effectLst>
              </a:rPr>
              <a:t>Epimanēs</a:t>
            </a:r>
            <a:endParaRPr lang="en-US" sz="3200"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D5E5E87D-61C7-4DD1-909B-F22F707B89CF}"/>
              </a:ext>
            </a:extLst>
          </p:cNvPr>
          <p:cNvSpPr txBox="1"/>
          <p:nvPr/>
        </p:nvSpPr>
        <p:spPr>
          <a:xfrm>
            <a:off x="457200" y="941443"/>
            <a:ext cx="281752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Antiochus IV ~</a:t>
            </a:r>
            <a:endParaRPr lang="en-US" sz="32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pic>
        <p:nvPicPr>
          <p:cNvPr id="6146" name="Picture 2" descr="Related image">
            <a:extLst>
              <a:ext uri="{FF2B5EF4-FFF2-40B4-BE49-F238E27FC236}">
                <a16:creationId xmlns:a16="http://schemas.microsoft.com/office/drawing/2014/main" id="{4564DA66-2CAE-49E1-9C2F-FAE860A8DDA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2813" y1="38472" x2="22813" y2="38472"/>
                        <a14:foregroundMark x1="44297" y1="39167" x2="44297" y2="39167"/>
                        <a14:foregroundMark x1="43203" y1="37778" x2="43203" y2="37778"/>
                        <a14:foregroundMark x1="42344" y1="35833" x2="42344" y2="35833"/>
                        <a14:foregroundMark x1="25234" y1="30417" x2="25234" y2="30417"/>
                        <a14:foregroundMark x1="23672" y1="31111" x2="23672" y2="31111"/>
                        <a14:foregroundMark x1="22734" y1="31389" x2="22734" y2="31389"/>
                        <a14:foregroundMark x1="22500" y1="31944" x2="16328" y2="44722"/>
                      </a14:backgroundRemoval>
                    </a14:imgEffect>
                  </a14:imgLayer>
                </a14:imgProps>
              </a:ext>
              <a:ext uri="{28A0092B-C50C-407E-A947-70E740481C1C}">
                <a14:useLocalDpi xmlns:a14="http://schemas.microsoft.com/office/drawing/2010/main" val="0"/>
              </a:ext>
            </a:extLst>
          </a:blip>
          <a:srcRect l="12850" t="24146" r="49892" b="6655"/>
          <a:stretch/>
        </p:blipFill>
        <p:spPr bwMode="auto">
          <a:xfrm>
            <a:off x="757084" y="2733366"/>
            <a:ext cx="3406877" cy="3559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100C4294-96FD-48B0-A36A-370E65F6CCC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2813" y1="38472" x2="22813" y2="38472"/>
                        <a14:foregroundMark x1="44297" y1="39167" x2="44297" y2="39167"/>
                        <a14:foregroundMark x1="43203" y1="37778" x2="43203" y2="37778"/>
                        <a14:foregroundMark x1="42344" y1="35833" x2="42344" y2="35833"/>
                        <a14:foregroundMark x1="25234" y1="30417" x2="25234" y2="30417"/>
                        <a14:foregroundMark x1="23672" y1="31111" x2="23672" y2="31111"/>
                        <a14:foregroundMark x1="22734" y1="31389" x2="22734" y2="31389"/>
                        <a14:foregroundMark x1="22500" y1="31944" x2="16328" y2="44722"/>
                      </a14:backgroundRemoval>
                    </a14:imgEffect>
                  </a14:imgLayer>
                </a14:imgProps>
              </a:ext>
              <a:ext uri="{28A0092B-C50C-407E-A947-70E740481C1C}">
                <a14:useLocalDpi xmlns:a14="http://schemas.microsoft.com/office/drawing/2010/main" val="0"/>
              </a:ext>
            </a:extLst>
          </a:blip>
          <a:srcRect l="50054" t="24146" r="12043" b="6655"/>
          <a:stretch/>
        </p:blipFill>
        <p:spPr bwMode="auto">
          <a:xfrm>
            <a:off x="4306512" y="2733366"/>
            <a:ext cx="3465871" cy="35592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80EA28-36E4-4CAF-8D14-05CD6AA142B0}"/>
              </a:ext>
            </a:extLst>
          </p:cNvPr>
          <p:cNvSpPr txBox="1"/>
          <p:nvPr/>
        </p:nvSpPr>
        <p:spPr>
          <a:xfrm rot="5400000">
            <a:off x="4013782" y="4033582"/>
            <a:ext cx="2163097"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Theos</a:t>
            </a:r>
          </a:p>
          <a:p>
            <a:pPr algn="ctr"/>
            <a:r>
              <a:rPr lang="en-US" sz="3200" dirty="0" err="1">
                <a:solidFill>
                  <a:schemeClr val="bg1"/>
                </a:solidFill>
                <a:effectLst>
                  <a:outerShdw blurRad="38100" dist="38100" dir="2700000" algn="tl">
                    <a:srgbClr val="000000">
                      <a:alpha val="43137"/>
                    </a:srgbClr>
                  </a:outerShdw>
                </a:effectLst>
              </a:rPr>
              <a:t>Epiphanēs</a:t>
            </a:r>
            <a:endParaRPr lang="en-US" sz="3200"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77AAE3C-5A98-4EEC-A5AC-CC406D23A072}"/>
              </a:ext>
            </a:extLst>
          </p:cNvPr>
          <p:cNvSpPr txBox="1"/>
          <p:nvPr/>
        </p:nvSpPr>
        <p:spPr>
          <a:xfrm>
            <a:off x="3234183" y="1720694"/>
            <a:ext cx="2954908"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God Manifested</a:t>
            </a:r>
          </a:p>
        </p:txBody>
      </p:sp>
    </p:spTree>
    <p:extLst>
      <p:ext uri="{BB962C8B-B14F-4D97-AF65-F5344CB8AC3E}">
        <p14:creationId xmlns:p14="http://schemas.microsoft.com/office/powerpoint/2010/main" val="1785432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lt">
                                    <p:tmPct val="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500"/>
                                        <p:tgtEl>
                                          <p:spTgt spid="614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10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500"/>
                            </p:stCondLst>
                            <p:childTnLst>
                              <p:par>
                                <p:cTn id="26" presetID="8" presetClass="emph" presetSubtype="0" fill="hold" grpId="1" nodeType="afterEffect">
                                  <p:stCondLst>
                                    <p:cond delay="1000"/>
                                  </p:stCondLst>
                                  <p:childTnLst>
                                    <p:animRot by="-5400000">
                                      <p:cBhvr>
                                        <p:cTn id="27" dur="1000" fill="hold"/>
                                        <p:tgtEl>
                                          <p:spTgt spid="2"/>
                                        </p:tgtEl>
                                        <p:attrNameLst>
                                          <p:attrName>r</p:attrName>
                                        </p:attrNameLst>
                                      </p:cBhvr>
                                    </p:animRot>
                                  </p:childTnLst>
                                </p:cTn>
                              </p:par>
                              <p:par>
                                <p:cTn id="28" presetID="35" presetClass="path" presetSubtype="0" fill="hold" grpId="2" nodeType="withEffect">
                                  <p:stCondLst>
                                    <p:cond delay="1000"/>
                                  </p:stCondLst>
                                  <p:childTnLst>
                                    <p:animMotion origin="layout" path="M 1.94444E-6 3.33333E-6 L -0.28976 -0.36621 " pathEditMode="relative" rAng="0" ptsTypes="AA">
                                      <p:cBhvr>
                                        <p:cTn id="29" dur="1000" fill="hold"/>
                                        <p:tgtEl>
                                          <p:spTgt spid="2"/>
                                        </p:tgtEl>
                                        <p:attrNameLst>
                                          <p:attrName>ppt_x</p:attrName>
                                          <p:attrName>ppt_y</p:attrName>
                                        </p:attrNameLst>
                                      </p:cBhvr>
                                      <p:rCtr x="-14497" y="-18310"/>
                                    </p:animMotion>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xit" presetSubtype="0" fill="hold" grpId="0" nodeType="clickEffect">
                                  <p:stCondLst>
                                    <p:cond delay="0"/>
                                  </p:stCondLst>
                                  <p:iterate type="lt">
                                    <p:tmPct val="10000"/>
                                  </p:iterate>
                                  <p:childTnLst>
                                    <p:animEffect transition="out" filter="fade">
                                      <p:cBhvr>
                                        <p:cTn id="37" dur="500"/>
                                        <p:tgtEl>
                                          <p:spTgt spid="10"/>
                                        </p:tgtEl>
                                      </p:cBhvr>
                                    </p:animEffect>
                                    <p:anim calcmode="lin" valueType="num">
                                      <p:cBhvr>
                                        <p:cTn id="38" dur="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 dur="500"/>
                                        <p:tgtEl>
                                          <p:spTgt spid="10"/>
                                        </p:tgtEl>
                                        <p:attrNameLst>
                                          <p:attrName>ppt_h</p:attrName>
                                        </p:attrNameLst>
                                      </p:cBhvr>
                                      <p:tavLst>
                                        <p:tav tm="0">
                                          <p:val>
                                            <p:strVal val="ppt_h"/>
                                          </p:val>
                                        </p:tav>
                                        <p:tav tm="100000">
                                          <p:val>
                                            <p:strVal val="ppt_h"/>
                                          </p:val>
                                        </p:tav>
                                      </p:tavLst>
                                    </p:anim>
                                    <p:set>
                                      <p:cBhvr>
                                        <p:cTn id="40" dur="1" fill="hold">
                                          <p:stCondLst>
                                            <p:cond delay="499"/>
                                          </p:stCondLst>
                                        </p:cTn>
                                        <p:tgtEl>
                                          <p:spTgt spid="10"/>
                                        </p:tgtEl>
                                        <p:attrNameLst>
                                          <p:attrName>style.visibility</p:attrName>
                                        </p:attrNameLst>
                                      </p:cBhvr>
                                      <p:to>
                                        <p:strVal val="hidden"/>
                                      </p:to>
                                    </p:set>
                                  </p:childTnLst>
                                </p:cTn>
                              </p:par>
                              <p:par>
                                <p:cTn id="41" presetID="45" presetClass="entr" presetSubtype="0" fill="hold" grpId="0" nodeType="withEffect">
                                  <p:stCondLst>
                                    <p:cond delay="250"/>
                                  </p:stCondLst>
                                  <p:iterate type="lt">
                                    <p:tmPct val="10000"/>
                                  </p:iterate>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ppt_w</p:attrName>
                                        </p:attrNameLst>
                                      </p:cBhvr>
                                      <p:tavLst>
                                        <p:tav tm="0" fmla="#ppt_w*sin(2.5*pi*$)">
                                          <p:val>
                                            <p:fltVal val="0"/>
                                          </p:val>
                                        </p:tav>
                                        <p:tav tm="100000">
                                          <p:val>
                                            <p:fltVal val="1"/>
                                          </p:val>
                                        </p:tav>
                                      </p:tavLst>
                                    </p:anim>
                                    <p:anim calcmode="lin" valueType="num">
                                      <p:cBhvr>
                                        <p:cTn id="45"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5" grpId="0"/>
      <p:bldP spid="2" grpId="0"/>
      <p:bldP spid="2" grpId="1"/>
      <p:bldP spid="2" grpId="2"/>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4D6C7EE-9DE0-4EB2-9A11-9CD436811A06}"/>
              </a:ext>
            </a:extLst>
          </p:cNvPr>
          <p:cNvGrpSpPr/>
          <p:nvPr/>
        </p:nvGrpSpPr>
        <p:grpSpPr>
          <a:xfrm>
            <a:off x="457200" y="2946737"/>
            <a:ext cx="8305800" cy="685800"/>
            <a:chOff x="457200" y="2946737"/>
            <a:chExt cx="8305800" cy="685800"/>
          </a:xfrm>
        </p:grpSpPr>
        <p:sp>
          <p:nvSpPr>
            <p:cNvPr id="11" name="Rectangle 10">
              <a:extLst>
                <a:ext uri="{FF2B5EF4-FFF2-40B4-BE49-F238E27FC236}">
                  <a16:creationId xmlns:a16="http://schemas.microsoft.com/office/drawing/2014/main" id="{326F26DE-F3AA-41EE-A8A6-086F2FB2B849}"/>
                </a:ext>
              </a:extLst>
            </p:cNvPr>
            <p:cNvSpPr/>
            <p:nvPr/>
          </p:nvSpPr>
          <p:spPr>
            <a:xfrm>
              <a:off x="457200" y="2946737"/>
              <a:ext cx="8305800" cy="685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231DCCC-91BC-42A8-AAC3-36C971EB09F9}"/>
                </a:ext>
              </a:extLst>
            </p:cNvPr>
            <p:cNvCxnSpPr/>
            <p:nvPr/>
          </p:nvCxnSpPr>
          <p:spPr>
            <a:xfrm rot="5400000">
              <a:off x="10287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D0019D-AFE9-41ED-A872-C13B7126C39A}"/>
                </a:ext>
              </a:extLst>
            </p:cNvPr>
            <p:cNvCxnSpPr/>
            <p:nvPr/>
          </p:nvCxnSpPr>
          <p:spPr>
            <a:xfrm rot="5400000">
              <a:off x="19431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8A32B-7A9C-45F3-B558-652A04E3D3DC}"/>
                </a:ext>
              </a:extLst>
            </p:cNvPr>
            <p:cNvCxnSpPr/>
            <p:nvPr/>
          </p:nvCxnSpPr>
          <p:spPr>
            <a:xfrm rot="5400000">
              <a:off x="2857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DE26E6-8DB3-4709-9743-ACF6071A1EE7}"/>
                </a:ext>
              </a:extLst>
            </p:cNvPr>
            <p:cNvCxnSpPr/>
            <p:nvPr/>
          </p:nvCxnSpPr>
          <p:spPr>
            <a:xfrm rot="5400000">
              <a:off x="37719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77E364-0E7F-49D0-9722-E9BCC970DF02}"/>
                </a:ext>
              </a:extLst>
            </p:cNvPr>
            <p:cNvCxnSpPr/>
            <p:nvPr/>
          </p:nvCxnSpPr>
          <p:spPr>
            <a:xfrm rot="5400000">
              <a:off x="46863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CDB830-62EC-46D3-8D63-86255452316D}"/>
                </a:ext>
              </a:extLst>
            </p:cNvPr>
            <p:cNvCxnSpPr/>
            <p:nvPr/>
          </p:nvCxnSpPr>
          <p:spPr>
            <a:xfrm rot="5400000">
              <a:off x="56007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1EA614-1803-43A9-8DAC-F7E23FCD7DAA}"/>
                </a:ext>
              </a:extLst>
            </p:cNvPr>
            <p:cNvCxnSpPr/>
            <p:nvPr/>
          </p:nvCxnSpPr>
          <p:spPr>
            <a:xfrm rot="5400000">
              <a:off x="65151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3CB859-C3B4-40F4-926C-0481A4D25400}"/>
                </a:ext>
              </a:extLst>
            </p:cNvPr>
            <p:cNvCxnSpPr/>
            <p:nvPr/>
          </p:nvCxnSpPr>
          <p:spPr>
            <a:xfrm rot="5400000">
              <a:off x="7429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EEA78E7D-8D1F-405F-A8E1-CCB62B4B08F4}"/>
              </a:ext>
            </a:extLst>
          </p:cNvPr>
          <p:cNvSpPr/>
          <p:nvPr/>
        </p:nvSpPr>
        <p:spPr>
          <a:xfrm>
            <a:off x="585019" y="2946814"/>
            <a:ext cx="6985820"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
        <p:nvSpPr>
          <p:cNvPr id="21" name="Rectangle 20">
            <a:extLst>
              <a:ext uri="{FF2B5EF4-FFF2-40B4-BE49-F238E27FC236}">
                <a16:creationId xmlns:a16="http://schemas.microsoft.com/office/drawing/2014/main" id="{56B3DE96-0D9E-4BE8-BE59-0340618CB1F1}"/>
              </a:ext>
            </a:extLst>
          </p:cNvPr>
          <p:cNvSpPr/>
          <p:nvPr/>
        </p:nvSpPr>
        <p:spPr>
          <a:xfrm>
            <a:off x="545690" y="2955410"/>
            <a:ext cx="3868993" cy="6858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A7D4E6B6-3E9A-4548-851B-A0A9757A44FE}"/>
              </a:ext>
            </a:extLst>
          </p:cNvPr>
          <p:cNvCxnSpPr>
            <a:cxnSpLocks/>
          </p:cNvCxnSpPr>
          <p:nvPr/>
        </p:nvCxnSpPr>
        <p:spPr>
          <a:xfrm flipH="1" flipV="1">
            <a:off x="855411" y="3711677"/>
            <a:ext cx="605914" cy="52014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0B00CB-6ECE-4A6C-9763-631417999A6E}"/>
              </a:ext>
            </a:extLst>
          </p:cNvPr>
          <p:cNvCxnSpPr>
            <a:cxnSpLocks/>
            <a:stCxn id="31" idx="0"/>
          </p:cNvCxnSpPr>
          <p:nvPr/>
        </p:nvCxnSpPr>
        <p:spPr>
          <a:xfrm flipH="1" flipV="1">
            <a:off x="580103" y="3682181"/>
            <a:ext cx="900883" cy="1513686"/>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026D151-5940-4E83-BDFD-F28B8C2956C5}"/>
              </a:ext>
            </a:extLst>
          </p:cNvPr>
          <p:cNvCxnSpPr>
            <a:cxnSpLocks/>
          </p:cNvCxnSpPr>
          <p:nvPr/>
        </p:nvCxnSpPr>
        <p:spPr>
          <a:xfrm flipV="1">
            <a:off x="3729701" y="3687097"/>
            <a:ext cx="640735" cy="55140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1BF3531-8A74-4002-A652-529B92C924F5}"/>
              </a:ext>
            </a:extLst>
          </p:cNvPr>
          <p:cNvSpPr txBox="1"/>
          <p:nvPr/>
        </p:nvSpPr>
        <p:spPr>
          <a:xfrm>
            <a:off x="904072" y="3086849"/>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500 BC</a:t>
            </a:r>
          </a:p>
        </p:txBody>
      </p:sp>
      <p:sp>
        <p:nvSpPr>
          <p:cNvPr id="27" name="TextBox 26">
            <a:extLst>
              <a:ext uri="{FF2B5EF4-FFF2-40B4-BE49-F238E27FC236}">
                <a16:creationId xmlns:a16="http://schemas.microsoft.com/office/drawing/2014/main" id="{3121FFD8-6CC3-458B-9601-BD5BBD03A589}"/>
              </a:ext>
            </a:extLst>
          </p:cNvPr>
          <p:cNvSpPr txBox="1"/>
          <p:nvPr/>
        </p:nvSpPr>
        <p:spPr>
          <a:xfrm>
            <a:off x="2737792"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400 BC</a:t>
            </a:r>
          </a:p>
        </p:txBody>
      </p:sp>
      <p:sp>
        <p:nvSpPr>
          <p:cNvPr id="28" name="TextBox 27">
            <a:extLst>
              <a:ext uri="{FF2B5EF4-FFF2-40B4-BE49-F238E27FC236}">
                <a16:creationId xmlns:a16="http://schemas.microsoft.com/office/drawing/2014/main" id="{1F80CB1F-6431-4D63-BCBF-B9AF4A354346}"/>
              </a:ext>
            </a:extLst>
          </p:cNvPr>
          <p:cNvSpPr txBox="1"/>
          <p:nvPr/>
        </p:nvSpPr>
        <p:spPr>
          <a:xfrm>
            <a:off x="4571198"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300 BC</a:t>
            </a:r>
          </a:p>
        </p:txBody>
      </p:sp>
      <p:sp>
        <p:nvSpPr>
          <p:cNvPr id="29" name="TextBox 28">
            <a:extLst>
              <a:ext uri="{FF2B5EF4-FFF2-40B4-BE49-F238E27FC236}">
                <a16:creationId xmlns:a16="http://schemas.microsoft.com/office/drawing/2014/main" id="{D9AE47E8-CB9E-4ED3-9691-D8470FB03FCC}"/>
              </a:ext>
            </a:extLst>
          </p:cNvPr>
          <p:cNvSpPr txBox="1"/>
          <p:nvPr/>
        </p:nvSpPr>
        <p:spPr>
          <a:xfrm>
            <a:off x="6402301"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200 BC</a:t>
            </a:r>
          </a:p>
        </p:txBody>
      </p:sp>
      <p:sp>
        <p:nvSpPr>
          <p:cNvPr id="30" name="TextBox 29">
            <a:extLst>
              <a:ext uri="{FF2B5EF4-FFF2-40B4-BE49-F238E27FC236}">
                <a16:creationId xmlns:a16="http://schemas.microsoft.com/office/drawing/2014/main" id="{5F226A6F-6AF1-44CA-8A66-B0BB6981DAC2}"/>
              </a:ext>
            </a:extLst>
          </p:cNvPr>
          <p:cNvSpPr txBox="1"/>
          <p:nvPr/>
        </p:nvSpPr>
        <p:spPr>
          <a:xfrm>
            <a:off x="553100" y="4231822"/>
            <a:ext cx="1826281"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Fall of Babylon</a:t>
            </a:r>
            <a:endParaRPr lang="en-US" sz="2000" b="1" dirty="0"/>
          </a:p>
          <a:p>
            <a:pPr algn="ctr"/>
            <a:r>
              <a:rPr lang="en-US" sz="2000" b="1" dirty="0">
                <a:solidFill>
                  <a:schemeClr val="accent2">
                    <a:lumMod val="50000"/>
                  </a:schemeClr>
                </a:solidFill>
              </a:rPr>
              <a:t>(539 BC)</a:t>
            </a:r>
          </a:p>
        </p:txBody>
      </p:sp>
      <p:sp>
        <p:nvSpPr>
          <p:cNvPr id="31" name="TextBox 30">
            <a:extLst>
              <a:ext uri="{FF2B5EF4-FFF2-40B4-BE49-F238E27FC236}">
                <a16:creationId xmlns:a16="http://schemas.microsoft.com/office/drawing/2014/main" id="{B19D8F0F-80A1-424B-93E6-8B8049BB48D8}"/>
              </a:ext>
            </a:extLst>
          </p:cNvPr>
          <p:cNvSpPr txBox="1"/>
          <p:nvPr/>
        </p:nvSpPr>
        <p:spPr>
          <a:xfrm>
            <a:off x="567845" y="5195867"/>
            <a:ext cx="1826281"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Daniel’s vision</a:t>
            </a:r>
            <a:endParaRPr lang="en-US" sz="2000" b="1" dirty="0"/>
          </a:p>
          <a:p>
            <a:pPr algn="ctr"/>
            <a:r>
              <a:rPr lang="en-US" sz="2000" b="1" dirty="0">
                <a:solidFill>
                  <a:schemeClr val="accent2">
                    <a:lumMod val="50000"/>
                  </a:schemeClr>
                </a:solidFill>
              </a:rPr>
              <a:t>(547 BC)</a:t>
            </a:r>
          </a:p>
        </p:txBody>
      </p:sp>
      <p:sp>
        <p:nvSpPr>
          <p:cNvPr id="32" name="TextBox 31">
            <a:extLst>
              <a:ext uri="{FF2B5EF4-FFF2-40B4-BE49-F238E27FC236}">
                <a16:creationId xmlns:a16="http://schemas.microsoft.com/office/drawing/2014/main" id="{C5F6E172-C984-4D3C-9E9E-0E4A0516DCC9}"/>
              </a:ext>
            </a:extLst>
          </p:cNvPr>
          <p:cNvSpPr txBox="1"/>
          <p:nvPr/>
        </p:nvSpPr>
        <p:spPr>
          <a:xfrm>
            <a:off x="1337183" y="1757350"/>
            <a:ext cx="1238864" cy="439541"/>
          </a:xfrm>
          <a:prstGeom prst="rect">
            <a:avLst/>
          </a:prstGeom>
          <a:solidFill>
            <a:schemeClr val="accent2">
              <a:lumMod val="50000"/>
            </a:schemeClr>
          </a:solidFill>
          <a:ln w="28575">
            <a:noFill/>
          </a:ln>
        </p:spPr>
        <p:txBody>
          <a:bodyPr wrap="square" rtlCol="0">
            <a:noAutofit/>
          </a:bodyPr>
          <a:lstStyle/>
          <a:p>
            <a:pPr algn="ctr"/>
            <a:r>
              <a:rPr lang="en-US" sz="2000" b="1" dirty="0">
                <a:solidFill>
                  <a:schemeClr val="bg1"/>
                </a:solidFill>
              </a:rPr>
              <a:t>217 years</a:t>
            </a:r>
          </a:p>
        </p:txBody>
      </p:sp>
      <p:sp>
        <p:nvSpPr>
          <p:cNvPr id="33" name="TextBox 32">
            <a:extLst>
              <a:ext uri="{FF2B5EF4-FFF2-40B4-BE49-F238E27FC236}">
                <a16:creationId xmlns:a16="http://schemas.microsoft.com/office/drawing/2014/main" id="{316A81AA-FC5B-4A23-874C-A45FB05F8332}"/>
              </a:ext>
            </a:extLst>
          </p:cNvPr>
          <p:cNvSpPr txBox="1"/>
          <p:nvPr/>
        </p:nvSpPr>
        <p:spPr>
          <a:xfrm>
            <a:off x="2874991" y="4248332"/>
            <a:ext cx="1660255"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Fall of Persia</a:t>
            </a:r>
            <a:endParaRPr lang="en-US" sz="2000" b="1" dirty="0"/>
          </a:p>
          <a:p>
            <a:pPr algn="ctr"/>
            <a:r>
              <a:rPr lang="en-US" sz="2000" b="1" dirty="0">
                <a:solidFill>
                  <a:schemeClr val="accent2">
                    <a:lumMod val="50000"/>
                  </a:schemeClr>
                </a:solidFill>
              </a:rPr>
              <a:t>(530 BC)</a:t>
            </a:r>
          </a:p>
        </p:txBody>
      </p:sp>
      <p:sp>
        <p:nvSpPr>
          <p:cNvPr id="34" name="Left Brace 33">
            <a:extLst>
              <a:ext uri="{FF2B5EF4-FFF2-40B4-BE49-F238E27FC236}">
                <a16:creationId xmlns:a16="http://schemas.microsoft.com/office/drawing/2014/main" id="{C94C01A5-2841-4C4B-8B1A-280D47B0D903}"/>
              </a:ext>
            </a:extLst>
          </p:cNvPr>
          <p:cNvSpPr/>
          <p:nvPr/>
        </p:nvSpPr>
        <p:spPr>
          <a:xfrm rot="5400000">
            <a:off x="3873423" y="-855891"/>
            <a:ext cx="374599" cy="6990738"/>
          </a:xfrm>
          <a:prstGeom prst="leftBrace">
            <a:avLst>
              <a:gd name="adj1" fmla="val 8333"/>
              <a:gd name="adj2" fmla="val 42777"/>
            </a:avLst>
          </a:prstGeom>
          <a:ln w="38100">
            <a:solidFill>
              <a:schemeClr val="bg1">
                <a:lumMod val="8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DBF77232-2DB9-4539-AF45-0D6C4B4F5F82}"/>
              </a:ext>
            </a:extLst>
          </p:cNvPr>
          <p:cNvSpPr txBox="1"/>
          <p:nvPr/>
        </p:nvSpPr>
        <p:spPr>
          <a:xfrm>
            <a:off x="3955938" y="1779622"/>
            <a:ext cx="1232112" cy="471966"/>
          </a:xfrm>
          <a:prstGeom prst="rect">
            <a:avLst/>
          </a:prstGeom>
          <a:solidFill>
            <a:schemeClr val="accent2">
              <a:lumMod val="50000"/>
            </a:schemeClr>
          </a:solidFill>
          <a:ln w="28575">
            <a:noFill/>
          </a:ln>
        </p:spPr>
        <p:txBody>
          <a:bodyPr wrap="square" rtlCol="0">
            <a:noAutofit/>
          </a:bodyPr>
          <a:lstStyle/>
          <a:p>
            <a:pPr algn="ctr"/>
            <a:r>
              <a:rPr lang="en-US" sz="2000" b="1" dirty="0">
                <a:solidFill>
                  <a:schemeClr val="bg1"/>
                </a:solidFill>
              </a:rPr>
              <a:t>383 years</a:t>
            </a:r>
          </a:p>
        </p:txBody>
      </p:sp>
      <p:sp>
        <p:nvSpPr>
          <p:cNvPr id="36" name="Left Brace 35">
            <a:extLst>
              <a:ext uri="{FF2B5EF4-FFF2-40B4-BE49-F238E27FC236}">
                <a16:creationId xmlns:a16="http://schemas.microsoft.com/office/drawing/2014/main" id="{C03B03A5-E7BD-408B-A15E-8DEC74676192}"/>
              </a:ext>
            </a:extLst>
          </p:cNvPr>
          <p:cNvSpPr/>
          <p:nvPr/>
        </p:nvSpPr>
        <p:spPr>
          <a:xfrm rot="5400000">
            <a:off x="2274938" y="737673"/>
            <a:ext cx="430159" cy="3849328"/>
          </a:xfrm>
          <a:prstGeom prst="leftBrace">
            <a:avLst>
              <a:gd name="adj1" fmla="val 8333"/>
              <a:gd name="adj2" fmla="val 63764"/>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40340335-9A16-485A-B961-4E83F9C8EFC2}"/>
              </a:ext>
            </a:extLst>
          </p:cNvPr>
          <p:cNvCxnSpPr>
            <a:cxnSpLocks/>
          </p:cNvCxnSpPr>
          <p:nvPr/>
        </p:nvCxnSpPr>
        <p:spPr>
          <a:xfrm flipV="1">
            <a:off x="6925175" y="3687101"/>
            <a:ext cx="640735" cy="55140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96A2DA8-7FB8-4071-894F-FA17291CBF53}"/>
              </a:ext>
            </a:extLst>
          </p:cNvPr>
          <p:cNvSpPr txBox="1"/>
          <p:nvPr/>
        </p:nvSpPr>
        <p:spPr>
          <a:xfrm>
            <a:off x="6070465" y="4248336"/>
            <a:ext cx="1660255"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Antiochus IV</a:t>
            </a:r>
            <a:endParaRPr lang="en-US" sz="2000" b="1" dirty="0"/>
          </a:p>
          <a:p>
            <a:pPr algn="ctr"/>
            <a:r>
              <a:rPr lang="en-US" sz="2000" b="1" dirty="0">
                <a:solidFill>
                  <a:schemeClr val="accent2">
                    <a:lumMod val="50000"/>
                  </a:schemeClr>
                </a:solidFill>
              </a:rPr>
              <a:t>(164 BC)</a:t>
            </a:r>
          </a:p>
        </p:txBody>
      </p:sp>
    </p:spTree>
    <p:extLst>
      <p:ext uri="{BB962C8B-B14F-4D97-AF65-F5344CB8AC3E}">
        <p14:creationId xmlns:p14="http://schemas.microsoft.com/office/powerpoint/2010/main" val="1230854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22" presetClass="entr" presetSubtype="4" fill="hold" nodeType="withEffect">
                                  <p:stCondLst>
                                    <p:cond delay="10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22" presetClass="entr" presetSubtype="4" fill="hold" nodeType="withEffect">
                                  <p:stCondLst>
                                    <p:cond delay="30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22" presetClass="entr" presetSubtype="4" fill="hold" nodeType="withEffect">
                                  <p:stCondLst>
                                    <p:cond delay="50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22" presetClass="entr" presetSubtype="8" fill="hold" grpId="1" nodeType="withEffect">
                                  <p:stCondLst>
                                    <p:cond delay="60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22" presetClass="entr" presetSubtype="4" fill="hold" grpId="0" nodeType="withEffect">
                                  <p:stCondLst>
                                    <p:cond delay="70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2" fill="hold" grpId="0" nodeType="clickEffect">
                                  <p:stCondLst>
                                    <p:cond delay="0"/>
                                  </p:stCondLst>
                                  <p:childTnLst>
                                    <p:animEffect transition="out" filter="wipe(right)">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22" presetClass="entr" presetSubtype="4" fill="hold" grpId="0" nodeType="withEffect">
                                  <p:stCondLst>
                                    <p:cond delay="90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500"/>
                                        <p:tgtEl>
                                          <p:spTgt spid="34"/>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par>
                          <p:cTn id="67" fill="hold">
                            <p:stCondLst>
                              <p:cond delay="2500"/>
                            </p:stCondLst>
                            <p:childTnLst>
                              <p:par>
                                <p:cTn id="68" presetID="22" presetClass="entr" presetSubtype="4"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1" grpId="1"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B4AD18B3-AE2D-4BB5-BB30-4EBDCCDBF10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3808613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DA69AD0-FF02-42FC-8823-39AB4C665BEC}"/>
              </a:ext>
            </a:extLst>
          </p:cNvPr>
          <p:cNvSpPr/>
          <p:nvPr/>
        </p:nvSpPr>
        <p:spPr>
          <a:xfrm>
            <a:off x="386390" y="5350758"/>
            <a:ext cx="6865750"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8FB076F-DA99-4192-9EF4-60DFFA26E469}"/>
              </a:ext>
            </a:extLst>
          </p:cNvPr>
          <p:cNvSpPr/>
          <p:nvPr/>
        </p:nvSpPr>
        <p:spPr>
          <a:xfrm>
            <a:off x="373625" y="2369574"/>
            <a:ext cx="6494207"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Luke 21:24 ~ </a:t>
            </a:r>
            <a:r>
              <a:rPr lang="en-US" sz="3200" dirty="0">
                <a:solidFill>
                  <a:srgbClr val="FFFF00"/>
                </a:solidFill>
                <a:effectLst>
                  <a:outerShdw blurRad="38100" dist="38100" dir="2700000" algn="tl">
                    <a:srgbClr val="000000">
                      <a:alpha val="43137"/>
                    </a:srgbClr>
                  </a:outerShdw>
                </a:effectLst>
              </a:rPr>
              <a:t>And they will fall by the edge of the sword, and be led away captive into all nations. And Jerusalem will be trampled by Gentiles until the times of the Gentiles are fulfilled.</a:t>
            </a:r>
            <a:endParaRPr lang="en-US" sz="4800" i="1" dirty="0">
              <a:solidFill>
                <a:srgbClr val="FFFF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4DFF5713-4F68-483A-AC7B-7D373AD6A5A7}"/>
              </a:ext>
            </a:extLst>
          </p:cNvPr>
          <p:cNvSpPr txBox="1"/>
          <p:nvPr/>
        </p:nvSpPr>
        <p:spPr>
          <a:xfrm>
            <a:off x="685800" y="2913043"/>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101600" dist="76200" dir="1800000" algn="tl" rotWithShape="0">
                    <a:srgbClr val="602E04">
                      <a:alpha val="88000"/>
                    </a:srgbClr>
                  </a:outerShdw>
                </a:effectLst>
              </a:rPr>
              <a:t> </a:t>
            </a:r>
            <a:r>
              <a:rPr lang="en-US" sz="3200" dirty="0">
                <a:solidFill>
                  <a:schemeClr val="bg1"/>
                </a:solidFill>
              </a:rPr>
              <a:t>Dan. 2:4 – 7:28 written in Aramaic</a:t>
            </a:r>
            <a:endParaRPr lang="en-US" sz="3200" dirty="0">
              <a:solidFill>
                <a:schemeClr val="bg1"/>
              </a:solidFill>
              <a:effectLst>
                <a:outerShdw blurRad="101600" dist="76200" dir="1800000" algn="tl" rotWithShape="0">
                  <a:srgbClr val="602E04">
                    <a:alpha val="88000"/>
                  </a:srgbClr>
                </a:outerShdw>
              </a:effectLst>
            </a:endParaRPr>
          </a:p>
        </p:txBody>
      </p:sp>
      <p:sp>
        <p:nvSpPr>
          <p:cNvPr id="10" name="TextBox 9">
            <a:extLst>
              <a:ext uri="{FF2B5EF4-FFF2-40B4-BE49-F238E27FC236}">
                <a16:creationId xmlns:a16="http://schemas.microsoft.com/office/drawing/2014/main" id="{4D4A1142-CBA0-4972-902E-377B00BCA7C1}"/>
              </a:ext>
            </a:extLst>
          </p:cNvPr>
          <p:cNvSpPr txBox="1"/>
          <p:nvPr/>
        </p:nvSpPr>
        <p:spPr>
          <a:xfrm>
            <a:off x="456448" y="3440638"/>
            <a:ext cx="8229600" cy="255454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Rom. 11:25 ~ </a:t>
            </a:r>
            <a:r>
              <a:rPr lang="en-US" sz="3200" dirty="0">
                <a:solidFill>
                  <a:srgbClr val="FFFF00"/>
                </a:solidFill>
                <a:effectLst>
                  <a:outerShdw blurRad="38100" dist="38100" dir="2700000" algn="tl">
                    <a:srgbClr val="000000">
                      <a:alpha val="43137"/>
                    </a:srgbClr>
                  </a:outerShdw>
                </a:effectLst>
              </a:rPr>
              <a:t>For I do not desire, brethren, that you should be ignorant of this mystery, lest you should be wise in your own opinion, that blindness in part has happened to Israel until the fullness of the Gentiles has come in.</a:t>
            </a:r>
          </a:p>
        </p:txBody>
      </p:sp>
    </p:spTree>
    <p:extLst>
      <p:ext uri="{BB962C8B-B14F-4D97-AF65-F5344CB8AC3E}">
        <p14:creationId xmlns:p14="http://schemas.microsoft.com/office/powerpoint/2010/main" val="26212273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8" grpId="0"/>
      <p:bldP spid="8" grpId="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holy ones </a:t>
            </a:r>
            <a:r>
              <a:rPr lang="en-US" sz="3200" i="1" dirty="0">
                <a:solidFill>
                  <a:schemeClr val="bg1"/>
                </a:solidFill>
                <a:effectLst>
                  <a:outerShdw blurRad="38100" dist="38100" dir="2700000" algn="tl">
                    <a:srgbClr val="000000">
                      <a:alpha val="43137"/>
                    </a:srgbClr>
                  </a:outerShdw>
                </a:effectLst>
              </a:rPr>
              <a:t>~ </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qadosh</a:t>
            </a:r>
            <a:r>
              <a:rPr lang="en-US" sz="3200" dirty="0">
                <a:solidFill>
                  <a:schemeClr val="bg1"/>
                </a:solidFill>
                <a:effectLst>
                  <a:outerShdw blurRad="38100" dist="38100" dir="2700000" algn="tl">
                    <a:srgbClr val="000000">
                      <a:alpha val="43137"/>
                    </a:srgbClr>
                  </a:outerShdw>
                </a:effectLst>
              </a:rPr>
              <a:t> – KJV, </a:t>
            </a:r>
            <a:r>
              <a:rPr lang="en-US" sz="3200" dirty="0">
                <a:solidFill>
                  <a:srgbClr val="FFFF00"/>
                </a:solidFill>
                <a:effectLst>
                  <a:outerShdw blurRad="38100" dist="38100" dir="2700000" algn="tl">
                    <a:srgbClr val="000000">
                      <a:alpha val="43137"/>
                    </a:srgbClr>
                  </a:outerShdw>
                </a:effectLst>
              </a:rPr>
              <a:t>saints</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3476345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B4AD18B3-AE2D-4BB5-BB30-4EBDCCDBF10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333210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93AD55-D152-4275-8122-34345547A253}"/>
              </a:ext>
            </a:extLst>
          </p:cNvPr>
          <p:cNvSpPr txBox="1"/>
          <p:nvPr/>
        </p:nvSpPr>
        <p:spPr>
          <a:xfrm>
            <a:off x="460208" y="2921883"/>
            <a:ext cx="8229600" cy="156966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The day the sacrifices were taken away, Dec. 16, 167 BC + 2,300 sacrifices = Day the sacrifices were restored, Dec. 25, 164 BC</a:t>
            </a:r>
          </a:p>
        </p:txBody>
      </p:sp>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156966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Antiochus’ 1</a:t>
            </a:r>
            <a:r>
              <a:rPr lang="en-US" sz="3200" baseline="30000" dirty="0">
                <a:solidFill>
                  <a:schemeClr val="bg1"/>
                </a:solidFill>
                <a:effectLst>
                  <a:outerShdw blurRad="38100" dist="38100" dir="2700000" algn="tl">
                    <a:srgbClr val="000000">
                      <a:alpha val="43137"/>
                    </a:srgbClr>
                  </a:outerShdw>
                </a:effectLst>
              </a:rPr>
              <a:t>st</a:t>
            </a:r>
            <a:r>
              <a:rPr lang="en-US" sz="3200" dirty="0">
                <a:solidFill>
                  <a:schemeClr val="bg1"/>
                </a:solidFill>
                <a:effectLst>
                  <a:outerShdw blurRad="38100" dist="38100" dir="2700000" algn="tl">
                    <a:srgbClr val="000000">
                      <a:alpha val="43137"/>
                    </a:srgbClr>
                  </a:outerShdw>
                </a:effectLst>
              </a:rPr>
              <a:t> incursion in Israel, Sept. 6, 170 BC + 2300 days = Day the sacrifices were restored, Dec. 25, 164 BC</a:t>
            </a:r>
            <a:endParaRPr lang="en-US" sz="48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
        <p:nvSpPr>
          <p:cNvPr id="7" name="TextBox 6">
            <a:extLst>
              <a:ext uri="{FF2B5EF4-FFF2-40B4-BE49-F238E27FC236}">
                <a16:creationId xmlns:a16="http://schemas.microsoft.com/office/drawing/2014/main" id="{468F7527-45BE-453D-A441-E50803CF41EA}"/>
              </a:ext>
            </a:extLst>
          </p:cNvPr>
          <p:cNvSpPr txBox="1"/>
          <p:nvPr/>
        </p:nvSpPr>
        <p:spPr>
          <a:xfrm>
            <a:off x="460956" y="2391112"/>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Literally, </a:t>
            </a:r>
            <a:r>
              <a:rPr lang="en-US" sz="3200" i="1" dirty="0">
                <a:solidFill>
                  <a:schemeClr val="bg1"/>
                </a:solidFill>
                <a:effectLst>
                  <a:outerShdw blurRad="38100" dist="38100" dir="2700000" algn="tl">
                    <a:srgbClr val="000000">
                      <a:alpha val="43137"/>
                    </a:srgbClr>
                  </a:outerShdw>
                </a:effectLst>
              </a:rPr>
              <a:t>2300 evening and morning</a:t>
            </a:r>
            <a:endParaRPr lang="en-US" sz="4800" i="1" dirty="0">
              <a:solidFill>
                <a:schemeClr val="bg1"/>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062A8199-2910-448A-8375-DE121FABF52B}"/>
              </a:ext>
            </a:extLst>
          </p:cNvPr>
          <p:cNvSpPr txBox="1"/>
          <p:nvPr/>
        </p:nvSpPr>
        <p:spPr>
          <a:xfrm>
            <a:off x="685800" y="4394989"/>
            <a:ext cx="8001000" cy="584775"/>
          </a:xfrm>
          <a:prstGeom prst="rect">
            <a:avLst/>
          </a:prstGeom>
          <a:noFill/>
        </p:spPr>
        <p:txBody>
          <a:bodyPr wrap="square" rtlCol="0">
            <a:spAutoFit/>
          </a:bodyPr>
          <a:lstStyle/>
          <a:p>
            <a:pPr>
              <a:buFont typeface="Arial" pitchFamily="34" charset="0"/>
              <a:buChar char="•"/>
            </a:pPr>
            <a:r>
              <a:rPr lang="en-US" sz="3200" dirty="0">
                <a:solidFill>
                  <a:schemeClr val="bg1"/>
                </a:solidFill>
                <a:effectLst>
                  <a:outerShdw blurRad="101600" dist="76200" dir="1800000" algn="tl" rotWithShape="0">
                    <a:srgbClr val="602E04">
                      <a:alpha val="88000"/>
                    </a:srgbClr>
                  </a:outerShdw>
                </a:effectLst>
              </a:rPr>
              <a:t> </a:t>
            </a:r>
            <a:r>
              <a:rPr lang="en-US" sz="3200" dirty="0">
                <a:solidFill>
                  <a:schemeClr val="bg1"/>
                </a:solidFill>
              </a:rPr>
              <a:t>Dec. 25, 164 BC ~ 1</a:t>
            </a:r>
            <a:r>
              <a:rPr lang="en-US" sz="3200" baseline="30000" dirty="0">
                <a:solidFill>
                  <a:schemeClr val="bg1"/>
                </a:solidFill>
              </a:rPr>
              <a:t>st</a:t>
            </a:r>
            <a:r>
              <a:rPr lang="en-US" sz="3200" dirty="0">
                <a:solidFill>
                  <a:schemeClr val="bg1"/>
                </a:solidFill>
              </a:rPr>
              <a:t> </a:t>
            </a:r>
            <a:r>
              <a:rPr lang="en-US" sz="3200" dirty="0" err="1">
                <a:solidFill>
                  <a:schemeClr val="bg1"/>
                </a:solidFill>
              </a:rPr>
              <a:t>Hanukuh</a:t>
            </a:r>
            <a:endParaRPr lang="en-US" sz="3200" dirty="0">
              <a:solidFill>
                <a:schemeClr val="bg1"/>
              </a:solidFill>
              <a:effectLst>
                <a:outerShdw blurRad="101600" dist="76200" dir="1800000" algn="tl" rotWithShape="0">
                  <a:srgbClr val="602E04">
                    <a:alpha val="88000"/>
                  </a:srgbClr>
                </a:outerShdw>
              </a:effectLst>
            </a:endParaRPr>
          </a:p>
        </p:txBody>
      </p:sp>
      <p:pic>
        <p:nvPicPr>
          <p:cNvPr id="3" name="Picture 2" descr="A picture containing object, candelabra, drawing&#10;&#10;Description automatically generated">
            <a:extLst>
              <a:ext uri="{FF2B5EF4-FFF2-40B4-BE49-F238E27FC236}">
                <a16:creationId xmlns:a16="http://schemas.microsoft.com/office/drawing/2014/main" id="{E81E4207-5A83-4BC8-891B-492C1631A2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00" b="96333" l="6000" r="91667">
                        <a14:foregroundMark x1="7667" y1="25667" x2="7667" y2="25667"/>
                        <a14:foregroundMark x1="6333" y1="39000" x2="6333" y2="39000"/>
                        <a14:foregroundMark x1="8000" y1="17000" x2="8000" y2="17000"/>
                        <a14:foregroundMark x1="8333" y1="12667" x2="8333" y2="12667"/>
                        <a14:foregroundMark x1="7667" y1="23333" x2="8000" y2="31000"/>
                        <a14:foregroundMark x1="9000" y1="12333" x2="9000" y2="12333"/>
                        <a14:foregroundMark x1="17333" y1="12000" x2="17333" y2="12000"/>
                        <a14:foregroundMark x1="27333" y1="12000" x2="27333" y2="12000"/>
                        <a14:foregroundMark x1="39333" y1="11333" x2="39333" y2="11333"/>
                        <a14:foregroundMark x1="49667" y1="5333" x2="49667" y2="5333"/>
                        <a14:foregroundMark x1="48667" y1="14667" x2="48667" y2="14667"/>
                        <a14:foregroundMark x1="48667" y1="12333" x2="48000" y2="28000"/>
                        <a14:foregroundMark x1="48333" y1="11000" x2="48333" y2="11000"/>
                        <a14:foregroundMark x1="59333" y1="12667" x2="59333" y2="12667"/>
                        <a14:foregroundMark x1="70333" y1="11333" x2="70333" y2="11333"/>
                        <a14:foregroundMark x1="80333" y1="11333" x2="80333" y2="11333"/>
                        <a14:foregroundMark x1="91000" y1="11000" x2="91000" y2="11000"/>
                        <a14:foregroundMark x1="91667" y1="39667" x2="91000" y2="57667"/>
                        <a14:foregroundMark x1="42333" y1="96333" x2="52667" y2="95667"/>
                        <a14:backgroundMark x1="48667" y1="58000" x2="48667" y2="58000"/>
                        <a14:backgroundMark x1="49333" y1="84333" x2="49333" y2="8433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234152">
            <a:off x="5778344" y="3049783"/>
            <a:ext cx="2857500" cy="2857500"/>
          </a:xfrm>
          <a:prstGeom prst="rect">
            <a:avLst/>
          </a:prstGeom>
        </p:spPr>
      </p:pic>
    </p:spTree>
    <p:extLst>
      <p:ext uri="{BB962C8B-B14F-4D97-AF65-F5344CB8AC3E}">
        <p14:creationId xmlns:p14="http://schemas.microsoft.com/office/powerpoint/2010/main" val="4190934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7"/>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5" grpId="1"/>
      <p:bldP spid="7" grpId="0"/>
      <p:bldP spid="7" grpId="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B4AD18B3-AE2D-4BB5-BB30-4EBDCCDBF10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2379765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Jer. 30:7 ~ </a:t>
            </a:r>
            <a:r>
              <a:rPr lang="en-US" sz="3200" dirty="0">
                <a:solidFill>
                  <a:srgbClr val="FFFF00"/>
                </a:solidFill>
                <a:effectLst>
                  <a:outerShdw blurRad="38100" dist="38100" dir="2700000" algn="tl">
                    <a:srgbClr val="000000">
                      <a:alpha val="43137"/>
                    </a:srgbClr>
                  </a:outerShdw>
                </a:effectLst>
              </a:rPr>
              <a:t>Alas! For that day </a:t>
            </a:r>
            <a:r>
              <a:rPr lang="en-US" sz="3200" i="1" dirty="0">
                <a:solidFill>
                  <a:srgbClr val="FFFF00"/>
                </a:solidFill>
                <a:effectLst>
                  <a:outerShdw blurRad="38100" dist="38100" dir="2700000" algn="tl">
                    <a:srgbClr val="000000">
                      <a:alpha val="43137"/>
                    </a:srgbClr>
                  </a:outerShdw>
                </a:effectLst>
              </a:rPr>
              <a:t>is</a:t>
            </a:r>
            <a:r>
              <a:rPr lang="en-US" sz="3200" dirty="0">
                <a:solidFill>
                  <a:srgbClr val="FFFF00"/>
                </a:solidFill>
                <a:effectLst>
                  <a:outerShdw blurRad="38100" dist="38100" dir="2700000" algn="tl">
                    <a:srgbClr val="000000">
                      <a:alpha val="43137"/>
                    </a:srgbClr>
                  </a:outerShdw>
                </a:effectLst>
              </a:rPr>
              <a:t> great,</a:t>
            </a:r>
          </a:p>
          <a:p>
            <a:r>
              <a:rPr lang="en-US" sz="3200" dirty="0">
                <a:solidFill>
                  <a:srgbClr val="FFFF00"/>
                </a:solidFill>
                <a:effectLst>
                  <a:outerShdw blurRad="38100" dist="38100" dir="2700000" algn="tl">
                    <a:srgbClr val="000000">
                      <a:alpha val="43137"/>
                    </a:srgbClr>
                  </a:outerShdw>
                </a:effectLst>
              </a:rPr>
              <a:t>So that none </a:t>
            </a:r>
            <a:r>
              <a:rPr lang="en-US" sz="3200" i="1" dirty="0">
                <a:solidFill>
                  <a:srgbClr val="FFFF00"/>
                </a:solidFill>
                <a:effectLst>
                  <a:outerShdw blurRad="38100" dist="38100" dir="2700000" algn="tl">
                    <a:srgbClr val="000000">
                      <a:alpha val="43137"/>
                    </a:srgbClr>
                  </a:outerShdw>
                </a:effectLst>
              </a:rPr>
              <a:t>is</a:t>
            </a:r>
            <a:r>
              <a:rPr lang="en-US" sz="3200" dirty="0">
                <a:solidFill>
                  <a:srgbClr val="FFFF00"/>
                </a:solidFill>
                <a:effectLst>
                  <a:outerShdw blurRad="38100" dist="38100" dir="2700000" algn="tl">
                    <a:srgbClr val="000000">
                      <a:alpha val="43137"/>
                    </a:srgbClr>
                  </a:outerShdw>
                </a:effectLst>
              </a:rPr>
              <a:t> like it;</a:t>
            </a:r>
          </a:p>
          <a:p>
            <a:r>
              <a:rPr lang="en-US" sz="3200" dirty="0">
                <a:solidFill>
                  <a:srgbClr val="FFFF00"/>
                </a:solidFill>
                <a:effectLst>
                  <a:outerShdw blurRad="38100" dist="38100" dir="2700000" algn="tl">
                    <a:srgbClr val="000000">
                      <a:alpha val="43137"/>
                    </a:srgbClr>
                  </a:outerShdw>
                </a:effectLst>
              </a:rPr>
              <a:t>And it </a:t>
            </a:r>
            <a:r>
              <a:rPr lang="en-US" sz="3200" i="1" dirty="0">
                <a:solidFill>
                  <a:srgbClr val="FFFF00"/>
                </a:solidFill>
                <a:effectLst>
                  <a:outerShdw blurRad="38100" dist="38100" dir="2700000" algn="tl">
                    <a:srgbClr val="000000">
                      <a:alpha val="43137"/>
                    </a:srgbClr>
                  </a:outerShdw>
                </a:effectLst>
              </a:rPr>
              <a:t>is</a:t>
            </a:r>
            <a:r>
              <a:rPr lang="en-US" sz="3200" dirty="0">
                <a:solidFill>
                  <a:srgbClr val="FFFF00"/>
                </a:solidFill>
                <a:effectLst>
                  <a:outerShdw blurRad="38100" dist="38100" dir="2700000" algn="tl">
                    <a:srgbClr val="000000">
                      <a:alpha val="43137"/>
                    </a:srgbClr>
                  </a:outerShdw>
                </a:effectLst>
              </a:rPr>
              <a:t> the time of Jacob's trouble,</a:t>
            </a:r>
          </a:p>
          <a:p>
            <a:r>
              <a:rPr lang="en-US" sz="3200" dirty="0">
                <a:solidFill>
                  <a:srgbClr val="FFFF00"/>
                </a:solidFill>
                <a:effectLst>
                  <a:outerShdw blurRad="38100" dist="38100" dir="2700000" algn="tl">
                    <a:srgbClr val="000000">
                      <a:alpha val="43137"/>
                    </a:srgbClr>
                  </a:outerShdw>
                </a:effectLst>
              </a:rPr>
              <a:t>But he shall be saved out of it.</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2416356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B4AD18B3-AE2D-4BB5-BB30-4EBDCCDBF10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4173301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NASB, </a:t>
            </a:r>
            <a:r>
              <a:rPr lang="en-US" sz="3200" dirty="0">
                <a:solidFill>
                  <a:srgbClr val="FFFF00"/>
                </a:solidFill>
                <a:effectLst>
                  <a:outerShdw blurRad="38100" dist="38100" dir="2700000" algn="tl">
                    <a:srgbClr val="000000">
                      <a:alpha val="43137"/>
                    </a:srgbClr>
                  </a:outerShdw>
                </a:effectLst>
              </a:rPr>
              <a:t>while they are at ease</a:t>
            </a:r>
            <a:endParaRPr lang="en-US" sz="48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
        <p:nvSpPr>
          <p:cNvPr id="7" name="TextBox 6">
            <a:extLst>
              <a:ext uri="{FF2B5EF4-FFF2-40B4-BE49-F238E27FC236}">
                <a16:creationId xmlns:a16="http://schemas.microsoft.com/office/drawing/2014/main" id="{BA6F4F04-B197-4F61-8DDD-270DDAE3CC9F}"/>
              </a:ext>
            </a:extLst>
          </p:cNvPr>
          <p:cNvSpPr txBox="1"/>
          <p:nvPr/>
        </p:nvSpPr>
        <p:spPr>
          <a:xfrm>
            <a:off x="457204" y="1457635"/>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NIV, </a:t>
            </a:r>
            <a:r>
              <a:rPr lang="en-US" sz="3200" dirty="0">
                <a:solidFill>
                  <a:srgbClr val="FFFF00"/>
                </a:solidFill>
                <a:effectLst>
                  <a:outerShdw blurRad="38100" dist="38100" dir="2700000" algn="tl">
                    <a:srgbClr val="000000">
                      <a:alpha val="43137"/>
                    </a:srgbClr>
                  </a:outerShdw>
                </a:effectLst>
              </a:rPr>
              <a:t>when they feel secure</a:t>
            </a:r>
          </a:p>
        </p:txBody>
      </p:sp>
      <p:sp>
        <p:nvSpPr>
          <p:cNvPr id="9" name="TextBox 8">
            <a:extLst>
              <a:ext uri="{FF2B5EF4-FFF2-40B4-BE49-F238E27FC236}">
                <a16:creationId xmlns:a16="http://schemas.microsoft.com/office/drawing/2014/main" id="{21AA33ED-F99F-42DD-B22A-C07C000E28C7}"/>
              </a:ext>
            </a:extLst>
          </p:cNvPr>
          <p:cNvSpPr txBox="1"/>
          <p:nvPr/>
        </p:nvSpPr>
        <p:spPr>
          <a:xfrm>
            <a:off x="452292" y="1973827"/>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KJV, </a:t>
            </a:r>
            <a:r>
              <a:rPr lang="en-US" sz="3200" dirty="0">
                <a:solidFill>
                  <a:srgbClr val="FFFF00"/>
                </a:solidFill>
                <a:effectLst>
                  <a:outerShdw blurRad="38100" dist="38100" dir="2700000" algn="tl">
                    <a:srgbClr val="000000">
                      <a:alpha val="43137"/>
                    </a:srgbClr>
                  </a:outerShdw>
                </a:effectLst>
              </a:rPr>
              <a:t>by peace shall destroy</a:t>
            </a:r>
          </a:p>
        </p:txBody>
      </p:sp>
    </p:spTree>
    <p:extLst>
      <p:ext uri="{BB962C8B-B14F-4D97-AF65-F5344CB8AC3E}">
        <p14:creationId xmlns:p14="http://schemas.microsoft.com/office/powerpoint/2010/main" val="3674149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B4AD18B3-AE2D-4BB5-BB30-4EBDCCDBF10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4036595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4D6C7EE-9DE0-4EB2-9A11-9CD436811A06}"/>
              </a:ext>
            </a:extLst>
          </p:cNvPr>
          <p:cNvGrpSpPr/>
          <p:nvPr/>
        </p:nvGrpSpPr>
        <p:grpSpPr>
          <a:xfrm>
            <a:off x="457200" y="2946737"/>
            <a:ext cx="8305800" cy="685800"/>
            <a:chOff x="457200" y="2946737"/>
            <a:chExt cx="8305800" cy="685800"/>
          </a:xfrm>
        </p:grpSpPr>
        <p:sp>
          <p:nvSpPr>
            <p:cNvPr id="11" name="Rectangle 10">
              <a:extLst>
                <a:ext uri="{FF2B5EF4-FFF2-40B4-BE49-F238E27FC236}">
                  <a16:creationId xmlns:a16="http://schemas.microsoft.com/office/drawing/2014/main" id="{326F26DE-F3AA-41EE-A8A6-086F2FB2B849}"/>
                </a:ext>
              </a:extLst>
            </p:cNvPr>
            <p:cNvSpPr/>
            <p:nvPr/>
          </p:nvSpPr>
          <p:spPr>
            <a:xfrm>
              <a:off x="457200" y="2946737"/>
              <a:ext cx="8305800" cy="685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231DCCC-91BC-42A8-AAC3-36C971EB09F9}"/>
                </a:ext>
              </a:extLst>
            </p:cNvPr>
            <p:cNvCxnSpPr/>
            <p:nvPr/>
          </p:nvCxnSpPr>
          <p:spPr>
            <a:xfrm rot="5400000">
              <a:off x="10287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D0019D-AFE9-41ED-A872-C13B7126C39A}"/>
                </a:ext>
              </a:extLst>
            </p:cNvPr>
            <p:cNvCxnSpPr/>
            <p:nvPr/>
          </p:nvCxnSpPr>
          <p:spPr>
            <a:xfrm rot="5400000">
              <a:off x="19431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8A32B-7A9C-45F3-B558-652A04E3D3DC}"/>
                </a:ext>
              </a:extLst>
            </p:cNvPr>
            <p:cNvCxnSpPr/>
            <p:nvPr/>
          </p:nvCxnSpPr>
          <p:spPr>
            <a:xfrm rot="5400000">
              <a:off x="2857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DE26E6-8DB3-4709-9743-ACF6071A1EE7}"/>
                </a:ext>
              </a:extLst>
            </p:cNvPr>
            <p:cNvCxnSpPr/>
            <p:nvPr/>
          </p:nvCxnSpPr>
          <p:spPr>
            <a:xfrm rot="5400000">
              <a:off x="37719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77E364-0E7F-49D0-9722-E9BCC970DF02}"/>
                </a:ext>
              </a:extLst>
            </p:cNvPr>
            <p:cNvCxnSpPr/>
            <p:nvPr/>
          </p:nvCxnSpPr>
          <p:spPr>
            <a:xfrm rot="5400000">
              <a:off x="46863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CDB830-62EC-46D3-8D63-86255452316D}"/>
                </a:ext>
              </a:extLst>
            </p:cNvPr>
            <p:cNvCxnSpPr/>
            <p:nvPr/>
          </p:nvCxnSpPr>
          <p:spPr>
            <a:xfrm rot="5400000">
              <a:off x="56007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1EA614-1803-43A9-8DAC-F7E23FCD7DAA}"/>
                </a:ext>
              </a:extLst>
            </p:cNvPr>
            <p:cNvCxnSpPr/>
            <p:nvPr/>
          </p:nvCxnSpPr>
          <p:spPr>
            <a:xfrm rot="5400000">
              <a:off x="65151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3CB859-C3B4-40F4-926C-0481A4D25400}"/>
                </a:ext>
              </a:extLst>
            </p:cNvPr>
            <p:cNvCxnSpPr/>
            <p:nvPr/>
          </p:nvCxnSpPr>
          <p:spPr>
            <a:xfrm rot="5400000">
              <a:off x="7429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367CB26-D6C1-41E5-A704-C746FD7EF766}"/>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cxnSp>
        <p:nvCxnSpPr>
          <p:cNvPr id="23" name="Straight Arrow Connector 22">
            <a:extLst>
              <a:ext uri="{FF2B5EF4-FFF2-40B4-BE49-F238E27FC236}">
                <a16:creationId xmlns:a16="http://schemas.microsoft.com/office/drawing/2014/main" id="{A7D4E6B6-3E9A-4548-851B-A0A9757A44FE}"/>
              </a:ext>
            </a:extLst>
          </p:cNvPr>
          <p:cNvCxnSpPr>
            <a:cxnSpLocks/>
          </p:cNvCxnSpPr>
          <p:nvPr/>
        </p:nvCxnSpPr>
        <p:spPr>
          <a:xfrm flipH="1" flipV="1">
            <a:off x="1170714" y="3711677"/>
            <a:ext cx="605914" cy="52014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026D151-5940-4E83-BDFD-F28B8C2956C5}"/>
              </a:ext>
            </a:extLst>
          </p:cNvPr>
          <p:cNvCxnSpPr>
            <a:cxnSpLocks/>
          </p:cNvCxnSpPr>
          <p:nvPr/>
        </p:nvCxnSpPr>
        <p:spPr>
          <a:xfrm flipV="1">
            <a:off x="7013415" y="3687097"/>
            <a:ext cx="640735" cy="55140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1BF3531-8A74-4002-A652-529B92C924F5}"/>
              </a:ext>
            </a:extLst>
          </p:cNvPr>
          <p:cNvSpPr txBox="1"/>
          <p:nvPr/>
        </p:nvSpPr>
        <p:spPr>
          <a:xfrm>
            <a:off x="904072" y="3086849"/>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1950</a:t>
            </a:r>
          </a:p>
        </p:txBody>
      </p:sp>
      <p:sp>
        <p:nvSpPr>
          <p:cNvPr id="27" name="TextBox 26">
            <a:extLst>
              <a:ext uri="{FF2B5EF4-FFF2-40B4-BE49-F238E27FC236}">
                <a16:creationId xmlns:a16="http://schemas.microsoft.com/office/drawing/2014/main" id="{3121FFD8-6CC3-458B-9601-BD5BBD03A589}"/>
              </a:ext>
            </a:extLst>
          </p:cNvPr>
          <p:cNvSpPr txBox="1"/>
          <p:nvPr/>
        </p:nvSpPr>
        <p:spPr>
          <a:xfrm>
            <a:off x="2737792"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1970</a:t>
            </a:r>
          </a:p>
        </p:txBody>
      </p:sp>
      <p:sp>
        <p:nvSpPr>
          <p:cNvPr id="28" name="TextBox 27">
            <a:extLst>
              <a:ext uri="{FF2B5EF4-FFF2-40B4-BE49-F238E27FC236}">
                <a16:creationId xmlns:a16="http://schemas.microsoft.com/office/drawing/2014/main" id="{1F80CB1F-6431-4D63-BCBF-B9AF4A354346}"/>
              </a:ext>
            </a:extLst>
          </p:cNvPr>
          <p:cNvSpPr txBox="1"/>
          <p:nvPr/>
        </p:nvSpPr>
        <p:spPr>
          <a:xfrm>
            <a:off x="4571198"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1990</a:t>
            </a:r>
          </a:p>
        </p:txBody>
      </p:sp>
      <p:sp>
        <p:nvSpPr>
          <p:cNvPr id="29" name="TextBox 28">
            <a:extLst>
              <a:ext uri="{FF2B5EF4-FFF2-40B4-BE49-F238E27FC236}">
                <a16:creationId xmlns:a16="http://schemas.microsoft.com/office/drawing/2014/main" id="{D9AE47E8-CB9E-4ED3-9691-D8470FB03FCC}"/>
              </a:ext>
            </a:extLst>
          </p:cNvPr>
          <p:cNvSpPr txBox="1"/>
          <p:nvPr/>
        </p:nvSpPr>
        <p:spPr>
          <a:xfrm>
            <a:off x="6402301"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2010</a:t>
            </a:r>
          </a:p>
        </p:txBody>
      </p:sp>
      <p:sp>
        <p:nvSpPr>
          <p:cNvPr id="30" name="TextBox 29">
            <a:extLst>
              <a:ext uri="{FF2B5EF4-FFF2-40B4-BE49-F238E27FC236}">
                <a16:creationId xmlns:a16="http://schemas.microsoft.com/office/drawing/2014/main" id="{5F226A6F-6AF1-44CA-8A66-B0BB6981DAC2}"/>
              </a:ext>
            </a:extLst>
          </p:cNvPr>
          <p:cNvSpPr txBox="1"/>
          <p:nvPr/>
        </p:nvSpPr>
        <p:spPr>
          <a:xfrm>
            <a:off x="553100" y="4231822"/>
            <a:ext cx="2604508"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Times of the Gentiles ended (May 14, 1948)</a:t>
            </a:r>
          </a:p>
        </p:txBody>
      </p:sp>
      <p:sp>
        <p:nvSpPr>
          <p:cNvPr id="33" name="TextBox 32">
            <a:extLst>
              <a:ext uri="{FF2B5EF4-FFF2-40B4-BE49-F238E27FC236}">
                <a16:creationId xmlns:a16="http://schemas.microsoft.com/office/drawing/2014/main" id="{316A81AA-FC5B-4A23-874C-A45FB05F8332}"/>
              </a:ext>
            </a:extLst>
          </p:cNvPr>
          <p:cNvSpPr txBox="1"/>
          <p:nvPr/>
        </p:nvSpPr>
        <p:spPr>
          <a:xfrm>
            <a:off x="6158705" y="4248332"/>
            <a:ext cx="1660255"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Fullness of the Gentiles?</a:t>
            </a:r>
          </a:p>
        </p:txBody>
      </p:sp>
    </p:spTree>
    <p:extLst>
      <p:ext uri="{BB962C8B-B14F-4D97-AF65-F5344CB8AC3E}">
        <p14:creationId xmlns:p14="http://schemas.microsoft.com/office/powerpoint/2010/main" val="1351947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B4AD18B3-AE2D-4BB5-BB30-4EBDCCDBF10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3519691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pic>
        <p:nvPicPr>
          <p:cNvPr id="1026" name="Picture 2" descr="Image result for aries">
            <a:extLst>
              <a:ext uri="{FF2B5EF4-FFF2-40B4-BE49-F238E27FC236}">
                <a16:creationId xmlns:a16="http://schemas.microsoft.com/office/drawing/2014/main" id="{15848048-3E5A-4056-ACAC-71FE23171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65" r="21699" b="20775"/>
          <a:stretch/>
        </p:blipFill>
        <p:spPr bwMode="auto">
          <a:xfrm>
            <a:off x="2139387" y="1219557"/>
            <a:ext cx="4872846" cy="44193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274FD8-C8E3-463C-B043-8888E4EC3EB2}"/>
              </a:ext>
            </a:extLst>
          </p:cNvPr>
          <p:cNvSpPr txBox="1"/>
          <p:nvPr/>
        </p:nvSpPr>
        <p:spPr>
          <a:xfrm>
            <a:off x="2159535" y="1216994"/>
            <a:ext cx="1283109"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Media</a:t>
            </a:r>
          </a:p>
        </p:txBody>
      </p:sp>
      <p:sp>
        <p:nvSpPr>
          <p:cNvPr id="12" name="TextBox 11">
            <a:extLst>
              <a:ext uri="{FF2B5EF4-FFF2-40B4-BE49-F238E27FC236}">
                <a16:creationId xmlns:a16="http://schemas.microsoft.com/office/drawing/2014/main" id="{BAC94042-B7D1-4E02-8616-72E6A39889E6}"/>
              </a:ext>
            </a:extLst>
          </p:cNvPr>
          <p:cNvSpPr txBox="1"/>
          <p:nvPr/>
        </p:nvSpPr>
        <p:spPr>
          <a:xfrm>
            <a:off x="5694231" y="1216997"/>
            <a:ext cx="1312590"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rPr>
              <a:t>Persia</a:t>
            </a:r>
          </a:p>
        </p:txBody>
      </p:sp>
      <p:cxnSp>
        <p:nvCxnSpPr>
          <p:cNvPr id="13" name="Straight Arrow Connector 12">
            <a:extLst>
              <a:ext uri="{FF2B5EF4-FFF2-40B4-BE49-F238E27FC236}">
                <a16:creationId xmlns:a16="http://schemas.microsoft.com/office/drawing/2014/main" id="{1C1E183D-7BDB-4159-8306-0E04DEE2237B}"/>
              </a:ext>
            </a:extLst>
          </p:cNvPr>
          <p:cNvCxnSpPr/>
          <p:nvPr/>
        </p:nvCxnSpPr>
        <p:spPr>
          <a:xfrm>
            <a:off x="3329573" y="1511961"/>
            <a:ext cx="870155" cy="181897"/>
          </a:xfrm>
          <a:prstGeom prst="straightConnector1">
            <a:avLst/>
          </a:prstGeom>
          <a:ln w="381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8484E43-85C5-4A89-9BAD-924E78377454}"/>
              </a:ext>
            </a:extLst>
          </p:cNvPr>
          <p:cNvCxnSpPr>
            <a:cxnSpLocks/>
          </p:cNvCxnSpPr>
          <p:nvPr/>
        </p:nvCxnSpPr>
        <p:spPr>
          <a:xfrm flipH="1">
            <a:off x="5050218" y="1507048"/>
            <a:ext cx="870155" cy="181897"/>
          </a:xfrm>
          <a:prstGeom prst="straightConnector1">
            <a:avLst/>
          </a:prstGeom>
          <a:ln w="381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069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300000">
                                      <p:cBhvr>
                                        <p:cTn id="27" dur="2000" fill="hold"/>
                                        <p:tgtEl>
                                          <p:spTgt spid="1026"/>
                                        </p:tgtEl>
                                        <p:attrNameLst>
                                          <p:attrName>r</p:attrName>
                                        </p:attrNameLst>
                                      </p:cBhvr>
                                    </p:animRot>
                                  </p:childTnLst>
                                </p:cTn>
                              </p:par>
                              <p:par>
                                <p:cTn id="28" presetID="63" presetClass="path" presetSubtype="0" fill="hold" nodeType="withEffect">
                                  <p:stCondLst>
                                    <p:cond delay="0"/>
                                  </p:stCondLst>
                                  <p:childTnLst>
                                    <p:animMotion origin="layout" path="M 2.77778E-6 0 L 0.01562 -0.01042 " pathEditMode="relative" rAng="0" ptsTypes="AA">
                                      <p:cBhvr>
                                        <p:cTn id="29" dur="2000" fill="hold"/>
                                        <p:tgtEl>
                                          <p:spTgt spid="1026"/>
                                        </p:tgtEl>
                                        <p:attrNameLst>
                                          <p:attrName>ppt_x</p:attrName>
                                          <p:attrName>ppt_y</p:attrName>
                                        </p:attrNameLst>
                                      </p:cBhvr>
                                      <p:rCtr x="781"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pic>
        <p:nvPicPr>
          <p:cNvPr id="5" name="Picture 4">
            <a:extLst>
              <a:ext uri="{FF2B5EF4-FFF2-40B4-BE49-F238E27FC236}">
                <a16:creationId xmlns:a16="http://schemas.microsoft.com/office/drawing/2014/main" id="{31E6BBCB-2EB3-4D5C-A576-7C7E32DB6FE3}"/>
              </a:ext>
            </a:extLst>
          </p:cNvPr>
          <p:cNvPicPr>
            <a:picLocks noChangeAspect="1"/>
          </p:cNvPicPr>
          <p:nvPr/>
        </p:nvPicPr>
        <p:blipFill rotWithShape="1">
          <a:blip r:embed="rId3"/>
          <a:srcRect l="7455" t="15639" b="10366"/>
          <a:stretch/>
        </p:blipFill>
        <p:spPr>
          <a:xfrm>
            <a:off x="849853" y="1266394"/>
            <a:ext cx="7693027" cy="4477611"/>
          </a:xfrm>
          <a:prstGeom prst="rect">
            <a:avLst/>
          </a:prstGeom>
        </p:spPr>
      </p:pic>
      <p:sp>
        <p:nvSpPr>
          <p:cNvPr id="6" name="Freeform: Shape 5">
            <a:extLst>
              <a:ext uri="{FF2B5EF4-FFF2-40B4-BE49-F238E27FC236}">
                <a16:creationId xmlns:a16="http://schemas.microsoft.com/office/drawing/2014/main" id="{947A8940-7C9C-46C1-AD9A-B13D1AF7817E}"/>
              </a:ext>
            </a:extLst>
          </p:cNvPr>
          <p:cNvSpPr/>
          <p:nvPr/>
        </p:nvSpPr>
        <p:spPr>
          <a:xfrm>
            <a:off x="858498" y="1525368"/>
            <a:ext cx="7170378" cy="3894126"/>
          </a:xfrm>
          <a:custGeom>
            <a:avLst/>
            <a:gdLst>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084142 w 7177548"/>
              <a:gd name="connsiteY20" fmla="*/ 2895600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489290 w 7177548"/>
              <a:gd name="connsiteY29" fmla="*/ 3637936 h 3854246"/>
              <a:gd name="connsiteX30" fmla="*/ 6331974 w 7177548"/>
              <a:gd name="connsiteY30" fmla="*/ 3677265 h 3854246"/>
              <a:gd name="connsiteX31" fmla="*/ 6140245 w 7177548"/>
              <a:gd name="connsiteY31" fmla="*/ 3716594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489290 w 7177548"/>
              <a:gd name="connsiteY29" fmla="*/ 3637936 h 3854246"/>
              <a:gd name="connsiteX30" fmla="*/ 6331974 w 7177548"/>
              <a:gd name="connsiteY30" fmla="*/ 3677265 h 3854246"/>
              <a:gd name="connsiteX31" fmla="*/ 6140245 w 7177548"/>
              <a:gd name="connsiteY31" fmla="*/ 3716594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31974 w 7177548"/>
              <a:gd name="connsiteY30" fmla="*/ 3677265 h 3854246"/>
              <a:gd name="connsiteX31" fmla="*/ 6140245 w 7177548"/>
              <a:gd name="connsiteY31" fmla="*/ 3716594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40245 w 7177548"/>
              <a:gd name="connsiteY31" fmla="*/ 3716594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765755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814916 h 3854246"/>
              <a:gd name="connsiteX33" fmla="*/ 5864942 w 7177548"/>
              <a:gd name="connsiteY33" fmla="*/ 3760839 h 3854246"/>
              <a:gd name="connsiteX34" fmla="*/ 5604387 w 7177548"/>
              <a:gd name="connsiteY34" fmla="*/ 3760839 h 3854246"/>
              <a:gd name="connsiteX35" fmla="*/ 5506065 w 7177548"/>
              <a:gd name="connsiteY35" fmla="*/ 3736258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 name="connsiteX0" fmla="*/ 4734232 w 7177548"/>
              <a:gd name="connsiteY0" fmla="*/ 1061884 h 3854246"/>
              <a:gd name="connsiteX1" fmla="*/ 4940710 w 7177548"/>
              <a:gd name="connsiteY1" fmla="*/ 1086465 h 3854246"/>
              <a:gd name="connsiteX2" fmla="*/ 5102942 w 7177548"/>
              <a:gd name="connsiteY2" fmla="*/ 1002891 h 3854246"/>
              <a:gd name="connsiteX3" fmla="*/ 5240594 w 7177548"/>
              <a:gd name="connsiteY3" fmla="*/ 879987 h 3854246"/>
              <a:gd name="connsiteX4" fmla="*/ 5275007 w 7177548"/>
              <a:gd name="connsiteY4" fmla="*/ 732504 h 3854246"/>
              <a:gd name="connsiteX5" fmla="*/ 5368413 w 7177548"/>
              <a:gd name="connsiteY5" fmla="*/ 530942 h 3854246"/>
              <a:gd name="connsiteX6" fmla="*/ 5520813 w 7177548"/>
              <a:gd name="connsiteY6" fmla="*/ 476865 h 3854246"/>
              <a:gd name="connsiteX7" fmla="*/ 5687961 w 7177548"/>
              <a:gd name="connsiteY7" fmla="*/ 589936 h 3854246"/>
              <a:gd name="connsiteX8" fmla="*/ 5992761 w 7177548"/>
              <a:gd name="connsiteY8" fmla="*/ 801329 h 3854246"/>
              <a:gd name="connsiteX9" fmla="*/ 6248400 w 7177548"/>
              <a:gd name="connsiteY9" fmla="*/ 924233 h 3854246"/>
              <a:gd name="connsiteX10" fmla="*/ 6154994 w 7177548"/>
              <a:gd name="connsiteY10" fmla="*/ 1214284 h 3854246"/>
              <a:gd name="connsiteX11" fmla="*/ 6327058 w 7177548"/>
              <a:gd name="connsiteY11" fmla="*/ 1396181 h 3854246"/>
              <a:gd name="connsiteX12" fmla="*/ 6504039 w 7177548"/>
              <a:gd name="connsiteY12" fmla="*/ 1474839 h 3854246"/>
              <a:gd name="connsiteX13" fmla="*/ 6710516 w 7177548"/>
              <a:gd name="connsiteY13" fmla="*/ 1617407 h 3854246"/>
              <a:gd name="connsiteX14" fmla="*/ 6794090 w 7177548"/>
              <a:gd name="connsiteY14" fmla="*/ 1818968 h 3854246"/>
              <a:gd name="connsiteX15" fmla="*/ 6956323 w 7177548"/>
              <a:gd name="connsiteY15" fmla="*/ 1863213 h 3854246"/>
              <a:gd name="connsiteX16" fmla="*/ 7103807 w 7177548"/>
              <a:gd name="connsiteY16" fmla="*/ 1966452 h 3854246"/>
              <a:gd name="connsiteX17" fmla="*/ 7133303 w 7177548"/>
              <a:gd name="connsiteY17" fmla="*/ 2217175 h 3854246"/>
              <a:gd name="connsiteX18" fmla="*/ 7133303 w 7177548"/>
              <a:gd name="connsiteY18" fmla="*/ 2492478 h 3854246"/>
              <a:gd name="connsiteX19" fmla="*/ 7177548 w 7177548"/>
              <a:gd name="connsiteY19" fmla="*/ 2679291 h 3854246"/>
              <a:gd name="connsiteX20" fmla="*/ 7118555 w 7177548"/>
              <a:gd name="connsiteY20" fmla="*/ 2915265 h 3854246"/>
              <a:gd name="connsiteX21" fmla="*/ 6990736 w 7177548"/>
              <a:gd name="connsiteY21" fmla="*/ 2974258 h 3854246"/>
              <a:gd name="connsiteX22" fmla="*/ 6907161 w 7177548"/>
              <a:gd name="connsiteY22" fmla="*/ 2993923 h 3854246"/>
              <a:gd name="connsiteX23" fmla="*/ 6858000 w 7177548"/>
              <a:gd name="connsiteY23" fmla="*/ 3229897 h 3854246"/>
              <a:gd name="connsiteX24" fmla="*/ 6961239 w 7177548"/>
              <a:gd name="connsiteY24" fmla="*/ 3421626 h 3854246"/>
              <a:gd name="connsiteX25" fmla="*/ 6887497 w 7177548"/>
              <a:gd name="connsiteY25" fmla="*/ 3544529 h 3854246"/>
              <a:gd name="connsiteX26" fmla="*/ 6794090 w 7177548"/>
              <a:gd name="connsiteY26" fmla="*/ 3672349 h 3854246"/>
              <a:gd name="connsiteX27" fmla="*/ 6725265 w 7177548"/>
              <a:gd name="connsiteY27" fmla="*/ 3672349 h 3854246"/>
              <a:gd name="connsiteX28" fmla="*/ 6671187 w 7177548"/>
              <a:gd name="connsiteY28" fmla="*/ 3574026 h 3854246"/>
              <a:gd name="connsiteX29" fmla="*/ 6504038 w 7177548"/>
              <a:gd name="connsiteY29" fmla="*/ 3682181 h 3854246"/>
              <a:gd name="connsiteX30" fmla="*/ 6341806 w 7177548"/>
              <a:gd name="connsiteY30" fmla="*/ 3701846 h 3854246"/>
              <a:gd name="connsiteX31" fmla="*/ 6154993 w 7177548"/>
              <a:gd name="connsiteY31" fmla="*/ 3751007 h 3854246"/>
              <a:gd name="connsiteX32" fmla="*/ 5963265 w 7177548"/>
              <a:gd name="connsiteY32" fmla="*/ 3814916 h 3854246"/>
              <a:gd name="connsiteX33" fmla="*/ 5864942 w 7177548"/>
              <a:gd name="connsiteY33" fmla="*/ 3760839 h 3854246"/>
              <a:gd name="connsiteX34" fmla="*/ 5604387 w 7177548"/>
              <a:gd name="connsiteY34" fmla="*/ 3760839 h 3854246"/>
              <a:gd name="connsiteX35" fmla="*/ 5471652 w 7177548"/>
              <a:gd name="connsiteY35" fmla="*/ 3755923 h 3854246"/>
              <a:gd name="connsiteX36" fmla="*/ 5304503 w 7177548"/>
              <a:gd name="connsiteY36" fmla="*/ 3711678 h 3854246"/>
              <a:gd name="connsiteX37" fmla="*/ 5245510 w 7177548"/>
              <a:gd name="connsiteY37" fmla="*/ 3519949 h 3854246"/>
              <a:gd name="connsiteX38" fmla="*/ 5186516 w 7177548"/>
              <a:gd name="connsiteY38" fmla="*/ 3510117 h 3854246"/>
              <a:gd name="connsiteX39" fmla="*/ 4955458 w 7177548"/>
              <a:gd name="connsiteY39" fmla="*/ 3637936 h 3854246"/>
              <a:gd name="connsiteX40" fmla="*/ 4832555 w 7177548"/>
              <a:gd name="connsiteY40" fmla="*/ 3618271 h 3854246"/>
              <a:gd name="connsiteX41" fmla="*/ 4729316 w 7177548"/>
              <a:gd name="connsiteY41" fmla="*/ 3608439 h 3854246"/>
              <a:gd name="connsiteX42" fmla="*/ 4655574 w 7177548"/>
              <a:gd name="connsiteY42" fmla="*/ 3549446 h 3854246"/>
              <a:gd name="connsiteX43" fmla="*/ 4557252 w 7177548"/>
              <a:gd name="connsiteY43" fmla="*/ 3515033 h 3854246"/>
              <a:gd name="connsiteX44" fmla="*/ 4537587 w 7177548"/>
              <a:gd name="connsiteY44" fmla="*/ 3480620 h 3854246"/>
              <a:gd name="connsiteX45" fmla="*/ 4449097 w 7177548"/>
              <a:gd name="connsiteY45" fmla="*/ 3426542 h 3854246"/>
              <a:gd name="connsiteX46" fmla="*/ 4380271 w 7177548"/>
              <a:gd name="connsiteY46" fmla="*/ 3377381 h 3854246"/>
              <a:gd name="connsiteX47" fmla="*/ 4306529 w 7177548"/>
              <a:gd name="connsiteY47" fmla="*/ 3279058 h 3854246"/>
              <a:gd name="connsiteX48" fmla="*/ 4286865 w 7177548"/>
              <a:gd name="connsiteY48" fmla="*/ 3195484 h 3854246"/>
              <a:gd name="connsiteX49" fmla="*/ 4232787 w 7177548"/>
              <a:gd name="connsiteY49" fmla="*/ 3111910 h 3854246"/>
              <a:gd name="connsiteX50" fmla="*/ 4232787 w 7177548"/>
              <a:gd name="connsiteY50" fmla="*/ 3077497 h 3854246"/>
              <a:gd name="connsiteX51" fmla="*/ 4173794 w 7177548"/>
              <a:gd name="connsiteY51" fmla="*/ 3008671 h 3854246"/>
              <a:gd name="connsiteX52" fmla="*/ 4134465 w 7177548"/>
              <a:gd name="connsiteY52" fmla="*/ 2964426 h 3854246"/>
              <a:gd name="connsiteX53" fmla="*/ 4055807 w 7177548"/>
              <a:gd name="connsiteY53" fmla="*/ 3018504 h 3854246"/>
              <a:gd name="connsiteX54" fmla="*/ 3918155 w 7177548"/>
              <a:gd name="connsiteY54" fmla="*/ 3111910 h 3854246"/>
              <a:gd name="connsiteX55" fmla="*/ 3868994 w 7177548"/>
              <a:gd name="connsiteY55" fmla="*/ 3146323 h 3854246"/>
              <a:gd name="connsiteX56" fmla="*/ 3687097 w 7177548"/>
              <a:gd name="connsiteY56" fmla="*/ 3062749 h 3854246"/>
              <a:gd name="connsiteX57" fmla="*/ 3490452 w 7177548"/>
              <a:gd name="connsiteY57" fmla="*/ 2925097 h 3854246"/>
              <a:gd name="connsiteX58" fmla="*/ 3259394 w 7177548"/>
              <a:gd name="connsiteY58" fmla="*/ 2733368 h 3854246"/>
              <a:gd name="connsiteX59" fmla="*/ 3190568 w 7177548"/>
              <a:gd name="connsiteY59" fmla="*/ 2595717 h 3854246"/>
              <a:gd name="connsiteX60" fmla="*/ 3067665 w 7177548"/>
              <a:gd name="connsiteY60" fmla="*/ 2448233 h 3854246"/>
              <a:gd name="connsiteX61" fmla="*/ 3023419 w 7177548"/>
              <a:gd name="connsiteY61" fmla="*/ 2408904 h 3854246"/>
              <a:gd name="connsiteX62" fmla="*/ 2920181 w 7177548"/>
              <a:gd name="connsiteY62" fmla="*/ 2364658 h 3854246"/>
              <a:gd name="connsiteX63" fmla="*/ 2654710 w 7177548"/>
              <a:gd name="connsiteY63" fmla="*/ 2428568 h 3854246"/>
              <a:gd name="connsiteX64" fmla="*/ 2462981 w 7177548"/>
              <a:gd name="connsiteY64" fmla="*/ 2379407 h 3854246"/>
              <a:gd name="connsiteX65" fmla="*/ 2251587 w 7177548"/>
              <a:gd name="connsiteY65" fmla="*/ 2423652 h 3854246"/>
              <a:gd name="connsiteX66" fmla="*/ 2084439 w 7177548"/>
              <a:gd name="connsiteY66" fmla="*/ 2571136 h 3854246"/>
              <a:gd name="connsiteX67" fmla="*/ 1882877 w 7177548"/>
              <a:gd name="connsiteY67" fmla="*/ 2669458 h 3854246"/>
              <a:gd name="connsiteX68" fmla="*/ 1784555 w 7177548"/>
              <a:gd name="connsiteY68" fmla="*/ 2772697 h 3854246"/>
              <a:gd name="connsiteX69" fmla="*/ 1735394 w 7177548"/>
              <a:gd name="connsiteY69" fmla="*/ 2895600 h 3854246"/>
              <a:gd name="connsiteX70" fmla="*/ 1700981 w 7177548"/>
              <a:gd name="connsiteY70" fmla="*/ 3028336 h 3854246"/>
              <a:gd name="connsiteX71" fmla="*/ 1637071 w 7177548"/>
              <a:gd name="connsiteY71" fmla="*/ 3092246 h 3854246"/>
              <a:gd name="connsiteX72" fmla="*/ 1553497 w 7177548"/>
              <a:gd name="connsiteY72" fmla="*/ 3048000 h 3854246"/>
              <a:gd name="connsiteX73" fmla="*/ 1494503 w 7177548"/>
              <a:gd name="connsiteY73" fmla="*/ 2959510 h 3854246"/>
              <a:gd name="connsiteX74" fmla="*/ 1445342 w 7177548"/>
              <a:gd name="connsiteY74" fmla="*/ 2797278 h 3854246"/>
              <a:gd name="connsiteX75" fmla="*/ 1445342 w 7177548"/>
              <a:gd name="connsiteY75" fmla="*/ 2880852 h 3854246"/>
              <a:gd name="connsiteX76" fmla="*/ 1484671 w 7177548"/>
              <a:gd name="connsiteY76" fmla="*/ 2964426 h 3854246"/>
              <a:gd name="connsiteX77" fmla="*/ 1538748 w 7177548"/>
              <a:gd name="connsiteY77" fmla="*/ 3048000 h 3854246"/>
              <a:gd name="connsiteX78" fmla="*/ 1602658 w 7177548"/>
              <a:gd name="connsiteY78" fmla="*/ 3111910 h 3854246"/>
              <a:gd name="connsiteX79" fmla="*/ 1592826 w 7177548"/>
              <a:gd name="connsiteY79" fmla="*/ 3175820 h 3854246"/>
              <a:gd name="connsiteX80" fmla="*/ 1641987 w 7177548"/>
              <a:gd name="connsiteY80" fmla="*/ 3372465 h 3854246"/>
              <a:gd name="connsiteX81" fmla="*/ 1696065 w 7177548"/>
              <a:gd name="connsiteY81" fmla="*/ 3460955 h 3854246"/>
              <a:gd name="connsiteX82" fmla="*/ 1715729 w 7177548"/>
              <a:gd name="connsiteY82" fmla="*/ 3564194 h 3854246"/>
              <a:gd name="connsiteX83" fmla="*/ 1759974 w 7177548"/>
              <a:gd name="connsiteY83" fmla="*/ 3637936 h 3854246"/>
              <a:gd name="connsiteX84" fmla="*/ 1779639 w 7177548"/>
              <a:gd name="connsiteY84" fmla="*/ 3716594 h 3854246"/>
              <a:gd name="connsiteX85" fmla="*/ 1351936 w 7177548"/>
              <a:gd name="connsiteY85" fmla="*/ 3854246 h 3854246"/>
              <a:gd name="connsiteX86" fmla="*/ 1120877 w 7177548"/>
              <a:gd name="connsiteY86" fmla="*/ 3824749 h 3854246"/>
              <a:gd name="connsiteX87" fmla="*/ 1032387 w 7177548"/>
              <a:gd name="connsiteY87" fmla="*/ 3569110 h 3854246"/>
              <a:gd name="connsiteX88" fmla="*/ 904568 w 7177548"/>
              <a:gd name="connsiteY88" fmla="*/ 3328220 h 3854246"/>
              <a:gd name="connsiteX89" fmla="*/ 781665 w 7177548"/>
              <a:gd name="connsiteY89" fmla="*/ 3102078 h 3854246"/>
              <a:gd name="connsiteX90" fmla="*/ 575187 w 7177548"/>
              <a:gd name="connsiteY90" fmla="*/ 2807110 h 3854246"/>
              <a:gd name="connsiteX91" fmla="*/ 521110 w 7177548"/>
              <a:gd name="connsiteY91" fmla="*/ 2620297 h 3854246"/>
              <a:gd name="connsiteX92" fmla="*/ 339213 w 7177548"/>
              <a:gd name="connsiteY92" fmla="*/ 2507226 h 3854246"/>
              <a:gd name="connsiteX93" fmla="*/ 127819 w 7177548"/>
              <a:gd name="connsiteY93" fmla="*/ 2300749 h 3854246"/>
              <a:gd name="connsiteX94" fmla="*/ 4916 w 7177548"/>
              <a:gd name="connsiteY94" fmla="*/ 2177846 h 3854246"/>
              <a:gd name="connsiteX95" fmla="*/ 0 w 7177548"/>
              <a:gd name="connsiteY95" fmla="*/ 1759975 h 3854246"/>
              <a:gd name="connsiteX96" fmla="*/ 162232 w 7177548"/>
              <a:gd name="connsiteY96" fmla="*/ 1715729 h 3854246"/>
              <a:gd name="connsiteX97" fmla="*/ 299884 w 7177548"/>
              <a:gd name="connsiteY97" fmla="*/ 1745226 h 3854246"/>
              <a:gd name="connsiteX98" fmla="*/ 383458 w 7177548"/>
              <a:gd name="connsiteY98" fmla="*/ 1789471 h 3854246"/>
              <a:gd name="connsiteX99" fmla="*/ 388374 w 7177548"/>
              <a:gd name="connsiteY99" fmla="*/ 1838633 h 3854246"/>
              <a:gd name="connsiteX100" fmla="*/ 496529 w 7177548"/>
              <a:gd name="connsiteY100" fmla="*/ 1912375 h 3854246"/>
              <a:gd name="connsiteX101" fmla="*/ 565355 w 7177548"/>
              <a:gd name="connsiteY101" fmla="*/ 1956620 h 3854246"/>
              <a:gd name="connsiteX102" fmla="*/ 604684 w 7177548"/>
              <a:gd name="connsiteY102" fmla="*/ 2040194 h 3854246"/>
              <a:gd name="connsiteX103" fmla="*/ 693174 w 7177548"/>
              <a:gd name="connsiteY103" fmla="*/ 2059858 h 3854246"/>
              <a:gd name="connsiteX104" fmla="*/ 865239 w 7177548"/>
              <a:gd name="connsiteY104" fmla="*/ 2212258 h 3854246"/>
              <a:gd name="connsiteX105" fmla="*/ 938981 w 7177548"/>
              <a:gd name="connsiteY105" fmla="*/ 2261420 h 3854246"/>
              <a:gd name="connsiteX106" fmla="*/ 993058 w 7177548"/>
              <a:gd name="connsiteY106" fmla="*/ 2300749 h 3854246"/>
              <a:gd name="connsiteX107" fmla="*/ 1101213 w 7177548"/>
              <a:gd name="connsiteY107" fmla="*/ 2256504 h 3854246"/>
              <a:gd name="connsiteX108" fmla="*/ 1165123 w 7177548"/>
              <a:gd name="connsiteY108" fmla="*/ 2207342 h 3854246"/>
              <a:gd name="connsiteX109" fmla="*/ 1243781 w 7177548"/>
              <a:gd name="connsiteY109" fmla="*/ 2202426 h 3854246"/>
              <a:gd name="connsiteX110" fmla="*/ 1396181 w 7177548"/>
              <a:gd name="connsiteY110" fmla="*/ 2251587 h 3854246"/>
              <a:gd name="connsiteX111" fmla="*/ 1460090 w 7177548"/>
              <a:gd name="connsiteY111" fmla="*/ 2286000 h 3854246"/>
              <a:gd name="connsiteX112" fmla="*/ 1489587 w 7177548"/>
              <a:gd name="connsiteY112" fmla="*/ 2330246 h 3854246"/>
              <a:gd name="connsiteX113" fmla="*/ 1578077 w 7177548"/>
              <a:gd name="connsiteY113" fmla="*/ 2374491 h 3854246"/>
              <a:gd name="connsiteX114" fmla="*/ 1671484 w 7177548"/>
              <a:gd name="connsiteY114" fmla="*/ 2369575 h 3854246"/>
              <a:gd name="connsiteX115" fmla="*/ 1755058 w 7177548"/>
              <a:gd name="connsiteY115" fmla="*/ 2305665 h 3854246"/>
              <a:gd name="connsiteX116" fmla="*/ 1823884 w 7177548"/>
              <a:gd name="connsiteY116" fmla="*/ 2231923 h 3854246"/>
              <a:gd name="connsiteX117" fmla="*/ 1877961 w 7177548"/>
              <a:gd name="connsiteY117" fmla="*/ 2094271 h 3854246"/>
              <a:gd name="connsiteX118" fmla="*/ 1897626 w 7177548"/>
              <a:gd name="connsiteY118" fmla="*/ 1976284 h 3854246"/>
              <a:gd name="connsiteX119" fmla="*/ 1991032 w 7177548"/>
              <a:gd name="connsiteY119" fmla="*/ 1838633 h 3854246"/>
              <a:gd name="connsiteX120" fmla="*/ 2030361 w 7177548"/>
              <a:gd name="connsiteY120" fmla="*/ 1750142 h 3854246"/>
              <a:gd name="connsiteX121" fmla="*/ 2015613 w 7177548"/>
              <a:gd name="connsiteY121" fmla="*/ 1627239 h 3854246"/>
              <a:gd name="connsiteX122" fmla="*/ 2138516 w 7177548"/>
              <a:gd name="connsiteY122" fmla="*/ 1489587 h 3854246"/>
              <a:gd name="connsiteX123" fmla="*/ 2074607 w 7177548"/>
              <a:gd name="connsiteY123" fmla="*/ 1435510 h 3854246"/>
              <a:gd name="connsiteX124" fmla="*/ 1897626 w 7177548"/>
              <a:gd name="connsiteY124" fmla="*/ 1533833 h 3854246"/>
              <a:gd name="connsiteX125" fmla="*/ 1828800 w 7177548"/>
              <a:gd name="connsiteY125" fmla="*/ 1563329 h 3854246"/>
              <a:gd name="connsiteX126" fmla="*/ 1759974 w 7177548"/>
              <a:gd name="connsiteY126" fmla="*/ 1582994 h 3854246"/>
              <a:gd name="connsiteX127" fmla="*/ 1700981 w 7177548"/>
              <a:gd name="connsiteY127" fmla="*/ 1582994 h 3854246"/>
              <a:gd name="connsiteX128" fmla="*/ 1617407 w 7177548"/>
              <a:gd name="connsiteY128" fmla="*/ 1494504 h 3854246"/>
              <a:gd name="connsiteX129" fmla="*/ 1543665 w 7177548"/>
              <a:gd name="connsiteY129" fmla="*/ 1440426 h 3854246"/>
              <a:gd name="connsiteX130" fmla="*/ 1509252 w 7177548"/>
              <a:gd name="connsiteY130" fmla="*/ 1371600 h 3854246"/>
              <a:gd name="connsiteX131" fmla="*/ 1391265 w 7177548"/>
              <a:gd name="connsiteY131" fmla="*/ 1425678 h 3854246"/>
              <a:gd name="connsiteX132" fmla="*/ 1229032 w 7177548"/>
              <a:gd name="connsiteY132" fmla="*/ 1445342 h 3854246"/>
              <a:gd name="connsiteX133" fmla="*/ 1174955 w 7177548"/>
              <a:gd name="connsiteY133" fmla="*/ 1406013 h 3854246"/>
              <a:gd name="connsiteX134" fmla="*/ 1071716 w 7177548"/>
              <a:gd name="connsiteY134" fmla="*/ 1376517 h 3854246"/>
              <a:gd name="connsiteX135" fmla="*/ 1022555 w 7177548"/>
              <a:gd name="connsiteY135" fmla="*/ 1297858 h 3854246"/>
              <a:gd name="connsiteX136" fmla="*/ 1042219 w 7177548"/>
              <a:gd name="connsiteY136" fmla="*/ 1140542 h 3854246"/>
              <a:gd name="connsiteX137" fmla="*/ 1022555 w 7177548"/>
              <a:gd name="connsiteY137" fmla="*/ 1047136 h 3854246"/>
              <a:gd name="connsiteX138" fmla="*/ 1022555 w 7177548"/>
              <a:gd name="connsiteY138" fmla="*/ 978310 h 3854246"/>
              <a:gd name="connsiteX139" fmla="*/ 1017639 w 7177548"/>
              <a:gd name="connsiteY139" fmla="*/ 943897 h 3854246"/>
              <a:gd name="connsiteX140" fmla="*/ 983226 w 7177548"/>
              <a:gd name="connsiteY140" fmla="*/ 875071 h 3854246"/>
              <a:gd name="connsiteX141" fmla="*/ 978310 w 7177548"/>
              <a:gd name="connsiteY141" fmla="*/ 781665 h 3854246"/>
              <a:gd name="connsiteX142" fmla="*/ 1091381 w 7177548"/>
              <a:gd name="connsiteY142" fmla="*/ 698091 h 3854246"/>
              <a:gd name="connsiteX143" fmla="*/ 1037303 w 7177548"/>
              <a:gd name="connsiteY143" fmla="*/ 575187 h 3854246"/>
              <a:gd name="connsiteX144" fmla="*/ 889819 w 7177548"/>
              <a:gd name="connsiteY144" fmla="*/ 540775 h 3854246"/>
              <a:gd name="connsiteX145" fmla="*/ 796413 w 7177548"/>
              <a:gd name="connsiteY145" fmla="*/ 594852 h 3854246"/>
              <a:gd name="connsiteX146" fmla="*/ 698090 w 7177548"/>
              <a:gd name="connsiteY146" fmla="*/ 496529 h 3854246"/>
              <a:gd name="connsiteX147" fmla="*/ 747252 w 7177548"/>
              <a:gd name="connsiteY147" fmla="*/ 383458 h 3854246"/>
              <a:gd name="connsiteX148" fmla="*/ 879987 w 7177548"/>
              <a:gd name="connsiteY148" fmla="*/ 353962 h 3854246"/>
              <a:gd name="connsiteX149" fmla="*/ 973394 w 7177548"/>
              <a:gd name="connsiteY149" fmla="*/ 383458 h 3854246"/>
              <a:gd name="connsiteX150" fmla="*/ 1052052 w 7177548"/>
              <a:gd name="connsiteY150" fmla="*/ 398207 h 3854246"/>
              <a:gd name="connsiteX151" fmla="*/ 1140542 w 7177548"/>
              <a:gd name="connsiteY151" fmla="*/ 427704 h 3854246"/>
              <a:gd name="connsiteX152" fmla="*/ 1297858 w 7177548"/>
              <a:gd name="connsiteY152" fmla="*/ 353962 h 3854246"/>
              <a:gd name="connsiteX153" fmla="*/ 1268361 w 7177548"/>
              <a:gd name="connsiteY153" fmla="*/ 245807 h 3854246"/>
              <a:gd name="connsiteX154" fmla="*/ 1381432 w 7177548"/>
              <a:gd name="connsiteY154" fmla="*/ 78658 h 3854246"/>
              <a:gd name="connsiteX155" fmla="*/ 1479755 w 7177548"/>
              <a:gd name="connsiteY155" fmla="*/ 0 h 3854246"/>
              <a:gd name="connsiteX156" fmla="*/ 1597742 w 7177548"/>
              <a:gd name="connsiteY156" fmla="*/ 103239 h 3854246"/>
              <a:gd name="connsiteX157" fmla="*/ 1499419 w 7177548"/>
              <a:gd name="connsiteY157" fmla="*/ 270387 h 3854246"/>
              <a:gd name="connsiteX158" fmla="*/ 1435510 w 7177548"/>
              <a:gd name="connsiteY158" fmla="*/ 398207 h 3854246"/>
              <a:gd name="connsiteX159" fmla="*/ 1484671 w 7177548"/>
              <a:gd name="connsiteY159" fmla="*/ 496529 h 3854246"/>
              <a:gd name="connsiteX160" fmla="*/ 1656736 w 7177548"/>
              <a:gd name="connsiteY160" fmla="*/ 511278 h 3854246"/>
              <a:gd name="connsiteX161" fmla="*/ 1725561 w 7177548"/>
              <a:gd name="connsiteY161" fmla="*/ 550607 h 3854246"/>
              <a:gd name="connsiteX162" fmla="*/ 1877961 w 7177548"/>
              <a:gd name="connsiteY162" fmla="*/ 476865 h 3854246"/>
              <a:gd name="connsiteX163" fmla="*/ 2030361 w 7177548"/>
              <a:gd name="connsiteY163" fmla="*/ 422787 h 3854246"/>
              <a:gd name="connsiteX164" fmla="*/ 2182761 w 7177548"/>
              <a:gd name="connsiteY164" fmla="*/ 452284 h 3854246"/>
              <a:gd name="connsiteX165" fmla="*/ 2320413 w 7177548"/>
              <a:gd name="connsiteY165" fmla="*/ 496529 h 3854246"/>
              <a:gd name="connsiteX166" fmla="*/ 2502310 w 7177548"/>
              <a:gd name="connsiteY166" fmla="*/ 619433 h 3854246"/>
              <a:gd name="connsiteX167" fmla="*/ 2610465 w 7177548"/>
              <a:gd name="connsiteY167" fmla="*/ 698091 h 3854246"/>
              <a:gd name="connsiteX168" fmla="*/ 2782529 w 7177548"/>
              <a:gd name="connsiteY168" fmla="*/ 707923 h 3854246"/>
              <a:gd name="connsiteX169" fmla="*/ 2890684 w 7177548"/>
              <a:gd name="connsiteY169" fmla="*/ 722671 h 3854246"/>
              <a:gd name="connsiteX170" fmla="*/ 2964426 w 7177548"/>
              <a:gd name="connsiteY170" fmla="*/ 673510 h 3854246"/>
              <a:gd name="connsiteX171" fmla="*/ 2964426 w 7177548"/>
              <a:gd name="connsiteY171" fmla="*/ 678426 h 3854246"/>
              <a:gd name="connsiteX172" fmla="*/ 3052916 w 7177548"/>
              <a:gd name="connsiteY172" fmla="*/ 560439 h 3854246"/>
              <a:gd name="connsiteX173" fmla="*/ 3387213 w 7177548"/>
              <a:gd name="connsiteY173" fmla="*/ 545691 h 3854246"/>
              <a:gd name="connsiteX174" fmla="*/ 4050890 w 7177548"/>
              <a:gd name="connsiteY174" fmla="*/ 830826 h 3854246"/>
              <a:gd name="connsiteX175" fmla="*/ 4178710 w 7177548"/>
              <a:gd name="connsiteY175" fmla="*/ 934065 h 3854246"/>
              <a:gd name="connsiteX176" fmla="*/ 4321277 w 7177548"/>
              <a:gd name="connsiteY176" fmla="*/ 1002891 h 3854246"/>
              <a:gd name="connsiteX177" fmla="*/ 4291781 w 7177548"/>
              <a:gd name="connsiteY177" fmla="*/ 1052052 h 3854246"/>
              <a:gd name="connsiteX178" fmla="*/ 4247536 w 7177548"/>
              <a:gd name="connsiteY178" fmla="*/ 1120878 h 3854246"/>
              <a:gd name="connsiteX179" fmla="*/ 4193458 w 7177548"/>
              <a:gd name="connsiteY179" fmla="*/ 1219200 h 3854246"/>
              <a:gd name="connsiteX180" fmla="*/ 4124632 w 7177548"/>
              <a:gd name="connsiteY180" fmla="*/ 1258529 h 3854246"/>
              <a:gd name="connsiteX181" fmla="*/ 4149213 w 7177548"/>
              <a:gd name="connsiteY181" fmla="*/ 1450258 h 3854246"/>
              <a:gd name="connsiteX182" fmla="*/ 4183626 w 7177548"/>
              <a:gd name="connsiteY182" fmla="*/ 1484671 h 3854246"/>
              <a:gd name="connsiteX183" fmla="*/ 4262284 w 7177548"/>
              <a:gd name="connsiteY183" fmla="*/ 1494504 h 3854246"/>
              <a:gd name="connsiteX184" fmla="*/ 4385187 w 7177548"/>
              <a:gd name="connsiteY184" fmla="*/ 1612491 h 3854246"/>
              <a:gd name="connsiteX185" fmla="*/ 4454013 w 7177548"/>
              <a:gd name="connsiteY185" fmla="*/ 1582994 h 3854246"/>
              <a:gd name="connsiteX186" fmla="*/ 4606413 w 7177548"/>
              <a:gd name="connsiteY186" fmla="*/ 1612491 h 3854246"/>
              <a:gd name="connsiteX187" fmla="*/ 4773561 w 7177548"/>
              <a:gd name="connsiteY187" fmla="*/ 1592826 h 3854246"/>
              <a:gd name="connsiteX188" fmla="*/ 4748981 w 7177548"/>
              <a:gd name="connsiteY188" fmla="*/ 1420762 h 3854246"/>
              <a:gd name="connsiteX189" fmla="*/ 4783394 w 7177548"/>
              <a:gd name="connsiteY189" fmla="*/ 1283110 h 3854246"/>
              <a:gd name="connsiteX190" fmla="*/ 4744065 w 7177548"/>
              <a:gd name="connsiteY190" fmla="*/ 1248697 h 3854246"/>
              <a:gd name="connsiteX191" fmla="*/ 4689987 w 7177548"/>
              <a:gd name="connsiteY191" fmla="*/ 1184787 h 3854246"/>
              <a:gd name="connsiteX192" fmla="*/ 4734232 w 7177548"/>
              <a:gd name="connsiteY192" fmla="*/ 1061884 h 385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7177548" h="3854246">
                <a:moveTo>
                  <a:pt x="4734232" y="1061884"/>
                </a:moveTo>
                <a:lnTo>
                  <a:pt x="4940710" y="1086465"/>
                </a:lnTo>
                <a:lnTo>
                  <a:pt x="5102942" y="1002891"/>
                </a:lnTo>
                <a:lnTo>
                  <a:pt x="5240594" y="879987"/>
                </a:lnTo>
                <a:lnTo>
                  <a:pt x="5275007" y="732504"/>
                </a:lnTo>
                <a:lnTo>
                  <a:pt x="5368413" y="530942"/>
                </a:lnTo>
                <a:lnTo>
                  <a:pt x="5520813" y="476865"/>
                </a:lnTo>
                <a:lnTo>
                  <a:pt x="5687961" y="589936"/>
                </a:lnTo>
                <a:lnTo>
                  <a:pt x="5992761" y="801329"/>
                </a:lnTo>
                <a:lnTo>
                  <a:pt x="6248400" y="924233"/>
                </a:lnTo>
                <a:lnTo>
                  <a:pt x="6154994" y="1214284"/>
                </a:lnTo>
                <a:lnTo>
                  <a:pt x="6327058" y="1396181"/>
                </a:lnTo>
                <a:lnTo>
                  <a:pt x="6504039" y="1474839"/>
                </a:lnTo>
                <a:lnTo>
                  <a:pt x="6710516" y="1617407"/>
                </a:lnTo>
                <a:lnTo>
                  <a:pt x="6794090" y="1818968"/>
                </a:lnTo>
                <a:lnTo>
                  <a:pt x="6956323" y="1863213"/>
                </a:lnTo>
                <a:lnTo>
                  <a:pt x="7103807" y="1966452"/>
                </a:lnTo>
                <a:lnTo>
                  <a:pt x="7133303" y="2217175"/>
                </a:lnTo>
                <a:lnTo>
                  <a:pt x="7133303" y="2492478"/>
                </a:lnTo>
                <a:lnTo>
                  <a:pt x="7177548" y="2679291"/>
                </a:lnTo>
                <a:lnTo>
                  <a:pt x="7118555" y="2915265"/>
                </a:lnTo>
                <a:lnTo>
                  <a:pt x="6990736" y="2974258"/>
                </a:lnTo>
                <a:lnTo>
                  <a:pt x="6907161" y="2993923"/>
                </a:lnTo>
                <a:lnTo>
                  <a:pt x="6858000" y="3229897"/>
                </a:lnTo>
                <a:lnTo>
                  <a:pt x="6961239" y="3421626"/>
                </a:lnTo>
                <a:lnTo>
                  <a:pt x="6887497" y="3544529"/>
                </a:lnTo>
                <a:lnTo>
                  <a:pt x="6794090" y="3672349"/>
                </a:lnTo>
                <a:lnTo>
                  <a:pt x="6725265" y="3672349"/>
                </a:lnTo>
                <a:lnTo>
                  <a:pt x="6671187" y="3574026"/>
                </a:lnTo>
                <a:lnTo>
                  <a:pt x="6504038" y="3682181"/>
                </a:lnTo>
                <a:lnTo>
                  <a:pt x="6341806" y="3701846"/>
                </a:lnTo>
                <a:lnTo>
                  <a:pt x="6154993" y="3751007"/>
                </a:lnTo>
                <a:lnTo>
                  <a:pt x="5963265" y="3814916"/>
                </a:lnTo>
                <a:lnTo>
                  <a:pt x="5864942" y="3760839"/>
                </a:lnTo>
                <a:lnTo>
                  <a:pt x="5604387" y="3760839"/>
                </a:lnTo>
                <a:lnTo>
                  <a:pt x="5471652" y="3755923"/>
                </a:lnTo>
                <a:lnTo>
                  <a:pt x="5304503" y="3711678"/>
                </a:lnTo>
                <a:lnTo>
                  <a:pt x="5245510" y="3519949"/>
                </a:lnTo>
                <a:lnTo>
                  <a:pt x="5186516" y="3510117"/>
                </a:lnTo>
                <a:lnTo>
                  <a:pt x="4955458" y="3637936"/>
                </a:lnTo>
                <a:lnTo>
                  <a:pt x="4832555" y="3618271"/>
                </a:lnTo>
                <a:lnTo>
                  <a:pt x="4729316" y="3608439"/>
                </a:lnTo>
                <a:lnTo>
                  <a:pt x="4655574" y="3549446"/>
                </a:lnTo>
                <a:lnTo>
                  <a:pt x="4557252" y="3515033"/>
                </a:lnTo>
                <a:lnTo>
                  <a:pt x="4537587" y="3480620"/>
                </a:lnTo>
                <a:lnTo>
                  <a:pt x="4449097" y="3426542"/>
                </a:lnTo>
                <a:lnTo>
                  <a:pt x="4380271" y="3377381"/>
                </a:lnTo>
                <a:lnTo>
                  <a:pt x="4306529" y="3279058"/>
                </a:lnTo>
                <a:lnTo>
                  <a:pt x="4286865" y="3195484"/>
                </a:lnTo>
                <a:lnTo>
                  <a:pt x="4232787" y="3111910"/>
                </a:lnTo>
                <a:lnTo>
                  <a:pt x="4232787" y="3077497"/>
                </a:lnTo>
                <a:lnTo>
                  <a:pt x="4173794" y="3008671"/>
                </a:lnTo>
                <a:lnTo>
                  <a:pt x="4134465" y="2964426"/>
                </a:lnTo>
                <a:lnTo>
                  <a:pt x="4055807" y="3018504"/>
                </a:lnTo>
                <a:lnTo>
                  <a:pt x="3918155" y="3111910"/>
                </a:lnTo>
                <a:lnTo>
                  <a:pt x="3868994" y="3146323"/>
                </a:lnTo>
                <a:lnTo>
                  <a:pt x="3687097" y="3062749"/>
                </a:lnTo>
                <a:lnTo>
                  <a:pt x="3490452" y="2925097"/>
                </a:lnTo>
                <a:lnTo>
                  <a:pt x="3259394" y="2733368"/>
                </a:lnTo>
                <a:lnTo>
                  <a:pt x="3190568" y="2595717"/>
                </a:lnTo>
                <a:lnTo>
                  <a:pt x="3067665" y="2448233"/>
                </a:lnTo>
                <a:lnTo>
                  <a:pt x="3023419" y="2408904"/>
                </a:lnTo>
                <a:lnTo>
                  <a:pt x="2920181" y="2364658"/>
                </a:lnTo>
                <a:lnTo>
                  <a:pt x="2654710" y="2428568"/>
                </a:lnTo>
                <a:lnTo>
                  <a:pt x="2462981" y="2379407"/>
                </a:lnTo>
                <a:lnTo>
                  <a:pt x="2251587" y="2423652"/>
                </a:lnTo>
                <a:lnTo>
                  <a:pt x="2084439" y="2571136"/>
                </a:lnTo>
                <a:lnTo>
                  <a:pt x="1882877" y="2669458"/>
                </a:lnTo>
                <a:lnTo>
                  <a:pt x="1784555" y="2772697"/>
                </a:lnTo>
                <a:lnTo>
                  <a:pt x="1735394" y="2895600"/>
                </a:lnTo>
                <a:lnTo>
                  <a:pt x="1700981" y="3028336"/>
                </a:lnTo>
                <a:lnTo>
                  <a:pt x="1637071" y="3092246"/>
                </a:lnTo>
                <a:lnTo>
                  <a:pt x="1553497" y="3048000"/>
                </a:lnTo>
                <a:lnTo>
                  <a:pt x="1494503" y="2959510"/>
                </a:lnTo>
                <a:lnTo>
                  <a:pt x="1445342" y="2797278"/>
                </a:lnTo>
                <a:lnTo>
                  <a:pt x="1445342" y="2880852"/>
                </a:lnTo>
                <a:lnTo>
                  <a:pt x="1484671" y="2964426"/>
                </a:lnTo>
                <a:lnTo>
                  <a:pt x="1538748" y="3048000"/>
                </a:lnTo>
                <a:lnTo>
                  <a:pt x="1602658" y="3111910"/>
                </a:lnTo>
                <a:lnTo>
                  <a:pt x="1592826" y="3175820"/>
                </a:lnTo>
                <a:lnTo>
                  <a:pt x="1641987" y="3372465"/>
                </a:lnTo>
                <a:lnTo>
                  <a:pt x="1696065" y="3460955"/>
                </a:lnTo>
                <a:lnTo>
                  <a:pt x="1715729" y="3564194"/>
                </a:lnTo>
                <a:lnTo>
                  <a:pt x="1759974" y="3637936"/>
                </a:lnTo>
                <a:lnTo>
                  <a:pt x="1779639" y="3716594"/>
                </a:lnTo>
                <a:lnTo>
                  <a:pt x="1351936" y="3854246"/>
                </a:lnTo>
                <a:lnTo>
                  <a:pt x="1120877" y="3824749"/>
                </a:lnTo>
                <a:lnTo>
                  <a:pt x="1032387" y="3569110"/>
                </a:lnTo>
                <a:lnTo>
                  <a:pt x="904568" y="3328220"/>
                </a:lnTo>
                <a:lnTo>
                  <a:pt x="781665" y="3102078"/>
                </a:lnTo>
                <a:lnTo>
                  <a:pt x="575187" y="2807110"/>
                </a:lnTo>
                <a:lnTo>
                  <a:pt x="521110" y="2620297"/>
                </a:lnTo>
                <a:lnTo>
                  <a:pt x="339213" y="2507226"/>
                </a:lnTo>
                <a:lnTo>
                  <a:pt x="127819" y="2300749"/>
                </a:lnTo>
                <a:lnTo>
                  <a:pt x="4916" y="2177846"/>
                </a:lnTo>
                <a:cubicBezTo>
                  <a:pt x="3277" y="2038556"/>
                  <a:pt x="1639" y="1899265"/>
                  <a:pt x="0" y="1759975"/>
                </a:cubicBezTo>
                <a:lnTo>
                  <a:pt x="162232" y="1715729"/>
                </a:lnTo>
                <a:lnTo>
                  <a:pt x="299884" y="1745226"/>
                </a:lnTo>
                <a:lnTo>
                  <a:pt x="383458" y="1789471"/>
                </a:lnTo>
                <a:lnTo>
                  <a:pt x="388374" y="1838633"/>
                </a:lnTo>
                <a:lnTo>
                  <a:pt x="496529" y="1912375"/>
                </a:lnTo>
                <a:lnTo>
                  <a:pt x="565355" y="1956620"/>
                </a:lnTo>
                <a:lnTo>
                  <a:pt x="604684" y="2040194"/>
                </a:lnTo>
                <a:lnTo>
                  <a:pt x="693174" y="2059858"/>
                </a:lnTo>
                <a:lnTo>
                  <a:pt x="865239" y="2212258"/>
                </a:lnTo>
                <a:lnTo>
                  <a:pt x="938981" y="2261420"/>
                </a:lnTo>
                <a:lnTo>
                  <a:pt x="993058" y="2300749"/>
                </a:lnTo>
                <a:lnTo>
                  <a:pt x="1101213" y="2256504"/>
                </a:lnTo>
                <a:lnTo>
                  <a:pt x="1165123" y="2207342"/>
                </a:lnTo>
                <a:lnTo>
                  <a:pt x="1243781" y="2202426"/>
                </a:lnTo>
                <a:lnTo>
                  <a:pt x="1396181" y="2251587"/>
                </a:lnTo>
                <a:lnTo>
                  <a:pt x="1460090" y="2286000"/>
                </a:lnTo>
                <a:lnTo>
                  <a:pt x="1489587" y="2330246"/>
                </a:lnTo>
                <a:lnTo>
                  <a:pt x="1578077" y="2374491"/>
                </a:lnTo>
                <a:lnTo>
                  <a:pt x="1671484" y="2369575"/>
                </a:lnTo>
                <a:lnTo>
                  <a:pt x="1755058" y="2305665"/>
                </a:lnTo>
                <a:lnTo>
                  <a:pt x="1823884" y="2231923"/>
                </a:lnTo>
                <a:lnTo>
                  <a:pt x="1877961" y="2094271"/>
                </a:lnTo>
                <a:lnTo>
                  <a:pt x="1897626" y="1976284"/>
                </a:lnTo>
                <a:lnTo>
                  <a:pt x="1991032" y="1838633"/>
                </a:lnTo>
                <a:lnTo>
                  <a:pt x="2030361" y="1750142"/>
                </a:lnTo>
                <a:lnTo>
                  <a:pt x="2015613" y="1627239"/>
                </a:lnTo>
                <a:lnTo>
                  <a:pt x="2138516" y="1489587"/>
                </a:lnTo>
                <a:lnTo>
                  <a:pt x="2074607" y="1435510"/>
                </a:lnTo>
                <a:lnTo>
                  <a:pt x="1897626" y="1533833"/>
                </a:lnTo>
                <a:lnTo>
                  <a:pt x="1828800" y="1563329"/>
                </a:lnTo>
                <a:lnTo>
                  <a:pt x="1759974" y="1582994"/>
                </a:lnTo>
                <a:lnTo>
                  <a:pt x="1700981" y="1582994"/>
                </a:lnTo>
                <a:lnTo>
                  <a:pt x="1617407" y="1494504"/>
                </a:lnTo>
                <a:lnTo>
                  <a:pt x="1543665" y="1440426"/>
                </a:lnTo>
                <a:lnTo>
                  <a:pt x="1509252" y="1371600"/>
                </a:lnTo>
                <a:lnTo>
                  <a:pt x="1391265" y="1425678"/>
                </a:lnTo>
                <a:lnTo>
                  <a:pt x="1229032" y="1445342"/>
                </a:lnTo>
                <a:lnTo>
                  <a:pt x="1174955" y="1406013"/>
                </a:lnTo>
                <a:lnTo>
                  <a:pt x="1071716" y="1376517"/>
                </a:lnTo>
                <a:lnTo>
                  <a:pt x="1022555" y="1297858"/>
                </a:lnTo>
                <a:lnTo>
                  <a:pt x="1042219" y="1140542"/>
                </a:lnTo>
                <a:lnTo>
                  <a:pt x="1022555" y="1047136"/>
                </a:lnTo>
                <a:lnTo>
                  <a:pt x="1022555" y="978310"/>
                </a:lnTo>
                <a:lnTo>
                  <a:pt x="1017639" y="943897"/>
                </a:lnTo>
                <a:lnTo>
                  <a:pt x="983226" y="875071"/>
                </a:lnTo>
                <a:lnTo>
                  <a:pt x="978310" y="781665"/>
                </a:lnTo>
                <a:lnTo>
                  <a:pt x="1091381" y="698091"/>
                </a:lnTo>
                <a:lnTo>
                  <a:pt x="1037303" y="575187"/>
                </a:lnTo>
                <a:lnTo>
                  <a:pt x="889819" y="540775"/>
                </a:lnTo>
                <a:lnTo>
                  <a:pt x="796413" y="594852"/>
                </a:lnTo>
                <a:lnTo>
                  <a:pt x="698090" y="496529"/>
                </a:lnTo>
                <a:lnTo>
                  <a:pt x="747252" y="383458"/>
                </a:lnTo>
                <a:lnTo>
                  <a:pt x="879987" y="353962"/>
                </a:lnTo>
                <a:lnTo>
                  <a:pt x="973394" y="383458"/>
                </a:lnTo>
                <a:lnTo>
                  <a:pt x="1052052" y="398207"/>
                </a:lnTo>
                <a:lnTo>
                  <a:pt x="1140542" y="427704"/>
                </a:lnTo>
                <a:lnTo>
                  <a:pt x="1297858" y="353962"/>
                </a:lnTo>
                <a:lnTo>
                  <a:pt x="1268361" y="245807"/>
                </a:lnTo>
                <a:lnTo>
                  <a:pt x="1381432" y="78658"/>
                </a:lnTo>
                <a:lnTo>
                  <a:pt x="1479755" y="0"/>
                </a:lnTo>
                <a:lnTo>
                  <a:pt x="1597742" y="103239"/>
                </a:lnTo>
                <a:lnTo>
                  <a:pt x="1499419" y="270387"/>
                </a:lnTo>
                <a:lnTo>
                  <a:pt x="1435510" y="398207"/>
                </a:lnTo>
                <a:lnTo>
                  <a:pt x="1484671" y="496529"/>
                </a:lnTo>
                <a:lnTo>
                  <a:pt x="1656736" y="511278"/>
                </a:lnTo>
                <a:lnTo>
                  <a:pt x="1725561" y="550607"/>
                </a:lnTo>
                <a:lnTo>
                  <a:pt x="1877961" y="476865"/>
                </a:lnTo>
                <a:lnTo>
                  <a:pt x="2030361" y="422787"/>
                </a:lnTo>
                <a:lnTo>
                  <a:pt x="2182761" y="452284"/>
                </a:lnTo>
                <a:lnTo>
                  <a:pt x="2320413" y="496529"/>
                </a:lnTo>
                <a:lnTo>
                  <a:pt x="2502310" y="619433"/>
                </a:lnTo>
                <a:lnTo>
                  <a:pt x="2610465" y="698091"/>
                </a:lnTo>
                <a:lnTo>
                  <a:pt x="2782529" y="707923"/>
                </a:lnTo>
                <a:lnTo>
                  <a:pt x="2890684" y="722671"/>
                </a:lnTo>
                <a:lnTo>
                  <a:pt x="2964426" y="673510"/>
                </a:lnTo>
                <a:lnTo>
                  <a:pt x="2964426" y="678426"/>
                </a:lnTo>
                <a:lnTo>
                  <a:pt x="3052916" y="560439"/>
                </a:lnTo>
                <a:lnTo>
                  <a:pt x="3387213" y="545691"/>
                </a:lnTo>
                <a:lnTo>
                  <a:pt x="4050890" y="830826"/>
                </a:lnTo>
                <a:lnTo>
                  <a:pt x="4178710" y="934065"/>
                </a:lnTo>
                <a:lnTo>
                  <a:pt x="4321277" y="1002891"/>
                </a:lnTo>
                <a:lnTo>
                  <a:pt x="4291781" y="1052052"/>
                </a:lnTo>
                <a:lnTo>
                  <a:pt x="4247536" y="1120878"/>
                </a:lnTo>
                <a:lnTo>
                  <a:pt x="4193458" y="1219200"/>
                </a:lnTo>
                <a:lnTo>
                  <a:pt x="4124632" y="1258529"/>
                </a:lnTo>
                <a:lnTo>
                  <a:pt x="4149213" y="1450258"/>
                </a:lnTo>
                <a:lnTo>
                  <a:pt x="4183626" y="1484671"/>
                </a:lnTo>
                <a:lnTo>
                  <a:pt x="4262284" y="1494504"/>
                </a:lnTo>
                <a:lnTo>
                  <a:pt x="4385187" y="1612491"/>
                </a:lnTo>
                <a:lnTo>
                  <a:pt x="4454013" y="1582994"/>
                </a:lnTo>
                <a:lnTo>
                  <a:pt x="4606413" y="1612491"/>
                </a:lnTo>
                <a:lnTo>
                  <a:pt x="4773561" y="1592826"/>
                </a:lnTo>
                <a:lnTo>
                  <a:pt x="4748981" y="1420762"/>
                </a:lnTo>
                <a:lnTo>
                  <a:pt x="4783394" y="1283110"/>
                </a:lnTo>
                <a:lnTo>
                  <a:pt x="4744065" y="1248697"/>
                </a:lnTo>
                <a:lnTo>
                  <a:pt x="4689987" y="1184787"/>
                </a:lnTo>
                <a:lnTo>
                  <a:pt x="4734232" y="1061884"/>
                </a:lnTo>
                <a:close/>
              </a:path>
            </a:pathLst>
          </a:custGeom>
          <a:solidFill>
            <a:srgbClr val="ED7D31">
              <a:alpha val="6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F7E28B8D-4C8D-4F32-BEFF-0A248CEC203F}"/>
              </a:ext>
            </a:extLst>
          </p:cNvPr>
          <p:cNvSpPr/>
          <p:nvPr/>
        </p:nvSpPr>
        <p:spPr>
          <a:xfrm>
            <a:off x="2841523" y="3683667"/>
            <a:ext cx="2080047" cy="598620"/>
          </a:xfrm>
          <a:custGeom>
            <a:avLst/>
            <a:gdLst>
              <a:gd name="connsiteX0" fmla="*/ 3406877 w 3406877"/>
              <a:gd name="connsiteY0" fmla="*/ 385342 h 385342"/>
              <a:gd name="connsiteX1" fmla="*/ 1991032 w 3406877"/>
              <a:gd name="connsiteY1" fmla="*/ 110039 h 385342"/>
              <a:gd name="connsiteX2" fmla="*/ 825909 w 3406877"/>
              <a:gd name="connsiteY2" fmla="*/ 1884 h 385342"/>
              <a:gd name="connsiteX3" fmla="*/ 0 w 3406877"/>
              <a:gd name="connsiteY3" fmla="*/ 188697 h 385342"/>
              <a:gd name="connsiteX0" fmla="*/ 2959903 w 2959903"/>
              <a:gd name="connsiteY0" fmla="*/ 598620 h 598620"/>
              <a:gd name="connsiteX1" fmla="*/ 1991032 w 2959903"/>
              <a:gd name="connsiteY1" fmla="*/ 111585 h 598620"/>
              <a:gd name="connsiteX2" fmla="*/ 825909 w 2959903"/>
              <a:gd name="connsiteY2" fmla="*/ 3430 h 598620"/>
              <a:gd name="connsiteX3" fmla="*/ 0 w 2959903"/>
              <a:gd name="connsiteY3" fmla="*/ 190243 h 598620"/>
              <a:gd name="connsiteX0" fmla="*/ 2959903 w 2959903"/>
              <a:gd name="connsiteY0" fmla="*/ 598620 h 598620"/>
              <a:gd name="connsiteX1" fmla="*/ 1991032 w 2959903"/>
              <a:gd name="connsiteY1" fmla="*/ 111585 h 598620"/>
              <a:gd name="connsiteX2" fmla="*/ 825909 w 2959903"/>
              <a:gd name="connsiteY2" fmla="*/ 3430 h 598620"/>
              <a:gd name="connsiteX3" fmla="*/ 0 w 2959903"/>
              <a:gd name="connsiteY3" fmla="*/ 190243 h 598620"/>
            </a:gdLst>
            <a:ahLst/>
            <a:cxnLst>
              <a:cxn ang="0">
                <a:pos x="connsiteX0" y="connsiteY0"/>
              </a:cxn>
              <a:cxn ang="0">
                <a:pos x="connsiteX1" y="connsiteY1"/>
              </a:cxn>
              <a:cxn ang="0">
                <a:pos x="connsiteX2" y="connsiteY2"/>
              </a:cxn>
              <a:cxn ang="0">
                <a:pos x="connsiteX3" y="connsiteY3"/>
              </a:cxn>
            </a:cxnLst>
            <a:rect l="l" t="t" r="r" b="b"/>
            <a:pathLst>
              <a:path w="2959903" h="598620">
                <a:moveTo>
                  <a:pt x="2959903" y="598620"/>
                </a:moveTo>
                <a:cubicBezTo>
                  <a:pt x="2573010" y="432428"/>
                  <a:pt x="2346698" y="210783"/>
                  <a:pt x="1991032" y="111585"/>
                </a:cubicBezTo>
                <a:cubicBezTo>
                  <a:pt x="1635366" y="12387"/>
                  <a:pt x="1157748" y="-9680"/>
                  <a:pt x="825909" y="3430"/>
                </a:cubicBezTo>
                <a:cubicBezTo>
                  <a:pt x="494070" y="16540"/>
                  <a:pt x="247035" y="103391"/>
                  <a:pt x="0" y="190243"/>
                </a:cubicBezTo>
              </a:path>
            </a:pathLst>
          </a:custGeom>
          <a:noFill/>
          <a:ln w="107950" cap="rnd">
            <a:solidFill>
              <a:schemeClr val="bg1"/>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3E400569-15EC-44A8-9169-76F51969AEDD}"/>
              </a:ext>
            </a:extLst>
          </p:cNvPr>
          <p:cNvSpPr/>
          <p:nvPr/>
        </p:nvSpPr>
        <p:spPr>
          <a:xfrm>
            <a:off x="3116536" y="2853765"/>
            <a:ext cx="1894999" cy="1296358"/>
          </a:xfrm>
          <a:custGeom>
            <a:avLst/>
            <a:gdLst>
              <a:gd name="connsiteX0" fmla="*/ 2153265 w 2153265"/>
              <a:gd name="connsiteY0" fmla="*/ 1052052 h 1052052"/>
              <a:gd name="connsiteX1" fmla="*/ 555523 w 2153265"/>
              <a:gd name="connsiteY1" fmla="*/ 486697 h 1052052"/>
              <a:gd name="connsiteX2" fmla="*/ 0 w 2153265"/>
              <a:gd name="connsiteY2" fmla="*/ 0 h 1052052"/>
              <a:gd name="connsiteX0" fmla="*/ 1894999 w 1894999"/>
              <a:gd name="connsiteY0" fmla="*/ 1296358 h 1296358"/>
              <a:gd name="connsiteX1" fmla="*/ 555523 w 1894999"/>
              <a:gd name="connsiteY1" fmla="*/ 486697 h 1296358"/>
              <a:gd name="connsiteX2" fmla="*/ 0 w 1894999"/>
              <a:gd name="connsiteY2" fmla="*/ 0 h 1296358"/>
              <a:gd name="connsiteX0" fmla="*/ 1894999 w 1894999"/>
              <a:gd name="connsiteY0" fmla="*/ 1296358 h 1296358"/>
              <a:gd name="connsiteX1" fmla="*/ 555523 w 1894999"/>
              <a:gd name="connsiteY1" fmla="*/ 486697 h 1296358"/>
              <a:gd name="connsiteX2" fmla="*/ 0 w 1894999"/>
              <a:gd name="connsiteY2" fmla="*/ 0 h 1296358"/>
              <a:gd name="connsiteX0" fmla="*/ 1894999 w 1894999"/>
              <a:gd name="connsiteY0" fmla="*/ 1296358 h 1296358"/>
              <a:gd name="connsiteX1" fmla="*/ 606710 w 1894999"/>
              <a:gd name="connsiteY1" fmla="*/ 444816 h 1296358"/>
              <a:gd name="connsiteX2" fmla="*/ 0 w 1894999"/>
              <a:gd name="connsiteY2" fmla="*/ 0 h 1296358"/>
            </a:gdLst>
            <a:ahLst/>
            <a:cxnLst>
              <a:cxn ang="0">
                <a:pos x="connsiteX0" y="connsiteY0"/>
              </a:cxn>
              <a:cxn ang="0">
                <a:pos x="connsiteX1" y="connsiteY1"/>
              </a:cxn>
              <a:cxn ang="0">
                <a:pos x="connsiteX2" y="connsiteY2"/>
              </a:cxn>
            </a:cxnLst>
            <a:rect l="l" t="t" r="r" b="b"/>
            <a:pathLst>
              <a:path w="1894999" h="1296358">
                <a:moveTo>
                  <a:pt x="1894999" y="1296358"/>
                </a:moveTo>
                <a:cubicBezTo>
                  <a:pt x="1459377" y="857046"/>
                  <a:pt x="922543" y="660876"/>
                  <a:pt x="606710" y="444816"/>
                </a:cubicBezTo>
                <a:cubicBezTo>
                  <a:pt x="290877" y="228756"/>
                  <a:pt x="98323" y="155677"/>
                  <a:pt x="0" y="0"/>
                </a:cubicBezTo>
              </a:path>
            </a:pathLst>
          </a:custGeom>
          <a:noFill/>
          <a:ln w="107950" cap="rnd">
            <a:solidFill>
              <a:schemeClr val="bg1"/>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B4BF70AC-DC20-4D7E-8DA1-BEC89F4FF19C}"/>
              </a:ext>
            </a:extLst>
          </p:cNvPr>
          <p:cNvSpPr/>
          <p:nvPr/>
        </p:nvSpPr>
        <p:spPr>
          <a:xfrm>
            <a:off x="4234756" y="2547914"/>
            <a:ext cx="878007" cy="1484860"/>
          </a:xfrm>
          <a:custGeom>
            <a:avLst/>
            <a:gdLst>
              <a:gd name="connsiteX0" fmla="*/ 1170039 w 1170039"/>
              <a:gd name="connsiteY0" fmla="*/ 1165123 h 1165123"/>
              <a:gd name="connsiteX1" fmla="*/ 290052 w 1170039"/>
              <a:gd name="connsiteY1" fmla="*/ 644013 h 1165123"/>
              <a:gd name="connsiteX2" fmla="*/ 0 w 1170039"/>
              <a:gd name="connsiteY2" fmla="*/ 0 h 1165123"/>
              <a:gd name="connsiteX0" fmla="*/ 965287 w 965287"/>
              <a:gd name="connsiteY0" fmla="*/ 1453636 h 1453636"/>
              <a:gd name="connsiteX1" fmla="*/ 290052 w 965287"/>
              <a:gd name="connsiteY1" fmla="*/ 644013 h 1453636"/>
              <a:gd name="connsiteX2" fmla="*/ 0 w 965287"/>
              <a:gd name="connsiteY2" fmla="*/ 0 h 1453636"/>
              <a:gd name="connsiteX0" fmla="*/ 965287 w 965287"/>
              <a:gd name="connsiteY0" fmla="*/ 1453636 h 1453636"/>
              <a:gd name="connsiteX1" fmla="*/ 290052 w 965287"/>
              <a:gd name="connsiteY1" fmla="*/ 644013 h 1453636"/>
              <a:gd name="connsiteX2" fmla="*/ 0 w 965287"/>
              <a:gd name="connsiteY2" fmla="*/ 0 h 1453636"/>
              <a:gd name="connsiteX0" fmla="*/ 965287 w 965287"/>
              <a:gd name="connsiteY0" fmla="*/ 1453636 h 1453636"/>
              <a:gd name="connsiteX1" fmla="*/ 408714 w 965287"/>
              <a:gd name="connsiteY1" fmla="*/ 606785 h 1453636"/>
              <a:gd name="connsiteX2" fmla="*/ 0 w 965287"/>
              <a:gd name="connsiteY2" fmla="*/ 0 h 1453636"/>
              <a:gd name="connsiteX0" fmla="*/ 1011822 w 1011822"/>
              <a:gd name="connsiteY0" fmla="*/ 1453636 h 1453636"/>
              <a:gd name="connsiteX1" fmla="*/ 455249 w 1011822"/>
              <a:gd name="connsiteY1" fmla="*/ 606785 h 1453636"/>
              <a:gd name="connsiteX2" fmla="*/ 0 w 1011822"/>
              <a:gd name="connsiteY2" fmla="*/ 0 h 1453636"/>
              <a:gd name="connsiteX0" fmla="*/ 1011822 w 1011822"/>
              <a:gd name="connsiteY0" fmla="*/ 1453636 h 1453636"/>
              <a:gd name="connsiteX1" fmla="*/ 585546 w 1011822"/>
              <a:gd name="connsiteY1" fmla="*/ 669607 h 1453636"/>
              <a:gd name="connsiteX2" fmla="*/ 0 w 1011822"/>
              <a:gd name="connsiteY2" fmla="*/ 0 h 1453636"/>
              <a:gd name="connsiteX0" fmla="*/ 1011822 w 1011822"/>
              <a:gd name="connsiteY0" fmla="*/ 1453636 h 1453636"/>
              <a:gd name="connsiteX1" fmla="*/ 543665 w 1011822"/>
              <a:gd name="connsiteY1" fmla="*/ 688221 h 1453636"/>
              <a:gd name="connsiteX2" fmla="*/ 0 w 1011822"/>
              <a:gd name="connsiteY2" fmla="*/ 0 h 1453636"/>
              <a:gd name="connsiteX0" fmla="*/ 1011822 w 1011822"/>
              <a:gd name="connsiteY0" fmla="*/ 1453636 h 1453636"/>
              <a:gd name="connsiteX1" fmla="*/ 543665 w 1011822"/>
              <a:gd name="connsiteY1" fmla="*/ 688221 h 1453636"/>
              <a:gd name="connsiteX2" fmla="*/ 0 w 1011822"/>
              <a:gd name="connsiteY2" fmla="*/ 0 h 1453636"/>
              <a:gd name="connsiteX0" fmla="*/ 1011822 w 1011822"/>
              <a:gd name="connsiteY0" fmla="*/ 1453636 h 1453636"/>
              <a:gd name="connsiteX1" fmla="*/ 543665 w 1011822"/>
              <a:gd name="connsiteY1" fmla="*/ 688221 h 1453636"/>
              <a:gd name="connsiteX2" fmla="*/ 0 w 1011822"/>
              <a:gd name="connsiteY2" fmla="*/ 0 h 1453636"/>
              <a:gd name="connsiteX0" fmla="*/ 878007 w 878007"/>
              <a:gd name="connsiteY0" fmla="*/ 1484860 h 1484860"/>
              <a:gd name="connsiteX1" fmla="*/ 409850 w 878007"/>
              <a:gd name="connsiteY1" fmla="*/ 719445 h 1484860"/>
              <a:gd name="connsiteX2" fmla="*/ 0 w 878007"/>
              <a:gd name="connsiteY2" fmla="*/ 0 h 1484860"/>
              <a:gd name="connsiteX0" fmla="*/ 878007 w 878007"/>
              <a:gd name="connsiteY0" fmla="*/ 1484860 h 1484860"/>
              <a:gd name="connsiteX1" fmla="*/ 347403 w 878007"/>
              <a:gd name="connsiteY1" fmla="*/ 723905 h 1484860"/>
              <a:gd name="connsiteX2" fmla="*/ 0 w 878007"/>
              <a:gd name="connsiteY2" fmla="*/ 0 h 1484860"/>
            </a:gdLst>
            <a:ahLst/>
            <a:cxnLst>
              <a:cxn ang="0">
                <a:pos x="connsiteX0" y="connsiteY0"/>
              </a:cxn>
              <a:cxn ang="0">
                <a:pos x="connsiteX1" y="connsiteY1"/>
              </a:cxn>
              <a:cxn ang="0">
                <a:pos x="connsiteX2" y="connsiteY2"/>
              </a:cxn>
            </a:cxnLst>
            <a:rect l="l" t="t" r="r" b="b"/>
            <a:pathLst>
              <a:path w="878007" h="1484860">
                <a:moveTo>
                  <a:pt x="878007" y="1484860"/>
                </a:moveTo>
                <a:cubicBezTo>
                  <a:pt x="782149" y="1214369"/>
                  <a:pt x="493737" y="971382"/>
                  <a:pt x="347403" y="723905"/>
                </a:cubicBezTo>
                <a:cubicBezTo>
                  <a:pt x="201069" y="476428"/>
                  <a:pt x="47522" y="224913"/>
                  <a:pt x="0" y="0"/>
                </a:cubicBezTo>
              </a:path>
            </a:pathLst>
          </a:custGeom>
          <a:noFill/>
          <a:ln w="107950" cap="rnd">
            <a:solidFill>
              <a:schemeClr val="bg1"/>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AA44B2-772A-45A6-848E-73FB0A267CC5}"/>
              </a:ext>
            </a:extLst>
          </p:cNvPr>
          <p:cNvSpPr txBox="1"/>
          <p:nvPr/>
        </p:nvSpPr>
        <p:spPr>
          <a:xfrm rot="3374065">
            <a:off x="4060617" y="3042054"/>
            <a:ext cx="1794432" cy="461665"/>
          </a:xfrm>
          <a:prstGeom prst="rect">
            <a:avLst/>
          </a:prstGeom>
          <a:noFill/>
        </p:spPr>
        <p:txBody>
          <a:bodyPr wrap="square" rtlCol="0">
            <a:spAutoFit/>
          </a:bodyPr>
          <a:lstStyle/>
          <a:p>
            <a:pPr algn="ctr"/>
            <a:r>
              <a:rPr lang="en-US" sz="2400" dirty="0" err="1">
                <a:solidFill>
                  <a:schemeClr val="bg1"/>
                </a:solidFill>
                <a:effectLst>
                  <a:outerShdw blurRad="38100" dist="38100" dir="2700000" algn="tl">
                    <a:srgbClr val="000000">
                      <a:alpha val="43137"/>
                    </a:srgbClr>
                  </a:outerShdw>
                </a:effectLst>
              </a:rPr>
              <a:t>Scythyians</a:t>
            </a:r>
            <a:endParaRPr lang="en-US" sz="2400" dirty="0">
              <a:solidFill>
                <a:schemeClr val="bg1"/>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92147784-849E-4053-8B1A-3C30C7C9E41C}"/>
              </a:ext>
            </a:extLst>
          </p:cNvPr>
          <p:cNvSpPr txBox="1"/>
          <p:nvPr/>
        </p:nvSpPr>
        <p:spPr>
          <a:xfrm rot="2078354">
            <a:off x="3313116" y="2850997"/>
            <a:ext cx="1114202"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Greeks </a:t>
            </a:r>
          </a:p>
        </p:txBody>
      </p:sp>
      <p:sp>
        <p:nvSpPr>
          <p:cNvPr id="17" name="TextBox 16">
            <a:extLst>
              <a:ext uri="{FF2B5EF4-FFF2-40B4-BE49-F238E27FC236}">
                <a16:creationId xmlns:a16="http://schemas.microsoft.com/office/drawing/2014/main" id="{41975540-2286-48FD-ACB0-7E13DA11A7E7}"/>
              </a:ext>
            </a:extLst>
          </p:cNvPr>
          <p:cNvSpPr txBox="1"/>
          <p:nvPr/>
        </p:nvSpPr>
        <p:spPr>
          <a:xfrm rot="250964">
            <a:off x="3093281" y="3845012"/>
            <a:ext cx="1408672"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rPr>
              <a:t>Egyptians</a:t>
            </a:r>
          </a:p>
        </p:txBody>
      </p:sp>
    </p:spTree>
    <p:extLst>
      <p:ext uri="{BB962C8B-B14F-4D97-AF65-F5344CB8AC3E}">
        <p14:creationId xmlns:p14="http://schemas.microsoft.com/office/powerpoint/2010/main" val="1272028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500"/>
                            </p:stCondLst>
                            <p:childTnLst>
                              <p:par>
                                <p:cTn id="29" presetID="22" presetClass="entr" presetSubtype="2"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500"/>
                                        <p:tgtEl>
                                          <p:spTgt spid="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8" grpId="0" animBg="1"/>
      <p:bldP spid="9"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B4AD18B3-AE2D-4BB5-BB30-4EBDCCDBF10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3008000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rage</a:t>
            </a:r>
            <a:r>
              <a:rPr lang="en-US" sz="3200" dirty="0">
                <a:solidFill>
                  <a:schemeClr val="bg1"/>
                </a:solidFill>
                <a:effectLst>
                  <a:outerShdw blurRad="38100" dist="38100" dir="2700000" algn="tl">
                    <a:srgbClr val="000000">
                      <a:alpha val="43137"/>
                    </a:srgbClr>
                  </a:outerShdw>
                </a:effectLst>
              </a:rPr>
              <a:t> ~ KJV, </a:t>
            </a:r>
            <a:r>
              <a:rPr lang="en-US" sz="3200" dirty="0">
                <a:solidFill>
                  <a:srgbClr val="FFFF00"/>
                </a:solidFill>
                <a:effectLst>
                  <a:outerShdw blurRad="38100" dist="38100" dir="2700000" algn="tl">
                    <a:srgbClr val="000000">
                      <a:alpha val="43137"/>
                    </a:srgbClr>
                  </a:outerShdw>
                </a:effectLst>
              </a:rPr>
              <a:t>choler</a:t>
            </a:r>
            <a:r>
              <a:rPr lang="en-US" sz="3200" dirty="0">
                <a:solidFill>
                  <a:schemeClr val="bg1"/>
                </a:solidFill>
                <a:effectLst>
                  <a:outerShdw blurRad="38100" dist="38100" dir="2700000" algn="tl">
                    <a:srgbClr val="000000">
                      <a:alpha val="43137"/>
                    </a:srgbClr>
                  </a:outerShdw>
                </a:effectLst>
              </a:rPr>
              <a:t> </a:t>
            </a:r>
            <a:endParaRPr lang="en-US" sz="48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7316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B4AD18B3-AE2D-4BB5-BB30-4EBDCCDBF107}"/>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8 . 1 - 27</a:t>
            </a:r>
          </a:p>
        </p:txBody>
      </p:sp>
    </p:spTree>
    <p:extLst>
      <p:ext uri="{BB962C8B-B14F-4D97-AF65-F5344CB8AC3E}">
        <p14:creationId xmlns:p14="http://schemas.microsoft.com/office/powerpoint/2010/main" val="2091564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EB1CF06-7BBD-4009-A0AF-279506A1F2DB}" vid="{3CAABC76-7CA8-4E4E-8DA4-6EC1304994E2}"/>
    </a:ext>
  </a:extLst>
</a:theme>
</file>

<file path=docProps/app.xml><?xml version="1.0" encoding="utf-8"?>
<Properties xmlns="http://schemas.openxmlformats.org/officeDocument/2006/extended-properties" xmlns:vt="http://schemas.openxmlformats.org/officeDocument/2006/docPropsVTypes">
  <Template>Daniel</Template>
  <TotalTime>1922</TotalTime>
  <Words>591</Words>
  <Application>Microsoft Office PowerPoint</Application>
  <PresentationFormat>On-screen Show (4:3)</PresentationFormat>
  <Paragraphs>130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Black Chancery</vt:lpstr>
      <vt:lpstr>Calibri Light</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9</cp:revision>
  <dcterms:created xsi:type="dcterms:W3CDTF">2019-11-26T15:42:17Z</dcterms:created>
  <dcterms:modified xsi:type="dcterms:W3CDTF">2019-11-27T23:44:55Z</dcterms:modified>
</cp:coreProperties>
</file>