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64" r:id="rId3"/>
    <p:sldId id="257" r:id="rId4"/>
    <p:sldId id="259" r:id="rId5"/>
    <p:sldId id="265" r:id="rId6"/>
    <p:sldId id="262" r:id="rId7"/>
    <p:sldId id="263" r:id="rId8"/>
    <p:sldId id="286" r:id="rId9"/>
    <p:sldId id="291" r:id="rId10"/>
    <p:sldId id="288" r:id="rId11"/>
    <p:sldId id="267" r:id="rId12"/>
    <p:sldId id="292" r:id="rId13"/>
    <p:sldId id="289" r:id="rId14"/>
    <p:sldId id="269" r:id="rId15"/>
    <p:sldId id="268" r:id="rId16"/>
    <p:sldId id="290" r:id="rId17"/>
    <p:sldId id="260" r:id="rId18"/>
    <p:sldId id="270" r:id="rId19"/>
    <p:sldId id="293" r:id="rId20"/>
    <p:sldId id="261" r:id="rId21"/>
    <p:sldId id="273" r:id="rId22"/>
    <p:sldId id="274" r:id="rId23"/>
    <p:sldId id="296" r:id="rId24"/>
    <p:sldId id="295" r:id="rId25"/>
    <p:sldId id="277" r:id="rId26"/>
    <p:sldId id="278" r:id="rId27"/>
    <p:sldId id="279" r:id="rId28"/>
    <p:sldId id="280" r:id="rId29"/>
    <p:sldId id="281" r:id="rId30"/>
    <p:sldId id="283" r:id="rId31"/>
    <p:sldId id="284" r:id="rId32"/>
    <p:sldId id="282" r:id="rId33"/>
    <p:sldId id="271" r:id="rId34"/>
    <p:sldId id="272" r:id="rId35"/>
    <p:sldId id="285" r:id="rId36"/>
  </p:sldIdLst>
  <p:sldSz cx="9144000" cy="6858000" type="screen4x3"/>
  <p:notesSz cx="6858000" cy="9144000"/>
  <p:embeddedFontLst>
    <p:embeddedFont>
      <p:font typeface="28 Days Later" panose="020B0603050302020204" pitchFamily="34" charset="0"/>
      <p:regular r:id="rId37"/>
    </p:embeddedFont>
    <p:embeddedFont>
      <p:font typeface="Black Chancery" pitchFamily="2"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aligula" pitchFamily="2"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1ABE8-B281-497F-A2FE-6A9F1183B9EC}" v="828" dt="2019-11-20T23:39:0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p:scale>
          <a:sx n="79" d="100"/>
          <a:sy n="79" d="100"/>
        </p:scale>
        <p:origin x="801"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841ABE8-B281-497F-A2FE-6A9F1183B9EC}"/>
    <pc:docChg chg="undo custSel addSld delSld modSld sldOrd modMainMaster">
      <pc:chgData name="Ken Merrihew" userId="bcb7a1e886d99f07" providerId="LiveId" clId="{F841ABE8-B281-497F-A2FE-6A9F1183B9EC}" dt="2019-11-20T23:40:50.930" v="1513" actId="2696"/>
      <pc:docMkLst>
        <pc:docMk/>
      </pc:docMkLst>
      <pc:sldChg chg="addSp delSp modSp modTransition delAnim modAnim">
        <pc:chgData name="Ken Merrihew" userId="bcb7a1e886d99f07" providerId="LiveId" clId="{F841ABE8-B281-497F-A2FE-6A9F1183B9EC}" dt="2019-11-20T22:29:09.802" v="1139"/>
        <pc:sldMkLst>
          <pc:docMk/>
          <pc:sldMk cId="2621227320" sldId="257"/>
        </pc:sldMkLst>
        <pc:grpChg chg="add mod ord">
          <ac:chgData name="Ken Merrihew" userId="bcb7a1e886d99f07" providerId="LiveId" clId="{F841ABE8-B281-497F-A2FE-6A9F1183B9EC}" dt="2019-11-20T20:14:56.121" v="577" actId="167"/>
          <ac:grpSpMkLst>
            <pc:docMk/>
            <pc:sldMk cId="2621227320" sldId="257"/>
            <ac:grpSpMk id="3" creationId="{AA9BF707-847F-43B5-B8A9-A6C6EDFD3ACF}"/>
          </ac:grpSpMkLst>
        </pc:grpChg>
        <pc:grpChg chg="add mod">
          <ac:chgData name="Ken Merrihew" userId="bcb7a1e886d99f07" providerId="LiveId" clId="{F841ABE8-B281-497F-A2FE-6A9F1183B9EC}" dt="2019-11-20T20:14:44.881" v="573" actId="164"/>
          <ac:grpSpMkLst>
            <pc:docMk/>
            <pc:sldMk cId="2621227320" sldId="257"/>
            <ac:grpSpMk id="19" creationId="{89938D98-B54E-4464-976A-05E5376C502E}"/>
          </ac:grpSpMkLst>
        </pc:grpChg>
        <pc:picChg chg="del">
          <ac:chgData name="Ken Merrihew" userId="bcb7a1e886d99f07" providerId="LiveId" clId="{F841ABE8-B281-497F-A2FE-6A9F1183B9EC}" dt="2019-11-20T20:15:00.083" v="578" actId="478"/>
          <ac:picMkLst>
            <pc:docMk/>
            <pc:sldMk cId="2621227320" sldId="257"/>
            <ac:picMk id="12" creationId="{8CCDAC77-8441-4510-ACB8-1EF5D53EC234}"/>
          </ac:picMkLst>
        </pc:picChg>
        <pc:picChg chg="add mod">
          <ac:chgData name="Ken Merrihew" userId="bcb7a1e886d99f07" providerId="LiveId" clId="{F841ABE8-B281-497F-A2FE-6A9F1183B9EC}" dt="2019-11-20T20:14:44.881" v="573" actId="164"/>
          <ac:picMkLst>
            <pc:docMk/>
            <pc:sldMk cId="2621227320" sldId="257"/>
            <ac:picMk id="22" creationId="{F7D6643F-E063-4115-B303-8711B39A2113}"/>
          </ac:picMkLst>
        </pc:picChg>
      </pc:sldChg>
      <pc:sldChg chg="modTransition">
        <pc:chgData name="Ken Merrihew" userId="bcb7a1e886d99f07" providerId="LiveId" clId="{F841ABE8-B281-497F-A2FE-6A9F1183B9EC}" dt="2019-11-20T21:46:41.534" v="1131"/>
        <pc:sldMkLst>
          <pc:docMk/>
          <pc:sldMk cId="4219211502" sldId="258"/>
        </pc:sldMkLst>
      </pc:sldChg>
      <pc:sldChg chg="modTransition">
        <pc:chgData name="Ken Merrihew" userId="bcb7a1e886d99f07" providerId="LiveId" clId="{F841ABE8-B281-497F-A2FE-6A9F1183B9EC}" dt="2019-11-20T21:46:41.534" v="1131"/>
        <pc:sldMkLst>
          <pc:docMk/>
          <pc:sldMk cId="3519691063" sldId="259"/>
        </pc:sldMkLst>
      </pc:sldChg>
      <pc:sldChg chg="modSp ord modTransition">
        <pc:chgData name="Ken Merrihew" userId="bcb7a1e886d99f07" providerId="LiveId" clId="{F841ABE8-B281-497F-A2FE-6A9F1183B9EC}" dt="2019-11-20T23:21:34.072" v="1361" actId="207"/>
        <pc:sldMkLst>
          <pc:docMk/>
          <pc:sldMk cId="2246120028" sldId="260"/>
        </pc:sldMkLst>
        <pc:spChg chg="mod">
          <ac:chgData name="Ken Merrihew" userId="bcb7a1e886d99f07" providerId="LiveId" clId="{F841ABE8-B281-497F-A2FE-6A9F1183B9EC}" dt="2019-11-20T23:21:34.072" v="1361" actId="207"/>
          <ac:spMkLst>
            <pc:docMk/>
            <pc:sldMk cId="2246120028" sldId="260"/>
            <ac:spMk id="5" creationId="{D5E5E87D-61C7-4DD1-909B-F22F707B89CF}"/>
          </ac:spMkLst>
        </pc:spChg>
      </pc:sldChg>
      <pc:sldChg chg="modTransition">
        <pc:chgData name="Ken Merrihew" userId="bcb7a1e886d99f07" providerId="LiveId" clId="{F841ABE8-B281-497F-A2FE-6A9F1183B9EC}" dt="2019-11-20T21:46:41.534" v="1131"/>
        <pc:sldMkLst>
          <pc:docMk/>
          <pc:sldMk cId="2265245699" sldId="261"/>
        </pc:sldMkLst>
      </pc:sldChg>
      <pc:sldChg chg="modTransition">
        <pc:chgData name="Ken Merrihew" userId="bcb7a1e886d99f07" providerId="LiveId" clId="{F841ABE8-B281-497F-A2FE-6A9F1183B9EC}" dt="2019-11-20T21:46:41.534" v="1131"/>
        <pc:sldMkLst>
          <pc:docMk/>
          <pc:sldMk cId="706615485" sldId="262"/>
        </pc:sldMkLst>
      </pc:sldChg>
      <pc:sldChg chg="modTransition">
        <pc:chgData name="Ken Merrihew" userId="bcb7a1e886d99f07" providerId="LiveId" clId="{F841ABE8-B281-497F-A2FE-6A9F1183B9EC}" dt="2019-11-20T21:46:41.534" v="1131"/>
        <pc:sldMkLst>
          <pc:docMk/>
          <pc:sldMk cId="2495825744" sldId="263"/>
        </pc:sldMkLst>
      </pc:sldChg>
      <pc:sldChg chg="modSp modTransition modAnim">
        <pc:chgData name="Ken Merrihew" userId="bcb7a1e886d99f07" providerId="LiveId" clId="{F841ABE8-B281-497F-A2FE-6A9F1183B9EC}" dt="2019-11-20T21:46:48.423" v="1132"/>
        <pc:sldMkLst>
          <pc:docMk/>
          <pc:sldMk cId="3415064885" sldId="264"/>
        </pc:sldMkLst>
        <pc:spChg chg="mod ord">
          <ac:chgData name="Ken Merrihew" userId="bcb7a1e886d99f07" providerId="LiveId" clId="{F841ABE8-B281-497F-A2FE-6A9F1183B9EC}" dt="2019-11-19T19:55:41.237" v="54" actId="167"/>
          <ac:spMkLst>
            <pc:docMk/>
            <pc:sldMk cId="3415064885" sldId="264"/>
            <ac:spMk id="7" creationId="{3AFC4F34-9F16-441C-B21F-A6E3C6FDA41D}"/>
          </ac:spMkLst>
        </pc:spChg>
        <pc:spChg chg="mod ord">
          <ac:chgData name="Ken Merrihew" userId="bcb7a1e886d99f07" providerId="LiveId" clId="{F841ABE8-B281-497F-A2FE-6A9F1183B9EC}" dt="2019-11-19T19:55:44.275" v="55" actId="6549"/>
          <ac:spMkLst>
            <pc:docMk/>
            <pc:sldMk cId="3415064885" sldId="264"/>
            <ac:spMk id="19" creationId="{C9F16BAB-EB41-4B15-A685-0734581DBB46}"/>
          </ac:spMkLst>
        </pc:spChg>
      </pc:sldChg>
      <pc:sldChg chg="addSp delSp modSp modTransition delAnim modAnim">
        <pc:chgData name="Ken Merrihew" userId="bcb7a1e886d99f07" providerId="LiveId" clId="{F841ABE8-B281-497F-A2FE-6A9F1183B9EC}" dt="2019-11-20T23:02:01.838" v="1327"/>
        <pc:sldMkLst>
          <pc:docMk/>
          <pc:sldMk cId="3156364073" sldId="265"/>
        </pc:sldMkLst>
        <pc:spChg chg="del">
          <ac:chgData name="Ken Merrihew" userId="bcb7a1e886d99f07" providerId="LiveId" clId="{F841ABE8-B281-497F-A2FE-6A9F1183B9EC}" dt="2019-11-20T17:59:45.775" v="175" actId="478"/>
          <ac:spMkLst>
            <pc:docMk/>
            <pc:sldMk cId="3156364073" sldId="265"/>
            <ac:spMk id="3" creationId="{ECCE969C-0E25-4355-BE88-06C2930110C8}"/>
          </ac:spMkLst>
        </pc:spChg>
        <pc:spChg chg="mod ord">
          <ac:chgData name="Ken Merrihew" userId="bcb7a1e886d99f07" providerId="LiveId" clId="{F841ABE8-B281-497F-A2FE-6A9F1183B9EC}" dt="2019-11-20T18:09:24.131" v="390" actId="167"/>
          <ac:spMkLst>
            <pc:docMk/>
            <pc:sldMk cId="3156364073" sldId="265"/>
            <ac:spMk id="7" creationId="{3AFC4F34-9F16-441C-B21F-A6E3C6FDA41D}"/>
          </ac:spMkLst>
        </pc:spChg>
        <pc:spChg chg="add mod">
          <ac:chgData name="Ken Merrihew" userId="bcb7a1e886d99f07" providerId="LiveId" clId="{F841ABE8-B281-497F-A2FE-6A9F1183B9EC}" dt="2019-11-20T18:03:27.426" v="385" actId="1035"/>
          <ac:spMkLst>
            <pc:docMk/>
            <pc:sldMk cId="3156364073" sldId="265"/>
            <ac:spMk id="8" creationId="{C2507D45-C200-4A93-B53E-A633829B2D62}"/>
          </ac:spMkLst>
        </pc:spChg>
        <pc:spChg chg="add mod">
          <ac:chgData name="Ken Merrihew" userId="bcb7a1e886d99f07" providerId="LiveId" clId="{F841ABE8-B281-497F-A2FE-6A9F1183B9EC}" dt="2019-11-20T18:03:27.426" v="385" actId="1035"/>
          <ac:spMkLst>
            <pc:docMk/>
            <pc:sldMk cId="3156364073" sldId="265"/>
            <ac:spMk id="9" creationId="{E1A18345-102A-47A8-B95A-FC38E6871F5A}"/>
          </ac:spMkLst>
        </pc:spChg>
        <pc:spChg chg="add mod">
          <ac:chgData name="Ken Merrihew" userId="bcb7a1e886d99f07" providerId="LiveId" clId="{F841ABE8-B281-497F-A2FE-6A9F1183B9EC}" dt="2019-11-20T18:03:27.426" v="385" actId="1035"/>
          <ac:spMkLst>
            <pc:docMk/>
            <pc:sldMk cId="3156364073" sldId="265"/>
            <ac:spMk id="10" creationId="{C7B62041-A698-46B5-830D-CDAA3166D5F7}"/>
          </ac:spMkLst>
        </pc:spChg>
        <pc:spChg chg="add del mod">
          <ac:chgData name="Ken Merrihew" userId="bcb7a1e886d99f07" providerId="LiveId" clId="{F841ABE8-B281-497F-A2FE-6A9F1183B9EC}" dt="2019-11-20T22:32:58.710" v="1152" actId="478"/>
          <ac:spMkLst>
            <pc:docMk/>
            <pc:sldMk cId="3156364073" sldId="265"/>
            <ac:spMk id="13" creationId="{C32186C0-3C93-48F2-9970-C79D8FDBE26E}"/>
          </ac:spMkLst>
        </pc:spChg>
        <pc:spChg chg="add mod">
          <ac:chgData name="Ken Merrihew" userId="bcb7a1e886d99f07" providerId="LiveId" clId="{F841ABE8-B281-497F-A2FE-6A9F1183B9EC}" dt="2019-11-20T22:32:49.119" v="1148" actId="962"/>
          <ac:spMkLst>
            <pc:docMk/>
            <pc:sldMk cId="3156364073" sldId="265"/>
            <ac:spMk id="16" creationId="{6BC1A582-6922-4E85-8AB5-7FA87E1454D3}"/>
          </ac:spMkLst>
        </pc:spChg>
        <pc:spChg chg="mod ord">
          <ac:chgData name="Ken Merrihew" userId="bcb7a1e886d99f07" providerId="LiveId" clId="{F841ABE8-B281-497F-A2FE-6A9F1183B9EC}" dt="2019-11-20T18:09:12.286" v="389" actId="167"/>
          <ac:spMkLst>
            <pc:docMk/>
            <pc:sldMk cId="3156364073" sldId="265"/>
            <ac:spMk id="19" creationId="{C9F16BAB-EB41-4B15-A685-0734581DBB46}"/>
          </ac:spMkLst>
        </pc:spChg>
        <pc:spChg chg="add mod">
          <ac:chgData name="Ken Merrihew" userId="bcb7a1e886d99f07" providerId="LiveId" clId="{F841ABE8-B281-497F-A2FE-6A9F1183B9EC}" dt="2019-11-20T22:35:30.792" v="1242" actId="164"/>
          <ac:spMkLst>
            <pc:docMk/>
            <pc:sldMk cId="3156364073" sldId="265"/>
            <ac:spMk id="20" creationId="{9BBE6E28-0457-48C7-B5CE-7F1FC89E8A90}"/>
          </ac:spMkLst>
        </pc:spChg>
        <pc:spChg chg="add mod">
          <ac:chgData name="Ken Merrihew" userId="bcb7a1e886d99f07" providerId="LiveId" clId="{F841ABE8-B281-497F-A2FE-6A9F1183B9EC}" dt="2019-11-20T22:35:30.792" v="1242" actId="164"/>
          <ac:spMkLst>
            <pc:docMk/>
            <pc:sldMk cId="3156364073" sldId="265"/>
            <ac:spMk id="21" creationId="{D1ED761E-625B-4C94-841D-CBD12E3FA10C}"/>
          </ac:spMkLst>
        </pc:spChg>
        <pc:spChg chg="add mod">
          <ac:chgData name="Ken Merrihew" userId="bcb7a1e886d99f07" providerId="LiveId" clId="{F841ABE8-B281-497F-A2FE-6A9F1183B9EC}" dt="2019-11-20T22:36:28.089" v="1286" actId="14100"/>
          <ac:spMkLst>
            <pc:docMk/>
            <pc:sldMk cId="3156364073" sldId="265"/>
            <ac:spMk id="23" creationId="{94C40F35-E03C-4DDF-B41A-A3331C0E35B5}"/>
          </ac:spMkLst>
        </pc:spChg>
        <pc:grpChg chg="add mod">
          <ac:chgData name="Ken Merrihew" userId="bcb7a1e886d99f07" providerId="LiveId" clId="{F841ABE8-B281-497F-A2FE-6A9F1183B9EC}" dt="2019-11-20T22:35:30.792" v="1242" actId="164"/>
          <ac:grpSpMkLst>
            <pc:docMk/>
            <pc:sldMk cId="3156364073" sldId="265"/>
            <ac:grpSpMk id="22" creationId="{03ED1AB2-E5B9-4C34-AD91-9F04F906BBA1}"/>
          </ac:grpSpMkLst>
        </pc:grpChg>
        <pc:picChg chg="add del mod">
          <ac:chgData name="Ken Merrihew" userId="bcb7a1e886d99f07" providerId="LiveId" clId="{F841ABE8-B281-497F-A2FE-6A9F1183B9EC}" dt="2019-11-20T22:33:02.464" v="1154" actId="478"/>
          <ac:picMkLst>
            <pc:docMk/>
            <pc:sldMk cId="3156364073" sldId="265"/>
            <ac:picMk id="6" creationId="{4CA61A36-A9E9-48B0-9230-0A18EE3B17AA}"/>
          </ac:picMkLst>
        </pc:picChg>
        <pc:picChg chg="add del mod">
          <ac:chgData name="Ken Merrihew" userId="bcb7a1e886d99f07" providerId="LiveId" clId="{F841ABE8-B281-497F-A2FE-6A9F1183B9EC}" dt="2019-11-20T22:32:58.710" v="1152" actId="478"/>
          <ac:picMkLst>
            <pc:docMk/>
            <pc:sldMk cId="3156364073" sldId="265"/>
            <ac:picMk id="12" creationId="{547C219C-1EF7-49E5-897D-C843753479CF}"/>
          </ac:picMkLst>
        </pc:picChg>
        <pc:picChg chg="add mod">
          <ac:chgData name="Ken Merrihew" userId="bcb7a1e886d99f07" providerId="LiveId" clId="{F841ABE8-B281-497F-A2FE-6A9F1183B9EC}" dt="2019-11-20T22:33:07.282" v="1159" actId="14100"/>
          <ac:picMkLst>
            <pc:docMk/>
            <pc:sldMk cId="3156364073" sldId="265"/>
            <ac:picMk id="15" creationId="{0C43C0EC-A617-43B5-AA08-C089A412E0FD}"/>
          </ac:picMkLst>
        </pc:picChg>
        <pc:picChg chg="add del mod">
          <ac:chgData name="Ken Merrihew" userId="bcb7a1e886d99f07" providerId="LiveId" clId="{F841ABE8-B281-497F-A2FE-6A9F1183B9EC}" dt="2019-11-20T22:32:56.150" v="1151" actId="478"/>
          <ac:picMkLst>
            <pc:docMk/>
            <pc:sldMk cId="3156364073" sldId="265"/>
            <ac:picMk id="18" creationId="{024F55CE-A9E7-4F86-9102-4F9FE1586F30}"/>
          </ac:picMkLst>
        </pc:picChg>
      </pc:sldChg>
      <pc:sldChg chg="del">
        <pc:chgData name="Ken Merrihew" userId="bcb7a1e886d99f07" providerId="LiveId" clId="{F841ABE8-B281-497F-A2FE-6A9F1183B9EC}" dt="2019-11-20T18:20:06.888" v="395" actId="2696"/>
        <pc:sldMkLst>
          <pc:docMk/>
          <pc:sldMk cId="2427729373" sldId="266"/>
        </pc:sldMkLst>
      </pc:sldChg>
      <pc:sldChg chg="ord modTransition">
        <pc:chgData name="Ken Merrihew" userId="bcb7a1e886d99f07" providerId="LiveId" clId="{F841ABE8-B281-497F-A2FE-6A9F1183B9EC}" dt="2019-11-20T21:46:41.534" v="1131"/>
        <pc:sldMkLst>
          <pc:docMk/>
          <pc:sldMk cId="833498934" sldId="267"/>
        </pc:sldMkLst>
      </pc:sldChg>
      <pc:sldChg chg="ord modTransition">
        <pc:chgData name="Ken Merrihew" userId="bcb7a1e886d99f07" providerId="LiveId" clId="{F841ABE8-B281-497F-A2FE-6A9F1183B9EC}" dt="2019-11-20T21:46:41.534" v="1131"/>
        <pc:sldMkLst>
          <pc:docMk/>
          <pc:sldMk cId="1969382911" sldId="268"/>
        </pc:sldMkLst>
      </pc:sldChg>
      <pc:sldChg chg="ord modTransition">
        <pc:chgData name="Ken Merrihew" userId="bcb7a1e886d99f07" providerId="LiveId" clId="{F841ABE8-B281-497F-A2FE-6A9F1183B9EC}" dt="2019-11-20T21:46:41.534" v="1131"/>
        <pc:sldMkLst>
          <pc:docMk/>
          <pc:sldMk cId="1882449971" sldId="269"/>
        </pc:sldMkLst>
      </pc:sldChg>
      <pc:sldChg chg="modTransition">
        <pc:chgData name="Ken Merrihew" userId="bcb7a1e886d99f07" providerId="LiveId" clId="{F841ABE8-B281-497F-A2FE-6A9F1183B9EC}" dt="2019-11-20T21:46:41.534" v="1131"/>
        <pc:sldMkLst>
          <pc:docMk/>
          <pc:sldMk cId="2853296456" sldId="270"/>
        </pc:sldMkLst>
      </pc:sldChg>
      <pc:sldChg chg="delSp modSp modTransition delAnim">
        <pc:chgData name="Ken Merrihew" userId="bcb7a1e886d99f07" providerId="LiveId" clId="{F841ABE8-B281-497F-A2FE-6A9F1183B9EC}" dt="2019-11-20T21:46:41.534" v="1131"/>
        <pc:sldMkLst>
          <pc:docMk/>
          <pc:sldMk cId="3312296573" sldId="271"/>
        </pc:sldMkLst>
        <pc:spChg chg="del">
          <ac:chgData name="Ken Merrihew" userId="bcb7a1e886d99f07" providerId="LiveId" clId="{F841ABE8-B281-497F-A2FE-6A9F1183B9EC}" dt="2019-11-20T17:48:21.747" v="97" actId="478"/>
          <ac:spMkLst>
            <pc:docMk/>
            <pc:sldMk cId="3312296573" sldId="271"/>
            <ac:spMk id="3" creationId="{8961EC13-722D-49BC-ADD8-7072E78EB74C}"/>
          </ac:spMkLst>
        </pc:spChg>
        <pc:spChg chg="mod">
          <ac:chgData name="Ken Merrihew" userId="bcb7a1e886d99f07" providerId="LiveId" clId="{F841ABE8-B281-497F-A2FE-6A9F1183B9EC}" dt="2019-11-20T17:48:45.889" v="105" actId="207"/>
          <ac:spMkLst>
            <pc:docMk/>
            <pc:sldMk cId="3312296573" sldId="271"/>
            <ac:spMk id="5" creationId="{D5E5E87D-61C7-4DD1-909B-F22F707B89CF}"/>
          </ac:spMkLst>
        </pc:spChg>
      </pc:sldChg>
      <pc:sldChg chg="modTransition">
        <pc:chgData name="Ken Merrihew" userId="bcb7a1e886d99f07" providerId="LiveId" clId="{F841ABE8-B281-497F-A2FE-6A9F1183B9EC}" dt="2019-11-20T21:46:41.534" v="1131"/>
        <pc:sldMkLst>
          <pc:docMk/>
          <pc:sldMk cId="1960699827" sldId="272"/>
        </pc:sldMkLst>
      </pc:sldChg>
      <pc:sldChg chg="addSp modSp modTransition modAnim">
        <pc:chgData name="Ken Merrihew" userId="bcb7a1e886d99f07" providerId="LiveId" clId="{F841ABE8-B281-497F-A2FE-6A9F1183B9EC}" dt="2019-11-20T23:30:36.815" v="1366"/>
        <pc:sldMkLst>
          <pc:docMk/>
          <pc:sldMk cId="2972006734" sldId="273"/>
        </pc:sldMkLst>
        <pc:spChg chg="mod">
          <ac:chgData name="Ken Merrihew" userId="bcb7a1e886d99f07" providerId="LiveId" clId="{F841ABE8-B281-497F-A2FE-6A9F1183B9EC}" dt="2019-11-19T19:51:54.685" v="1" actId="20577"/>
          <ac:spMkLst>
            <pc:docMk/>
            <pc:sldMk cId="2972006734" sldId="273"/>
            <ac:spMk id="5" creationId="{D5E5E87D-61C7-4DD1-909B-F22F707B89CF}"/>
          </ac:spMkLst>
        </pc:spChg>
        <pc:picChg chg="add mod">
          <ac:chgData name="Ken Merrihew" userId="bcb7a1e886d99f07" providerId="LiveId" clId="{F841ABE8-B281-497F-A2FE-6A9F1183B9EC}" dt="2019-11-20T23:30:32.119" v="1365" actId="688"/>
          <ac:picMkLst>
            <pc:docMk/>
            <pc:sldMk cId="2972006734" sldId="273"/>
            <ac:picMk id="3074" creationId="{9154851A-5961-4184-8705-B518113594B9}"/>
          </ac:picMkLst>
        </pc:picChg>
      </pc:sldChg>
      <pc:sldChg chg="modTransition">
        <pc:chgData name="Ken Merrihew" userId="bcb7a1e886d99f07" providerId="LiveId" clId="{F841ABE8-B281-497F-A2FE-6A9F1183B9EC}" dt="2019-11-20T21:46:41.534" v="1131"/>
        <pc:sldMkLst>
          <pc:docMk/>
          <pc:sldMk cId="2394060952" sldId="274"/>
        </pc:sldMkLst>
      </pc:sldChg>
      <pc:sldChg chg="modSp add del modTransition">
        <pc:chgData name="Ken Merrihew" userId="bcb7a1e886d99f07" providerId="LiveId" clId="{F841ABE8-B281-497F-A2FE-6A9F1183B9EC}" dt="2019-11-20T23:40:50.277" v="1512" actId="2696"/>
        <pc:sldMkLst>
          <pc:docMk/>
          <pc:sldMk cId="341740519" sldId="275"/>
        </pc:sldMkLst>
        <pc:spChg chg="mod">
          <ac:chgData name="Ken Merrihew" userId="bcb7a1e886d99f07" providerId="LiveId" clId="{F841ABE8-B281-497F-A2FE-6A9F1183B9EC}" dt="2019-11-20T17:30:52.034" v="66" actId="207"/>
          <ac:spMkLst>
            <pc:docMk/>
            <pc:sldMk cId="341740519" sldId="275"/>
            <ac:spMk id="5" creationId="{D5E5E87D-61C7-4DD1-909B-F22F707B89CF}"/>
          </ac:spMkLst>
        </pc:spChg>
      </pc:sldChg>
      <pc:sldChg chg="add del modTransition">
        <pc:chgData name="Ken Merrihew" userId="bcb7a1e886d99f07" providerId="LiveId" clId="{F841ABE8-B281-497F-A2FE-6A9F1183B9EC}" dt="2019-11-20T23:40:50.930" v="1513" actId="2696"/>
        <pc:sldMkLst>
          <pc:docMk/>
          <pc:sldMk cId="1289251144" sldId="276"/>
        </pc:sldMkLst>
      </pc:sldChg>
      <pc:sldChg chg="modSp add modTransition">
        <pc:chgData name="Ken Merrihew" userId="bcb7a1e886d99f07" providerId="LiveId" clId="{F841ABE8-B281-497F-A2FE-6A9F1183B9EC}" dt="2019-11-20T21:46:41.534" v="1131"/>
        <pc:sldMkLst>
          <pc:docMk/>
          <pc:sldMk cId="108533148" sldId="277"/>
        </pc:sldMkLst>
        <pc:spChg chg="mod">
          <ac:chgData name="Ken Merrihew" userId="bcb7a1e886d99f07" providerId="LiveId" clId="{F841ABE8-B281-497F-A2FE-6A9F1183B9EC}" dt="2019-11-20T17:32:36.781" v="75" actId="207"/>
          <ac:spMkLst>
            <pc:docMk/>
            <pc:sldMk cId="108533148" sldId="277"/>
            <ac:spMk id="5" creationId="{D5E5E87D-61C7-4DD1-909B-F22F707B89CF}"/>
          </ac:spMkLst>
        </pc:spChg>
      </pc:sldChg>
      <pc:sldChg chg="add modTransition">
        <pc:chgData name="Ken Merrihew" userId="bcb7a1e886d99f07" providerId="LiveId" clId="{F841ABE8-B281-497F-A2FE-6A9F1183B9EC}" dt="2019-11-20T21:46:41.534" v="1131"/>
        <pc:sldMkLst>
          <pc:docMk/>
          <pc:sldMk cId="4150092361" sldId="278"/>
        </pc:sldMkLst>
      </pc:sldChg>
      <pc:sldChg chg="modSp add modTransition">
        <pc:chgData name="Ken Merrihew" userId="bcb7a1e886d99f07" providerId="LiveId" clId="{F841ABE8-B281-497F-A2FE-6A9F1183B9EC}" dt="2019-11-20T21:46:41.534" v="1131"/>
        <pc:sldMkLst>
          <pc:docMk/>
          <pc:sldMk cId="2261734026" sldId="279"/>
        </pc:sldMkLst>
        <pc:spChg chg="mod">
          <ac:chgData name="Ken Merrihew" userId="bcb7a1e886d99f07" providerId="LiveId" clId="{F841ABE8-B281-497F-A2FE-6A9F1183B9EC}" dt="2019-11-20T17:33:23.109" v="84" actId="207"/>
          <ac:spMkLst>
            <pc:docMk/>
            <pc:sldMk cId="2261734026" sldId="279"/>
            <ac:spMk id="5" creationId="{D5E5E87D-61C7-4DD1-909B-F22F707B89CF}"/>
          </ac:spMkLst>
        </pc:spChg>
      </pc:sldChg>
      <pc:sldChg chg="add modTransition">
        <pc:chgData name="Ken Merrihew" userId="bcb7a1e886d99f07" providerId="LiveId" clId="{F841ABE8-B281-497F-A2FE-6A9F1183B9EC}" dt="2019-11-20T21:46:41.534" v="1131"/>
        <pc:sldMkLst>
          <pc:docMk/>
          <pc:sldMk cId="3176848725" sldId="280"/>
        </pc:sldMkLst>
      </pc:sldChg>
      <pc:sldChg chg="addSp delSp modSp add modTransition delAnim modAnim">
        <pc:chgData name="Ken Merrihew" userId="bcb7a1e886d99f07" providerId="LiveId" clId="{F841ABE8-B281-497F-A2FE-6A9F1183B9EC}" dt="2019-11-20T21:46:41.534" v="1131"/>
        <pc:sldMkLst>
          <pc:docMk/>
          <pc:sldMk cId="2065702263" sldId="281"/>
        </pc:sldMkLst>
        <pc:spChg chg="del">
          <ac:chgData name="Ken Merrihew" userId="bcb7a1e886d99f07" providerId="LiveId" clId="{F841ABE8-B281-497F-A2FE-6A9F1183B9EC}" dt="2019-11-20T17:35:15.752" v="86" actId="478"/>
          <ac:spMkLst>
            <pc:docMk/>
            <pc:sldMk cId="2065702263" sldId="281"/>
            <ac:spMk id="5" creationId="{D5E5E87D-61C7-4DD1-909B-F22F707B89CF}"/>
          </ac:spMkLst>
        </pc:spChg>
        <pc:spChg chg="add mod">
          <ac:chgData name="Ken Merrihew" userId="bcb7a1e886d99f07" providerId="LiveId" clId="{F841ABE8-B281-497F-A2FE-6A9F1183B9EC}" dt="2019-11-20T17:35:23.974" v="89"/>
          <ac:spMkLst>
            <pc:docMk/>
            <pc:sldMk cId="2065702263" sldId="281"/>
            <ac:spMk id="7" creationId="{D29D7B39-0695-4159-8021-A6817E808EC4}"/>
          </ac:spMkLst>
        </pc:spChg>
        <pc:spChg chg="add mod">
          <ac:chgData name="Ken Merrihew" userId="bcb7a1e886d99f07" providerId="LiveId" clId="{F841ABE8-B281-497F-A2FE-6A9F1183B9EC}" dt="2019-11-20T17:35:23.974" v="89"/>
          <ac:spMkLst>
            <pc:docMk/>
            <pc:sldMk cId="2065702263" sldId="281"/>
            <ac:spMk id="9" creationId="{FA94435D-006C-4394-9721-3B85A6538523}"/>
          </ac:spMkLst>
        </pc:spChg>
        <pc:spChg chg="add mod">
          <ac:chgData name="Ken Merrihew" userId="bcb7a1e886d99f07" providerId="LiveId" clId="{F841ABE8-B281-497F-A2FE-6A9F1183B9EC}" dt="2019-11-20T17:35:23.974" v="89"/>
          <ac:spMkLst>
            <pc:docMk/>
            <pc:sldMk cId="2065702263" sldId="281"/>
            <ac:spMk id="10" creationId="{9B416E76-701D-4ED8-A45C-AC898C764359}"/>
          </ac:spMkLst>
        </pc:spChg>
        <pc:spChg chg="add mod">
          <ac:chgData name="Ken Merrihew" userId="bcb7a1e886d99f07" providerId="LiveId" clId="{F841ABE8-B281-497F-A2FE-6A9F1183B9EC}" dt="2019-11-20T17:35:23.974" v="89"/>
          <ac:spMkLst>
            <pc:docMk/>
            <pc:sldMk cId="2065702263" sldId="281"/>
            <ac:spMk id="11" creationId="{25F9DBB7-2A69-471F-911A-9769274EE6CD}"/>
          </ac:spMkLst>
        </pc:spChg>
        <pc:spChg chg="add mod">
          <ac:chgData name="Ken Merrihew" userId="bcb7a1e886d99f07" providerId="LiveId" clId="{F841ABE8-B281-497F-A2FE-6A9F1183B9EC}" dt="2019-11-20T17:35:23.974" v="89"/>
          <ac:spMkLst>
            <pc:docMk/>
            <pc:sldMk cId="2065702263" sldId="281"/>
            <ac:spMk id="12" creationId="{A050E970-3837-465D-B8B9-D067C60D8D4F}"/>
          </ac:spMkLst>
        </pc:spChg>
      </pc:sldChg>
      <pc:sldChg chg="add modTransition">
        <pc:chgData name="Ken Merrihew" userId="bcb7a1e886d99f07" providerId="LiveId" clId="{F841ABE8-B281-497F-A2FE-6A9F1183B9EC}" dt="2019-11-20T21:46:41.534" v="1131"/>
        <pc:sldMkLst>
          <pc:docMk/>
          <pc:sldMk cId="3254599748" sldId="282"/>
        </pc:sldMkLst>
      </pc:sldChg>
      <pc:sldChg chg="addSp delSp add modTransition delAnim modAnim">
        <pc:chgData name="Ken Merrihew" userId="bcb7a1e886d99f07" providerId="LiveId" clId="{F841ABE8-B281-497F-A2FE-6A9F1183B9EC}" dt="2019-11-20T21:46:41.534" v="1131"/>
        <pc:sldMkLst>
          <pc:docMk/>
          <pc:sldMk cId="3134959334" sldId="283"/>
        </pc:sldMkLst>
        <pc:spChg chg="del">
          <ac:chgData name="Ken Merrihew" userId="bcb7a1e886d99f07" providerId="LiveId" clId="{F841ABE8-B281-497F-A2FE-6A9F1183B9EC}" dt="2019-11-20T17:35:52.363" v="91" actId="478"/>
          <ac:spMkLst>
            <pc:docMk/>
            <pc:sldMk cId="3134959334" sldId="283"/>
            <ac:spMk id="7" creationId="{D29D7B39-0695-4159-8021-A6817E808EC4}"/>
          </ac:spMkLst>
        </pc:spChg>
        <pc:spChg chg="del">
          <ac:chgData name="Ken Merrihew" userId="bcb7a1e886d99f07" providerId="LiveId" clId="{F841ABE8-B281-497F-A2FE-6A9F1183B9EC}" dt="2019-11-20T17:35:52.363" v="91" actId="478"/>
          <ac:spMkLst>
            <pc:docMk/>
            <pc:sldMk cId="3134959334" sldId="283"/>
            <ac:spMk id="9" creationId="{FA94435D-006C-4394-9721-3B85A6538523}"/>
          </ac:spMkLst>
        </pc:spChg>
        <pc:spChg chg="del">
          <ac:chgData name="Ken Merrihew" userId="bcb7a1e886d99f07" providerId="LiveId" clId="{F841ABE8-B281-497F-A2FE-6A9F1183B9EC}" dt="2019-11-20T17:35:52.363" v="91" actId="478"/>
          <ac:spMkLst>
            <pc:docMk/>
            <pc:sldMk cId="3134959334" sldId="283"/>
            <ac:spMk id="10" creationId="{9B416E76-701D-4ED8-A45C-AC898C764359}"/>
          </ac:spMkLst>
        </pc:spChg>
        <pc:spChg chg="del">
          <ac:chgData name="Ken Merrihew" userId="bcb7a1e886d99f07" providerId="LiveId" clId="{F841ABE8-B281-497F-A2FE-6A9F1183B9EC}" dt="2019-11-20T17:35:52.363" v="91" actId="478"/>
          <ac:spMkLst>
            <pc:docMk/>
            <pc:sldMk cId="3134959334" sldId="283"/>
            <ac:spMk id="11" creationId="{25F9DBB7-2A69-471F-911A-9769274EE6CD}"/>
          </ac:spMkLst>
        </pc:spChg>
        <pc:spChg chg="del">
          <ac:chgData name="Ken Merrihew" userId="bcb7a1e886d99f07" providerId="LiveId" clId="{F841ABE8-B281-497F-A2FE-6A9F1183B9EC}" dt="2019-11-20T17:35:52.363" v="91" actId="478"/>
          <ac:spMkLst>
            <pc:docMk/>
            <pc:sldMk cId="3134959334" sldId="283"/>
            <ac:spMk id="12" creationId="{A050E970-3837-465D-B8B9-D067C60D8D4F}"/>
          </ac:spMkLst>
        </pc:spChg>
        <pc:spChg chg="add">
          <ac:chgData name="Ken Merrihew" userId="bcb7a1e886d99f07" providerId="LiveId" clId="{F841ABE8-B281-497F-A2FE-6A9F1183B9EC}" dt="2019-11-20T17:35:53.042" v="92"/>
          <ac:spMkLst>
            <pc:docMk/>
            <pc:sldMk cId="3134959334" sldId="283"/>
            <ac:spMk id="13" creationId="{C07CE69B-D07E-409B-AF8D-AD26BF2F8D72}"/>
          </ac:spMkLst>
        </pc:spChg>
        <pc:spChg chg="add">
          <ac:chgData name="Ken Merrihew" userId="bcb7a1e886d99f07" providerId="LiveId" clId="{F841ABE8-B281-497F-A2FE-6A9F1183B9EC}" dt="2019-11-20T17:35:53.042" v="92"/>
          <ac:spMkLst>
            <pc:docMk/>
            <pc:sldMk cId="3134959334" sldId="283"/>
            <ac:spMk id="14" creationId="{34E20FD1-4701-4DB4-A146-1F0AC722C492}"/>
          </ac:spMkLst>
        </pc:spChg>
        <pc:spChg chg="add">
          <ac:chgData name="Ken Merrihew" userId="bcb7a1e886d99f07" providerId="LiveId" clId="{F841ABE8-B281-497F-A2FE-6A9F1183B9EC}" dt="2019-11-20T17:35:53.042" v="92"/>
          <ac:spMkLst>
            <pc:docMk/>
            <pc:sldMk cId="3134959334" sldId="283"/>
            <ac:spMk id="15" creationId="{5628DE17-C271-433F-B40C-C85540E05E76}"/>
          </ac:spMkLst>
        </pc:spChg>
        <pc:spChg chg="add">
          <ac:chgData name="Ken Merrihew" userId="bcb7a1e886d99f07" providerId="LiveId" clId="{F841ABE8-B281-497F-A2FE-6A9F1183B9EC}" dt="2019-11-20T17:35:53.042" v="92"/>
          <ac:spMkLst>
            <pc:docMk/>
            <pc:sldMk cId="3134959334" sldId="283"/>
            <ac:spMk id="16" creationId="{46E0F074-2831-43C6-9B7E-045B7E74C293}"/>
          </ac:spMkLst>
        </pc:spChg>
        <pc:spChg chg="add">
          <ac:chgData name="Ken Merrihew" userId="bcb7a1e886d99f07" providerId="LiveId" clId="{F841ABE8-B281-497F-A2FE-6A9F1183B9EC}" dt="2019-11-20T17:35:53.042" v="92"/>
          <ac:spMkLst>
            <pc:docMk/>
            <pc:sldMk cId="3134959334" sldId="283"/>
            <ac:spMk id="17" creationId="{2F3643A8-DCF8-41C2-8B69-BD3B41E102E9}"/>
          </ac:spMkLst>
        </pc:spChg>
        <pc:spChg chg="add">
          <ac:chgData name="Ken Merrihew" userId="bcb7a1e886d99f07" providerId="LiveId" clId="{F841ABE8-B281-497F-A2FE-6A9F1183B9EC}" dt="2019-11-20T17:35:53.042" v="92"/>
          <ac:spMkLst>
            <pc:docMk/>
            <pc:sldMk cId="3134959334" sldId="283"/>
            <ac:spMk id="18" creationId="{E1D102E0-78E0-4084-99B9-71107881A931}"/>
          </ac:spMkLst>
        </pc:spChg>
      </pc:sldChg>
      <pc:sldChg chg="addSp delSp add modTransition delAnim modAnim">
        <pc:chgData name="Ken Merrihew" userId="bcb7a1e886d99f07" providerId="LiveId" clId="{F841ABE8-B281-497F-A2FE-6A9F1183B9EC}" dt="2019-11-20T21:46:41.534" v="1131"/>
        <pc:sldMkLst>
          <pc:docMk/>
          <pc:sldMk cId="2711700333" sldId="284"/>
        </pc:sldMkLst>
        <pc:spChg chg="add">
          <ac:chgData name="Ken Merrihew" userId="bcb7a1e886d99f07" providerId="LiveId" clId="{F841ABE8-B281-497F-A2FE-6A9F1183B9EC}" dt="2019-11-20T17:37:01.411" v="95"/>
          <ac:spMkLst>
            <pc:docMk/>
            <pc:sldMk cId="2711700333" sldId="284"/>
            <ac:spMk id="11" creationId="{38D48AEC-4639-4E15-BD09-2F571E9F6978}"/>
          </ac:spMkLst>
        </pc:spChg>
        <pc:spChg chg="add">
          <ac:chgData name="Ken Merrihew" userId="bcb7a1e886d99f07" providerId="LiveId" clId="{F841ABE8-B281-497F-A2FE-6A9F1183B9EC}" dt="2019-11-20T17:37:01.411" v="95"/>
          <ac:spMkLst>
            <pc:docMk/>
            <pc:sldMk cId="2711700333" sldId="284"/>
            <ac:spMk id="12" creationId="{61C72910-8BE0-434F-B24C-837A3292F0F1}"/>
          </ac:spMkLst>
        </pc:spChg>
        <pc:spChg chg="del">
          <ac:chgData name="Ken Merrihew" userId="bcb7a1e886d99f07" providerId="LiveId" clId="{F841ABE8-B281-497F-A2FE-6A9F1183B9EC}" dt="2019-11-20T17:37:00.951" v="94" actId="478"/>
          <ac:spMkLst>
            <pc:docMk/>
            <pc:sldMk cId="2711700333" sldId="284"/>
            <ac:spMk id="13" creationId="{C07CE69B-D07E-409B-AF8D-AD26BF2F8D72}"/>
          </ac:spMkLst>
        </pc:spChg>
        <pc:spChg chg="del">
          <ac:chgData name="Ken Merrihew" userId="bcb7a1e886d99f07" providerId="LiveId" clId="{F841ABE8-B281-497F-A2FE-6A9F1183B9EC}" dt="2019-11-20T17:37:00.951" v="94" actId="478"/>
          <ac:spMkLst>
            <pc:docMk/>
            <pc:sldMk cId="2711700333" sldId="284"/>
            <ac:spMk id="14" creationId="{34E20FD1-4701-4DB4-A146-1F0AC722C492}"/>
          </ac:spMkLst>
        </pc:spChg>
        <pc:spChg chg="del">
          <ac:chgData name="Ken Merrihew" userId="bcb7a1e886d99f07" providerId="LiveId" clId="{F841ABE8-B281-497F-A2FE-6A9F1183B9EC}" dt="2019-11-20T17:37:00.951" v="94" actId="478"/>
          <ac:spMkLst>
            <pc:docMk/>
            <pc:sldMk cId="2711700333" sldId="284"/>
            <ac:spMk id="15" creationId="{5628DE17-C271-433F-B40C-C85540E05E76}"/>
          </ac:spMkLst>
        </pc:spChg>
        <pc:spChg chg="del">
          <ac:chgData name="Ken Merrihew" userId="bcb7a1e886d99f07" providerId="LiveId" clId="{F841ABE8-B281-497F-A2FE-6A9F1183B9EC}" dt="2019-11-20T17:37:00.951" v="94" actId="478"/>
          <ac:spMkLst>
            <pc:docMk/>
            <pc:sldMk cId="2711700333" sldId="284"/>
            <ac:spMk id="16" creationId="{46E0F074-2831-43C6-9B7E-045B7E74C293}"/>
          </ac:spMkLst>
        </pc:spChg>
        <pc:spChg chg="del">
          <ac:chgData name="Ken Merrihew" userId="bcb7a1e886d99f07" providerId="LiveId" clId="{F841ABE8-B281-497F-A2FE-6A9F1183B9EC}" dt="2019-11-20T17:37:00.951" v="94" actId="478"/>
          <ac:spMkLst>
            <pc:docMk/>
            <pc:sldMk cId="2711700333" sldId="284"/>
            <ac:spMk id="17" creationId="{2F3643A8-DCF8-41C2-8B69-BD3B41E102E9}"/>
          </ac:spMkLst>
        </pc:spChg>
        <pc:spChg chg="del">
          <ac:chgData name="Ken Merrihew" userId="bcb7a1e886d99f07" providerId="LiveId" clId="{F841ABE8-B281-497F-A2FE-6A9F1183B9EC}" dt="2019-11-20T17:37:00.951" v="94" actId="478"/>
          <ac:spMkLst>
            <pc:docMk/>
            <pc:sldMk cId="2711700333" sldId="284"/>
            <ac:spMk id="18" creationId="{E1D102E0-78E0-4084-99B9-71107881A931}"/>
          </ac:spMkLst>
        </pc:spChg>
        <pc:spChg chg="add">
          <ac:chgData name="Ken Merrihew" userId="bcb7a1e886d99f07" providerId="LiveId" clId="{F841ABE8-B281-497F-A2FE-6A9F1183B9EC}" dt="2019-11-20T17:37:01.411" v="95"/>
          <ac:spMkLst>
            <pc:docMk/>
            <pc:sldMk cId="2711700333" sldId="284"/>
            <ac:spMk id="19" creationId="{AB8CB7CA-19BA-4A5C-BA3C-FC1DABC70822}"/>
          </ac:spMkLst>
        </pc:spChg>
        <pc:spChg chg="add">
          <ac:chgData name="Ken Merrihew" userId="bcb7a1e886d99f07" providerId="LiveId" clId="{F841ABE8-B281-497F-A2FE-6A9F1183B9EC}" dt="2019-11-20T17:37:01.411" v="95"/>
          <ac:spMkLst>
            <pc:docMk/>
            <pc:sldMk cId="2711700333" sldId="284"/>
            <ac:spMk id="20" creationId="{63C46929-13F6-456F-9170-A577FD681203}"/>
          </ac:spMkLst>
        </pc:spChg>
        <pc:spChg chg="add">
          <ac:chgData name="Ken Merrihew" userId="bcb7a1e886d99f07" providerId="LiveId" clId="{F841ABE8-B281-497F-A2FE-6A9F1183B9EC}" dt="2019-11-20T17:37:01.411" v="95"/>
          <ac:spMkLst>
            <pc:docMk/>
            <pc:sldMk cId="2711700333" sldId="284"/>
            <ac:spMk id="21" creationId="{B1781B0F-B32C-4166-9CCF-1FD65BC522F7}"/>
          </ac:spMkLst>
        </pc:spChg>
        <pc:spChg chg="add">
          <ac:chgData name="Ken Merrihew" userId="bcb7a1e886d99f07" providerId="LiveId" clId="{F841ABE8-B281-497F-A2FE-6A9F1183B9EC}" dt="2019-11-20T17:37:01.411" v="95"/>
          <ac:spMkLst>
            <pc:docMk/>
            <pc:sldMk cId="2711700333" sldId="284"/>
            <ac:spMk id="22" creationId="{3A50C6E2-F5E3-4FAE-927E-21F754AF0B0B}"/>
          </ac:spMkLst>
        </pc:spChg>
        <pc:spChg chg="add">
          <ac:chgData name="Ken Merrihew" userId="bcb7a1e886d99f07" providerId="LiveId" clId="{F841ABE8-B281-497F-A2FE-6A9F1183B9EC}" dt="2019-11-20T17:37:01.411" v="95"/>
          <ac:spMkLst>
            <pc:docMk/>
            <pc:sldMk cId="2711700333" sldId="284"/>
            <ac:spMk id="23" creationId="{929B7255-301B-47A7-92A0-06AA0DAE7197}"/>
          </ac:spMkLst>
        </pc:spChg>
        <pc:spChg chg="add">
          <ac:chgData name="Ken Merrihew" userId="bcb7a1e886d99f07" providerId="LiveId" clId="{F841ABE8-B281-497F-A2FE-6A9F1183B9EC}" dt="2019-11-20T17:37:01.411" v="95"/>
          <ac:spMkLst>
            <pc:docMk/>
            <pc:sldMk cId="2711700333" sldId="284"/>
            <ac:spMk id="24" creationId="{8B554E8C-1544-4F41-B21E-DD713EB50C5E}"/>
          </ac:spMkLst>
        </pc:spChg>
        <pc:spChg chg="add">
          <ac:chgData name="Ken Merrihew" userId="bcb7a1e886d99f07" providerId="LiveId" clId="{F841ABE8-B281-497F-A2FE-6A9F1183B9EC}" dt="2019-11-20T17:37:01.411" v="95"/>
          <ac:spMkLst>
            <pc:docMk/>
            <pc:sldMk cId="2711700333" sldId="284"/>
            <ac:spMk id="25" creationId="{09788778-A210-4378-9B5E-02EB2231D601}"/>
          </ac:spMkLst>
        </pc:spChg>
        <pc:spChg chg="add">
          <ac:chgData name="Ken Merrihew" userId="bcb7a1e886d99f07" providerId="LiveId" clId="{F841ABE8-B281-497F-A2FE-6A9F1183B9EC}" dt="2019-11-20T17:37:01.411" v="95"/>
          <ac:spMkLst>
            <pc:docMk/>
            <pc:sldMk cId="2711700333" sldId="284"/>
            <ac:spMk id="26" creationId="{A9B52441-25DF-4FE1-BB54-8373A4328F47}"/>
          </ac:spMkLst>
        </pc:spChg>
        <pc:picChg chg="add">
          <ac:chgData name="Ken Merrihew" userId="bcb7a1e886d99f07" providerId="LiveId" clId="{F841ABE8-B281-497F-A2FE-6A9F1183B9EC}" dt="2019-11-20T17:37:01.411" v="95"/>
          <ac:picMkLst>
            <pc:docMk/>
            <pc:sldMk cId="2711700333" sldId="284"/>
            <ac:picMk id="10" creationId="{172895F9-C970-4171-8849-ED74065DD969}"/>
          </ac:picMkLst>
        </pc:picChg>
      </pc:sldChg>
      <pc:sldChg chg="add modTransition">
        <pc:chgData name="Ken Merrihew" userId="bcb7a1e886d99f07" providerId="LiveId" clId="{F841ABE8-B281-497F-A2FE-6A9F1183B9EC}" dt="2019-11-20T21:46:41.534" v="1131"/>
        <pc:sldMkLst>
          <pc:docMk/>
          <pc:sldMk cId="823641540" sldId="285"/>
        </pc:sldMkLst>
      </pc:sldChg>
      <pc:sldChg chg="addSp delSp modSp add ord modTransition delAnim modAnim">
        <pc:chgData name="Ken Merrihew" userId="bcb7a1e886d99f07" providerId="LiveId" clId="{F841ABE8-B281-497F-A2FE-6A9F1183B9EC}" dt="2019-11-20T21:46:41.534" v="1131"/>
        <pc:sldMkLst>
          <pc:docMk/>
          <pc:sldMk cId="33423162" sldId="286"/>
        </pc:sldMkLst>
        <pc:spChg chg="mod">
          <ac:chgData name="Ken Merrihew" userId="bcb7a1e886d99f07" providerId="LiveId" clId="{F841ABE8-B281-497F-A2FE-6A9F1183B9EC}" dt="2019-11-20T21:17:56.783" v="867" actId="207"/>
          <ac:spMkLst>
            <pc:docMk/>
            <pc:sldMk cId="33423162" sldId="286"/>
            <ac:spMk id="7" creationId="{3AFC4F34-9F16-441C-B21F-A6E3C6FDA41D}"/>
          </ac:spMkLst>
        </pc:spChg>
        <pc:spChg chg="del">
          <ac:chgData name="Ken Merrihew" userId="bcb7a1e886d99f07" providerId="LiveId" clId="{F841ABE8-B281-497F-A2FE-6A9F1183B9EC}" dt="2019-11-20T20:00:15.016" v="397" actId="478"/>
          <ac:spMkLst>
            <pc:docMk/>
            <pc:sldMk cId="33423162" sldId="286"/>
            <ac:spMk id="8" creationId="{4DFF5713-4F68-483A-AC7B-7D373AD6A5A7}"/>
          </ac:spMkLst>
        </pc:spChg>
        <pc:grpChg chg="add del mod">
          <ac:chgData name="Ken Merrihew" userId="bcb7a1e886d99f07" providerId="LiveId" clId="{F841ABE8-B281-497F-A2FE-6A9F1183B9EC}" dt="2019-11-20T20:59:07.429" v="650" actId="478"/>
          <ac:grpSpMkLst>
            <pc:docMk/>
            <pc:sldMk cId="33423162" sldId="286"/>
            <ac:grpSpMk id="11" creationId="{3765A055-3A66-4828-B022-EFC15BC66553}"/>
          </ac:grpSpMkLst>
        </pc:grpChg>
        <pc:picChg chg="add mod">
          <ac:chgData name="Ken Merrihew" userId="bcb7a1e886d99f07" providerId="LiveId" clId="{F841ABE8-B281-497F-A2FE-6A9F1183B9EC}" dt="2019-11-20T21:03:32.895" v="778" actId="1037"/>
          <ac:picMkLst>
            <pc:docMk/>
            <pc:sldMk cId="33423162" sldId="286"/>
            <ac:picMk id="9" creationId="{D68563DD-6274-4D9C-BB47-8B25FCB0F805}"/>
          </ac:picMkLst>
        </pc:picChg>
        <pc:picChg chg="add del mod">
          <ac:chgData name="Ken Merrihew" userId="bcb7a1e886d99f07" providerId="LiveId" clId="{F841ABE8-B281-497F-A2FE-6A9F1183B9EC}" dt="2019-11-20T20:06:34.653" v="451"/>
          <ac:picMkLst>
            <pc:docMk/>
            <pc:sldMk cId="33423162" sldId="286"/>
            <ac:picMk id="10" creationId="{DC0632C3-07F4-41E1-9900-E4EDEAEE9142}"/>
          </ac:picMkLst>
        </pc:picChg>
        <pc:picChg chg="mod modCrop">
          <ac:chgData name="Ken Merrihew" userId="bcb7a1e886d99f07" providerId="LiveId" clId="{F841ABE8-B281-497F-A2FE-6A9F1183B9EC}" dt="2019-11-20T20:54:57.530" v="599" actId="18131"/>
          <ac:picMkLst>
            <pc:docMk/>
            <pc:sldMk cId="33423162" sldId="286"/>
            <ac:picMk id="14" creationId="{B1B01D7A-873D-4BE3-BDA9-674F63E0F17B}"/>
          </ac:picMkLst>
        </pc:picChg>
        <pc:picChg chg="add del mod modCrop">
          <ac:chgData name="Ken Merrihew" userId="bcb7a1e886d99f07" providerId="LiveId" clId="{F841ABE8-B281-497F-A2FE-6A9F1183B9EC}" dt="2019-11-20T21:01:42.569" v="681" actId="478"/>
          <ac:picMkLst>
            <pc:docMk/>
            <pc:sldMk cId="33423162" sldId="286"/>
            <ac:picMk id="16" creationId="{85A9AAE2-087A-4796-8A1E-F2731FF03CA8}"/>
          </ac:picMkLst>
        </pc:picChg>
        <pc:picChg chg="add mod modCrop">
          <ac:chgData name="Ken Merrihew" userId="bcb7a1e886d99f07" providerId="LiveId" clId="{F841ABE8-B281-497F-A2FE-6A9F1183B9EC}" dt="2019-11-20T21:04:15.276" v="787" actId="1037"/>
          <ac:picMkLst>
            <pc:docMk/>
            <pc:sldMk cId="33423162" sldId="286"/>
            <ac:picMk id="17" creationId="{3819DDAA-04E8-4226-91CD-05A3A513F4BB}"/>
          </ac:picMkLst>
        </pc:picChg>
        <pc:picChg chg="add del">
          <ac:chgData name="Ken Merrihew" userId="bcb7a1e886d99f07" providerId="LiveId" clId="{F841ABE8-B281-497F-A2FE-6A9F1183B9EC}" dt="2019-11-20T20:05:33.511" v="437" actId="478"/>
          <ac:picMkLst>
            <pc:docMk/>
            <pc:sldMk cId="33423162" sldId="286"/>
            <ac:picMk id="1026" creationId="{2510EF83-E5BE-4AB6-AD32-83F035C2BD9B}"/>
          </ac:picMkLst>
        </pc:picChg>
        <pc:picChg chg="add del">
          <ac:chgData name="Ken Merrihew" userId="bcb7a1e886d99f07" providerId="LiveId" clId="{F841ABE8-B281-497F-A2FE-6A9F1183B9EC}" dt="2019-11-20T20:05:31.089" v="436" actId="478"/>
          <ac:picMkLst>
            <pc:docMk/>
            <pc:sldMk cId="33423162" sldId="286"/>
            <ac:picMk id="1028" creationId="{8DA9B155-6661-4FB9-A453-79918FF11D91}"/>
          </ac:picMkLst>
        </pc:picChg>
      </pc:sldChg>
      <pc:sldChg chg="add del">
        <pc:chgData name="Ken Merrihew" userId="bcb7a1e886d99f07" providerId="LiveId" clId="{F841ABE8-B281-497F-A2FE-6A9F1183B9EC}" dt="2019-11-20T21:17:03.977" v="827" actId="2696"/>
        <pc:sldMkLst>
          <pc:docMk/>
          <pc:sldMk cId="1077524702" sldId="287"/>
        </pc:sldMkLst>
      </pc:sldChg>
      <pc:sldChg chg="addSp delSp modSp add modTransition delAnim modAnim">
        <pc:chgData name="Ken Merrihew" userId="bcb7a1e886d99f07" providerId="LiveId" clId="{F841ABE8-B281-497F-A2FE-6A9F1183B9EC}" dt="2019-11-20T21:46:41.534" v="1131"/>
        <pc:sldMkLst>
          <pc:docMk/>
          <pc:sldMk cId="2058086361" sldId="288"/>
        </pc:sldMkLst>
        <pc:spChg chg="mod">
          <ac:chgData name="Ken Merrihew" userId="bcb7a1e886d99f07" providerId="LiveId" clId="{F841ABE8-B281-497F-A2FE-6A9F1183B9EC}" dt="2019-11-20T21:19:09.901" v="917" actId="207"/>
          <ac:spMkLst>
            <pc:docMk/>
            <pc:sldMk cId="2058086361" sldId="288"/>
            <ac:spMk id="7" creationId="{3AFC4F34-9F16-441C-B21F-A6E3C6FDA41D}"/>
          </ac:spMkLst>
        </pc:spChg>
        <pc:grpChg chg="add del mod">
          <ac:chgData name="Ken Merrihew" userId="bcb7a1e886d99f07" providerId="LiveId" clId="{F841ABE8-B281-497F-A2FE-6A9F1183B9EC}" dt="2019-11-20T20:59:03.955" v="649" actId="478"/>
          <ac:grpSpMkLst>
            <pc:docMk/>
            <pc:sldMk cId="2058086361" sldId="288"/>
            <ac:grpSpMk id="14" creationId="{FFB15801-B860-42C2-94A9-274912BA0793}"/>
          </ac:grpSpMkLst>
        </pc:grpChg>
        <pc:picChg chg="add del mod">
          <ac:chgData name="Ken Merrihew" userId="bcb7a1e886d99f07" providerId="LiveId" clId="{F841ABE8-B281-497F-A2FE-6A9F1183B9EC}" dt="2019-11-20T20:05:48.340" v="440" actId="478"/>
          <ac:picMkLst>
            <pc:docMk/>
            <pc:sldMk cId="2058086361" sldId="288"/>
            <ac:picMk id="10" creationId="{E763E392-FAFD-440B-BE79-C083B51715E3}"/>
          </ac:picMkLst>
        </pc:picChg>
        <pc:picChg chg="add del mod">
          <ac:chgData name="Ken Merrihew" userId="bcb7a1e886d99f07" providerId="LiveId" clId="{F841ABE8-B281-497F-A2FE-6A9F1183B9EC}" dt="2019-11-20T20:06:36.272" v="452" actId="478"/>
          <ac:picMkLst>
            <pc:docMk/>
            <pc:sldMk cId="2058086361" sldId="288"/>
            <ac:picMk id="11" creationId="{D871BEA5-C07E-432B-80C0-182FEC3C3A5B}"/>
          </ac:picMkLst>
        </pc:picChg>
        <pc:picChg chg="add mod">
          <ac:chgData name="Ken Merrihew" userId="bcb7a1e886d99f07" providerId="LiveId" clId="{F841ABE8-B281-497F-A2FE-6A9F1183B9EC}" dt="2019-11-20T21:04:05.123" v="785" actId="1076"/>
          <ac:picMkLst>
            <pc:docMk/>
            <pc:sldMk cId="2058086361" sldId="288"/>
            <ac:picMk id="12" creationId="{0FCCFD8E-B606-4196-B516-A57E688190F5}"/>
          </ac:picMkLst>
        </pc:picChg>
        <pc:picChg chg="add del mod">
          <ac:chgData name="Ken Merrihew" userId="bcb7a1e886d99f07" providerId="LiveId" clId="{F841ABE8-B281-497F-A2FE-6A9F1183B9EC}" dt="2019-11-20T20:09:19.211" v="520" actId="478"/>
          <ac:picMkLst>
            <pc:docMk/>
            <pc:sldMk cId="2058086361" sldId="288"/>
            <ac:picMk id="13" creationId="{B0576D8E-DA20-465A-BCBA-258AE79250E2}"/>
          </ac:picMkLst>
        </pc:picChg>
        <pc:picChg chg="add del mod ord modCrop">
          <ac:chgData name="Ken Merrihew" userId="bcb7a1e886d99f07" providerId="LiveId" clId="{F841ABE8-B281-497F-A2FE-6A9F1183B9EC}" dt="2019-11-20T21:01:38.148" v="680" actId="478"/>
          <ac:picMkLst>
            <pc:docMk/>
            <pc:sldMk cId="2058086361" sldId="288"/>
            <ac:picMk id="19" creationId="{29A82B67-78A3-4DFB-B8F6-1BF886F85791}"/>
          </ac:picMkLst>
        </pc:picChg>
        <pc:picChg chg="add mod modCrop">
          <ac:chgData name="Ken Merrihew" userId="bcb7a1e886d99f07" providerId="LiveId" clId="{F841ABE8-B281-497F-A2FE-6A9F1183B9EC}" dt="2019-11-20T21:04:27.186" v="806" actId="1038"/>
          <ac:picMkLst>
            <pc:docMk/>
            <pc:sldMk cId="2058086361" sldId="288"/>
            <ac:picMk id="20" creationId="{13E3F354-9205-48A6-A396-8607B3B380EF}"/>
          </ac:picMkLst>
        </pc:picChg>
        <pc:picChg chg="del">
          <ac:chgData name="Ken Merrihew" userId="bcb7a1e886d99f07" providerId="LiveId" clId="{F841ABE8-B281-497F-A2FE-6A9F1183B9EC}" dt="2019-11-20T20:02:52.494" v="402" actId="478"/>
          <ac:picMkLst>
            <pc:docMk/>
            <pc:sldMk cId="2058086361" sldId="288"/>
            <ac:picMk id="1026" creationId="{2510EF83-E5BE-4AB6-AD32-83F035C2BD9B}"/>
          </ac:picMkLst>
        </pc:picChg>
        <pc:picChg chg="del">
          <ac:chgData name="Ken Merrihew" userId="bcb7a1e886d99f07" providerId="LiveId" clId="{F841ABE8-B281-497F-A2FE-6A9F1183B9EC}" dt="2019-11-20T20:02:50.493" v="401" actId="478"/>
          <ac:picMkLst>
            <pc:docMk/>
            <pc:sldMk cId="2058086361" sldId="288"/>
            <ac:picMk id="1028" creationId="{8DA9B155-6661-4FB9-A453-79918FF11D91}"/>
          </ac:picMkLst>
        </pc:picChg>
        <pc:picChg chg="add del mod">
          <ac:chgData name="Ken Merrihew" userId="bcb7a1e886d99f07" providerId="LiveId" clId="{F841ABE8-B281-497F-A2FE-6A9F1183B9EC}" dt="2019-11-20T20:03:24.655" v="424" actId="478"/>
          <ac:picMkLst>
            <pc:docMk/>
            <pc:sldMk cId="2058086361" sldId="288"/>
            <ac:picMk id="2050" creationId="{F7A201EF-ED75-4F99-99BC-CF20A235036F}"/>
          </ac:picMkLst>
        </pc:picChg>
        <pc:picChg chg="add del mod">
          <ac:chgData name="Ken Merrihew" userId="bcb7a1e886d99f07" providerId="LiveId" clId="{F841ABE8-B281-497F-A2FE-6A9F1183B9EC}" dt="2019-11-20T20:04:48.160" v="427" actId="478"/>
          <ac:picMkLst>
            <pc:docMk/>
            <pc:sldMk cId="2058086361" sldId="288"/>
            <ac:picMk id="2052" creationId="{61364FCF-3E04-4744-A851-8050502378B1}"/>
          </ac:picMkLst>
        </pc:picChg>
        <pc:picChg chg="add del mod">
          <ac:chgData name="Ken Merrihew" userId="bcb7a1e886d99f07" providerId="LiveId" clId="{F841ABE8-B281-497F-A2FE-6A9F1183B9EC}" dt="2019-11-20T20:07:21.663" v="460" actId="478"/>
          <ac:picMkLst>
            <pc:docMk/>
            <pc:sldMk cId="2058086361" sldId="288"/>
            <ac:picMk id="2054" creationId="{1EA96B28-C168-44FC-AAAB-69773D27890E}"/>
          </ac:picMkLst>
        </pc:picChg>
      </pc:sldChg>
      <pc:sldChg chg="addSp delSp modSp add modTransition delAnim modAnim">
        <pc:chgData name="Ken Merrihew" userId="bcb7a1e886d99f07" providerId="LiveId" clId="{F841ABE8-B281-497F-A2FE-6A9F1183B9EC}" dt="2019-11-20T21:46:41.534" v="1131"/>
        <pc:sldMkLst>
          <pc:docMk/>
          <pc:sldMk cId="762475896" sldId="289"/>
        </pc:sldMkLst>
        <pc:spChg chg="mod">
          <ac:chgData name="Ken Merrihew" userId="bcb7a1e886d99f07" providerId="LiveId" clId="{F841ABE8-B281-497F-A2FE-6A9F1183B9EC}" dt="2019-11-20T21:20:17.649" v="951" actId="207"/>
          <ac:spMkLst>
            <pc:docMk/>
            <pc:sldMk cId="762475896" sldId="289"/>
            <ac:spMk id="7" creationId="{3AFC4F34-9F16-441C-B21F-A6E3C6FDA41D}"/>
          </ac:spMkLst>
        </pc:spChg>
        <pc:grpChg chg="add del">
          <ac:chgData name="Ken Merrihew" userId="bcb7a1e886d99f07" providerId="LiveId" clId="{F841ABE8-B281-497F-A2FE-6A9F1183B9EC}" dt="2019-11-20T20:59:10.341" v="651" actId="478"/>
          <ac:grpSpMkLst>
            <pc:docMk/>
            <pc:sldMk cId="762475896" sldId="289"/>
            <ac:grpSpMk id="9" creationId="{66A28093-A7FA-4A70-9790-2566B07C389F}"/>
          </ac:grpSpMkLst>
        </pc:grpChg>
        <pc:picChg chg="add mod">
          <ac:chgData name="Ken Merrihew" userId="bcb7a1e886d99f07" providerId="LiveId" clId="{F841ABE8-B281-497F-A2FE-6A9F1183B9EC}" dt="2019-11-20T21:05:01.090" v="812" actId="1076"/>
          <ac:picMkLst>
            <pc:docMk/>
            <pc:sldMk cId="762475896" sldId="289"/>
            <ac:picMk id="8" creationId="{7E4F4C6C-2009-4379-9708-7D3BF0A497B3}"/>
          </ac:picMkLst>
        </pc:picChg>
        <pc:picChg chg="del">
          <ac:chgData name="Ken Merrihew" userId="bcb7a1e886d99f07" providerId="LiveId" clId="{F841ABE8-B281-497F-A2FE-6A9F1183B9EC}" dt="2019-11-20T20:06:50.718" v="456" actId="478"/>
          <ac:picMkLst>
            <pc:docMk/>
            <pc:sldMk cId="762475896" sldId="289"/>
            <ac:picMk id="12" creationId="{0FCCFD8E-B606-4196-B516-A57E688190F5}"/>
          </ac:picMkLst>
        </pc:picChg>
        <pc:picChg chg="add del">
          <ac:chgData name="Ken Merrihew" userId="bcb7a1e886d99f07" providerId="LiveId" clId="{F841ABE8-B281-497F-A2FE-6A9F1183B9EC}" dt="2019-11-20T21:01:45.816" v="682" actId="478"/>
          <ac:picMkLst>
            <pc:docMk/>
            <pc:sldMk cId="762475896" sldId="289"/>
            <ac:picMk id="15" creationId="{0BAB988B-87DD-4DBB-BBC8-7BD98ACCD529}"/>
          </ac:picMkLst>
        </pc:picChg>
        <pc:picChg chg="add mod modCrop">
          <ac:chgData name="Ken Merrihew" userId="bcb7a1e886d99f07" providerId="LiveId" clId="{F841ABE8-B281-497F-A2FE-6A9F1183B9EC}" dt="2019-11-20T21:05:07.993" v="813" actId="1076"/>
          <ac:picMkLst>
            <pc:docMk/>
            <pc:sldMk cId="762475896" sldId="289"/>
            <ac:picMk id="16" creationId="{E3603A7D-E422-4484-83B9-402ADCA9B0D8}"/>
          </ac:picMkLst>
        </pc:picChg>
        <pc:picChg chg="del mod">
          <ac:chgData name="Ken Merrihew" userId="bcb7a1e886d99f07" providerId="LiveId" clId="{F841ABE8-B281-497F-A2FE-6A9F1183B9EC}" dt="2019-11-20T20:07:52.745" v="467" actId="478"/>
          <ac:picMkLst>
            <pc:docMk/>
            <pc:sldMk cId="762475896" sldId="289"/>
            <ac:picMk id="2054" creationId="{1EA96B28-C168-44FC-AAAB-69773D27890E}"/>
          </ac:picMkLst>
        </pc:picChg>
      </pc:sldChg>
      <pc:sldChg chg="addSp delSp modSp add modTransition delAnim modAnim">
        <pc:chgData name="Ken Merrihew" userId="bcb7a1e886d99f07" providerId="LiveId" clId="{F841ABE8-B281-497F-A2FE-6A9F1183B9EC}" dt="2019-11-20T21:46:41.534" v="1131"/>
        <pc:sldMkLst>
          <pc:docMk/>
          <pc:sldMk cId="1488710312" sldId="290"/>
        </pc:sldMkLst>
        <pc:spChg chg="mod">
          <ac:chgData name="Ken Merrihew" userId="bcb7a1e886d99f07" providerId="LiveId" clId="{F841ABE8-B281-497F-A2FE-6A9F1183B9EC}" dt="2019-11-20T21:45:22.631" v="1068" actId="6549"/>
          <ac:spMkLst>
            <pc:docMk/>
            <pc:sldMk cId="1488710312" sldId="290"/>
            <ac:spMk id="7" creationId="{3AFC4F34-9F16-441C-B21F-A6E3C6FDA41D}"/>
          </ac:spMkLst>
        </pc:spChg>
        <pc:spChg chg="add mod">
          <ac:chgData name="Ken Merrihew" userId="bcb7a1e886d99f07" providerId="LiveId" clId="{F841ABE8-B281-497F-A2FE-6A9F1183B9EC}" dt="2019-11-20T21:45:54.583" v="1127" actId="1035"/>
          <ac:spMkLst>
            <pc:docMk/>
            <pc:sldMk cId="1488710312" sldId="290"/>
            <ac:spMk id="16" creationId="{272B6AA6-9361-4CAC-9824-50C3BC455954}"/>
          </ac:spMkLst>
        </pc:spChg>
        <pc:grpChg chg="add del">
          <ac:chgData name="Ken Merrihew" userId="bcb7a1e886d99f07" providerId="LiveId" clId="{F841ABE8-B281-497F-A2FE-6A9F1183B9EC}" dt="2019-11-20T20:59:12.564" v="652" actId="478"/>
          <ac:grpSpMkLst>
            <pc:docMk/>
            <pc:sldMk cId="1488710312" sldId="290"/>
            <ac:grpSpMk id="8" creationId="{4491C07D-8E41-4498-A308-8DAF8B1A8D2B}"/>
          </ac:grpSpMkLst>
        </pc:grpChg>
        <pc:picChg chg="del">
          <ac:chgData name="Ken Merrihew" userId="bcb7a1e886d99f07" providerId="LiveId" clId="{F841ABE8-B281-497F-A2FE-6A9F1183B9EC}" dt="2019-11-20T20:08:39.642" v="475" actId="478"/>
          <ac:picMkLst>
            <pc:docMk/>
            <pc:sldMk cId="1488710312" sldId="290"/>
            <ac:picMk id="12" creationId="{0FCCFD8E-B606-4196-B516-A57E688190F5}"/>
          </ac:picMkLst>
        </pc:picChg>
        <pc:picChg chg="add del">
          <ac:chgData name="Ken Merrihew" userId="bcb7a1e886d99f07" providerId="LiveId" clId="{F841ABE8-B281-497F-A2FE-6A9F1183B9EC}" dt="2019-11-20T21:01:47.639" v="683" actId="478"/>
          <ac:picMkLst>
            <pc:docMk/>
            <pc:sldMk cId="1488710312" sldId="290"/>
            <ac:picMk id="14" creationId="{85A534B6-A8AA-4C0C-BD30-6422D37C9800}"/>
          </ac:picMkLst>
        </pc:picChg>
        <pc:picChg chg="add mod modCrop">
          <ac:chgData name="Ken Merrihew" userId="bcb7a1e886d99f07" providerId="LiveId" clId="{F841ABE8-B281-497F-A2FE-6A9F1183B9EC}" dt="2019-11-20T21:05:46.917" v="820" actId="1076"/>
          <ac:picMkLst>
            <pc:docMk/>
            <pc:sldMk cId="1488710312" sldId="290"/>
            <ac:picMk id="15" creationId="{77766171-5832-4C3F-93C4-3547515DE6B2}"/>
          </ac:picMkLst>
        </pc:picChg>
        <pc:picChg chg="mod">
          <ac:chgData name="Ken Merrihew" userId="bcb7a1e886d99f07" providerId="LiveId" clId="{F841ABE8-B281-497F-A2FE-6A9F1183B9EC}" dt="2019-11-20T21:05:45.228" v="819" actId="1076"/>
          <ac:picMkLst>
            <pc:docMk/>
            <pc:sldMk cId="1488710312" sldId="290"/>
            <ac:picMk id="2054" creationId="{1EA96B28-C168-44FC-AAAB-69773D27890E}"/>
          </ac:picMkLst>
        </pc:picChg>
      </pc:sldChg>
      <pc:sldChg chg="add modTransition">
        <pc:chgData name="Ken Merrihew" userId="bcb7a1e886d99f07" providerId="LiveId" clId="{F841ABE8-B281-497F-A2FE-6A9F1183B9EC}" dt="2019-11-20T21:46:41.534" v="1131"/>
        <pc:sldMkLst>
          <pc:docMk/>
          <pc:sldMk cId="745364934" sldId="291"/>
        </pc:sldMkLst>
      </pc:sldChg>
      <pc:sldChg chg="add ord modTransition">
        <pc:chgData name="Ken Merrihew" userId="bcb7a1e886d99f07" providerId="LiveId" clId="{F841ABE8-B281-497F-A2FE-6A9F1183B9EC}" dt="2019-11-20T21:46:41.534" v="1131"/>
        <pc:sldMkLst>
          <pc:docMk/>
          <pc:sldMk cId="2482172932" sldId="292"/>
        </pc:sldMkLst>
      </pc:sldChg>
      <pc:sldChg chg="add">
        <pc:chgData name="Ken Merrihew" userId="bcb7a1e886d99f07" providerId="LiveId" clId="{F841ABE8-B281-497F-A2FE-6A9F1183B9EC}" dt="2019-11-20T23:20:27.173" v="1328"/>
        <pc:sldMkLst>
          <pc:docMk/>
          <pc:sldMk cId="1697660708" sldId="293"/>
        </pc:sldMkLst>
      </pc:sldChg>
      <pc:sldChg chg="addSp delSp modSp add del modAnim">
        <pc:chgData name="Ken Merrihew" userId="bcb7a1e886d99f07" providerId="LiveId" clId="{F841ABE8-B281-497F-A2FE-6A9F1183B9EC}" dt="2019-11-20T23:40:46.747" v="1511" actId="2696"/>
        <pc:sldMkLst>
          <pc:docMk/>
          <pc:sldMk cId="2764435700" sldId="294"/>
        </pc:sldMkLst>
        <pc:spChg chg="add mod">
          <ac:chgData name="Ken Merrihew" userId="bcb7a1e886d99f07" providerId="LiveId" clId="{F841ABE8-B281-497F-A2FE-6A9F1183B9EC}" dt="2019-11-20T23:37:02.216" v="1464" actId="164"/>
          <ac:spMkLst>
            <pc:docMk/>
            <pc:sldMk cId="2764435700" sldId="294"/>
            <ac:spMk id="11" creationId="{96CDE80C-8AC0-4B25-8F83-0097570A55A3}"/>
          </ac:spMkLst>
        </pc:spChg>
        <pc:grpChg chg="add mod">
          <ac:chgData name="Ken Merrihew" userId="bcb7a1e886d99f07" providerId="LiveId" clId="{F841ABE8-B281-497F-A2FE-6A9F1183B9EC}" dt="2019-11-20T23:37:12.678" v="1467" actId="1076"/>
          <ac:grpSpMkLst>
            <pc:docMk/>
            <pc:sldMk cId="2764435700" sldId="294"/>
            <ac:grpSpMk id="12" creationId="{DBF8EEE7-D376-4764-9F19-2506E256659D}"/>
          </ac:grpSpMkLst>
        </pc:grpChg>
        <pc:grpChg chg="add mod">
          <ac:chgData name="Ken Merrihew" userId="bcb7a1e886d99f07" providerId="LiveId" clId="{F841ABE8-B281-497F-A2FE-6A9F1183B9EC}" dt="2019-11-20T23:37:07.330" v="1466"/>
          <ac:grpSpMkLst>
            <pc:docMk/>
            <pc:sldMk cId="2764435700" sldId="294"/>
            <ac:grpSpMk id="14" creationId="{A18E90A0-F999-49BD-89F1-970240A1460F}"/>
          </ac:grpSpMkLst>
        </pc:grpChg>
        <pc:picChg chg="add mod">
          <ac:chgData name="Ken Merrihew" userId="bcb7a1e886d99f07" providerId="LiveId" clId="{F841ABE8-B281-497F-A2FE-6A9F1183B9EC}" dt="2019-11-20T23:37:02.216" v="1464" actId="164"/>
          <ac:picMkLst>
            <pc:docMk/>
            <pc:sldMk cId="2764435700" sldId="294"/>
            <ac:picMk id="3" creationId="{FE29BF22-75A1-400E-94FC-8EC3C4DE641F}"/>
          </ac:picMkLst>
        </pc:picChg>
        <pc:picChg chg="add del mod">
          <ac:chgData name="Ken Merrihew" userId="bcb7a1e886d99f07" providerId="LiveId" clId="{F841ABE8-B281-497F-A2FE-6A9F1183B9EC}" dt="2019-11-20T23:34:06.992" v="1382" actId="478"/>
          <ac:picMkLst>
            <pc:docMk/>
            <pc:sldMk cId="2764435700" sldId="294"/>
            <ac:picMk id="7" creationId="{A3688846-D87A-432B-AD6B-8DE08B599370}"/>
          </ac:picMkLst>
        </pc:picChg>
        <pc:picChg chg="add del mod">
          <ac:chgData name="Ken Merrihew" userId="bcb7a1e886d99f07" providerId="LiveId" clId="{F841ABE8-B281-497F-A2FE-6A9F1183B9EC}" dt="2019-11-20T23:34:05.289" v="1381" actId="478"/>
          <ac:picMkLst>
            <pc:docMk/>
            <pc:sldMk cId="2764435700" sldId="294"/>
            <ac:picMk id="10" creationId="{1F798AA5-8867-4AF0-B321-5F3B28EBBE1C}"/>
          </ac:picMkLst>
        </pc:picChg>
        <pc:picChg chg="del">
          <ac:chgData name="Ken Merrihew" userId="bcb7a1e886d99f07" providerId="LiveId" clId="{F841ABE8-B281-497F-A2FE-6A9F1183B9EC}" dt="2019-11-20T23:32:04.297" v="1368" actId="478"/>
          <ac:picMkLst>
            <pc:docMk/>
            <pc:sldMk cId="2764435700" sldId="294"/>
            <ac:picMk id="3074" creationId="{9154851A-5961-4184-8705-B518113594B9}"/>
          </ac:picMkLst>
        </pc:picChg>
      </pc:sldChg>
      <pc:sldChg chg="add">
        <pc:chgData name="Ken Merrihew" userId="bcb7a1e886d99f07" providerId="LiveId" clId="{F841ABE8-B281-497F-A2FE-6A9F1183B9EC}" dt="2019-11-20T23:32:01.610" v="1367"/>
        <pc:sldMkLst>
          <pc:docMk/>
          <pc:sldMk cId="442206751" sldId="295"/>
        </pc:sldMkLst>
      </pc:sldChg>
      <pc:sldChg chg="addSp delSp modSp add modAnim">
        <pc:chgData name="Ken Merrihew" userId="bcb7a1e886d99f07" providerId="LiveId" clId="{F841ABE8-B281-497F-A2FE-6A9F1183B9EC}" dt="2019-11-20T23:39:03.433" v="1510"/>
        <pc:sldMkLst>
          <pc:docMk/>
          <pc:sldMk cId="1429625797" sldId="296"/>
        </pc:sldMkLst>
        <pc:spChg chg="mod topLvl">
          <ac:chgData name="Ken Merrihew" userId="bcb7a1e886d99f07" providerId="LiveId" clId="{F841ABE8-B281-497F-A2FE-6A9F1183B9EC}" dt="2019-11-20T23:38:51.228" v="1508" actId="164"/>
          <ac:spMkLst>
            <pc:docMk/>
            <pc:sldMk cId="1429625797" sldId="296"/>
            <ac:spMk id="16" creationId="{71348CC1-80E9-4C6A-9F98-8C82E2FE6340}"/>
          </ac:spMkLst>
        </pc:spChg>
        <pc:grpChg chg="add mod">
          <ac:chgData name="Ken Merrihew" userId="bcb7a1e886d99f07" providerId="LiveId" clId="{F841ABE8-B281-497F-A2FE-6A9F1183B9EC}" dt="2019-11-20T23:38:51.228" v="1508" actId="164"/>
          <ac:grpSpMkLst>
            <pc:docMk/>
            <pc:sldMk cId="1429625797" sldId="296"/>
            <ac:grpSpMk id="2" creationId="{9F67146B-417F-4B92-9726-0B5BB6049E88}"/>
          </ac:grpSpMkLst>
        </pc:grpChg>
        <pc:grpChg chg="del mod">
          <ac:chgData name="Ken Merrihew" userId="bcb7a1e886d99f07" providerId="LiveId" clId="{F841ABE8-B281-497F-A2FE-6A9F1183B9EC}" dt="2019-11-20T23:37:41.422" v="1471" actId="165"/>
          <ac:grpSpMkLst>
            <pc:docMk/>
            <pc:sldMk cId="1429625797" sldId="296"/>
            <ac:grpSpMk id="14" creationId="{A18E90A0-F999-49BD-89F1-970240A1460F}"/>
          </ac:grpSpMkLst>
        </pc:grpChg>
        <pc:picChg chg="mod topLvl">
          <ac:chgData name="Ken Merrihew" userId="bcb7a1e886d99f07" providerId="LiveId" clId="{F841ABE8-B281-497F-A2FE-6A9F1183B9EC}" dt="2019-11-20T23:38:51.228" v="1508" actId="164"/>
          <ac:picMkLst>
            <pc:docMk/>
            <pc:sldMk cId="1429625797" sldId="296"/>
            <ac:picMk id="15" creationId="{A74B8C8B-8B76-47B0-9D28-D01AC027DC5F}"/>
          </ac:picMkLst>
        </pc:picChg>
      </pc:sldChg>
      <pc:sldMasterChg chg="modTransition modSldLayout">
        <pc:chgData name="Ken Merrihew" userId="bcb7a1e886d99f07" providerId="LiveId" clId="{F841ABE8-B281-497F-A2FE-6A9F1183B9EC}" dt="2019-11-20T21:46:41.534" v="1131"/>
        <pc:sldMasterMkLst>
          <pc:docMk/>
          <pc:sldMasterMk cId="4210070016" sldId="2147483660"/>
        </pc:sldMasterMkLst>
        <pc:sldLayoutChg chg="modTransition">
          <pc:chgData name="Ken Merrihew" userId="bcb7a1e886d99f07" providerId="LiveId" clId="{F841ABE8-B281-497F-A2FE-6A9F1183B9EC}" dt="2019-11-20T21:46:41.534" v="1131"/>
          <pc:sldLayoutMkLst>
            <pc:docMk/>
            <pc:sldMasterMk cId="4210070016" sldId="2147483660"/>
            <pc:sldLayoutMk cId="1430296861" sldId="2147483661"/>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960432901" sldId="2147483662"/>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1156394661" sldId="2147483663"/>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3847142519" sldId="2147483664"/>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1599096702" sldId="2147483665"/>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2049119794" sldId="2147483666"/>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2028854357" sldId="2147483667"/>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2906649418" sldId="2147483668"/>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2376104605" sldId="2147483669"/>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4087557333" sldId="2147483670"/>
          </pc:sldLayoutMkLst>
        </pc:sldLayoutChg>
        <pc:sldLayoutChg chg="modTransition">
          <pc:chgData name="Ken Merrihew" userId="bcb7a1e886d99f07" providerId="LiveId" clId="{F841ABE8-B281-497F-A2FE-6A9F1183B9EC}" dt="2019-11-20T21:46:41.534" v="1131"/>
          <pc:sldLayoutMkLst>
            <pc:docMk/>
            <pc:sldMasterMk cId="4210070016" sldId="2147483660"/>
            <pc:sldLayoutMk cId="162147660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marysrosaries.com/collaboration/index.php?title=File:Book_002.pn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oldvirginiablog.blogspot.com/p/civil-war-relic-hunting-metal-detecting.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7 . 1 - 28</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err="1">
                <a:solidFill>
                  <a:srgbClr val="FFFF00"/>
                </a:solidFill>
                <a:effectLst>
                  <a:outerShdw blurRad="38100" dist="38100" dir="2700000" algn="tl">
                    <a:srgbClr val="000000">
                      <a:alpha val="43137"/>
                    </a:srgbClr>
                  </a:outerShdw>
                </a:effectLst>
              </a:rPr>
              <a:t>Medo</a:t>
            </a:r>
            <a:r>
              <a:rPr lang="en-US" sz="3200" dirty="0">
                <a:solidFill>
                  <a:srgbClr val="FFFF00"/>
                </a:solidFill>
                <a:effectLst>
                  <a:outerShdw blurRad="38100" dist="38100" dir="2700000" algn="tl">
                    <a:srgbClr val="000000">
                      <a:alpha val="43137"/>
                    </a:srgbClr>
                  </a:outerShdw>
                </a:effectLst>
              </a:rPr>
              <a:t>-Persian </a:t>
            </a:r>
            <a:r>
              <a:rPr lang="en-US" sz="3200" dirty="0">
                <a:solidFill>
                  <a:schemeClr val="bg1"/>
                </a:solidFill>
                <a:effectLst>
                  <a:outerShdw blurRad="38100" dist="38100" dir="2700000" algn="tl">
                    <a:srgbClr val="000000">
                      <a:alpha val="43137"/>
                    </a:srgbClr>
                  </a:outerShdw>
                </a:effectLst>
              </a:rPr>
              <a:t>~ torso of silver</a:t>
            </a:r>
            <a:endParaRPr lang="en-US" sz="4800" i="1" dirty="0">
              <a:solidFill>
                <a:schemeClr val="bg1"/>
              </a:solidFill>
              <a:effectLst>
                <a:outerShdw blurRad="38100" dist="38100" dir="2700000" algn="tl">
                  <a:srgbClr val="000000">
                    <a:alpha val="43137"/>
                  </a:srgbClr>
                </a:outerShdw>
              </a:effectLst>
            </a:endParaRPr>
          </a:p>
        </p:txBody>
      </p:sp>
      <p:pic>
        <p:nvPicPr>
          <p:cNvPr id="12" name="Picture 6" descr="Image result for daniel 7:5">
            <a:extLst>
              <a:ext uri="{FF2B5EF4-FFF2-40B4-BE49-F238E27FC236}">
                <a16:creationId xmlns:a16="http://schemas.microsoft.com/office/drawing/2014/main" id="{0FCCFD8E-B606-4196-B516-A57E68819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5" t="48553" r="57171" b="2945"/>
          <a:stretch/>
        </p:blipFill>
        <p:spPr bwMode="auto">
          <a:xfrm>
            <a:off x="954748" y="1833803"/>
            <a:ext cx="3617252" cy="34551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Nebuchadnezzars image.jpg">
            <a:extLst>
              <a:ext uri="{FF2B5EF4-FFF2-40B4-BE49-F238E27FC236}">
                <a16:creationId xmlns:a16="http://schemas.microsoft.com/office/drawing/2014/main" id="{13E3F354-9205-48A6-A396-8607B3B380EF}"/>
              </a:ext>
            </a:extLst>
          </p:cNvPr>
          <p:cNvPicPr>
            <a:picLocks noChangeAspect="1"/>
          </p:cNvPicPr>
          <p:nvPr/>
        </p:nvPicPr>
        <p:blipFill rotWithShape="1">
          <a:blip r:embed="rId4" cstate="print"/>
          <a:srcRect l="36609" t="16257" r="4465" b="61434"/>
          <a:stretch/>
        </p:blipFill>
        <p:spPr>
          <a:xfrm>
            <a:off x="4940493" y="2275764"/>
            <a:ext cx="3828197" cy="2306472"/>
          </a:xfrm>
          <a:prstGeom prst="rect">
            <a:avLst/>
          </a:prstGeom>
          <a:effectLst>
            <a:softEdge rad="127000"/>
          </a:effectLst>
        </p:spPr>
      </p:pic>
    </p:spTree>
    <p:extLst>
      <p:ext uri="{BB962C8B-B14F-4D97-AF65-F5344CB8AC3E}">
        <p14:creationId xmlns:p14="http://schemas.microsoft.com/office/powerpoint/2010/main" val="2058086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three ribs </a:t>
            </a:r>
            <a:r>
              <a:rPr lang="en-US" sz="3200" dirty="0">
                <a:solidFill>
                  <a:schemeClr val="bg1"/>
                </a:solidFill>
                <a:effectLst>
                  <a:outerShdw blurRad="38100" dist="38100" dir="2700000" algn="tl">
                    <a:srgbClr val="000000">
                      <a:alpha val="43137"/>
                    </a:srgbClr>
                  </a:outerShdw>
                </a:effectLst>
              </a:rPr>
              <a:t>~ Babylon, Lydia and Egypt</a:t>
            </a:r>
            <a:endParaRPr lang="en-US" sz="32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Or, Babylon, Assyria and Egypt</a:t>
            </a:r>
          </a:p>
        </p:txBody>
      </p:sp>
    </p:spTree>
    <p:extLst>
      <p:ext uri="{BB962C8B-B14F-4D97-AF65-F5344CB8AC3E}">
        <p14:creationId xmlns:p14="http://schemas.microsoft.com/office/powerpoint/2010/main" val="833498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482172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Greece </a:t>
            </a:r>
            <a:r>
              <a:rPr lang="en-US" sz="3200"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thighs of brass</a:t>
            </a:r>
            <a:endParaRPr lang="en-US" sz="4800" dirty="0">
              <a:solidFill>
                <a:schemeClr val="bg1"/>
              </a:solidFill>
              <a:effectLst>
                <a:outerShdw blurRad="38100" dist="38100" dir="2700000" algn="tl">
                  <a:srgbClr val="000000">
                    <a:alpha val="43137"/>
                  </a:srgbClr>
                </a:outerShdw>
              </a:effectLst>
            </a:endParaRPr>
          </a:p>
        </p:txBody>
      </p:sp>
      <p:pic>
        <p:nvPicPr>
          <p:cNvPr id="8" name="Picture 6" descr="Image result for daniel 7:5">
            <a:extLst>
              <a:ext uri="{FF2B5EF4-FFF2-40B4-BE49-F238E27FC236}">
                <a16:creationId xmlns:a16="http://schemas.microsoft.com/office/drawing/2014/main" id="{7E4F4C6C-2009-4379-9708-7D3BF0A49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91" r="2036" b="46078"/>
          <a:stretch/>
        </p:blipFill>
        <p:spPr bwMode="auto">
          <a:xfrm>
            <a:off x="684429" y="1667543"/>
            <a:ext cx="4494136" cy="3418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Nebuchadnezzars image.jpg">
            <a:extLst>
              <a:ext uri="{FF2B5EF4-FFF2-40B4-BE49-F238E27FC236}">
                <a16:creationId xmlns:a16="http://schemas.microsoft.com/office/drawing/2014/main" id="{E3603A7D-E422-4484-83B9-402ADCA9B0D8}"/>
              </a:ext>
            </a:extLst>
          </p:cNvPr>
          <p:cNvPicPr>
            <a:picLocks noChangeAspect="1"/>
          </p:cNvPicPr>
          <p:nvPr/>
        </p:nvPicPr>
        <p:blipFill rotWithShape="1">
          <a:blip r:embed="rId4" cstate="print"/>
          <a:srcRect l="42492" t="34012" r="7195" b="38465"/>
          <a:stretch/>
        </p:blipFill>
        <p:spPr>
          <a:xfrm>
            <a:off x="5336275" y="2081284"/>
            <a:ext cx="3268639" cy="2845558"/>
          </a:xfrm>
          <a:prstGeom prst="rect">
            <a:avLst/>
          </a:prstGeom>
          <a:effectLst>
            <a:softEdge rad="127000"/>
          </a:effectLst>
        </p:spPr>
      </p:pic>
    </p:spTree>
    <p:extLst>
      <p:ext uri="{BB962C8B-B14F-4D97-AF65-F5344CB8AC3E}">
        <p14:creationId xmlns:p14="http://schemas.microsoft.com/office/powerpoint/2010/main" val="762475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pic>
        <p:nvPicPr>
          <p:cNvPr id="6" name="Picture 5" descr="Greek empire.bmp">
            <a:extLst>
              <a:ext uri="{FF2B5EF4-FFF2-40B4-BE49-F238E27FC236}">
                <a16:creationId xmlns:a16="http://schemas.microsoft.com/office/drawing/2014/main" id="{1D8489EF-D742-48EC-BAB1-7C184F09EC6A}"/>
              </a:ext>
            </a:extLst>
          </p:cNvPr>
          <p:cNvPicPr>
            <a:picLocks noChangeAspect="1"/>
          </p:cNvPicPr>
          <p:nvPr/>
        </p:nvPicPr>
        <p:blipFill>
          <a:blip r:embed="rId3" cstate="print"/>
          <a:srcRect l="3333" b="3400"/>
          <a:stretch>
            <a:fillRect/>
          </a:stretch>
        </p:blipFill>
        <p:spPr>
          <a:xfrm rot="21384031">
            <a:off x="668261" y="1373502"/>
            <a:ext cx="7376160" cy="4481714"/>
          </a:xfrm>
          <a:prstGeom prst="rect">
            <a:avLst/>
          </a:prstGeom>
          <a:effectLst/>
        </p:spPr>
      </p:pic>
      <p:sp>
        <p:nvSpPr>
          <p:cNvPr id="9" name="Freeform 6">
            <a:extLst>
              <a:ext uri="{FF2B5EF4-FFF2-40B4-BE49-F238E27FC236}">
                <a16:creationId xmlns:a16="http://schemas.microsoft.com/office/drawing/2014/main" id="{3C836236-7D12-49FB-9D3C-FB2C2E67EA63}"/>
              </a:ext>
            </a:extLst>
          </p:cNvPr>
          <p:cNvSpPr/>
          <p:nvPr/>
        </p:nvSpPr>
        <p:spPr>
          <a:xfrm rot="21384031">
            <a:off x="1128482" y="2874387"/>
            <a:ext cx="1022126" cy="505097"/>
          </a:xfrm>
          <a:custGeom>
            <a:avLst/>
            <a:gdLst>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87383 w 844732"/>
              <a:gd name="connsiteY19" fmla="*/ 420914 h 505097"/>
              <a:gd name="connsiteX20" fmla="*/ 261257 w 844732"/>
              <a:gd name="connsiteY20" fmla="*/ 397691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76679 w 844732"/>
              <a:gd name="connsiteY19" fmla="*/ 451998 h 505097"/>
              <a:gd name="connsiteX20" fmla="*/ 261257 w 844732"/>
              <a:gd name="connsiteY20" fmla="*/ 397691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76679 w 844732"/>
              <a:gd name="connsiteY19" fmla="*/ 451998 h 505097"/>
              <a:gd name="connsiteX20" fmla="*/ 256975 w 844732"/>
              <a:gd name="connsiteY20" fmla="*/ 410642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47846 h 505097"/>
              <a:gd name="connsiteX19" fmla="*/ 276679 w 844732"/>
              <a:gd name="connsiteY19" fmla="*/ 451998 h 505097"/>
              <a:gd name="connsiteX20" fmla="*/ 256975 w 844732"/>
              <a:gd name="connsiteY20" fmla="*/ 410642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07703 w 844732"/>
              <a:gd name="connsiteY17" fmla="*/ 447846 h 505097"/>
              <a:gd name="connsiteX18" fmla="*/ 276679 w 844732"/>
              <a:gd name="connsiteY18" fmla="*/ 451998 h 505097"/>
              <a:gd name="connsiteX19" fmla="*/ 256975 w 844732"/>
              <a:gd name="connsiteY19" fmla="*/ 410642 h 505097"/>
              <a:gd name="connsiteX20" fmla="*/ 246743 w 844732"/>
              <a:gd name="connsiteY20" fmla="*/ 365760 h 505097"/>
              <a:gd name="connsiteX21" fmla="*/ 246743 w 844732"/>
              <a:gd name="connsiteY21" fmla="*/ 365760 h 505097"/>
              <a:gd name="connsiteX22" fmla="*/ 214812 w 844732"/>
              <a:gd name="connsiteY22" fmla="*/ 397691 h 505097"/>
              <a:gd name="connsiteX23" fmla="*/ 211909 w 844732"/>
              <a:gd name="connsiteY23" fmla="*/ 444137 h 505097"/>
              <a:gd name="connsiteX24" fmla="*/ 214812 w 844732"/>
              <a:gd name="connsiteY24" fmla="*/ 478971 h 505097"/>
              <a:gd name="connsiteX25" fmla="*/ 46446 w 844732"/>
              <a:gd name="connsiteY25" fmla="*/ 505097 h 505097"/>
              <a:gd name="connsiteX26" fmla="*/ 46446 w 844732"/>
              <a:gd name="connsiteY26" fmla="*/ 476068 h 505097"/>
              <a:gd name="connsiteX27" fmla="*/ 29029 w 844732"/>
              <a:gd name="connsiteY27" fmla="*/ 441234 h 505097"/>
              <a:gd name="connsiteX28" fmla="*/ 29029 w 844732"/>
              <a:gd name="connsiteY28" fmla="*/ 412206 h 505097"/>
              <a:gd name="connsiteX29" fmla="*/ 23223 w 844732"/>
              <a:gd name="connsiteY29" fmla="*/ 374468 h 505097"/>
              <a:gd name="connsiteX30" fmla="*/ 23223 w 844732"/>
              <a:gd name="connsiteY30" fmla="*/ 336731 h 505097"/>
              <a:gd name="connsiteX31" fmla="*/ 0 w 844732"/>
              <a:gd name="connsiteY31" fmla="*/ 281577 h 505097"/>
              <a:gd name="connsiteX32" fmla="*/ 26126 w 844732"/>
              <a:gd name="connsiteY32" fmla="*/ 238034 h 505097"/>
              <a:gd name="connsiteX33" fmla="*/ 37737 w 844732"/>
              <a:gd name="connsiteY33" fmla="*/ 203200 h 505097"/>
              <a:gd name="connsiteX34" fmla="*/ 69669 w 844732"/>
              <a:gd name="connsiteY34" fmla="*/ 150948 h 505097"/>
              <a:gd name="connsiteX0" fmla="*/ 307703 w 844732"/>
              <a:gd name="connsiteY0" fmla="*/ 447846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 name="connsiteX33" fmla="*/ 734519 w 844732"/>
              <a:gd name="connsiteY33" fmla="*/ 343988 h 505097"/>
              <a:gd name="connsiteX0" fmla="*/ 378349 w 844732"/>
              <a:gd name="connsiteY0" fmla="*/ 375315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 name="connsiteX33" fmla="*/ 734519 w 844732"/>
              <a:gd name="connsiteY33" fmla="*/ 343988 h 505097"/>
              <a:gd name="connsiteX0" fmla="*/ 378349 w 844732"/>
              <a:gd name="connsiteY0" fmla="*/ 375315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4732" h="505097">
                <a:moveTo>
                  <a:pt x="378349" y="375315"/>
                </a:moveTo>
                <a:lnTo>
                  <a:pt x="276679" y="451998"/>
                </a:lnTo>
                <a:lnTo>
                  <a:pt x="256975" y="410642"/>
                </a:lnTo>
                <a:lnTo>
                  <a:pt x="246743" y="365760"/>
                </a:lnTo>
                <a:lnTo>
                  <a:pt x="246743" y="365760"/>
                </a:lnTo>
                <a:lnTo>
                  <a:pt x="214812" y="397691"/>
                </a:lnTo>
                <a:lnTo>
                  <a:pt x="211909" y="444137"/>
                </a:lnTo>
                <a:lnTo>
                  <a:pt x="214812" y="478971"/>
                </a:lnTo>
                <a:lnTo>
                  <a:pt x="46446" y="505097"/>
                </a:lnTo>
                <a:lnTo>
                  <a:pt x="46446" y="476068"/>
                </a:lnTo>
                <a:lnTo>
                  <a:pt x="29029" y="441234"/>
                </a:lnTo>
                <a:lnTo>
                  <a:pt x="29029" y="412206"/>
                </a:lnTo>
                <a:lnTo>
                  <a:pt x="23223" y="374468"/>
                </a:lnTo>
                <a:lnTo>
                  <a:pt x="23223" y="336731"/>
                </a:lnTo>
                <a:lnTo>
                  <a:pt x="0" y="281577"/>
                </a:lnTo>
                <a:lnTo>
                  <a:pt x="26126" y="238034"/>
                </a:lnTo>
                <a:lnTo>
                  <a:pt x="37737" y="203200"/>
                </a:lnTo>
                <a:lnTo>
                  <a:pt x="69669" y="150948"/>
                </a:lnTo>
                <a:lnTo>
                  <a:pt x="200297" y="101600"/>
                </a:lnTo>
                <a:lnTo>
                  <a:pt x="458652" y="34834"/>
                </a:lnTo>
                <a:lnTo>
                  <a:pt x="568960" y="34834"/>
                </a:lnTo>
                <a:lnTo>
                  <a:pt x="670560" y="14514"/>
                </a:lnTo>
                <a:lnTo>
                  <a:pt x="775063" y="0"/>
                </a:lnTo>
                <a:lnTo>
                  <a:pt x="844732" y="26126"/>
                </a:lnTo>
                <a:lnTo>
                  <a:pt x="795383" y="89988"/>
                </a:lnTo>
                <a:lnTo>
                  <a:pt x="772160" y="127726"/>
                </a:lnTo>
                <a:lnTo>
                  <a:pt x="766354" y="156754"/>
                </a:lnTo>
                <a:lnTo>
                  <a:pt x="740229" y="162560"/>
                </a:lnTo>
                <a:lnTo>
                  <a:pt x="711200" y="182880"/>
                </a:lnTo>
                <a:lnTo>
                  <a:pt x="693783" y="217714"/>
                </a:lnTo>
                <a:lnTo>
                  <a:pt x="687977" y="229326"/>
                </a:lnTo>
                <a:lnTo>
                  <a:pt x="670560" y="229326"/>
                </a:lnTo>
                <a:lnTo>
                  <a:pt x="658949" y="252548"/>
                </a:lnTo>
              </a:path>
            </a:pathLst>
          </a:custGeom>
          <a:solidFill>
            <a:srgbClr val="C0504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0">
            <a:extLst>
              <a:ext uri="{FF2B5EF4-FFF2-40B4-BE49-F238E27FC236}">
                <a16:creationId xmlns:a16="http://schemas.microsoft.com/office/drawing/2014/main" id="{42CECD3B-C49C-462A-82EC-C7CEAE1FFFA8}"/>
              </a:ext>
            </a:extLst>
          </p:cNvPr>
          <p:cNvSpPr/>
          <p:nvPr/>
        </p:nvSpPr>
        <p:spPr>
          <a:xfrm rot="21384031">
            <a:off x="1725972" y="3488168"/>
            <a:ext cx="361785" cy="330926"/>
          </a:xfrm>
          <a:custGeom>
            <a:avLst/>
            <a:gdLst>
              <a:gd name="connsiteX0" fmla="*/ 11612 w 298995"/>
              <a:gd name="connsiteY0" fmla="*/ 17417 h 330926"/>
              <a:gd name="connsiteX1" fmla="*/ 179977 w 298995"/>
              <a:gd name="connsiteY1" fmla="*/ 0 h 330926"/>
              <a:gd name="connsiteX2" fmla="*/ 179977 w 298995"/>
              <a:gd name="connsiteY2" fmla="*/ 0 h 330926"/>
              <a:gd name="connsiteX3" fmla="*/ 174172 w 298995"/>
              <a:gd name="connsiteY3" fmla="*/ 37737 h 330926"/>
              <a:gd name="connsiteX4" fmla="*/ 174172 w 298995"/>
              <a:gd name="connsiteY4" fmla="*/ 37737 h 330926"/>
              <a:gd name="connsiteX5" fmla="*/ 148046 w 298995"/>
              <a:gd name="connsiteY5" fmla="*/ 66766 h 330926"/>
              <a:gd name="connsiteX6" fmla="*/ 168366 w 298995"/>
              <a:gd name="connsiteY6" fmla="*/ 107406 h 330926"/>
              <a:gd name="connsiteX7" fmla="*/ 191589 w 298995"/>
              <a:gd name="connsiteY7" fmla="*/ 130629 h 330926"/>
              <a:gd name="connsiteX8" fmla="*/ 209006 w 298995"/>
              <a:gd name="connsiteY8" fmla="*/ 116114 h 330926"/>
              <a:gd name="connsiteX9" fmla="*/ 209006 w 298995"/>
              <a:gd name="connsiteY9" fmla="*/ 116114 h 330926"/>
              <a:gd name="connsiteX10" fmla="*/ 249646 w 298995"/>
              <a:gd name="connsiteY10" fmla="*/ 148046 h 330926"/>
              <a:gd name="connsiteX11" fmla="*/ 249646 w 298995"/>
              <a:gd name="connsiteY11" fmla="*/ 185783 h 330926"/>
              <a:gd name="connsiteX12" fmla="*/ 272869 w 298995"/>
              <a:gd name="connsiteY12" fmla="*/ 214812 h 330926"/>
              <a:gd name="connsiteX13" fmla="*/ 284480 w 298995"/>
              <a:gd name="connsiteY13" fmla="*/ 246743 h 330926"/>
              <a:gd name="connsiteX14" fmla="*/ 296092 w 298995"/>
              <a:gd name="connsiteY14" fmla="*/ 275772 h 330926"/>
              <a:gd name="connsiteX15" fmla="*/ 298995 w 298995"/>
              <a:gd name="connsiteY15" fmla="*/ 284480 h 330926"/>
              <a:gd name="connsiteX16" fmla="*/ 261257 w 298995"/>
              <a:gd name="connsiteY16" fmla="*/ 226423 h 330926"/>
              <a:gd name="connsiteX17" fmla="*/ 240937 w 298995"/>
              <a:gd name="connsiteY17" fmla="*/ 203200 h 330926"/>
              <a:gd name="connsiteX18" fmla="*/ 238035 w 298995"/>
              <a:gd name="connsiteY18" fmla="*/ 179977 h 330926"/>
              <a:gd name="connsiteX19" fmla="*/ 209006 w 298995"/>
              <a:gd name="connsiteY19" fmla="*/ 148046 h 330926"/>
              <a:gd name="connsiteX20" fmla="*/ 211909 w 298995"/>
              <a:gd name="connsiteY20" fmla="*/ 191589 h 330926"/>
              <a:gd name="connsiteX21" fmla="*/ 206103 w 298995"/>
              <a:gd name="connsiteY21" fmla="*/ 229326 h 330926"/>
              <a:gd name="connsiteX22" fmla="*/ 177075 w 298995"/>
              <a:gd name="connsiteY22" fmla="*/ 182880 h 330926"/>
              <a:gd name="connsiteX23" fmla="*/ 153852 w 298995"/>
              <a:gd name="connsiteY23" fmla="*/ 171269 h 330926"/>
              <a:gd name="connsiteX24" fmla="*/ 150949 w 298995"/>
              <a:gd name="connsiteY24" fmla="*/ 211909 h 330926"/>
              <a:gd name="connsiteX25" fmla="*/ 153852 w 298995"/>
              <a:gd name="connsiteY25" fmla="*/ 240937 h 330926"/>
              <a:gd name="connsiteX26" fmla="*/ 130629 w 298995"/>
              <a:gd name="connsiteY26" fmla="*/ 226423 h 330926"/>
              <a:gd name="connsiteX27" fmla="*/ 130629 w 298995"/>
              <a:gd name="connsiteY27" fmla="*/ 226423 h 330926"/>
              <a:gd name="connsiteX28" fmla="*/ 110309 w 298995"/>
              <a:gd name="connsiteY28" fmla="*/ 284480 h 330926"/>
              <a:gd name="connsiteX29" fmla="*/ 107406 w 298995"/>
              <a:gd name="connsiteY29" fmla="*/ 330926 h 330926"/>
              <a:gd name="connsiteX30" fmla="*/ 107406 w 298995"/>
              <a:gd name="connsiteY30" fmla="*/ 330926 h 330926"/>
              <a:gd name="connsiteX31" fmla="*/ 81280 w 298995"/>
              <a:gd name="connsiteY31" fmla="*/ 296092 h 330926"/>
              <a:gd name="connsiteX32" fmla="*/ 60960 w 298995"/>
              <a:gd name="connsiteY32" fmla="*/ 313509 h 330926"/>
              <a:gd name="connsiteX33" fmla="*/ 49349 w 298995"/>
              <a:gd name="connsiteY33" fmla="*/ 328023 h 330926"/>
              <a:gd name="connsiteX34" fmla="*/ 46446 w 298995"/>
              <a:gd name="connsiteY34" fmla="*/ 278674 h 330926"/>
              <a:gd name="connsiteX35" fmla="*/ 37737 w 298995"/>
              <a:gd name="connsiteY35" fmla="*/ 252549 h 330926"/>
              <a:gd name="connsiteX36" fmla="*/ 11612 w 298995"/>
              <a:gd name="connsiteY36" fmla="*/ 275772 h 330926"/>
              <a:gd name="connsiteX37" fmla="*/ 2903 w 298995"/>
              <a:gd name="connsiteY37" fmla="*/ 246743 h 330926"/>
              <a:gd name="connsiteX38" fmla="*/ 17417 w 298995"/>
              <a:gd name="connsiteY38" fmla="*/ 203200 h 330926"/>
              <a:gd name="connsiteX39" fmla="*/ 17417 w 298995"/>
              <a:gd name="connsiteY39" fmla="*/ 191589 h 330926"/>
              <a:gd name="connsiteX40" fmla="*/ 5806 w 298995"/>
              <a:gd name="connsiteY40" fmla="*/ 165463 h 330926"/>
              <a:gd name="connsiteX41" fmla="*/ 0 w 298995"/>
              <a:gd name="connsiteY41" fmla="*/ 136434 h 330926"/>
              <a:gd name="connsiteX42" fmla="*/ 17417 w 298995"/>
              <a:gd name="connsiteY42" fmla="*/ 113212 h 330926"/>
              <a:gd name="connsiteX43" fmla="*/ 17417 w 298995"/>
              <a:gd name="connsiteY43" fmla="*/ 113212 h 330926"/>
              <a:gd name="connsiteX44" fmla="*/ 46446 w 298995"/>
              <a:gd name="connsiteY44" fmla="*/ 113212 h 330926"/>
              <a:gd name="connsiteX45" fmla="*/ 46446 w 298995"/>
              <a:gd name="connsiteY45" fmla="*/ 113212 h 330926"/>
              <a:gd name="connsiteX46" fmla="*/ 98697 w 298995"/>
              <a:gd name="connsiteY46" fmla="*/ 142240 h 330926"/>
              <a:gd name="connsiteX47" fmla="*/ 113212 w 298995"/>
              <a:gd name="connsiteY47" fmla="*/ 150949 h 330926"/>
              <a:gd name="connsiteX48" fmla="*/ 133532 w 298995"/>
              <a:gd name="connsiteY48" fmla="*/ 162560 h 330926"/>
              <a:gd name="connsiteX49" fmla="*/ 150949 w 298995"/>
              <a:gd name="connsiteY49" fmla="*/ 165463 h 330926"/>
              <a:gd name="connsiteX50" fmla="*/ 130629 w 298995"/>
              <a:gd name="connsiteY50" fmla="*/ 130629 h 330926"/>
              <a:gd name="connsiteX51" fmla="*/ 92892 w 298995"/>
              <a:gd name="connsiteY51" fmla="*/ 119017 h 330926"/>
              <a:gd name="connsiteX52" fmla="*/ 31932 w 298995"/>
              <a:gd name="connsiteY52" fmla="*/ 87086 h 330926"/>
              <a:gd name="connsiteX53" fmla="*/ 11612 w 298995"/>
              <a:gd name="connsiteY53" fmla="*/ 78377 h 330926"/>
              <a:gd name="connsiteX54" fmla="*/ 11612 w 298995"/>
              <a:gd name="connsiteY54" fmla="*/ 17417 h 33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8995" h="330926">
                <a:moveTo>
                  <a:pt x="11612" y="17417"/>
                </a:moveTo>
                <a:lnTo>
                  <a:pt x="179977" y="0"/>
                </a:lnTo>
                <a:lnTo>
                  <a:pt x="179977" y="0"/>
                </a:lnTo>
                <a:lnTo>
                  <a:pt x="174172" y="37737"/>
                </a:lnTo>
                <a:lnTo>
                  <a:pt x="174172" y="37737"/>
                </a:lnTo>
                <a:lnTo>
                  <a:pt x="148046" y="66766"/>
                </a:lnTo>
                <a:lnTo>
                  <a:pt x="168366" y="107406"/>
                </a:lnTo>
                <a:lnTo>
                  <a:pt x="191589" y="130629"/>
                </a:lnTo>
                <a:lnTo>
                  <a:pt x="209006" y="116114"/>
                </a:lnTo>
                <a:lnTo>
                  <a:pt x="209006" y="116114"/>
                </a:lnTo>
                <a:lnTo>
                  <a:pt x="249646" y="148046"/>
                </a:lnTo>
                <a:lnTo>
                  <a:pt x="249646" y="185783"/>
                </a:lnTo>
                <a:lnTo>
                  <a:pt x="272869" y="214812"/>
                </a:lnTo>
                <a:lnTo>
                  <a:pt x="284480" y="246743"/>
                </a:lnTo>
                <a:lnTo>
                  <a:pt x="296092" y="275772"/>
                </a:lnTo>
                <a:lnTo>
                  <a:pt x="298995" y="284480"/>
                </a:lnTo>
                <a:lnTo>
                  <a:pt x="261257" y="226423"/>
                </a:lnTo>
                <a:lnTo>
                  <a:pt x="240937" y="203200"/>
                </a:lnTo>
                <a:lnTo>
                  <a:pt x="238035" y="179977"/>
                </a:lnTo>
                <a:lnTo>
                  <a:pt x="209006" y="148046"/>
                </a:lnTo>
                <a:lnTo>
                  <a:pt x="211909" y="191589"/>
                </a:lnTo>
                <a:lnTo>
                  <a:pt x="206103" y="229326"/>
                </a:lnTo>
                <a:lnTo>
                  <a:pt x="177075" y="182880"/>
                </a:lnTo>
                <a:lnTo>
                  <a:pt x="153852" y="171269"/>
                </a:lnTo>
                <a:lnTo>
                  <a:pt x="150949" y="211909"/>
                </a:lnTo>
                <a:lnTo>
                  <a:pt x="153852" y="240937"/>
                </a:lnTo>
                <a:lnTo>
                  <a:pt x="130629" y="226423"/>
                </a:lnTo>
                <a:lnTo>
                  <a:pt x="130629" y="226423"/>
                </a:lnTo>
                <a:lnTo>
                  <a:pt x="110309" y="284480"/>
                </a:lnTo>
                <a:lnTo>
                  <a:pt x="107406" y="330926"/>
                </a:lnTo>
                <a:lnTo>
                  <a:pt x="107406" y="330926"/>
                </a:lnTo>
                <a:lnTo>
                  <a:pt x="81280" y="296092"/>
                </a:lnTo>
                <a:lnTo>
                  <a:pt x="60960" y="313509"/>
                </a:lnTo>
                <a:lnTo>
                  <a:pt x="49349" y="328023"/>
                </a:lnTo>
                <a:lnTo>
                  <a:pt x="46446" y="278674"/>
                </a:lnTo>
                <a:lnTo>
                  <a:pt x="37737" y="252549"/>
                </a:lnTo>
                <a:lnTo>
                  <a:pt x="11612" y="275772"/>
                </a:lnTo>
                <a:lnTo>
                  <a:pt x="2903" y="246743"/>
                </a:lnTo>
                <a:lnTo>
                  <a:pt x="17417" y="203200"/>
                </a:lnTo>
                <a:lnTo>
                  <a:pt x="17417" y="191589"/>
                </a:lnTo>
                <a:lnTo>
                  <a:pt x="5806" y="165463"/>
                </a:lnTo>
                <a:lnTo>
                  <a:pt x="0" y="136434"/>
                </a:lnTo>
                <a:lnTo>
                  <a:pt x="17417" y="113212"/>
                </a:lnTo>
                <a:lnTo>
                  <a:pt x="17417" y="113212"/>
                </a:lnTo>
                <a:lnTo>
                  <a:pt x="46446" y="113212"/>
                </a:lnTo>
                <a:lnTo>
                  <a:pt x="46446" y="113212"/>
                </a:lnTo>
                <a:lnTo>
                  <a:pt x="98697" y="142240"/>
                </a:lnTo>
                <a:lnTo>
                  <a:pt x="113212" y="150949"/>
                </a:lnTo>
                <a:lnTo>
                  <a:pt x="133532" y="162560"/>
                </a:lnTo>
                <a:lnTo>
                  <a:pt x="150949" y="165463"/>
                </a:lnTo>
                <a:lnTo>
                  <a:pt x="130629" y="130629"/>
                </a:lnTo>
                <a:lnTo>
                  <a:pt x="92892" y="119017"/>
                </a:lnTo>
                <a:lnTo>
                  <a:pt x="31932" y="87086"/>
                </a:lnTo>
                <a:lnTo>
                  <a:pt x="11612" y="78377"/>
                </a:lnTo>
                <a:lnTo>
                  <a:pt x="11612" y="17417"/>
                </a:lnTo>
                <a:close/>
              </a:path>
            </a:pathLst>
          </a:custGeom>
          <a:solidFill>
            <a:srgbClr val="77933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5C6B889C-4654-41C2-B92B-85E098336079}"/>
              </a:ext>
            </a:extLst>
          </p:cNvPr>
          <p:cNvSpPr/>
          <p:nvPr/>
        </p:nvSpPr>
        <p:spPr>
          <a:xfrm rot="21384031">
            <a:off x="1549009" y="3153275"/>
            <a:ext cx="600644" cy="293452"/>
          </a:xfrm>
          <a:custGeom>
            <a:avLst/>
            <a:gdLst>
              <a:gd name="connsiteX0" fmla="*/ 0 w 444137"/>
              <a:gd name="connsiteY0" fmla="*/ 104503 h 220617"/>
              <a:gd name="connsiteX1" fmla="*/ 95794 w 444137"/>
              <a:gd name="connsiteY1" fmla="*/ 72572 h 220617"/>
              <a:gd name="connsiteX2" fmla="*/ 168366 w 444137"/>
              <a:gd name="connsiteY2" fmla="*/ 43543 h 220617"/>
              <a:gd name="connsiteX3" fmla="*/ 275771 w 444137"/>
              <a:gd name="connsiteY3" fmla="*/ 17417 h 220617"/>
              <a:gd name="connsiteX4" fmla="*/ 313509 w 444137"/>
              <a:gd name="connsiteY4" fmla="*/ 0 h 220617"/>
              <a:gd name="connsiteX5" fmla="*/ 325120 w 444137"/>
              <a:gd name="connsiteY5" fmla="*/ 2903 h 220617"/>
              <a:gd name="connsiteX6" fmla="*/ 345440 w 444137"/>
              <a:gd name="connsiteY6" fmla="*/ 43543 h 220617"/>
              <a:gd name="connsiteX7" fmla="*/ 345440 w 444137"/>
              <a:gd name="connsiteY7" fmla="*/ 92892 h 220617"/>
              <a:gd name="connsiteX8" fmla="*/ 345440 w 444137"/>
              <a:gd name="connsiteY8" fmla="*/ 92892 h 220617"/>
              <a:gd name="connsiteX9" fmla="*/ 380274 w 444137"/>
              <a:gd name="connsiteY9" fmla="*/ 148046 h 220617"/>
              <a:gd name="connsiteX10" fmla="*/ 415109 w 444137"/>
              <a:gd name="connsiteY10" fmla="*/ 171269 h 220617"/>
              <a:gd name="connsiteX11" fmla="*/ 444137 w 444137"/>
              <a:gd name="connsiteY11" fmla="*/ 191589 h 220617"/>
              <a:gd name="connsiteX12" fmla="*/ 441234 w 444137"/>
              <a:gd name="connsiteY12" fmla="*/ 220617 h 220617"/>
              <a:gd name="connsiteX13" fmla="*/ 441234 w 444137"/>
              <a:gd name="connsiteY13" fmla="*/ 220617 h 220617"/>
              <a:gd name="connsiteX14" fmla="*/ 365760 w 444137"/>
              <a:gd name="connsiteY14" fmla="*/ 191589 h 220617"/>
              <a:gd name="connsiteX15" fmla="*/ 307703 w 444137"/>
              <a:gd name="connsiteY15" fmla="*/ 185783 h 220617"/>
              <a:gd name="connsiteX16" fmla="*/ 272869 w 444137"/>
              <a:gd name="connsiteY16" fmla="*/ 182880 h 220617"/>
              <a:gd name="connsiteX17" fmla="*/ 240937 w 444137"/>
              <a:gd name="connsiteY17" fmla="*/ 200297 h 220617"/>
              <a:gd name="connsiteX18" fmla="*/ 226423 w 444137"/>
              <a:gd name="connsiteY18" fmla="*/ 211909 h 220617"/>
              <a:gd name="connsiteX19" fmla="*/ 206103 w 444137"/>
              <a:gd name="connsiteY19" fmla="*/ 188686 h 220617"/>
              <a:gd name="connsiteX20" fmla="*/ 177074 w 444137"/>
              <a:gd name="connsiteY20" fmla="*/ 188686 h 220617"/>
              <a:gd name="connsiteX21" fmla="*/ 177074 w 444137"/>
              <a:gd name="connsiteY21" fmla="*/ 188686 h 220617"/>
              <a:gd name="connsiteX22" fmla="*/ 156754 w 444137"/>
              <a:gd name="connsiteY22" fmla="*/ 168366 h 220617"/>
              <a:gd name="connsiteX23" fmla="*/ 101600 w 444137"/>
              <a:gd name="connsiteY23" fmla="*/ 142240 h 220617"/>
              <a:gd name="connsiteX24" fmla="*/ 60960 w 444137"/>
              <a:gd name="connsiteY24" fmla="*/ 113212 h 220617"/>
              <a:gd name="connsiteX25" fmla="*/ 46446 w 444137"/>
              <a:gd name="connsiteY25" fmla="*/ 130629 h 220617"/>
              <a:gd name="connsiteX26" fmla="*/ 0 w 444137"/>
              <a:gd name="connsiteY26" fmla="*/ 104503 h 220617"/>
              <a:gd name="connsiteX0" fmla="*/ 0 w 444137"/>
              <a:gd name="connsiteY0" fmla="*/ 104503 h 220617"/>
              <a:gd name="connsiteX1" fmla="*/ 95794 w 444137"/>
              <a:gd name="connsiteY1" fmla="*/ 72572 h 220617"/>
              <a:gd name="connsiteX2" fmla="*/ 168366 w 444137"/>
              <a:gd name="connsiteY2" fmla="*/ 43543 h 220617"/>
              <a:gd name="connsiteX3" fmla="*/ 275771 w 444137"/>
              <a:gd name="connsiteY3" fmla="*/ 17417 h 220617"/>
              <a:gd name="connsiteX4" fmla="*/ 313509 w 444137"/>
              <a:gd name="connsiteY4" fmla="*/ 0 h 220617"/>
              <a:gd name="connsiteX5" fmla="*/ 325120 w 444137"/>
              <a:gd name="connsiteY5" fmla="*/ 2903 h 220617"/>
              <a:gd name="connsiteX6" fmla="*/ 345440 w 444137"/>
              <a:gd name="connsiteY6" fmla="*/ 43543 h 220617"/>
              <a:gd name="connsiteX7" fmla="*/ 345440 w 444137"/>
              <a:gd name="connsiteY7" fmla="*/ 92892 h 220617"/>
              <a:gd name="connsiteX8" fmla="*/ 345440 w 444137"/>
              <a:gd name="connsiteY8" fmla="*/ 92892 h 220617"/>
              <a:gd name="connsiteX9" fmla="*/ 380274 w 444137"/>
              <a:gd name="connsiteY9" fmla="*/ 148046 h 220617"/>
              <a:gd name="connsiteX10" fmla="*/ 415109 w 444137"/>
              <a:gd name="connsiteY10" fmla="*/ 171269 h 220617"/>
              <a:gd name="connsiteX11" fmla="*/ 444137 w 444137"/>
              <a:gd name="connsiteY11" fmla="*/ 191589 h 220617"/>
              <a:gd name="connsiteX12" fmla="*/ 441234 w 444137"/>
              <a:gd name="connsiteY12" fmla="*/ 220617 h 220617"/>
              <a:gd name="connsiteX13" fmla="*/ 441234 w 444137"/>
              <a:gd name="connsiteY13" fmla="*/ 220617 h 220617"/>
              <a:gd name="connsiteX14" fmla="*/ 355884 w 444137"/>
              <a:gd name="connsiteY14" fmla="*/ 209911 h 220617"/>
              <a:gd name="connsiteX15" fmla="*/ 307703 w 444137"/>
              <a:gd name="connsiteY15" fmla="*/ 185783 h 220617"/>
              <a:gd name="connsiteX16" fmla="*/ 272869 w 444137"/>
              <a:gd name="connsiteY16" fmla="*/ 182880 h 220617"/>
              <a:gd name="connsiteX17" fmla="*/ 240937 w 444137"/>
              <a:gd name="connsiteY17" fmla="*/ 200297 h 220617"/>
              <a:gd name="connsiteX18" fmla="*/ 226423 w 444137"/>
              <a:gd name="connsiteY18" fmla="*/ 211909 h 220617"/>
              <a:gd name="connsiteX19" fmla="*/ 206103 w 444137"/>
              <a:gd name="connsiteY19" fmla="*/ 188686 h 220617"/>
              <a:gd name="connsiteX20" fmla="*/ 177074 w 444137"/>
              <a:gd name="connsiteY20" fmla="*/ 188686 h 220617"/>
              <a:gd name="connsiteX21" fmla="*/ 177074 w 444137"/>
              <a:gd name="connsiteY21" fmla="*/ 188686 h 220617"/>
              <a:gd name="connsiteX22" fmla="*/ 156754 w 444137"/>
              <a:gd name="connsiteY22" fmla="*/ 168366 h 220617"/>
              <a:gd name="connsiteX23" fmla="*/ 101600 w 444137"/>
              <a:gd name="connsiteY23" fmla="*/ 142240 h 220617"/>
              <a:gd name="connsiteX24" fmla="*/ 60960 w 444137"/>
              <a:gd name="connsiteY24" fmla="*/ 113212 h 220617"/>
              <a:gd name="connsiteX25" fmla="*/ 46446 w 444137"/>
              <a:gd name="connsiteY25" fmla="*/ 130629 h 220617"/>
              <a:gd name="connsiteX26" fmla="*/ 0 w 444137"/>
              <a:gd name="connsiteY26" fmla="*/ 104503 h 220617"/>
              <a:gd name="connsiteX0" fmla="*/ 0 w 444137"/>
              <a:gd name="connsiteY0" fmla="*/ 104503 h 296525"/>
              <a:gd name="connsiteX1" fmla="*/ 95794 w 444137"/>
              <a:gd name="connsiteY1" fmla="*/ 72572 h 296525"/>
              <a:gd name="connsiteX2" fmla="*/ 168366 w 444137"/>
              <a:gd name="connsiteY2" fmla="*/ 43543 h 296525"/>
              <a:gd name="connsiteX3" fmla="*/ 275771 w 444137"/>
              <a:gd name="connsiteY3" fmla="*/ 17417 h 296525"/>
              <a:gd name="connsiteX4" fmla="*/ 313509 w 444137"/>
              <a:gd name="connsiteY4" fmla="*/ 0 h 296525"/>
              <a:gd name="connsiteX5" fmla="*/ 325120 w 444137"/>
              <a:gd name="connsiteY5" fmla="*/ 2903 h 296525"/>
              <a:gd name="connsiteX6" fmla="*/ 345440 w 444137"/>
              <a:gd name="connsiteY6" fmla="*/ 43543 h 296525"/>
              <a:gd name="connsiteX7" fmla="*/ 345440 w 444137"/>
              <a:gd name="connsiteY7" fmla="*/ 92892 h 296525"/>
              <a:gd name="connsiteX8" fmla="*/ 345440 w 444137"/>
              <a:gd name="connsiteY8" fmla="*/ 92892 h 296525"/>
              <a:gd name="connsiteX9" fmla="*/ 380274 w 444137"/>
              <a:gd name="connsiteY9" fmla="*/ 148046 h 296525"/>
              <a:gd name="connsiteX10" fmla="*/ 415109 w 444137"/>
              <a:gd name="connsiteY10" fmla="*/ 171269 h 296525"/>
              <a:gd name="connsiteX11" fmla="*/ 444137 w 444137"/>
              <a:gd name="connsiteY11" fmla="*/ 191589 h 296525"/>
              <a:gd name="connsiteX12" fmla="*/ 441234 w 444137"/>
              <a:gd name="connsiteY12" fmla="*/ 220617 h 296525"/>
              <a:gd name="connsiteX13" fmla="*/ 407657 w 444137"/>
              <a:gd name="connsiteY13" fmla="*/ 296525 h 296525"/>
              <a:gd name="connsiteX14" fmla="*/ 355884 w 444137"/>
              <a:gd name="connsiteY14" fmla="*/ 209911 h 296525"/>
              <a:gd name="connsiteX15" fmla="*/ 307703 w 444137"/>
              <a:gd name="connsiteY15" fmla="*/ 185783 h 296525"/>
              <a:gd name="connsiteX16" fmla="*/ 272869 w 444137"/>
              <a:gd name="connsiteY16" fmla="*/ 182880 h 296525"/>
              <a:gd name="connsiteX17" fmla="*/ 240937 w 444137"/>
              <a:gd name="connsiteY17" fmla="*/ 200297 h 296525"/>
              <a:gd name="connsiteX18" fmla="*/ 226423 w 444137"/>
              <a:gd name="connsiteY18" fmla="*/ 211909 h 296525"/>
              <a:gd name="connsiteX19" fmla="*/ 206103 w 444137"/>
              <a:gd name="connsiteY19" fmla="*/ 188686 h 296525"/>
              <a:gd name="connsiteX20" fmla="*/ 177074 w 444137"/>
              <a:gd name="connsiteY20" fmla="*/ 188686 h 296525"/>
              <a:gd name="connsiteX21" fmla="*/ 177074 w 444137"/>
              <a:gd name="connsiteY21" fmla="*/ 188686 h 296525"/>
              <a:gd name="connsiteX22" fmla="*/ 156754 w 444137"/>
              <a:gd name="connsiteY22" fmla="*/ 168366 h 296525"/>
              <a:gd name="connsiteX23" fmla="*/ 101600 w 444137"/>
              <a:gd name="connsiteY23" fmla="*/ 142240 h 296525"/>
              <a:gd name="connsiteX24" fmla="*/ 60960 w 444137"/>
              <a:gd name="connsiteY24" fmla="*/ 113212 h 296525"/>
              <a:gd name="connsiteX25" fmla="*/ 46446 w 444137"/>
              <a:gd name="connsiteY25" fmla="*/ 130629 h 296525"/>
              <a:gd name="connsiteX26" fmla="*/ 0 w 444137"/>
              <a:gd name="connsiteY26" fmla="*/ 104503 h 296525"/>
              <a:gd name="connsiteX0" fmla="*/ 0 w 504439"/>
              <a:gd name="connsiteY0" fmla="*/ 104503 h 296525"/>
              <a:gd name="connsiteX1" fmla="*/ 95794 w 504439"/>
              <a:gd name="connsiteY1" fmla="*/ 72572 h 296525"/>
              <a:gd name="connsiteX2" fmla="*/ 168366 w 504439"/>
              <a:gd name="connsiteY2" fmla="*/ 43543 h 296525"/>
              <a:gd name="connsiteX3" fmla="*/ 275771 w 504439"/>
              <a:gd name="connsiteY3" fmla="*/ 17417 h 296525"/>
              <a:gd name="connsiteX4" fmla="*/ 313509 w 504439"/>
              <a:gd name="connsiteY4" fmla="*/ 0 h 296525"/>
              <a:gd name="connsiteX5" fmla="*/ 325120 w 504439"/>
              <a:gd name="connsiteY5" fmla="*/ 2903 h 296525"/>
              <a:gd name="connsiteX6" fmla="*/ 345440 w 504439"/>
              <a:gd name="connsiteY6" fmla="*/ 43543 h 296525"/>
              <a:gd name="connsiteX7" fmla="*/ 345440 w 504439"/>
              <a:gd name="connsiteY7" fmla="*/ 92892 h 296525"/>
              <a:gd name="connsiteX8" fmla="*/ 345440 w 504439"/>
              <a:gd name="connsiteY8" fmla="*/ 92892 h 296525"/>
              <a:gd name="connsiteX9" fmla="*/ 380274 w 504439"/>
              <a:gd name="connsiteY9" fmla="*/ 148046 h 296525"/>
              <a:gd name="connsiteX10" fmla="*/ 415109 w 504439"/>
              <a:gd name="connsiteY10" fmla="*/ 171269 h 296525"/>
              <a:gd name="connsiteX11" fmla="*/ 444137 w 504439"/>
              <a:gd name="connsiteY11" fmla="*/ 191589 h 296525"/>
              <a:gd name="connsiteX12" fmla="*/ 504439 w 504439"/>
              <a:gd name="connsiteY12" fmla="*/ 267733 h 296525"/>
              <a:gd name="connsiteX13" fmla="*/ 407657 w 504439"/>
              <a:gd name="connsiteY13" fmla="*/ 296525 h 296525"/>
              <a:gd name="connsiteX14" fmla="*/ 355884 w 504439"/>
              <a:gd name="connsiteY14" fmla="*/ 209911 h 296525"/>
              <a:gd name="connsiteX15" fmla="*/ 307703 w 504439"/>
              <a:gd name="connsiteY15" fmla="*/ 185783 h 296525"/>
              <a:gd name="connsiteX16" fmla="*/ 272869 w 504439"/>
              <a:gd name="connsiteY16" fmla="*/ 182880 h 296525"/>
              <a:gd name="connsiteX17" fmla="*/ 240937 w 504439"/>
              <a:gd name="connsiteY17" fmla="*/ 200297 h 296525"/>
              <a:gd name="connsiteX18" fmla="*/ 226423 w 504439"/>
              <a:gd name="connsiteY18" fmla="*/ 211909 h 296525"/>
              <a:gd name="connsiteX19" fmla="*/ 206103 w 504439"/>
              <a:gd name="connsiteY19" fmla="*/ 188686 h 296525"/>
              <a:gd name="connsiteX20" fmla="*/ 177074 w 504439"/>
              <a:gd name="connsiteY20" fmla="*/ 188686 h 296525"/>
              <a:gd name="connsiteX21" fmla="*/ 177074 w 504439"/>
              <a:gd name="connsiteY21" fmla="*/ 188686 h 296525"/>
              <a:gd name="connsiteX22" fmla="*/ 156754 w 504439"/>
              <a:gd name="connsiteY22" fmla="*/ 168366 h 296525"/>
              <a:gd name="connsiteX23" fmla="*/ 101600 w 504439"/>
              <a:gd name="connsiteY23" fmla="*/ 142240 h 296525"/>
              <a:gd name="connsiteX24" fmla="*/ 60960 w 504439"/>
              <a:gd name="connsiteY24" fmla="*/ 113212 h 296525"/>
              <a:gd name="connsiteX25" fmla="*/ 46446 w 504439"/>
              <a:gd name="connsiteY25" fmla="*/ 130629 h 296525"/>
              <a:gd name="connsiteX26" fmla="*/ 0 w 504439"/>
              <a:gd name="connsiteY26" fmla="*/ 104503 h 296525"/>
              <a:gd name="connsiteX0" fmla="*/ 0 w 504439"/>
              <a:gd name="connsiteY0" fmla="*/ 104503 h 296525"/>
              <a:gd name="connsiteX1" fmla="*/ 87894 w 504439"/>
              <a:gd name="connsiteY1" fmla="*/ 69954 h 296525"/>
              <a:gd name="connsiteX2" fmla="*/ 168366 w 504439"/>
              <a:gd name="connsiteY2" fmla="*/ 43543 h 296525"/>
              <a:gd name="connsiteX3" fmla="*/ 275771 w 504439"/>
              <a:gd name="connsiteY3" fmla="*/ 17417 h 296525"/>
              <a:gd name="connsiteX4" fmla="*/ 313509 w 504439"/>
              <a:gd name="connsiteY4" fmla="*/ 0 h 296525"/>
              <a:gd name="connsiteX5" fmla="*/ 325120 w 504439"/>
              <a:gd name="connsiteY5" fmla="*/ 2903 h 296525"/>
              <a:gd name="connsiteX6" fmla="*/ 345440 w 504439"/>
              <a:gd name="connsiteY6" fmla="*/ 43543 h 296525"/>
              <a:gd name="connsiteX7" fmla="*/ 345440 w 504439"/>
              <a:gd name="connsiteY7" fmla="*/ 92892 h 296525"/>
              <a:gd name="connsiteX8" fmla="*/ 345440 w 504439"/>
              <a:gd name="connsiteY8" fmla="*/ 92892 h 296525"/>
              <a:gd name="connsiteX9" fmla="*/ 380274 w 504439"/>
              <a:gd name="connsiteY9" fmla="*/ 148046 h 296525"/>
              <a:gd name="connsiteX10" fmla="*/ 415109 w 504439"/>
              <a:gd name="connsiteY10" fmla="*/ 171269 h 296525"/>
              <a:gd name="connsiteX11" fmla="*/ 444137 w 504439"/>
              <a:gd name="connsiteY11" fmla="*/ 191589 h 296525"/>
              <a:gd name="connsiteX12" fmla="*/ 504439 w 504439"/>
              <a:gd name="connsiteY12" fmla="*/ 267733 h 296525"/>
              <a:gd name="connsiteX13" fmla="*/ 407657 w 504439"/>
              <a:gd name="connsiteY13" fmla="*/ 296525 h 296525"/>
              <a:gd name="connsiteX14" fmla="*/ 355884 w 504439"/>
              <a:gd name="connsiteY14" fmla="*/ 209911 h 296525"/>
              <a:gd name="connsiteX15" fmla="*/ 307703 w 504439"/>
              <a:gd name="connsiteY15" fmla="*/ 185783 h 296525"/>
              <a:gd name="connsiteX16" fmla="*/ 272869 w 504439"/>
              <a:gd name="connsiteY16" fmla="*/ 182880 h 296525"/>
              <a:gd name="connsiteX17" fmla="*/ 240937 w 504439"/>
              <a:gd name="connsiteY17" fmla="*/ 200297 h 296525"/>
              <a:gd name="connsiteX18" fmla="*/ 226423 w 504439"/>
              <a:gd name="connsiteY18" fmla="*/ 211909 h 296525"/>
              <a:gd name="connsiteX19" fmla="*/ 206103 w 504439"/>
              <a:gd name="connsiteY19" fmla="*/ 188686 h 296525"/>
              <a:gd name="connsiteX20" fmla="*/ 177074 w 504439"/>
              <a:gd name="connsiteY20" fmla="*/ 188686 h 296525"/>
              <a:gd name="connsiteX21" fmla="*/ 177074 w 504439"/>
              <a:gd name="connsiteY21" fmla="*/ 188686 h 296525"/>
              <a:gd name="connsiteX22" fmla="*/ 156754 w 504439"/>
              <a:gd name="connsiteY22" fmla="*/ 168366 h 296525"/>
              <a:gd name="connsiteX23" fmla="*/ 101600 w 504439"/>
              <a:gd name="connsiteY23" fmla="*/ 142240 h 296525"/>
              <a:gd name="connsiteX24" fmla="*/ 60960 w 504439"/>
              <a:gd name="connsiteY24" fmla="*/ 113212 h 296525"/>
              <a:gd name="connsiteX25" fmla="*/ 46446 w 504439"/>
              <a:gd name="connsiteY25" fmla="*/ 130629 h 296525"/>
              <a:gd name="connsiteX26" fmla="*/ 0 w 504439"/>
              <a:gd name="connsiteY26" fmla="*/ 104503 h 296525"/>
              <a:gd name="connsiteX0" fmla="*/ 0 w 457993"/>
              <a:gd name="connsiteY0" fmla="*/ 130629 h 296525"/>
              <a:gd name="connsiteX1" fmla="*/ 41448 w 457993"/>
              <a:gd name="connsiteY1" fmla="*/ 69954 h 296525"/>
              <a:gd name="connsiteX2" fmla="*/ 121920 w 457993"/>
              <a:gd name="connsiteY2" fmla="*/ 43543 h 296525"/>
              <a:gd name="connsiteX3" fmla="*/ 229325 w 457993"/>
              <a:gd name="connsiteY3" fmla="*/ 17417 h 296525"/>
              <a:gd name="connsiteX4" fmla="*/ 267063 w 457993"/>
              <a:gd name="connsiteY4" fmla="*/ 0 h 296525"/>
              <a:gd name="connsiteX5" fmla="*/ 278674 w 457993"/>
              <a:gd name="connsiteY5" fmla="*/ 2903 h 296525"/>
              <a:gd name="connsiteX6" fmla="*/ 298994 w 457993"/>
              <a:gd name="connsiteY6" fmla="*/ 43543 h 296525"/>
              <a:gd name="connsiteX7" fmla="*/ 298994 w 457993"/>
              <a:gd name="connsiteY7" fmla="*/ 92892 h 296525"/>
              <a:gd name="connsiteX8" fmla="*/ 298994 w 457993"/>
              <a:gd name="connsiteY8" fmla="*/ 92892 h 296525"/>
              <a:gd name="connsiteX9" fmla="*/ 333828 w 457993"/>
              <a:gd name="connsiteY9" fmla="*/ 148046 h 296525"/>
              <a:gd name="connsiteX10" fmla="*/ 368663 w 457993"/>
              <a:gd name="connsiteY10" fmla="*/ 171269 h 296525"/>
              <a:gd name="connsiteX11" fmla="*/ 397691 w 457993"/>
              <a:gd name="connsiteY11" fmla="*/ 191589 h 296525"/>
              <a:gd name="connsiteX12" fmla="*/ 457993 w 457993"/>
              <a:gd name="connsiteY12" fmla="*/ 267733 h 296525"/>
              <a:gd name="connsiteX13" fmla="*/ 361211 w 457993"/>
              <a:gd name="connsiteY13" fmla="*/ 296525 h 296525"/>
              <a:gd name="connsiteX14" fmla="*/ 309438 w 457993"/>
              <a:gd name="connsiteY14" fmla="*/ 209911 h 296525"/>
              <a:gd name="connsiteX15" fmla="*/ 261257 w 457993"/>
              <a:gd name="connsiteY15" fmla="*/ 185783 h 296525"/>
              <a:gd name="connsiteX16" fmla="*/ 226423 w 457993"/>
              <a:gd name="connsiteY16" fmla="*/ 182880 h 296525"/>
              <a:gd name="connsiteX17" fmla="*/ 194491 w 457993"/>
              <a:gd name="connsiteY17" fmla="*/ 200297 h 296525"/>
              <a:gd name="connsiteX18" fmla="*/ 179977 w 457993"/>
              <a:gd name="connsiteY18" fmla="*/ 211909 h 296525"/>
              <a:gd name="connsiteX19" fmla="*/ 159657 w 457993"/>
              <a:gd name="connsiteY19" fmla="*/ 188686 h 296525"/>
              <a:gd name="connsiteX20" fmla="*/ 130628 w 457993"/>
              <a:gd name="connsiteY20" fmla="*/ 188686 h 296525"/>
              <a:gd name="connsiteX21" fmla="*/ 130628 w 457993"/>
              <a:gd name="connsiteY21" fmla="*/ 188686 h 296525"/>
              <a:gd name="connsiteX22" fmla="*/ 110308 w 457993"/>
              <a:gd name="connsiteY22" fmla="*/ 168366 h 296525"/>
              <a:gd name="connsiteX23" fmla="*/ 55154 w 457993"/>
              <a:gd name="connsiteY23" fmla="*/ 142240 h 296525"/>
              <a:gd name="connsiteX24" fmla="*/ 14514 w 457993"/>
              <a:gd name="connsiteY24" fmla="*/ 113212 h 296525"/>
              <a:gd name="connsiteX25" fmla="*/ 0 w 457993"/>
              <a:gd name="connsiteY25" fmla="*/ 130629 h 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7993" h="296525">
                <a:moveTo>
                  <a:pt x="0" y="130629"/>
                </a:moveTo>
                <a:lnTo>
                  <a:pt x="41448" y="69954"/>
                </a:lnTo>
                <a:lnTo>
                  <a:pt x="121920" y="43543"/>
                </a:lnTo>
                <a:lnTo>
                  <a:pt x="229325" y="17417"/>
                </a:lnTo>
                <a:lnTo>
                  <a:pt x="267063" y="0"/>
                </a:lnTo>
                <a:lnTo>
                  <a:pt x="278674" y="2903"/>
                </a:lnTo>
                <a:lnTo>
                  <a:pt x="298994" y="43543"/>
                </a:lnTo>
                <a:lnTo>
                  <a:pt x="298994" y="92892"/>
                </a:lnTo>
                <a:lnTo>
                  <a:pt x="298994" y="92892"/>
                </a:lnTo>
                <a:lnTo>
                  <a:pt x="333828" y="148046"/>
                </a:lnTo>
                <a:lnTo>
                  <a:pt x="368663" y="171269"/>
                </a:lnTo>
                <a:lnTo>
                  <a:pt x="397691" y="191589"/>
                </a:lnTo>
                <a:lnTo>
                  <a:pt x="457993" y="267733"/>
                </a:lnTo>
                <a:lnTo>
                  <a:pt x="361211" y="296525"/>
                </a:lnTo>
                <a:lnTo>
                  <a:pt x="309438" y="209911"/>
                </a:lnTo>
                <a:lnTo>
                  <a:pt x="261257" y="185783"/>
                </a:lnTo>
                <a:lnTo>
                  <a:pt x="226423" y="182880"/>
                </a:lnTo>
                <a:lnTo>
                  <a:pt x="194491" y="200297"/>
                </a:lnTo>
                <a:lnTo>
                  <a:pt x="179977" y="211909"/>
                </a:lnTo>
                <a:lnTo>
                  <a:pt x="159657" y="188686"/>
                </a:lnTo>
                <a:lnTo>
                  <a:pt x="130628" y="188686"/>
                </a:lnTo>
                <a:lnTo>
                  <a:pt x="130628" y="188686"/>
                </a:lnTo>
                <a:lnTo>
                  <a:pt x="110308" y="168366"/>
                </a:lnTo>
                <a:lnTo>
                  <a:pt x="55154" y="142240"/>
                </a:lnTo>
                <a:lnTo>
                  <a:pt x="14514" y="113212"/>
                </a:lnTo>
                <a:lnTo>
                  <a:pt x="0" y="130629"/>
                </a:lnTo>
                <a:close/>
              </a:path>
            </a:pathLst>
          </a:custGeom>
          <a:solidFill>
            <a:srgbClr val="77933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a:extLst>
              <a:ext uri="{FF2B5EF4-FFF2-40B4-BE49-F238E27FC236}">
                <a16:creationId xmlns:a16="http://schemas.microsoft.com/office/drawing/2014/main" id="{FA8835CF-302E-4E0D-A4B0-41E45142F79D}"/>
              </a:ext>
            </a:extLst>
          </p:cNvPr>
          <p:cNvSpPr/>
          <p:nvPr/>
        </p:nvSpPr>
        <p:spPr>
          <a:xfrm rot="21384031">
            <a:off x="1723296" y="3236869"/>
            <a:ext cx="5532120" cy="2364287"/>
          </a:xfrm>
          <a:custGeom>
            <a:avLst/>
            <a:gdLst>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85646 w 4572000"/>
              <a:gd name="connsiteY115" fmla="*/ 724619 h 1995577"/>
              <a:gd name="connsiteX116" fmla="*/ 822385 w 4572000"/>
              <a:gd name="connsiteY116" fmla="*/ 71311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85646 w 4572000"/>
              <a:gd name="connsiteY115" fmla="*/ 724619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511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69712 w 4572000"/>
              <a:gd name="connsiteY104" fmla="*/ 180997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179352 w 4572000"/>
              <a:gd name="connsiteY103" fmla="*/ 1975541 h 1995577"/>
              <a:gd name="connsiteX104" fmla="*/ 2069712 w 4572000"/>
              <a:gd name="connsiteY104" fmla="*/ 180997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79352 w 4572000"/>
              <a:gd name="connsiteY102" fmla="*/ 1975541 h 1995577"/>
              <a:gd name="connsiteX103" fmla="*/ 2069712 w 4572000"/>
              <a:gd name="connsiteY103" fmla="*/ 1809971 h 1995577"/>
              <a:gd name="connsiteX104" fmla="*/ 1982074 w 4572000"/>
              <a:gd name="connsiteY104" fmla="*/ 1811732 h 1995577"/>
              <a:gd name="connsiteX105" fmla="*/ 1902877 w 4572000"/>
              <a:gd name="connsiteY105" fmla="*/ 1801900 h 1995577"/>
              <a:gd name="connsiteX106" fmla="*/ 1777670 w 4572000"/>
              <a:gd name="connsiteY106" fmla="*/ 1668237 h 1995577"/>
              <a:gd name="connsiteX107" fmla="*/ 1605142 w 4572000"/>
              <a:gd name="connsiteY107" fmla="*/ 1577800 h 1995577"/>
              <a:gd name="connsiteX108" fmla="*/ 1441741 w 4572000"/>
              <a:gd name="connsiteY108" fmla="*/ 1427532 h 1995577"/>
              <a:gd name="connsiteX109" fmla="*/ 1431985 w 4572000"/>
              <a:gd name="connsiteY109" fmla="*/ 1184694 h 1995577"/>
              <a:gd name="connsiteX110" fmla="*/ 1311215 w 4572000"/>
              <a:gd name="connsiteY110" fmla="*/ 1063924 h 1995577"/>
              <a:gd name="connsiteX111" fmla="*/ 1232140 w 4572000"/>
              <a:gd name="connsiteY111" fmla="*/ 1081177 h 1995577"/>
              <a:gd name="connsiteX112" fmla="*/ 927340 w 4572000"/>
              <a:gd name="connsiteY112" fmla="*/ 1081177 h 1995577"/>
              <a:gd name="connsiteX113" fmla="*/ 774940 w 4572000"/>
              <a:gd name="connsiteY113" fmla="*/ 928777 h 1995577"/>
              <a:gd name="connsiteX114" fmla="*/ 774940 w 4572000"/>
              <a:gd name="connsiteY114" fmla="*/ 776377 h 1995577"/>
              <a:gd name="connsiteX115" fmla="*/ 774940 w 4572000"/>
              <a:gd name="connsiteY115" fmla="*/ 700177 h 1995577"/>
              <a:gd name="connsiteX116" fmla="*/ 833887 w 4572000"/>
              <a:gd name="connsiteY116" fmla="*/ 672860 h 1995577"/>
              <a:gd name="connsiteX117" fmla="*/ 816634 w 4572000"/>
              <a:gd name="connsiteY117" fmla="*/ 621102 h 1995577"/>
              <a:gd name="connsiteX118" fmla="*/ 776378 w 4572000"/>
              <a:gd name="connsiteY118" fmla="*/ 644105 h 1995577"/>
              <a:gd name="connsiteX119" fmla="*/ 690114 w 4572000"/>
              <a:gd name="connsiteY119" fmla="*/ 603849 h 1995577"/>
              <a:gd name="connsiteX120" fmla="*/ 649857 w 4572000"/>
              <a:gd name="connsiteY120" fmla="*/ 621102 h 1995577"/>
              <a:gd name="connsiteX121" fmla="*/ 609600 w 4572000"/>
              <a:gd name="connsiteY121" fmla="*/ 667109 h 1995577"/>
              <a:gd name="connsiteX122" fmla="*/ 552091 w 4572000"/>
              <a:gd name="connsiteY122" fmla="*/ 690113 h 1995577"/>
              <a:gd name="connsiteX123" fmla="*/ 500332 w 4572000"/>
              <a:gd name="connsiteY123" fmla="*/ 667109 h 1995577"/>
              <a:gd name="connsiteX124" fmla="*/ 460076 w 4572000"/>
              <a:gd name="connsiteY124" fmla="*/ 615351 h 1995577"/>
              <a:gd name="connsiteX125" fmla="*/ 425570 w 4572000"/>
              <a:gd name="connsiteY125" fmla="*/ 569343 h 1995577"/>
              <a:gd name="connsiteX126" fmla="*/ 356559 w 4572000"/>
              <a:gd name="connsiteY126" fmla="*/ 546339 h 1995577"/>
              <a:gd name="connsiteX127" fmla="*/ 333555 w 4572000"/>
              <a:gd name="connsiteY127" fmla="*/ 540588 h 1995577"/>
              <a:gd name="connsiteX128" fmla="*/ 299049 w 4572000"/>
              <a:gd name="connsiteY128" fmla="*/ 603849 h 1995577"/>
              <a:gd name="connsiteX129" fmla="*/ 247291 w 4572000"/>
              <a:gd name="connsiteY129" fmla="*/ 609600 h 1995577"/>
              <a:gd name="connsiteX130" fmla="*/ 201283 w 4572000"/>
              <a:gd name="connsiteY130" fmla="*/ 563592 h 1995577"/>
              <a:gd name="connsiteX131" fmla="*/ 195532 w 4572000"/>
              <a:gd name="connsiteY131" fmla="*/ 506083 h 1995577"/>
              <a:gd name="connsiteX132" fmla="*/ 143774 w 4572000"/>
              <a:gd name="connsiteY132" fmla="*/ 465826 h 1995577"/>
              <a:gd name="connsiteX133" fmla="*/ 109268 w 4572000"/>
              <a:gd name="connsiteY133" fmla="*/ 431320 h 1995577"/>
              <a:gd name="connsiteX134" fmla="*/ 80514 w 4572000"/>
              <a:gd name="connsiteY134" fmla="*/ 408317 h 1995577"/>
              <a:gd name="connsiteX135" fmla="*/ 80514 w 4572000"/>
              <a:gd name="connsiteY135" fmla="*/ 356558 h 1995577"/>
              <a:gd name="connsiteX136" fmla="*/ 86265 w 4572000"/>
              <a:gd name="connsiteY136" fmla="*/ 339305 h 1995577"/>
              <a:gd name="connsiteX137" fmla="*/ 40257 w 4572000"/>
              <a:gd name="connsiteY137" fmla="*/ 299049 h 1995577"/>
              <a:gd name="connsiteX138" fmla="*/ 0 w 4572000"/>
              <a:gd name="connsiteY138" fmla="*/ 264543 h 1995577"/>
              <a:gd name="connsiteX139" fmla="*/ 0 w 4572000"/>
              <a:gd name="connsiteY139" fmla="*/ 264543 h 1995577"/>
              <a:gd name="connsiteX140" fmla="*/ 63261 w 4572000"/>
              <a:gd name="connsiteY140" fmla="*/ 264543 h 1995577"/>
              <a:gd name="connsiteX141" fmla="*/ 80514 w 4572000"/>
              <a:gd name="connsiteY141" fmla="*/ 235788 h 1995577"/>
              <a:gd name="connsiteX142" fmla="*/ 92015 w 4572000"/>
              <a:gd name="connsiteY142" fmla="*/ 178279 h 1995577"/>
              <a:gd name="connsiteX143" fmla="*/ 40257 w 4572000"/>
              <a:gd name="connsiteY143"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79352 w 4572000"/>
              <a:gd name="connsiteY101" fmla="*/ 1975541 h 1995577"/>
              <a:gd name="connsiteX102" fmla="*/ 2069712 w 4572000"/>
              <a:gd name="connsiteY102" fmla="*/ 1809971 h 1995577"/>
              <a:gd name="connsiteX103" fmla="*/ 1982074 w 4572000"/>
              <a:gd name="connsiteY103" fmla="*/ 1811732 h 1995577"/>
              <a:gd name="connsiteX104" fmla="*/ 1902877 w 4572000"/>
              <a:gd name="connsiteY104" fmla="*/ 1801900 h 1995577"/>
              <a:gd name="connsiteX105" fmla="*/ 1777670 w 4572000"/>
              <a:gd name="connsiteY105" fmla="*/ 1668237 h 1995577"/>
              <a:gd name="connsiteX106" fmla="*/ 1605142 w 4572000"/>
              <a:gd name="connsiteY106" fmla="*/ 1577800 h 1995577"/>
              <a:gd name="connsiteX107" fmla="*/ 1441741 w 4572000"/>
              <a:gd name="connsiteY107" fmla="*/ 1427532 h 1995577"/>
              <a:gd name="connsiteX108" fmla="*/ 1431985 w 4572000"/>
              <a:gd name="connsiteY108" fmla="*/ 1184694 h 1995577"/>
              <a:gd name="connsiteX109" fmla="*/ 1311215 w 4572000"/>
              <a:gd name="connsiteY109" fmla="*/ 1063924 h 1995577"/>
              <a:gd name="connsiteX110" fmla="*/ 1232140 w 4572000"/>
              <a:gd name="connsiteY110" fmla="*/ 1081177 h 1995577"/>
              <a:gd name="connsiteX111" fmla="*/ 927340 w 4572000"/>
              <a:gd name="connsiteY111" fmla="*/ 1081177 h 1995577"/>
              <a:gd name="connsiteX112" fmla="*/ 774940 w 4572000"/>
              <a:gd name="connsiteY112" fmla="*/ 928777 h 1995577"/>
              <a:gd name="connsiteX113" fmla="*/ 774940 w 4572000"/>
              <a:gd name="connsiteY113" fmla="*/ 776377 h 1995577"/>
              <a:gd name="connsiteX114" fmla="*/ 774940 w 4572000"/>
              <a:gd name="connsiteY114" fmla="*/ 700177 h 1995577"/>
              <a:gd name="connsiteX115" fmla="*/ 833887 w 4572000"/>
              <a:gd name="connsiteY115" fmla="*/ 672860 h 1995577"/>
              <a:gd name="connsiteX116" fmla="*/ 816634 w 4572000"/>
              <a:gd name="connsiteY116" fmla="*/ 621102 h 1995577"/>
              <a:gd name="connsiteX117" fmla="*/ 776378 w 4572000"/>
              <a:gd name="connsiteY117" fmla="*/ 644105 h 1995577"/>
              <a:gd name="connsiteX118" fmla="*/ 690114 w 4572000"/>
              <a:gd name="connsiteY118" fmla="*/ 603849 h 1995577"/>
              <a:gd name="connsiteX119" fmla="*/ 649857 w 4572000"/>
              <a:gd name="connsiteY119" fmla="*/ 621102 h 1995577"/>
              <a:gd name="connsiteX120" fmla="*/ 609600 w 4572000"/>
              <a:gd name="connsiteY120" fmla="*/ 667109 h 1995577"/>
              <a:gd name="connsiteX121" fmla="*/ 552091 w 4572000"/>
              <a:gd name="connsiteY121" fmla="*/ 690113 h 1995577"/>
              <a:gd name="connsiteX122" fmla="*/ 500332 w 4572000"/>
              <a:gd name="connsiteY122" fmla="*/ 667109 h 1995577"/>
              <a:gd name="connsiteX123" fmla="*/ 460076 w 4572000"/>
              <a:gd name="connsiteY123" fmla="*/ 615351 h 1995577"/>
              <a:gd name="connsiteX124" fmla="*/ 425570 w 4572000"/>
              <a:gd name="connsiteY124" fmla="*/ 569343 h 1995577"/>
              <a:gd name="connsiteX125" fmla="*/ 356559 w 4572000"/>
              <a:gd name="connsiteY125" fmla="*/ 546339 h 1995577"/>
              <a:gd name="connsiteX126" fmla="*/ 333555 w 4572000"/>
              <a:gd name="connsiteY126" fmla="*/ 540588 h 1995577"/>
              <a:gd name="connsiteX127" fmla="*/ 299049 w 4572000"/>
              <a:gd name="connsiteY127" fmla="*/ 603849 h 1995577"/>
              <a:gd name="connsiteX128" fmla="*/ 247291 w 4572000"/>
              <a:gd name="connsiteY128" fmla="*/ 609600 h 1995577"/>
              <a:gd name="connsiteX129" fmla="*/ 201283 w 4572000"/>
              <a:gd name="connsiteY129" fmla="*/ 563592 h 1995577"/>
              <a:gd name="connsiteX130" fmla="*/ 195532 w 4572000"/>
              <a:gd name="connsiteY130" fmla="*/ 506083 h 1995577"/>
              <a:gd name="connsiteX131" fmla="*/ 143774 w 4572000"/>
              <a:gd name="connsiteY131" fmla="*/ 465826 h 1995577"/>
              <a:gd name="connsiteX132" fmla="*/ 109268 w 4572000"/>
              <a:gd name="connsiteY132" fmla="*/ 431320 h 1995577"/>
              <a:gd name="connsiteX133" fmla="*/ 80514 w 4572000"/>
              <a:gd name="connsiteY133" fmla="*/ 408317 h 1995577"/>
              <a:gd name="connsiteX134" fmla="*/ 80514 w 4572000"/>
              <a:gd name="connsiteY134" fmla="*/ 356558 h 1995577"/>
              <a:gd name="connsiteX135" fmla="*/ 86265 w 4572000"/>
              <a:gd name="connsiteY135" fmla="*/ 339305 h 1995577"/>
              <a:gd name="connsiteX136" fmla="*/ 40257 w 4572000"/>
              <a:gd name="connsiteY136" fmla="*/ 299049 h 1995577"/>
              <a:gd name="connsiteX137" fmla="*/ 0 w 4572000"/>
              <a:gd name="connsiteY137" fmla="*/ 264543 h 1995577"/>
              <a:gd name="connsiteX138" fmla="*/ 0 w 4572000"/>
              <a:gd name="connsiteY138" fmla="*/ 264543 h 1995577"/>
              <a:gd name="connsiteX139" fmla="*/ 63261 w 4572000"/>
              <a:gd name="connsiteY139" fmla="*/ 264543 h 1995577"/>
              <a:gd name="connsiteX140" fmla="*/ 80514 w 4572000"/>
              <a:gd name="connsiteY140" fmla="*/ 235788 h 1995577"/>
              <a:gd name="connsiteX141" fmla="*/ 92015 w 4572000"/>
              <a:gd name="connsiteY141" fmla="*/ 178279 h 1995577"/>
              <a:gd name="connsiteX142" fmla="*/ 40257 w 4572000"/>
              <a:gd name="connsiteY142" fmla="*/ 149524 h 1995577"/>
              <a:gd name="connsiteX0" fmla="*/ 40257 w 4572000"/>
              <a:gd name="connsiteY0" fmla="*/ 149524 h 2158829"/>
              <a:gd name="connsiteX1" fmla="*/ 69012 w 4572000"/>
              <a:gd name="connsiteY1" fmla="*/ 74762 h 2158829"/>
              <a:gd name="connsiteX2" fmla="*/ 115019 w 4572000"/>
              <a:gd name="connsiteY2" fmla="*/ 57509 h 2158829"/>
              <a:gd name="connsiteX3" fmla="*/ 161027 w 4572000"/>
              <a:gd name="connsiteY3" fmla="*/ 51758 h 2158829"/>
              <a:gd name="connsiteX4" fmla="*/ 212785 w 4572000"/>
              <a:gd name="connsiteY4" fmla="*/ 92015 h 2158829"/>
              <a:gd name="connsiteX5" fmla="*/ 293298 w 4572000"/>
              <a:gd name="connsiteY5" fmla="*/ 109268 h 2158829"/>
              <a:gd name="connsiteX6" fmla="*/ 327804 w 4572000"/>
              <a:gd name="connsiteY6" fmla="*/ 63260 h 2158829"/>
              <a:gd name="connsiteX7" fmla="*/ 327804 w 4572000"/>
              <a:gd name="connsiteY7" fmla="*/ 63260 h 2158829"/>
              <a:gd name="connsiteX8" fmla="*/ 448574 w 4572000"/>
              <a:gd name="connsiteY8" fmla="*/ 51758 h 2158829"/>
              <a:gd name="connsiteX9" fmla="*/ 517585 w 4572000"/>
              <a:gd name="connsiteY9" fmla="*/ 57509 h 2158829"/>
              <a:gd name="connsiteX10" fmla="*/ 603849 w 4572000"/>
              <a:gd name="connsiteY10" fmla="*/ 0 h 2158829"/>
              <a:gd name="connsiteX11" fmla="*/ 707366 w 4572000"/>
              <a:gd name="connsiteY11" fmla="*/ 0 h 2158829"/>
              <a:gd name="connsiteX12" fmla="*/ 810883 w 4572000"/>
              <a:gd name="connsiteY12" fmla="*/ 34505 h 2158829"/>
              <a:gd name="connsiteX13" fmla="*/ 897148 w 4572000"/>
              <a:gd name="connsiteY13" fmla="*/ 109268 h 2158829"/>
              <a:gd name="connsiteX14" fmla="*/ 966159 w 4572000"/>
              <a:gd name="connsiteY14" fmla="*/ 120769 h 2158829"/>
              <a:gd name="connsiteX15" fmla="*/ 1029419 w 4572000"/>
              <a:gd name="connsiteY15" fmla="*/ 184030 h 2158829"/>
              <a:gd name="connsiteX16" fmla="*/ 1109932 w 4572000"/>
              <a:gd name="connsiteY16" fmla="*/ 201283 h 2158829"/>
              <a:gd name="connsiteX17" fmla="*/ 1150189 w 4572000"/>
              <a:gd name="connsiteY17" fmla="*/ 184030 h 2158829"/>
              <a:gd name="connsiteX18" fmla="*/ 1213449 w 4572000"/>
              <a:gd name="connsiteY18" fmla="*/ 207034 h 2158829"/>
              <a:gd name="connsiteX19" fmla="*/ 1299714 w 4572000"/>
              <a:gd name="connsiteY19" fmla="*/ 184030 h 2158829"/>
              <a:gd name="connsiteX20" fmla="*/ 1357223 w 4572000"/>
              <a:gd name="connsiteY20" fmla="*/ 143773 h 2158829"/>
              <a:gd name="connsiteX21" fmla="*/ 1431985 w 4572000"/>
              <a:gd name="connsiteY21" fmla="*/ 132271 h 2158829"/>
              <a:gd name="connsiteX22" fmla="*/ 1598763 w 4572000"/>
              <a:gd name="connsiteY22" fmla="*/ 149524 h 2158829"/>
              <a:gd name="connsiteX23" fmla="*/ 1788544 w 4572000"/>
              <a:gd name="connsiteY23" fmla="*/ 195532 h 2158829"/>
              <a:gd name="connsiteX24" fmla="*/ 1926566 w 4572000"/>
              <a:gd name="connsiteY24" fmla="*/ 270294 h 2158829"/>
              <a:gd name="connsiteX25" fmla="*/ 2053087 w 4572000"/>
              <a:gd name="connsiteY25" fmla="*/ 333554 h 2158829"/>
              <a:gd name="connsiteX26" fmla="*/ 2058838 w 4572000"/>
              <a:gd name="connsiteY26" fmla="*/ 356558 h 2158829"/>
              <a:gd name="connsiteX27" fmla="*/ 2047336 w 4572000"/>
              <a:gd name="connsiteY27" fmla="*/ 414068 h 2158829"/>
              <a:gd name="connsiteX28" fmla="*/ 2035834 w 4572000"/>
              <a:gd name="connsiteY28" fmla="*/ 454324 h 2158829"/>
              <a:gd name="connsiteX29" fmla="*/ 2001329 w 4572000"/>
              <a:gd name="connsiteY29" fmla="*/ 477328 h 2158829"/>
              <a:gd name="connsiteX30" fmla="*/ 1989827 w 4572000"/>
              <a:gd name="connsiteY30" fmla="*/ 529086 h 2158829"/>
              <a:gd name="connsiteX31" fmla="*/ 1989827 w 4572000"/>
              <a:gd name="connsiteY31" fmla="*/ 615351 h 2158829"/>
              <a:gd name="connsiteX32" fmla="*/ 1996579 w 4572000"/>
              <a:gd name="connsiteY32" fmla="*/ 691689 h 2158829"/>
              <a:gd name="connsiteX33" fmla="*/ 2058152 w 4572000"/>
              <a:gd name="connsiteY33" fmla="*/ 731854 h 2158829"/>
              <a:gd name="connsiteX34" fmla="*/ 2105847 w 4572000"/>
              <a:gd name="connsiteY34" fmla="*/ 767101 h 2158829"/>
              <a:gd name="connsiteX35" fmla="*/ 2168106 w 4572000"/>
              <a:gd name="connsiteY35" fmla="*/ 777118 h 2158829"/>
              <a:gd name="connsiteX36" fmla="*/ 2248619 w 4572000"/>
              <a:gd name="connsiteY36" fmla="*/ 784539 h 2158829"/>
              <a:gd name="connsiteX37" fmla="*/ 2306129 w 4572000"/>
              <a:gd name="connsiteY37" fmla="*/ 764875 h 2158829"/>
              <a:gd name="connsiteX38" fmla="*/ 2346385 w 4572000"/>
              <a:gd name="connsiteY38" fmla="*/ 730369 h 2158829"/>
              <a:gd name="connsiteX39" fmla="*/ 2398144 w 4572000"/>
              <a:gd name="connsiteY39" fmla="*/ 730369 h 2158829"/>
              <a:gd name="connsiteX40" fmla="*/ 2455653 w 4572000"/>
              <a:gd name="connsiteY40" fmla="*/ 741871 h 2158829"/>
              <a:gd name="connsiteX41" fmla="*/ 2536166 w 4572000"/>
              <a:gd name="connsiteY41" fmla="*/ 638354 h 2158829"/>
              <a:gd name="connsiteX42" fmla="*/ 2639683 w 4572000"/>
              <a:gd name="connsiteY42" fmla="*/ 621102 h 2158829"/>
              <a:gd name="connsiteX43" fmla="*/ 2766204 w 4572000"/>
              <a:gd name="connsiteY43" fmla="*/ 626852 h 2158829"/>
              <a:gd name="connsiteX44" fmla="*/ 2858219 w 4572000"/>
              <a:gd name="connsiteY44" fmla="*/ 684362 h 2158829"/>
              <a:gd name="connsiteX45" fmla="*/ 2927231 w 4572000"/>
              <a:gd name="connsiteY45" fmla="*/ 626852 h 2158829"/>
              <a:gd name="connsiteX46" fmla="*/ 3007744 w 4572000"/>
              <a:gd name="connsiteY46" fmla="*/ 517585 h 2158829"/>
              <a:gd name="connsiteX47" fmla="*/ 3134265 w 4572000"/>
              <a:gd name="connsiteY47" fmla="*/ 379562 h 2158829"/>
              <a:gd name="connsiteX48" fmla="*/ 3237782 w 4572000"/>
              <a:gd name="connsiteY48" fmla="*/ 333554 h 2158829"/>
              <a:gd name="connsiteX49" fmla="*/ 3306793 w 4572000"/>
              <a:gd name="connsiteY49" fmla="*/ 195532 h 2158829"/>
              <a:gd name="connsiteX50" fmla="*/ 3444815 w 4572000"/>
              <a:gd name="connsiteY50" fmla="*/ 195532 h 2158829"/>
              <a:gd name="connsiteX51" fmla="*/ 3623095 w 4572000"/>
              <a:gd name="connsiteY51" fmla="*/ 166777 h 2158829"/>
              <a:gd name="connsiteX52" fmla="*/ 3766868 w 4572000"/>
              <a:gd name="connsiteY52" fmla="*/ 103517 h 2158829"/>
              <a:gd name="connsiteX53" fmla="*/ 3841631 w 4572000"/>
              <a:gd name="connsiteY53" fmla="*/ 51758 h 2158829"/>
              <a:gd name="connsiteX54" fmla="*/ 3956649 w 4572000"/>
              <a:gd name="connsiteY54" fmla="*/ 5751 h 2158829"/>
              <a:gd name="connsiteX55" fmla="*/ 4019910 w 4572000"/>
              <a:gd name="connsiteY55" fmla="*/ 92015 h 2158829"/>
              <a:gd name="connsiteX56" fmla="*/ 3945148 w 4572000"/>
              <a:gd name="connsiteY56" fmla="*/ 212785 h 2158829"/>
              <a:gd name="connsiteX57" fmla="*/ 3870385 w 4572000"/>
              <a:gd name="connsiteY57" fmla="*/ 299049 h 2158829"/>
              <a:gd name="connsiteX58" fmla="*/ 3956649 w 4572000"/>
              <a:gd name="connsiteY58" fmla="*/ 414068 h 2158829"/>
              <a:gd name="connsiteX59" fmla="*/ 3962400 w 4572000"/>
              <a:gd name="connsiteY59" fmla="*/ 506083 h 2158829"/>
              <a:gd name="connsiteX60" fmla="*/ 3899140 w 4572000"/>
              <a:gd name="connsiteY60" fmla="*/ 592347 h 2158829"/>
              <a:gd name="connsiteX61" fmla="*/ 3916393 w 4572000"/>
              <a:gd name="connsiteY61" fmla="*/ 701615 h 2158829"/>
              <a:gd name="connsiteX62" fmla="*/ 4008408 w 4572000"/>
              <a:gd name="connsiteY62" fmla="*/ 713117 h 2158829"/>
              <a:gd name="connsiteX63" fmla="*/ 4094672 w 4572000"/>
              <a:gd name="connsiteY63" fmla="*/ 667109 h 2158829"/>
              <a:gd name="connsiteX64" fmla="*/ 4180936 w 4572000"/>
              <a:gd name="connsiteY64" fmla="*/ 718868 h 2158829"/>
              <a:gd name="connsiteX65" fmla="*/ 4221193 w 4572000"/>
              <a:gd name="connsiteY65" fmla="*/ 747622 h 2158829"/>
              <a:gd name="connsiteX66" fmla="*/ 4301706 w 4572000"/>
              <a:gd name="connsiteY66" fmla="*/ 839637 h 2158829"/>
              <a:gd name="connsiteX67" fmla="*/ 4405223 w 4572000"/>
              <a:gd name="connsiteY67" fmla="*/ 862641 h 2158829"/>
              <a:gd name="connsiteX68" fmla="*/ 4491487 w 4572000"/>
              <a:gd name="connsiteY68" fmla="*/ 925902 h 2158829"/>
              <a:gd name="connsiteX69" fmla="*/ 4560498 w 4572000"/>
              <a:gd name="connsiteY69" fmla="*/ 1000664 h 2158829"/>
              <a:gd name="connsiteX70" fmla="*/ 4572000 w 4572000"/>
              <a:gd name="connsiteY70" fmla="*/ 1058173 h 2158829"/>
              <a:gd name="connsiteX71" fmla="*/ 4566249 w 4572000"/>
              <a:gd name="connsiteY71" fmla="*/ 1069675 h 2158829"/>
              <a:gd name="connsiteX72" fmla="*/ 4445480 w 4572000"/>
              <a:gd name="connsiteY72" fmla="*/ 1201947 h 2158829"/>
              <a:gd name="connsiteX73" fmla="*/ 4186687 w 4572000"/>
              <a:gd name="connsiteY73" fmla="*/ 1472241 h 2158829"/>
              <a:gd name="connsiteX74" fmla="*/ 4060166 w 4572000"/>
              <a:gd name="connsiteY74" fmla="*/ 1472241 h 2158829"/>
              <a:gd name="connsiteX75" fmla="*/ 3985404 w 4572000"/>
              <a:gd name="connsiteY75" fmla="*/ 1598762 h 2158829"/>
              <a:gd name="connsiteX76" fmla="*/ 3950898 w 4572000"/>
              <a:gd name="connsiteY76" fmla="*/ 1690777 h 2158829"/>
              <a:gd name="connsiteX77" fmla="*/ 3956649 w 4572000"/>
              <a:gd name="connsiteY77" fmla="*/ 1794294 h 2158829"/>
              <a:gd name="connsiteX78" fmla="*/ 3962400 w 4572000"/>
              <a:gd name="connsiteY78" fmla="*/ 1886309 h 2158829"/>
              <a:gd name="connsiteX79" fmla="*/ 3899140 w 4572000"/>
              <a:gd name="connsiteY79" fmla="*/ 1926566 h 2158829"/>
              <a:gd name="connsiteX80" fmla="*/ 3847382 w 4572000"/>
              <a:gd name="connsiteY80" fmla="*/ 1943819 h 2158829"/>
              <a:gd name="connsiteX81" fmla="*/ 3847382 w 4572000"/>
              <a:gd name="connsiteY81" fmla="*/ 1943819 h 2158829"/>
              <a:gd name="connsiteX82" fmla="*/ 3772619 w 4572000"/>
              <a:gd name="connsiteY82" fmla="*/ 1892060 h 2158829"/>
              <a:gd name="connsiteX83" fmla="*/ 3772619 w 4572000"/>
              <a:gd name="connsiteY83" fmla="*/ 1892060 h 2158829"/>
              <a:gd name="connsiteX84" fmla="*/ 3577087 w 4572000"/>
              <a:gd name="connsiteY84" fmla="*/ 1920815 h 2158829"/>
              <a:gd name="connsiteX85" fmla="*/ 3421812 w 4572000"/>
              <a:gd name="connsiteY85" fmla="*/ 1966822 h 2158829"/>
              <a:gd name="connsiteX86" fmla="*/ 3255034 w 4572000"/>
              <a:gd name="connsiteY86" fmla="*/ 1995577 h 2158829"/>
              <a:gd name="connsiteX87" fmla="*/ 3099759 w 4572000"/>
              <a:gd name="connsiteY87" fmla="*/ 1978324 h 2158829"/>
              <a:gd name="connsiteX88" fmla="*/ 2898476 w 4572000"/>
              <a:gd name="connsiteY88" fmla="*/ 1961071 h 2158829"/>
              <a:gd name="connsiteX89" fmla="*/ 2898476 w 4572000"/>
              <a:gd name="connsiteY89" fmla="*/ 1961071 h 2158829"/>
              <a:gd name="connsiteX90" fmla="*/ 2863970 w 4572000"/>
              <a:gd name="connsiteY90" fmla="*/ 1989826 h 2158829"/>
              <a:gd name="connsiteX91" fmla="*/ 2835215 w 4572000"/>
              <a:gd name="connsiteY91" fmla="*/ 1943819 h 2158829"/>
              <a:gd name="connsiteX92" fmla="*/ 2823714 w 4572000"/>
              <a:gd name="connsiteY92" fmla="*/ 1846052 h 2158829"/>
              <a:gd name="connsiteX93" fmla="*/ 2789208 w 4572000"/>
              <a:gd name="connsiteY93" fmla="*/ 1817298 h 2158829"/>
              <a:gd name="connsiteX94" fmla="*/ 2702944 w 4572000"/>
              <a:gd name="connsiteY94" fmla="*/ 1880558 h 2158829"/>
              <a:gd name="connsiteX95" fmla="*/ 2645434 w 4572000"/>
              <a:gd name="connsiteY95" fmla="*/ 1903562 h 2158829"/>
              <a:gd name="connsiteX96" fmla="*/ 2547668 w 4572000"/>
              <a:gd name="connsiteY96" fmla="*/ 1909313 h 2158829"/>
              <a:gd name="connsiteX97" fmla="*/ 2472906 w 4572000"/>
              <a:gd name="connsiteY97" fmla="*/ 1886309 h 2158829"/>
              <a:gd name="connsiteX98" fmla="*/ 2369389 w 4572000"/>
              <a:gd name="connsiteY98" fmla="*/ 1846052 h 2158829"/>
              <a:gd name="connsiteX99" fmla="*/ 2329132 w 4572000"/>
              <a:gd name="connsiteY99" fmla="*/ 1794294 h 2158829"/>
              <a:gd name="connsiteX100" fmla="*/ 2242181 w 4572000"/>
              <a:gd name="connsiteY100" fmla="*/ 2158829 h 2158829"/>
              <a:gd name="connsiteX101" fmla="*/ 2179352 w 4572000"/>
              <a:gd name="connsiteY101" fmla="*/ 1975541 h 2158829"/>
              <a:gd name="connsiteX102" fmla="*/ 2069712 w 4572000"/>
              <a:gd name="connsiteY102" fmla="*/ 1809971 h 2158829"/>
              <a:gd name="connsiteX103" fmla="*/ 1982074 w 4572000"/>
              <a:gd name="connsiteY103" fmla="*/ 1811732 h 2158829"/>
              <a:gd name="connsiteX104" fmla="*/ 1902877 w 4572000"/>
              <a:gd name="connsiteY104" fmla="*/ 1801900 h 2158829"/>
              <a:gd name="connsiteX105" fmla="*/ 1777670 w 4572000"/>
              <a:gd name="connsiteY105" fmla="*/ 1668237 h 2158829"/>
              <a:gd name="connsiteX106" fmla="*/ 1605142 w 4572000"/>
              <a:gd name="connsiteY106" fmla="*/ 1577800 h 2158829"/>
              <a:gd name="connsiteX107" fmla="*/ 1441741 w 4572000"/>
              <a:gd name="connsiteY107" fmla="*/ 1427532 h 2158829"/>
              <a:gd name="connsiteX108" fmla="*/ 1431985 w 4572000"/>
              <a:gd name="connsiteY108" fmla="*/ 1184694 h 2158829"/>
              <a:gd name="connsiteX109" fmla="*/ 1311215 w 4572000"/>
              <a:gd name="connsiteY109" fmla="*/ 1063924 h 2158829"/>
              <a:gd name="connsiteX110" fmla="*/ 1232140 w 4572000"/>
              <a:gd name="connsiteY110" fmla="*/ 1081177 h 2158829"/>
              <a:gd name="connsiteX111" fmla="*/ 927340 w 4572000"/>
              <a:gd name="connsiteY111" fmla="*/ 1081177 h 2158829"/>
              <a:gd name="connsiteX112" fmla="*/ 774940 w 4572000"/>
              <a:gd name="connsiteY112" fmla="*/ 928777 h 2158829"/>
              <a:gd name="connsiteX113" fmla="*/ 774940 w 4572000"/>
              <a:gd name="connsiteY113" fmla="*/ 776377 h 2158829"/>
              <a:gd name="connsiteX114" fmla="*/ 774940 w 4572000"/>
              <a:gd name="connsiteY114" fmla="*/ 700177 h 2158829"/>
              <a:gd name="connsiteX115" fmla="*/ 833887 w 4572000"/>
              <a:gd name="connsiteY115" fmla="*/ 672860 h 2158829"/>
              <a:gd name="connsiteX116" fmla="*/ 816634 w 4572000"/>
              <a:gd name="connsiteY116" fmla="*/ 621102 h 2158829"/>
              <a:gd name="connsiteX117" fmla="*/ 776378 w 4572000"/>
              <a:gd name="connsiteY117" fmla="*/ 644105 h 2158829"/>
              <a:gd name="connsiteX118" fmla="*/ 690114 w 4572000"/>
              <a:gd name="connsiteY118" fmla="*/ 603849 h 2158829"/>
              <a:gd name="connsiteX119" fmla="*/ 649857 w 4572000"/>
              <a:gd name="connsiteY119" fmla="*/ 621102 h 2158829"/>
              <a:gd name="connsiteX120" fmla="*/ 609600 w 4572000"/>
              <a:gd name="connsiteY120" fmla="*/ 667109 h 2158829"/>
              <a:gd name="connsiteX121" fmla="*/ 552091 w 4572000"/>
              <a:gd name="connsiteY121" fmla="*/ 690113 h 2158829"/>
              <a:gd name="connsiteX122" fmla="*/ 500332 w 4572000"/>
              <a:gd name="connsiteY122" fmla="*/ 667109 h 2158829"/>
              <a:gd name="connsiteX123" fmla="*/ 460076 w 4572000"/>
              <a:gd name="connsiteY123" fmla="*/ 615351 h 2158829"/>
              <a:gd name="connsiteX124" fmla="*/ 425570 w 4572000"/>
              <a:gd name="connsiteY124" fmla="*/ 569343 h 2158829"/>
              <a:gd name="connsiteX125" fmla="*/ 356559 w 4572000"/>
              <a:gd name="connsiteY125" fmla="*/ 546339 h 2158829"/>
              <a:gd name="connsiteX126" fmla="*/ 333555 w 4572000"/>
              <a:gd name="connsiteY126" fmla="*/ 540588 h 2158829"/>
              <a:gd name="connsiteX127" fmla="*/ 299049 w 4572000"/>
              <a:gd name="connsiteY127" fmla="*/ 603849 h 2158829"/>
              <a:gd name="connsiteX128" fmla="*/ 247291 w 4572000"/>
              <a:gd name="connsiteY128" fmla="*/ 609600 h 2158829"/>
              <a:gd name="connsiteX129" fmla="*/ 201283 w 4572000"/>
              <a:gd name="connsiteY129" fmla="*/ 563592 h 2158829"/>
              <a:gd name="connsiteX130" fmla="*/ 195532 w 4572000"/>
              <a:gd name="connsiteY130" fmla="*/ 506083 h 2158829"/>
              <a:gd name="connsiteX131" fmla="*/ 143774 w 4572000"/>
              <a:gd name="connsiteY131" fmla="*/ 465826 h 2158829"/>
              <a:gd name="connsiteX132" fmla="*/ 109268 w 4572000"/>
              <a:gd name="connsiteY132" fmla="*/ 431320 h 2158829"/>
              <a:gd name="connsiteX133" fmla="*/ 80514 w 4572000"/>
              <a:gd name="connsiteY133" fmla="*/ 408317 h 2158829"/>
              <a:gd name="connsiteX134" fmla="*/ 80514 w 4572000"/>
              <a:gd name="connsiteY134" fmla="*/ 356558 h 2158829"/>
              <a:gd name="connsiteX135" fmla="*/ 86265 w 4572000"/>
              <a:gd name="connsiteY135" fmla="*/ 339305 h 2158829"/>
              <a:gd name="connsiteX136" fmla="*/ 40257 w 4572000"/>
              <a:gd name="connsiteY136" fmla="*/ 299049 h 2158829"/>
              <a:gd name="connsiteX137" fmla="*/ 0 w 4572000"/>
              <a:gd name="connsiteY137" fmla="*/ 264543 h 2158829"/>
              <a:gd name="connsiteX138" fmla="*/ 0 w 4572000"/>
              <a:gd name="connsiteY138" fmla="*/ 264543 h 2158829"/>
              <a:gd name="connsiteX139" fmla="*/ 63261 w 4572000"/>
              <a:gd name="connsiteY139" fmla="*/ 264543 h 2158829"/>
              <a:gd name="connsiteX140" fmla="*/ 80514 w 4572000"/>
              <a:gd name="connsiteY140" fmla="*/ 235788 h 2158829"/>
              <a:gd name="connsiteX141" fmla="*/ 92015 w 4572000"/>
              <a:gd name="connsiteY141" fmla="*/ 178279 h 2158829"/>
              <a:gd name="connsiteX142" fmla="*/ 40257 w 4572000"/>
              <a:gd name="connsiteY142" fmla="*/ 149524 h 2158829"/>
              <a:gd name="connsiteX0" fmla="*/ 40257 w 4572000"/>
              <a:gd name="connsiteY0" fmla="*/ 149524 h 2158829"/>
              <a:gd name="connsiteX1" fmla="*/ 69012 w 4572000"/>
              <a:gd name="connsiteY1" fmla="*/ 74762 h 2158829"/>
              <a:gd name="connsiteX2" fmla="*/ 115019 w 4572000"/>
              <a:gd name="connsiteY2" fmla="*/ 57509 h 2158829"/>
              <a:gd name="connsiteX3" fmla="*/ 161027 w 4572000"/>
              <a:gd name="connsiteY3" fmla="*/ 51758 h 2158829"/>
              <a:gd name="connsiteX4" fmla="*/ 212785 w 4572000"/>
              <a:gd name="connsiteY4" fmla="*/ 92015 h 2158829"/>
              <a:gd name="connsiteX5" fmla="*/ 293298 w 4572000"/>
              <a:gd name="connsiteY5" fmla="*/ 109268 h 2158829"/>
              <a:gd name="connsiteX6" fmla="*/ 327804 w 4572000"/>
              <a:gd name="connsiteY6" fmla="*/ 63260 h 2158829"/>
              <a:gd name="connsiteX7" fmla="*/ 327804 w 4572000"/>
              <a:gd name="connsiteY7" fmla="*/ 63260 h 2158829"/>
              <a:gd name="connsiteX8" fmla="*/ 448574 w 4572000"/>
              <a:gd name="connsiteY8" fmla="*/ 51758 h 2158829"/>
              <a:gd name="connsiteX9" fmla="*/ 517585 w 4572000"/>
              <a:gd name="connsiteY9" fmla="*/ 57509 h 2158829"/>
              <a:gd name="connsiteX10" fmla="*/ 603849 w 4572000"/>
              <a:gd name="connsiteY10" fmla="*/ 0 h 2158829"/>
              <a:gd name="connsiteX11" fmla="*/ 707366 w 4572000"/>
              <a:gd name="connsiteY11" fmla="*/ 0 h 2158829"/>
              <a:gd name="connsiteX12" fmla="*/ 810883 w 4572000"/>
              <a:gd name="connsiteY12" fmla="*/ 34505 h 2158829"/>
              <a:gd name="connsiteX13" fmla="*/ 897148 w 4572000"/>
              <a:gd name="connsiteY13" fmla="*/ 109268 h 2158829"/>
              <a:gd name="connsiteX14" fmla="*/ 966159 w 4572000"/>
              <a:gd name="connsiteY14" fmla="*/ 120769 h 2158829"/>
              <a:gd name="connsiteX15" fmla="*/ 1029419 w 4572000"/>
              <a:gd name="connsiteY15" fmla="*/ 184030 h 2158829"/>
              <a:gd name="connsiteX16" fmla="*/ 1109932 w 4572000"/>
              <a:gd name="connsiteY16" fmla="*/ 201283 h 2158829"/>
              <a:gd name="connsiteX17" fmla="*/ 1150189 w 4572000"/>
              <a:gd name="connsiteY17" fmla="*/ 184030 h 2158829"/>
              <a:gd name="connsiteX18" fmla="*/ 1213449 w 4572000"/>
              <a:gd name="connsiteY18" fmla="*/ 207034 h 2158829"/>
              <a:gd name="connsiteX19" fmla="*/ 1299714 w 4572000"/>
              <a:gd name="connsiteY19" fmla="*/ 184030 h 2158829"/>
              <a:gd name="connsiteX20" fmla="*/ 1357223 w 4572000"/>
              <a:gd name="connsiteY20" fmla="*/ 143773 h 2158829"/>
              <a:gd name="connsiteX21" fmla="*/ 1431985 w 4572000"/>
              <a:gd name="connsiteY21" fmla="*/ 132271 h 2158829"/>
              <a:gd name="connsiteX22" fmla="*/ 1598763 w 4572000"/>
              <a:gd name="connsiteY22" fmla="*/ 149524 h 2158829"/>
              <a:gd name="connsiteX23" fmla="*/ 1788544 w 4572000"/>
              <a:gd name="connsiteY23" fmla="*/ 195532 h 2158829"/>
              <a:gd name="connsiteX24" fmla="*/ 1926566 w 4572000"/>
              <a:gd name="connsiteY24" fmla="*/ 270294 h 2158829"/>
              <a:gd name="connsiteX25" fmla="*/ 2053087 w 4572000"/>
              <a:gd name="connsiteY25" fmla="*/ 333554 h 2158829"/>
              <a:gd name="connsiteX26" fmla="*/ 2058838 w 4572000"/>
              <a:gd name="connsiteY26" fmla="*/ 356558 h 2158829"/>
              <a:gd name="connsiteX27" fmla="*/ 2047336 w 4572000"/>
              <a:gd name="connsiteY27" fmla="*/ 414068 h 2158829"/>
              <a:gd name="connsiteX28" fmla="*/ 2035834 w 4572000"/>
              <a:gd name="connsiteY28" fmla="*/ 454324 h 2158829"/>
              <a:gd name="connsiteX29" fmla="*/ 2001329 w 4572000"/>
              <a:gd name="connsiteY29" fmla="*/ 477328 h 2158829"/>
              <a:gd name="connsiteX30" fmla="*/ 1989827 w 4572000"/>
              <a:gd name="connsiteY30" fmla="*/ 529086 h 2158829"/>
              <a:gd name="connsiteX31" fmla="*/ 1989827 w 4572000"/>
              <a:gd name="connsiteY31" fmla="*/ 615351 h 2158829"/>
              <a:gd name="connsiteX32" fmla="*/ 1996579 w 4572000"/>
              <a:gd name="connsiteY32" fmla="*/ 691689 h 2158829"/>
              <a:gd name="connsiteX33" fmla="*/ 2058152 w 4572000"/>
              <a:gd name="connsiteY33" fmla="*/ 731854 h 2158829"/>
              <a:gd name="connsiteX34" fmla="*/ 2105847 w 4572000"/>
              <a:gd name="connsiteY34" fmla="*/ 767101 h 2158829"/>
              <a:gd name="connsiteX35" fmla="*/ 2168106 w 4572000"/>
              <a:gd name="connsiteY35" fmla="*/ 777118 h 2158829"/>
              <a:gd name="connsiteX36" fmla="*/ 2248619 w 4572000"/>
              <a:gd name="connsiteY36" fmla="*/ 784539 h 2158829"/>
              <a:gd name="connsiteX37" fmla="*/ 2306129 w 4572000"/>
              <a:gd name="connsiteY37" fmla="*/ 764875 h 2158829"/>
              <a:gd name="connsiteX38" fmla="*/ 2346385 w 4572000"/>
              <a:gd name="connsiteY38" fmla="*/ 730369 h 2158829"/>
              <a:gd name="connsiteX39" fmla="*/ 2398144 w 4572000"/>
              <a:gd name="connsiteY39" fmla="*/ 730369 h 2158829"/>
              <a:gd name="connsiteX40" fmla="*/ 2455653 w 4572000"/>
              <a:gd name="connsiteY40" fmla="*/ 741871 h 2158829"/>
              <a:gd name="connsiteX41" fmla="*/ 2536166 w 4572000"/>
              <a:gd name="connsiteY41" fmla="*/ 638354 h 2158829"/>
              <a:gd name="connsiteX42" fmla="*/ 2639683 w 4572000"/>
              <a:gd name="connsiteY42" fmla="*/ 621102 h 2158829"/>
              <a:gd name="connsiteX43" fmla="*/ 2766204 w 4572000"/>
              <a:gd name="connsiteY43" fmla="*/ 626852 h 2158829"/>
              <a:gd name="connsiteX44" fmla="*/ 2858219 w 4572000"/>
              <a:gd name="connsiteY44" fmla="*/ 684362 h 2158829"/>
              <a:gd name="connsiteX45" fmla="*/ 2927231 w 4572000"/>
              <a:gd name="connsiteY45" fmla="*/ 626852 h 2158829"/>
              <a:gd name="connsiteX46" fmla="*/ 3007744 w 4572000"/>
              <a:gd name="connsiteY46" fmla="*/ 517585 h 2158829"/>
              <a:gd name="connsiteX47" fmla="*/ 3134265 w 4572000"/>
              <a:gd name="connsiteY47" fmla="*/ 379562 h 2158829"/>
              <a:gd name="connsiteX48" fmla="*/ 3237782 w 4572000"/>
              <a:gd name="connsiteY48" fmla="*/ 333554 h 2158829"/>
              <a:gd name="connsiteX49" fmla="*/ 3306793 w 4572000"/>
              <a:gd name="connsiteY49" fmla="*/ 195532 h 2158829"/>
              <a:gd name="connsiteX50" fmla="*/ 3444815 w 4572000"/>
              <a:gd name="connsiteY50" fmla="*/ 195532 h 2158829"/>
              <a:gd name="connsiteX51" fmla="*/ 3623095 w 4572000"/>
              <a:gd name="connsiteY51" fmla="*/ 166777 h 2158829"/>
              <a:gd name="connsiteX52" fmla="*/ 3766868 w 4572000"/>
              <a:gd name="connsiteY52" fmla="*/ 103517 h 2158829"/>
              <a:gd name="connsiteX53" fmla="*/ 3841631 w 4572000"/>
              <a:gd name="connsiteY53" fmla="*/ 51758 h 2158829"/>
              <a:gd name="connsiteX54" fmla="*/ 3956649 w 4572000"/>
              <a:gd name="connsiteY54" fmla="*/ 5751 h 2158829"/>
              <a:gd name="connsiteX55" fmla="*/ 4019910 w 4572000"/>
              <a:gd name="connsiteY55" fmla="*/ 92015 h 2158829"/>
              <a:gd name="connsiteX56" fmla="*/ 3945148 w 4572000"/>
              <a:gd name="connsiteY56" fmla="*/ 212785 h 2158829"/>
              <a:gd name="connsiteX57" fmla="*/ 3870385 w 4572000"/>
              <a:gd name="connsiteY57" fmla="*/ 299049 h 2158829"/>
              <a:gd name="connsiteX58" fmla="*/ 3956649 w 4572000"/>
              <a:gd name="connsiteY58" fmla="*/ 414068 h 2158829"/>
              <a:gd name="connsiteX59" fmla="*/ 3962400 w 4572000"/>
              <a:gd name="connsiteY59" fmla="*/ 506083 h 2158829"/>
              <a:gd name="connsiteX60" fmla="*/ 3899140 w 4572000"/>
              <a:gd name="connsiteY60" fmla="*/ 592347 h 2158829"/>
              <a:gd name="connsiteX61" fmla="*/ 3916393 w 4572000"/>
              <a:gd name="connsiteY61" fmla="*/ 701615 h 2158829"/>
              <a:gd name="connsiteX62" fmla="*/ 4008408 w 4572000"/>
              <a:gd name="connsiteY62" fmla="*/ 713117 h 2158829"/>
              <a:gd name="connsiteX63" fmla="*/ 4094672 w 4572000"/>
              <a:gd name="connsiteY63" fmla="*/ 667109 h 2158829"/>
              <a:gd name="connsiteX64" fmla="*/ 4180936 w 4572000"/>
              <a:gd name="connsiteY64" fmla="*/ 718868 h 2158829"/>
              <a:gd name="connsiteX65" fmla="*/ 4221193 w 4572000"/>
              <a:gd name="connsiteY65" fmla="*/ 747622 h 2158829"/>
              <a:gd name="connsiteX66" fmla="*/ 4301706 w 4572000"/>
              <a:gd name="connsiteY66" fmla="*/ 839637 h 2158829"/>
              <a:gd name="connsiteX67" fmla="*/ 4405223 w 4572000"/>
              <a:gd name="connsiteY67" fmla="*/ 862641 h 2158829"/>
              <a:gd name="connsiteX68" fmla="*/ 4491487 w 4572000"/>
              <a:gd name="connsiteY68" fmla="*/ 925902 h 2158829"/>
              <a:gd name="connsiteX69" fmla="*/ 4560498 w 4572000"/>
              <a:gd name="connsiteY69" fmla="*/ 1000664 h 2158829"/>
              <a:gd name="connsiteX70" fmla="*/ 4572000 w 4572000"/>
              <a:gd name="connsiteY70" fmla="*/ 1058173 h 2158829"/>
              <a:gd name="connsiteX71" fmla="*/ 4566249 w 4572000"/>
              <a:gd name="connsiteY71" fmla="*/ 1069675 h 2158829"/>
              <a:gd name="connsiteX72" fmla="*/ 4445480 w 4572000"/>
              <a:gd name="connsiteY72" fmla="*/ 1201947 h 2158829"/>
              <a:gd name="connsiteX73" fmla="*/ 4186687 w 4572000"/>
              <a:gd name="connsiteY73" fmla="*/ 1472241 h 2158829"/>
              <a:gd name="connsiteX74" fmla="*/ 4060166 w 4572000"/>
              <a:gd name="connsiteY74" fmla="*/ 1472241 h 2158829"/>
              <a:gd name="connsiteX75" fmla="*/ 3985404 w 4572000"/>
              <a:gd name="connsiteY75" fmla="*/ 1598762 h 2158829"/>
              <a:gd name="connsiteX76" fmla="*/ 3950898 w 4572000"/>
              <a:gd name="connsiteY76" fmla="*/ 1690777 h 2158829"/>
              <a:gd name="connsiteX77" fmla="*/ 3956649 w 4572000"/>
              <a:gd name="connsiteY77" fmla="*/ 1794294 h 2158829"/>
              <a:gd name="connsiteX78" fmla="*/ 3962400 w 4572000"/>
              <a:gd name="connsiteY78" fmla="*/ 1886309 h 2158829"/>
              <a:gd name="connsiteX79" fmla="*/ 3899140 w 4572000"/>
              <a:gd name="connsiteY79" fmla="*/ 1926566 h 2158829"/>
              <a:gd name="connsiteX80" fmla="*/ 3847382 w 4572000"/>
              <a:gd name="connsiteY80" fmla="*/ 1943819 h 2158829"/>
              <a:gd name="connsiteX81" fmla="*/ 3847382 w 4572000"/>
              <a:gd name="connsiteY81" fmla="*/ 1943819 h 2158829"/>
              <a:gd name="connsiteX82" fmla="*/ 3772619 w 4572000"/>
              <a:gd name="connsiteY82" fmla="*/ 1892060 h 2158829"/>
              <a:gd name="connsiteX83" fmla="*/ 3772619 w 4572000"/>
              <a:gd name="connsiteY83" fmla="*/ 1892060 h 2158829"/>
              <a:gd name="connsiteX84" fmla="*/ 3577087 w 4572000"/>
              <a:gd name="connsiteY84" fmla="*/ 1920815 h 2158829"/>
              <a:gd name="connsiteX85" fmla="*/ 3421812 w 4572000"/>
              <a:gd name="connsiteY85" fmla="*/ 1966822 h 2158829"/>
              <a:gd name="connsiteX86" fmla="*/ 3255034 w 4572000"/>
              <a:gd name="connsiteY86" fmla="*/ 1995577 h 2158829"/>
              <a:gd name="connsiteX87" fmla="*/ 3099759 w 4572000"/>
              <a:gd name="connsiteY87" fmla="*/ 1978324 h 2158829"/>
              <a:gd name="connsiteX88" fmla="*/ 2898476 w 4572000"/>
              <a:gd name="connsiteY88" fmla="*/ 1961071 h 2158829"/>
              <a:gd name="connsiteX89" fmla="*/ 2898476 w 4572000"/>
              <a:gd name="connsiteY89" fmla="*/ 1961071 h 2158829"/>
              <a:gd name="connsiteX90" fmla="*/ 2863970 w 4572000"/>
              <a:gd name="connsiteY90" fmla="*/ 1989826 h 2158829"/>
              <a:gd name="connsiteX91" fmla="*/ 2835215 w 4572000"/>
              <a:gd name="connsiteY91" fmla="*/ 1943819 h 2158829"/>
              <a:gd name="connsiteX92" fmla="*/ 2823714 w 4572000"/>
              <a:gd name="connsiteY92" fmla="*/ 1846052 h 2158829"/>
              <a:gd name="connsiteX93" fmla="*/ 2789208 w 4572000"/>
              <a:gd name="connsiteY93" fmla="*/ 1817298 h 2158829"/>
              <a:gd name="connsiteX94" fmla="*/ 2702944 w 4572000"/>
              <a:gd name="connsiteY94" fmla="*/ 1880558 h 2158829"/>
              <a:gd name="connsiteX95" fmla="*/ 2645434 w 4572000"/>
              <a:gd name="connsiteY95" fmla="*/ 1903562 h 2158829"/>
              <a:gd name="connsiteX96" fmla="*/ 2547668 w 4572000"/>
              <a:gd name="connsiteY96" fmla="*/ 1909313 h 2158829"/>
              <a:gd name="connsiteX97" fmla="*/ 2472906 w 4572000"/>
              <a:gd name="connsiteY97" fmla="*/ 1886309 h 2158829"/>
              <a:gd name="connsiteX98" fmla="*/ 2369389 w 4572000"/>
              <a:gd name="connsiteY98" fmla="*/ 1846052 h 2158829"/>
              <a:gd name="connsiteX99" fmla="*/ 2345384 w 4572000"/>
              <a:gd name="connsiteY99" fmla="*/ 2123674 h 2158829"/>
              <a:gd name="connsiteX100" fmla="*/ 2242181 w 4572000"/>
              <a:gd name="connsiteY100" fmla="*/ 2158829 h 2158829"/>
              <a:gd name="connsiteX101" fmla="*/ 2179352 w 4572000"/>
              <a:gd name="connsiteY101" fmla="*/ 1975541 h 2158829"/>
              <a:gd name="connsiteX102" fmla="*/ 2069712 w 4572000"/>
              <a:gd name="connsiteY102" fmla="*/ 1809971 h 2158829"/>
              <a:gd name="connsiteX103" fmla="*/ 1982074 w 4572000"/>
              <a:gd name="connsiteY103" fmla="*/ 1811732 h 2158829"/>
              <a:gd name="connsiteX104" fmla="*/ 1902877 w 4572000"/>
              <a:gd name="connsiteY104" fmla="*/ 1801900 h 2158829"/>
              <a:gd name="connsiteX105" fmla="*/ 1777670 w 4572000"/>
              <a:gd name="connsiteY105" fmla="*/ 1668237 h 2158829"/>
              <a:gd name="connsiteX106" fmla="*/ 1605142 w 4572000"/>
              <a:gd name="connsiteY106" fmla="*/ 1577800 h 2158829"/>
              <a:gd name="connsiteX107" fmla="*/ 1441741 w 4572000"/>
              <a:gd name="connsiteY107" fmla="*/ 1427532 h 2158829"/>
              <a:gd name="connsiteX108" fmla="*/ 1431985 w 4572000"/>
              <a:gd name="connsiteY108" fmla="*/ 1184694 h 2158829"/>
              <a:gd name="connsiteX109" fmla="*/ 1311215 w 4572000"/>
              <a:gd name="connsiteY109" fmla="*/ 1063924 h 2158829"/>
              <a:gd name="connsiteX110" fmla="*/ 1232140 w 4572000"/>
              <a:gd name="connsiteY110" fmla="*/ 1081177 h 2158829"/>
              <a:gd name="connsiteX111" fmla="*/ 927340 w 4572000"/>
              <a:gd name="connsiteY111" fmla="*/ 1081177 h 2158829"/>
              <a:gd name="connsiteX112" fmla="*/ 774940 w 4572000"/>
              <a:gd name="connsiteY112" fmla="*/ 928777 h 2158829"/>
              <a:gd name="connsiteX113" fmla="*/ 774940 w 4572000"/>
              <a:gd name="connsiteY113" fmla="*/ 776377 h 2158829"/>
              <a:gd name="connsiteX114" fmla="*/ 774940 w 4572000"/>
              <a:gd name="connsiteY114" fmla="*/ 700177 h 2158829"/>
              <a:gd name="connsiteX115" fmla="*/ 833887 w 4572000"/>
              <a:gd name="connsiteY115" fmla="*/ 672860 h 2158829"/>
              <a:gd name="connsiteX116" fmla="*/ 816634 w 4572000"/>
              <a:gd name="connsiteY116" fmla="*/ 621102 h 2158829"/>
              <a:gd name="connsiteX117" fmla="*/ 776378 w 4572000"/>
              <a:gd name="connsiteY117" fmla="*/ 644105 h 2158829"/>
              <a:gd name="connsiteX118" fmla="*/ 690114 w 4572000"/>
              <a:gd name="connsiteY118" fmla="*/ 603849 h 2158829"/>
              <a:gd name="connsiteX119" fmla="*/ 649857 w 4572000"/>
              <a:gd name="connsiteY119" fmla="*/ 621102 h 2158829"/>
              <a:gd name="connsiteX120" fmla="*/ 609600 w 4572000"/>
              <a:gd name="connsiteY120" fmla="*/ 667109 h 2158829"/>
              <a:gd name="connsiteX121" fmla="*/ 552091 w 4572000"/>
              <a:gd name="connsiteY121" fmla="*/ 690113 h 2158829"/>
              <a:gd name="connsiteX122" fmla="*/ 500332 w 4572000"/>
              <a:gd name="connsiteY122" fmla="*/ 667109 h 2158829"/>
              <a:gd name="connsiteX123" fmla="*/ 460076 w 4572000"/>
              <a:gd name="connsiteY123" fmla="*/ 615351 h 2158829"/>
              <a:gd name="connsiteX124" fmla="*/ 425570 w 4572000"/>
              <a:gd name="connsiteY124" fmla="*/ 569343 h 2158829"/>
              <a:gd name="connsiteX125" fmla="*/ 356559 w 4572000"/>
              <a:gd name="connsiteY125" fmla="*/ 546339 h 2158829"/>
              <a:gd name="connsiteX126" fmla="*/ 333555 w 4572000"/>
              <a:gd name="connsiteY126" fmla="*/ 540588 h 2158829"/>
              <a:gd name="connsiteX127" fmla="*/ 299049 w 4572000"/>
              <a:gd name="connsiteY127" fmla="*/ 603849 h 2158829"/>
              <a:gd name="connsiteX128" fmla="*/ 247291 w 4572000"/>
              <a:gd name="connsiteY128" fmla="*/ 609600 h 2158829"/>
              <a:gd name="connsiteX129" fmla="*/ 201283 w 4572000"/>
              <a:gd name="connsiteY129" fmla="*/ 563592 h 2158829"/>
              <a:gd name="connsiteX130" fmla="*/ 195532 w 4572000"/>
              <a:gd name="connsiteY130" fmla="*/ 506083 h 2158829"/>
              <a:gd name="connsiteX131" fmla="*/ 143774 w 4572000"/>
              <a:gd name="connsiteY131" fmla="*/ 465826 h 2158829"/>
              <a:gd name="connsiteX132" fmla="*/ 109268 w 4572000"/>
              <a:gd name="connsiteY132" fmla="*/ 431320 h 2158829"/>
              <a:gd name="connsiteX133" fmla="*/ 80514 w 4572000"/>
              <a:gd name="connsiteY133" fmla="*/ 408317 h 2158829"/>
              <a:gd name="connsiteX134" fmla="*/ 80514 w 4572000"/>
              <a:gd name="connsiteY134" fmla="*/ 356558 h 2158829"/>
              <a:gd name="connsiteX135" fmla="*/ 86265 w 4572000"/>
              <a:gd name="connsiteY135" fmla="*/ 339305 h 2158829"/>
              <a:gd name="connsiteX136" fmla="*/ 40257 w 4572000"/>
              <a:gd name="connsiteY136" fmla="*/ 299049 h 2158829"/>
              <a:gd name="connsiteX137" fmla="*/ 0 w 4572000"/>
              <a:gd name="connsiteY137" fmla="*/ 264543 h 2158829"/>
              <a:gd name="connsiteX138" fmla="*/ 0 w 4572000"/>
              <a:gd name="connsiteY138" fmla="*/ 264543 h 2158829"/>
              <a:gd name="connsiteX139" fmla="*/ 63261 w 4572000"/>
              <a:gd name="connsiteY139" fmla="*/ 264543 h 2158829"/>
              <a:gd name="connsiteX140" fmla="*/ 80514 w 4572000"/>
              <a:gd name="connsiteY140" fmla="*/ 235788 h 2158829"/>
              <a:gd name="connsiteX141" fmla="*/ 92015 w 4572000"/>
              <a:gd name="connsiteY141" fmla="*/ 178279 h 2158829"/>
              <a:gd name="connsiteX142" fmla="*/ 40257 w 4572000"/>
              <a:gd name="connsiteY142" fmla="*/ 149524 h 2158829"/>
              <a:gd name="connsiteX0" fmla="*/ 40257 w 4572000"/>
              <a:gd name="connsiteY0" fmla="*/ 149524 h 2249175"/>
              <a:gd name="connsiteX1" fmla="*/ 69012 w 4572000"/>
              <a:gd name="connsiteY1" fmla="*/ 74762 h 2249175"/>
              <a:gd name="connsiteX2" fmla="*/ 115019 w 4572000"/>
              <a:gd name="connsiteY2" fmla="*/ 57509 h 2249175"/>
              <a:gd name="connsiteX3" fmla="*/ 161027 w 4572000"/>
              <a:gd name="connsiteY3" fmla="*/ 51758 h 2249175"/>
              <a:gd name="connsiteX4" fmla="*/ 212785 w 4572000"/>
              <a:gd name="connsiteY4" fmla="*/ 92015 h 2249175"/>
              <a:gd name="connsiteX5" fmla="*/ 293298 w 4572000"/>
              <a:gd name="connsiteY5" fmla="*/ 109268 h 2249175"/>
              <a:gd name="connsiteX6" fmla="*/ 327804 w 4572000"/>
              <a:gd name="connsiteY6" fmla="*/ 63260 h 2249175"/>
              <a:gd name="connsiteX7" fmla="*/ 327804 w 4572000"/>
              <a:gd name="connsiteY7" fmla="*/ 63260 h 2249175"/>
              <a:gd name="connsiteX8" fmla="*/ 448574 w 4572000"/>
              <a:gd name="connsiteY8" fmla="*/ 51758 h 2249175"/>
              <a:gd name="connsiteX9" fmla="*/ 517585 w 4572000"/>
              <a:gd name="connsiteY9" fmla="*/ 57509 h 2249175"/>
              <a:gd name="connsiteX10" fmla="*/ 603849 w 4572000"/>
              <a:gd name="connsiteY10" fmla="*/ 0 h 2249175"/>
              <a:gd name="connsiteX11" fmla="*/ 707366 w 4572000"/>
              <a:gd name="connsiteY11" fmla="*/ 0 h 2249175"/>
              <a:gd name="connsiteX12" fmla="*/ 810883 w 4572000"/>
              <a:gd name="connsiteY12" fmla="*/ 34505 h 2249175"/>
              <a:gd name="connsiteX13" fmla="*/ 897148 w 4572000"/>
              <a:gd name="connsiteY13" fmla="*/ 109268 h 2249175"/>
              <a:gd name="connsiteX14" fmla="*/ 966159 w 4572000"/>
              <a:gd name="connsiteY14" fmla="*/ 120769 h 2249175"/>
              <a:gd name="connsiteX15" fmla="*/ 1029419 w 4572000"/>
              <a:gd name="connsiteY15" fmla="*/ 184030 h 2249175"/>
              <a:gd name="connsiteX16" fmla="*/ 1109932 w 4572000"/>
              <a:gd name="connsiteY16" fmla="*/ 201283 h 2249175"/>
              <a:gd name="connsiteX17" fmla="*/ 1150189 w 4572000"/>
              <a:gd name="connsiteY17" fmla="*/ 184030 h 2249175"/>
              <a:gd name="connsiteX18" fmla="*/ 1213449 w 4572000"/>
              <a:gd name="connsiteY18" fmla="*/ 207034 h 2249175"/>
              <a:gd name="connsiteX19" fmla="*/ 1299714 w 4572000"/>
              <a:gd name="connsiteY19" fmla="*/ 184030 h 2249175"/>
              <a:gd name="connsiteX20" fmla="*/ 1357223 w 4572000"/>
              <a:gd name="connsiteY20" fmla="*/ 143773 h 2249175"/>
              <a:gd name="connsiteX21" fmla="*/ 1431985 w 4572000"/>
              <a:gd name="connsiteY21" fmla="*/ 132271 h 2249175"/>
              <a:gd name="connsiteX22" fmla="*/ 1598763 w 4572000"/>
              <a:gd name="connsiteY22" fmla="*/ 149524 h 2249175"/>
              <a:gd name="connsiteX23" fmla="*/ 1788544 w 4572000"/>
              <a:gd name="connsiteY23" fmla="*/ 195532 h 2249175"/>
              <a:gd name="connsiteX24" fmla="*/ 1926566 w 4572000"/>
              <a:gd name="connsiteY24" fmla="*/ 270294 h 2249175"/>
              <a:gd name="connsiteX25" fmla="*/ 2053087 w 4572000"/>
              <a:gd name="connsiteY25" fmla="*/ 333554 h 2249175"/>
              <a:gd name="connsiteX26" fmla="*/ 2058838 w 4572000"/>
              <a:gd name="connsiteY26" fmla="*/ 356558 h 2249175"/>
              <a:gd name="connsiteX27" fmla="*/ 2047336 w 4572000"/>
              <a:gd name="connsiteY27" fmla="*/ 414068 h 2249175"/>
              <a:gd name="connsiteX28" fmla="*/ 2035834 w 4572000"/>
              <a:gd name="connsiteY28" fmla="*/ 454324 h 2249175"/>
              <a:gd name="connsiteX29" fmla="*/ 2001329 w 4572000"/>
              <a:gd name="connsiteY29" fmla="*/ 477328 h 2249175"/>
              <a:gd name="connsiteX30" fmla="*/ 1989827 w 4572000"/>
              <a:gd name="connsiteY30" fmla="*/ 529086 h 2249175"/>
              <a:gd name="connsiteX31" fmla="*/ 1989827 w 4572000"/>
              <a:gd name="connsiteY31" fmla="*/ 615351 h 2249175"/>
              <a:gd name="connsiteX32" fmla="*/ 1996579 w 4572000"/>
              <a:gd name="connsiteY32" fmla="*/ 691689 h 2249175"/>
              <a:gd name="connsiteX33" fmla="*/ 2058152 w 4572000"/>
              <a:gd name="connsiteY33" fmla="*/ 731854 h 2249175"/>
              <a:gd name="connsiteX34" fmla="*/ 2105847 w 4572000"/>
              <a:gd name="connsiteY34" fmla="*/ 767101 h 2249175"/>
              <a:gd name="connsiteX35" fmla="*/ 2168106 w 4572000"/>
              <a:gd name="connsiteY35" fmla="*/ 777118 h 2249175"/>
              <a:gd name="connsiteX36" fmla="*/ 2248619 w 4572000"/>
              <a:gd name="connsiteY36" fmla="*/ 784539 h 2249175"/>
              <a:gd name="connsiteX37" fmla="*/ 2306129 w 4572000"/>
              <a:gd name="connsiteY37" fmla="*/ 764875 h 2249175"/>
              <a:gd name="connsiteX38" fmla="*/ 2346385 w 4572000"/>
              <a:gd name="connsiteY38" fmla="*/ 730369 h 2249175"/>
              <a:gd name="connsiteX39" fmla="*/ 2398144 w 4572000"/>
              <a:gd name="connsiteY39" fmla="*/ 730369 h 2249175"/>
              <a:gd name="connsiteX40" fmla="*/ 2455653 w 4572000"/>
              <a:gd name="connsiteY40" fmla="*/ 741871 h 2249175"/>
              <a:gd name="connsiteX41" fmla="*/ 2536166 w 4572000"/>
              <a:gd name="connsiteY41" fmla="*/ 638354 h 2249175"/>
              <a:gd name="connsiteX42" fmla="*/ 2639683 w 4572000"/>
              <a:gd name="connsiteY42" fmla="*/ 621102 h 2249175"/>
              <a:gd name="connsiteX43" fmla="*/ 2766204 w 4572000"/>
              <a:gd name="connsiteY43" fmla="*/ 626852 h 2249175"/>
              <a:gd name="connsiteX44" fmla="*/ 2858219 w 4572000"/>
              <a:gd name="connsiteY44" fmla="*/ 684362 h 2249175"/>
              <a:gd name="connsiteX45" fmla="*/ 2927231 w 4572000"/>
              <a:gd name="connsiteY45" fmla="*/ 626852 h 2249175"/>
              <a:gd name="connsiteX46" fmla="*/ 3007744 w 4572000"/>
              <a:gd name="connsiteY46" fmla="*/ 517585 h 2249175"/>
              <a:gd name="connsiteX47" fmla="*/ 3134265 w 4572000"/>
              <a:gd name="connsiteY47" fmla="*/ 379562 h 2249175"/>
              <a:gd name="connsiteX48" fmla="*/ 3237782 w 4572000"/>
              <a:gd name="connsiteY48" fmla="*/ 333554 h 2249175"/>
              <a:gd name="connsiteX49" fmla="*/ 3306793 w 4572000"/>
              <a:gd name="connsiteY49" fmla="*/ 195532 h 2249175"/>
              <a:gd name="connsiteX50" fmla="*/ 3444815 w 4572000"/>
              <a:gd name="connsiteY50" fmla="*/ 195532 h 2249175"/>
              <a:gd name="connsiteX51" fmla="*/ 3623095 w 4572000"/>
              <a:gd name="connsiteY51" fmla="*/ 166777 h 2249175"/>
              <a:gd name="connsiteX52" fmla="*/ 3766868 w 4572000"/>
              <a:gd name="connsiteY52" fmla="*/ 103517 h 2249175"/>
              <a:gd name="connsiteX53" fmla="*/ 3841631 w 4572000"/>
              <a:gd name="connsiteY53" fmla="*/ 51758 h 2249175"/>
              <a:gd name="connsiteX54" fmla="*/ 3956649 w 4572000"/>
              <a:gd name="connsiteY54" fmla="*/ 5751 h 2249175"/>
              <a:gd name="connsiteX55" fmla="*/ 4019910 w 4572000"/>
              <a:gd name="connsiteY55" fmla="*/ 92015 h 2249175"/>
              <a:gd name="connsiteX56" fmla="*/ 3945148 w 4572000"/>
              <a:gd name="connsiteY56" fmla="*/ 212785 h 2249175"/>
              <a:gd name="connsiteX57" fmla="*/ 3870385 w 4572000"/>
              <a:gd name="connsiteY57" fmla="*/ 299049 h 2249175"/>
              <a:gd name="connsiteX58" fmla="*/ 3956649 w 4572000"/>
              <a:gd name="connsiteY58" fmla="*/ 414068 h 2249175"/>
              <a:gd name="connsiteX59" fmla="*/ 3962400 w 4572000"/>
              <a:gd name="connsiteY59" fmla="*/ 506083 h 2249175"/>
              <a:gd name="connsiteX60" fmla="*/ 3899140 w 4572000"/>
              <a:gd name="connsiteY60" fmla="*/ 592347 h 2249175"/>
              <a:gd name="connsiteX61" fmla="*/ 3916393 w 4572000"/>
              <a:gd name="connsiteY61" fmla="*/ 701615 h 2249175"/>
              <a:gd name="connsiteX62" fmla="*/ 4008408 w 4572000"/>
              <a:gd name="connsiteY62" fmla="*/ 713117 h 2249175"/>
              <a:gd name="connsiteX63" fmla="*/ 4094672 w 4572000"/>
              <a:gd name="connsiteY63" fmla="*/ 667109 h 2249175"/>
              <a:gd name="connsiteX64" fmla="*/ 4180936 w 4572000"/>
              <a:gd name="connsiteY64" fmla="*/ 718868 h 2249175"/>
              <a:gd name="connsiteX65" fmla="*/ 4221193 w 4572000"/>
              <a:gd name="connsiteY65" fmla="*/ 747622 h 2249175"/>
              <a:gd name="connsiteX66" fmla="*/ 4301706 w 4572000"/>
              <a:gd name="connsiteY66" fmla="*/ 839637 h 2249175"/>
              <a:gd name="connsiteX67" fmla="*/ 4405223 w 4572000"/>
              <a:gd name="connsiteY67" fmla="*/ 862641 h 2249175"/>
              <a:gd name="connsiteX68" fmla="*/ 4491487 w 4572000"/>
              <a:gd name="connsiteY68" fmla="*/ 925902 h 2249175"/>
              <a:gd name="connsiteX69" fmla="*/ 4560498 w 4572000"/>
              <a:gd name="connsiteY69" fmla="*/ 1000664 h 2249175"/>
              <a:gd name="connsiteX70" fmla="*/ 4572000 w 4572000"/>
              <a:gd name="connsiteY70" fmla="*/ 1058173 h 2249175"/>
              <a:gd name="connsiteX71" fmla="*/ 4566249 w 4572000"/>
              <a:gd name="connsiteY71" fmla="*/ 1069675 h 2249175"/>
              <a:gd name="connsiteX72" fmla="*/ 4445480 w 4572000"/>
              <a:gd name="connsiteY72" fmla="*/ 1201947 h 2249175"/>
              <a:gd name="connsiteX73" fmla="*/ 4186687 w 4572000"/>
              <a:gd name="connsiteY73" fmla="*/ 1472241 h 2249175"/>
              <a:gd name="connsiteX74" fmla="*/ 4060166 w 4572000"/>
              <a:gd name="connsiteY74" fmla="*/ 1472241 h 2249175"/>
              <a:gd name="connsiteX75" fmla="*/ 3985404 w 4572000"/>
              <a:gd name="connsiteY75" fmla="*/ 1598762 h 2249175"/>
              <a:gd name="connsiteX76" fmla="*/ 3950898 w 4572000"/>
              <a:gd name="connsiteY76" fmla="*/ 1690777 h 2249175"/>
              <a:gd name="connsiteX77" fmla="*/ 3956649 w 4572000"/>
              <a:gd name="connsiteY77" fmla="*/ 1794294 h 2249175"/>
              <a:gd name="connsiteX78" fmla="*/ 3962400 w 4572000"/>
              <a:gd name="connsiteY78" fmla="*/ 1886309 h 2249175"/>
              <a:gd name="connsiteX79" fmla="*/ 3899140 w 4572000"/>
              <a:gd name="connsiteY79" fmla="*/ 1926566 h 2249175"/>
              <a:gd name="connsiteX80" fmla="*/ 3847382 w 4572000"/>
              <a:gd name="connsiteY80" fmla="*/ 1943819 h 2249175"/>
              <a:gd name="connsiteX81" fmla="*/ 3847382 w 4572000"/>
              <a:gd name="connsiteY81" fmla="*/ 1943819 h 2249175"/>
              <a:gd name="connsiteX82" fmla="*/ 3772619 w 4572000"/>
              <a:gd name="connsiteY82" fmla="*/ 1892060 h 2249175"/>
              <a:gd name="connsiteX83" fmla="*/ 3772619 w 4572000"/>
              <a:gd name="connsiteY83" fmla="*/ 1892060 h 2249175"/>
              <a:gd name="connsiteX84" fmla="*/ 3577087 w 4572000"/>
              <a:gd name="connsiteY84" fmla="*/ 1920815 h 2249175"/>
              <a:gd name="connsiteX85" fmla="*/ 3421812 w 4572000"/>
              <a:gd name="connsiteY85" fmla="*/ 1966822 h 2249175"/>
              <a:gd name="connsiteX86" fmla="*/ 3255034 w 4572000"/>
              <a:gd name="connsiteY86" fmla="*/ 1995577 h 2249175"/>
              <a:gd name="connsiteX87" fmla="*/ 3099759 w 4572000"/>
              <a:gd name="connsiteY87" fmla="*/ 1978324 h 2249175"/>
              <a:gd name="connsiteX88" fmla="*/ 2898476 w 4572000"/>
              <a:gd name="connsiteY88" fmla="*/ 1961071 h 2249175"/>
              <a:gd name="connsiteX89" fmla="*/ 2898476 w 4572000"/>
              <a:gd name="connsiteY89" fmla="*/ 1961071 h 2249175"/>
              <a:gd name="connsiteX90" fmla="*/ 2863970 w 4572000"/>
              <a:gd name="connsiteY90" fmla="*/ 1989826 h 2249175"/>
              <a:gd name="connsiteX91" fmla="*/ 2835215 w 4572000"/>
              <a:gd name="connsiteY91" fmla="*/ 1943819 h 2249175"/>
              <a:gd name="connsiteX92" fmla="*/ 2823714 w 4572000"/>
              <a:gd name="connsiteY92" fmla="*/ 1846052 h 2249175"/>
              <a:gd name="connsiteX93" fmla="*/ 2789208 w 4572000"/>
              <a:gd name="connsiteY93" fmla="*/ 1817298 h 2249175"/>
              <a:gd name="connsiteX94" fmla="*/ 2702944 w 4572000"/>
              <a:gd name="connsiteY94" fmla="*/ 1880558 h 2249175"/>
              <a:gd name="connsiteX95" fmla="*/ 2645434 w 4572000"/>
              <a:gd name="connsiteY95" fmla="*/ 1903562 h 2249175"/>
              <a:gd name="connsiteX96" fmla="*/ 2547668 w 4572000"/>
              <a:gd name="connsiteY96" fmla="*/ 1909313 h 2249175"/>
              <a:gd name="connsiteX97" fmla="*/ 2472906 w 4572000"/>
              <a:gd name="connsiteY97" fmla="*/ 1886309 h 2249175"/>
              <a:gd name="connsiteX98" fmla="*/ 2414082 w 4572000"/>
              <a:gd name="connsiteY98" fmla="*/ 2249175 h 2249175"/>
              <a:gd name="connsiteX99" fmla="*/ 2345384 w 4572000"/>
              <a:gd name="connsiteY99" fmla="*/ 2123674 h 2249175"/>
              <a:gd name="connsiteX100" fmla="*/ 2242181 w 4572000"/>
              <a:gd name="connsiteY100" fmla="*/ 2158829 h 2249175"/>
              <a:gd name="connsiteX101" fmla="*/ 2179352 w 4572000"/>
              <a:gd name="connsiteY101" fmla="*/ 1975541 h 2249175"/>
              <a:gd name="connsiteX102" fmla="*/ 2069712 w 4572000"/>
              <a:gd name="connsiteY102" fmla="*/ 1809971 h 2249175"/>
              <a:gd name="connsiteX103" fmla="*/ 1982074 w 4572000"/>
              <a:gd name="connsiteY103" fmla="*/ 1811732 h 2249175"/>
              <a:gd name="connsiteX104" fmla="*/ 1902877 w 4572000"/>
              <a:gd name="connsiteY104" fmla="*/ 1801900 h 2249175"/>
              <a:gd name="connsiteX105" fmla="*/ 1777670 w 4572000"/>
              <a:gd name="connsiteY105" fmla="*/ 1668237 h 2249175"/>
              <a:gd name="connsiteX106" fmla="*/ 1605142 w 4572000"/>
              <a:gd name="connsiteY106" fmla="*/ 1577800 h 2249175"/>
              <a:gd name="connsiteX107" fmla="*/ 1441741 w 4572000"/>
              <a:gd name="connsiteY107" fmla="*/ 1427532 h 2249175"/>
              <a:gd name="connsiteX108" fmla="*/ 1431985 w 4572000"/>
              <a:gd name="connsiteY108" fmla="*/ 1184694 h 2249175"/>
              <a:gd name="connsiteX109" fmla="*/ 1311215 w 4572000"/>
              <a:gd name="connsiteY109" fmla="*/ 1063924 h 2249175"/>
              <a:gd name="connsiteX110" fmla="*/ 1232140 w 4572000"/>
              <a:gd name="connsiteY110" fmla="*/ 1081177 h 2249175"/>
              <a:gd name="connsiteX111" fmla="*/ 927340 w 4572000"/>
              <a:gd name="connsiteY111" fmla="*/ 1081177 h 2249175"/>
              <a:gd name="connsiteX112" fmla="*/ 774940 w 4572000"/>
              <a:gd name="connsiteY112" fmla="*/ 928777 h 2249175"/>
              <a:gd name="connsiteX113" fmla="*/ 774940 w 4572000"/>
              <a:gd name="connsiteY113" fmla="*/ 776377 h 2249175"/>
              <a:gd name="connsiteX114" fmla="*/ 774940 w 4572000"/>
              <a:gd name="connsiteY114" fmla="*/ 700177 h 2249175"/>
              <a:gd name="connsiteX115" fmla="*/ 833887 w 4572000"/>
              <a:gd name="connsiteY115" fmla="*/ 672860 h 2249175"/>
              <a:gd name="connsiteX116" fmla="*/ 816634 w 4572000"/>
              <a:gd name="connsiteY116" fmla="*/ 621102 h 2249175"/>
              <a:gd name="connsiteX117" fmla="*/ 776378 w 4572000"/>
              <a:gd name="connsiteY117" fmla="*/ 644105 h 2249175"/>
              <a:gd name="connsiteX118" fmla="*/ 690114 w 4572000"/>
              <a:gd name="connsiteY118" fmla="*/ 603849 h 2249175"/>
              <a:gd name="connsiteX119" fmla="*/ 649857 w 4572000"/>
              <a:gd name="connsiteY119" fmla="*/ 621102 h 2249175"/>
              <a:gd name="connsiteX120" fmla="*/ 609600 w 4572000"/>
              <a:gd name="connsiteY120" fmla="*/ 667109 h 2249175"/>
              <a:gd name="connsiteX121" fmla="*/ 552091 w 4572000"/>
              <a:gd name="connsiteY121" fmla="*/ 690113 h 2249175"/>
              <a:gd name="connsiteX122" fmla="*/ 500332 w 4572000"/>
              <a:gd name="connsiteY122" fmla="*/ 667109 h 2249175"/>
              <a:gd name="connsiteX123" fmla="*/ 460076 w 4572000"/>
              <a:gd name="connsiteY123" fmla="*/ 615351 h 2249175"/>
              <a:gd name="connsiteX124" fmla="*/ 425570 w 4572000"/>
              <a:gd name="connsiteY124" fmla="*/ 569343 h 2249175"/>
              <a:gd name="connsiteX125" fmla="*/ 356559 w 4572000"/>
              <a:gd name="connsiteY125" fmla="*/ 546339 h 2249175"/>
              <a:gd name="connsiteX126" fmla="*/ 333555 w 4572000"/>
              <a:gd name="connsiteY126" fmla="*/ 540588 h 2249175"/>
              <a:gd name="connsiteX127" fmla="*/ 299049 w 4572000"/>
              <a:gd name="connsiteY127" fmla="*/ 603849 h 2249175"/>
              <a:gd name="connsiteX128" fmla="*/ 247291 w 4572000"/>
              <a:gd name="connsiteY128" fmla="*/ 609600 h 2249175"/>
              <a:gd name="connsiteX129" fmla="*/ 201283 w 4572000"/>
              <a:gd name="connsiteY129" fmla="*/ 563592 h 2249175"/>
              <a:gd name="connsiteX130" fmla="*/ 195532 w 4572000"/>
              <a:gd name="connsiteY130" fmla="*/ 506083 h 2249175"/>
              <a:gd name="connsiteX131" fmla="*/ 143774 w 4572000"/>
              <a:gd name="connsiteY131" fmla="*/ 465826 h 2249175"/>
              <a:gd name="connsiteX132" fmla="*/ 109268 w 4572000"/>
              <a:gd name="connsiteY132" fmla="*/ 431320 h 2249175"/>
              <a:gd name="connsiteX133" fmla="*/ 80514 w 4572000"/>
              <a:gd name="connsiteY133" fmla="*/ 408317 h 2249175"/>
              <a:gd name="connsiteX134" fmla="*/ 80514 w 4572000"/>
              <a:gd name="connsiteY134" fmla="*/ 356558 h 2249175"/>
              <a:gd name="connsiteX135" fmla="*/ 86265 w 4572000"/>
              <a:gd name="connsiteY135" fmla="*/ 339305 h 2249175"/>
              <a:gd name="connsiteX136" fmla="*/ 40257 w 4572000"/>
              <a:gd name="connsiteY136" fmla="*/ 299049 h 2249175"/>
              <a:gd name="connsiteX137" fmla="*/ 0 w 4572000"/>
              <a:gd name="connsiteY137" fmla="*/ 264543 h 2249175"/>
              <a:gd name="connsiteX138" fmla="*/ 0 w 4572000"/>
              <a:gd name="connsiteY138" fmla="*/ 264543 h 2249175"/>
              <a:gd name="connsiteX139" fmla="*/ 63261 w 4572000"/>
              <a:gd name="connsiteY139" fmla="*/ 264543 h 2249175"/>
              <a:gd name="connsiteX140" fmla="*/ 80514 w 4572000"/>
              <a:gd name="connsiteY140" fmla="*/ 235788 h 2249175"/>
              <a:gd name="connsiteX141" fmla="*/ 92015 w 4572000"/>
              <a:gd name="connsiteY141" fmla="*/ 178279 h 2249175"/>
              <a:gd name="connsiteX142" fmla="*/ 40257 w 4572000"/>
              <a:gd name="connsiteY142" fmla="*/ 149524 h 2249175"/>
              <a:gd name="connsiteX0" fmla="*/ 40257 w 4572000"/>
              <a:gd name="connsiteY0" fmla="*/ 149524 h 2255019"/>
              <a:gd name="connsiteX1" fmla="*/ 69012 w 4572000"/>
              <a:gd name="connsiteY1" fmla="*/ 74762 h 2255019"/>
              <a:gd name="connsiteX2" fmla="*/ 115019 w 4572000"/>
              <a:gd name="connsiteY2" fmla="*/ 57509 h 2255019"/>
              <a:gd name="connsiteX3" fmla="*/ 161027 w 4572000"/>
              <a:gd name="connsiteY3" fmla="*/ 51758 h 2255019"/>
              <a:gd name="connsiteX4" fmla="*/ 212785 w 4572000"/>
              <a:gd name="connsiteY4" fmla="*/ 92015 h 2255019"/>
              <a:gd name="connsiteX5" fmla="*/ 293298 w 4572000"/>
              <a:gd name="connsiteY5" fmla="*/ 109268 h 2255019"/>
              <a:gd name="connsiteX6" fmla="*/ 327804 w 4572000"/>
              <a:gd name="connsiteY6" fmla="*/ 63260 h 2255019"/>
              <a:gd name="connsiteX7" fmla="*/ 327804 w 4572000"/>
              <a:gd name="connsiteY7" fmla="*/ 63260 h 2255019"/>
              <a:gd name="connsiteX8" fmla="*/ 448574 w 4572000"/>
              <a:gd name="connsiteY8" fmla="*/ 51758 h 2255019"/>
              <a:gd name="connsiteX9" fmla="*/ 517585 w 4572000"/>
              <a:gd name="connsiteY9" fmla="*/ 57509 h 2255019"/>
              <a:gd name="connsiteX10" fmla="*/ 603849 w 4572000"/>
              <a:gd name="connsiteY10" fmla="*/ 0 h 2255019"/>
              <a:gd name="connsiteX11" fmla="*/ 707366 w 4572000"/>
              <a:gd name="connsiteY11" fmla="*/ 0 h 2255019"/>
              <a:gd name="connsiteX12" fmla="*/ 810883 w 4572000"/>
              <a:gd name="connsiteY12" fmla="*/ 34505 h 2255019"/>
              <a:gd name="connsiteX13" fmla="*/ 897148 w 4572000"/>
              <a:gd name="connsiteY13" fmla="*/ 109268 h 2255019"/>
              <a:gd name="connsiteX14" fmla="*/ 966159 w 4572000"/>
              <a:gd name="connsiteY14" fmla="*/ 120769 h 2255019"/>
              <a:gd name="connsiteX15" fmla="*/ 1029419 w 4572000"/>
              <a:gd name="connsiteY15" fmla="*/ 184030 h 2255019"/>
              <a:gd name="connsiteX16" fmla="*/ 1109932 w 4572000"/>
              <a:gd name="connsiteY16" fmla="*/ 201283 h 2255019"/>
              <a:gd name="connsiteX17" fmla="*/ 1150189 w 4572000"/>
              <a:gd name="connsiteY17" fmla="*/ 184030 h 2255019"/>
              <a:gd name="connsiteX18" fmla="*/ 1213449 w 4572000"/>
              <a:gd name="connsiteY18" fmla="*/ 207034 h 2255019"/>
              <a:gd name="connsiteX19" fmla="*/ 1299714 w 4572000"/>
              <a:gd name="connsiteY19" fmla="*/ 184030 h 2255019"/>
              <a:gd name="connsiteX20" fmla="*/ 1357223 w 4572000"/>
              <a:gd name="connsiteY20" fmla="*/ 143773 h 2255019"/>
              <a:gd name="connsiteX21" fmla="*/ 1431985 w 4572000"/>
              <a:gd name="connsiteY21" fmla="*/ 132271 h 2255019"/>
              <a:gd name="connsiteX22" fmla="*/ 1598763 w 4572000"/>
              <a:gd name="connsiteY22" fmla="*/ 149524 h 2255019"/>
              <a:gd name="connsiteX23" fmla="*/ 1788544 w 4572000"/>
              <a:gd name="connsiteY23" fmla="*/ 195532 h 2255019"/>
              <a:gd name="connsiteX24" fmla="*/ 1926566 w 4572000"/>
              <a:gd name="connsiteY24" fmla="*/ 270294 h 2255019"/>
              <a:gd name="connsiteX25" fmla="*/ 2053087 w 4572000"/>
              <a:gd name="connsiteY25" fmla="*/ 333554 h 2255019"/>
              <a:gd name="connsiteX26" fmla="*/ 2058838 w 4572000"/>
              <a:gd name="connsiteY26" fmla="*/ 356558 h 2255019"/>
              <a:gd name="connsiteX27" fmla="*/ 2047336 w 4572000"/>
              <a:gd name="connsiteY27" fmla="*/ 414068 h 2255019"/>
              <a:gd name="connsiteX28" fmla="*/ 2035834 w 4572000"/>
              <a:gd name="connsiteY28" fmla="*/ 454324 h 2255019"/>
              <a:gd name="connsiteX29" fmla="*/ 2001329 w 4572000"/>
              <a:gd name="connsiteY29" fmla="*/ 477328 h 2255019"/>
              <a:gd name="connsiteX30" fmla="*/ 1989827 w 4572000"/>
              <a:gd name="connsiteY30" fmla="*/ 529086 h 2255019"/>
              <a:gd name="connsiteX31" fmla="*/ 1989827 w 4572000"/>
              <a:gd name="connsiteY31" fmla="*/ 615351 h 2255019"/>
              <a:gd name="connsiteX32" fmla="*/ 1996579 w 4572000"/>
              <a:gd name="connsiteY32" fmla="*/ 691689 h 2255019"/>
              <a:gd name="connsiteX33" fmla="*/ 2058152 w 4572000"/>
              <a:gd name="connsiteY33" fmla="*/ 731854 h 2255019"/>
              <a:gd name="connsiteX34" fmla="*/ 2105847 w 4572000"/>
              <a:gd name="connsiteY34" fmla="*/ 767101 h 2255019"/>
              <a:gd name="connsiteX35" fmla="*/ 2168106 w 4572000"/>
              <a:gd name="connsiteY35" fmla="*/ 777118 h 2255019"/>
              <a:gd name="connsiteX36" fmla="*/ 2248619 w 4572000"/>
              <a:gd name="connsiteY36" fmla="*/ 784539 h 2255019"/>
              <a:gd name="connsiteX37" fmla="*/ 2306129 w 4572000"/>
              <a:gd name="connsiteY37" fmla="*/ 764875 h 2255019"/>
              <a:gd name="connsiteX38" fmla="*/ 2346385 w 4572000"/>
              <a:gd name="connsiteY38" fmla="*/ 730369 h 2255019"/>
              <a:gd name="connsiteX39" fmla="*/ 2398144 w 4572000"/>
              <a:gd name="connsiteY39" fmla="*/ 730369 h 2255019"/>
              <a:gd name="connsiteX40" fmla="*/ 2455653 w 4572000"/>
              <a:gd name="connsiteY40" fmla="*/ 741871 h 2255019"/>
              <a:gd name="connsiteX41" fmla="*/ 2536166 w 4572000"/>
              <a:gd name="connsiteY41" fmla="*/ 638354 h 2255019"/>
              <a:gd name="connsiteX42" fmla="*/ 2639683 w 4572000"/>
              <a:gd name="connsiteY42" fmla="*/ 621102 h 2255019"/>
              <a:gd name="connsiteX43" fmla="*/ 2766204 w 4572000"/>
              <a:gd name="connsiteY43" fmla="*/ 626852 h 2255019"/>
              <a:gd name="connsiteX44" fmla="*/ 2858219 w 4572000"/>
              <a:gd name="connsiteY44" fmla="*/ 684362 h 2255019"/>
              <a:gd name="connsiteX45" fmla="*/ 2927231 w 4572000"/>
              <a:gd name="connsiteY45" fmla="*/ 626852 h 2255019"/>
              <a:gd name="connsiteX46" fmla="*/ 3007744 w 4572000"/>
              <a:gd name="connsiteY46" fmla="*/ 517585 h 2255019"/>
              <a:gd name="connsiteX47" fmla="*/ 3134265 w 4572000"/>
              <a:gd name="connsiteY47" fmla="*/ 379562 h 2255019"/>
              <a:gd name="connsiteX48" fmla="*/ 3237782 w 4572000"/>
              <a:gd name="connsiteY48" fmla="*/ 333554 h 2255019"/>
              <a:gd name="connsiteX49" fmla="*/ 3306793 w 4572000"/>
              <a:gd name="connsiteY49" fmla="*/ 195532 h 2255019"/>
              <a:gd name="connsiteX50" fmla="*/ 3444815 w 4572000"/>
              <a:gd name="connsiteY50" fmla="*/ 195532 h 2255019"/>
              <a:gd name="connsiteX51" fmla="*/ 3623095 w 4572000"/>
              <a:gd name="connsiteY51" fmla="*/ 166777 h 2255019"/>
              <a:gd name="connsiteX52" fmla="*/ 3766868 w 4572000"/>
              <a:gd name="connsiteY52" fmla="*/ 103517 h 2255019"/>
              <a:gd name="connsiteX53" fmla="*/ 3841631 w 4572000"/>
              <a:gd name="connsiteY53" fmla="*/ 51758 h 2255019"/>
              <a:gd name="connsiteX54" fmla="*/ 3956649 w 4572000"/>
              <a:gd name="connsiteY54" fmla="*/ 5751 h 2255019"/>
              <a:gd name="connsiteX55" fmla="*/ 4019910 w 4572000"/>
              <a:gd name="connsiteY55" fmla="*/ 92015 h 2255019"/>
              <a:gd name="connsiteX56" fmla="*/ 3945148 w 4572000"/>
              <a:gd name="connsiteY56" fmla="*/ 212785 h 2255019"/>
              <a:gd name="connsiteX57" fmla="*/ 3870385 w 4572000"/>
              <a:gd name="connsiteY57" fmla="*/ 299049 h 2255019"/>
              <a:gd name="connsiteX58" fmla="*/ 3956649 w 4572000"/>
              <a:gd name="connsiteY58" fmla="*/ 414068 h 2255019"/>
              <a:gd name="connsiteX59" fmla="*/ 3962400 w 4572000"/>
              <a:gd name="connsiteY59" fmla="*/ 506083 h 2255019"/>
              <a:gd name="connsiteX60" fmla="*/ 3899140 w 4572000"/>
              <a:gd name="connsiteY60" fmla="*/ 592347 h 2255019"/>
              <a:gd name="connsiteX61" fmla="*/ 3916393 w 4572000"/>
              <a:gd name="connsiteY61" fmla="*/ 701615 h 2255019"/>
              <a:gd name="connsiteX62" fmla="*/ 4008408 w 4572000"/>
              <a:gd name="connsiteY62" fmla="*/ 713117 h 2255019"/>
              <a:gd name="connsiteX63" fmla="*/ 4094672 w 4572000"/>
              <a:gd name="connsiteY63" fmla="*/ 667109 h 2255019"/>
              <a:gd name="connsiteX64" fmla="*/ 4180936 w 4572000"/>
              <a:gd name="connsiteY64" fmla="*/ 718868 h 2255019"/>
              <a:gd name="connsiteX65" fmla="*/ 4221193 w 4572000"/>
              <a:gd name="connsiteY65" fmla="*/ 747622 h 2255019"/>
              <a:gd name="connsiteX66" fmla="*/ 4301706 w 4572000"/>
              <a:gd name="connsiteY66" fmla="*/ 839637 h 2255019"/>
              <a:gd name="connsiteX67" fmla="*/ 4405223 w 4572000"/>
              <a:gd name="connsiteY67" fmla="*/ 862641 h 2255019"/>
              <a:gd name="connsiteX68" fmla="*/ 4491487 w 4572000"/>
              <a:gd name="connsiteY68" fmla="*/ 925902 h 2255019"/>
              <a:gd name="connsiteX69" fmla="*/ 4560498 w 4572000"/>
              <a:gd name="connsiteY69" fmla="*/ 1000664 h 2255019"/>
              <a:gd name="connsiteX70" fmla="*/ 4572000 w 4572000"/>
              <a:gd name="connsiteY70" fmla="*/ 1058173 h 2255019"/>
              <a:gd name="connsiteX71" fmla="*/ 4566249 w 4572000"/>
              <a:gd name="connsiteY71" fmla="*/ 1069675 h 2255019"/>
              <a:gd name="connsiteX72" fmla="*/ 4445480 w 4572000"/>
              <a:gd name="connsiteY72" fmla="*/ 1201947 h 2255019"/>
              <a:gd name="connsiteX73" fmla="*/ 4186687 w 4572000"/>
              <a:gd name="connsiteY73" fmla="*/ 1472241 h 2255019"/>
              <a:gd name="connsiteX74" fmla="*/ 4060166 w 4572000"/>
              <a:gd name="connsiteY74" fmla="*/ 1472241 h 2255019"/>
              <a:gd name="connsiteX75" fmla="*/ 3985404 w 4572000"/>
              <a:gd name="connsiteY75" fmla="*/ 1598762 h 2255019"/>
              <a:gd name="connsiteX76" fmla="*/ 3950898 w 4572000"/>
              <a:gd name="connsiteY76" fmla="*/ 1690777 h 2255019"/>
              <a:gd name="connsiteX77" fmla="*/ 3956649 w 4572000"/>
              <a:gd name="connsiteY77" fmla="*/ 1794294 h 2255019"/>
              <a:gd name="connsiteX78" fmla="*/ 3962400 w 4572000"/>
              <a:gd name="connsiteY78" fmla="*/ 1886309 h 2255019"/>
              <a:gd name="connsiteX79" fmla="*/ 3899140 w 4572000"/>
              <a:gd name="connsiteY79" fmla="*/ 1926566 h 2255019"/>
              <a:gd name="connsiteX80" fmla="*/ 3847382 w 4572000"/>
              <a:gd name="connsiteY80" fmla="*/ 1943819 h 2255019"/>
              <a:gd name="connsiteX81" fmla="*/ 3847382 w 4572000"/>
              <a:gd name="connsiteY81" fmla="*/ 1943819 h 2255019"/>
              <a:gd name="connsiteX82" fmla="*/ 3772619 w 4572000"/>
              <a:gd name="connsiteY82" fmla="*/ 1892060 h 2255019"/>
              <a:gd name="connsiteX83" fmla="*/ 3772619 w 4572000"/>
              <a:gd name="connsiteY83" fmla="*/ 1892060 h 2255019"/>
              <a:gd name="connsiteX84" fmla="*/ 3577087 w 4572000"/>
              <a:gd name="connsiteY84" fmla="*/ 1920815 h 2255019"/>
              <a:gd name="connsiteX85" fmla="*/ 3421812 w 4572000"/>
              <a:gd name="connsiteY85" fmla="*/ 1966822 h 2255019"/>
              <a:gd name="connsiteX86" fmla="*/ 3255034 w 4572000"/>
              <a:gd name="connsiteY86" fmla="*/ 1995577 h 2255019"/>
              <a:gd name="connsiteX87" fmla="*/ 3099759 w 4572000"/>
              <a:gd name="connsiteY87" fmla="*/ 1978324 h 2255019"/>
              <a:gd name="connsiteX88" fmla="*/ 2898476 w 4572000"/>
              <a:gd name="connsiteY88" fmla="*/ 1961071 h 2255019"/>
              <a:gd name="connsiteX89" fmla="*/ 2898476 w 4572000"/>
              <a:gd name="connsiteY89" fmla="*/ 1961071 h 2255019"/>
              <a:gd name="connsiteX90" fmla="*/ 2863970 w 4572000"/>
              <a:gd name="connsiteY90" fmla="*/ 1989826 h 2255019"/>
              <a:gd name="connsiteX91" fmla="*/ 2835215 w 4572000"/>
              <a:gd name="connsiteY91" fmla="*/ 1943819 h 2255019"/>
              <a:gd name="connsiteX92" fmla="*/ 2823714 w 4572000"/>
              <a:gd name="connsiteY92" fmla="*/ 1846052 h 2255019"/>
              <a:gd name="connsiteX93" fmla="*/ 2789208 w 4572000"/>
              <a:gd name="connsiteY93" fmla="*/ 1817298 h 2255019"/>
              <a:gd name="connsiteX94" fmla="*/ 2702944 w 4572000"/>
              <a:gd name="connsiteY94" fmla="*/ 1880558 h 2255019"/>
              <a:gd name="connsiteX95" fmla="*/ 2645434 w 4572000"/>
              <a:gd name="connsiteY95" fmla="*/ 1903562 h 2255019"/>
              <a:gd name="connsiteX96" fmla="*/ 2547668 w 4572000"/>
              <a:gd name="connsiteY96" fmla="*/ 1909313 h 2255019"/>
              <a:gd name="connsiteX97" fmla="*/ 2501346 w 4572000"/>
              <a:gd name="connsiteY97" fmla="*/ 2255019 h 2255019"/>
              <a:gd name="connsiteX98" fmla="*/ 2414082 w 4572000"/>
              <a:gd name="connsiteY98" fmla="*/ 2249175 h 2255019"/>
              <a:gd name="connsiteX99" fmla="*/ 2345384 w 4572000"/>
              <a:gd name="connsiteY99" fmla="*/ 2123674 h 2255019"/>
              <a:gd name="connsiteX100" fmla="*/ 2242181 w 4572000"/>
              <a:gd name="connsiteY100" fmla="*/ 2158829 h 2255019"/>
              <a:gd name="connsiteX101" fmla="*/ 2179352 w 4572000"/>
              <a:gd name="connsiteY101" fmla="*/ 1975541 h 2255019"/>
              <a:gd name="connsiteX102" fmla="*/ 2069712 w 4572000"/>
              <a:gd name="connsiteY102" fmla="*/ 1809971 h 2255019"/>
              <a:gd name="connsiteX103" fmla="*/ 1982074 w 4572000"/>
              <a:gd name="connsiteY103" fmla="*/ 1811732 h 2255019"/>
              <a:gd name="connsiteX104" fmla="*/ 1902877 w 4572000"/>
              <a:gd name="connsiteY104" fmla="*/ 1801900 h 2255019"/>
              <a:gd name="connsiteX105" fmla="*/ 1777670 w 4572000"/>
              <a:gd name="connsiteY105" fmla="*/ 1668237 h 2255019"/>
              <a:gd name="connsiteX106" fmla="*/ 1605142 w 4572000"/>
              <a:gd name="connsiteY106" fmla="*/ 1577800 h 2255019"/>
              <a:gd name="connsiteX107" fmla="*/ 1441741 w 4572000"/>
              <a:gd name="connsiteY107" fmla="*/ 1427532 h 2255019"/>
              <a:gd name="connsiteX108" fmla="*/ 1431985 w 4572000"/>
              <a:gd name="connsiteY108" fmla="*/ 1184694 h 2255019"/>
              <a:gd name="connsiteX109" fmla="*/ 1311215 w 4572000"/>
              <a:gd name="connsiteY109" fmla="*/ 1063924 h 2255019"/>
              <a:gd name="connsiteX110" fmla="*/ 1232140 w 4572000"/>
              <a:gd name="connsiteY110" fmla="*/ 1081177 h 2255019"/>
              <a:gd name="connsiteX111" fmla="*/ 927340 w 4572000"/>
              <a:gd name="connsiteY111" fmla="*/ 1081177 h 2255019"/>
              <a:gd name="connsiteX112" fmla="*/ 774940 w 4572000"/>
              <a:gd name="connsiteY112" fmla="*/ 928777 h 2255019"/>
              <a:gd name="connsiteX113" fmla="*/ 774940 w 4572000"/>
              <a:gd name="connsiteY113" fmla="*/ 776377 h 2255019"/>
              <a:gd name="connsiteX114" fmla="*/ 774940 w 4572000"/>
              <a:gd name="connsiteY114" fmla="*/ 700177 h 2255019"/>
              <a:gd name="connsiteX115" fmla="*/ 833887 w 4572000"/>
              <a:gd name="connsiteY115" fmla="*/ 672860 h 2255019"/>
              <a:gd name="connsiteX116" fmla="*/ 816634 w 4572000"/>
              <a:gd name="connsiteY116" fmla="*/ 621102 h 2255019"/>
              <a:gd name="connsiteX117" fmla="*/ 776378 w 4572000"/>
              <a:gd name="connsiteY117" fmla="*/ 644105 h 2255019"/>
              <a:gd name="connsiteX118" fmla="*/ 690114 w 4572000"/>
              <a:gd name="connsiteY118" fmla="*/ 603849 h 2255019"/>
              <a:gd name="connsiteX119" fmla="*/ 649857 w 4572000"/>
              <a:gd name="connsiteY119" fmla="*/ 621102 h 2255019"/>
              <a:gd name="connsiteX120" fmla="*/ 609600 w 4572000"/>
              <a:gd name="connsiteY120" fmla="*/ 667109 h 2255019"/>
              <a:gd name="connsiteX121" fmla="*/ 552091 w 4572000"/>
              <a:gd name="connsiteY121" fmla="*/ 690113 h 2255019"/>
              <a:gd name="connsiteX122" fmla="*/ 500332 w 4572000"/>
              <a:gd name="connsiteY122" fmla="*/ 667109 h 2255019"/>
              <a:gd name="connsiteX123" fmla="*/ 460076 w 4572000"/>
              <a:gd name="connsiteY123" fmla="*/ 615351 h 2255019"/>
              <a:gd name="connsiteX124" fmla="*/ 425570 w 4572000"/>
              <a:gd name="connsiteY124" fmla="*/ 569343 h 2255019"/>
              <a:gd name="connsiteX125" fmla="*/ 356559 w 4572000"/>
              <a:gd name="connsiteY125" fmla="*/ 546339 h 2255019"/>
              <a:gd name="connsiteX126" fmla="*/ 333555 w 4572000"/>
              <a:gd name="connsiteY126" fmla="*/ 540588 h 2255019"/>
              <a:gd name="connsiteX127" fmla="*/ 299049 w 4572000"/>
              <a:gd name="connsiteY127" fmla="*/ 603849 h 2255019"/>
              <a:gd name="connsiteX128" fmla="*/ 247291 w 4572000"/>
              <a:gd name="connsiteY128" fmla="*/ 609600 h 2255019"/>
              <a:gd name="connsiteX129" fmla="*/ 201283 w 4572000"/>
              <a:gd name="connsiteY129" fmla="*/ 563592 h 2255019"/>
              <a:gd name="connsiteX130" fmla="*/ 195532 w 4572000"/>
              <a:gd name="connsiteY130" fmla="*/ 506083 h 2255019"/>
              <a:gd name="connsiteX131" fmla="*/ 143774 w 4572000"/>
              <a:gd name="connsiteY131" fmla="*/ 465826 h 2255019"/>
              <a:gd name="connsiteX132" fmla="*/ 109268 w 4572000"/>
              <a:gd name="connsiteY132" fmla="*/ 431320 h 2255019"/>
              <a:gd name="connsiteX133" fmla="*/ 80514 w 4572000"/>
              <a:gd name="connsiteY133" fmla="*/ 408317 h 2255019"/>
              <a:gd name="connsiteX134" fmla="*/ 80514 w 4572000"/>
              <a:gd name="connsiteY134" fmla="*/ 356558 h 2255019"/>
              <a:gd name="connsiteX135" fmla="*/ 86265 w 4572000"/>
              <a:gd name="connsiteY135" fmla="*/ 339305 h 2255019"/>
              <a:gd name="connsiteX136" fmla="*/ 40257 w 4572000"/>
              <a:gd name="connsiteY136" fmla="*/ 299049 h 2255019"/>
              <a:gd name="connsiteX137" fmla="*/ 0 w 4572000"/>
              <a:gd name="connsiteY137" fmla="*/ 264543 h 2255019"/>
              <a:gd name="connsiteX138" fmla="*/ 0 w 4572000"/>
              <a:gd name="connsiteY138" fmla="*/ 264543 h 2255019"/>
              <a:gd name="connsiteX139" fmla="*/ 63261 w 4572000"/>
              <a:gd name="connsiteY139" fmla="*/ 264543 h 2255019"/>
              <a:gd name="connsiteX140" fmla="*/ 80514 w 4572000"/>
              <a:gd name="connsiteY140" fmla="*/ 235788 h 2255019"/>
              <a:gd name="connsiteX141" fmla="*/ 92015 w 4572000"/>
              <a:gd name="connsiteY141" fmla="*/ 178279 h 2255019"/>
              <a:gd name="connsiteX142" fmla="*/ 40257 w 4572000"/>
              <a:gd name="connsiteY142" fmla="*/ 149524 h 2255019"/>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02944 w 4572000"/>
              <a:gd name="connsiteY94" fmla="*/ 1880558 h 2273107"/>
              <a:gd name="connsiteX95" fmla="*/ 2645434 w 4572000"/>
              <a:gd name="connsiteY95" fmla="*/ 1903562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02944 w 4572000"/>
              <a:gd name="connsiteY94" fmla="*/ 1880558 h 2273107"/>
              <a:gd name="connsiteX95" fmla="*/ 2726693 w 4572000"/>
              <a:gd name="connsiteY95" fmla="*/ 2237859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47636 w 4572000"/>
              <a:gd name="connsiteY94" fmla="*/ 2111616 h 2273107"/>
              <a:gd name="connsiteX95" fmla="*/ 2726693 w 4572000"/>
              <a:gd name="connsiteY95" fmla="*/ 2237859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47636 w 4572000"/>
              <a:gd name="connsiteY93" fmla="*/ 2111616 h 2273107"/>
              <a:gd name="connsiteX94" fmla="*/ 2726693 w 4572000"/>
              <a:gd name="connsiteY94" fmla="*/ 2237859 h 2273107"/>
              <a:gd name="connsiteX95" fmla="*/ 2596423 w 4572000"/>
              <a:gd name="connsiteY95" fmla="*/ 2273107 h 2273107"/>
              <a:gd name="connsiteX96" fmla="*/ 2501346 w 4572000"/>
              <a:gd name="connsiteY96" fmla="*/ 2255019 h 2273107"/>
              <a:gd name="connsiteX97" fmla="*/ 2414082 w 4572000"/>
              <a:gd name="connsiteY97" fmla="*/ 2249175 h 2273107"/>
              <a:gd name="connsiteX98" fmla="*/ 2345384 w 4572000"/>
              <a:gd name="connsiteY98" fmla="*/ 2123674 h 2273107"/>
              <a:gd name="connsiteX99" fmla="*/ 2242181 w 4572000"/>
              <a:gd name="connsiteY99" fmla="*/ 2158829 h 2273107"/>
              <a:gd name="connsiteX100" fmla="*/ 2179352 w 4572000"/>
              <a:gd name="connsiteY100" fmla="*/ 1975541 h 2273107"/>
              <a:gd name="connsiteX101" fmla="*/ 2069712 w 4572000"/>
              <a:gd name="connsiteY101" fmla="*/ 1809971 h 2273107"/>
              <a:gd name="connsiteX102" fmla="*/ 1982074 w 4572000"/>
              <a:gd name="connsiteY102" fmla="*/ 1811732 h 2273107"/>
              <a:gd name="connsiteX103" fmla="*/ 1902877 w 4572000"/>
              <a:gd name="connsiteY103" fmla="*/ 1801900 h 2273107"/>
              <a:gd name="connsiteX104" fmla="*/ 1777670 w 4572000"/>
              <a:gd name="connsiteY104" fmla="*/ 1668237 h 2273107"/>
              <a:gd name="connsiteX105" fmla="*/ 1605142 w 4572000"/>
              <a:gd name="connsiteY105" fmla="*/ 1577800 h 2273107"/>
              <a:gd name="connsiteX106" fmla="*/ 1441741 w 4572000"/>
              <a:gd name="connsiteY106" fmla="*/ 1427532 h 2273107"/>
              <a:gd name="connsiteX107" fmla="*/ 1431985 w 4572000"/>
              <a:gd name="connsiteY107" fmla="*/ 1184694 h 2273107"/>
              <a:gd name="connsiteX108" fmla="*/ 1311215 w 4572000"/>
              <a:gd name="connsiteY108" fmla="*/ 1063924 h 2273107"/>
              <a:gd name="connsiteX109" fmla="*/ 1232140 w 4572000"/>
              <a:gd name="connsiteY109" fmla="*/ 1081177 h 2273107"/>
              <a:gd name="connsiteX110" fmla="*/ 927340 w 4572000"/>
              <a:gd name="connsiteY110" fmla="*/ 1081177 h 2273107"/>
              <a:gd name="connsiteX111" fmla="*/ 774940 w 4572000"/>
              <a:gd name="connsiteY111" fmla="*/ 928777 h 2273107"/>
              <a:gd name="connsiteX112" fmla="*/ 774940 w 4572000"/>
              <a:gd name="connsiteY112" fmla="*/ 776377 h 2273107"/>
              <a:gd name="connsiteX113" fmla="*/ 774940 w 4572000"/>
              <a:gd name="connsiteY113" fmla="*/ 700177 h 2273107"/>
              <a:gd name="connsiteX114" fmla="*/ 833887 w 4572000"/>
              <a:gd name="connsiteY114" fmla="*/ 672860 h 2273107"/>
              <a:gd name="connsiteX115" fmla="*/ 816634 w 4572000"/>
              <a:gd name="connsiteY115" fmla="*/ 621102 h 2273107"/>
              <a:gd name="connsiteX116" fmla="*/ 776378 w 4572000"/>
              <a:gd name="connsiteY116" fmla="*/ 644105 h 2273107"/>
              <a:gd name="connsiteX117" fmla="*/ 690114 w 4572000"/>
              <a:gd name="connsiteY117" fmla="*/ 603849 h 2273107"/>
              <a:gd name="connsiteX118" fmla="*/ 649857 w 4572000"/>
              <a:gd name="connsiteY118" fmla="*/ 621102 h 2273107"/>
              <a:gd name="connsiteX119" fmla="*/ 609600 w 4572000"/>
              <a:gd name="connsiteY119" fmla="*/ 667109 h 2273107"/>
              <a:gd name="connsiteX120" fmla="*/ 552091 w 4572000"/>
              <a:gd name="connsiteY120" fmla="*/ 690113 h 2273107"/>
              <a:gd name="connsiteX121" fmla="*/ 500332 w 4572000"/>
              <a:gd name="connsiteY121" fmla="*/ 667109 h 2273107"/>
              <a:gd name="connsiteX122" fmla="*/ 460076 w 4572000"/>
              <a:gd name="connsiteY122" fmla="*/ 615351 h 2273107"/>
              <a:gd name="connsiteX123" fmla="*/ 425570 w 4572000"/>
              <a:gd name="connsiteY123" fmla="*/ 569343 h 2273107"/>
              <a:gd name="connsiteX124" fmla="*/ 356559 w 4572000"/>
              <a:gd name="connsiteY124" fmla="*/ 546339 h 2273107"/>
              <a:gd name="connsiteX125" fmla="*/ 333555 w 4572000"/>
              <a:gd name="connsiteY125" fmla="*/ 540588 h 2273107"/>
              <a:gd name="connsiteX126" fmla="*/ 299049 w 4572000"/>
              <a:gd name="connsiteY126" fmla="*/ 603849 h 2273107"/>
              <a:gd name="connsiteX127" fmla="*/ 247291 w 4572000"/>
              <a:gd name="connsiteY127" fmla="*/ 609600 h 2273107"/>
              <a:gd name="connsiteX128" fmla="*/ 201283 w 4572000"/>
              <a:gd name="connsiteY128" fmla="*/ 563592 h 2273107"/>
              <a:gd name="connsiteX129" fmla="*/ 195532 w 4572000"/>
              <a:gd name="connsiteY129" fmla="*/ 506083 h 2273107"/>
              <a:gd name="connsiteX130" fmla="*/ 143774 w 4572000"/>
              <a:gd name="connsiteY130" fmla="*/ 465826 h 2273107"/>
              <a:gd name="connsiteX131" fmla="*/ 109268 w 4572000"/>
              <a:gd name="connsiteY131" fmla="*/ 431320 h 2273107"/>
              <a:gd name="connsiteX132" fmla="*/ 80514 w 4572000"/>
              <a:gd name="connsiteY132" fmla="*/ 408317 h 2273107"/>
              <a:gd name="connsiteX133" fmla="*/ 80514 w 4572000"/>
              <a:gd name="connsiteY133" fmla="*/ 356558 h 2273107"/>
              <a:gd name="connsiteX134" fmla="*/ 86265 w 4572000"/>
              <a:gd name="connsiteY134" fmla="*/ 339305 h 2273107"/>
              <a:gd name="connsiteX135" fmla="*/ 40257 w 4572000"/>
              <a:gd name="connsiteY135" fmla="*/ 299049 h 2273107"/>
              <a:gd name="connsiteX136" fmla="*/ 0 w 4572000"/>
              <a:gd name="connsiteY136" fmla="*/ 264543 h 2273107"/>
              <a:gd name="connsiteX137" fmla="*/ 0 w 4572000"/>
              <a:gd name="connsiteY137" fmla="*/ 264543 h 2273107"/>
              <a:gd name="connsiteX138" fmla="*/ 63261 w 4572000"/>
              <a:gd name="connsiteY138" fmla="*/ 264543 h 2273107"/>
              <a:gd name="connsiteX139" fmla="*/ 80514 w 4572000"/>
              <a:gd name="connsiteY139" fmla="*/ 235788 h 2273107"/>
              <a:gd name="connsiteX140" fmla="*/ 92015 w 4572000"/>
              <a:gd name="connsiteY140" fmla="*/ 178279 h 2273107"/>
              <a:gd name="connsiteX141" fmla="*/ 40257 w 4572000"/>
              <a:gd name="connsiteY141"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747636 w 4572000"/>
              <a:gd name="connsiteY92" fmla="*/ 2111616 h 2273107"/>
              <a:gd name="connsiteX93" fmla="*/ 2726693 w 4572000"/>
              <a:gd name="connsiteY93" fmla="*/ 2237859 h 2273107"/>
              <a:gd name="connsiteX94" fmla="*/ 2596423 w 4572000"/>
              <a:gd name="connsiteY94" fmla="*/ 2273107 h 2273107"/>
              <a:gd name="connsiteX95" fmla="*/ 2501346 w 4572000"/>
              <a:gd name="connsiteY95" fmla="*/ 2255019 h 2273107"/>
              <a:gd name="connsiteX96" fmla="*/ 2414082 w 4572000"/>
              <a:gd name="connsiteY96" fmla="*/ 2249175 h 2273107"/>
              <a:gd name="connsiteX97" fmla="*/ 2345384 w 4572000"/>
              <a:gd name="connsiteY97" fmla="*/ 2123674 h 2273107"/>
              <a:gd name="connsiteX98" fmla="*/ 2242181 w 4572000"/>
              <a:gd name="connsiteY98" fmla="*/ 2158829 h 2273107"/>
              <a:gd name="connsiteX99" fmla="*/ 2179352 w 4572000"/>
              <a:gd name="connsiteY99" fmla="*/ 1975541 h 2273107"/>
              <a:gd name="connsiteX100" fmla="*/ 2069712 w 4572000"/>
              <a:gd name="connsiteY100" fmla="*/ 1809971 h 2273107"/>
              <a:gd name="connsiteX101" fmla="*/ 1982074 w 4572000"/>
              <a:gd name="connsiteY101" fmla="*/ 1811732 h 2273107"/>
              <a:gd name="connsiteX102" fmla="*/ 1902877 w 4572000"/>
              <a:gd name="connsiteY102" fmla="*/ 1801900 h 2273107"/>
              <a:gd name="connsiteX103" fmla="*/ 1777670 w 4572000"/>
              <a:gd name="connsiteY103" fmla="*/ 1668237 h 2273107"/>
              <a:gd name="connsiteX104" fmla="*/ 1605142 w 4572000"/>
              <a:gd name="connsiteY104" fmla="*/ 1577800 h 2273107"/>
              <a:gd name="connsiteX105" fmla="*/ 1441741 w 4572000"/>
              <a:gd name="connsiteY105" fmla="*/ 1427532 h 2273107"/>
              <a:gd name="connsiteX106" fmla="*/ 1431985 w 4572000"/>
              <a:gd name="connsiteY106" fmla="*/ 1184694 h 2273107"/>
              <a:gd name="connsiteX107" fmla="*/ 1311215 w 4572000"/>
              <a:gd name="connsiteY107" fmla="*/ 1063924 h 2273107"/>
              <a:gd name="connsiteX108" fmla="*/ 1232140 w 4572000"/>
              <a:gd name="connsiteY108" fmla="*/ 1081177 h 2273107"/>
              <a:gd name="connsiteX109" fmla="*/ 927340 w 4572000"/>
              <a:gd name="connsiteY109" fmla="*/ 1081177 h 2273107"/>
              <a:gd name="connsiteX110" fmla="*/ 774940 w 4572000"/>
              <a:gd name="connsiteY110" fmla="*/ 928777 h 2273107"/>
              <a:gd name="connsiteX111" fmla="*/ 774940 w 4572000"/>
              <a:gd name="connsiteY111" fmla="*/ 776377 h 2273107"/>
              <a:gd name="connsiteX112" fmla="*/ 774940 w 4572000"/>
              <a:gd name="connsiteY112" fmla="*/ 700177 h 2273107"/>
              <a:gd name="connsiteX113" fmla="*/ 833887 w 4572000"/>
              <a:gd name="connsiteY113" fmla="*/ 672860 h 2273107"/>
              <a:gd name="connsiteX114" fmla="*/ 816634 w 4572000"/>
              <a:gd name="connsiteY114" fmla="*/ 621102 h 2273107"/>
              <a:gd name="connsiteX115" fmla="*/ 776378 w 4572000"/>
              <a:gd name="connsiteY115" fmla="*/ 644105 h 2273107"/>
              <a:gd name="connsiteX116" fmla="*/ 690114 w 4572000"/>
              <a:gd name="connsiteY116" fmla="*/ 603849 h 2273107"/>
              <a:gd name="connsiteX117" fmla="*/ 649857 w 4572000"/>
              <a:gd name="connsiteY117" fmla="*/ 621102 h 2273107"/>
              <a:gd name="connsiteX118" fmla="*/ 609600 w 4572000"/>
              <a:gd name="connsiteY118" fmla="*/ 667109 h 2273107"/>
              <a:gd name="connsiteX119" fmla="*/ 552091 w 4572000"/>
              <a:gd name="connsiteY119" fmla="*/ 690113 h 2273107"/>
              <a:gd name="connsiteX120" fmla="*/ 500332 w 4572000"/>
              <a:gd name="connsiteY120" fmla="*/ 667109 h 2273107"/>
              <a:gd name="connsiteX121" fmla="*/ 460076 w 4572000"/>
              <a:gd name="connsiteY121" fmla="*/ 615351 h 2273107"/>
              <a:gd name="connsiteX122" fmla="*/ 425570 w 4572000"/>
              <a:gd name="connsiteY122" fmla="*/ 569343 h 2273107"/>
              <a:gd name="connsiteX123" fmla="*/ 356559 w 4572000"/>
              <a:gd name="connsiteY123" fmla="*/ 546339 h 2273107"/>
              <a:gd name="connsiteX124" fmla="*/ 333555 w 4572000"/>
              <a:gd name="connsiteY124" fmla="*/ 540588 h 2273107"/>
              <a:gd name="connsiteX125" fmla="*/ 299049 w 4572000"/>
              <a:gd name="connsiteY125" fmla="*/ 603849 h 2273107"/>
              <a:gd name="connsiteX126" fmla="*/ 247291 w 4572000"/>
              <a:gd name="connsiteY126" fmla="*/ 609600 h 2273107"/>
              <a:gd name="connsiteX127" fmla="*/ 201283 w 4572000"/>
              <a:gd name="connsiteY127" fmla="*/ 563592 h 2273107"/>
              <a:gd name="connsiteX128" fmla="*/ 195532 w 4572000"/>
              <a:gd name="connsiteY128" fmla="*/ 506083 h 2273107"/>
              <a:gd name="connsiteX129" fmla="*/ 143774 w 4572000"/>
              <a:gd name="connsiteY129" fmla="*/ 465826 h 2273107"/>
              <a:gd name="connsiteX130" fmla="*/ 109268 w 4572000"/>
              <a:gd name="connsiteY130" fmla="*/ 431320 h 2273107"/>
              <a:gd name="connsiteX131" fmla="*/ 80514 w 4572000"/>
              <a:gd name="connsiteY131" fmla="*/ 408317 h 2273107"/>
              <a:gd name="connsiteX132" fmla="*/ 80514 w 4572000"/>
              <a:gd name="connsiteY132" fmla="*/ 356558 h 2273107"/>
              <a:gd name="connsiteX133" fmla="*/ 86265 w 4572000"/>
              <a:gd name="connsiteY133" fmla="*/ 339305 h 2273107"/>
              <a:gd name="connsiteX134" fmla="*/ 40257 w 4572000"/>
              <a:gd name="connsiteY134" fmla="*/ 299049 h 2273107"/>
              <a:gd name="connsiteX135" fmla="*/ 0 w 4572000"/>
              <a:gd name="connsiteY135" fmla="*/ 264543 h 2273107"/>
              <a:gd name="connsiteX136" fmla="*/ 0 w 4572000"/>
              <a:gd name="connsiteY136" fmla="*/ 264543 h 2273107"/>
              <a:gd name="connsiteX137" fmla="*/ 63261 w 4572000"/>
              <a:gd name="connsiteY137" fmla="*/ 264543 h 2273107"/>
              <a:gd name="connsiteX138" fmla="*/ 80514 w 4572000"/>
              <a:gd name="connsiteY138" fmla="*/ 235788 h 2273107"/>
              <a:gd name="connsiteX139" fmla="*/ 92015 w 4572000"/>
              <a:gd name="connsiteY139" fmla="*/ 178279 h 2273107"/>
              <a:gd name="connsiteX140" fmla="*/ 40257 w 4572000"/>
              <a:gd name="connsiteY140"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14900 w 4572000"/>
              <a:gd name="connsiteY91" fmla="*/ 2258451 h 2273107"/>
              <a:gd name="connsiteX92" fmla="*/ 2747636 w 4572000"/>
              <a:gd name="connsiteY92" fmla="*/ 2111616 h 2273107"/>
              <a:gd name="connsiteX93" fmla="*/ 2726693 w 4572000"/>
              <a:gd name="connsiteY93" fmla="*/ 2237859 h 2273107"/>
              <a:gd name="connsiteX94" fmla="*/ 2596423 w 4572000"/>
              <a:gd name="connsiteY94" fmla="*/ 2273107 h 2273107"/>
              <a:gd name="connsiteX95" fmla="*/ 2501346 w 4572000"/>
              <a:gd name="connsiteY95" fmla="*/ 2255019 h 2273107"/>
              <a:gd name="connsiteX96" fmla="*/ 2414082 w 4572000"/>
              <a:gd name="connsiteY96" fmla="*/ 2249175 h 2273107"/>
              <a:gd name="connsiteX97" fmla="*/ 2345384 w 4572000"/>
              <a:gd name="connsiteY97" fmla="*/ 2123674 h 2273107"/>
              <a:gd name="connsiteX98" fmla="*/ 2242181 w 4572000"/>
              <a:gd name="connsiteY98" fmla="*/ 2158829 h 2273107"/>
              <a:gd name="connsiteX99" fmla="*/ 2179352 w 4572000"/>
              <a:gd name="connsiteY99" fmla="*/ 1975541 h 2273107"/>
              <a:gd name="connsiteX100" fmla="*/ 2069712 w 4572000"/>
              <a:gd name="connsiteY100" fmla="*/ 1809971 h 2273107"/>
              <a:gd name="connsiteX101" fmla="*/ 1982074 w 4572000"/>
              <a:gd name="connsiteY101" fmla="*/ 1811732 h 2273107"/>
              <a:gd name="connsiteX102" fmla="*/ 1902877 w 4572000"/>
              <a:gd name="connsiteY102" fmla="*/ 1801900 h 2273107"/>
              <a:gd name="connsiteX103" fmla="*/ 1777670 w 4572000"/>
              <a:gd name="connsiteY103" fmla="*/ 1668237 h 2273107"/>
              <a:gd name="connsiteX104" fmla="*/ 1605142 w 4572000"/>
              <a:gd name="connsiteY104" fmla="*/ 1577800 h 2273107"/>
              <a:gd name="connsiteX105" fmla="*/ 1441741 w 4572000"/>
              <a:gd name="connsiteY105" fmla="*/ 1427532 h 2273107"/>
              <a:gd name="connsiteX106" fmla="*/ 1431985 w 4572000"/>
              <a:gd name="connsiteY106" fmla="*/ 1184694 h 2273107"/>
              <a:gd name="connsiteX107" fmla="*/ 1311215 w 4572000"/>
              <a:gd name="connsiteY107" fmla="*/ 1063924 h 2273107"/>
              <a:gd name="connsiteX108" fmla="*/ 1232140 w 4572000"/>
              <a:gd name="connsiteY108" fmla="*/ 1081177 h 2273107"/>
              <a:gd name="connsiteX109" fmla="*/ 927340 w 4572000"/>
              <a:gd name="connsiteY109" fmla="*/ 1081177 h 2273107"/>
              <a:gd name="connsiteX110" fmla="*/ 774940 w 4572000"/>
              <a:gd name="connsiteY110" fmla="*/ 928777 h 2273107"/>
              <a:gd name="connsiteX111" fmla="*/ 774940 w 4572000"/>
              <a:gd name="connsiteY111" fmla="*/ 776377 h 2273107"/>
              <a:gd name="connsiteX112" fmla="*/ 774940 w 4572000"/>
              <a:gd name="connsiteY112" fmla="*/ 700177 h 2273107"/>
              <a:gd name="connsiteX113" fmla="*/ 833887 w 4572000"/>
              <a:gd name="connsiteY113" fmla="*/ 672860 h 2273107"/>
              <a:gd name="connsiteX114" fmla="*/ 816634 w 4572000"/>
              <a:gd name="connsiteY114" fmla="*/ 621102 h 2273107"/>
              <a:gd name="connsiteX115" fmla="*/ 776378 w 4572000"/>
              <a:gd name="connsiteY115" fmla="*/ 644105 h 2273107"/>
              <a:gd name="connsiteX116" fmla="*/ 690114 w 4572000"/>
              <a:gd name="connsiteY116" fmla="*/ 603849 h 2273107"/>
              <a:gd name="connsiteX117" fmla="*/ 649857 w 4572000"/>
              <a:gd name="connsiteY117" fmla="*/ 621102 h 2273107"/>
              <a:gd name="connsiteX118" fmla="*/ 609600 w 4572000"/>
              <a:gd name="connsiteY118" fmla="*/ 667109 h 2273107"/>
              <a:gd name="connsiteX119" fmla="*/ 552091 w 4572000"/>
              <a:gd name="connsiteY119" fmla="*/ 690113 h 2273107"/>
              <a:gd name="connsiteX120" fmla="*/ 500332 w 4572000"/>
              <a:gd name="connsiteY120" fmla="*/ 667109 h 2273107"/>
              <a:gd name="connsiteX121" fmla="*/ 460076 w 4572000"/>
              <a:gd name="connsiteY121" fmla="*/ 615351 h 2273107"/>
              <a:gd name="connsiteX122" fmla="*/ 425570 w 4572000"/>
              <a:gd name="connsiteY122" fmla="*/ 569343 h 2273107"/>
              <a:gd name="connsiteX123" fmla="*/ 356559 w 4572000"/>
              <a:gd name="connsiteY123" fmla="*/ 546339 h 2273107"/>
              <a:gd name="connsiteX124" fmla="*/ 333555 w 4572000"/>
              <a:gd name="connsiteY124" fmla="*/ 540588 h 2273107"/>
              <a:gd name="connsiteX125" fmla="*/ 299049 w 4572000"/>
              <a:gd name="connsiteY125" fmla="*/ 603849 h 2273107"/>
              <a:gd name="connsiteX126" fmla="*/ 247291 w 4572000"/>
              <a:gd name="connsiteY126" fmla="*/ 609600 h 2273107"/>
              <a:gd name="connsiteX127" fmla="*/ 201283 w 4572000"/>
              <a:gd name="connsiteY127" fmla="*/ 563592 h 2273107"/>
              <a:gd name="connsiteX128" fmla="*/ 195532 w 4572000"/>
              <a:gd name="connsiteY128" fmla="*/ 506083 h 2273107"/>
              <a:gd name="connsiteX129" fmla="*/ 143774 w 4572000"/>
              <a:gd name="connsiteY129" fmla="*/ 465826 h 2273107"/>
              <a:gd name="connsiteX130" fmla="*/ 109268 w 4572000"/>
              <a:gd name="connsiteY130" fmla="*/ 431320 h 2273107"/>
              <a:gd name="connsiteX131" fmla="*/ 80514 w 4572000"/>
              <a:gd name="connsiteY131" fmla="*/ 408317 h 2273107"/>
              <a:gd name="connsiteX132" fmla="*/ 80514 w 4572000"/>
              <a:gd name="connsiteY132" fmla="*/ 356558 h 2273107"/>
              <a:gd name="connsiteX133" fmla="*/ 86265 w 4572000"/>
              <a:gd name="connsiteY133" fmla="*/ 339305 h 2273107"/>
              <a:gd name="connsiteX134" fmla="*/ 40257 w 4572000"/>
              <a:gd name="connsiteY134" fmla="*/ 299049 h 2273107"/>
              <a:gd name="connsiteX135" fmla="*/ 0 w 4572000"/>
              <a:gd name="connsiteY135" fmla="*/ 264543 h 2273107"/>
              <a:gd name="connsiteX136" fmla="*/ 0 w 4572000"/>
              <a:gd name="connsiteY136" fmla="*/ 264543 h 2273107"/>
              <a:gd name="connsiteX137" fmla="*/ 63261 w 4572000"/>
              <a:gd name="connsiteY137" fmla="*/ 264543 h 2273107"/>
              <a:gd name="connsiteX138" fmla="*/ 80514 w 4572000"/>
              <a:gd name="connsiteY138" fmla="*/ 235788 h 2273107"/>
              <a:gd name="connsiteX139" fmla="*/ 92015 w 4572000"/>
              <a:gd name="connsiteY139" fmla="*/ 178279 h 2273107"/>
              <a:gd name="connsiteX140" fmla="*/ 40257 w 4572000"/>
              <a:gd name="connsiteY140"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14900 w 4572000"/>
              <a:gd name="connsiteY91" fmla="*/ 2258451 h 2273107"/>
              <a:gd name="connsiteX92" fmla="*/ 2726693 w 4572000"/>
              <a:gd name="connsiteY92" fmla="*/ 2237859 h 2273107"/>
              <a:gd name="connsiteX93" fmla="*/ 2596423 w 4572000"/>
              <a:gd name="connsiteY93" fmla="*/ 2273107 h 2273107"/>
              <a:gd name="connsiteX94" fmla="*/ 2501346 w 4572000"/>
              <a:gd name="connsiteY94" fmla="*/ 2255019 h 2273107"/>
              <a:gd name="connsiteX95" fmla="*/ 2414082 w 4572000"/>
              <a:gd name="connsiteY95" fmla="*/ 2249175 h 2273107"/>
              <a:gd name="connsiteX96" fmla="*/ 2345384 w 4572000"/>
              <a:gd name="connsiteY96" fmla="*/ 2123674 h 2273107"/>
              <a:gd name="connsiteX97" fmla="*/ 2242181 w 4572000"/>
              <a:gd name="connsiteY97" fmla="*/ 2158829 h 2273107"/>
              <a:gd name="connsiteX98" fmla="*/ 2179352 w 4572000"/>
              <a:gd name="connsiteY98" fmla="*/ 1975541 h 2273107"/>
              <a:gd name="connsiteX99" fmla="*/ 2069712 w 4572000"/>
              <a:gd name="connsiteY99" fmla="*/ 1809971 h 2273107"/>
              <a:gd name="connsiteX100" fmla="*/ 1982074 w 4572000"/>
              <a:gd name="connsiteY100" fmla="*/ 1811732 h 2273107"/>
              <a:gd name="connsiteX101" fmla="*/ 1902877 w 4572000"/>
              <a:gd name="connsiteY101" fmla="*/ 1801900 h 2273107"/>
              <a:gd name="connsiteX102" fmla="*/ 1777670 w 4572000"/>
              <a:gd name="connsiteY102" fmla="*/ 1668237 h 2273107"/>
              <a:gd name="connsiteX103" fmla="*/ 1605142 w 4572000"/>
              <a:gd name="connsiteY103" fmla="*/ 1577800 h 2273107"/>
              <a:gd name="connsiteX104" fmla="*/ 1441741 w 4572000"/>
              <a:gd name="connsiteY104" fmla="*/ 1427532 h 2273107"/>
              <a:gd name="connsiteX105" fmla="*/ 1431985 w 4572000"/>
              <a:gd name="connsiteY105" fmla="*/ 1184694 h 2273107"/>
              <a:gd name="connsiteX106" fmla="*/ 1311215 w 4572000"/>
              <a:gd name="connsiteY106" fmla="*/ 1063924 h 2273107"/>
              <a:gd name="connsiteX107" fmla="*/ 1232140 w 4572000"/>
              <a:gd name="connsiteY107" fmla="*/ 1081177 h 2273107"/>
              <a:gd name="connsiteX108" fmla="*/ 927340 w 4572000"/>
              <a:gd name="connsiteY108" fmla="*/ 1081177 h 2273107"/>
              <a:gd name="connsiteX109" fmla="*/ 774940 w 4572000"/>
              <a:gd name="connsiteY109" fmla="*/ 928777 h 2273107"/>
              <a:gd name="connsiteX110" fmla="*/ 774940 w 4572000"/>
              <a:gd name="connsiteY110" fmla="*/ 776377 h 2273107"/>
              <a:gd name="connsiteX111" fmla="*/ 774940 w 4572000"/>
              <a:gd name="connsiteY111" fmla="*/ 700177 h 2273107"/>
              <a:gd name="connsiteX112" fmla="*/ 833887 w 4572000"/>
              <a:gd name="connsiteY112" fmla="*/ 672860 h 2273107"/>
              <a:gd name="connsiteX113" fmla="*/ 816634 w 4572000"/>
              <a:gd name="connsiteY113" fmla="*/ 621102 h 2273107"/>
              <a:gd name="connsiteX114" fmla="*/ 776378 w 4572000"/>
              <a:gd name="connsiteY114" fmla="*/ 644105 h 2273107"/>
              <a:gd name="connsiteX115" fmla="*/ 690114 w 4572000"/>
              <a:gd name="connsiteY115" fmla="*/ 603849 h 2273107"/>
              <a:gd name="connsiteX116" fmla="*/ 649857 w 4572000"/>
              <a:gd name="connsiteY116" fmla="*/ 621102 h 2273107"/>
              <a:gd name="connsiteX117" fmla="*/ 609600 w 4572000"/>
              <a:gd name="connsiteY117" fmla="*/ 667109 h 2273107"/>
              <a:gd name="connsiteX118" fmla="*/ 552091 w 4572000"/>
              <a:gd name="connsiteY118" fmla="*/ 690113 h 2273107"/>
              <a:gd name="connsiteX119" fmla="*/ 500332 w 4572000"/>
              <a:gd name="connsiteY119" fmla="*/ 667109 h 2273107"/>
              <a:gd name="connsiteX120" fmla="*/ 460076 w 4572000"/>
              <a:gd name="connsiteY120" fmla="*/ 615351 h 2273107"/>
              <a:gd name="connsiteX121" fmla="*/ 425570 w 4572000"/>
              <a:gd name="connsiteY121" fmla="*/ 569343 h 2273107"/>
              <a:gd name="connsiteX122" fmla="*/ 356559 w 4572000"/>
              <a:gd name="connsiteY122" fmla="*/ 546339 h 2273107"/>
              <a:gd name="connsiteX123" fmla="*/ 333555 w 4572000"/>
              <a:gd name="connsiteY123" fmla="*/ 540588 h 2273107"/>
              <a:gd name="connsiteX124" fmla="*/ 299049 w 4572000"/>
              <a:gd name="connsiteY124" fmla="*/ 603849 h 2273107"/>
              <a:gd name="connsiteX125" fmla="*/ 247291 w 4572000"/>
              <a:gd name="connsiteY125" fmla="*/ 609600 h 2273107"/>
              <a:gd name="connsiteX126" fmla="*/ 201283 w 4572000"/>
              <a:gd name="connsiteY126" fmla="*/ 563592 h 2273107"/>
              <a:gd name="connsiteX127" fmla="*/ 195532 w 4572000"/>
              <a:gd name="connsiteY127" fmla="*/ 506083 h 2273107"/>
              <a:gd name="connsiteX128" fmla="*/ 143774 w 4572000"/>
              <a:gd name="connsiteY128" fmla="*/ 465826 h 2273107"/>
              <a:gd name="connsiteX129" fmla="*/ 109268 w 4572000"/>
              <a:gd name="connsiteY129" fmla="*/ 431320 h 2273107"/>
              <a:gd name="connsiteX130" fmla="*/ 80514 w 4572000"/>
              <a:gd name="connsiteY130" fmla="*/ 408317 h 2273107"/>
              <a:gd name="connsiteX131" fmla="*/ 80514 w 4572000"/>
              <a:gd name="connsiteY131" fmla="*/ 356558 h 2273107"/>
              <a:gd name="connsiteX132" fmla="*/ 86265 w 4572000"/>
              <a:gd name="connsiteY132" fmla="*/ 339305 h 2273107"/>
              <a:gd name="connsiteX133" fmla="*/ 40257 w 4572000"/>
              <a:gd name="connsiteY133" fmla="*/ 299049 h 2273107"/>
              <a:gd name="connsiteX134" fmla="*/ 0 w 4572000"/>
              <a:gd name="connsiteY134" fmla="*/ 264543 h 2273107"/>
              <a:gd name="connsiteX135" fmla="*/ 0 w 4572000"/>
              <a:gd name="connsiteY135" fmla="*/ 264543 h 2273107"/>
              <a:gd name="connsiteX136" fmla="*/ 63261 w 4572000"/>
              <a:gd name="connsiteY136" fmla="*/ 264543 h 2273107"/>
              <a:gd name="connsiteX137" fmla="*/ 80514 w 4572000"/>
              <a:gd name="connsiteY137" fmla="*/ 235788 h 2273107"/>
              <a:gd name="connsiteX138" fmla="*/ 92015 w 4572000"/>
              <a:gd name="connsiteY138" fmla="*/ 178279 h 2273107"/>
              <a:gd name="connsiteX139" fmla="*/ 40257 w 4572000"/>
              <a:gd name="connsiteY139" fmla="*/ 149524 h 2273107"/>
              <a:gd name="connsiteX0" fmla="*/ 40257 w 4572000"/>
              <a:gd name="connsiteY0" fmla="*/ 149524 h 2358536"/>
              <a:gd name="connsiteX1" fmla="*/ 69012 w 4572000"/>
              <a:gd name="connsiteY1" fmla="*/ 74762 h 2358536"/>
              <a:gd name="connsiteX2" fmla="*/ 115019 w 4572000"/>
              <a:gd name="connsiteY2" fmla="*/ 57509 h 2358536"/>
              <a:gd name="connsiteX3" fmla="*/ 161027 w 4572000"/>
              <a:gd name="connsiteY3" fmla="*/ 51758 h 2358536"/>
              <a:gd name="connsiteX4" fmla="*/ 212785 w 4572000"/>
              <a:gd name="connsiteY4" fmla="*/ 92015 h 2358536"/>
              <a:gd name="connsiteX5" fmla="*/ 293298 w 4572000"/>
              <a:gd name="connsiteY5" fmla="*/ 109268 h 2358536"/>
              <a:gd name="connsiteX6" fmla="*/ 327804 w 4572000"/>
              <a:gd name="connsiteY6" fmla="*/ 63260 h 2358536"/>
              <a:gd name="connsiteX7" fmla="*/ 327804 w 4572000"/>
              <a:gd name="connsiteY7" fmla="*/ 63260 h 2358536"/>
              <a:gd name="connsiteX8" fmla="*/ 448574 w 4572000"/>
              <a:gd name="connsiteY8" fmla="*/ 51758 h 2358536"/>
              <a:gd name="connsiteX9" fmla="*/ 517585 w 4572000"/>
              <a:gd name="connsiteY9" fmla="*/ 57509 h 2358536"/>
              <a:gd name="connsiteX10" fmla="*/ 603849 w 4572000"/>
              <a:gd name="connsiteY10" fmla="*/ 0 h 2358536"/>
              <a:gd name="connsiteX11" fmla="*/ 707366 w 4572000"/>
              <a:gd name="connsiteY11" fmla="*/ 0 h 2358536"/>
              <a:gd name="connsiteX12" fmla="*/ 810883 w 4572000"/>
              <a:gd name="connsiteY12" fmla="*/ 34505 h 2358536"/>
              <a:gd name="connsiteX13" fmla="*/ 897148 w 4572000"/>
              <a:gd name="connsiteY13" fmla="*/ 109268 h 2358536"/>
              <a:gd name="connsiteX14" fmla="*/ 966159 w 4572000"/>
              <a:gd name="connsiteY14" fmla="*/ 120769 h 2358536"/>
              <a:gd name="connsiteX15" fmla="*/ 1029419 w 4572000"/>
              <a:gd name="connsiteY15" fmla="*/ 184030 h 2358536"/>
              <a:gd name="connsiteX16" fmla="*/ 1109932 w 4572000"/>
              <a:gd name="connsiteY16" fmla="*/ 201283 h 2358536"/>
              <a:gd name="connsiteX17" fmla="*/ 1150189 w 4572000"/>
              <a:gd name="connsiteY17" fmla="*/ 184030 h 2358536"/>
              <a:gd name="connsiteX18" fmla="*/ 1213449 w 4572000"/>
              <a:gd name="connsiteY18" fmla="*/ 207034 h 2358536"/>
              <a:gd name="connsiteX19" fmla="*/ 1299714 w 4572000"/>
              <a:gd name="connsiteY19" fmla="*/ 184030 h 2358536"/>
              <a:gd name="connsiteX20" fmla="*/ 1357223 w 4572000"/>
              <a:gd name="connsiteY20" fmla="*/ 143773 h 2358536"/>
              <a:gd name="connsiteX21" fmla="*/ 1431985 w 4572000"/>
              <a:gd name="connsiteY21" fmla="*/ 132271 h 2358536"/>
              <a:gd name="connsiteX22" fmla="*/ 1598763 w 4572000"/>
              <a:gd name="connsiteY22" fmla="*/ 149524 h 2358536"/>
              <a:gd name="connsiteX23" fmla="*/ 1788544 w 4572000"/>
              <a:gd name="connsiteY23" fmla="*/ 195532 h 2358536"/>
              <a:gd name="connsiteX24" fmla="*/ 1926566 w 4572000"/>
              <a:gd name="connsiteY24" fmla="*/ 270294 h 2358536"/>
              <a:gd name="connsiteX25" fmla="*/ 2053087 w 4572000"/>
              <a:gd name="connsiteY25" fmla="*/ 333554 h 2358536"/>
              <a:gd name="connsiteX26" fmla="*/ 2058838 w 4572000"/>
              <a:gd name="connsiteY26" fmla="*/ 356558 h 2358536"/>
              <a:gd name="connsiteX27" fmla="*/ 2047336 w 4572000"/>
              <a:gd name="connsiteY27" fmla="*/ 414068 h 2358536"/>
              <a:gd name="connsiteX28" fmla="*/ 2035834 w 4572000"/>
              <a:gd name="connsiteY28" fmla="*/ 454324 h 2358536"/>
              <a:gd name="connsiteX29" fmla="*/ 2001329 w 4572000"/>
              <a:gd name="connsiteY29" fmla="*/ 477328 h 2358536"/>
              <a:gd name="connsiteX30" fmla="*/ 1989827 w 4572000"/>
              <a:gd name="connsiteY30" fmla="*/ 529086 h 2358536"/>
              <a:gd name="connsiteX31" fmla="*/ 1989827 w 4572000"/>
              <a:gd name="connsiteY31" fmla="*/ 615351 h 2358536"/>
              <a:gd name="connsiteX32" fmla="*/ 1996579 w 4572000"/>
              <a:gd name="connsiteY32" fmla="*/ 691689 h 2358536"/>
              <a:gd name="connsiteX33" fmla="*/ 2058152 w 4572000"/>
              <a:gd name="connsiteY33" fmla="*/ 731854 h 2358536"/>
              <a:gd name="connsiteX34" fmla="*/ 2105847 w 4572000"/>
              <a:gd name="connsiteY34" fmla="*/ 767101 h 2358536"/>
              <a:gd name="connsiteX35" fmla="*/ 2168106 w 4572000"/>
              <a:gd name="connsiteY35" fmla="*/ 777118 h 2358536"/>
              <a:gd name="connsiteX36" fmla="*/ 2248619 w 4572000"/>
              <a:gd name="connsiteY36" fmla="*/ 784539 h 2358536"/>
              <a:gd name="connsiteX37" fmla="*/ 2306129 w 4572000"/>
              <a:gd name="connsiteY37" fmla="*/ 764875 h 2358536"/>
              <a:gd name="connsiteX38" fmla="*/ 2346385 w 4572000"/>
              <a:gd name="connsiteY38" fmla="*/ 730369 h 2358536"/>
              <a:gd name="connsiteX39" fmla="*/ 2398144 w 4572000"/>
              <a:gd name="connsiteY39" fmla="*/ 730369 h 2358536"/>
              <a:gd name="connsiteX40" fmla="*/ 2455653 w 4572000"/>
              <a:gd name="connsiteY40" fmla="*/ 741871 h 2358536"/>
              <a:gd name="connsiteX41" fmla="*/ 2536166 w 4572000"/>
              <a:gd name="connsiteY41" fmla="*/ 638354 h 2358536"/>
              <a:gd name="connsiteX42" fmla="*/ 2639683 w 4572000"/>
              <a:gd name="connsiteY42" fmla="*/ 621102 h 2358536"/>
              <a:gd name="connsiteX43" fmla="*/ 2766204 w 4572000"/>
              <a:gd name="connsiteY43" fmla="*/ 626852 h 2358536"/>
              <a:gd name="connsiteX44" fmla="*/ 2858219 w 4572000"/>
              <a:gd name="connsiteY44" fmla="*/ 684362 h 2358536"/>
              <a:gd name="connsiteX45" fmla="*/ 2927231 w 4572000"/>
              <a:gd name="connsiteY45" fmla="*/ 626852 h 2358536"/>
              <a:gd name="connsiteX46" fmla="*/ 3007744 w 4572000"/>
              <a:gd name="connsiteY46" fmla="*/ 517585 h 2358536"/>
              <a:gd name="connsiteX47" fmla="*/ 3134265 w 4572000"/>
              <a:gd name="connsiteY47" fmla="*/ 379562 h 2358536"/>
              <a:gd name="connsiteX48" fmla="*/ 3237782 w 4572000"/>
              <a:gd name="connsiteY48" fmla="*/ 333554 h 2358536"/>
              <a:gd name="connsiteX49" fmla="*/ 3306793 w 4572000"/>
              <a:gd name="connsiteY49" fmla="*/ 195532 h 2358536"/>
              <a:gd name="connsiteX50" fmla="*/ 3444815 w 4572000"/>
              <a:gd name="connsiteY50" fmla="*/ 195532 h 2358536"/>
              <a:gd name="connsiteX51" fmla="*/ 3623095 w 4572000"/>
              <a:gd name="connsiteY51" fmla="*/ 166777 h 2358536"/>
              <a:gd name="connsiteX52" fmla="*/ 3766868 w 4572000"/>
              <a:gd name="connsiteY52" fmla="*/ 103517 h 2358536"/>
              <a:gd name="connsiteX53" fmla="*/ 3841631 w 4572000"/>
              <a:gd name="connsiteY53" fmla="*/ 51758 h 2358536"/>
              <a:gd name="connsiteX54" fmla="*/ 3956649 w 4572000"/>
              <a:gd name="connsiteY54" fmla="*/ 5751 h 2358536"/>
              <a:gd name="connsiteX55" fmla="*/ 4019910 w 4572000"/>
              <a:gd name="connsiteY55" fmla="*/ 92015 h 2358536"/>
              <a:gd name="connsiteX56" fmla="*/ 3945148 w 4572000"/>
              <a:gd name="connsiteY56" fmla="*/ 212785 h 2358536"/>
              <a:gd name="connsiteX57" fmla="*/ 3870385 w 4572000"/>
              <a:gd name="connsiteY57" fmla="*/ 299049 h 2358536"/>
              <a:gd name="connsiteX58" fmla="*/ 3956649 w 4572000"/>
              <a:gd name="connsiteY58" fmla="*/ 414068 h 2358536"/>
              <a:gd name="connsiteX59" fmla="*/ 3962400 w 4572000"/>
              <a:gd name="connsiteY59" fmla="*/ 506083 h 2358536"/>
              <a:gd name="connsiteX60" fmla="*/ 3899140 w 4572000"/>
              <a:gd name="connsiteY60" fmla="*/ 592347 h 2358536"/>
              <a:gd name="connsiteX61" fmla="*/ 3916393 w 4572000"/>
              <a:gd name="connsiteY61" fmla="*/ 701615 h 2358536"/>
              <a:gd name="connsiteX62" fmla="*/ 4008408 w 4572000"/>
              <a:gd name="connsiteY62" fmla="*/ 713117 h 2358536"/>
              <a:gd name="connsiteX63" fmla="*/ 4094672 w 4572000"/>
              <a:gd name="connsiteY63" fmla="*/ 667109 h 2358536"/>
              <a:gd name="connsiteX64" fmla="*/ 4180936 w 4572000"/>
              <a:gd name="connsiteY64" fmla="*/ 718868 h 2358536"/>
              <a:gd name="connsiteX65" fmla="*/ 4221193 w 4572000"/>
              <a:gd name="connsiteY65" fmla="*/ 747622 h 2358536"/>
              <a:gd name="connsiteX66" fmla="*/ 4301706 w 4572000"/>
              <a:gd name="connsiteY66" fmla="*/ 839637 h 2358536"/>
              <a:gd name="connsiteX67" fmla="*/ 4405223 w 4572000"/>
              <a:gd name="connsiteY67" fmla="*/ 862641 h 2358536"/>
              <a:gd name="connsiteX68" fmla="*/ 4491487 w 4572000"/>
              <a:gd name="connsiteY68" fmla="*/ 925902 h 2358536"/>
              <a:gd name="connsiteX69" fmla="*/ 4560498 w 4572000"/>
              <a:gd name="connsiteY69" fmla="*/ 1000664 h 2358536"/>
              <a:gd name="connsiteX70" fmla="*/ 4572000 w 4572000"/>
              <a:gd name="connsiteY70" fmla="*/ 1058173 h 2358536"/>
              <a:gd name="connsiteX71" fmla="*/ 4566249 w 4572000"/>
              <a:gd name="connsiteY71" fmla="*/ 1069675 h 2358536"/>
              <a:gd name="connsiteX72" fmla="*/ 4445480 w 4572000"/>
              <a:gd name="connsiteY72" fmla="*/ 1201947 h 2358536"/>
              <a:gd name="connsiteX73" fmla="*/ 4186687 w 4572000"/>
              <a:gd name="connsiteY73" fmla="*/ 1472241 h 2358536"/>
              <a:gd name="connsiteX74" fmla="*/ 4060166 w 4572000"/>
              <a:gd name="connsiteY74" fmla="*/ 1472241 h 2358536"/>
              <a:gd name="connsiteX75" fmla="*/ 3985404 w 4572000"/>
              <a:gd name="connsiteY75" fmla="*/ 1598762 h 2358536"/>
              <a:gd name="connsiteX76" fmla="*/ 3950898 w 4572000"/>
              <a:gd name="connsiteY76" fmla="*/ 1690777 h 2358536"/>
              <a:gd name="connsiteX77" fmla="*/ 3956649 w 4572000"/>
              <a:gd name="connsiteY77" fmla="*/ 1794294 h 2358536"/>
              <a:gd name="connsiteX78" fmla="*/ 3962400 w 4572000"/>
              <a:gd name="connsiteY78" fmla="*/ 1886309 h 2358536"/>
              <a:gd name="connsiteX79" fmla="*/ 3899140 w 4572000"/>
              <a:gd name="connsiteY79" fmla="*/ 1926566 h 2358536"/>
              <a:gd name="connsiteX80" fmla="*/ 3847382 w 4572000"/>
              <a:gd name="connsiteY80" fmla="*/ 1943819 h 2358536"/>
              <a:gd name="connsiteX81" fmla="*/ 3847382 w 4572000"/>
              <a:gd name="connsiteY81" fmla="*/ 1943819 h 2358536"/>
              <a:gd name="connsiteX82" fmla="*/ 3772619 w 4572000"/>
              <a:gd name="connsiteY82" fmla="*/ 1892060 h 2358536"/>
              <a:gd name="connsiteX83" fmla="*/ 3772619 w 4572000"/>
              <a:gd name="connsiteY83" fmla="*/ 1892060 h 2358536"/>
              <a:gd name="connsiteX84" fmla="*/ 3577087 w 4572000"/>
              <a:gd name="connsiteY84" fmla="*/ 1920815 h 2358536"/>
              <a:gd name="connsiteX85" fmla="*/ 3421812 w 4572000"/>
              <a:gd name="connsiteY85" fmla="*/ 1966822 h 2358536"/>
              <a:gd name="connsiteX86" fmla="*/ 3255034 w 4572000"/>
              <a:gd name="connsiteY86" fmla="*/ 1995577 h 2358536"/>
              <a:gd name="connsiteX87" fmla="*/ 3099759 w 4572000"/>
              <a:gd name="connsiteY87" fmla="*/ 1978324 h 2358536"/>
              <a:gd name="connsiteX88" fmla="*/ 2898476 w 4572000"/>
              <a:gd name="connsiteY88" fmla="*/ 1961071 h 2358536"/>
              <a:gd name="connsiteX89" fmla="*/ 2898476 w 4572000"/>
              <a:gd name="connsiteY89" fmla="*/ 1961071 h 2358536"/>
              <a:gd name="connsiteX90" fmla="*/ 2872097 w 4572000"/>
              <a:gd name="connsiteY90" fmla="*/ 2358536 h 2358536"/>
              <a:gd name="connsiteX91" fmla="*/ 2814900 w 4572000"/>
              <a:gd name="connsiteY91" fmla="*/ 2258451 h 2358536"/>
              <a:gd name="connsiteX92" fmla="*/ 2726693 w 4572000"/>
              <a:gd name="connsiteY92" fmla="*/ 2237859 h 2358536"/>
              <a:gd name="connsiteX93" fmla="*/ 2596423 w 4572000"/>
              <a:gd name="connsiteY93" fmla="*/ 2273107 h 2358536"/>
              <a:gd name="connsiteX94" fmla="*/ 2501346 w 4572000"/>
              <a:gd name="connsiteY94" fmla="*/ 2255019 h 2358536"/>
              <a:gd name="connsiteX95" fmla="*/ 2414082 w 4572000"/>
              <a:gd name="connsiteY95" fmla="*/ 2249175 h 2358536"/>
              <a:gd name="connsiteX96" fmla="*/ 2345384 w 4572000"/>
              <a:gd name="connsiteY96" fmla="*/ 2123674 h 2358536"/>
              <a:gd name="connsiteX97" fmla="*/ 2242181 w 4572000"/>
              <a:gd name="connsiteY97" fmla="*/ 2158829 h 2358536"/>
              <a:gd name="connsiteX98" fmla="*/ 2179352 w 4572000"/>
              <a:gd name="connsiteY98" fmla="*/ 1975541 h 2358536"/>
              <a:gd name="connsiteX99" fmla="*/ 2069712 w 4572000"/>
              <a:gd name="connsiteY99" fmla="*/ 1809971 h 2358536"/>
              <a:gd name="connsiteX100" fmla="*/ 1982074 w 4572000"/>
              <a:gd name="connsiteY100" fmla="*/ 1811732 h 2358536"/>
              <a:gd name="connsiteX101" fmla="*/ 1902877 w 4572000"/>
              <a:gd name="connsiteY101" fmla="*/ 1801900 h 2358536"/>
              <a:gd name="connsiteX102" fmla="*/ 1777670 w 4572000"/>
              <a:gd name="connsiteY102" fmla="*/ 1668237 h 2358536"/>
              <a:gd name="connsiteX103" fmla="*/ 1605142 w 4572000"/>
              <a:gd name="connsiteY103" fmla="*/ 1577800 h 2358536"/>
              <a:gd name="connsiteX104" fmla="*/ 1441741 w 4572000"/>
              <a:gd name="connsiteY104" fmla="*/ 1427532 h 2358536"/>
              <a:gd name="connsiteX105" fmla="*/ 1431985 w 4572000"/>
              <a:gd name="connsiteY105" fmla="*/ 1184694 h 2358536"/>
              <a:gd name="connsiteX106" fmla="*/ 1311215 w 4572000"/>
              <a:gd name="connsiteY106" fmla="*/ 1063924 h 2358536"/>
              <a:gd name="connsiteX107" fmla="*/ 1232140 w 4572000"/>
              <a:gd name="connsiteY107" fmla="*/ 1081177 h 2358536"/>
              <a:gd name="connsiteX108" fmla="*/ 927340 w 4572000"/>
              <a:gd name="connsiteY108" fmla="*/ 1081177 h 2358536"/>
              <a:gd name="connsiteX109" fmla="*/ 774940 w 4572000"/>
              <a:gd name="connsiteY109" fmla="*/ 928777 h 2358536"/>
              <a:gd name="connsiteX110" fmla="*/ 774940 w 4572000"/>
              <a:gd name="connsiteY110" fmla="*/ 776377 h 2358536"/>
              <a:gd name="connsiteX111" fmla="*/ 774940 w 4572000"/>
              <a:gd name="connsiteY111" fmla="*/ 700177 h 2358536"/>
              <a:gd name="connsiteX112" fmla="*/ 833887 w 4572000"/>
              <a:gd name="connsiteY112" fmla="*/ 672860 h 2358536"/>
              <a:gd name="connsiteX113" fmla="*/ 816634 w 4572000"/>
              <a:gd name="connsiteY113" fmla="*/ 621102 h 2358536"/>
              <a:gd name="connsiteX114" fmla="*/ 776378 w 4572000"/>
              <a:gd name="connsiteY114" fmla="*/ 644105 h 2358536"/>
              <a:gd name="connsiteX115" fmla="*/ 690114 w 4572000"/>
              <a:gd name="connsiteY115" fmla="*/ 603849 h 2358536"/>
              <a:gd name="connsiteX116" fmla="*/ 649857 w 4572000"/>
              <a:gd name="connsiteY116" fmla="*/ 621102 h 2358536"/>
              <a:gd name="connsiteX117" fmla="*/ 609600 w 4572000"/>
              <a:gd name="connsiteY117" fmla="*/ 667109 h 2358536"/>
              <a:gd name="connsiteX118" fmla="*/ 552091 w 4572000"/>
              <a:gd name="connsiteY118" fmla="*/ 690113 h 2358536"/>
              <a:gd name="connsiteX119" fmla="*/ 500332 w 4572000"/>
              <a:gd name="connsiteY119" fmla="*/ 667109 h 2358536"/>
              <a:gd name="connsiteX120" fmla="*/ 460076 w 4572000"/>
              <a:gd name="connsiteY120" fmla="*/ 615351 h 2358536"/>
              <a:gd name="connsiteX121" fmla="*/ 425570 w 4572000"/>
              <a:gd name="connsiteY121" fmla="*/ 569343 h 2358536"/>
              <a:gd name="connsiteX122" fmla="*/ 356559 w 4572000"/>
              <a:gd name="connsiteY122" fmla="*/ 546339 h 2358536"/>
              <a:gd name="connsiteX123" fmla="*/ 333555 w 4572000"/>
              <a:gd name="connsiteY123" fmla="*/ 540588 h 2358536"/>
              <a:gd name="connsiteX124" fmla="*/ 299049 w 4572000"/>
              <a:gd name="connsiteY124" fmla="*/ 603849 h 2358536"/>
              <a:gd name="connsiteX125" fmla="*/ 247291 w 4572000"/>
              <a:gd name="connsiteY125" fmla="*/ 609600 h 2358536"/>
              <a:gd name="connsiteX126" fmla="*/ 201283 w 4572000"/>
              <a:gd name="connsiteY126" fmla="*/ 563592 h 2358536"/>
              <a:gd name="connsiteX127" fmla="*/ 195532 w 4572000"/>
              <a:gd name="connsiteY127" fmla="*/ 506083 h 2358536"/>
              <a:gd name="connsiteX128" fmla="*/ 143774 w 4572000"/>
              <a:gd name="connsiteY128" fmla="*/ 465826 h 2358536"/>
              <a:gd name="connsiteX129" fmla="*/ 109268 w 4572000"/>
              <a:gd name="connsiteY129" fmla="*/ 431320 h 2358536"/>
              <a:gd name="connsiteX130" fmla="*/ 80514 w 4572000"/>
              <a:gd name="connsiteY130" fmla="*/ 408317 h 2358536"/>
              <a:gd name="connsiteX131" fmla="*/ 80514 w 4572000"/>
              <a:gd name="connsiteY131" fmla="*/ 356558 h 2358536"/>
              <a:gd name="connsiteX132" fmla="*/ 86265 w 4572000"/>
              <a:gd name="connsiteY132" fmla="*/ 339305 h 2358536"/>
              <a:gd name="connsiteX133" fmla="*/ 40257 w 4572000"/>
              <a:gd name="connsiteY133" fmla="*/ 299049 h 2358536"/>
              <a:gd name="connsiteX134" fmla="*/ 0 w 4572000"/>
              <a:gd name="connsiteY134" fmla="*/ 264543 h 2358536"/>
              <a:gd name="connsiteX135" fmla="*/ 0 w 4572000"/>
              <a:gd name="connsiteY135" fmla="*/ 264543 h 2358536"/>
              <a:gd name="connsiteX136" fmla="*/ 63261 w 4572000"/>
              <a:gd name="connsiteY136" fmla="*/ 264543 h 2358536"/>
              <a:gd name="connsiteX137" fmla="*/ 80514 w 4572000"/>
              <a:gd name="connsiteY137" fmla="*/ 235788 h 2358536"/>
              <a:gd name="connsiteX138" fmla="*/ 92015 w 4572000"/>
              <a:gd name="connsiteY138" fmla="*/ 178279 h 2358536"/>
              <a:gd name="connsiteX139" fmla="*/ 40257 w 4572000"/>
              <a:gd name="connsiteY139" fmla="*/ 149524 h 2358536"/>
              <a:gd name="connsiteX0" fmla="*/ 40257 w 4572000"/>
              <a:gd name="connsiteY0" fmla="*/ 149524 h 2358536"/>
              <a:gd name="connsiteX1" fmla="*/ 69012 w 4572000"/>
              <a:gd name="connsiteY1" fmla="*/ 74762 h 2358536"/>
              <a:gd name="connsiteX2" fmla="*/ 115019 w 4572000"/>
              <a:gd name="connsiteY2" fmla="*/ 57509 h 2358536"/>
              <a:gd name="connsiteX3" fmla="*/ 161027 w 4572000"/>
              <a:gd name="connsiteY3" fmla="*/ 51758 h 2358536"/>
              <a:gd name="connsiteX4" fmla="*/ 212785 w 4572000"/>
              <a:gd name="connsiteY4" fmla="*/ 92015 h 2358536"/>
              <a:gd name="connsiteX5" fmla="*/ 293298 w 4572000"/>
              <a:gd name="connsiteY5" fmla="*/ 109268 h 2358536"/>
              <a:gd name="connsiteX6" fmla="*/ 327804 w 4572000"/>
              <a:gd name="connsiteY6" fmla="*/ 63260 h 2358536"/>
              <a:gd name="connsiteX7" fmla="*/ 327804 w 4572000"/>
              <a:gd name="connsiteY7" fmla="*/ 63260 h 2358536"/>
              <a:gd name="connsiteX8" fmla="*/ 448574 w 4572000"/>
              <a:gd name="connsiteY8" fmla="*/ 51758 h 2358536"/>
              <a:gd name="connsiteX9" fmla="*/ 517585 w 4572000"/>
              <a:gd name="connsiteY9" fmla="*/ 57509 h 2358536"/>
              <a:gd name="connsiteX10" fmla="*/ 603849 w 4572000"/>
              <a:gd name="connsiteY10" fmla="*/ 0 h 2358536"/>
              <a:gd name="connsiteX11" fmla="*/ 707366 w 4572000"/>
              <a:gd name="connsiteY11" fmla="*/ 0 h 2358536"/>
              <a:gd name="connsiteX12" fmla="*/ 810883 w 4572000"/>
              <a:gd name="connsiteY12" fmla="*/ 34505 h 2358536"/>
              <a:gd name="connsiteX13" fmla="*/ 897148 w 4572000"/>
              <a:gd name="connsiteY13" fmla="*/ 109268 h 2358536"/>
              <a:gd name="connsiteX14" fmla="*/ 966159 w 4572000"/>
              <a:gd name="connsiteY14" fmla="*/ 120769 h 2358536"/>
              <a:gd name="connsiteX15" fmla="*/ 1029419 w 4572000"/>
              <a:gd name="connsiteY15" fmla="*/ 184030 h 2358536"/>
              <a:gd name="connsiteX16" fmla="*/ 1109932 w 4572000"/>
              <a:gd name="connsiteY16" fmla="*/ 201283 h 2358536"/>
              <a:gd name="connsiteX17" fmla="*/ 1150189 w 4572000"/>
              <a:gd name="connsiteY17" fmla="*/ 184030 h 2358536"/>
              <a:gd name="connsiteX18" fmla="*/ 1213449 w 4572000"/>
              <a:gd name="connsiteY18" fmla="*/ 207034 h 2358536"/>
              <a:gd name="connsiteX19" fmla="*/ 1299714 w 4572000"/>
              <a:gd name="connsiteY19" fmla="*/ 184030 h 2358536"/>
              <a:gd name="connsiteX20" fmla="*/ 1357223 w 4572000"/>
              <a:gd name="connsiteY20" fmla="*/ 143773 h 2358536"/>
              <a:gd name="connsiteX21" fmla="*/ 1431985 w 4572000"/>
              <a:gd name="connsiteY21" fmla="*/ 132271 h 2358536"/>
              <a:gd name="connsiteX22" fmla="*/ 1598763 w 4572000"/>
              <a:gd name="connsiteY22" fmla="*/ 149524 h 2358536"/>
              <a:gd name="connsiteX23" fmla="*/ 1788544 w 4572000"/>
              <a:gd name="connsiteY23" fmla="*/ 195532 h 2358536"/>
              <a:gd name="connsiteX24" fmla="*/ 1926566 w 4572000"/>
              <a:gd name="connsiteY24" fmla="*/ 270294 h 2358536"/>
              <a:gd name="connsiteX25" fmla="*/ 2053087 w 4572000"/>
              <a:gd name="connsiteY25" fmla="*/ 333554 h 2358536"/>
              <a:gd name="connsiteX26" fmla="*/ 2058838 w 4572000"/>
              <a:gd name="connsiteY26" fmla="*/ 356558 h 2358536"/>
              <a:gd name="connsiteX27" fmla="*/ 2047336 w 4572000"/>
              <a:gd name="connsiteY27" fmla="*/ 414068 h 2358536"/>
              <a:gd name="connsiteX28" fmla="*/ 2035834 w 4572000"/>
              <a:gd name="connsiteY28" fmla="*/ 454324 h 2358536"/>
              <a:gd name="connsiteX29" fmla="*/ 2001329 w 4572000"/>
              <a:gd name="connsiteY29" fmla="*/ 477328 h 2358536"/>
              <a:gd name="connsiteX30" fmla="*/ 1989827 w 4572000"/>
              <a:gd name="connsiteY30" fmla="*/ 529086 h 2358536"/>
              <a:gd name="connsiteX31" fmla="*/ 1989827 w 4572000"/>
              <a:gd name="connsiteY31" fmla="*/ 615351 h 2358536"/>
              <a:gd name="connsiteX32" fmla="*/ 1996579 w 4572000"/>
              <a:gd name="connsiteY32" fmla="*/ 691689 h 2358536"/>
              <a:gd name="connsiteX33" fmla="*/ 2058152 w 4572000"/>
              <a:gd name="connsiteY33" fmla="*/ 731854 h 2358536"/>
              <a:gd name="connsiteX34" fmla="*/ 2105847 w 4572000"/>
              <a:gd name="connsiteY34" fmla="*/ 767101 h 2358536"/>
              <a:gd name="connsiteX35" fmla="*/ 2168106 w 4572000"/>
              <a:gd name="connsiteY35" fmla="*/ 777118 h 2358536"/>
              <a:gd name="connsiteX36" fmla="*/ 2248619 w 4572000"/>
              <a:gd name="connsiteY36" fmla="*/ 784539 h 2358536"/>
              <a:gd name="connsiteX37" fmla="*/ 2306129 w 4572000"/>
              <a:gd name="connsiteY37" fmla="*/ 764875 h 2358536"/>
              <a:gd name="connsiteX38" fmla="*/ 2346385 w 4572000"/>
              <a:gd name="connsiteY38" fmla="*/ 730369 h 2358536"/>
              <a:gd name="connsiteX39" fmla="*/ 2398144 w 4572000"/>
              <a:gd name="connsiteY39" fmla="*/ 730369 h 2358536"/>
              <a:gd name="connsiteX40" fmla="*/ 2455653 w 4572000"/>
              <a:gd name="connsiteY40" fmla="*/ 741871 h 2358536"/>
              <a:gd name="connsiteX41" fmla="*/ 2536166 w 4572000"/>
              <a:gd name="connsiteY41" fmla="*/ 638354 h 2358536"/>
              <a:gd name="connsiteX42" fmla="*/ 2639683 w 4572000"/>
              <a:gd name="connsiteY42" fmla="*/ 621102 h 2358536"/>
              <a:gd name="connsiteX43" fmla="*/ 2766204 w 4572000"/>
              <a:gd name="connsiteY43" fmla="*/ 626852 h 2358536"/>
              <a:gd name="connsiteX44" fmla="*/ 2858219 w 4572000"/>
              <a:gd name="connsiteY44" fmla="*/ 684362 h 2358536"/>
              <a:gd name="connsiteX45" fmla="*/ 2927231 w 4572000"/>
              <a:gd name="connsiteY45" fmla="*/ 626852 h 2358536"/>
              <a:gd name="connsiteX46" fmla="*/ 3007744 w 4572000"/>
              <a:gd name="connsiteY46" fmla="*/ 517585 h 2358536"/>
              <a:gd name="connsiteX47" fmla="*/ 3134265 w 4572000"/>
              <a:gd name="connsiteY47" fmla="*/ 379562 h 2358536"/>
              <a:gd name="connsiteX48" fmla="*/ 3237782 w 4572000"/>
              <a:gd name="connsiteY48" fmla="*/ 333554 h 2358536"/>
              <a:gd name="connsiteX49" fmla="*/ 3306793 w 4572000"/>
              <a:gd name="connsiteY49" fmla="*/ 195532 h 2358536"/>
              <a:gd name="connsiteX50" fmla="*/ 3444815 w 4572000"/>
              <a:gd name="connsiteY50" fmla="*/ 195532 h 2358536"/>
              <a:gd name="connsiteX51" fmla="*/ 3623095 w 4572000"/>
              <a:gd name="connsiteY51" fmla="*/ 166777 h 2358536"/>
              <a:gd name="connsiteX52" fmla="*/ 3766868 w 4572000"/>
              <a:gd name="connsiteY52" fmla="*/ 103517 h 2358536"/>
              <a:gd name="connsiteX53" fmla="*/ 3841631 w 4572000"/>
              <a:gd name="connsiteY53" fmla="*/ 51758 h 2358536"/>
              <a:gd name="connsiteX54" fmla="*/ 3956649 w 4572000"/>
              <a:gd name="connsiteY54" fmla="*/ 5751 h 2358536"/>
              <a:gd name="connsiteX55" fmla="*/ 4019910 w 4572000"/>
              <a:gd name="connsiteY55" fmla="*/ 92015 h 2358536"/>
              <a:gd name="connsiteX56" fmla="*/ 3945148 w 4572000"/>
              <a:gd name="connsiteY56" fmla="*/ 212785 h 2358536"/>
              <a:gd name="connsiteX57" fmla="*/ 3870385 w 4572000"/>
              <a:gd name="connsiteY57" fmla="*/ 299049 h 2358536"/>
              <a:gd name="connsiteX58" fmla="*/ 3956649 w 4572000"/>
              <a:gd name="connsiteY58" fmla="*/ 414068 h 2358536"/>
              <a:gd name="connsiteX59" fmla="*/ 3962400 w 4572000"/>
              <a:gd name="connsiteY59" fmla="*/ 506083 h 2358536"/>
              <a:gd name="connsiteX60" fmla="*/ 3899140 w 4572000"/>
              <a:gd name="connsiteY60" fmla="*/ 592347 h 2358536"/>
              <a:gd name="connsiteX61" fmla="*/ 3916393 w 4572000"/>
              <a:gd name="connsiteY61" fmla="*/ 701615 h 2358536"/>
              <a:gd name="connsiteX62" fmla="*/ 4008408 w 4572000"/>
              <a:gd name="connsiteY62" fmla="*/ 713117 h 2358536"/>
              <a:gd name="connsiteX63" fmla="*/ 4094672 w 4572000"/>
              <a:gd name="connsiteY63" fmla="*/ 667109 h 2358536"/>
              <a:gd name="connsiteX64" fmla="*/ 4180936 w 4572000"/>
              <a:gd name="connsiteY64" fmla="*/ 718868 h 2358536"/>
              <a:gd name="connsiteX65" fmla="*/ 4221193 w 4572000"/>
              <a:gd name="connsiteY65" fmla="*/ 747622 h 2358536"/>
              <a:gd name="connsiteX66" fmla="*/ 4301706 w 4572000"/>
              <a:gd name="connsiteY66" fmla="*/ 839637 h 2358536"/>
              <a:gd name="connsiteX67" fmla="*/ 4405223 w 4572000"/>
              <a:gd name="connsiteY67" fmla="*/ 862641 h 2358536"/>
              <a:gd name="connsiteX68" fmla="*/ 4491487 w 4572000"/>
              <a:gd name="connsiteY68" fmla="*/ 925902 h 2358536"/>
              <a:gd name="connsiteX69" fmla="*/ 4560498 w 4572000"/>
              <a:gd name="connsiteY69" fmla="*/ 1000664 h 2358536"/>
              <a:gd name="connsiteX70" fmla="*/ 4572000 w 4572000"/>
              <a:gd name="connsiteY70" fmla="*/ 1058173 h 2358536"/>
              <a:gd name="connsiteX71" fmla="*/ 4566249 w 4572000"/>
              <a:gd name="connsiteY71" fmla="*/ 1069675 h 2358536"/>
              <a:gd name="connsiteX72" fmla="*/ 4445480 w 4572000"/>
              <a:gd name="connsiteY72" fmla="*/ 1201947 h 2358536"/>
              <a:gd name="connsiteX73" fmla="*/ 4186687 w 4572000"/>
              <a:gd name="connsiteY73" fmla="*/ 1472241 h 2358536"/>
              <a:gd name="connsiteX74" fmla="*/ 4060166 w 4572000"/>
              <a:gd name="connsiteY74" fmla="*/ 1472241 h 2358536"/>
              <a:gd name="connsiteX75" fmla="*/ 3985404 w 4572000"/>
              <a:gd name="connsiteY75" fmla="*/ 1598762 h 2358536"/>
              <a:gd name="connsiteX76" fmla="*/ 3950898 w 4572000"/>
              <a:gd name="connsiteY76" fmla="*/ 1690777 h 2358536"/>
              <a:gd name="connsiteX77" fmla="*/ 3956649 w 4572000"/>
              <a:gd name="connsiteY77" fmla="*/ 1794294 h 2358536"/>
              <a:gd name="connsiteX78" fmla="*/ 3962400 w 4572000"/>
              <a:gd name="connsiteY78" fmla="*/ 1886309 h 2358536"/>
              <a:gd name="connsiteX79" fmla="*/ 3899140 w 4572000"/>
              <a:gd name="connsiteY79" fmla="*/ 1926566 h 2358536"/>
              <a:gd name="connsiteX80" fmla="*/ 3847382 w 4572000"/>
              <a:gd name="connsiteY80" fmla="*/ 1943819 h 2358536"/>
              <a:gd name="connsiteX81" fmla="*/ 3847382 w 4572000"/>
              <a:gd name="connsiteY81" fmla="*/ 1943819 h 2358536"/>
              <a:gd name="connsiteX82" fmla="*/ 3772619 w 4572000"/>
              <a:gd name="connsiteY82" fmla="*/ 1892060 h 2358536"/>
              <a:gd name="connsiteX83" fmla="*/ 3772619 w 4572000"/>
              <a:gd name="connsiteY83" fmla="*/ 1892060 h 2358536"/>
              <a:gd name="connsiteX84" fmla="*/ 3577087 w 4572000"/>
              <a:gd name="connsiteY84" fmla="*/ 1920815 h 2358536"/>
              <a:gd name="connsiteX85" fmla="*/ 3421812 w 4572000"/>
              <a:gd name="connsiteY85" fmla="*/ 1966822 h 2358536"/>
              <a:gd name="connsiteX86" fmla="*/ 3255034 w 4572000"/>
              <a:gd name="connsiteY86" fmla="*/ 1995577 h 2358536"/>
              <a:gd name="connsiteX87" fmla="*/ 3099759 w 4572000"/>
              <a:gd name="connsiteY87" fmla="*/ 1978324 h 2358536"/>
              <a:gd name="connsiteX88" fmla="*/ 2898476 w 4572000"/>
              <a:gd name="connsiteY88" fmla="*/ 1961071 h 2358536"/>
              <a:gd name="connsiteX89" fmla="*/ 2967545 w 4572000"/>
              <a:gd name="connsiteY89" fmla="*/ 2344529 h 2358536"/>
              <a:gd name="connsiteX90" fmla="*/ 2872097 w 4572000"/>
              <a:gd name="connsiteY90" fmla="*/ 2358536 h 2358536"/>
              <a:gd name="connsiteX91" fmla="*/ 2814900 w 4572000"/>
              <a:gd name="connsiteY91" fmla="*/ 2258451 h 2358536"/>
              <a:gd name="connsiteX92" fmla="*/ 2726693 w 4572000"/>
              <a:gd name="connsiteY92" fmla="*/ 2237859 h 2358536"/>
              <a:gd name="connsiteX93" fmla="*/ 2596423 w 4572000"/>
              <a:gd name="connsiteY93" fmla="*/ 2273107 h 2358536"/>
              <a:gd name="connsiteX94" fmla="*/ 2501346 w 4572000"/>
              <a:gd name="connsiteY94" fmla="*/ 2255019 h 2358536"/>
              <a:gd name="connsiteX95" fmla="*/ 2414082 w 4572000"/>
              <a:gd name="connsiteY95" fmla="*/ 2249175 h 2358536"/>
              <a:gd name="connsiteX96" fmla="*/ 2345384 w 4572000"/>
              <a:gd name="connsiteY96" fmla="*/ 2123674 h 2358536"/>
              <a:gd name="connsiteX97" fmla="*/ 2242181 w 4572000"/>
              <a:gd name="connsiteY97" fmla="*/ 2158829 h 2358536"/>
              <a:gd name="connsiteX98" fmla="*/ 2179352 w 4572000"/>
              <a:gd name="connsiteY98" fmla="*/ 1975541 h 2358536"/>
              <a:gd name="connsiteX99" fmla="*/ 2069712 w 4572000"/>
              <a:gd name="connsiteY99" fmla="*/ 1809971 h 2358536"/>
              <a:gd name="connsiteX100" fmla="*/ 1982074 w 4572000"/>
              <a:gd name="connsiteY100" fmla="*/ 1811732 h 2358536"/>
              <a:gd name="connsiteX101" fmla="*/ 1902877 w 4572000"/>
              <a:gd name="connsiteY101" fmla="*/ 1801900 h 2358536"/>
              <a:gd name="connsiteX102" fmla="*/ 1777670 w 4572000"/>
              <a:gd name="connsiteY102" fmla="*/ 1668237 h 2358536"/>
              <a:gd name="connsiteX103" fmla="*/ 1605142 w 4572000"/>
              <a:gd name="connsiteY103" fmla="*/ 1577800 h 2358536"/>
              <a:gd name="connsiteX104" fmla="*/ 1441741 w 4572000"/>
              <a:gd name="connsiteY104" fmla="*/ 1427532 h 2358536"/>
              <a:gd name="connsiteX105" fmla="*/ 1431985 w 4572000"/>
              <a:gd name="connsiteY105" fmla="*/ 1184694 h 2358536"/>
              <a:gd name="connsiteX106" fmla="*/ 1311215 w 4572000"/>
              <a:gd name="connsiteY106" fmla="*/ 1063924 h 2358536"/>
              <a:gd name="connsiteX107" fmla="*/ 1232140 w 4572000"/>
              <a:gd name="connsiteY107" fmla="*/ 1081177 h 2358536"/>
              <a:gd name="connsiteX108" fmla="*/ 927340 w 4572000"/>
              <a:gd name="connsiteY108" fmla="*/ 1081177 h 2358536"/>
              <a:gd name="connsiteX109" fmla="*/ 774940 w 4572000"/>
              <a:gd name="connsiteY109" fmla="*/ 928777 h 2358536"/>
              <a:gd name="connsiteX110" fmla="*/ 774940 w 4572000"/>
              <a:gd name="connsiteY110" fmla="*/ 776377 h 2358536"/>
              <a:gd name="connsiteX111" fmla="*/ 774940 w 4572000"/>
              <a:gd name="connsiteY111" fmla="*/ 700177 h 2358536"/>
              <a:gd name="connsiteX112" fmla="*/ 833887 w 4572000"/>
              <a:gd name="connsiteY112" fmla="*/ 672860 h 2358536"/>
              <a:gd name="connsiteX113" fmla="*/ 816634 w 4572000"/>
              <a:gd name="connsiteY113" fmla="*/ 621102 h 2358536"/>
              <a:gd name="connsiteX114" fmla="*/ 776378 w 4572000"/>
              <a:gd name="connsiteY114" fmla="*/ 644105 h 2358536"/>
              <a:gd name="connsiteX115" fmla="*/ 690114 w 4572000"/>
              <a:gd name="connsiteY115" fmla="*/ 603849 h 2358536"/>
              <a:gd name="connsiteX116" fmla="*/ 649857 w 4572000"/>
              <a:gd name="connsiteY116" fmla="*/ 621102 h 2358536"/>
              <a:gd name="connsiteX117" fmla="*/ 609600 w 4572000"/>
              <a:gd name="connsiteY117" fmla="*/ 667109 h 2358536"/>
              <a:gd name="connsiteX118" fmla="*/ 552091 w 4572000"/>
              <a:gd name="connsiteY118" fmla="*/ 690113 h 2358536"/>
              <a:gd name="connsiteX119" fmla="*/ 500332 w 4572000"/>
              <a:gd name="connsiteY119" fmla="*/ 667109 h 2358536"/>
              <a:gd name="connsiteX120" fmla="*/ 460076 w 4572000"/>
              <a:gd name="connsiteY120" fmla="*/ 615351 h 2358536"/>
              <a:gd name="connsiteX121" fmla="*/ 425570 w 4572000"/>
              <a:gd name="connsiteY121" fmla="*/ 569343 h 2358536"/>
              <a:gd name="connsiteX122" fmla="*/ 356559 w 4572000"/>
              <a:gd name="connsiteY122" fmla="*/ 546339 h 2358536"/>
              <a:gd name="connsiteX123" fmla="*/ 333555 w 4572000"/>
              <a:gd name="connsiteY123" fmla="*/ 540588 h 2358536"/>
              <a:gd name="connsiteX124" fmla="*/ 299049 w 4572000"/>
              <a:gd name="connsiteY124" fmla="*/ 603849 h 2358536"/>
              <a:gd name="connsiteX125" fmla="*/ 247291 w 4572000"/>
              <a:gd name="connsiteY125" fmla="*/ 609600 h 2358536"/>
              <a:gd name="connsiteX126" fmla="*/ 201283 w 4572000"/>
              <a:gd name="connsiteY126" fmla="*/ 563592 h 2358536"/>
              <a:gd name="connsiteX127" fmla="*/ 195532 w 4572000"/>
              <a:gd name="connsiteY127" fmla="*/ 506083 h 2358536"/>
              <a:gd name="connsiteX128" fmla="*/ 143774 w 4572000"/>
              <a:gd name="connsiteY128" fmla="*/ 465826 h 2358536"/>
              <a:gd name="connsiteX129" fmla="*/ 109268 w 4572000"/>
              <a:gd name="connsiteY129" fmla="*/ 431320 h 2358536"/>
              <a:gd name="connsiteX130" fmla="*/ 80514 w 4572000"/>
              <a:gd name="connsiteY130" fmla="*/ 408317 h 2358536"/>
              <a:gd name="connsiteX131" fmla="*/ 80514 w 4572000"/>
              <a:gd name="connsiteY131" fmla="*/ 356558 h 2358536"/>
              <a:gd name="connsiteX132" fmla="*/ 86265 w 4572000"/>
              <a:gd name="connsiteY132" fmla="*/ 339305 h 2358536"/>
              <a:gd name="connsiteX133" fmla="*/ 40257 w 4572000"/>
              <a:gd name="connsiteY133" fmla="*/ 299049 h 2358536"/>
              <a:gd name="connsiteX134" fmla="*/ 0 w 4572000"/>
              <a:gd name="connsiteY134" fmla="*/ 264543 h 2358536"/>
              <a:gd name="connsiteX135" fmla="*/ 0 w 4572000"/>
              <a:gd name="connsiteY135" fmla="*/ 264543 h 2358536"/>
              <a:gd name="connsiteX136" fmla="*/ 63261 w 4572000"/>
              <a:gd name="connsiteY136" fmla="*/ 264543 h 2358536"/>
              <a:gd name="connsiteX137" fmla="*/ 80514 w 4572000"/>
              <a:gd name="connsiteY137" fmla="*/ 235788 h 2358536"/>
              <a:gd name="connsiteX138" fmla="*/ 92015 w 4572000"/>
              <a:gd name="connsiteY138" fmla="*/ 178279 h 2358536"/>
              <a:gd name="connsiteX139" fmla="*/ 40257 w 4572000"/>
              <a:gd name="connsiteY139" fmla="*/ 149524 h 2358536"/>
              <a:gd name="connsiteX0" fmla="*/ 40257 w 4572000"/>
              <a:gd name="connsiteY0" fmla="*/ 149524 h 2364193"/>
              <a:gd name="connsiteX1" fmla="*/ 69012 w 4572000"/>
              <a:gd name="connsiteY1" fmla="*/ 74762 h 2364193"/>
              <a:gd name="connsiteX2" fmla="*/ 115019 w 4572000"/>
              <a:gd name="connsiteY2" fmla="*/ 57509 h 2364193"/>
              <a:gd name="connsiteX3" fmla="*/ 161027 w 4572000"/>
              <a:gd name="connsiteY3" fmla="*/ 51758 h 2364193"/>
              <a:gd name="connsiteX4" fmla="*/ 212785 w 4572000"/>
              <a:gd name="connsiteY4" fmla="*/ 92015 h 2364193"/>
              <a:gd name="connsiteX5" fmla="*/ 293298 w 4572000"/>
              <a:gd name="connsiteY5" fmla="*/ 109268 h 2364193"/>
              <a:gd name="connsiteX6" fmla="*/ 327804 w 4572000"/>
              <a:gd name="connsiteY6" fmla="*/ 63260 h 2364193"/>
              <a:gd name="connsiteX7" fmla="*/ 327804 w 4572000"/>
              <a:gd name="connsiteY7" fmla="*/ 63260 h 2364193"/>
              <a:gd name="connsiteX8" fmla="*/ 448574 w 4572000"/>
              <a:gd name="connsiteY8" fmla="*/ 51758 h 2364193"/>
              <a:gd name="connsiteX9" fmla="*/ 517585 w 4572000"/>
              <a:gd name="connsiteY9" fmla="*/ 57509 h 2364193"/>
              <a:gd name="connsiteX10" fmla="*/ 603849 w 4572000"/>
              <a:gd name="connsiteY10" fmla="*/ 0 h 2364193"/>
              <a:gd name="connsiteX11" fmla="*/ 707366 w 4572000"/>
              <a:gd name="connsiteY11" fmla="*/ 0 h 2364193"/>
              <a:gd name="connsiteX12" fmla="*/ 810883 w 4572000"/>
              <a:gd name="connsiteY12" fmla="*/ 34505 h 2364193"/>
              <a:gd name="connsiteX13" fmla="*/ 897148 w 4572000"/>
              <a:gd name="connsiteY13" fmla="*/ 109268 h 2364193"/>
              <a:gd name="connsiteX14" fmla="*/ 966159 w 4572000"/>
              <a:gd name="connsiteY14" fmla="*/ 120769 h 2364193"/>
              <a:gd name="connsiteX15" fmla="*/ 1029419 w 4572000"/>
              <a:gd name="connsiteY15" fmla="*/ 184030 h 2364193"/>
              <a:gd name="connsiteX16" fmla="*/ 1109932 w 4572000"/>
              <a:gd name="connsiteY16" fmla="*/ 201283 h 2364193"/>
              <a:gd name="connsiteX17" fmla="*/ 1150189 w 4572000"/>
              <a:gd name="connsiteY17" fmla="*/ 184030 h 2364193"/>
              <a:gd name="connsiteX18" fmla="*/ 1213449 w 4572000"/>
              <a:gd name="connsiteY18" fmla="*/ 207034 h 2364193"/>
              <a:gd name="connsiteX19" fmla="*/ 1299714 w 4572000"/>
              <a:gd name="connsiteY19" fmla="*/ 184030 h 2364193"/>
              <a:gd name="connsiteX20" fmla="*/ 1357223 w 4572000"/>
              <a:gd name="connsiteY20" fmla="*/ 143773 h 2364193"/>
              <a:gd name="connsiteX21" fmla="*/ 1431985 w 4572000"/>
              <a:gd name="connsiteY21" fmla="*/ 132271 h 2364193"/>
              <a:gd name="connsiteX22" fmla="*/ 1598763 w 4572000"/>
              <a:gd name="connsiteY22" fmla="*/ 149524 h 2364193"/>
              <a:gd name="connsiteX23" fmla="*/ 1788544 w 4572000"/>
              <a:gd name="connsiteY23" fmla="*/ 195532 h 2364193"/>
              <a:gd name="connsiteX24" fmla="*/ 1926566 w 4572000"/>
              <a:gd name="connsiteY24" fmla="*/ 270294 h 2364193"/>
              <a:gd name="connsiteX25" fmla="*/ 2053087 w 4572000"/>
              <a:gd name="connsiteY25" fmla="*/ 333554 h 2364193"/>
              <a:gd name="connsiteX26" fmla="*/ 2058838 w 4572000"/>
              <a:gd name="connsiteY26" fmla="*/ 356558 h 2364193"/>
              <a:gd name="connsiteX27" fmla="*/ 2047336 w 4572000"/>
              <a:gd name="connsiteY27" fmla="*/ 414068 h 2364193"/>
              <a:gd name="connsiteX28" fmla="*/ 2035834 w 4572000"/>
              <a:gd name="connsiteY28" fmla="*/ 454324 h 2364193"/>
              <a:gd name="connsiteX29" fmla="*/ 2001329 w 4572000"/>
              <a:gd name="connsiteY29" fmla="*/ 477328 h 2364193"/>
              <a:gd name="connsiteX30" fmla="*/ 1989827 w 4572000"/>
              <a:gd name="connsiteY30" fmla="*/ 529086 h 2364193"/>
              <a:gd name="connsiteX31" fmla="*/ 1989827 w 4572000"/>
              <a:gd name="connsiteY31" fmla="*/ 615351 h 2364193"/>
              <a:gd name="connsiteX32" fmla="*/ 1996579 w 4572000"/>
              <a:gd name="connsiteY32" fmla="*/ 691689 h 2364193"/>
              <a:gd name="connsiteX33" fmla="*/ 2058152 w 4572000"/>
              <a:gd name="connsiteY33" fmla="*/ 731854 h 2364193"/>
              <a:gd name="connsiteX34" fmla="*/ 2105847 w 4572000"/>
              <a:gd name="connsiteY34" fmla="*/ 767101 h 2364193"/>
              <a:gd name="connsiteX35" fmla="*/ 2168106 w 4572000"/>
              <a:gd name="connsiteY35" fmla="*/ 777118 h 2364193"/>
              <a:gd name="connsiteX36" fmla="*/ 2248619 w 4572000"/>
              <a:gd name="connsiteY36" fmla="*/ 784539 h 2364193"/>
              <a:gd name="connsiteX37" fmla="*/ 2306129 w 4572000"/>
              <a:gd name="connsiteY37" fmla="*/ 764875 h 2364193"/>
              <a:gd name="connsiteX38" fmla="*/ 2346385 w 4572000"/>
              <a:gd name="connsiteY38" fmla="*/ 730369 h 2364193"/>
              <a:gd name="connsiteX39" fmla="*/ 2398144 w 4572000"/>
              <a:gd name="connsiteY39" fmla="*/ 730369 h 2364193"/>
              <a:gd name="connsiteX40" fmla="*/ 2455653 w 4572000"/>
              <a:gd name="connsiteY40" fmla="*/ 741871 h 2364193"/>
              <a:gd name="connsiteX41" fmla="*/ 2536166 w 4572000"/>
              <a:gd name="connsiteY41" fmla="*/ 638354 h 2364193"/>
              <a:gd name="connsiteX42" fmla="*/ 2639683 w 4572000"/>
              <a:gd name="connsiteY42" fmla="*/ 621102 h 2364193"/>
              <a:gd name="connsiteX43" fmla="*/ 2766204 w 4572000"/>
              <a:gd name="connsiteY43" fmla="*/ 626852 h 2364193"/>
              <a:gd name="connsiteX44" fmla="*/ 2858219 w 4572000"/>
              <a:gd name="connsiteY44" fmla="*/ 684362 h 2364193"/>
              <a:gd name="connsiteX45" fmla="*/ 2927231 w 4572000"/>
              <a:gd name="connsiteY45" fmla="*/ 626852 h 2364193"/>
              <a:gd name="connsiteX46" fmla="*/ 3007744 w 4572000"/>
              <a:gd name="connsiteY46" fmla="*/ 517585 h 2364193"/>
              <a:gd name="connsiteX47" fmla="*/ 3134265 w 4572000"/>
              <a:gd name="connsiteY47" fmla="*/ 379562 h 2364193"/>
              <a:gd name="connsiteX48" fmla="*/ 3237782 w 4572000"/>
              <a:gd name="connsiteY48" fmla="*/ 333554 h 2364193"/>
              <a:gd name="connsiteX49" fmla="*/ 3306793 w 4572000"/>
              <a:gd name="connsiteY49" fmla="*/ 195532 h 2364193"/>
              <a:gd name="connsiteX50" fmla="*/ 3444815 w 4572000"/>
              <a:gd name="connsiteY50" fmla="*/ 195532 h 2364193"/>
              <a:gd name="connsiteX51" fmla="*/ 3623095 w 4572000"/>
              <a:gd name="connsiteY51" fmla="*/ 166777 h 2364193"/>
              <a:gd name="connsiteX52" fmla="*/ 3766868 w 4572000"/>
              <a:gd name="connsiteY52" fmla="*/ 103517 h 2364193"/>
              <a:gd name="connsiteX53" fmla="*/ 3841631 w 4572000"/>
              <a:gd name="connsiteY53" fmla="*/ 51758 h 2364193"/>
              <a:gd name="connsiteX54" fmla="*/ 3956649 w 4572000"/>
              <a:gd name="connsiteY54" fmla="*/ 5751 h 2364193"/>
              <a:gd name="connsiteX55" fmla="*/ 4019910 w 4572000"/>
              <a:gd name="connsiteY55" fmla="*/ 92015 h 2364193"/>
              <a:gd name="connsiteX56" fmla="*/ 3945148 w 4572000"/>
              <a:gd name="connsiteY56" fmla="*/ 212785 h 2364193"/>
              <a:gd name="connsiteX57" fmla="*/ 3870385 w 4572000"/>
              <a:gd name="connsiteY57" fmla="*/ 299049 h 2364193"/>
              <a:gd name="connsiteX58" fmla="*/ 3956649 w 4572000"/>
              <a:gd name="connsiteY58" fmla="*/ 414068 h 2364193"/>
              <a:gd name="connsiteX59" fmla="*/ 3962400 w 4572000"/>
              <a:gd name="connsiteY59" fmla="*/ 506083 h 2364193"/>
              <a:gd name="connsiteX60" fmla="*/ 3899140 w 4572000"/>
              <a:gd name="connsiteY60" fmla="*/ 592347 h 2364193"/>
              <a:gd name="connsiteX61" fmla="*/ 3916393 w 4572000"/>
              <a:gd name="connsiteY61" fmla="*/ 701615 h 2364193"/>
              <a:gd name="connsiteX62" fmla="*/ 4008408 w 4572000"/>
              <a:gd name="connsiteY62" fmla="*/ 713117 h 2364193"/>
              <a:gd name="connsiteX63" fmla="*/ 4094672 w 4572000"/>
              <a:gd name="connsiteY63" fmla="*/ 667109 h 2364193"/>
              <a:gd name="connsiteX64" fmla="*/ 4180936 w 4572000"/>
              <a:gd name="connsiteY64" fmla="*/ 718868 h 2364193"/>
              <a:gd name="connsiteX65" fmla="*/ 4221193 w 4572000"/>
              <a:gd name="connsiteY65" fmla="*/ 747622 h 2364193"/>
              <a:gd name="connsiteX66" fmla="*/ 4301706 w 4572000"/>
              <a:gd name="connsiteY66" fmla="*/ 839637 h 2364193"/>
              <a:gd name="connsiteX67" fmla="*/ 4405223 w 4572000"/>
              <a:gd name="connsiteY67" fmla="*/ 862641 h 2364193"/>
              <a:gd name="connsiteX68" fmla="*/ 4491487 w 4572000"/>
              <a:gd name="connsiteY68" fmla="*/ 925902 h 2364193"/>
              <a:gd name="connsiteX69" fmla="*/ 4560498 w 4572000"/>
              <a:gd name="connsiteY69" fmla="*/ 1000664 h 2364193"/>
              <a:gd name="connsiteX70" fmla="*/ 4572000 w 4572000"/>
              <a:gd name="connsiteY70" fmla="*/ 1058173 h 2364193"/>
              <a:gd name="connsiteX71" fmla="*/ 4566249 w 4572000"/>
              <a:gd name="connsiteY71" fmla="*/ 1069675 h 2364193"/>
              <a:gd name="connsiteX72" fmla="*/ 4445480 w 4572000"/>
              <a:gd name="connsiteY72" fmla="*/ 1201947 h 2364193"/>
              <a:gd name="connsiteX73" fmla="*/ 4186687 w 4572000"/>
              <a:gd name="connsiteY73" fmla="*/ 1472241 h 2364193"/>
              <a:gd name="connsiteX74" fmla="*/ 4060166 w 4572000"/>
              <a:gd name="connsiteY74" fmla="*/ 1472241 h 2364193"/>
              <a:gd name="connsiteX75" fmla="*/ 3985404 w 4572000"/>
              <a:gd name="connsiteY75" fmla="*/ 1598762 h 2364193"/>
              <a:gd name="connsiteX76" fmla="*/ 3950898 w 4572000"/>
              <a:gd name="connsiteY76" fmla="*/ 1690777 h 2364193"/>
              <a:gd name="connsiteX77" fmla="*/ 3956649 w 4572000"/>
              <a:gd name="connsiteY77" fmla="*/ 1794294 h 2364193"/>
              <a:gd name="connsiteX78" fmla="*/ 3962400 w 4572000"/>
              <a:gd name="connsiteY78" fmla="*/ 1886309 h 2364193"/>
              <a:gd name="connsiteX79" fmla="*/ 3899140 w 4572000"/>
              <a:gd name="connsiteY79" fmla="*/ 1926566 h 2364193"/>
              <a:gd name="connsiteX80" fmla="*/ 3847382 w 4572000"/>
              <a:gd name="connsiteY80" fmla="*/ 1943819 h 2364193"/>
              <a:gd name="connsiteX81" fmla="*/ 3847382 w 4572000"/>
              <a:gd name="connsiteY81" fmla="*/ 1943819 h 2364193"/>
              <a:gd name="connsiteX82" fmla="*/ 3772619 w 4572000"/>
              <a:gd name="connsiteY82" fmla="*/ 1892060 h 2364193"/>
              <a:gd name="connsiteX83" fmla="*/ 3772619 w 4572000"/>
              <a:gd name="connsiteY83" fmla="*/ 1892060 h 2364193"/>
              <a:gd name="connsiteX84" fmla="*/ 3577087 w 4572000"/>
              <a:gd name="connsiteY84" fmla="*/ 1920815 h 2364193"/>
              <a:gd name="connsiteX85" fmla="*/ 3421812 w 4572000"/>
              <a:gd name="connsiteY85" fmla="*/ 1966822 h 2364193"/>
              <a:gd name="connsiteX86" fmla="*/ 3255034 w 4572000"/>
              <a:gd name="connsiteY86" fmla="*/ 1995577 h 2364193"/>
              <a:gd name="connsiteX87" fmla="*/ 3099759 w 4572000"/>
              <a:gd name="connsiteY87" fmla="*/ 1978324 h 2364193"/>
              <a:gd name="connsiteX88" fmla="*/ 3060993 w 4572000"/>
              <a:gd name="connsiteY88" fmla="*/ 2364193 h 2364193"/>
              <a:gd name="connsiteX89" fmla="*/ 2967545 w 4572000"/>
              <a:gd name="connsiteY89" fmla="*/ 2344529 h 2364193"/>
              <a:gd name="connsiteX90" fmla="*/ 2872097 w 4572000"/>
              <a:gd name="connsiteY90" fmla="*/ 2358536 h 2364193"/>
              <a:gd name="connsiteX91" fmla="*/ 2814900 w 4572000"/>
              <a:gd name="connsiteY91" fmla="*/ 2258451 h 2364193"/>
              <a:gd name="connsiteX92" fmla="*/ 2726693 w 4572000"/>
              <a:gd name="connsiteY92" fmla="*/ 2237859 h 2364193"/>
              <a:gd name="connsiteX93" fmla="*/ 2596423 w 4572000"/>
              <a:gd name="connsiteY93" fmla="*/ 2273107 h 2364193"/>
              <a:gd name="connsiteX94" fmla="*/ 2501346 w 4572000"/>
              <a:gd name="connsiteY94" fmla="*/ 2255019 h 2364193"/>
              <a:gd name="connsiteX95" fmla="*/ 2414082 w 4572000"/>
              <a:gd name="connsiteY95" fmla="*/ 2249175 h 2364193"/>
              <a:gd name="connsiteX96" fmla="*/ 2345384 w 4572000"/>
              <a:gd name="connsiteY96" fmla="*/ 2123674 h 2364193"/>
              <a:gd name="connsiteX97" fmla="*/ 2242181 w 4572000"/>
              <a:gd name="connsiteY97" fmla="*/ 2158829 h 2364193"/>
              <a:gd name="connsiteX98" fmla="*/ 2179352 w 4572000"/>
              <a:gd name="connsiteY98" fmla="*/ 1975541 h 2364193"/>
              <a:gd name="connsiteX99" fmla="*/ 2069712 w 4572000"/>
              <a:gd name="connsiteY99" fmla="*/ 1809971 h 2364193"/>
              <a:gd name="connsiteX100" fmla="*/ 1982074 w 4572000"/>
              <a:gd name="connsiteY100" fmla="*/ 1811732 h 2364193"/>
              <a:gd name="connsiteX101" fmla="*/ 1902877 w 4572000"/>
              <a:gd name="connsiteY101" fmla="*/ 1801900 h 2364193"/>
              <a:gd name="connsiteX102" fmla="*/ 1777670 w 4572000"/>
              <a:gd name="connsiteY102" fmla="*/ 1668237 h 2364193"/>
              <a:gd name="connsiteX103" fmla="*/ 1605142 w 4572000"/>
              <a:gd name="connsiteY103" fmla="*/ 1577800 h 2364193"/>
              <a:gd name="connsiteX104" fmla="*/ 1441741 w 4572000"/>
              <a:gd name="connsiteY104" fmla="*/ 1427532 h 2364193"/>
              <a:gd name="connsiteX105" fmla="*/ 1431985 w 4572000"/>
              <a:gd name="connsiteY105" fmla="*/ 1184694 h 2364193"/>
              <a:gd name="connsiteX106" fmla="*/ 1311215 w 4572000"/>
              <a:gd name="connsiteY106" fmla="*/ 1063924 h 2364193"/>
              <a:gd name="connsiteX107" fmla="*/ 1232140 w 4572000"/>
              <a:gd name="connsiteY107" fmla="*/ 1081177 h 2364193"/>
              <a:gd name="connsiteX108" fmla="*/ 927340 w 4572000"/>
              <a:gd name="connsiteY108" fmla="*/ 1081177 h 2364193"/>
              <a:gd name="connsiteX109" fmla="*/ 774940 w 4572000"/>
              <a:gd name="connsiteY109" fmla="*/ 928777 h 2364193"/>
              <a:gd name="connsiteX110" fmla="*/ 774940 w 4572000"/>
              <a:gd name="connsiteY110" fmla="*/ 776377 h 2364193"/>
              <a:gd name="connsiteX111" fmla="*/ 774940 w 4572000"/>
              <a:gd name="connsiteY111" fmla="*/ 700177 h 2364193"/>
              <a:gd name="connsiteX112" fmla="*/ 833887 w 4572000"/>
              <a:gd name="connsiteY112" fmla="*/ 672860 h 2364193"/>
              <a:gd name="connsiteX113" fmla="*/ 816634 w 4572000"/>
              <a:gd name="connsiteY113" fmla="*/ 621102 h 2364193"/>
              <a:gd name="connsiteX114" fmla="*/ 776378 w 4572000"/>
              <a:gd name="connsiteY114" fmla="*/ 644105 h 2364193"/>
              <a:gd name="connsiteX115" fmla="*/ 690114 w 4572000"/>
              <a:gd name="connsiteY115" fmla="*/ 603849 h 2364193"/>
              <a:gd name="connsiteX116" fmla="*/ 649857 w 4572000"/>
              <a:gd name="connsiteY116" fmla="*/ 621102 h 2364193"/>
              <a:gd name="connsiteX117" fmla="*/ 609600 w 4572000"/>
              <a:gd name="connsiteY117" fmla="*/ 667109 h 2364193"/>
              <a:gd name="connsiteX118" fmla="*/ 552091 w 4572000"/>
              <a:gd name="connsiteY118" fmla="*/ 690113 h 2364193"/>
              <a:gd name="connsiteX119" fmla="*/ 500332 w 4572000"/>
              <a:gd name="connsiteY119" fmla="*/ 667109 h 2364193"/>
              <a:gd name="connsiteX120" fmla="*/ 460076 w 4572000"/>
              <a:gd name="connsiteY120" fmla="*/ 615351 h 2364193"/>
              <a:gd name="connsiteX121" fmla="*/ 425570 w 4572000"/>
              <a:gd name="connsiteY121" fmla="*/ 569343 h 2364193"/>
              <a:gd name="connsiteX122" fmla="*/ 356559 w 4572000"/>
              <a:gd name="connsiteY122" fmla="*/ 546339 h 2364193"/>
              <a:gd name="connsiteX123" fmla="*/ 333555 w 4572000"/>
              <a:gd name="connsiteY123" fmla="*/ 540588 h 2364193"/>
              <a:gd name="connsiteX124" fmla="*/ 299049 w 4572000"/>
              <a:gd name="connsiteY124" fmla="*/ 603849 h 2364193"/>
              <a:gd name="connsiteX125" fmla="*/ 247291 w 4572000"/>
              <a:gd name="connsiteY125" fmla="*/ 609600 h 2364193"/>
              <a:gd name="connsiteX126" fmla="*/ 201283 w 4572000"/>
              <a:gd name="connsiteY126" fmla="*/ 563592 h 2364193"/>
              <a:gd name="connsiteX127" fmla="*/ 195532 w 4572000"/>
              <a:gd name="connsiteY127" fmla="*/ 506083 h 2364193"/>
              <a:gd name="connsiteX128" fmla="*/ 143774 w 4572000"/>
              <a:gd name="connsiteY128" fmla="*/ 465826 h 2364193"/>
              <a:gd name="connsiteX129" fmla="*/ 109268 w 4572000"/>
              <a:gd name="connsiteY129" fmla="*/ 431320 h 2364193"/>
              <a:gd name="connsiteX130" fmla="*/ 80514 w 4572000"/>
              <a:gd name="connsiteY130" fmla="*/ 408317 h 2364193"/>
              <a:gd name="connsiteX131" fmla="*/ 80514 w 4572000"/>
              <a:gd name="connsiteY131" fmla="*/ 356558 h 2364193"/>
              <a:gd name="connsiteX132" fmla="*/ 86265 w 4572000"/>
              <a:gd name="connsiteY132" fmla="*/ 339305 h 2364193"/>
              <a:gd name="connsiteX133" fmla="*/ 40257 w 4572000"/>
              <a:gd name="connsiteY133" fmla="*/ 299049 h 2364193"/>
              <a:gd name="connsiteX134" fmla="*/ 0 w 4572000"/>
              <a:gd name="connsiteY134" fmla="*/ 264543 h 2364193"/>
              <a:gd name="connsiteX135" fmla="*/ 0 w 4572000"/>
              <a:gd name="connsiteY135" fmla="*/ 264543 h 2364193"/>
              <a:gd name="connsiteX136" fmla="*/ 63261 w 4572000"/>
              <a:gd name="connsiteY136" fmla="*/ 264543 h 2364193"/>
              <a:gd name="connsiteX137" fmla="*/ 80514 w 4572000"/>
              <a:gd name="connsiteY137" fmla="*/ 235788 h 2364193"/>
              <a:gd name="connsiteX138" fmla="*/ 92015 w 4572000"/>
              <a:gd name="connsiteY138" fmla="*/ 178279 h 2364193"/>
              <a:gd name="connsiteX139" fmla="*/ 40257 w 4572000"/>
              <a:gd name="connsiteY139" fmla="*/ 149524 h 2364193"/>
              <a:gd name="connsiteX0" fmla="*/ 40257 w 4572000"/>
              <a:gd name="connsiteY0" fmla="*/ 149524 h 2364193"/>
              <a:gd name="connsiteX1" fmla="*/ 69012 w 4572000"/>
              <a:gd name="connsiteY1" fmla="*/ 74762 h 2364193"/>
              <a:gd name="connsiteX2" fmla="*/ 115019 w 4572000"/>
              <a:gd name="connsiteY2" fmla="*/ 57509 h 2364193"/>
              <a:gd name="connsiteX3" fmla="*/ 161027 w 4572000"/>
              <a:gd name="connsiteY3" fmla="*/ 51758 h 2364193"/>
              <a:gd name="connsiteX4" fmla="*/ 212785 w 4572000"/>
              <a:gd name="connsiteY4" fmla="*/ 92015 h 2364193"/>
              <a:gd name="connsiteX5" fmla="*/ 293298 w 4572000"/>
              <a:gd name="connsiteY5" fmla="*/ 109268 h 2364193"/>
              <a:gd name="connsiteX6" fmla="*/ 327804 w 4572000"/>
              <a:gd name="connsiteY6" fmla="*/ 63260 h 2364193"/>
              <a:gd name="connsiteX7" fmla="*/ 327804 w 4572000"/>
              <a:gd name="connsiteY7" fmla="*/ 63260 h 2364193"/>
              <a:gd name="connsiteX8" fmla="*/ 448574 w 4572000"/>
              <a:gd name="connsiteY8" fmla="*/ 51758 h 2364193"/>
              <a:gd name="connsiteX9" fmla="*/ 517585 w 4572000"/>
              <a:gd name="connsiteY9" fmla="*/ 57509 h 2364193"/>
              <a:gd name="connsiteX10" fmla="*/ 603849 w 4572000"/>
              <a:gd name="connsiteY10" fmla="*/ 0 h 2364193"/>
              <a:gd name="connsiteX11" fmla="*/ 707366 w 4572000"/>
              <a:gd name="connsiteY11" fmla="*/ 0 h 2364193"/>
              <a:gd name="connsiteX12" fmla="*/ 810883 w 4572000"/>
              <a:gd name="connsiteY12" fmla="*/ 34505 h 2364193"/>
              <a:gd name="connsiteX13" fmla="*/ 897148 w 4572000"/>
              <a:gd name="connsiteY13" fmla="*/ 109268 h 2364193"/>
              <a:gd name="connsiteX14" fmla="*/ 966159 w 4572000"/>
              <a:gd name="connsiteY14" fmla="*/ 120769 h 2364193"/>
              <a:gd name="connsiteX15" fmla="*/ 1029419 w 4572000"/>
              <a:gd name="connsiteY15" fmla="*/ 184030 h 2364193"/>
              <a:gd name="connsiteX16" fmla="*/ 1109932 w 4572000"/>
              <a:gd name="connsiteY16" fmla="*/ 201283 h 2364193"/>
              <a:gd name="connsiteX17" fmla="*/ 1150189 w 4572000"/>
              <a:gd name="connsiteY17" fmla="*/ 184030 h 2364193"/>
              <a:gd name="connsiteX18" fmla="*/ 1213449 w 4572000"/>
              <a:gd name="connsiteY18" fmla="*/ 207034 h 2364193"/>
              <a:gd name="connsiteX19" fmla="*/ 1299714 w 4572000"/>
              <a:gd name="connsiteY19" fmla="*/ 184030 h 2364193"/>
              <a:gd name="connsiteX20" fmla="*/ 1357223 w 4572000"/>
              <a:gd name="connsiteY20" fmla="*/ 143773 h 2364193"/>
              <a:gd name="connsiteX21" fmla="*/ 1431985 w 4572000"/>
              <a:gd name="connsiteY21" fmla="*/ 132271 h 2364193"/>
              <a:gd name="connsiteX22" fmla="*/ 1598763 w 4572000"/>
              <a:gd name="connsiteY22" fmla="*/ 149524 h 2364193"/>
              <a:gd name="connsiteX23" fmla="*/ 1788544 w 4572000"/>
              <a:gd name="connsiteY23" fmla="*/ 195532 h 2364193"/>
              <a:gd name="connsiteX24" fmla="*/ 1926566 w 4572000"/>
              <a:gd name="connsiteY24" fmla="*/ 270294 h 2364193"/>
              <a:gd name="connsiteX25" fmla="*/ 2053087 w 4572000"/>
              <a:gd name="connsiteY25" fmla="*/ 333554 h 2364193"/>
              <a:gd name="connsiteX26" fmla="*/ 2058838 w 4572000"/>
              <a:gd name="connsiteY26" fmla="*/ 356558 h 2364193"/>
              <a:gd name="connsiteX27" fmla="*/ 2047336 w 4572000"/>
              <a:gd name="connsiteY27" fmla="*/ 414068 h 2364193"/>
              <a:gd name="connsiteX28" fmla="*/ 2035834 w 4572000"/>
              <a:gd name="connsiteY28" fmla="*/ 454324 h 2364193"/>
              <a:gd name="connsiteX29" fmla="*/ 2001329 w 4572000"/>
              <a:gd name="connsiteY29" fmla="*/ 477328 h 2364193"/>
              <a:gd name="connsiteX30" fmla="*/ 1989827 w 4572000"/>
              <a:gd name="connsiteY30" fmla="*/ 529086 h 2364193"/>
              <a:gd name="connsiteX31" fmla="*/ 1989827 w 4572000"/>
              <a:gd name="connsiteY31" fmla="*/ 615351 h 2364193"/>
              <a:gd name="connsiteX32" fmla="*/ 1996579 w 4572000"/>
              <a:gd name="connsiteY32" fmla="*/ 691689 h 2364193"/>
              <a:gd name="connsiteX33" fmla="*/ 2058152 w 4572000"/>
              <a:gd name="connsiteY33" fmla="*/ 731854 h 2364193"/>
              <a:gd name="connsiteX34" fmla="*/ 2105847 w 4572000"/>
              <a:gd name="connsiteY34" fmla="*/ 767101 h 2364193"/>
              <a:gd name="connsiteX35" fmla="*/ 2168106 w 4572000"/>
              <a:gd name="connsiteY35" fmla="*/ 777118 h 2364193"/>
              <a:gd name="connsiteX36" fmla="*/ 2248619 w 4572000"/>
              <a:gd name="connsiteY36" fmla="*/ 784539 h 2364193"/>
              <a:gd name="connsiteX37" fmla="*/ 2306129 w 4572000"/>
              <a:gd name="connsiteY37" fmla="*/ 764875 h 2364193"/>
              <a:gd name="connsiteX38" fmla="*/ 2346385 w 4572000"/>
              <a:gd name="connsiteY38" fmla="*/ 730369 h 2364193"/>
              <a:gd name="connsiteX39" fmla="*/ 2398144 w 4572000"/>
              <a:gd name="connsiteY39" fmla="*/ 730369 h 2364193"/>
              <a:gd name="connsiteX40" fmla="*/ 2455653 w 4572000"/>
              <a:gd name="connsiteY40" fmla="*/ 741871 h 2364193"/>
              <a:gd name="connsiteX41" fmla="*/ 2536166 w 4572000"/>
              <a:gd name="connsiteY41" fmla="*/ 638354 h 2364193"/>
              <a:gd name="connsiteX42" fmla="*/ 2639683 w 4572000"/>
              <a:gd name="connsiteY42" fmla="*/ 621102 h 2364193"/>
              <a:gd name="connsiteX43" fmla="*/ 2766204 w 4572000"/>
              <a:gd name="connsiteY43" fmla="*/ 626852 h 2364193"/>
              <a:gd name="connsiteX44" fmla="*/ 2858219 w 4572000"/>
              <a:gd name="connsiteY44" fmla="*/ 684362 h 2364193"/>
              <a:gd name="connsiteX45" fmla="*/ 2927231 w 4572000"/>
              <a:gd name="connsiteY45" fmla="*/ 626852 h 2364193"/>
              <a:gd name="connsiteX46" fmla="*/ 3007744 w 4572000"/>
              <a:gd name="connsiteY46" fmla="*/ 517585 h 2364193"/>
              <a:gd name="connsiteX47" fmla="*/ 3134265 w 4572000"/>
              <a:gd name="connsiteY47" fmla="*/ 379562 h 2364193"/>
              <a:gd name="connsiteX48" fmla="*/ 3237782 w 4572000"/>
              <a:gd name="connsiteY48" fmla="*/ 333554 h 2364193"/>
              <a:gd name="connsiteX49" fmla="*/ 3306793 w 4572000"/>
              <a:gd name="connsiteY49" fmla="*/ 195532 h 2364193"/>
              <a:gd name="connsiteX50" fmla="*/ 3444815 w 4572000"/>
              <a:gd name="connsiteY50" fmla="*/ 195532 h 2364193"/>
              <a:gd name="connsiteX51" fmla="*/ 3623095 w 4572000"/>
              <a:gd name="connsiteY51" fmla="*/ 166777 h 2364193"/>
              <a:gd name="connsiteX52" fmla="*/ 3766868 w 4572000"/>
              <a:gd name="connsiteY52" fmla="*/ 103517 h 2364193"/>
              <a:gd name="connsiteX53" fmla="*/ 3841631 w 4572000"/>
              <a:gd name="connsiteY53" fmla="*/ 51758 h 2364193"/>
              <a:gd name="connsiteX54" fmla="*/ 3956649 w 4572000"/>
              <a:gd name="connsiteY54" fmla="*/ 5751 h 2364193"/>
              <a:gd name="connsiteX55" fmla="*/ 4019910 w 4572000"/>
              <a:gd name="connsiteY55" fmla="*/ 92015 h 2364193"/>
              <a:gd name="connsiteX56" fmla="*/ 3945148 w 4572000"/>
              <a:gd name="connsiteY56" fmla="*/ 212785 h 2364193"/>
              <a:gd name="connsiteX57" fmla="*/ 3870385 w 4572000"/>
              <a:gd name="connsiteY57" fmla="*/ 299049 h 2364193"/>
              <a:gd name="connsiteX58" fmla="*/ 3956649 w 4572000"/>
              <a:gd name="connsiteY58" fmla="*/ 414068 h 2364193"/>
              <a:gd name="connsiteX59" fmla="*/ 3962400 w 4572000"/>
              <a:gd name="connsiteY59" fmla="*/ 506083 h 2364193"/>
              <a:gd name="connsiteX60" fmla="*/ 3899140 w 4572000"/>
              <a:gd name="connsiteY60" fmla="*/ 592347 h 2364193"/>
              <a:gd name="connsiteX61" fmla="*/ 3916393 w 4572000"/>
              <a:gd name="connsiteY61" fmla="*/ 701615 h 2364193"/>
              <a:gd name="connsiteX62" fmla="*/ 4008408 w 4572000"/>
              <a:gd name="connsiteY62" fmla="*/ 713117 h 2364193"/>
              <a:gd name="connsiteX63" fmla="*/ 4094672 w 4572000"/>
              <a:gd name="connsiteY63" fmla="*/ 667109 h 2364193"/>
              <a:gd name="connsiteX64" fmla="*/ 4180936 w 4572000"/>
              <a:gd name="connsiteY64" fmla="*/ 718868 h 2364193"/>
              <a:gd name="connsiteX65" fmla="*/ 4221193 w 4572000"/>
              <a:gd name="connsiteY65" fmla="*/ 747622 h 2364193"/>
              <a:gd name="connsiteX66" fmla="*/ 4301706 w 4572000"/>
              <a:gd name="connsiteY66" fmla="*/ 839637 h 2364193"/>
              <a:gd name="connsiteX67" fmla="*/ 4405223 w 4572000"/>
              <a:gd name="connsiteY67" fmla="*/ 862641 h 2364193"/>
              <a:gd name="connsiteX68" fmla="*/ 4491487 w 4572000"/>
              <a:gd name="connsiteY68" fmla="*/ 925902 h 2364193"/>
              <a:gd name="connsiteX69" fmla="*/ 4560498 w 4572000"/>
              <a:gd name="connsiteY69" fmla="*/ 1000664 h 2364193"/>
              <a:gd name="connsiteX70" fmla="*/ 4572000 w 4572000"/>
              <a:gd name="connsiteY70" fmla="*/ 1058173 h 2364193"/>
              <a:gd name="connsiteX71" fmla="*/ 4566249 w 4572000"/>
              <a:gd name="connsiteY71" fmla="*/ 1069675 h 2364193"/>
              <a:gd name="connsiteX72" fmla="*/ 4445480 w 4572000"/>
              <a:gd name="connsiteY72" fmla="*/ 1201947 h 2364193"/>
              <a:gd name="connsiteX73" fmla="*/ 4186687 w 4572000"/>
              <a:gd name="connsiteY73" fmla="*/ 1472241 h 2364193"/>
              <a:gd name="connsiteX74" fmla="*/ 4060166 w 4572000"/>
              <a:gd name="connsiteY74" fmla="*/ 1472241 h 2364193"/>
              <a:gd name="connsiteX75" fmla="*/ 3985404 w 4572000"/>
              <a:gd name="connsiteY75" fmla="*/ 1598762 h 2364193"/>
              <a:gd name="connsiteX76" fmla="*/ 3950898 w 4572000"/>
              <a:gd name="connsiteY76" fmla="*/ 1690777 h 2364193"/>
              <a:gd name="connsiteX77" fmla="*/ 3956649 w 4572000"/>
              <a:gd name="connsiteY77" fmla="*/ 1794294 h 2364193"/>
              <a:gd name="connsiteX78" fmla="*/ 3962400 w 4572000"/>
              <a:gd name="connsiteY78" fmla="*/ 1886309 h 2364193"/>
              <a:gd name="connsiteX79" fmla="*/ 3899140 w 4572000"/>
              <a:gd name="connsiteY79" fmla="*/ 1926566 h 2364193"/>
              <a:gd name="connsiteX80" fmla="*/ 3847382 w 4572000"/>
              <a:gd name="connsiteY80" fmla="*/ 1943819 h 2364193"/>
              <a:gd name="connsiteX81" fmla="*/ 3847382 w 4572000"/>
              <a:gd name="connsiteY81" fmla="*/ 1943819 h 2364193"/>
              <a:gd name="connsiteX82" fmla="*/ 3772619 w 4572000"/>
              <a:gd name="connsiteY82" fmla="*/ 1892060 h 2364193"/>
              <a:gd name="connsiteX83" fmla="*/ 3772619 w 4572000"/>
              <a:gd name="connsiteY83" fmla="*/ 1892060 h 2364193"/>
              <a:gd name="connsiteX84" fmla="*/ 3577087 w 4572000"/>
              <a:gd name="connsiteY84" fmla="*/ 1920815 h 2364193"/>
              <a:gd name="connsiteX85" fmla="*/ 3421812 w 4572000"/>
              <a:gd name="connsiteY85" fmla="*/ 1966822 h 2364193"/>
              <a:gd name="connsiteX86" fmla="*/ 3255034 w 4572000"/>
              <a:gd name="connsiteY86" fmla="*/ 1995577 h 2364193"/>
              <a:gd name="connsiteX87" fmla="*/ 3160703 w 4572000"/>
              <a:gd name="connsiteY87" fmla="*/ 2356866 h 2364193"/>
              <a:gd name="connsiteX88" fmla="*/ 3060993 w 4572000"/>
              <a:gd name="connsiteY88" fmla="*/ 2364193 h 2364193"/>
              <a:gd name="connsiteX89" fmla="*/ 2967545 w 4572000"/>
              <a:gd name="connsiteY89" fmla="*/ 2344529 h 2364193"/>
              <a:gd name="connsiteX90" fmla="*/ 2872097 w 4572000"/>
              <a:gd name="connsiteY90" fmla="*/ 2358536 h 2364193"/>
              <a:gd name="connsiteX91" fmla="*/ 2814900 w 4572000"/>
              <a:gd name="connsiteY91" fmla="*/ 2258451 h 2364193"/>
              <a:gd name="connsiteX92" fmla="*/ 2726693 w 4572000"/>
              <a:gd name="connsiteY92" fmla="*/ 2237859 h 2364193"/>
              <a:gd name="connsiteX93" fmla="*/ 2596423 w 4572000"/>
              <a:gd name="connsiteY93" fmla="*/ 2273107 h 2364193"/>
              <a:gd name="connsiteX94" fmla="*/ 2501346 w 4572000"/>
              <a:gd name="connsiteY94" fmla="*/ 2255019 h 2364193"/>
              <a:gd name="connsiteX95" fmla="*/ 2414082 w 4572000"/>
              <a:gd name="connsiteY95" fmla="*/ 2249175 h 2364193"/>
              <a:gd name="connsiteX96" fmla="*/ 2345384 w 4572000"/>
              <a:gd name="connsiteY96" fmla="*/ 2123674 h 2364193"/>
              <a:gd name="connsiteX97" fmla="*/ 2242181 w 4572000"/>
              <a:gd name="connsiteY97" fmla="*/ 2158829 h 2364193"/>
              <a:gd name="connsiteX98" fmla="*/ 2179352 w 4572000"/>
              <a:gd name="connsiteY98" fmla="*/ 1975541 h 2364193"/>
              <a:gd name="connsiteX99" fmla="*/ 2069712 w 4572000"/>
              <a:gd name="connsiteY99" fmla="*/ 1809971 h 2364193"/>
              <a:gd name="connsiteX100" fmla="*/ 1982074 w 4572000"/>
              <a:gd name="connsiteY100" fmla="*/ 1811732 h 2364193"/>
              <a:gd name="connsiteX101" fmla="*/ 1902877 w 4572000"/>
              <a:gd name="connsiteY101" fmla="*/ 1801900 h 2364193"/>
              <a:gd name="connsiteX102" fmla="*/ 1777670 w 4572000"/>
              <a:gd name="connsiteY102" fmla="*/ 1668237 h 2364193"/>
              <a:gd name="connsiteX103" fmla="*/ 1605142 w 4572000"/>
              <a:gd name="connsiteY103" fmla="*/ 1577800 h 2364193"/>
              <a:gd name="connsiteX104" fmla="*/ 1441741 w 4572000"/>
              <a:gd name="connsiteY104" fmla="*/ 1427532 h 2364193"/>
              <a:gd name="connsiteX105" fmla="*/ 1431985 w 4572000"/>
              <a:gd name="connsiteY105" fmla="*/ 1184694 h 2364193"/>
              <a:gd name="connsiteX106" fmla="*/ 1311215 w 4572000"/>
              <a:gd name="connsiteY106" fmla="*/ 1063924 h 2364193"/>
              <a:gd name="connsiteX107" fmla="*/ 1232140 w 4572000"/>
              <a:gd name="connsiteY107" fmla="*/ 1081177 h 2364193"/>
              <a:gd name="connsiteX108" fmla="*/ 927340 w 4572000"/>
              <a:gd name="connsiteY108" fmla="*/ 1081177 h 2364193"/>
              <a:gd name="connsiteX109" fmla="*/ 774940 w 4572000"/>
              <a:gd name="connsiteY109" fmla="*/ 928777 h 2364193"/>
              <a:gd name="connsiteX110" fmla="*/ 774940 w 4572000"/>
              <a:gd name="connsiteY110" fmla="*/ 776377 h 2364193"/>
              <a:gd name="connsiteX111" fmla="*/ 774940 w 4572000"/>
              <a:gd name="connsiteY111" fmla="*/ 700177 h 2364193"/>
              <a:gd name="connsiteX112" fmla="*/ 833887 w 4572000"/>
              <a:gd name="connsiteY112" fmla="*/ 672860 h 2364193"/>
              <a:gd name="connsiteX113" fmla="*/ 816634 w 4572000"/>
              <a:gd name="connsiteY113" fmla="*/ 621102 h 2364193"/>
              <a:gd name="connsiteX114" fmla="*/ 776378 w 4572000"/>
              <a:gd name="connsiteY114" fmla="*/ 644105 h 2364193"/>
              <a:gd name="connsiteX115" fmla="*/ 690114 w 4572000"/>
              <a:gd name="connsiteY115" fmla="*/ 603849 h 2364193"/>
              <a:gd name="connsiteX116" fmla="*/ 649857 w 4572000"/>
              <a:gd name="connsiteY116" fmla="*/ 621102 h 2364193"/>
              <a:gd name="connsiteX117" fmla="*/ 609600 w 4572000"/>
              <a:gd name="connsiteY117" fmla="*/ 667109 h 2364193"/>
              <a:gd name="connsiteX118" fmla="*/ 552091 w 4572000"/>
              <a:gd name="connsiteY118" fmla="*/ 690113 h 2364193"/>
              <a:gd name="connsiteX119" fmla="*/ 500332 w 4572000"/>
              <a:gd name="connsiteY119" fmla="*/ 667109 h 2364193"/>
              <a:gd name="connsiteX120" fmla="*/ 460076 w 4572000"/>
              <a:gd name="connsiteY120" fmla="*/ 615351 h 2364193"/>
              <a:gd name="connsiteX121" fmla="*/ 425570 w 4572000"/>
              <a:gd name="connsiteY121" fmla="*/ 569343 h 2364193"/>
              <a:gd name="connsiteX122" fmla="*/ 356559 w 4572000"/>
              <a:gd name="connsiteY122" fmla="*/ 546339 h 2364193"/>
              <a:gd name="connsiteX123" fmla="*/ 333555 w 4572000"/>
              <a:gd name="connsiteY123" fmla="*/ 540588 h 2364193"/>
              <a:gd name="connsiteX124" fmla="*/ 299049 w 4572000"/>
              <a:gd name="connsiteY124" fmla="*/ 603849 h 2364193"/>
              <a:gd name="connsiteX125" fmla="*/ 247291 w 4572000"/>
              <a:gd name="connsiteY125" fmla="*/ 609600 h 2364193"/>
              <a:gd name="connsiteX126" fmla="*/ 201283 w 4572000"/>
              <a:gd name="connsiteY126" fmla="*/ 563592 h 2364193"/>
              <a:gd name="connsiteX127" fmla="*/ 195532 w 4572000"/>
              <a:gd name="connsiteY127" fmla="*/ 506083 h 2364193"/>
              <a:gd name="connsiteX128" fmla="*/ 143774 w 4572000"/>
              <a:gd name="connsiteY128" fmla="*/ 465826 h 2364193"/>
              <a:gd name="connsiteX129" fmla="*/ 109268 w 4572000"/>
              <a:gd name="connsiteY129" fmla="*/ 431320 h 2364193"/>
              <a:gd name="connsiteX130" fmla="*/ 80514 w 4572000"/>
              <a:gd name="connsiteY130" fmla="*/ 408317 h 2364193"/>
              <a:gd name="connsiteX131" fmla="*/ 80514 w 4572000"/>
              <a:gd name="connsiteY131" fmla="*/ 356558 h 2364193"/>
              <a:gd name="connsiteX132" fmla="*/ 86265 w 4572000"/>
              <a:gd name="connsiteY132" fmla="*/ 339305 h 2364193"/>
              <a:gd name="connsiteX133" fmla="*/ 40257 w 4572000"/>
              <a:gd name="connsiteY133" fmla="*/ 299049 h 2364193"/>
              <a:gd name="connsiteX134" fmla="*/ 0 w 4572000"/>
              <a:gd name="connsiteY134" fmla="*/ 264543 h 2364193"/>
              <a:gd name="connsiteX135" fmla="*/ 0 w 4572000"/>
              <a:gd name="connsiteY135" fmla="*/ 264543 h 2364193"/>
              <a:gd name="connsiteX136" fmla="*/ 63261 w 4572000"/>
              <a:gd name="connsiteY136" fmla="*/ 264543 h 2364193"/>
              <a:gd name="connsiteX137" fmla="*/ 80514 w 4572000"/>
              <a:gd name="connsiteY137" fmla="*/ 235788 h 2364193"/>
              <a:gd name="connsiteX138" fmla="*/ 92015 w 4572000"/>
              <a:gd name="connsiteY138" fmla="*/ 178279 h 2364193"/>
              <a:gd name="connsiteX139" fmla="*/ 40257 w 4572000"/>
              <a:gd name="connsiteY139" fmla="*/ 149524 h 2364193"/>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577087 w 4572000"/>
              <a:gd name="connsiteY84" fmla="*/ 1920815 h 2364287"/>
              <a:gd name="connsiteX85" fmla="*/ 3421812 w 4572000"/>
              <a:gd name="connsiteY85" fmla="*/ 1966822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577087 w 4572000"/>
              <a:gd name="connsiteY84" fmla="*/ 1920815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816634 w 4572000"/>
              <a:gd name="connsiteY112" fmla="*/ 621102 h 2364287"/>
              <a:gd name="connsiteX113" fmla="*/ 776378 w 4572000"/>
              <a:gd name="connsiteY113" fmla="*/ 644105 h 2364287"/>
              <a:gd name="connsiteX114" fmla="*/ 690114 w 4572000"/>
              <a:gd name="connsiteY114" fmla="*/ 603849 h 2364287"/>
              <a:gd name="connsiteX115" fmla="*/ 649857 w 4572000"/>
              <a:gd name="connsiteY115" fmla="*/ 621102 h 2364287"/>
              <a:gd name="connsiteX116" fmla="*/ 609600 w 4572000"/>
              <a:gd name="connsiteY116" fmla="*/ 667109 h 2364287"/>
              <a:gd name="connsiteX117" fmla="*/ 552091 w 4572000"/>
              <a:gd name="connsiteY117" fmla="*/ 690113 h 2364287"/>
              <a:gd name="connsiteX118" fmla="*/ 500332 w 4572000"/>
              <a:gd name="connsiteY118" fmla="*/ 667109 h 2364287"/>
              <a:gd name="connsiteX119" fmla="*/ 460076 w 4572000"/>
              <a:gd name="connsiteY119" fmla="*/ 615351 h 2364287"/>
              <a:gd name="connsiteX120" fmla="*/ 425570 w 4572000"/>
              <a:gd name="connsiteY120" fmla="*/ 569343 h 2364287"/>
              <a:gd name="connsiteX121" fmla="*/ 356559 w 4572000"/>
              <a:gd name="connsiteY121" fmla="*/ 546339 h 2364287"/>
              <a:gd name="connsiteX122" fmla="*/ 333555 w 4572000"/>
              <a:gd name="connsiteY122" fmla="*/ 540588 h 2364287"/>
              <a:gd name="connsiteX123" fmla="*/ 299049 w 4572000"/>
              <a:gd name="connsiteY123" fmla="*/ 603849 h 2364287"/>
              <a:gd name="connsiteX124" fmla="*/ 247291 w 4572000"/>
              <a:gd name="connsiteY124" fmla="*/ 609600 h 2364287"/>
              <a:gd name="connsiteX125" fmla="*/ 201283 w 4572000"/>
              <a:gd name="connsiteY125" fmla="*/ 563592 h 2364287"/>
              <a:gd name="connsiteX126" fmla="*/ 195532 w 4572000"/>
              <a:gd name="connsiteY126" fmla="*/ 506083 h 2364287"/>
              <a:gd name="connsiteX127" fmla="*/ 143774 w 4572000"/>
              <a:gd name="connsiteY127" fmla="*/ 465826 h 2364287"/>
              <a:gd name="connsiteX128" fmla="*/ 109268 w 4572000"/>
              <a:gd name="connsiteY128" fmla="*/ 431320 h 2364287"/>
              <a:gd name="connsiteX129" fmla="*/ 80514 w 4572000"/>
              <a:gd name="connsiteY129" fmla="*/ 408317 h 2364287"/>
              <a:gd name="connsiteX130" fmla="*/ 80514 w 4572000"/>
              <a:gd name="connsiteY130" fmla="*/ 356558 h 2364287"/>
              <a:gd name="connsiteX131" fmla="*/ 86265 w 4572000"/>
              <a:gd name="connsiteY131" fmla="*/ 339305 h 2364287"/>
              <a:gd name="connsiteX132" fmla="*/ 40257 w 4572000"/>
              <a:gd name="connsiteY132" fmla="*/ 299049 h 2364287"/>
              <a:gd name="connsiteX133" fmla="*/ 0 w 4572000"/>
              <a:gd name="connsiteY133" fmla="*/ 264543 h 2364287"/>
              <a:gd name="connsiteX134" fmla="*/ 0 w 4572000"/>
              <a:gd name="connsiteY134" fmla="*/ 264543 h 2364287"/>
              <a:gd name="connsiteX135" fmla="*/ 63261 w 4572000"/>
              <a:gd name="connsiteY135" fmla="*/ 264543 h 2364287"/>
              <a:gd name="connsiteX136" fmla="*/ 80514 w 4572000"/>
              <a:gd name="connsiteY136" fmla="*/ 235788 h 2364287"/>
              <a:gd name="connsiteX137" fmla="*/ 92015 w 4572000"/>
              <a:gd name="connsiteY137" fmla="*/ 178279 h 2364287"/>
              <a:gd name="connsiteX138" fmla="*/ 40257 w 4572000"/>
              <a:gd name="connsiteY138"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816634 w 4572000"/>
              <a:gd name="connsiteY112" fmla="*/ 621102 h 2364287"/>
              <a:gd name="connsiteX113" fmla="*/ 776378 w 4572000"/>
              <a:gd name="connsiteY113" fmla="*/ 644105 h 2364287"/>
              <a:gd name="connsiteX114" fmla="*/ 690114 w 4572000"/>
              <a:gd name="connsiteY114" fmla="*/ 603849 h 2364287"/>
              <a:gd name="connsiteX115" fmla="*/ 649857 w 4572000"/>
              <a:gd name="connsiteY115" fmla="*/ 670263 h 2364287"/>
              <a:gd name="connsiteX116" fmla="*/ 609600 w 4572000"/>
              <a:gd name="connsiteY116" fmla="*/ 667109 h 2364287"/>
              <a:gd name="connsiteX117" fmla="*/ 552091 w 4572000"/>
              <a:gd name="connsiteY117" fmla="*/ 690113 h 2364287"/>
              <a:gd name="connsiteX118" fmla="*/ 500332 w 4572000"/>
              <a:gd name="connsiteY118" fmla="*/ 667109 h 2364287"/>
              <a:gd name="connsiteX119" fmla="*/ 460076 w 4572000"/>
              <a:gd name="connsiteY119" fmla="*/ 615351 h 2364287"/>
              <a:gd name="connsiteX120" fmla="*/ 425570 w 4572000"/>
              <a:gd name="connsiteY120" fmla="*/ 569343 h 2364287"/>
              <a:gd name="connsiteX121" fmla="*/ 356559 w 4572000"/>
              <a:gd name="connsiteY121" fmla="*/ 546339 h 2364287"/>
              <a:gd name="connsiteX122" fmla="*/ 333555 w 4572000"/>
              <a:gd name="connsiteY122" fmla="*/ 540588 h 2364287"/>
              <a:gd name="connsiteX123" fmla="*/ 299049 w 4572000"/>
              <a:gd name="connsiteY123" fmla="*/ 603849 h 2364287"/>
              <a:gd name="connsiteX124" fmla="*/ 247291 w 4572000"/>
              <a:gd name="connsiteY124" fmla="*/ 609600 h 2364287"/>
              <a:gd name="connsiteX125" fmla="*/ 201283 w 4572000"/>
              <a:gd name="connsiteY125" fmla="*/ 563592 h 2364287"/>
              <a:gd name="connsiteX126" fmla="*/ 195532 w 4572000"/>
              <a:gd name="connsiteY126" fmla="*/ 506083 h 2364287"/>
              <a:gd name="connsiteX127" fmla="*/ 143774 w 4572000"/>
              <a:gd name="connsiteY127" fmla="*/ 465826 h 2364287"/>
              <a:gd name="connsiteX128" fmla="*/ 109268 w 4572000"/>
              <a:gd name="connsiteY128" fmla="*/ 431320 h 2364287"/>
              <a:gd name="connsiteX129" fmla="*/ 80514 w 4572000"/>
              <a:gd name="connsiteY129" fmla="*/ 408317 h 2364287"/>
              <a:gd name="connsiteX130" fmla="*/ 80514 w 4572000"/>
              <a:gd name="connsiteY130" fmla="*/ 356558 h 2364287"/>
              <a:gd name="connsiteX131" fmla="*/ 86265 w 4572000"/>
              <a:gd name="connsiteY131" fmla="*/ 339305 h 2364287"/>
              <a:gd name="connsiteX132" fmla="*/ 40257 w 4572000"/>
              <a:gd name="connsiteY132" fmla="*/ 299049 h 2364287"/>
              <a:gd name="connsiteX133" fmla="*/ 0 w 4572000"/>
              <a:gd name="connsiteY133" fmla="*/ 264543 h 2364287"/>
              <a:gd name="connsiteX134" fmla="*/ 0 w 4572000"/>
              <a:gd name="connsiteY134" fmla="*/ 264543 h 2364287"/>
              <a:gd name="connsiteX135" fmla="*/ 63261 w 4572000"/>
              <a:gd name="connsiteY135" fmla="*/ 264543 h 2364287"/>
              <a:gd name="connsiteX136" fmla="*/ 80514 w 4572000"/>
              <a:gd name="connsiteY136" fmla="*/ 235788 h 2364287"/>
              <a:gd name="connsiteX137" fmla="*/ 92015 w 4572000"/>
              <a:gd name="connsiteY137" fmla="*/ 178279 h 2364287"/>
              <a:gd name="connsiteX138" fmla="*/ 40257 w 4572000"/>
              <a:gd name="connsiteY138"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776378 w 4572000"/>
              <a:gd name="connsiteY112" fmla="*/ 644105 h 2364287"/>
              <a:gd name="connsiteX113" fmla="*/ 690114 w 4572000"/>
              <a:gd name="connsiteY113" fmla="*/ 603849 h 2364287"/>
              <a:gd name="connsiteX114" fmla="*/ 649857 w 4572000"/>
              <a:gd name="connsiteY114" fmla="*/ 670263 h 2364287"/>
              <a:gd name="connsiteX115" fmla="*/ 609600 w 4572000"/>
              <a:gd name="connsiteY115" fmla="*/ 667109 h 2364287"/>
              <a:gd name="connsiteX116" fmla="*/ 552091 w 4572000"/>
              <a:gd name="connsiteY116" fmla="*/ 690113 h 2364287"/>
              <a:gd name="connsiteX117" fmla="*/ 500332 w 4572000"/>
              <a:gd name="connsiteY117" fmla="*/ 667109 h 2364287"/>
              <a:gd name="connsiteX118" fmla="*/ 460076 w 4572000"/>
              <a:gd name="connsiteY118" fmla="*/ 615351 h 2364287"/>
              <a:gd name="connsiteX119" fmla="*/ 425570 w 4572000"/>
              <a:gd name="connsiteY119" fmla="*/ 569343 h 2364287"/>
              <a:gd name="connsiteX120" fmla="*/ 356559 w 4572000"/>
              <a:gd name="connsiteY120" fmla="*/ 546339 h 2364287"/>
              <a:gd name="connsiteX121" fmla="*/ 333555 w 4572000"/>
              <a:gd name="connsiteY121" fmla="*/ 540588 h 2364287"/>
              <a:gd name="connsiteX122" fmla="*/ 299049 w 4572000"/>
              <a:gd name="connsiteY122" fmla="*/ 603849 h 2364287"/>
              <a:gd name="connsiteX123" fmla="*/ 247291 w 4572000"/>
              <a:gd name="connsiteY123" fmla="*/ 609600 h 2364287"/>
              <a:gd name="connsiteX124" fmla="*/ 201283 w 4572000"/>
              <a:gd name="connsiteY124" fmla="*/ 563592 h 2364287"/>
              <a:gd name="connsiteX125" fmla="*/ 195532 w 4572000"/>
              <a:gd name="connsiteY125" fmla="*/ 506083 h 2364287"/>
              <a:gd name="connsiteX126" fmla="*/ 143774 w 4572000"/>
              <a:gd name="connsiteY126" fmla="*/ 465826 h 2364287"/>
              <a:gd name="connsiteX127" fmla="*/ 109268 w 4572000"/>
              <a:gd name="connsiteY127" fmla="*/ 431320 h 2364287"/>
              <a:gd name="connsiteX128" fmla="*/ 80514 w 4572000"/>
              <a:gd name="connsiteY128" fmla="*/ 408317 h 2364287"/>
              <a:gd name="connsiteX129" fmla="*/ 80514 w 4572000"/>
              <a:gd name="connsiteY129" fmla="*/ 356558 h 2364287"/>
              <a:gd name="connsiteX130" fmla="*/ 86265 w 4572000"/>
              <a:gd name="connsiteY130" fmla="*/ 339305 h 2364287"/>
              <a:gd name="connsiteX131" fmla="*/ 40257 w 4572000"/>
              <a:gd name="connsiteY131" fmla="*/ 299049 h 2364287"/>
              <a:gd name="connsiteX132" fmla="*/ 0 w 4572000"/>
              <a:gd name="connsiteY132" fmla="*/ 264543 h 2364287"/>
              <a:gd name="connsiteX133" fmla="*/ 0 w 4572000"/>
              <a:gd name="connsiteY133" fmla="*/ 264543 h 2364287"/>
              <a:gd name="connsiteX134" fmla="*/ 63261 w 4572000"/>
              <a:gd name="connsiteY134" fmla="*/ 264543 h 2364287"/>
              <a:gd name="connsiteX135" fmla="*/ 80514 w 4572000"/>
              <a:gd name="connsiteY135" fmla="*/ 235788 h 2364287"/>
              <a:gd name="connsiteX136" fmla="*/ 92015 w 4572000"/>
              <a:gd name="connsiteY136" fmla="*/ 178279 h 2364287"/>
              <a:gd name="connsiteX137" fmla="*/ 40257 w 4572000"/>
              <a:gd name="connsiteY137"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74940 w 4572000"/>
              <a:gd name="connsiteY110" fmla="*/ 700177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56559 w 4572000"/>
              <a:gd name="connsiteY119" fmla="*/ 546339 h 2364287"/>
              <a:gd name="connsiteX120" fmla="*/ 333555 w 4572000"/>
              <a:gd name="connsiteY120" fmla="*/ 603716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88716 w 4572000"/>
              <a:gd name="connsiteY126" fmla="*/ 448537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88716 w 4572000"/>
              <a:gd name="connsiteY126" fmla="*/ 448537 h 2364287"/>
              <a:gd name="connsiteX127" fmla="*/ 80514 w 4572000"/>
              <a:gd name="connsiteY127" fmla="*/ 408317 h 2364287"/>
              <a:gd name="connsiteX128" fmla="*/ 80514 w 4572000"/>
              <a:gd name="connsiteY128" fmla="*/ 356558 h 2364287"/>
              <a:gd name="connsiteX129" fmla="*/ 65712 w 4572000"/>
              <a:gd name="connsiteY129" fmla="*/ 346957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572000" h="2364287">
                <a:moveTo>
                  <a:pt x="40257" y="149524"/>
                </a:moveTo>
                <a:lnTo>
                  <a:pt x="69012" y="74762"/>
                </a:lnTo>
                <a:lnTo>
                  <a:pt x="115019" y="57509"/>
                </a:lnTo>
                <a:lnTo>
                  <a:pt x="161027" y="51758"/>
                </a:lnTo>
                <a:lnTo>
                  <a:pt x="212785" y="92015"/>
                </a:lnTo>
                <a:lnTo>
                  <a:pt x="293298" y="109268"/>
                </a:lnTo>
                <a:lnTo>
                  <a:pt x="327804" y="63260"/>
                </a:lnTo>
                <a:lnTo>
                  <a:pt x="327804" y="63260"/>
                </a:lnTo>
                <a:lnTo>
                  <a:pt x="448574" y="51758"/>
                </a:lnTo>
                <a:lnTo>
                  <a:pt x="517585" y="57509"/>
                </a:lnTo>
                <a:lnTo>
                  <a:pt x="603849" y="0"/>
                </a:lnTo>
                <a:lnTo>
                  <a:pt x="707366" y="0"/>
                </a:lnTo>
                <a:lnTo>
                  <a:pt x="810883" y="34505"/>
                </a:lnTo>
                <a:lnTo>
                  <a:pt x="897148" y="109268"/>
                </a:lnTo>
                <a:lnTo>
                  <a:pt x="966159" y="120769"/>
                </a:lnTo>
                <a:lnTo>
                  <a:pt x="1029419" y="184030"/>
                </a:lnTo>
                <a:lnTo>
                  <a:pt x="1109932" y="201283"/>
                </a:lnTo>
                <a:lnTo>
                  <a:pt x="1150189" y="184030"/>
                </a:lnTo>
                <a:lnTo>
                  <a:pt x="1213449" y="207034"/>
                </a:lnTo>
                <a:lnTo>
                  <a:pt x="1299714" y="184030"/>
                </a:lnTo>
                <a:lnTo>
                  <a:pt x="1357223" y="143773"/>
                </a:lnTo>
                <a:lnTo>
                  <a:pt x="1431985" y="132271"/>
                </a:lnTo>
                <a:lnTo>
                  <a:pt x="1598763" y="149524"/>
                </a:lnTo>
                <a:lnTo>
                  <a:pt x="1788544" y="195532"/>
                </a:lnTo>
                <a:lnTo>
                  <a:pt x="1926566" y="270294"/>
                </a:lnTo>
                <a:lnTo>
                  <a:pt x="2053087" y="333554"/>
                </a:lnTo>
                <a:lnTo>
                  <a:pt x="2058838" y="356558"/>
                </a:lnTo>
                <a:lnTo>
                  <a:pt x="2047336" y="414068"/>
                </a:lnTo>
                <a:lnTo>
                  <a:pt x="2035834" y="454324"/>
                </a:lnTo>
                <a:lnTo>
                  <a:pt x="2001329" y="477328"/>
                </a:lnTo>
                <a:lnTo>
                  <a:pt x="1989827" y="529086"/>
                </a:lnTo>
                <a:lnTo>
                  <a:pt x="1989827" y="615351"/>
                </a:lnTo>
                <a:lnTo>
                  <a:pt x="1996579" y="691689"/>
                </a:lnTo>
                <a:lnTo>
                  <a:pt x="2058152" y="731854"/>
                </a:lnTo>
                <a:lnTo>
                  <a:pt x="2105847" y="767101"/>
                </a:lnTo>
                <a:lnTo>
                  <a:pt x="2168106" y="777118"/>
                </a:lnTo>
                <a:lnTo>
                  <a:pt x="2248619" y="784539"/>
                </a:lnTo>
                <a:lnTo>
                  <a:pt x="2306129" y="764875"/>
                </a:lnTo>
                <a:lnTo>
                  <a:pt x="2346385" y="730369"/>
                </a:lnTo>
                <a:lnTo>
                  <a:pt x="2398144" y="730369"/>
                </a:lnTo>
                <a:lnTo>
                  <a:pt x="2455653" y="741871"/>
                </a:lnTo>
                <a:lnTo>
                  <a:pt x="2536166" y="638354"/>
                </a:lnTo>
                <a:lnTo>
                  <a:pt x="2639683" y="621102"/>
                </a:lnTo>
                <a:lnTo>
                  <a:pt x="2766204" y="626852"/>
                </a:lnTo>
                <a:lnTo>
                  <a:pt x="2858219" y="684362"/>
                </a:lnTo>
                <a:lnTo>
                  <a:pt x="2927231" y="626852"/>
                </a:lnTo>
                <a:lnTo>
                  <a:pt x="3007744" y="517585"/>
                </a:lnTo>
                <a:lnTo>
                  <a:pt x="3134265" y="379562"/>
                </a:lnTo>
                <a:lnTo>
                  <a:pt x="3237782" y="333554"/>
                </a:lnTo>
                <a:lnTo>
                  <a:pt x="3306793" y="195532"/>
                </a:lnTo>
                <a:lnTo>
                  <a:pt x="3444815" y="195532"/>
                </a:lnTo>
                <a:lnTo>
                  <a:pt x="3623095" y="166777"/>
                </a:lnTo>
                <a:lnTo>
                  <a:pt x="3766868" y="103517"/>
                </a:lnTo>
                <a:lnTo>
                  <a:pt x="3841631" y="51758"/>
                </a:lnTo>
                <a:lnTo>
                  <a:pt x="3956649" y="5751"/>
                </a:lnTo>
                <a:lnTo>
                  <a:pt x="4019910" y="92015"/>
                </a:lnTo>
                <a:lnTo>
                  <a:pt x="3945148" y="212785"/>
                </a:lnTo>
                <a:lnTo>
                  <a:pt x="3870385" y="299049"/>
                </a:lnTo>
                <a:lnTo>
                  <a:pt x="3956649" y="414068"/>
                </a:lnTo>
                <a:lnTo>
                  <a:pt x="3962400" y="506083"/>
                </a:lnTo>
                <a:lnTo>
                  <a:pt x="3899140" y="592347"/>
                </a:lnTo>
                <a:lnTo>
                  <a:pt x="3916393" y="701615"/>
                </a:lnTo>
                <a:lnTo>
                  <a:pt x="4008408" y="713117"/>
                </a:lnTo>
                <a:lnTo>
                  <a:pt x="4094672" y="667109"/>
                </a:lnTo>
                <a:lnTo>
                  <a:pt x="4180936" y="718868"/>
                </a:lnTo>
                <a:lnTo>
                  <a:pt x="4221193" y="747622"/>
                </a:lnTo>
                <a:lnTo>
                  <a:pt x="4301706" y="839637"/>
                </a:lnTo>
                <a:lnTo>
                  <a:pt x="4405223" y="862641"/>
                </a:lnTo>
                <a:lnTo>
                  <a:pt x="4491487" y="925902"/>
                </a:lnTo>
                <a:lnTo>
                  <a:pt x="4560498" y="1000664"/>
                </a:lnTo>
                <a:lnTo>
                  <a:pt x="4572000" y="1058173"/>
                </a:lnTo>
                <a:lnTo>
                  <a:pt x="4566249" y="1069675"/>
                </a:lnTo>
                <a:lnTo>
                  <a:pt x="4445480" y="1201947"/>
                </a:lnTo>
                <a:lnTo>
                  <a:pt x="4186687" y="1472241"/>
                </a:lnTo>
                <a:lnTo>
                  <a:pt x="4133298" y="1595144"/>
                </a:lnTo>
                <a:lnTo>
                  <a:pt x="4107292" y="1721665"/>
                </a:lnTo>
                <a:lnTo>
                  <a:pt x="4024031" y="1803848"/>
                </a:lnTo>
                <a:lnTo>
                  <a:pt x="3956649" y="1794294"/>
                </a:lnTo>
                <a:lnTo>
                  <a:pt x="3962400" y="1886309"/>
                </a:lnTo>
                <a:lnTo>
                  <a:pt x="3899140" y="1926566"/>
                </a:lnTo>
                <a:lnTo>
                  <a:pt x="3847382" y="1943819"/>
                </a:lnTo>
                <a:lnTo>
                  <a:pt x="3847382" y="1943819"/>
                </a:lnTo>
                <a:lnTo>
                  <a:pt x="3792934" y="2246021"/>
                </a:lnTo>
                <a:lnTo>
                  <a:pt x="3670535" y="2250196"/>
                </a:lnTo>
                <a:lnTo>
                  <a:pt x="3466504" y="2310951"/>
                </a:lnTo>
                <a:lnTo>
                  <a:pt x="3259097" y="2364287"/>
                </a:lnTo>
                <a:lnTo>
                  <a:pt x="3160703" y="2356866"/>
                </a:lnTo>
                <a:lnTo>
                  <a:pt x="3060993" y="2364193"/>
                </a:lnTo>
                <a:lnTo>
                  <a:pt x="2967545" y="2344529"/>
                </a:lnTo>
                <a:lnTo>
                  <a:pt x="2872097" y="2358536"/>
                </a:lnTo>
                <a:lnTo>
                  <a:pt x="2814900" y="2258451"/>
                </a:lnTo>
                <a:lnTo>
                  <a:pt x="2726693" y="2237859"/>
                </a:lnTo>
                <a:lnTo>
                  <a:pt x="2596423" y="2273107"/>
                </a:lnTo>
                <a:lnTo>
                  <a:pt x="2501346" y="2255019"/>
                </a:lnTo>
                <a:lnTo>
                  <a:pt x="2414082" y="2249175"/>
                </a:lnTo>
                <a:lnTo>
                  <a:pt x="2345384" y="2123674"/>
                </a:lnTo>
                <a:lnTo>
                  <a:pt x="2242181" y="2158829"/>
                </a:lnTo>
                <a:lnTo>
                  <a:pt x="2179352" y="1975541"/>
                </a:lnTo>
                <a:lnTo>
                  <a:pt x="2069712" y="1809971"/>
                </a:lnTo>
                <a:lnTo>
                  <a:pt x="1982074" y="1811732"/>
                </a:lnTo>
                <a:lnTo>
                  <a:pt x="1902877" y="1801900"/>
                </a:lnTo>
                <a:lnTo>
                  <a:pt x="1777670" y="1668237"/>
                </a:lnTo>
                <a:lnTo>
                  <a:pt x="1605142" y="1577800"/>
                </a:lnTo>
                <a:lnTo>
                  <a:pt x="1441741" y="1427532"/>
                </a:lnTo>
                <a:lnTo>
                  <a:pt x="1431985" y="1184694"/>
                </a:lnTo>
                <a:lnTo>
                  <a:pt x="1311215" y="1063924"/>
                </a:lnTo>
                <a:lnTo>
                  <a:pt x="1232140" y="1081177"/>
                </a:lnTo>
                <a:lnTo>
                  <a:pt x="927340" y="1081177"/>
                </a:lnTo>
                <a:lnTo>
                  <a:pt x="762292" y="988080"/>
                </a:lnTo>
                <a:lnTo>
                  <a:pt x="774940" y="776377"/>
                </a:lnTo>
                <a:lnTo>
                  <a:pt x="729092" y="755653"/>
                </a:lnTo>
                <a:cubicBezTo>
                  <a:pt x="729571" y="736962"/>
                  <a:pt x="706336" y="720185"/>
                  <a:pt x="706815" y="701494"/>
                </a:cubicBezTo>
                <a:lnTo>
                  <a:pt x="667980" y="716714"/>
                </a:lnTo>
                <a:lnTo>
                  <a:pt x="641953" y="771650"/>
                </a:lnTo>
                <a:lnTo>
                  <a:pt x="603276" y="762757"/>
                </a:lnTo>
                <a:lnTo>
                  <a:pt x="529958" y="757067"/>
                </a:lnTo>
                <a:lnTo>
                  <a:pt x="487684" y="776149"/>
                </a:lnTo>
                <a:lnTo>
                  <a:pt x="417390" y="668915"/>
                </a:lnTo>
                <a:lnTo>
                  <a:pt x="393950" y="620993"/>
                </a:lnTo>
                <a:lnTo>
                  <a:pt x="364464" y="603728"/>
                </a:lnTo>
                <a:lnTo>
                  <a:pt x="333555" y="603716"/>
                </a:lnTo>
                <a:lnTo>
                  <a:pt x="321182" y="680368"/>
                </a:lnTo>
                <a:lnTo>
                  <a:pt x="228319" y="672728"/>
                </a:lnTo>
                <a:lnTo>
                  <a:pt x="164920" y="578896"/>
                </a:lnTo>
                <a:lnTo>
                  <a:pt x="144941" y="536691"/>
                </a:lnTo>
                <a:lnTo>
                  <a:pt x="99507" y="486869"/>
                </a:lnTo>
                <a:lnTo>
                  <a:pt x="88716" y="448537"/>
                </a:lnTo>
                <a:lnTo>
                  <a:pt x="80514" y="408317"/>
                </a:lnTo>
                <a:lnTo>
                  <a:pt x="80514" y="356558"/>
                </a:lnTo>
                <a:lnTo>
                  <a:pt x="65712" y="346957"/>
                </a:lnTo>
                <a:lnTo>
                  <a:pt x="40257" y="299049"/>
                </a:lnTo>
                <a:lnTo>
                  <a:pt x="0" y="264543"/>
                </a:lnTo>
                <a:lnTo>
                  <a:pt x="0" y="264543"/>
                </a:lnTo>
                <a:lnTo>
                  <a:pt x="63261" y="264543"/>
                </a:lnTo>
                <a:lnTo>
                  <a:pt x="80514" y="235788"/>
                </a:lnTo>
                <a:lnTo>
                  <a:pt x="92015" y="178279"/>
                </a:lnTo>
                <a:lnTo>
                  <a:pt x="40257" y="149524"/>
                </a:lnTo>
                <a:close/>
              </a:path>
            </a:pathLst>
          </a:custGeom>
          <a:solidFill>
            <a:srgbClr val="31859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23B04F5A-285C-45B8-BF95-BFB8CFE6A80F}"/>
              </a:ext>
            </a:extLst>
          </p:cNvPr>
          <p:cNvSpPr/>
          <p:nvPr/>
        </p:nvSpPr>
        <p:spPr>
          <a:xfrm rot="21384031">
            <a:off x="1507996" y="4519677"/>
            <a:ext cx="1322143" cy="1261496"/>
          </a:xfrm>
          <a:custGeom>
            <a:avLst/>
            <a:gdLst>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71910 w 1190446"/>
              <a:gd name="connsiteY17" fmla="*/ 178279 h 1426234"/>
              <a:gd name="connsiteX18" fmla="*/ 971910 w 1190446"/>
              <a:gd name="connsiteY18" fmla="*/ 178279 h 1426234"/>
              <a:gd name="connsiteX19" fmla="*/ 966159 w 1190446"/>
              <a:gd name="connsiteY19" fmla="*/ 86264 h 1426234"/>
              <a:gd name="connsiteX20" fmla="*/ 989163 w 1190446"/>
              <a:gd name="connsiteY20" fmla="*/ 23004 h 1426234"/>
              <a:gd name="connsiteX21" fmla="*/ 989163 w 1190446"/>
              <a:gd name="connsiteY21" fmla="*/ 0 h 1426234"/>
              <a:gd name="connsiteX22" fmla="*/ 1075427 w 1190446"/>
              <a:gd name="connsiteY22" fmla="*/ 57510 h 1426234"/>
              <a:gd name="connsiteX23" fmla="*/ 1150189 w 1190446"/>
              <a:gd name="connsiteY23" fmla="*/ 120770 h 1426234"/>
              <a:gd name="connsiteX24" fmla="*/ 1190446 w 1190446"/>
              <a:gd name="connsiteY24" fmla="*/ 149525 h 1426234"/>
              <a:gd name="connsiteX25" fmla="*/ 1190446 w 1190446"/>
              <a:gd name="connsiteY25" fmla="*/ 207034 h 1426234"/>
              <a:gd name="connsiteX26" fmla="*/ 1092680 w 1190446"/>
              <a:gd name="connsiteY26" fmla="*/ 396815 h 1426234"/>
              <a:gd name="connsiteX27" fmla="*/ 1029419 w 1190446"/>
              <a:gd name="connsiteY27" fmla="*/ 460076 h 1426234"/>
              <a:gd name="connsiteX28" fmla="*/ 977661 w 1190446"/>
              <a:gd name="connsiteY28" fmla="*/ 644106 h 1426234"/>
              <a:gd name="connsiteX29" fmla="*/ 902898 w 1190446"/>
              <a:gd name="connsiteY29" fmla="*/ 707366 h 1426234"/>
              <a:gd name="connsiteX30" fmla="*/ 833887 w 1190446"/>
              <a:gd name="connsiteY30" fmla="*/ 753374 h 1426234"/>
              <a:gd name="connsiteX31" fmla="*/ 793630 w 1190446"/>
              <a:gd name="connsiteY31" fmla="*/ 799381 h 1426234"/>
              <a:gd name="connsiteX32" fmla="*/ 747623 w 1190446"/>
              <a:gd name="connsiteY32" fmla="*/ 885645 h 1426234"/>
              <a:gd name="connsiteX33" fmla="*/ 747623 w 1190446"/>
              <a:gd name="connsiteY33" fmla="*/ 885645 h 1426234"/>
              <a:gd name="connsiteX34" fmla="*/ 713117 w 1190446"/>
              <a:gd name="connsiteY34" fmla="*/ 966159 h 1426234"/>
              <a:gd name="connsiteX35" fmla="*/ 649857 w 1190446"/>
              <a:gd name="connsiteY35" fmla="*/ 885645 h 1426234"/>
              <a:gd name="connsiteX36" fmla="*/ 632604 w 1190446"/>
              <a:gd name="connsiteY36" fmla="*/ 839638 h 1426234"/>
              <a:gd name="connsiteX37" fmla="*/ 609600 w 1190446"/>
              <a:gd name="connsiteY37" fmla="*/ 759125 h 1426234"/>
              <a:gd name="connsiteX38" fmla="*/ 580846 w 1190446"/>
              <a:gd name="connsiteY38" fmla="*/ 713117 h 1426234"/>
              <a:gd name="connsiteX39" fmla="*/ 580846 w 1190446"/>
              <a:gd name="connsiteY39" fmla="*/ 695864 h 1426234"/>
              <a:gd name="connsiteX40" fmla="*/ 569344 w 1190446"/>
              <a:gd name="connsiteY40" fmla="*/ 799381 h 1426234"/>
              <a:gd name="connsiteX41" fmla="*/ 592347 w 1190446"/>
              <a:gd name="connsiteY41" fmla="*/ 885645 h 1426234"/>
              <a:gd name="connsiteX42" fmla="*/ 592347 w 1190446"/>
              <a:gd name="connsiteY42" fmla="*/ 885645 h 1426234"/>
              <a:gd name="connsiteX43" fmla="*/ 592347 w 1190446"/>
              <a:gd name="connsiteY43" fmla="*/ 885645 h 1426234"/>
              <a:gd name="connsiteX44" fmla="*/ 644106 w 1190446"/>
              <a:gd name="connsiteY44" fmla="*/ 914400 h 1426234"/>
              <a:gd name="connsiteX45" fmla="*/ 649857 w 1190446"/>
              <a:gd name="connsiteY45" fmla="*/ 994913 h 1426234"/>
              <a:gd name="connsiteX46" fmla="*/ 661359 w 1190446"/>
              <a:gd name="connsiteY46" fmla="*/ 1046672 h 1426234"/>
              <a:gd name="connsiteX47" fmla="*/ 684363 w 1190446"/>
              <a:gd name="connsiteY47" fmla="*/ 1115683 h 1426234"/>
              <a:gd name="connsiteX48" fmla="*/ 690114 w 1190446"/>
              <a:gd name="connsiteY48" fmla="*/ 1155940 h 1426234"/>
              <a:gd name="connsiteX49" fmla="*/ 724619 w 1190446"/>
              <a:gd name="connsiteY49" fmla="*/ 1201947 h 1426234"/>
              <a:gd name="connsiteX50" fmla="*/ 753374 w 1190446"/>
              <a:gd name="connsiteY50" fmla="*/ 1311215 h 1426234"/>
              <a:gd name="connsiteX51" fmla="*/ 782129 w 1190446"/>
              <a:gd name="connsiteY51" fmla="*/ 1380227 h 1426234"/>
              <a:gd name="connsiteX52" fmla="*/ 805132 w 1190446"/>
              <a:gd name="connsiteY52" fmla="*/ 1426234 h 1426234"/>
              <a:gd name="connsiteX53" fmla="*/ 655608 w 1190446"/>
              <a:gd name="connsiteY53" fmla="*/ 1374476 h 1426234"/>
              <a:gd name="connsiteX54" fmla="*/ 592347 w 1190446"/>
              <a:gd name="connsiteY54" fmla="*/ 1362974 h 1426234"/>
              <a:gd name="connsiteX55" fmla="*/ 442823 w 1190446"/>
              <a:gd name="connsiteY55" fmla="*/ 1293962 h 1426234"/>
              <a:gd name="connsiteX56" fmla="*/ 391064 w 1190446"/>
              <a:gd name="connsiteY56" fmla="*/ 1184695 h 1426234"/>
              <a:gd name="connsiteX57" fmla="*/ 293298 w 1190446"/>
              <a:gd name="connsiteY57" fmla="*/ 994913 h 1426234"/>
              <a:gd name="connsiteX58" fmla="*/ 241540 w 1190446"/>
              <a:gd name="connsiteY58" fmla="*/ 833887 h 1426234"/>
              <a:gd name="connsiteX59" fmla="*/ 120770 w 1190446"/>
              <a:gd name="connsiteY59" fmla="*/ 701615 h 1426234"/>
              <a:gd name="connsiteX60" fmla="*/ 11502 w 1190446"/>
              <a:gd name="connsiteY60" fmla="*/ 644106 h 1426234"/>
              <a:gd name="connsiteX61" fmla="*/ 0 w 1190446"/>
              <a:gd name="connsiteY61" fmla="*/ 511834 h 1426234"/>
              <a:gd name="connsiteX62" fmla="*/ 0 w 1190446"/>
              <a:gd name="connsiteY62" fmla="*/ 442823 h 1426234"/>
              <a:gd name="connsiteX63" fmla="*/ 17253 w 1190446"/>
              <a:gd name="connsiteY63"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71910 w 1190446"/>
              <a:gd name="connsiteY17" fmla="*/ 178279 h 1426234"/>
              <a:gd name="connsiteX18" fmla="*/ 966159 w 1190446"/>
              <a:gd name="connsiteY18" fmla="*/ 86264 h 1426234"/>
              <a:gd name="connsiteX19" fmla="*/ 989163 w 1190446"/>
              <a:gd name="connsiteY19" fmla="*/ 23004 h 1426234"/>
              <a:gd name="connsiteX20" fmla="*/ 989163 w 1190446"/>
              <a:gd name="connsiteY20" fmla="*/ 0 h 1426234"/>
              <a:gd name="connsiteX21" fmla="*/ 1075427 w 1190446"/>
              <a:gd name="connsiteY21" fmla="*/ 57510 h 1426234"/>
              <a:gd name="connsiteX22" fmla="*/ 1150189 w 1190446"/>
              <a:gd name="connsiteY22" fmla="*/ 120770 h 1426234"/>
              <a:gd name="connsiteX23" fmla="*/ 1190446 w 1190446"/>
              <a:gd name="connsiteY23" fmla="*/ 149525 h 1426234"/>
              <a:gd name="connsiteX24" fmla="*/ 1190446 w 1190446"/>
              <a:gd name="connsiteY24" fmla="*/ 207034 h 1426234"/>
              <a:gd name="connsiteX25" fmla="*/ 1092680 w 1190446"/>
              <a:gd name="connsiteY25" fmla="*/ 396815 h 1426234"/>
              <a:gd name="connsiteX26" fmla="*/ 1029419 w 1190446"/>
              <a:gd name="connsiteY26" fmla="*/ 460076 h 1426234"/>
              <a:gd name="connsiteX27" fmla="*/ 977661 w 1190446"/>
              <a:gd name="connsiteY27" fmla="*/ 644106 h 1426234"/>
              <a:gd name="connsiteX28" fmla="*/ 902898 w 1190446"/>
              <a:gd name="connsiteY28" fmla="*/ 707366 h 1426234"/>
              <a:gd name="connsiteX29" fmla="*/ 833887 w 1190446"/>
              <a:gd name="connsiteY29" fmla="*/ 753374 h 1426234"/>
              <a:gd name="connsiteX30" fmla="*/ 793630 w 1190446"/>
              <a:gd name="connsiteY30" fmla="*/ 799381 h 1426234"/>
              <a:gd name="connsiteX31" fmla="*/ 747623 w 1190446"/>
              <a:gd name="connsiteY31" fmla="*/ 885645 h 1426234"/>
              <a:gd name="connsiteX32" fmla="*/ 747623 w 1190446"/>
              <a:gd name="connsiteY32" fmla="*/ 885645 h 1426234"/>
              <a:gd name="connsiteX33" fmla="*/ 713117 w 1190446"/>
              <a:gd name="connsiteY33" fmla="*/ 966159 h 1426234"/>
              <a:gd name="connsiteX34" fmla="*/ 649857 w 1190446"/>
              <a:gd name="connsiteY34" fmla="*/ 885645 h 1426234"/>
              <a:gd name="connsiteX35" fmla="*/ 632604 w 1190446"/>
              <a:gd name="connsiteY35" fmla="*/ 839638 h 1426234"/>
              <a:gd name="connsiteX36" fmla="*/ 609600 w 1190446"/>
              <a:gd name="connsiteY36" fmla="*/ 759125 h 1426234"/>
              <a:gd name="connsiteX37" fmla="*/ 580846 w 1190446"/>
              <a:gd name="connsiteY37" fmla="*/ 713117 h 1426234"/>
              <a:gd name="connsiteX38" fmla="*/ 580846 w 1190446"/>
              <a:gd name="connsiteY38" fmla="*/ 695864 h 1426234"/>
              <a:gd name="connsiteX39" fmla="*/ 569344 w 1190446"/>
              <a:gd name="connsiteY39" fmla="*/ 799381 h 1426234"/>
              <a:gd name="connsiteX40" fmla="*/ 592347 w 1190446"/>
              <a:gd name="connsiteY40" fmla="*/ 885645 h 1426234"/>
              <a:gd name="connsiteX41" fmla="*/ 592347 w 1190446"/>
              <a:gd name="connsiteY41" fmla="*/ 885645 h 1426234"/>
              <a:gd name="connsiteX42" fmla="*/ 592347 w 1190446"/>
              <a:gd name="connsiteY42" fmla="*/ 885645 h 1426234"/>
              <a:gd name="connsiteX43" fmla="*/ 644106 w 1190446"/>
              <a:gd name="connsiteY43" fmla="*/ 914400 h 1426234"/>
              <a:gd name="connsiteX44" fmla="*/ 649857 w 1190446"/>
              <a:gd name="connsiteY44" fmla="*/ 994913 h 1426234"/>
              <a:gd name="connsiteX45" fmla="*/ 661359 w 1190446"/>
              <a:gd name="connsiteY45" fmla="*/ 1046672 h 1426234"/>
              <a:gd name="connsiteX46" fmla="*/ 684363 w 1190446"/>
              <a:gd name="connsiteY46" fmla="*/ 1115683 h 1426234"/>
              <a:gd name="connsiteX47" fmla="*/ 690114 w 1190446"/>
              <a:gd name="connsiteY47" fmla="*/ 1155940 h 1426234"/>
              <a:gd name="connsiteX48" fmla="*/ 724619 w 1190446"/>
              <a:gd name="connsiteY48" fmla="*/ 1201947 h 1426234"/>
              <a:gd name="connsiteX49" fmla="*/ 753374 w 1190446"/>
              <a:gd name="connsiteY49" fmla="*/ 1311215 h 1426234"/>
              <a:gd name="connsiteX50" fmla="*/ 782129 w 1190446"/>
              <a:gd name="connsiteY50" fmla="*/ 1380227 h 1426234"/>
              <a:gd name="connsiteX51" fmla="*/ 805132 w 1190446"/>
              <a:gd name="connsiteY51" fmla="*/ 1426234 h 1426234"/>
              <a:gd name="connsiteX52" fmla="*/ 655608 w 1190446"/>
              <a:gd name="connsiteY52" fmla="*/ 1374476 h 1426234"/>
              <a:gd name="connsiteX53" fmla="*/ 592347 w 1190446"/>
              <a:gd name="connsiteY53" fmla="*/ 1362974 h 1426234"/>
              <a:gd name="connsiteX54" fmla="*/ 442823 w 1190446"/>
              <a:gd name="connsiteY54" fmla="*/ 1293962 h 1426234"/>
              <a:gd name="connsiteX55" fmla="*/ 391064 w 1190446"/>
              <a:gd name="connsiteY55" fmla="*/ 1184695 h 1426234"/>
              <a:gd name="connsiteX56" fmla="*/ 293298 w 1190446"/>
              <a:gd name="connsiteY56" fmla="*/ 994913 h 1426234"/>
              <a:gd name="connsiteX57" fmla="*/ 241540 w 1190446"/>
              <a:gd name="connsiteY57" fmla="*/ 833887 h 1426234"/>
              <a:gd name="connsiteX58" fmla="*/ 120770 w 1190446"/>
              <a:gd name="connsiteY58" fmla="*/ 701615 h 1426234"/>
              <a:gd name="connsiteX59" fmla="*/ 11502 w 1190446"/>
              <a:gd name="connsiteY59" fmla="*/ 644106 h 1426234"/>
              <a:gd name="connsiteX60" fmla="*/ 0 w 1190446"/>
              <a:gd name="connsiteY60" fmla="*/ 511834 h 1426234"/>
              <a:gd name="connsiteX61" fmla="*/ 0 w 1190446"/>
              <a:gd name="connsiteY61" fmla="*/ 442823 h 1426234"/>
              <a:gd name="connsiteX62" fmla="*/ 17253 w 1190446"/>
              <a:gd name="connsiteY62"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66159 w 1190446"/>
              <a:gd name="connsiteY17" fmla="*/ 86264 h 1426234"/>
              <a:gd name="connsiteX18" fmla="*/ 989163 w 1190446"/>
              <a:gd name="connsiteY18" fmla="*/ 23004 h 1426234"/>
              <a:gd name="connsiteX19" fmla="*/ 989163 w 1190446"/>
              <a:gd name="connsiteY19" fmla="*/ 0 h 1426234"/>
              <a:gd name="connsiteX20" fmla="*/ 1075427 w 1190446"/>
              <a:gd name="connsiteY20" fmla="*/ 57510 h 1426234"/>
              <a:gd name="connsiteX21" fmla="*/ 1150189 w 1190446"/>
              <a:gd name="connsiteY21" fmla="*/ 120770 h 1426234"/>
              <a:gd name="connsiteX22" fmla="*/ 1190446 w 1190446"/>
              <a:gd name="connsiteY22" fmla="*/ 149525 h 1426234"/>
              <a:gd name="connsiteX23" fmla="*/ 1190446 w 1190446"/>
              <a:gd name="connsiteY23" fmla="*/ 207034 h 1426234"/>
              <a:gd name="connsiteX24" fmla="*/ 1092680 w 1190446"/>
              <a:gd name="connsiteY24" fmla="*/ 396815 h 1426234"/>
              <a:gd name="connsiteX25" fmla="*/ 1029419 w 1190446"/>
              <a:gd name="connsiteY25" fmla="*/ 460076 h 1426234"/>
              <a:gd name="connsiteX26" fmla="*/ 977661 w 1190446"/>
              <a:gd name="connsiteY26" fmla="*/ 644106 h 1426234"/>
              <a:gd name="connsiteX27" fmla="*/ 902898 w 1190446"/>
              <a:gd name="connsiteY27" fmla="*/ 707366 h 1426234"/>
              <a:gd name="connsiteX28" fmla="*/ 833887 w 1190446"/>
              <a:gd name="connsiteY28" fmla="*/ 753374 h 1426234"/>
              <a:gd name="connsiteX29" fmla="*/ 793630 w 1190446"/>
              <a:gd name="connsiteY29" fmla="*/ 799381 h 1426234"/>
              <a:gd name="connsiteX30" fmla="*/ 747623 w 1190446"/>
              <a:gd name="connsiteY30" fmla="*/ 885645 h 1426234"/>
              <a:gd name="connsiteX31" fmla="*/ 747623 w 1190446"/>
              <a:gd name="connsiteY31" fmla="*/ 885645 h 1426234"/>
              <a:gd name="connsiteX32" fmla="*/ 713117 w 1190446"/>
              <a:gd name="connsiteY32" fmla="*/ 966159 h 1426234"/>
              <a:gd name="connsiteX33" fmla="*/ 649857 w 1190446"/>
              <a:gd name="connsiteY33" fmla="*/ 885645 h 1426234"/>
              <a:gd name="connsiteX34" fmla="*/ 632604 w 1190446"/>
              <a:gd name="connsiteY34" fmla="*/ 839638 h 1426234"/>
              <a:gd name="connsiteX35" fmla="*/ 609600 w 1190446"/>
              <a:gd name="connsiteY35" fmla="*/ 759125 h 1426234"/>
              <a:gd name="connsiteX36" fmla="*/ 580846 w 1190446"/>
              <a:gd name="connsiteY36" fmla="*/ 713117 h 1426234"/>
              <a:gd name="connsiteX37" fmla="*/ 580846 w 1190446"/>
              <a:gd name="connsiteY37" fmla="*/ 695864 h 1426234"/>
              <a:gd name="connsiteX38" fmla="*/ 569344 w 1190446"/>
              <a:gd name="connsiteY38" fmla="*/ 799381 h 1426234"/>
              <a:gd name="connsiteX39" fmla="*/ 592347 w 1190446"/>
              <a:gd name="connsiteY39" fmla="*/ 885645 h 1426234"/>
              <a:gd name="connsiteX40" fmla="*/ 592347 w 1190446"/>
              <a:gd name="connsiteY40" fmla="*/ 885645 h 1426234"/>
              <a:gd name="connsiteX41" fmla="*/ 592347 w 1190446"/>
              <a:gd name="connsiteY41" fmla="*/ 885645 h 1426234"/>
              <a:gd name="connsiteX42" fmla="*/ 644106 w 1190446"/>
              <a:gd name="connsiteY42" fmla="*/ 914400 h 1426234"/>
              <a:gd name="connsiteX43" fmla="*/ 649857 w 1190446"/>
              <a:gd name="connsiteY43" fmla="*/ 994913 h 1426234"/>
              <a:gd name="connsiteX44" fmla="*/ 661359 w 1190446"/>
              <a:gd name="connsiteY44" fmla="*/ 1046672 h 1426234"/>
              <a:gd name="connsiteX45" fmla="*/ 684363 w 1190446"/>
              <a:gd name="connsiteY45" fmla="*/ 1115683 h 1426234"/>
              <a:gd name="connsiteX46" fmla="*/ 690114 w 1190446"/>
              <a:gd name="connsiteY46" fmla="*/ 1155940 h 1426234"/>
              <a:gd name="connsiteX47" fmla="*/ 724619 w 1190446"/>
              <a:gd name="connsiteY47" fmla="*/ 1201947 h 1426234"/>
              <a:gd name="connsiteX48" fmla="*/ 753374 w 1190446"/>
              <a:gd name="connsiteY48" fmla="*/ 1311215 h 1426234"/>
              <a:gd name="connsiteX49" fmla="*/ 782129 w 1190446"/>
              <a:gd name="connsiteY49" fmla="*/ 1380227 h 1426234"/>
              <a:gd name="connsiteX50" fmla="*/ 805132 w 1190446"/>
              <a:gd name="connsiteY50" fmla="*/ 1426234 h 1426234"/>
              <a:gd name="connsiteX51" fmla="*/ 655608 w 1190446"/>
              <a:gd name="connsiteY51" fmla="*/ 1374476 h 1426234"/>
              <a:gd name="connsiteX52" fmla="*/ 592347 w 1190446"/>
              <a:gd name="connsiteY52" fmla="*/ 1362974 h 1426234"/>
              <a:gd name="connsiteX53" fmla="*/ 442823 w 1190446"/>
              <a:gd name="connsiteY53" fmla="*/ 1293962 h 1426234"/>
              <a:gd name="connsiteX54" fmla="*/ 391064 w 1190446"/>
              <a:gd name="connsiteY54" fmla="*/ 1184695 h 1426234"/>
              <a:gd name="connsiteX55" fmla="*/ 293298 w 1190446"/>
              <a:gd name="connsiteY55" fmla="*/ 994913 h 1426234"/>
              <a:gd name="connsiteX56" fmla="*/ 241540 w 1190446"/>
              <a:gd name="connsiteY56" fmla="*/ 833887 h 1426234"/>
              <a:gd name="connsiteX57" fmla="*/ 120770 w 1190446"/>
              <a:gd name="connsiteY57" fmla="*/ 701615 h 1426234"/>
              <a:gd name="connsiteX58" fmla="*/ 11502 w 1190446"/>
              <a:gd name="connsiteY58" fmla="*/ 644106 h 1426234"/>
              <a:gd name="connsiteX59" fmla="*/ 0 w 1190446"/>
              <a:gd name="connsiteY59" fmla="*/ 511834 h 1426234"/>
              <a:gd name="connsiteX60" fmla="*/ 0 w 1190446"/>
              <a:gd name="connsiteY60" fmla="*/ 442823 h 1426234"/>
              <a:gd name="connsiteX61" fmla="*/ 17253 w 1190446"/>
              <a:gd name="connsiteY61"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89163 w 1190446"/>
              <a:gd name="connsiteY17" fmla="*/ 23004 h 1426234"/>
              <a:gd name="connsiteX18" fmla="*/ 989163 w 1190446"/>
              <a:gd name="connsiteY18" fmla="*/ 0 h 1426234"/>
              <a:gd name="connsiteX19" fmla="*/ 1075427 w 1190446"/>
              <a:gd name="connsiteY19" fmla="*/ 57510 h 1426234"/>
              <a:gd name="connsiteX20" fmla="*/ 1150189 w 1190446"/>
              <a:gd name="connsiteY20" fmla="*/ 120770 h 1426234"/>
              <a:gd name="connsiteX21" fmla="*/ 1190446 w 1190446"/>
              <a:gd name="connsiteY21" fmla="*/ 149525 h 1426234"/>
              <a:gd name="connsiteX22" fmla="*/ 1190446 w 1190446"/>
              <a:gd name="connsiteY22" fmla="*/ 207034 h 1426234"/>
              <a:gd name="connsiteX23" fmla="*/ 1092680 w 1190446"/>
              <a:gd name="connsiteY23" fmla="*/ 396815 h 1426234"/>
              <a:gd name="connsiteX24" fmla="*/ 1029419 w 1190446"/>
              <a:gd name="connsiteY24" fmla="*/ 460076 h 1426234"/>
              <a:gd name="connsiteX25" fmla="*/ 977661 w 1190446"/>
              <a:gd name="connsiteY25" fmla="*/ 644106 h 1426234"/>
              <a:gd name="connsiteX26" fmla="*/ 902898 w 1190446"/>
              <a:gd name="connsiteY26" fmla="*/ 707366 h 1426234"/>
              <a:gd name="connsiteX27" fmla="*/ 833887 w 1190446"/>
              <a:gd name="connsiteY27" fmla="*/ 753374 h 1426234"/>
              <a:gd name="connsiteX28" fmla="*/ 793630 w 1190446"/>
              <a:gd name="connsiteY28" fmla="*/ 799381 h 1426234"/>
              <a:gd name="connsiteX29" fmla="*/ 747623 w 1190446"/>
              <a:gd name="connsiteY29" fmla="*/ 885645 h 1426234"/>
              <a:gd name="connsiteX30" fmla="*/ 747623 w 1190446"/>
              <a:gd name="connsiteY30" fmla="*/ 885645 h 1426234"/>
              <a:gd name="connsiteX31" fmla="*/ 713117 w 1190446"/>
              <a:gd name="connsiteY31" fmla="*/ 966159 h 1426234"/>
              <a:gd name="connsiteX32" fmla="*/ 649857 w 1190446"/>
              <a:gd name="connsiteY32" fmla="*/ 885645 h 1426234"/>
              <a:gd name="connsiteX33" fmla="*/ 632604 w 1190446"/>
              <a:gd name="connsiteY33" fmla="*/ 839638 h 1426234"/>
              <a:gd name="connsiteX34" fmla="*/ 609600 w 1190446"/>
              <a:gd name="connsiteY34" fmla="*/ 759125 h 1426234"/>
              <a:gd name="connsiteX35" fmla="*/ 580846 w 1190446"/>
              <a:gd name="connsiteY35" fmla="*/ 713117 h 1426234"/>
              <a:gd name="connsiteX36" fmla="*/ 580846 w 1190446"/>
              <a:gd name="connsiteY36" fmla="*/ 695864 h 1426234"/>
              <a:gd name="connsiteX37" fmla="*/ 569344 w 1190446"/>
              <a:gd name="connsiteY37" fmla="*/ 799381 h 1426234"/>
              <a:gd name="connsiteX38" fmla="*/ 592347 w 1190446"/>
              <a:gd name="connsiteY38" fmla="*/ 885645 h 1426234"/>
              <a:gd name="connsiteX39" fmla="*/ 592347 w 1190446"/>
              <a:gd name="connsiteY39" fmla="*/ 885645 h 1426234"/>
              <a:gd name="connsiteX40" fmla="*/ 592347 w 1190446"/>
              <a:gd name="connsiteY40" fmla="*/ 885645 h 1426234"/>
              <a:gd name="connsiteX41" fmla="*/ 644106 w 1190446"/>
              <a:gd name="connsiteY41" fmla="*/ 914400 h 1426234"/>
              <a:gd name="connsiteX42" fmla="*/ 649857 w 1190446"/>
              <a:gd name="connsiteY42" fmla="*/ 994913 h 1426234"/>
              <a:gd name="connsiteX43" fmla="*/ 661359 w 1190446"/>
              <a:gd name="connsiteY43" fmla="*/ 1046672 h 1426234"/>
              <a:gd name="connsiteX44" fmla="*/ 684363 w 1190446"/>
              <a:gd name="connsiteY44" fmla="*/ 1115683 h 1426234"/>
              <a:gd name="connsiteX45" fmla="*/ 690114 w 1190446"/>
              <a:gd name="connsiteY45" fmla="*/ 1155940 h 1426234"/>
              <a:gd name="connsiteX46" fmla="*/ 724619 w 1190446"/>
              <a:gd name="connsiteY46" fmla="*/ 1201947 h 1426234"/>
              <a:gd name="connsiteX47" fmla="*/ 753374 w 1190446"/>
              <a:gd name="connsiteY47" fmla="*/ 1311215 h 1426234"/>
              <a:gd name="connsiteX48" fmla="*/ 782129 w 1190446"/>
              <a:gd name="connsiteY48" fmla="*/ 1380227 h 1426234"/>
              <a:gd name="connsiteX49" fmla="*/ 805132 w 1190446"/>
              <a:gd name="connsiteY49" fmla="*/ 1426234 h 1426234"/>
              <a:gd name="connsiteX50" fmla="*/ 655608 w 1190446"/>
              <a:gd name="connsiteY50" fmla="*/ 1374476 h 1426234"/>
              <a:gd name="connsiteX51" fmla="*/ 592347 w 1190446"/>
              <a:gd name="connsiteY51" fmla="*/ 1362974 h 1426234"/>
              <a:gd name="connsiteX52" fmla="*/ 442823 w 1190446"/>
              <a:gd name="connsiteY52" fmla="*/ 1293962 h 1426234"/>
              <a:gd name="connsiteX53" fmla="*/ 391064 w 1190446"/>
              <a:gd name="connsiteY53" fmla="*/ 1184695 h 1426234"/>
              <a:gd name="connsiteX54" fmla="*/ 293298 w 1190446"/>
              <a:gd name="connsiteY54" fmla="*/ 994913 h 1426234"/>
              <a:gd name="connsiteX55" fmla="*/ 241540 w 1190446"/>
              <a:gd name="connsiteY55" fmla="*/ 833887 h 1426234"/>
              <a:gd name="connsiteX56" fmla="*/ 120770 w 1190446"/>
              <a:gd name="connsiteY56" fmla="*/ 701615 h 1426234"/>
              <a:gd name="connsiteX57" fmla="*/ 11502 w 1190446"/>
              <a:gd name="connsiteY57" fmla="*/ 644106 h 1426234"/>
              <a:gd name="connsiteX58" fmla="*/ 0 w 1190446"/>
              <a:gd name="connsiteY58" fmla="*/ 511834 h 1426234"/>
              <a:gd name="connsiteX59" fmla="*/ 0 w 1190446"/>
              <a:gd name="connsiteY59" fmla="*/ 442823 h 1426234"/>
              <a:gd name="connsiteX60" fmla="*/ 17253 w 1190446"/>
              <a:gd name="connsiteY60"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89163 w 1190446"/>
              <a:gd name="connsiteY17" fmla="*/ 0 h 1426234"/>
              <a:gd name="connsiteX18" fmla="*/ 1075427 w 1190446"/>
              <a:gd name="connsiteY18" fmla="*/ 57510 h 1426234"/>
              <a:gd name="connsiteX19" fmla="*/ 1150189 w 1190446"/>
              <a:gd name="connsiteY19" fmla="*/ 120770 h 1426234"/>
              <a:gd name="connsiteX20" fmla="*/ 1190446 w 1190446"/>
              <a:gd name="connsiteY20" fmla="*/ 149525 h 1426234"/>
              <a:gd name="connsiteX21" fmla="*/ 1190446 w 1190446"/>
              <a:gd name="connsiteY21" fmla="*/ 207034 h 1426234"/>
              <a:gd name="connsiteX22" fmla="*/ 1092680 w 1190446"/>
              <a:gd name="connsiteY22" fmla="*/ 396815 h 1426234"/>
              <a:gd name="connsiteX23" fmla="*/ 1029419 w 1190446"/>
              <a:gd name="connsiteY23" fmla="*/ 460076 h 1426234"/>
              <a:gd name="connsiteX24" fmla="*/ 977661 w 1190446"/>
              <a:gd name="connsiteY24" fmla="*/ 644106 h 1426234"/>
              <a:gd name="connsiteX25" fmla="*/ 902898 w 1190446"/>
              <a:gd name="connsiteY25" fmla="*/ 707366 h 1426234"/>
              <a:gd name="connsiteX26" fmla="*/ 833887 w 1190446"/>
              <a:gd name="connsiteY26" fmla="*/ 753374 h 1426234"/>
              <a:gd name="connsiteX27" fmla="*/ 793630 w 1190446"/>
              <a:gd name="connsiteY27" fmla="*/ 799381 h 1426234"/>
              <a:gd name="connsiteX28" fmla="*/ 747623 w 1190446"/>
              <a:gd name="connsiteY28" fmla="*/ 885645 h 1426234"/>
              <a:gd name="connsiteX29" fmla="*/ 747623 w 1190446"/>
              <a:gd name="connsiteY29" fmla="*/ 885645 h 1426234"/>
              <a:gd name="connsiteX30" fmla="*/ 713117 w 1190446"/>
              <a:gd name="connsiteY30" fmla="*/ 966159 h 1426234"/>
              <a:gd name="connsiteX31" fmla="*/ 649857 w 1190446"/>
              <a:gd name="connsiteY31" fmla="*/ 885645 h 1426234"/>
              <a:gd name="connsiteX32" fmla="*/ 632604 w 1190446"/>
              <a:gd name="connsiteY32" fmla="*/ 839638 h 1426234"/>
              <a:gd name="connsiteX33" fmla="*/ 609600 w 1190446"/>
              <a:gd name="connsiteY33" fmla="*/ 759125 h 1426234"/>
              <a:gd name="connsiteX34" fmla="*/ 580846 w 1190446"/>
              <a:gd name="connsiteY34" fmla="*/ 713117 h 1426234"/>
              <a:gd name="connsiteX35" fmla="*/ 580846 w 1190446"/>
              <a:gd name="connsiteY35" fmla="*/ 695864 h 1426234"/>
              <a:gd name="connsiteX36" fmla="*/ 569344 w 1190446"/>
              <a:gd name="connsiteY36" fmla="*/ 799381 h 1426234"/>
              <a:gd name="connsiteX37" fmla="*/ 592347 w 1190446"/>
              <a:gd name="connsiteY37" fmla="*/ 885645 h 1426234"/>
              <a:gd name="connsiteX38" fmla="*/ 592347 w 1190446"/>
              <a:gd name="connsiteY38" fmla="*/ 885645 h 1426234"/>
              <a:gd name="connsiteX39" fmla="*/ 592347 w 1190446"/>
              <a:gd name="connsiteY39" fmla="*/ 885645 h 1426234"/>
              <a:gd name="connsiteX40" fmla="*/ 644106 w 1190446"/>
              <a:gd name="connsiteY40" fmla="*/ 914400 h 1426234"/>
              <a:gd name="connsiteX41" fmla="*/ 649857 w 1190446"/>
              <a:gd name="connsiteY41" fmla="*/ 994913 h 1426234"/>
              <a:gd name="connsiteX42" fmla="*/ 661359 w 1190446"/>
              <a:gd name="connsiteY42" fmla="*/ 1046672 h 1426234"/>
              <a:gd name="connsiteX43" fmla="*/ 684363 w 1190446"/>
              <a:gd name="connsiteY43" fmla="*/ 1115683 h 1426234"/>
              <a:gd name="connsiteX44" fmla="*/ 690114 w 1190446"/>
              <a:gd name="connsiteY44" fmla="*/ 1155940 h 1426234"/>
              <a:gd name="connsiteX45" fmla="*/ 724619 w 1190446"/>
              <a:gd name="connsiteY45" fmla="*/ 1201947 h 1426234"/>
              <a:gd name="connsiteX46" fmla="*/ 753374 w 1190446"/>
              <a:gd name="connsiteY46" fmla="*/ 1311215 h 1426234"/>
              <a:gd name="connsiteX47" fmla="*/ 782129 w 1190446"/>
              <a:gd name="connsiteY47" fmla="*/ 1380227 h 1426234"/>
              <a:gd name="connsiteX48" fmla="*/ 805132 w 1190446"/>
              <a:gd name="connsiteY48" fmla="*/ 1426234 h 1426234"/>
              <a:gd name="connsiteX49" fmla="*/ 655608 w 1190446"/>
              <a:gd name="connsiteY49" fmla="*/ 1374476 h 1426234"/>
              <a:gd name="connsiteX50" fmla="*/ 592347 w 1190446"/>
              <a:gd name="connsiteY50" fmla="*/ 1362974 h 1426234"/>
              <a:gd name="connsiteX51" fmla="*/ 442823 w 1190446"/>
              <a:gd name="connsiteY51" fmla="*/ 1293962 h 1426234"/>
              <a:gd name="connsiteX52" fmla="*/ 391064 w 1190446"/>
              <a:gd name="connsiteY52" fmla="*/ 1184695 h 1426234"/>
              <a:gd name="connsiteX53" fmla="*/ 293298 w 1190446"/>
              <a:gd name="connsiteY53" fmla="*/ 994913 h 1426234"/>
              <a:gd name="connsiteX54" fmla="*/ 241540 w 1190446"/>
              <a:gd name="connsiteY54" fmla="*/ 833887 h 1426234"/>
              <a:gd name="connsiteX55" fmla="*/ 120770 w 1190446"/>
              <a:gd name="connsiteY55" fmla="*/ 701615 h 1426234"/>
              <a:gd name="connsiteX56" fmla="*/ 11502 w 1190446"/>
              <a:gd name="connsiteY56" fmla="*/ 644106 h 1426234"/>
              <a:gd name="connsiteX57" fmla="*/ 0 w 1190446"/>
              <a:gd name="connsiteY57" fmla="*/ 511834 h 1426234"/>
              <a:gd name="connsiteX58" fmla="*/ 0 w 1190446"/>
              <a:gd name="connsiteY58" fmla="*/ 442823 h 1426234"/>
              <a:gd name="connsiteX59" fmla="*/ 17253 w 1190446"/>
              <a:gd name="connsiteY59" fmla="*/ 368061 h 1426234"/>
              <a:gd name="connsiteX0" fmla="*/ 17253 w 1190446"/>
              <a:gd name="connsiteY0" fmla="*/ 310551 h 1368724"/>
              <a:gd name="connsiteX1" fmla="*/ 69012 w 1190446"/>
              <a:gd name="connsiteY1" fmla="*/ 304800 h 1368724"/>
              <a:gd name="connsiteX2" fmla="*/ 132272 w 1190446"/>
              <a:gd name="connsiteY2" fmla="*/ 356558 h 1368724"/>
              <a:gd name="connsiteX3" fmla="*/ 155276 w 1190446"/>
              <a:gd name="connsiteY3" fmla="*/ 396815 h 1368724"/>
              <a:gd name="connsiteX4" fmla="*/ 230038 w 1190446"/>
              <a:gd name="connsiteY4" fmla="*/ 414068 h 1368724"/>
              <a:gd name="connsiteX5" fmla="*/ 304800 w 1190446"/>
              <a:gd name="connsiteY5" fmla="*/ 448573 h 1368724"/>
              <a:gd name="connsiteX6" fmla="*/ 414068 w 1190446"/>
              <a:gd name="connsiteY6" fmla="*/ 431320 h 1368724"/>
              <a:gd name="connsiteX7" fmla="*/ 471578 w 1190446"/>
              <a:gd name="connsiteY7" fmla="*/ 408317 h 1368724"/>
              <a:gd name="connsiteX8" fmla="*/ 529087 w 1190446"/>
              <a:gd name="connsiteY8" fmla="*/ 431320 h 1368724"/>
              <a:gd name="connsiteX9" fmla="*/ 575095 w 1190446"/>
              <a:gd name="connsiteY9" fmla="*/ 488830 h 1368724"/>
              <a:gd name="connsiteX10" fmla="*/ 655608 w 1190446"/>
              <a:gd name="connsiteY10" fmla="*/ 523335 h 1368724"/>
              <a:gd name="connsiteX11" fmla="*/ 730370 w 1190446"/>
              <a:gd name="connsiteY11" fmla="*/ 523335 h 1368724"/>
              <a:gd name="connsiteX12" fmla="*/ 805132 w 1190446"/>
              <a:gd name="connsiteY12" fmla="*/ 465826 h 1368724"/>
              <a:gd name="connsiteX13" fmla="*/ 862642 w 1190446"/>
              <a:gd name="connsiteY13" fmla="*/ 339305 h 1368724"/>
              <a:gd name="connsiteX14" fmla="*/ 914400 w 1190446"/>
              <a:gd name="connsiteY14" fmla="*/ 270294 h 1368724"/>
              <a:gd name="connsiteX15" fmla="*/ 943155 w 1190446"/>
              <a:gd name="connsiteY15" fmla="*/ 207034 h 1368724"/>
              <a:gd name="connsiteX16" fmla="*/ 943155 w 1190446"/>
              <a:gd name="connsiteY16" fmla="*/ 207034 h 1368724"/>
              <a:gd name="connsiteX17" fmla="*/ 1075427 w 1190446"/>
              <a:gd name="connsiteY17" fmla="*/ 0 h 1368724"/>
              <a:gd name="connsiteX18" fmla="*/ 1150189 w 1190446"/>
              <a:gd name="connsiteY18" fmla="*/ 63260 h 1368724"/>
              <a:gd name="connsiteX19" fmla="*/ 1190446 w 1190446"/>
              <a:gd name="connsiteY19" fmla="*/ 92015 h 1368724"/>
              <a:gd name="connsiteX20" fmla="*/ 1190446 w 1190446"/>
              <a:gd name="connsiteY20" fmla="*/ 149524 h 1368724"/>
              <a:gd name="connsiteX21" fmla="*/ 1092680 w 1190446"/>
              <a:gd name="connsiteY21" fmla="*/ 339305 h 1368724"/>
              <a:gd name="connsiteX22" fmla="*/ 1029419 w 1190446"/>
              <a:gd name="connsiteY22" fmla="*/ 402566 h 1368724"/>
              <a:gd name="connsiteX23" fmla="*/ 977661 w 1190446"/>
              <a:gd name="connsiteY23" fmla="*/ 586596 h 1368724"/>
              <a:gd name="connsiteX24" fmla="*/ 902898 w 1190446"/>
              <a:gd name="connsiteY24" fmla="*/ 649856 h 1368724"/>
              <a:gd name="connsiteX25" fmla="*/ 833887 w 1190446"/>
              <a:gd name="connsiteY25" fmla="*/ 695864 h 1368724"/>
              <a:gd name="connsiteX26" fmla="*/ 793630 w 1190446"/>
              <a:gd name="connsiteY26" fmla="*/ 741871 h 1368724"/>
              <a:gd name="connsiteX27" fmla="*/ 747623 w 1190446"/>
              <a:gd name="connsiteY27" fmla="*/ 828135 h 1368724"/>
              <a:gd name="connsiteX28" fmla="*/ 747623 w 1190446"/>
              <a:gd name="connsiteY28" fmla="*/ 828135 h 1368724"/>
              <a:gd name="connsiteX29" fmla="*/ 713117 w 1190446"/>
              <a:gd name="connsiteY29" fmla="*/ 908649 h 1368724"/>
              <a:gd name="connsiteX30" fmla="*/ 649857 w 1190446"/>
              <a:gd name="connsiteY30" fmla="*/ 828135 h 1368724"/>
              <a:gd name="connsiteX31" fmla="*/ 632604 w 1190446"/>
              <a:gd name="connsiteY31" fmla="*/ 782128 h 1368724"/>
              <a:gd name="connsiteX32" fmla="*/ 609600 w 1190446"/>
              <a:gd name="connsiteY32" fmla="*/ 701615 h 1368724"/>
              <a:gd name="connsiteX33" fmla="*/ 580846 w 1190446"/>
              <a:gd name="connsiteY33" fmla="*/ 655607 h 1368724"/>
              <a:gd name="connsiteX34" fmla="*/ 580846 w 1190446"/>
              <a:gd name="connsiteY34" fmla="*/ 638354 h 1368724"/>
              <a:gd name="connsiteX35" fmla="*/ 569344 w 1190446"/>
              <a:gd name="connsiteY35" fmla="*/ 741871 h 1368724"/>
              <a:gd name="connsiteX36" fmla="*/ 592347 w 1190446"/>
              <a:gd name="connsiteY36" fmla="*/ 828135 h 1368724"/>
              <a:gd name="connsiteX37" fmla="*/ 592347 w 1190446"/>
              <a:gd name="connsiteY37" fmla="*/ 828135 h 1368724"/>
              <a:gd name="connsiteX38" fmla="*/ 592347 w 1190446"/>
              <a:gd name="connsiteY38" fmla="*/ 828135 h 1368724"/>
              <a:gd name="connsiteX39" fmla="*/ 644106 w 1190446"/>
              <a:gd name="connsiteY39" fmla="*/ 856890 h 1368724"/>
              <a:gd name="connsiteX40" fmla="*/ 649857 w 1190446"/>
              <a:gd name="connsiteY40" fmla="*/ 937403 h 1368724"/>
              <a:gd name="connsiteX41" fmla="*/ 661359 w 1190446"/>
              <a:gd name="connsiteY41" fmla="*/ 989162 h 1368724"/>
              <a:gd name="connsiteX42" fmla="*/ 684363 w 1190446"/>
              <a:gd name="connsiteY42" fmla="*/ 1058173 h 1368724"/>
              <a:gd name="connsiteX43" fmla="*/ 690114 w 1190446"/>
              <a:gd name="connsiteY43" fmla="*/ 1098430 h 1368724"/>
              <a:gd name="connsiteX44" fmla="*/ 724619 w 1190446"/>
              <a:gd name="connsiteY44" fmla="*/ 1144437 h 1368724"/>
              <a:gd name="connsiteX45" fmla="*/ 753374 w 1190446"/>
              <a:gd name="connsiteY45" fmla="*/ 1253705 h 1368724"/>
              <a:gd name="connsiteX46" fmla="*/ 782129 w 1190446"/>
              <a:gd name="connsiteY46" fmla="*/ 1322717 h 1368724"/>
              <a:gd name="connsiteX47" fmla="*/ 805132 w 1190446"/>
              <a:gd name="connsiteY47" fmla="*/ 1368724 h 1368724"/>
              <a:gd name="connsiteX48" fmla="*/ 655608 w 1190446"/>
              <a:gd name="connsiteY48" fmla="*/ 1316966 h 1368724"/>
              <a:gd name="connsiteX49" fmla="*/ 592347 w 1190446"/>
              <a:gd name="connsiteY49" fmla="*/ 1305464 h 1368724"/>
              <a:gd name="connsiteX50" fmla="*/ 442823 w 1190446"/>
              <a:gd name="connsiteY50" fmla="*/ 1236452 h 1368724"/>
              <a:gd name="connsiteX51" fmla="*/ 391064 w 1190446"/>
              <a:gd name="connsiteY51" fmla="*/ 1127185 h 1368724"/>
              <a:gd name="connsiteX52" fmla="*/ 293298 w 1190446"/>
              <a:gd name="connsiteY52" fmla="*/ 937403 h 1368724"/>
              <a:gd name="connsiteX53" fmla="*/ 241540 w 1190446"/>
              <a:gd name="connsiteY53" fmla="*/ 776377 h 1368724"/>
              <a:gd name="connsiteX54" fmla="*/ 120770 w 1190446"/>
              <a:gd name="connsiteY54" fmla="*/ 644105 h 1368724"/>
              <a:gd name="connsiteX55" fmla="*/ 11502 w 1190446"/>
              <a:gd name="connsiteY55" fmla="*/ 586596 h 1368724"/>
              <a:gd name="connsiteX56" fmla="*/ 0 w 1190446"/>
              <a:gd name="connsiteY56" fmla="*/ 454324 h 1368724"/>
              <a:gd name="connsiteX57" fmla="*/ 0 w 1190446"/>
              <a:gd name="connsiteY57" fmla="*/ 385313 h 1368724"/>
              <a:gd name="connsiteX58" fmla="*/ 17253 w 1190446"/>
              <a:gd name="connsiteY58" fmla="*/ 310551 h 1368724"/>
              <a:gd name="connsiteX0" fmla="*/ 17253 w 1190446"/>
              <a:gd name="connsiteY0" fmla="*/ 247291 h 1305464"/>
              <a:gd name="connsiteX1" fmla="*/ 69012 w 1190446"/>
              <a:gd name="connsiteY1" fmla="*/ 241540 h 1305464"/>
              <a:gd name="connsiteX2" fmla="*/ 132272 w 1190446"/>
              <a:gd name="connsiteY2" fmla="*/ 293298 h 1305464"/>
              <a:gd name="connsiteX3" fmla="*/ 155276 w 1190446"/>
              <a:gd name="connsiteY3" fmla="*/ 333555 h 1305464"/>
              <a:gd name="connsiteX4" fmla="*/ 230038 w 1190446"/>
              <a:gd name="connsiteY4" fmla="*/ 350808 h 1305464"/>
              <a:gd name="connsiteX5" fmla="*/ 304800 w 1190446"/>
              <a:gd name="connsiteY5" fmla="*/ 385313 h 1305464"/>
              <a:gd name="connsiteX6" fmla="*/ 414068 w 1190446"/>
              <a:gd name="connsiteY6" fmla="*/ 368060 h 1305464"/>
              <a:gd name="connsiteX7" fmla="*/ 471578 w 1190446"/>
              <a:gd name="connsiteY7" fmla="*/ 345057 h 1305464"/>
              <a:gd name="connsiteX8" fmla="*/ 529087 w 1190446"/>
              <a:gd name="connsiteY8" fmla="*/ 368060 h 1305464"/>
              <a:gd name="connsiteX9" fmla="*/ 575095 w 1190446"/>
              <a:gd name="connsiteY9" fmla="*/ 425570 h 1305464"/>
              <a:gd name="connsiteX10" fmla="*/ 655608 w 1190446"/>
              <a:gd name="connsiteY10" fmla="*/ 460075 h 1305464"/>
              <a:gd name="connsiteX11" fmla="*/ 730370 w 1190446"/>
              <a:gd name="connsiteY11" fmla="*/ 460075 h 1305464"/>
              <a:gd name="connsiteX12" fmla="*/ 805132 w 1190446"/>
              <a:gd name="connsiteY12" fmla="*/ 402566 h 1305464"/>
              <a:gd name="connsiteX13" fmla="*/ 862642 w 1190446"/>
              <a:gd name="connsiteY13" fmla="*/ 276045 h 1305464"/>
              <a:gd name="connsiteX14" fmla="*/ 914400 w 1190446"/>
              <a:gd name="connsiteY14" fmla="*/ 207034 h 1305464"/>
              <a:gd name="connsiteX15" fmla="*/ 943155 w 1190446"/>
              <a:gd name="connsiteY15" fmla="*/ 143774 h 1305464"/>
              <a:gd name="connsiteX16" fmla="*/ 943155 w 1190446"/>
              <a:gd name="connsiteY16" fmla="*/ 143774 h 1305464"/>
              <a:gd name="connsiteX17" fmla="*/ 1150189 w 1190446"/>
              <a:gd name="connsiteY17" fmla="*/ 0 h 1305464"/>
              <a:gd name="connsiteX18" fmla="*/ 1190446 w 1190446"/>
              <a:gd name="connsiteY18" fmla="*/ 28755 h 1305464"/>
              <a:gd name="connsiteX19" fmla="*/ 1190446 w 1190446"/>
              <a:gd name="connsiteY19" fmla="*/ 86264 h 1305464"/>
              <a:gd name="connsiteX20" fmla="*/ 1092680 w 1190446"/>
              <a:gd name="connsiteY20" fmla="*/ 276045 h 1305464"/>
              <a:gd name="connsiteX21" fmla="*/ 1029419 w 1190446"/>
              <a:gd name="connsiteY21" fmla="*/ 339306 h 1305464"/>
              <a:gd name="connsiteX22" fmla="*/ 977661 w 1190446"/>
              <a:gd name="connsiteY22" fmla="*/ 523336 h 1305464"/>
              <a:gd name="connsiteX23" fmla="*/ 902898 w 1190446"/>
              <a:gd name="connsiteY23" fmla="*/ 586596 h 1305464"/>
              <a:gd name="connsiteX24" fmla="*/ 833887 w 1190446"/>
              <a:gd name="connsiteY24" fmla="*/ 632604 h 1305464"/>
              <a:gd name="connsiteX25" fmla="*/ 793630 w 1190446"/>
              <a:gd name="connsiteY25" fmla="*/ 678611 h 1305464"/>
              <a:gd name="connsiteX26" fmla="*/ 747623 w 1190446"/>
              <a:gd name="connsiteY26" fmla="*/ 764875 h 1305464"/>
              <a:gd name="connsiteX27" fmla="*/ 747623 w 1190446"/>
              <a:gd name="connsiteY27" fmla="*/ 764875 h 1305464"/>
              <a:gd name="connsiteX28" fmla="*/ 713117 w 1190446"/>
              <a:gd name="connsiteY28" fmla="*/ 845389 h 1305464"/>
              <a:gd name="connsiteX29" fmla="*/ 649857 w 1190446"/>
              <a:gd name="connsiteY29" fmla="*/ 764875 h 1305464"/>
              <a:gd name="connsiteX30" fmla="*/ 632604 w 1190446"/>
              <a:gd name="connsiteY30" fmla="*/ 718868 h 1305464"/>
              <a:gd name="connsiteX31" fmla="*/ 609600 w 1190446"/>
              <a:gd name="connsiteY31" fmla="*/ 638355 h 1305464"/>
              <a:gd name="connsiteX32" fmla="*/ 580846 w 1190446"/>
              <a:gd name="connsiteY32" fmla="*/ 592347 h 1305464"/>
              <a:gd name="connsiteX33" fmla="*/ 580846 w 1190446"/>
              <a:gd name="connsiteY33" fmla="*/ 575094 h 1305464"/>
              <a:gd name="connsiteX34" fmla="*/ 569344 w 1190446"/>
              <a:gd name="connsiteY34" fmla="*/ 678611 h 1305464"/>
              <a:gd name="connsiteX35" fmla="*/ 592347 w 1190446"/>
              <a:gd name="connsiteY35" fmla="*/ 764875 h 1305464"/>
              <a:gd name="connsiteX36" fmla="*/ 592347 w 1190446"/>
              <a:gd name="connsiteY36" fmla="*/ 764875 h 1305464"/>
              <a:gd name="connsiteX37" fmla="*/ 592347 w 1190446"/>
              <a:gd name="connsiteY37" fmla="*/ 764875 h 1305464"/>
              <a:gd name="connsiteX38" fmla="*/ 644106 w 1190446"/>
              <a:gd name="connsiteY38" fmla="*/ 793630 h 1305464"/>
              <a:gd name="connsiteX39" fmla="*/ 649857 w 1190446"/>
              <a:gd name="connsiteY39" fmla="*/ 874143 h 1305464"/>
              <a:gd name="connsiteX40" fmla="*/ 661359 w 1190446"/>
              <a:gd name="connsiteY40" fmla="*/ 925902 h 1305464"/>
              <a:gd name="connsiteX41" fmla="*/ 684363 w 1190446"/>
              <a:gd name="connsiteY41" fmla="*/ 994913 h 1305464"/>
              <a:gd name="connsiteX42" fmla="*/ 690114 w 1190446"/>
              <a:gd name="connsiteY42" fmla="*/ 1035170 h 1305464"/>
              <a:gd name="connsiteX43" fmla="*/ 724619 w 1190446"/>
              <a:gd name="connsiteY43" fmla="*/ 1081177 h 1305464"/>
              <a:gd name="connsiteX44" fmla="*/ 753374 w 1190446"/>
              <a:gd name="connsiteY44" fmla="*/ 1190445 h 1305464"/>
              <a:gd name="connsiteX45" fmla="*/ 782129 w 1190446"/>
              <a:gd name="connsiteY45" fmla="*/ 1259457 h 1305464"/>
              <a:gd name="connsiteX46" fmla="*/ 805132 w 1190446"/>
              <a:gd name="connsiteY46" fmla="*/ 1305464 h 1305464"/>
              <a:gd name="connsiteX47" fmla="*/ 655608 w 1190446"/>
              <a:gd name="connsiteY47" fmla="*/ 1253706 h 1305464"/>
              <a:gd name="connsiteX48" fmla="*/ 592347 w 1190446"/>
              <a:gd name="connsiteY48" fmla="*/ 1242204 h 1305464"/>
              <a:gd name="connsiteX49" fmla="*/ 442823 w 1190446"/>
              <a:gd name="connsiteY49" fmla="*/ 1173192 h 1305464"/>
              <a:gd name="connsiteX50" fmla="*/ 391064 w 1190446"/>
              <a:gd name="connsiteY50" fmla="*/ 1063925 h 1305464"/>
              <a:gd name="connsiteX51" fmla="*/ 293298 w 1190446"/>
              <a:gd name="connsiteY51" fmla="*/ 874143 h 1305464"/>
              <a:gd name="connsiteX52" fmla="*/ 241540 w 1190446"/>
              <a:gd name="connsiteY52" fmla="*/ 713117 h 1305464"/>
              <a:gd name="connsiteX53" fmla="*/ 120770 w 1190446"/>
              <a:gd name="connsiteY53" fmla="*/ 580845 h 1305464"/>
              <a:gd name="connsiteX54" fmla="*/ 11502 w 1190446"/>
              <a:gd name="connsiteY54" fmla="*/ 523336 h 1305464"/>
              <a:gd name="connsiteX55" fmla="*/ 0 w 1190446"/>
              <a:gd name="connsiteY55" fmla="*/ 391064 h 1305464"/>
              <a:gd name="connsiteX56" fmla="*/ 0 w 1190446"/>
              <a:gd name="connsiteY56" fmla="*/ 322053 h 1305464"/>
              <a:gd name="connsiteX57" fmla="*/ 17253 w 1190446"/>
              <a:gd name="connsiteY57" fmla="*/ 247291 h 1305464"/>
              <a:gd name="connsiteX0" fmla="*/ 17253 w 1190446"/>
              <a:gd name="connsiteY0" fmla="*/ 218536 h 1276709"/>
              <a:gd name="connsiteX1" fmla="*/ 69012 w 1190446"/>
              <a:gd name="connsiteY1" fmla="*/ 212785 h 1276709"/>
              <a:gd name="connsiteX2" fmla="*/ 132272 w 1190446"/>
              <a:gd name="connsiteY2" fmla="*/ 264543 h 1276709"/>
              <a:gd name="connsiteX3" fmla="*/ 155276 w 1190446"/>
              <a:gd name="connsiteY3" fmla="*/ 304800 h 1276709"/>
              <a:gd name="connsiteX4" fmla="*/ 230038 w 1190446"/>
              <a:gd name="connsiteY4" fmla="*/ 322053 h 1276709"/>
              <a:gd name="connsiteX5" fmla="*/ 304800 w 1190446"/>
              <a:gd name="connsiteY5" fmla="*/ 356558 h 1276709"/>
              <a:gd name="connsiteX6" fmla="*/ 414068 w 1190446"/>
              <a:gd name="connsiteY6" fmla="*/ 339305 h 1276709"/>
              <a:gd name="connsiteX7" fmla="*/ 471578 w 1190446"/>
              <a:gd name="connsiteY7" fmla="*/ 316302 h 1276709"/>
              <a:gd name="connsiteX8" fmla="*/ 529087 w 1190446"/>
              <a:gd name="connsiteY8" fmla="*/ 339305 h 1276709"/>
              <a:gd name="connsiteX9" fmla="*/ 575095 w 1190446"/>
              <a:gd name="connsiteY9" fmla="*/ 396815 h 1276709"/>
              <a:gd name="connsiteX10" fmla="*/ 655608 w 1190446"/>
              <a:gd name="connsiteY10" fmla="*/ 431320 h 1276709"/>
              <a:gd name="connsiteX11" fmla="*/ 730370 w 1190446"/>
              <a:gd name="connsiteY11" fmla="*/ 431320 h 1276709"/>
              <a:gd name="connsiteX12" fmla="*/ 805132 w 1190446"/>
              <a:gd name="connsiteY12" fmla="*/ 373811 h 1276709"/>
              <a:gd name="connsiteX13" fmla="*/ 862642 w 1190446"/>
              <a:gd name="connsiteY13" fmla="*/ 247290 h 1276709"/>
              <a:gd name="connsiteX14" fmla="*/ 914400 w 1190446"/>
              <a:gd name="connsiteY14" fmla="*/ 178279 h 1276709"/>
              <a:gd name="connsiteX15" fmla="*/ 943155 w 1190446"/>
              <a:gd name="connsiteY15" fmla="*/ 115019 h 1276709"/>
              <a:gd name="connsiteX16" fmla="*/ 943155 w 1190446"/>
              <a:gd name="connsiteY16" fmla="*/ 115019 h 1276709"/>
              <a:gd name="connsiteX17" fmla="*/ 1190446 w 1190446"/>
              <a:gd name="connsiteY17" fmla="*/ 0 h 1276709"/>
              <a:gd name="connsiteX18" fmla="*/ 1190446 w 1190446"/>
              <a:gd name="connsiteY18" fmla="*/ 57509 h 1276709"/>
              <a:gd name="connsiteX19" fmla="*/ 1092680 w 1190446"/>
              <a:gd name="connsiteY19" fmla="*/ 247290 h 1276709"/>
              <a:gd name="connsiteX20" fmla="*/ 1029419 w 1190446"/>
              <a:gd name="connsiteY20" fmla="*/ 310551 h 1276709"/>
              <a:gd name="connsiteX21" fmla="*/ 977661 w 1190446"/>
              <a:gd name="connsiteY21" fmla="*/ 494581 h 1276709"/>
              <a:gd name="connsiteX22" fmla="*/ 902898 w 1190446"/>
              <a:gd name="connsiteY22" fmla="*/ 557841 h 1276709"/>
              <a:gd name="connsiteX23" fmla="*/ 833887 w 1190446"/>
              <a:gd name="connsiteY23" fmla="*/ 603849 h 1276709"/>
              <a:gd name="connsiteX24" fmla="*/ 793630 w 1190446"/>
              <a:gd name="connsiteY24" fmla="*/ 649856 h 1276709"/>
              <a:gd name="connsiteX25" fmla="*/ 747623 w 1190446"/>
              <a:gd name="connsiteY25" fmla="*/ 736120 h 1276709"/>
              <a:gd name="connsiteX26" fmla="*/ 747623 w 1190446"/>
              <a:gd name="connsiteY26" fmla="*/ 736120 h 1276709"/>
              <a:gd name="connsiteX27" fmla="*/ 713117 w 1190446"/>
              <a:gd name="connsiteY27" fmla="*/ 816634 h 1276709"/>
              <a:gd name="connsiteX28" fmla="*/ 649857 w 1190446"/>
              <a:gd name="connsiteY28" fmla="*/ 736120 h 1276709"/>
              <a:gd name="connsiteX29" fmla="*/ 632604 w 1190446"/>
              <a:gd name="connsiteY29" fmla="*/ 690113 h 1276709"/>
              <a:gd name="connsiteX30" fmla="*/ 609600 w 1190446"/>
              <a:gd name="connsiteY30" fmla="*/ 609600 h 1276709"/>
              <a:gd name="connsiteX31" fmla="*/ 580846 w 1190446"/>
              <a:gd name="connsiteY31" fmla="*/ 563592 h 1276709"/>
              <a:gd name="connsiteX32" fmla="*/ 580846 w 1190446"/>
              <a:gd name="connsiteY32" fmla="*/ 546339 h 1276709"/>
              <a:gd name="connsiteX33" fmla="*/ 569344 w 1190446"/>
              <a:gd name="connsiteY33" fmla="*/ 649856 h 1276709"/>
              <a:gd name="connsiteX34" fmla="*/ 592347 w 1190446"/>
              <a:gd name="connsiteY34" fmla="*/ 736120 h 1276709"/>
              <a:gd name="connsiteX35" fmla="*/ 592347 w 1190446"/>
              <a:gd name="connsiteY35" fmla="*/ 736120 h 1276709"/>
              <a:gd name="connsiteX36" fmla="*/ 592347 w 1190446"/>
              <a:gd name="connsiteY36" fmla="*/ 736120 h 1276709"/>
              <a:gd name="connsiteX37" fmla="*/ 644106 w 1190446"/>
              <a:gd name="connsiteY37" fmla="*/ 764875 h 1276709"/>
              <a:gd name="connsiteX38" fmla="*/ 649857 w 1190446"/>
              <a:gd name="connsiteY38" fmla="*/ 845388 h 1276709"/>
              <a:gd name="connsiteX39" fmla="*/ 661359 w 1190446"/>
              <a:gd name="connsiteY39" fmla="*/ 897147 h 1276709"/>
              <a:gd name="connsiteX40" fmla="*/ 684363 w 1190446"/>
              <a:gd name="connsiteY40" fmla="*/ 966158 h 1276709"/>
              <a:gd name="connsiteX41" fmla="*/ 690114 w 1190446"/>
              <a:gd name="connsiteY41" fmla="*/ 1006415 h 1276709"/>
              <a:gd name="connsiteX42" fmla="*/ 724619 w 1190446"/>
              <a:gd name="connsiteY42" fmla="*/ 1052422 h 1276709"/>
              <a:gd name="connsiteX43" fmla="*/ 753374 w 1190446"/>
              <a:gd name="connsiteY43" fmla="*/ 1161690 h 1276709"/>
              <a:gd name="connsiteX44" fmla="*/ 782129 w 1190446"/>
              <a:gd name="connsiteY44" fmla="*/ 1230702 h 1276709"/>
              <a:gd name="connsiteX45" fmla="*/ 805132 w 1190446"/>
              <a:gd name="connsiteY45" fmla="*/ 1276709 h 1276709"/>
              <a:gd name="connsiteX46" fmla="*/ 655608 w 1190446"/>
              <a:gd name="connsiteY46" fmla="*/ 1224951 h 1276709"/>
              <a:gd name="connsiteX47" fmla="*/ 592347 w 1190446"/>
              <a:gd name="connsiteY47" fmla="*/ 1213449 h 1276709"/>
              <a:gd name="connsiteX48" fmla="*/ 442823 w 1190446"/>
              <a:gd name="connsiteY48" fmla="*/ 1144437 h 1276709"/>
              <a:gd name="connsiteX49" fmla="*/ 391064 w 1190446"/>
              <a:gd name="connsiteY49" fmla="*/ 1035170 h 1276709"/>
              <a:gd name="connsiteX50" fmla="*/ 293298 w 1190446"/>
              <a:gd name="connsiteY50" fmla="*/ 845388 h 1276709"/>
              <a:gd name="connsiteX51" fmla="*/ 241540 w 1190446"/>
              <a:gd name="connsiteY51" fmla="*/ 684362 h 1276709"/>
              <a:gd name="connsiteX52" fmla="*/ 120770 w 1190446"/>
              <a:gd name="connsiteY52" fmla="*/ 552090 h 1276709"/>
              <a:gd name="connsiteX53" fmla="*/ 11502 w 1190446"/>
              <a:gd name="connsiteY53" fmla="*/ 494581 h 1276709"/>
              <a:gd name="connsiteX54" fmla="*/ 0 w 1190446"/>
              <a:gd name="connsiteY54" fmla="*/ 362309 h 1276709"/>
              <a:gd name="connsiteX55" fmla="*/ 0 w 1190446"/>
              <a:gd name="connsiteY55" fmla="*/ 293298 h 1276709"/>
              <a:gd name="connsiteX56" fmla="*/ 17253 w 1190446"/>
              <a:gd name="connsiteY56" fmla="*/ 218536 h 1276709"/>
              <a:gd name="connsiteX0" fmla="*/ 17253 w 1190446"/>
              <a:gd name="connsiteY0" fmla="*/ 161027 h 1219200"/>
              <a:gd name="connsiteX1" fmla="*/ 69012 w 1190446"/>
              <a:gd name="connsiteY1" fmla="*/ 155276 h 1219200"/>
              <a:gd name="connsiteX2" fmla="*/ 132272 w 1190446"/>
              <a:gd name="connsiteY2" fmla="*/ 207034 h 1219200"/>
              <a:gd name="connsiteX3" fmla="*/ 155276 w 1190446"/>
              <a:gd name="connsiteY3" fmla="*/ 247291 h 1219200"/>
              <a:gd name="connsiteX4" fmla="*/ 230038 w 1190446"/>
              <a:gd name="connsiteY4" fmla="*/ 264544 h 1219200"/>
              <a:gd name="connsiteX5" fmla="*/ 304800 w 1190446"/>
              <a:gd name="connsiteY5" fmla="*/ 299049 h 1219200"/>
              <a:gd name="connsiteX6" fmla="*/ 414068 w 1190446"/>
              <a:gd name="connsiteY6" fmla="*/ 281796 h 1219200"/>
              <a:gd name="connsiteX7" fmla="*/ 471578 w 1190446"/>
              <a:gd name="connsiteY7" fmla="*/ 258793 h 1219200"/>
              <a:gd name="connsiteX8" fmla="*/ 529087 w 1190446"/>
              <a:gd name="connsiteY8" fmla="*/ 281796 h 1219200"/>
              <a:gd name="connsiteX9" fmla="*/ 575095 w 1190446"/>
              <a:gd name="connsiteY9" fmla="*/ 339306 h 1219200"/>
              <a:gd name="connsiteX10" fmla="*/ 655608 w 1190446"/>
              <a:gd name="connsiteY10" fmla="*/ 373811 h 1219200"/>
              <a:gd name="connsiteX11" fmla="*/ 730370 w 1190446"/>
              <a:gd name="connsiteY11" fmla="*/ 373811 h 1219200"/>
              <a:gd name="connsiteX12" fmla="*/ 805132 w 1190446"/>
              <a:gd name="connsiteY12" fmla="*/ 316302 h 1219200"/>
              <a:gd name="connsiteX13" fmla="*/ 862642 w 1190446"/>
              <a:gd name="connsiteY13" fmla="*/ 189781 h 1219200"/>
              <a:gd name="connsiteX14" fmla="*/ 914400 w 1190446"/>
              <a:gd name="connsiteY14" fmla="*/ 120770 h 1219200"/>
              <a:gd name="connsiteX15" fmla="*/ 943155 w 1190446"/>
              <a:gd name="connsiteY15" fmla="*/ 57510 h 1219200"/>
              <a:gd name="connsiteX16" fmla="*/ 943155 w 1190446"/>
              <a:gd name="connsiteY16" fmla="*/ 57510 h 1219200"/>
              <a:gd name="connsiteX17" fmla="*/ 1190446 w 1190446"/>
              <a:gd name="connsiteY17" fmla="*/ 0 h 1219200"/>
              <a:gd name="connsiteX18" fmla="*/ 1092680 w 1190446"/>
              <a:gd name="connsiteY18" fmla="*/ 189781 h 1219200"/>
              <a:gd name="connsiteX19" fmla="*/ 1029419 w 1190446"/>
              <a:gd name="connsiteY19" fmla="*/ 253042 h 1219200"/>
              <a:gd name="connsiteX20" fmla="*/ 977661 w 1190446"/>
              <a:gd name="connsiteY20" fmla="*/ 437072 h 1219200"/>
              <a:gd name="connsiteX21" fmla="*/ 902898 w 1190446"/>
              <a:gd name="connsiteY21" fmla="*/ 500332 h 1219200"/>
              <a:gd name="connsiteX22" fmla="*/ 833887 w 1190446"/>
              <a:gd name="connsiteY22" fmla="*/ 546340 h 1219200"/>
              <a:gd name="connsiteX23" fmla="*/ 793630 w 1190446"/>
              <a:gd name="connsiteY23" fmla="*/ 592347 h 1219200"/>
              <a:gd name="connsiteX24" fmla="*/ 747623 w 1190446"/>
              <a:gd name="connsiteY24" fmla="*/ 678611 h 1219200"/>
              <a:gd name="connsiteX25" fmla="*/ 747623 w 1190446"/>
              <a:gd name="connsiteY25" fmla="*/ 678611 h 1219200"/>
              <a:gd name="connsiteX26" fmla="*/ 713117 w 1190446"/>
              <a:gd name="connsiteY26" fmla="*/ 759125 h 1219200"/>
              <a:gd name="connsiteX27" fmla="*/ 649857 w 1190446"/>
              <a:gd name="connsiteY27" fmla="*/ 678611 h 1219200"/>
              <a:gd name="connsiteX28" fmla="*/ 632604 w 1190446"/>
              <a:gd name="connsiteY28" fmla="*/ 632604 h 1219200"/>
              <a:gd name="connsiteX29" fmla="*/ 609600 w 1190446"/>
              <a:gd name="connsiteY29" fmla="*/ 552091 h 1219200"/>
              <a:gd name="connsiteX30" fmla="*/ 580846 w 1190446"/>
              <a:gd name="connsiteY30" fmla="*/ 506083 h 1219200"/>
              <a:gd name="connsiteX31" fmla="*/ 580846 w 1190446"/>
              <a:gd name="connsiteY31" fmla="*/ 488830 h 1219200"/>
              <a:gd name="connsiteX32" fmla="*/ 569344 w 1190446"/>
              <a:gd name="connsiteY32" fmla="*/ 592347 h 1219200"/>
              <a:gd name="connsiteX33" fmla="*/ 592347 w 1190446"/>
              <a:gd name="connsiteY33" fmla="*/ 678611 h 1219200"/>
              <a:gd name="connsiteX34" fmla="*/ 592347 w 1190446"/>
              <a:gd name="connsiteY34" fmla="*/ 678611 h 1219200"/>
              <a:gd name="connsiteX35" fmla="*/ 592347 w 1190446"/>
              <a:gd name="connsiteY35" fmla="*/ 678611 h 1219200"/>
              <a:gd name="connsiteX36" fmla="*/ 644106 w 1190446"/>
              <a:gd name="connsiteY36" fmla="*/ 707366 h 1219200"/>
              <a:gd name="connsiteX37" fmla="*/ 649857 w 1190446"/>
              <a:gd name="connsiteY37" fmla="*/ 787879 h 1219200"/>
              <a:gd name="connsiteX38" fmla="*/ 661359 w 1190446"/>
              <a:gd name="connsiteY38" fmla="*/ 839638 h 1219200"/>
              <a:gd name="connsiteX39" fmla="*/ 684363 w 1190446"/>
              <a:gd name="connsiteY39" fmla="*/ 908649 h 1219200"/>
              <a:gd name="connsiteX40" fmla="*/ 690114 w 1190446"/>
              <a:gd name="connsiteY40" fmla="*/ 948906 h 1219200"/>
              <a:gd name="connsiteX41" fmla="*/ 724619 w 1190446"/>
              <a:gd name="connsiteY41" fmla="*/ 994913 h 1219200"/>
              <a:gd name="connsiteX42" fmla="*/ 753374 w 1190446"/>
              <a:gd name="connsiteY42" fmla="*/ 1104181 h 1219200"/>
              <a:gd name="connsiteX43" fmla="*/ 782129 w 1190446"/>
              <a:gd name="connsiteY43" fmla="*/ 1173193 h 1219200"/>
              <a:gd name="connsiteX44" fmla="*/ 805132 w 1190446"/>
              <a:gd name="connsiteY44" fmla="*/ 1219200 h 1219200"/>
              <a:gd name="connsiteX45" fmla="*/ 655608 w 1190446"/>
              <a:gd name="connsiteY45" fmla="*/ 1167442 h 1219200"/>
              <a:gd name="connsiteX46" fmla="*/ 592347 w 1190446"/>
              <a:gd name="connsiteY46" fmla="*/ 1155940 h 1219200"/>
              <a:gd name="connsiteX47" fmla="*/ 442823 w 1190446"/>
              <a:gd name="connsiteY47" fmla="*/ 1086928 h 1219200"/>
              <a:gd name="connsiteX48" fmla="*/ 391064 w 1190446"/>
              <a:gd name="connsiteY48" fmla="*/ 977661 h 1219200"/>
              <a:gd name="connsiteX49" fmla="*/ 293298 w 1190446"/>
              <a:gd name="connsiteY49" fmla="*/ 787879 h 1219200"/>
              <a:gd name="connsiteX50" fmla="*/ 241540 w 1190446"/>
              <a:gd name="connsiteY50" fmla="*/ 626853 h 1219200"/>
              <a:gd name="connsiteX51" fmla="*/ 120770 w 1190446"/>
              <a:gd name="connsiteY51" fmla="*/ 494581 h 1219200"/>
              <a:gd name="connsiteX52" fmla="*/ 11502 w 1190446"/>
              <a:gd name="connsiteY52" fmla="*/ 437072 h 1219200"/>
              <a:gd name="connsiteX53" fmla="*/ 0 w 1190446"/>
              <a:gd name="connsiteY53" fmla="*/ 304800 h 1219200"/>
              <a:gd name="connsiteX54" fmla="*/ 0 w 1190446"/>
              <a:gd name="connsiteY54" fmla="*/ 235789 h 1219200"/>
              <a:gd name="connsiteX55" fmla="*/ 17253 w 1190446"/>
              <a:gd name="connsiteY55" fmla="*/ 161027 h 121920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33887 w 1092680"/>
              <a:gd name="connsiteY21" fmla="*/ 488830 h 1161690"/>
              <a:gd name="connsiteX22" fmla="*/ 793630 w 1092680"/>
              <a:gd name="connsiteY22" fmla="*/ 534837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33887 w 1092680"/>
              <a:gd name="connsiteY21" fmla="*/ 488830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18072 w 1092680"/>
              <a:gd name="connsiteY21" fmla="*/ 694425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46672 w 1092680"/>
              <a:gd name="connsiteY20" fmla="*/ 694425 h 1161690"/>
              <a:gd name="connsiteX21" fmla="*/ 818072 w 1092680"/>
              <a:gd name="connsiteY21" fmla="*/ 694425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46672 w 1092680"/>
              <a:gd name="connsiteY20" fmla="*/ 694425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1046672 w 1092680"/>
              <a:gd name="connsiteY21" fmla="*/ 694425 h 1161690"/>
              <a:gd name="connsiteX22" fmla="*/ 994451 w 1092680"/>
              <a:gd name="connsiteY22" fmla="*/ 689629 h 1161690"/>
              <a:gd name="connsiteX23" fmla="*/ 818072 w 1092680"/>
              <a:gd name="connsiteY23" fmla="*/ 694425 h 1161690"/>
              <a:gd name="connsiteX24" fmla="*/ 741872 w 1092680"/>
              <a:gd name="connsiteY24" fmla="*/ 694425 h 1161690"/>
              <a:gd name="connsiteX25" fmla="*/ 747623 w 1092680"/>
              <a:gd name="connsiteY25" fmla="*/ 621101 h 1161690"/>
              <a:gd name="connsiteX26" fmla="*/ 747623 w 1092680"/>
              <a:gd name="connsiteY26" fmla="*/ 621101 h 1161690"/>
              <a:gd name="connsiteX27" fmla="*/ 713117 w 1092680"/>
              <a:gd name="connsiteY27" fmla="*/ 701615 h 1161690"/>
              <a:gd name="connsiteX28" fmla="*/ 649857 w 1092680"/>
              <a:gd name="connsiteY28" fmla="*/ 621101 h 1161690"/>
              <a:gd name="connsiteX29" fmla="*/ 632604 w 1092680"/>
              <a:gd name="connsiteY29" fmla="*/ 575094 h 1161690"/>
              <a:gd name="connsiteX30" fmla="*/ 609600 w 1092680"/>
              <a:gd name="connsiteY30" fmla="*/ 494581 h 1161690"/>
              <a:gd name="connsiteX31" fmla="*/ 580846 w 1092680"/>
              <a:gd name="connsiteY31" fmla="*/ 448573 h 1161690"/>
              <a:gd name="connsiteX32" fmla="*/ 580846 w 1092680"/>
              <a:gd name="connsiteY32" fmla="*/ 431320 h 1161690"/>
              <a:gd name="connsiteX33" fmla="*/ 569344 w 1092680"/>
              <a:gd name="connsiteY33" fmla="*/ 534837 h 1161690"/>
              <a:gd name="connsiteX34" fmla="*/ 592347 w 1092680"/>
              <a:gd name="connsiteY34" fmla="*/ 621101 h 1161690"/>
              <a:gd name="connsiteX35" fmla="*/ 592347 w 1092680"/>
              <a:gd name="connsiteY35" fmla="*/ 621101 h 1161690"/>
              <a:gd name="connsiteX36" fmla="*/ 592347 w 1092680"/>
              <a:gd name="connsiteY36" fmla="*/ 621101 h 1161690"/>
              <a:gd name="connsiteX37" fmla="*/ 644106 w 1092680"/>
              <a:gd name="connsiteY37" fmla="*/ 649856 h 1161690"/>
              <a:gd name="connsiteX38" fmla="*/ 649857 w 1092680"/>
              <a:gd name="connsiteY38" fmla="*/ 730369 h 1161690"/>
              <a:gd name="connsiteX39" fmla="*/ 661359 w 1092680"/>
              <a:gd name="connsiteY39" fmla="*/ 782128 h 1161690"/>
              <a:gd name="connsiteX40" fmla="*/ 684363 w 1092680"/>
              <a:gd name="connsiteY40" fmla="*/ 851139 h 1161690"/>
              <a:gd name="connsiteX41" fmla="*/ 690114 w 1092680"/>
              <a:gd name="connsiteY41" fmla="*/ 891396 h 1161690"/>
              <a:gd name="connsiteX42" fmla="*/ 724619 w 1092680"/>
              <a:gd name="connsiteY42" fmla="*/ 937403 h 1161690"/>
              <a:gd name="connsiteX43" fmla="*/ 753374 w 1092680"/>
              <a:gd name="connsiteY43" fmla="*/ 1046671 h 1161690"/>
              <a:gd name="connsiteX44" fmla="*/ 782129 w 1092680"/>
              <a:gd name="connsiteY44" fmla="*/ 1115683 h 1161690"/>
              <a:gd name="connsiteX45" fmla="*/ 805132 w 1092680"/>
              <a:gd name="connsiteY45" fmla="*/ 1161690 h 1161690"/>
              <a:gd name="connsiteX46" fmla="*/ 655608 w 1092680"/>
              <a:gd name="connsiteY46" fmla="*/ 1109932 h 1161690"/>
              <a:gd name="connsiteX47" fmla="*/ 592347 w 1092680"/>
              <a:gd name="connsiteY47" fmla="*/ 1098430 h 1161690"/>
              <a:gd name="connsiteX48" fmla="*/ 442823 w 1092680"/>
              <a:gd name="connsiteY48" fmla="*/ 1029418 h 1161690"/>
              <a:gd name="connsiteX49" fmla="*/ 391064 w 1092680"/>
              <a:gd name="connsiteY49" fmla="*/ 920151 h 1161690"/>
              <a:gd name="connsiteX50" fmla="*/ 293298 w 1092680"/>
              <a:gd name="connsiteY50" fmla="*/ 730369 h 1161690"/>
              <a:gd name="connsiteX51" fmla="*/ 241540 w 1092680"/>
              <a:gd name="connsiteY51" fmla="*/ 569343 h 1161690"/>
              <a:gd name="connsiteX52" fmla="*/ 120770 w 1092680"/>
              <a:gd name="connsiteY52" fmla="*/ 437071 h 1161690"/>
              <a:gd name="connsiteX53" fmla="*/ 11502 w 1092680"/>
              <a:gd name="connsiteY53" fmla="*/ 379562 h 1161690"/>
              <a:gd name="connsiteX54" fmla="*/ 0 w 1092680"/>
              <a:gd name="connsiteY54" fmla="*/ 247290 h 1161690"/>
              <a:gd name="connsiteX55" fmla="*/ 0 w 1092680"/>
              <a:gd name="connsiteY55" fmla="*/ 178279 h 1161690"/>
              <a:gd name="connsiteX56" fmla="*/ 17253 w 1092680"/>
              <a:gd name="connsiteY56"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7015 w 1092680"/>
              <a:gd name="connsiteY2" fmla="*/ 100198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46879 w 1092680"/>
              <a:gd name="connsiteY1" fmla="*/ 34348 h 1161690"/>
              <a:gd name="connsiteX2" fmla="*/ 137015 w 1092680"/>
              <a:gd name="connsiteY2" fmla="*/ 100198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92680" h="1161690">
                <a:moveTo>
                  <a:pt x="17253" y="103517"/>
                </a:moveTo>
                <a:lnTo>
                  <a:pt x="46879" y="34348"/>
                </a:lnTo>
                <a:lnTo>
                  <a:pt x="137015" y="100198"/>
                </a:lnTo>
                <a:lnTo>
                  <a:pt x="174248" y="121078"/>
                </a:lnTo>
                <a:lnTo>
                  <a:pt x="230038" y="170040"/>
                </a:lnTo>
                <a:lnTo>
                  <a:pt x="304800" y="241539"/>
                </a:lnTo>
                <a:lnTo>
                  <a:pt x="414068" y="224286"/>
                </a:lnTo>
                <a:lnTo>
                  <a:pt x="471578" y="201283"/>
                </a:lnTo>
                <a:lnTo>
                  <a:pt x="529087" y="224286"/>
                </a:lnTo>
                <a:lnTo>
                  <a:pt x="575095" y="281796"/>
                </a:lnTo>
                <a:lnTo>
                  <a:pt x="655608" y="316301"/>
                </a:lnTo>
                <a:lnTo>
                  <a:pt x="730370" y="316301"/>
                </a:lnTo>
                <a:lnTo>
                  <a:pt x="805132" y="258792"/>
                </a:lnTo>
                <a:lnTo>
                  <a:pt x="862642" y="132271"/>
                </a:lnTo>
                <a:lnTo>
                  <a:pt x="914400" y="63260"/>
                </a:lnTo>
                <a:lnTo>
                  <a:pt x="943155" y="0"/>
                </a:lnTo>
                <a:lnTo>
                  <a:pt x="943155" y="0"/>
                </a:lnTo>
                <a:lnTo>
                  <a:pt x="1092680" y="132271"/>
                </a:lnTo>
                <a:lnTo>
                  <a:pt x="1029419" y="195532"/>
                </a:lnTo>
                <a:lnTo>
                  <a:pt x="977661" y="379562"/>
                </a:lnTo>
                <a:lnTo>
                  <a:pt x="1023226" y="606502"/>
                </a:lnTo>
                <a:lnTo>
                  <a:pt x="994451" y="689629"/>
                </a:lnTo>
                <a:lnTo>
                  <a:pt x="818072" y="694425"/>
                </a:lnTo>
                <a:lnTo>
                  <a:pt x="741872" y="694425"/>
                </a:lnTo>
                <a:lnTo>
                  <a:pt x="747623" y="621101"/>
                </a:lnTo>
                <a:lnTo>
                  <a:pt x="747623" y="621101"/>
                </a:lnTo>
                <a:lnTo>
                  <a:pt x="713117" y="701615"/>
                </a:lnTo>
                <a:lnTo>
                  <a:pt x="649857" y="621101"/>
                </a:lnTo>
                <a:lnTo>
                  <a:pt x="632604" y="575094"/>
                </a:lnTo>
                <a:lnTo>
                  <a:pt x="609600" y="494581"/>
                </a:lnTo>
                <a:lnTo>
                  <a:pt x="580846" y="448573"/>
                </a:lnTo>
                <a:lnTo>
                  <a:pt x="580846" y="431320"/>
                </a:lnTo>
                <a:lnTo>
                  <a:pt x="569344" y="534837"/>
                </a:lnTo>
                <a:lnTo>
                  <a:pt x="592347" y="621101"/>
                </a:lnTo>
                <a:lnTo>
                  <a:pt x="592347" y="621101"/>
                </a:lnTo>
                <a:lnTo>
                  <a:pt x="592347" y="621101"/>
                </a:lnTo>
                <a:lnTo>
                  <a:pt x="644106" y="649856"/>
                </a:lnTo>
                <a:lnTo>
                  <a:pt x="649857" y="730369"/>
                </a:lnTo>
                <a:lnTo>
                  <a:pt x="661359" y="782128"/>
                </a:lnTo>
                <a:lnTo>
                  <a:pt x="684363" y="851139"/>
                </a:lnTo>
                <a:lnTo>
                  <a:pt x="690114" y="891396"/>
                </a:lnTo>
                <a:lnTo>
                  <a:pt x="724619" y="937403"/>
                </a:lnTo>
                <a:lnTo>
                  <a:pt x="753374" y="1046671"/>
                </a:lnTo>
                <a:lnTo>
                  <a:pt x="782129" y="1115683"/>
                </a:lnTo>
                <a:lnTo>
                  <a:pt x="805132" y="1161690"/>
                </a:lnTo>
                <a:lnTo>
                  <a:pt x="655608" y="1109932"/>
                </a:lnTo>
                <a:lnTo>
                  <a:pt x="592347" y="1098430"/>
                </a:lnTo>
                <a:lnTo>
                  <a:pt x="442823" y="1029418"/>
                </a:lnTo>
                <a:lnTo>
                  <a:pt x="391064" y="920151"/>
                </a:lnTo>
                <a:lnTo>
                  <a:pt x="293298" y="730369"/>
                </a:lnTo>
                <a:lnTo>
                  <a:pt x="241540" y="569343"/>
                </a:lnTo>
                <a:lnTo>
                  <a:pt x="120770" y="437071"/>
                </a:lnTo>
                <a:lnTo>
                  <a:pt x="11502" y="379562"/>
                </a:lnTo>
                <a:lnTo>
                  <a:pt x="0" y="247290"/>
                </a:lnTo>
                <a:lnTo>
                  <a:pt x="0" y="178279"/>
                </a:lnTo>
                <a:lnTo>
                  <a:pt x="17253" y="103517"/>
                </a:lnTo>
                <a:close/>
              </a:path>
            </a:pathLst>
          </a:cu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EF6621-B03A-4BB0-B826-7ABF50290AFC}"/>
              </a:ext>
            </a:extLst>
          </p:cNvPr>
          <p:cNvSpPr txBox="1"/>
          <p:nvPr/>
        </p:nvSpPr>
        <p:spPr>
          <a:xfrm rot="20676611">
            <a:off x="600959" y="1812023"/>
            <a:ext cx="1853601" cy="461665"/>
          </a:xfrm>
          <a:prstGeom prst="rect">
            <a:avLst/>
          </a:prstGeom>
          <a:no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rPr>
              <a:t>Cassander</a:t>
            </a:r>
            <a:endParaRPr lang="en-US" sz="2400" b="1" dirty="0">
              <a:solidFill>
                <a:schemeClr val="bg1"/>
              </a:solidFill>
              <a:effectLst>
                <a:outerShdw blurRad="38100" dist="38100" dir="2700000" algn="tl">
                  <a:srgbClr val="000000">
                    <a:alpha val="43137"/>
                  </a:srgbClr>
                </a:outerShdw>
              </a:effectLst>
            </a:endParaRPr>
          </a:p>
        </p:txBody>
      </p:sp>
      <p:cxnSp>
        <p:nvCxnSpPr>
          <p:cNvPr id="15" name="Straight Arrow Connector 14">
            <a:extLst>
              <a:ext uri="{FF2B5EF4-FFF2-40B4-BE49-F238E27FC236}">
                <a16:creationId xmlns:a16="http://schemas.microsoft.com/office/drawing/2014/main" id="{35F12FBD-A878-4A17-8886-0418778B945A}"/>
              </a:ext>
            </a:extLst>
          </p:cNvPr>
          <p:cNvCxnSpPr>
            <a:cxnSpLocks/>
          </p:cNvCxnSpPr>
          <p:nvPr/>
        </p:nvCxnSpPr>
        <p:spPr>
          <a:xfrm rot="21384031">
            <a:off x="1434594" y="2352855"/>
            <a:ext cx="51559" cy="685328"/>
          </a:xfrm>
          <a:prstGeom prst="straightConnector1">
            <a:avLst/>
          </a:prstGeom>
          <a:ln w="5715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F0A418-1632-4C05-B95D-D48A7812E7CE}"/>
              </a:ext>
            </a:extLst>
          </p:cNvPr>
          <p:cNvSpPr txBox="1"/>
          <p:nvPr/>
        </p:nvSpPr>
        <p:spPr>
          <a:xfrm rot="615744">
            <a:off x="2629882" y="2046316"/>
            <a:ext cx="2422185"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Lysimachus</a:t>
            </a:r>
          </a:p>
        </p:txBody>
      </p:sp>
      <p:cxnSp>
        <p:nvCxnSpPr>
          <p:cNvPr id="17" name="Straight Arrow Connector 16">
            <a:extLst>
              <a:ext uri="{FF2B5EF4-FFF2-40B4-BE49-F238E27FC236}">
                <a16:creationId xmlns:a16="http://schemas.microsoft.com/office/drawing/2014/main" id="{D403361C-8D19-4599-8BEF-8E6FE4D1DCC4}"/>
              </a:ext>
            </a:extLst>
          </p:cNvPr>
          <p:cNvCxnSpPr>
            <a:cxnSpLocks/>
          </p:cNvCxnSpPr>
          <p:nvPr/>
        </p:nvCxnSpPr>
        <p:spPr>
          <a:xfrm rot="21384031" flipH="1">
            <a:off x="1818463" y="2449428"/>
            <a:ext cx="1298319" cy="898250"/>
          </a:xfrm>
          <a:prstGeom prst="straightConnector1">
            <a:avLst/>
          </a:prstGeom>
          <a:ln w="5715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1EE52A-C7D7-4D66-9C5C-2861AEE7A416}"/>
              </a:ext>
            </a:extLst>
          </p:cNvPr>
          <p:cNvSpPr txBox="1"/>
          <p:nvPr/>
        </p:nvSpPr>
        <p:spPr>
          <a:xfrm rot="475599">
            <a:off x="3639200" y="4086862"/>
            <a:ext cx="2021769" cy="461665"/>
          </a:xfrm>
          <a:prstGeom prst="rect">
            <a:avLst/>
          </a:prstGeom>
          <a:no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rPr>
              <a:t>Seleucus</a:t>
            </a:r>
            <a:endParaRPr lang="en-US" sz="2000" b="1" dirty="0">
              <a:solidFill>
                <a:schemeClr val="bg1"/>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82670C3E-F920-4C6A-96A6-37745ED7E09D}"/>
              </a:ext>
            </a:extLst>
          </p:cNvPr>
          <p:cNvSpPr txBox="1"/>
          <p:nvPr/>
        </p:nvSpPr>
        <p:spPr>
          <a:xfrm rot="19330228">
            <a:off x="1661535" y="4542077"/>
            <a:ext cx="180444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Ptolemy</a:t>
            </a:r>
          </a:p>
        </p:txBody>
      </p:sp>
      <p:sp>
        <p:nvSpPr>
          <p:cNvPr id="20" name="Freeform 10">
            <a:extLst>
              <a:ext uri="{FF2B5EF4-FFF2-40B4-BE49-F238E27FC236}">
                <a16:creationId xmlns:a16="http://schemas.microsoft.com/office/drawing/2014/main" id="{9F990DC4-5DC9-4479-829D-83187B01554D}"/>
              </a:ext>
            </a:extLst>
          </p:cNvPr>
          <p:cNvSpPr/>
          <p:nvPr/>
        </p:nvSpPr>
        <p:spPr>
          <a:xfrm rot="21384031">
            <a:off x="1204353" y="3392921"/>
            <a:ext cx="393735" cy="458175"/>
          </a:xfrm>
          <a:custGeom>
            <a:avLst/>
            <a:gdLst>
              <a:gd name="connsiteX0" fmla="*/ 11612 w 298995"/>
              <a:gd name="connsiteY0" fmla="*/ 17417 h 330926"/>
              <a:gd name="connsiteX1" fmla="*/ 179977 w 298995"/>
              <a:gd name="connsiteY1" fmla="*/ 0 h 330926"/>
              <a:gd name="connsiteX2" fmla="*/ 179977 w 298995"/>
              <a:gd name="connsiteY2" fmla="*/ 0 h 330926"/>
              <a:gd name="connsiteX3" fmla="*/ 174172 w 298995"/>
              <a:gd name="connsiteY3" fmla="*/ 37737 h 330926"/>
              <a:gd name="connsiteX4" fmla="*/ 174172 w 298995"/>
              <a:gd name="connsiteY4" fmla="*/ 37737 h 330926"/>
              <a:gd name="connsiteX5" fmla="*/ 148046 w 298995"/>
              <a:gd name="connsiteY5" fmla="*/ 66766 h 330926"/>
              <a:gd name="connsiteX6" fmla="*/ 168366 w 298995"/>
              <a:gd name="connsiteY6" fmla="*/ 107406 h 330926"/>
              <a:gd name="connsiteX7" fmla="*/ 191589 w 298995"/>
              <a:gd name="connsiteY7" fmla="*/ 130629 h 330926"/>
              <a:gd name="connsiteX8" fmla="*/ 209006 w 298995"/>
              <a:gd name="connsiteY8" fmla="*/ 116114 h 330926"/>
              <a:gd name="connsiteX9" fmla="*/ 209006 w 298995"/>
              <a:gd name="connsiteY9" fmla="*/ 116114 h 330926"/>
              <a:gd name="connsiteX10" fmla="*/ 249646 w 298995"/>
              <a:gd name="connsiteY10" fmla="*/ 148046 h 330926"/>
              <a:gd name="connsiteX11" fmla="*/ 249646 w 298995"/>
              <a:gd name="connsiteY11" fmla="*/ 185783 h 330926"/>
              <a:gd name="connsiteX12" fmla="*/ 272869 w 298995"/>
              <a:gd name="connsiteY12" fmla="*/ 214812 h 330926"/>
              <a:gd name="connsiteX13" fmla="*/ 284480 w 298995"/>
              <a:gd name="connsiteY13" fmla="*/ 246743 h 330926"/>
              <a:gd name="connsiteX14" fmla="*/ 296092 w 298995"/>
              <a:gd name="connsiteY14" fmla="*/ 275772 h 330926"/>
              <a:gd name="connsiteX15" fmla="*/ 298995 w 298995"/>
              <a:gd name="connsiteY15" fmla="*/ 284480 h 330926"/>
              <a:gd name="connsiteX16" fmla="*/ 261257 w 298995"/>
              <a:gd name="connsiteY16" fmla="*/ 226423 h 330926"/>
              <a:gd name="connsiteX17" fmla="*/ 240937 w 298995"/>
              <a:gd name="connsiteY17" fmla="*/ 203200 h 330926"/>
              <a:gd name="connsiteX18" fmla="*/ 238035 w 298995"/>
              <a:gd name="connsiteY18" fmla="*/ 179977 h 330926"/>
              <a:gd name="connsiteX19" fmla="*/ 209006 w 298995"/>
              <a:gd name="connsiteY19" fmla="*/ 148046 h 330926"/>
              <a:gd name="connsiteX20" fmla="*/ 211909 w 298995"/>
              <a:gd name="connsiteY20" fmla="*/ 191589 h 330926"/>
              <a:gd name="connsiteX21" fmla="*/ 206103 w 298995"/>
              <a:gd name="connsiteY21" fmla="*/ 229326 h 330926"/>
              <a:gd name="connsiteX22" fmla="*/ 177075 w 298995"/>
              <a:gd name="connsiteY22" fmla="*/ 182880 h 330926"/>
              <a:gd name="connsiteX23" fmla="*/ 153852 w 298995"/>
              <a:gd name="connsiteY23" fmla="*/ 171269 h 330926"/>
              <a:gd name="connsiteX24" fmla="*/ 150949 w 298995"/>
              <a:gd name="connsiteY24" fmla="*/ 211909 h 330926"/>
              <a:gd name="connsiteX25" fmla="*/ 153852 w 298995"/>
              <a:gd name="connsiteY25" fmla="*/ 240937 h 330926"/>
              <a:gd name="connsiteX26" fmla="*/ 130629 w 298995"/>
              <a:gd name="connsiteY26" fmla="*/ 226423 h 330926"/>
              <a:gd name="connsiteX27" fmla="*/ 130629 w 298995"/>
              <a:gd name="connsiteY27" fmla="*/ 226423 h 330926"/>
              <a:gd name="connsiteX28" fmla="*/ 110309 w 298995"/>
              <a:gd name="connsiteY28" fmla="*/ 284480 h 330926"/>
              <a:gd name="connsiteX29" fmla="*/ 107406 w 298995"/>
              <a:gd name="connsiteY29" fmla="*/ 330926 h 330926"/>
              <a:gd name="connsiteX30" fmla="*/ 107406 w 298995"/>
              <a:gd name="connsiteY30" fmla="*/ 330926 h 330926"/>
              <a:gd name="connsiteX31" fmla="*/ 81280 w 298995"/>
              <a:gd name="connsiteY31" fmla="*/ 296092 h 330926"/>
              <a:gd name="connsiteX32" fmla="*/ 60960 w 298995"/>
              <a:gd name="connsiteY32" fmla="*/ 313509 h 330926"/>
              <a:gd name="connsiteX33" fmla="*/ 49349 w 298995"/>
              <a:gd name="connsiteY33" fmla="*/ 328023 h 330926"/>
              <a:gd name="connsiteX34" fmla="*/ 46446 w 298995"/>
              <a:gd name="connsiteY34" fmla="*/ 278674 h 330926"/>
              <a:gd name="connsiteX35" fmla="*/ 37737 w 298995"/>
              <a:gd name="connsiteY35" fmla="*/ 252549 h 330926"/>
              <a:gd name="connsiteX36" fmla="*/ 11612 w 298995"/>
              <a:gd name="connsiteY36" fmla="*/ 275772 h 330926"/>
              <a:gd name="connsiteX37" fmla="*/ 2903 w 298995"/>
              <a:gd name="connsiteY37" fmla="*/ 246743 h 330926"/>
              <a:gd name="connsiteX38" fmla="*/ 17417 w 298995"/>
              <a:gd name="connsiteY38" fmla="*/ 203200 h 330926"/>
              <a:gd name="connsiteX39" fmla="*/ 17417 w 298995"/>
              <a:gd name="connsiteY39" fmla="*/ 191589 h 330926"/>
              <a:gd name="connsiteX40" fmla="*/ 5806 w 298995"/>
              <a:gd name="connsiteY40" fmla="*/ 165463 h 330926"/>
              <a:gd name="connsiteX41" fmla="*/ 0 w 298995"/>
              <a:gd name="connsiteY41" fmla="*/ 136434 h 330926"/>
              <a:gd name="connsiteX42" fmla="*/ 17417 w 298995"/>
              <a:gd name="connsiteY42" fmla="*/ 113212 h 330926"/>
              <a:gd name="connsiteX43" fmla="*/ 17417 w 298995"/>
              <a:gd name="connsiteY43" fmla="*/ 113212 h 330926"/>
              <a:gd name="connsiteX44" fmla="*/ 46446 w 298995"/>
              <a:gd name="connsiteY44" fmla="*/ 113212 h 330926"/>
              <a:gd name="connsiteX45" fmla="*/ 46446 w 298995"/>
              <a:gd name="connsiteY45" fmla="*/ 113212 h 330926"/>
              <a:gd name="connsiteX46" fmla="*/ 98697 w 298995"/>
              <a:gd name="connsiteY46" fmla="*/ 142240 h 330926"/>
              <a:gd name="connsiteX47" fmla="*/ 113212 w 298995"/>
              <a:gd name="connsiteY47" fmla="*/ 150949 h 330926"/>
              <a:gd name="connsiteX48" fmla="*/ 133532 w 298995"/>
              <a:gd name="connsiteY48" fmla="*/ 162560 h 330926"/>
              <a:gd name="connsiteX49" fmla="*/ 150949 w 298995"/>
              <a:gd name="connsiteY49" fmla="*/ 165463 h 330926"/>
              <a:gd name="connsiteX50" fmla="*/ 130629 w 298995"/>
              <a:gd name="connsiteY50" fmla="*/ 130629 h 330926"/>
              <a:gd name="connsiteX51" fmla="*/ 92892 w 298995"/>
              <a:gd name="connsiteY51" fmla="*/ 119017 h 330926"/>
              <a:gd name="connsiteX52" fmla="*/ 31932 w 298995"/>
              <a:gd name="connsiteY52" fmla="*/ 87086 h 330926"/>
              <a:gd name="connsiteX53" fmla="*/ 11612 w 298995"/>
              <a:gd name="connsiteY53" fmla="*/ 78377 h 330926"/>
              <a:gd name="connsiteX54" fmla="*/ 11612 w 298995"/>
              <a:gd name="connsiteY54" fmla="*/ 17417 h 33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8995" h="330926">
                <a:moveTo>
                  <a:pt x="11612" y="17417"/>
                </a:moveTo>
                <a:lnTo>
                  <a:pt x="179977" y="0"/>
                </a:lnTo>
                <a:lnTo>
                  <a:pt x="179977" y="0"/>
                </a:lnTo>
                <a:lnTo>
                  <a:pt x="174172" y="37737"/>
                </a:lnTo>
                <a:lnTo>
                  <a:pt x="174172" y="37737"/>
                </a:lnTo>
                <a:lnTo>
                  <a:pt x="148046" y="66766"/>
                </a:lnTo>
                <a:lnTo>
                  <a:pt x="168366" y="107406"/>
                </a:lnTo>
                <a:lnTo>
                  <a:pt x="191589" y="130629"/>
                </a:lnTo>
                <a:lnTo>
                  <a:pt x="209006" y="116114"/>
                </a:lnTo>
                <a:lnTo>
                  <a:pt x="209006" y="116114"/>
                </a:lnTo>
                <a:lnTo>
                  <a:pt x="249646" y="148046"/>
                </a:lnTo>
                <a:lnTo>
                  <a:pt x="249646" y="185783"/>
                </a:lnTo>
                <a:lnTo>
                  <a:pt x="272869" y="214812"/>
                </a:lnTo>
                <a:lnTo>
                  <a:pt x="284480" y="246743"/>
                </a:lnTo>
                <a:lnTo>
                  <a:pt x="296092" y="275772"/>
                </a:lnTo>
                <a:lnTo>
                  <a:pt x="298995" y="284480"/>
                </a:lnTo>
                <a:lnTo>
                  <a:pt x="261257" y="226423"/>
                </a:lnTo>
                <a:lnTo>
                  <a:pt x="240937" y="203200"/>
                </a:lnTo>
                <a:lnTo>
                  <a:pt x="238035" y="179977"/>
                </a:lnTo>
                <a:lnTo>
                  <a:pt x="209006" y="148046"/>
                </a:lnTo>
                <a:lnTo>
                  <a:pt x="211909" y="191589"/>
                </a:lnTo>
                <a:lnTo>
                  <a:pt x="206103" y="229326"/>
                </a:lnTo>
                <a:lnTo>
                  <a:pt x="177075" y="182880"/>
                </a:lnTo>
                <a:lnTo>
                  <a:pt x="153852" y="171269"/>
                </a:lnTo>
                <a:lnTo>
                  <a:pt x="150949" y="211909"/>
                </a:lnTo>
                <a:lnTo>
                  <a:pt x="153852" y="240937"/>
                </a:lnTo>
                <a:lnTo>
                  <a:pt x="130629" y="226423"/>
                </a:lnTo>
                <a:lnTo>
                  <a:pt x="130629" y="226423"/>
                </a:lnTo>
                <a:lnTo>
                  <a:pt x="110309" y="284480"/>
                </a:lnTo>
                <a:lnTo>
                  <a:pt x="107406" y="330926"/>
                </a:lnTo>
                <a:lnTo>
                  <a:pt x="107406" y="330926"/>
                </a:lnTo>
                <a:lnTo>
                  <a:pt x="81280" y="296092"/>
                </a:lnTo>
                <a:lnTo>
                  <a:pt x="60960" y="313509"/>
                </a:lnTo>
                <a:lnTo>
                  <a:pt x="49349" y="328023"/>
                </a:lnTo>
                <a:lnTo>
                  <a:pt x="46446" y="278674"/>
                </a:lnTo>
                <a:lnTo>
                  <a:pt x="37737" y="252549"/>
                </a:lnTo>
                <a:lnTo>
                  <a:pt x="11612" y="275772"/>
                </a:lnTo>
                <a:lnTo>
                  <a:pt x="2903" y="246743"/>
                </a:lnTo>
                <a:lnTo>
                  <a:pt x="17417" y="203200"/>
                </a:lnTo>
                <a:lnTo>
                  <a:pt x="17417" y="191589"/>
                </a:lnTo>
                <a:lnTo>
                  <a:pt x="5806" y="165463"/>
                </a:lnTo>
                <a:lnTo>
                  <a:pt x="0" y="136434"/>
                </a:lnTo>
                <a:lnTo>
                  <a:pt x="17417" y="113212"/>
                </a:lnTo>
                <a:lnTo>
                  <a:pt x="17417" y="113212"/>
                </a:lnTo>
                <a:lnTo>
                  <a:pt x="46446" y="113212"/>
                </a:lnTo>
                <a:lnTo>
                  <a:pt x="46446" y="113212"/>
                </a:lnTo>
                <a:lnTo>
                  <a:pt x="98697" y="142240"/>
                </a:lnTo>
                <a:lnTo>
                  <a:pt x="113212" y="150949"/>
                </a:lnTo>
                <a:lnTo>
                  <a:pt x="133532" y="162560"/>
                </a:lnTo>
                <a:lnTo>
                  <a:pt x="150949" y="165463"/>
                </a:lnTo>
                <a:lnTo>
                  <a:pt x="130629" y="130629"/>
                </a:lnTo>
                <a:lnTo>
                  <a:pt x="92892" y="119017"/>
                </a:lnTo>
                <a:lnTo>
                  <a:pt x="31932" y="87086"/>
                </a:lnTo>
                <a:lnTo>
                  <a:pt x="11612" y="78377"/>
                </a:lnTo>
                <a:lnTo>
                  <a:pt x="11612" y="17417"/>
                </a:lnTo>
                <a:close/>
              </a:path>
            </a:pathLst>
          </a:custGeom>
          <a:solidFill>
            <a:srgbClr val="77933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2BC0CD-38A3-4C30-AEAF-EF8C99546284}"/>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“Let my kingdom go to the strong”</a:t>
            </a:r>
            <a:endParaRPr lang="en-US" sz="32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2449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1000"/>
                                        <p:tgtEl>
                                          <p:spTgt spid="20"/>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40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par>
                          <p:cTn id="35" fill="hold">
                            <p:stCondLst>
                              <p:cond delay="45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6000"/>
                            </p:stCondLst>
                            <p:childTnLst>
                              <p:par>
                                <p:cTn id="44" presetID="21"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1000"/>
                                        <p:tgtEl>
                                          <p:spTgt spid="13"/>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p:bldP spid="16" grpId="0"/>
      <p:bldP spid="18" grpId="0"/>
      <p:bldP spid="19" grpId="0"/>
      <p:bldP spid="20"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1969382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Romans </a:t>
            </a:r>
            <a:r>
              <a:rPr lang="en-US" sz="3200" dirty="0">
                <a:solidFill>
                  <a:schemeClr val="bg1"/>
                </a:solidFill>
                <a:effectLst>
                  <a:outerShdw blurRad="38100" dist="38100" dir="2700000" algn="tl">
                    <a:srgbClr val="000000">
                      <a:alpha val="43137"/>
                    </a:srgbClr>
                  </a:outerShdw>
                </a:effectLst>
              </a:rPr>
              <a:t>~ legs of iron</a:t>
            </a:r>
            <a:endParaRPr lang="en-US" sz="4800" i="1" dirty="0">
              <a:solidFill>
                <a:schemeClr val="bg1"/>
              </a:solidFill>
              <a:effectLst>
                <a:outerShdw blurRad="38100" dist="38100" dir="2700000" algn="tl">
                  <a:srgbClr val="000000">
                    <a:alpha val="43137"/>
                  </a:srgbClr>
                </a:outerShdw>
              </a:effectLst>
            </a:endParaRPr>
          </a:p>
        </p:txBody>
      </p:sp>
      <p:pic>
        <p:nvPicPr>
          <p:cNvPr id="2054" name="Picture 6" descr="Image result for daniel 7:5">
            <a:extLst>
              <a:ext uri="{FF2B5EF4-FFF2-40B4-BE49-F238E27FC236}">
                <a16:creationId xmlns:a16="http://schemas.microsoft.com/office/drawing/2014/main" id="{1EA96B28-C168-44FC-AAAB-69773D2789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44" t="50569" r="4910"/>
          <a:stretch/>
        </p:blipFill>
        <p:spPr bwMode="auto">
          <a:xfrm>
            <a:off x="988532" y="1906480"/>
            <a:ext cx="4235523" cy="3323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ebuchadnezzars image.jpg">
            <a:extLst>
              <a:ext uri="{FF2B5EF4-FFF2-40B4-BE49-F238E27FC236}">
                <a16:creationId xmlns:a16="http://schemas.microsoft.com/office/drawing/2014/main" id="{77766171-5832-4C3F-93C4-3547515DE6B2}"/>
              </a:ext>
            </a:extLst>
          </p:cNvPr>
          <p:cNvPicPr>
            <a:picLocks noChangeAspect="1"/>
          </p:cNvPicPr>
          <p:nvPr/>
        </p:nvPicPr>
        <p:blipFill rotWithShape="1">
          <a:blip r:embed="rId4" cstate="print"/>
          <a:srcRect l="45328" t="54868" r="9085" b="3814"/>
          <a:stretch/>
        </p:blipFill>
        <p:spPr>
          <a:xfrm>
            <a:off x="5677468" y="1549020"/>
            <a:ext cx="2961565" cy="4271749"/>
          </a:xfrm>
          <a:prstGeom prst="rect">
            <a:avLst/>
          </a:prstGeom>
          <a:effectLst>
            <a:softEdge rad="127000"/>
          </a:effectLst>
        </p:spPr>
      </p:pic>
      <p:sp>
        <p:nvSpPr>
          <p:cNvPr id="16" name="TextBox 15">
            <a:extLst>
              <a:ext uri="{FF2B5EF4-FFF2-40B4-BE49-F238E27FC236}">
                <a16:creationId xmlns:a16="http://schemas.microsoft.com/office/drawing/2014/main" id="{272B6AA6-9361-4CAC-9824-50C3BC455954}"/>
              </a:ext>
            </a:extLst>
          </p:cNvPr>
          <p:cNvSpPr txBox="1"/>
          <p:nvPr/>
        </p:nvSpPr>
        <p:spPr>
          <a:xfrm>
            <a:off x="459472" y="936891"/>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Romans and Revived Roman Empire </a:t>
            </a:r>
            <a:r>
              <a:rPr lang="en-US" sz="3200" dirty="0">
                <a:solidFill>
                  <a:schemeClr val="bg1"/>
                </a:solidFill>
                <a:effectLst>
                  <a:outerShdw blurRad="38100" dist="38100" dir="2700000" algn="tl">
                    <a:srgbClr val="000000">
                      <a:alpha val="43137"/>
                    </a:srgbClr>
                  </a:outerShdw>
                </a:effectLst>
              </a:rPr>
              <a:t>~ legs of iron</a:t>
            </a:r>
            <a:endParaRPr lang="en-US" sz="4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8710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Possibly </a:t>
            </a:r>
            <a:r>
              <a:rPr lang="en-US" sz="3200" dirty="0">
                <a:solidFill>
                  <a:srgbClr val="FFFF00"/>
                </a:solidFill>
                <a:effectLst>
                  <a:outerShdw blurRad="38100" dist="38100" dir="2700000" algn="tl">
                    <a:srgbClr val="000000">
                      <a:alpha val="43137"/>
                    </a:srgbClr>
                  </a:outerShdw>
                </a:effectLst>
              </a:rPr>
              <a:t>Britain</a:t>
            </a:r>
            <a:r>
              <a:rPr lang="en-US" sz="3200" dirty="0">
                <a:solidFill>
                  <a:schemeClr val="bg1"/>
                </a:solidFill>
                <a:effectLst>
                  <a:outerShdw blurRad="38100" dist="38100" dir="2700000" algn="tl">
                    <a:srgbClr val="000000">
                      <a:alpha val="43137"/>
                    </a:srgbClr>
                  </a:outerShdw>
                </a:effectLst>
              </a:rPr>
              <a:t> (lion) and </a:t>
            </a:r>
            <a:r>
              <a:rPr lang="en-US" sz="3200" dirty="0">
                <a:solidFill>
                  <a:srgbClr val="FFFF00"/>
                </a:solidFill>
                <a:effectLst>
                  <a:outerShdw blurRad="38100" dist="38100" dir="2700000" algn="tl">
                    <a:srgbClr val="000000">
                      <a:alpha val="43137"/>
                    </a:srgbClr>
                  </a:outerShdw>
                </a:effectLst>
              </a:rPr>
              <a:t>US </a:t>
            </a:r>
            <a:r>
              <a:rPr lang="en-US" sz="3200" dirty="0">
                <a:solidFill>
                  <a:schemeClr val="bg1"/>
                </a:solidFill>
                <a:effectLst>
                  <a:outerShdw blurRad="38100" dist="38100" dir="2700000" algn="tl">
                    <a:srgbClr val="000000">
                      <a:alpha val="43137"/>
                    </a:srgbClr>
                  </a:outerShdw>
                </a:effectLst>
              </a:rPr>
              <a:t>(eagle), </a:t>
            </a:r>
            <a:r>
              <a:rPr lang="en-US" sz="3200" dirty="0">
                <a:solidFill>
                  <a:srgbClr val="FFFF00"/>
                </a:solidFill>
                <a:effectLst>
                  <a:outerShdw blurRad="38100" dist="38100" dir="2700000" algn="tl">
                    <a:srgbClr val="000000">
                      <a:alpha val="43137"/>
                    </a:srgbClr>
                  </a:outerShdw>
                </a:effectLst>
              </a:rPr>
              <a:t>Russia</a:t>
            </a:r>
            <a:r>
              <a:rPr lang="en-US" sz="3200" dirty="0">
                <a:solidFill>
                  <a:schemeClr val="bg1"/>
                </a:solidFill>
                <a:effectLst>
                  <a:outerShdw blurRad="38100" dist="38100" dir="2700000" algn="tl">
                    <a:srgbClr val="000000">
                      <a:alpha val="43137"/>
                    </a:srgbClr>
                  </a:outerShdw>
                </a:effectLst>
              </a:rPr>
              <a:t> (bear), </a:t>
            </a:r>
            <a:r>
              <a:rPr lang="en-US" sz="3200" dirty="0">
                <a:solidFill>
                  <a:srgbClr val="FFFF00"/>
                </a:solidFill>
                <a:effectLst>
                  <a:outerShdw blurRad="38100" dist="38100" dir="2700000" algn="tl">
                    <a:srgbClr val="000000">
                      <a:alpha val="43137"/>
                    </a:srgbClr>
                  </a:outerShdw>
                </a:effectLst>
              </a:rPr>
              <a:t>Confederation of Asian nations </a:t>
            </a:r>
            <a:r>
              <a:rPr lang="en-US" sz="3200" dirty="0">
                <a:solidFill>
                  <a:schemeClr val="bg1"/>
                </a:solidFill>
                <a:effectLst>
                  <a:outerShdw blurRad="38100" dist="38100" dir="2700000" algn="tl">
                    <a:srgbClr val="000000">
                      <a:alpha val="43137"/>
                    </a:srgbClr>
                  </a:outerShdw>
                </a:effectLst>
              </a:rPr>
              <a:t>(leopard) and </a:t>
            </a:r>
            <a:r>
              <a:rPr lang="en-US" sz="3200" dirty="0">
                <a:solidFill>
                  <a:srgbClr val="FFFF00"/>
                </a:solidFill>
                <a:effectLst>
                  <a:outerShdw blurRad="38100" dist="38100" dir="2700000" algn="tl">
                    <a:srgbClr val="000000">
                      <a:alpha val="43137"/>
                    </a:srgbClr>
                  </a:outerShdw>
                </a:effectLst>
              </a:rPr>
              <a:t>Revived Roman Empire </a:t>
            </a:r>
            <a:r>
              <a:rPr lang="en-US" sz="3200" dirty="0">
                <a:solidFill>
                  <a:schemeClr val="bg1"/>
                </a:solidFill>
                <a:effectLst>
                  <a:outerShdw blurRad="38100" dist="38100" dir="2700000" algn="tl">
                    <a:srgbClr val="000000">
                      <a:alpha val="43137"/>
                    </a:srgbClr>
                  </a:outerShdw>
                </a:effectLst>
              </a:rPr>
              <a:t>(non-descript beast)</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24612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853296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452431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Rev. 13:1-2 ~ </a:t>
            </a:r>
            <a:r>
              <a:rPr lang="en-US" sz="3200" baseline="30000" dirty="0">
                <a:solidFill>
                  <a:schemeClr val="bg1"/>
                </a:solidFill>
                <a:effectLst>
                  <a:outerShdw blurRad="38100" dist="38100" dir="2700000" algn="tl">
                    <a:srgbClr val="000000">
                      <a:alpha val="43137"/>
                    </a:srgbClr>
                  </a:outerShdw>
                </a:effectLst>
              </a:rPr>
              <a:t>1</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I stood on the sand of the sea. And I saw a beast rising up out of the sea, having seven heads and ten horns, and on his horns ten crowns, and on his heads a blasphemous name. </a:t>
            </a:r>
            <a:r>
              <a:rPr lang="en-US" sz="3200" baseline="30000" dirty="0">
                <a:solidFill>
                  <a:schemeClr val="bg1"/>
                </a:solidFill>
                <a:effectLst>
                  <a:outerShdw blurRad="38100" dist="38100" dir="2700000" algn="tl">
                    <a:srgbClr val="000000">
                      <a:alpha val="43137"/>
                    </a:srgbClr>
                  </a:outerShdw>
                </a:effectLst>
              </a:rPr>
              <a:t>2</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the beast which I saw was like a leopard, his feet were like </a:t>
            </a:r>
            <a:r>
              <a:rPr lang="en-US" sz="3200" i="1" dirty="0">
                <a:solidFill>
                  <a:srgbClr val="FFFF00"/>
                </a:solidFill>
                <a:effectLst>
                  <a:outerShdw blurRad="38100" dist="38100" dir="2700000" algn="tl">
                    <a:srgbClr val="000000">
                      <a:alpha val="43137"/>
                    </a:srgbClr>
                  </a:outerShdw>
                </a:effectLst>
              </a:rPr>
              <a:t>the feet of</a:t>
            </a:r>
            <a:r>
              <a:rPr lang="en-US" sz="3200" dirty="0">
                <a:solidFill>
                  <a:srgbClr val="FFFF00"/>
                </a:solidFill>
                <a:effectLst>
                  <a:outerShdw blurRad="38100" dist="38100" dir="2700000" algn="tl">
                    <a:srgbClr val="000000">
                      <a:alpha val="43137"/>
                    </a:srgbClr>
                  </a:outerShdw>
                </a:effectLst>
              </a:rPr>
              <a:t> a bear, and his mouth like the mouth of a lion. The dragon gave him his power, his throne, and great authority. </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1697660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FC4F34-9F16-441C-B21F-A6E3C6FDA41D}"/>
              </a:ext>
            </a:extLst>
          </p:cNvPr>
          <p:cNvSpPr txBox="1"/>
          <p:nvPr/>
        </p:nvSpPr>
        <p:spPr>
          <a:xfrm>
            <a:off x="629263" y="941443"/>
            <a:ext cx="8229600" cy="523220"/>
          </a:xfrm>
          <a:prstGeom prst="rect">
            <a:avLst/>
          </a:prstGeom>
          <a:noFill/>
        </p:spPr>
        <p:txBody>
          <a:bodyPr wrap="square" rtlCol="0">
            <a:spAutoFit/>
          </a:bodyPr>
          <a:lstStyle/>
          <a:p>
            <a:r>
              <a:rPr lang="en-US" sz="2800" dirty="0">
                <a:solidFill>
                  <a:schemeClr val="bg1"/>
                </a:solidFill>
                <a:effectLst>
                  <a:outerShdw blurRad="101600" dist="76200" dir="1800000" algn="tl" rotWithShape="0">
                    <a:srgbClr val="602E04">
                      <a:alpha val="88000"/>
                    </a:srgbClr>
                  </a:outerShdw>
                </a:effectLst>
              </a:rPr>
              <a:t>Chapters 1-6 ~ historical (written in 3</a:t>
            </a:r>
            <a:r>
              <a:rPr lang="en-US" sz="2800" baseline="30000" dirty="0">
                <a:solidFill>
                  <a:schemeClr val="bg1"/>
                </a:solidFill>
                <a:effectLst>
                  <a:outerShdw blurRad="101600" dist="76200" dir="1800000" algn="tl" rotWithShape="0">
                    <a:srgbClr val="602E04">
                      <a:alpha val="88000"/>
                    </a:srgbClr>
                  </a:outerShdw>
                </a:effectLst>
              </a:rPr>
              <a:t>rd</a:t>
            </a:r>
            <a:r>
              <a:rPr lang="en-US" sz="2800" dirty="0">
                <a:solidFill>
                  <a:schemeClr val="bg1"/>
                </a:solidFill>
                <a:effectLst>
                  <a:outerShdw blurRad="101600" dist="76200" dir="1800000" algn="tl" rotWithShape="0">
                    <a:srgbClr val="602E04">
                      <a:alpha val="88000"/>
                    </a:srgbClr>
                  </a:outerShdw>
                </a:effectLst>
              </a:rPr>
              <a:t> person)</a:t>
            </a:r>
            <a:endParaRPr lang="en-US" sz="2800" i="1" dirty="0">
              <a:solidFill>
                <a:schemeClr val="bg1"/>
              </a:solidFill>
              <a:effectLst>
                <a:outerShdw blurRad="101600" dist="76200" dir="1800000" algn="tl" rotWithShape="0">
                  <a:srgbClr val="602E04">
                    <a:alpha val="88000"/>
                  </a:srgbClr>
                </a:outerShdw>
              </a:effectLst>
            </a:endParaRPr>
          </a:p>
        </p:txBody>
      </p:sp>
      <p:sp>
        <p:nvSpPr>
          <p:cNvPr id="19" name="TextBox 18">
            <a:extLst>
              <a:ext uri="{FF2B5EF4-FFF2-40B4-BE49-F238E27FC236}">
                <a16:creationId xmlns:a16="http://schemas.microsoft.com/office/drawing/2014/main" id="{C9F16BAB-EB41-4B15-A685-0734581DBB46}"/>
              </a:ext>
            </a:extLst>
          </p:cNvPr>
          <p:cNvSpPr txBox="1"/>
          <p:nvPr/>
        </p:nvSpPr>
        <p:spPr>
          <a:xfrm>
            <a:off x="452286" y="936528"/>
            <a:ext cx="8229600" cy="523220"/>
          </a:xfrm>
          <a:prstGeom prst="rect">
            <a:avLst/>
          </a:prstGeom>
          <a:noFill/>
        </p:spPr>
        <p:txBody>
          <a:bodyPr wrap="square" rtlCol="0">
            <a:spAutoFit/>
          </a:bodyPr>
          <a:lstStyle/>
          <a:p>
            <a:r>
              <a:rPr lang="en-US" sz="2800" dirty="0">
                <a:solidFill>
                  <a:schemeClr val="bg1"/>
                </a:solidFill>
                <a:effectLst>
                  <a:outerShdw blurRad="101600" dist="76200" dir="1800000" algn="tl" rotWithShape="0">
                    <a:srgbClr val="602E04">
                      <a:alpha val="88000"/>
                    </a:srgbClr>
                  </a:outerShdw>
                </a:effectLst>
              </a:rPr>
              <a:t>Chapters 7-12 ~ prophetic (written in 1</a:t>
            </a:r>
            <a:r>
              <a:rPr lang="en-US" sz="2800" baseline="30000" dirty="0">
                <a:solidFill>
                  <a:schemeClr val="bg1"/>
                </a:solidFill>
                <a:effectLst>
                  <a:outerShdw blurRad="101600" dist="76200" dir="1800000" algn="tl" rotWithShape="0">
                    <a:srgbClr val="602E04">
                      <a:alpha val="88000"/>
                    </a:srgbClr>
                  </a:outerShdw>
                </a:effectLst>
              </a:rPr>
              <a:t>st</a:t>
            </a:r>
            <a:r>
              <a:rPr lang="en-US" sz="2800" dirty="0">
                <a:solidFill>
                  <a:schemeClr val="bg1"/>
                </a:solidFill>
                <a:effectLst>
                  <a:outerShdw blurRad="101600" dist="76200" dir="1800000" algn="tl" rotWithShape="0">
                    <a:srgbClr val="602E04">
                      <a:alpha val="88000"/>
                    </a:srgbClr>
                  </a:outerShdw>
                </a:effectLst>
              </a:rPr>
              <a:t> person)</a:t>
            </a:r>
            <a:endParaRPr lang="en-US" sz="2800" i="1" dirty="0">
              <a:solidFill>
                <a:schemeClr val="bg1"/>
              </a:solidFill>
              <a:effectLst>
                <a:outerShdw blurRad="101600" dist="76200" dir="1800000" algn="tl" rotWithShape="0">
                  <a:srgbClr val="602E04">
                    <a:alpha val="88000"/>
                  </a:srgbClr>
                </a:outerShdw>
              </a:effectLst>
            </a:endParaRP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34150648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path" presetSubtype="0" fill="hold" grpId="1" nodeType="afterEffect">
                                  <p:stCondLst>
                                    <p:cond delay="0"/>
                                  </p:stCondLst>
                                  <p:childTnLst>
                                    <p:animMotion origin="layout" path="M 8.33333E-7 1.48148E-6 L 0.00052 0.06898 " pathEditMode="relative" rAng="0" ptsTypes="AA">
                                      <p:cBhvr>
                                        <p:cTn id="10" dur="1000" fill="hold"/>
                                        <p:tgtEl>
                                          <p:spTgt spid="19"/>
                                        </p:tgtEl>
                                        <p:attrNameLst>
                                          <p:attrName>ppt_x</p:attrName>
                                          <p:attrName>ppt_y</p:attrName>
                                        </p:attrNameLst>
                                      </p:cBhvr>
                                      <p:rCtr x="17"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265245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Ancient of Days </a:t>
            </a:r>
            <a:r>
              <a:rPr lang="en-US" sz="3200" dirty="0">
                <a:solidFill>
                  <a:schemeClr val="bg1"/>
                </a:solidFill>
                <a:effectLst>
                  <a:outerShdw blurRad="38100" dist="38100" dir="2700000" algn="tl">
                    <a:srgbClr val="000000">
                      <a:alpha val="43137"/>
                    </a:srgbClr>
                  </a:outerShdw>
                </a:effectLst>
              </a:rPr>
              <a:t>~ literally, </a:t>
            </a:r>
            <a:r>
              <a:rPr lang="en-US" sz="3200" i="1" dirty="0">
                <a:solidFill>
                  <a:schemeClr val="bg1"/>
                </a:solidFill>
                <a:effectLst>
                  <a:outerShdw blurRad="38100" dist="38100" dir="2700000" algn="tl">
                    <a:srgbClr val="000000">
                      <a:alpha val="43137"/>
                    </a:srgbClr>
                  </a:outerShdw>
                </a:effectLst>
              </a:rPr>
              <a:t>days without beginning</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pic>
        <p:nvPicPr>
          <p:cNvPr id="3074" name="Picture 2" descr="Related image">
            <a:extLst>
              <a:ext uri="{FF2B5EF4-FFF2-40B4-BE49-F238E27FC236}">
                <a16:creationId xmlns:a16="http://schemas.microsoft.com/office/drawing/2014/main" id="{9154851A-5961-4184-8705-B51811359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126">
            <a:off x="1690688" y="1533096"/>
            <a:ext cx="5762625" cy="37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06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394060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Ancient of Days </a:t>
            </a:r>
            <a:r>
              <a:rPr lang="en-US" sz="3200" dirty="0">
                <a:solidFill>
                  <a:schemeClr val="bg1"/>
                </a:solidFill>
                <a:effectLst>
                  <a:outerShdw blurRad="38100" dist="38100" dir="2700000" algn="tl">
                    <a:srgbClr val="000000">
                      <a:alpha val="43137"/>
                    </a:srgbClr>
                  </a:outerShdw>
                </a:effectLst>
              </a:rPr>
              <a:t>~ literally, </a:t>
            </a:r>
            <a:r>
              <a:rPr lang="en-US" sz="3200" i="1" dirty="0">
                <a:solidFill>
                  <a:schemeClr val="bg1"/>
                </a:solidFill>
                <a:effectLst>
                  <a:outerShdw blurRad="38100" dist="38100" dir="2700000" algn="tl">
                    <a:srgbClr val="000000">
                      <a:alpha val="43137"/>
                    </a:srgbClr>
                  </a:outerShdw>
                </a:effectLst>
              </a:rPr>
              <a:t>days without beginning</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grpSp>
        <p:nvGrpSpPr>
          <p:cNvPr id="12" name="Group 11">
            <a:extLst>
              <a:ext uri="{FF2B5EF4-FFF2-40B4-BE49-F238E27FC236}">
                <a16:creationId xmlns:a16="http://schemas.microsoft.com/office/drawing/2014/main" id="{DBF8EEE7-D376-4764-9F19-2506E256659D}"/>
              </a:ext>
            </a:extLst>
          </p:cNvPr>
          <p:cNvGrpSpPr/>
          <p:nvPr/>
        </p:nvGrpSpPr>
        <p:grpSpPr>
          <a:xfrm>
            <a:off x="663061" y="2265857"/>
            <a:ext cx="7560283" cy="4469980"/>
            <a:chOff x="1220179" y="1563404"/>
            <a:chExt cx="7560283" cy="4469980"/>
          </a:xfrm>
        </p:grpSpPr>
        <p:pic>
          <p:nvPicPr>
            <p:cNvPr id="3" name="Picture 2" descr="A close up of a box&#10;&#10;Description automatically generated">
              <a:extLst>
                <a:ext uri="{FF2B5EF4-FFF2-40B4-BE49-F238E27FC236}">
                  <a16:creationId xmlns:a16="http://schemas.microsoft.com/office/drawing/2014/main" id="{FE29BF22-75A1-400E-94FC-8EC3C4DE64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3437" y="1563404"/>
              <a:ext cx="7557025" cy="4469980"/>
            </a:xfrm>
            <a:prstGeom prst="rect">
              <a:avLst/>
            </a:prstGeom>
          </p:spPr>
        </p:pic>
        <p:sp>
          <p:nvSpPr>
            <p:cNvPr id="11" name="TextBox 10">
              <a:extLst>
                <a:ext uri="{FF2B5EF4-FFF2-40B4-BE49-F238E27FC236}">
                  <a16:creationId xmlns:a16="http://schemas.microsoft.com/office/drawing/2014/main" id="{96CDE80C-8AC0-4B25-8F83-0097570A55A3}"/>
                </a:ext>
              </a:extLst>
            </p:cNvPr>
            <p:cNvSpPr txBox="1"/>
            <p:nvPr/>
          </p:nvSpPr>
          <p:spPr>
            <a:xfrm>
              <a:off x="1220179" y="3942216"/>
              <a:ext cx="4354047" cy="1015663"/>
            </a:xfrm>
            <a:prstGeom prst="rect">
              <a:avLst/>
            </a:prstGeom>
            <a:noFill/>
            <a:scene3d>
              <a:camera prst="perspectiveContrastingLeftFacing"/>
              <a:lightRig rig="threePt" dir="t"/>
            </a:scene3d>
          </p:spPr>
          <p:txBody>
            <a:bodyPr wrap="square" rtlCol="0">
              <a:spAutoFit/>
            </a:bodyPr>
            <a:lstStyle/>
            <a:p>
              <a:r>
                <a:rPr lang="en-US" sz="6000" b="1" dirty="0">
                  <a:solidFill>
                    <a:schemeClr val="bg1"/>
                  </a:solidFill>
                  <a:latin typeface="Caligula" pitchFamily="2" charset="0"/>
                </a:rPr>
                <a:t>Book of Life</a:t>
              </a:r>
            </a:p>
          </p:txBody>
        </p:sp>
      </p:grpSp>
      <p:grpSp>
        <p:nvGrpSpPr>
          <p:cNvPr id="2" name="Group 1">
            <a:extLst>
              <a:ext uri="{FF2B5EF4-FFF2-40B4-BE49-F238E27FC236}">
                <a16:creationId xmlns:a16="http://schemas.microsoft.com/office/drawing/2014/main" id="{9F67146B-417F-4B92-9726-0B5BB6049E88}"/>
              </a:ext>
            </a:extLst>
          </p:cNvPr>
          <p:cNvGrpSpPr/>
          <p:nvPr/>
        </p:nvGrpSpPr>
        <p:grpSpPr>
          <a:xfrm>
            <a:off x="1106133" y="1092074"/>
            <a:ext cx="7693506" cy="4469980"/>
            <a:chOff x="1106133" y="1092074"/>
            <a:chExt cx="7693506" cy="4469980"/>
          </a:xfrm>
        </p:grpSpPr>
        <p:pic>
          <p:nvPicPr>
            <p:cNvPr id="15" name="Picture 14" descr="A close up of a box&#10;&#10;Description automatically generated">
              <a:extLst>
                <a:ext uri="{FF2B5EF4-FFF2-40B4-BE49-F238E27FC236}">
                  <a16:creationId xmlns:a16="http://schemas.microsoft.com/office/drawing/2014/main" id="{A74B8C8B-8B76-47B0-9D28-D01AC027DC5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42614" y="1092074"/>
              <a:ext cx="7557025" cy="4469980"/>
            </a:xfrm>
            <a:prstGeom prst="rect">
              <a:avLst/>
            </a:prstGeom>
          </p:spPr>
        </p:pic>
        <p:sp>
          <p:nvSpPr>
            <p:cNvPr id="16" name="TextBox 15">
              <a:extLst>
                <a:ext uri="{FF2B5EF4-FFF2-40B4-BE49-F238E27FC236}">
                  <a16:creationId xmlns:a16="http://schemas.microsoft.com/office/drawing/2014/main" id="{71348CC1-80E9-4C6A-9F98-8C82E2FE6340}"/>
                </a:ext>
              </a:extLst>
            </p:cNvPr>
            <p:cNvSpPr txBox="1"/>
            <p:nvPr/>
          </p:nvSpPr>
          <p:spPr>
            <a:xfrm>
              <a:off x="1106133" y="3446662"/>
              <a:ext cx="5300723" cy="1015663"/>
            </a:xfrm>
            <a:prstGeom prst="rect">
              <a:avLst/>
            </a:prstGeom>
            <a:noFill/>
            <a:scene3d>
              <a:camera prst="perspectiveContrastingLeftFacing"/>
              <a:lightRig rig="threePt" dir="t"/>
            </a:scene3d>
          </p:spPr>
          <p:txBody>
            <a:bodyPr wrap="square" rtlCol="0">
              <a:spAutoFit/>
            </a:bodyPr>
            <a:lstStyle/>
            <a:p>
              <a:r>
                <a:rPr lang="en-US" sz="6000" b="1" dirty="0">
                  <a:solidFill>
                    <a:schemeClr val="bg1"/>
                  </a:solidFill>
                  <a:latin typeface="28 Days Later" panose="020B0603050302020204" pitchFamily="34" charset="0"/>
                </a:rPr>
                <a:t>Book of Deeds</a:t>
              </a:r>
            </a:p>
          </p:txBody>
        </p:sp>
      </p:grpSp>
    </p:spTree>
    <p:extLst>
      <p:ext uri="{BB962C8B-B14F-4D97-AF65-F5344CB8AC3E}">
        <p14:creationId xmlns:p14="http://schemas.microsoft.com/office/powerpoint/2010/main" val="1429625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442206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residue </a:t>
            </a:r>
            <a:r>
              <a:rPr lang="en-US" sz="3200" dirty="0">
                <a:solidFill>
                  <a:schemeClr val="bg1"/>
                </a:solidFill>
                <a:effectLst>
                  <a:outerShdw blurRad="38100" dist="38100" dir="2700000" algn="tl">
                    <a:srgbClr val="000000">
                      <a:alpha val="43137"/>
                    </a:srgbClr>
                  </a:outerShdw>
                </a:effectLst>
              </a:rPr>
              <a:t>~ NIV, </a:t>
            </a:r>
            <a:r>
              <a:rPr lang="en-US" sz="3200" dirty="0">
                <a:solidFill>
                  <a:srgbClr val="FFFF00"/>
                </a:solidFill>
                <a:effectLst>
                  <a:outerShdw blurRad="38100" dist="38100" dir="2700000" algn="tl">
                    <a:srgbClr val="000000">
                      <a:alpha val="43137"/>
                    </a:srgbClr>
                  </a:outerShdw>
                </a:effectLst>
              </a:rPr>
              <a:t>whatever was left</a:t>
            </a:r>
            <a:endParaRPr lang="en-US" sz="48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108533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4150092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saints </a:t>
            </a:r>
            <a:r>
              <a:rPr lang="en-US" sz="3200" dirty="0">
                <a:solidFill>
                  <a:schemeClr val="bg1"/>
                </a:solidFill>
                <a:effectLst>
                  <a:outerShdw blurRad="38100" dist="38100" dir="2700000" algn="tl">
                    <a:srgbClr val="000000">
                      <a:alpha val="43137"/>
                    </a:srgbClr>
                  </a:outerShdw>
                </a:effectLst>
              </a:rPr>
              <a:t>~ literally, </a:t>
            </a:r>
            <a:r>
              <a:rPr lang="en-US" sz="3200" i="1" dirty="0">
                <a:solidFill>
                  <a:schemeClr val="bg1"/>
                </a:solidFill>
                <a:effectLst>
                  <a:outerShdw blurRad="38100" dist="38100" dir="2700000" algn="tl">
                    <a:srgbClr val="000000">
                      <a:alpha val="43137"/>
                    </a:srgbClr>
                  </a:outerShdw>
                </a:effectLst>
              </a:rPr>
              <a:t>holy ones</a:t>
            </a:r>
            <a:r>
              <a:rPr lang="en-US" sz="3200" dirty="0">
                <a:solidFill>
                  <a:schemeClr val="bg1"/>
                </a:solidFill>
                <a:effectLst>
                  <a:outerShdw blurRad="38100" dist="38100" dir="2700000" algn="tl">
                    <a:srgbClr val="000000">
                      <a:alpha val="43137"/>
                    </a:srgbClr>
                  </a:outerShdw>
                </a:effectLst>
              </a:rPr>
              <a:t> </a:t>
            </a:r>
            <a:endParaRPr lang="en-US" sz="72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261734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3176848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D29D7B39-0695-4159-8021-A6817E808EC4}"/>
              </a:ext>
            </a:extLst>
          </p:cNvPr>
          <p:cNvSpPr txBox="1"/>
          <p:nvPr/>
        </p:nvSpPr>
        <p:spPr>
          <a:xfrm>
            <a:off x="457200" y="941443"/>
            <a:ext cx="8229600" cy="954107"/>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European Economic Union ~ 1957 – Belgium, France, Italy, Luxembourg, the Netherlands and West Germany</a:t>
            </a:r>
          </a:p>
        </p:txBody>
      </p:sp>
      <p:sp>
        <p:nvSpPr>
          <p:cNvPr id="9" name="TextBox 8">
            <a:extLst>
              <a:ext uri="{FF2B5EF4-FFF2-40B4-BE49-F238E27FC236}">
                <a16:creationId xmlns:a16="http://schemas.microsoft.com/office/drawing/2014/main" id="{FA94435D-006C-4394-9721-3B85A6538523}"/>
              </a:ext>
            </a:extLst>
          </p:cNvPr>
          <p:cNvSpPr txBox="1"/>
          <p:nvPr/>
        </p:nvSpPr>
        <p:spPr>
          <a:xfrm>
            <a:off x="685800" y="1834551"/>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1967 became the European Community</a:t>
            </a:r>
          </a:p>
        </p:txBody>
      </p:sp>
      <p:sp>
        <p:nvSpPr>
          <p:cNvPr id="10" name="TextBox 9">
            <a:extLst>
              <a:ext uri="{FF2B5EF4-FFF2-40B4-BE49-F238E27FC236}">
                <a16:creationId xmlns:a16="http://schemas.microsoft.com/office/drawing/2014/main" id="{9B416E76-701D-4ED8-A45C-AC898C764359}"/>
              </a:ext>
            </a:extLst>
          </p:cNvPr>
          <p:cNvSpPr txBox="1"/>
          <p:nvPr/>
        </p:nvSpPr>
        <p:spPr>
          <a:xfrm>
            <a:off x="688362" y="2283720"/>
            <a:ext cx="8001000" cy="954107"/>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1973, added Denmark, Greenland (which left in ’85), Ireland and the UK</a:t>
            </a:r>
          </a:p>
        </p:txBody>
      </p:sp>
      <p:sp>
        <p:nvSpPr>
          <p:cNvPr id="11" name="TextBox 10">
            <a:extLst>
              <a:ext uri="{FF2B5EF4-FFF2-40B4-BE49-F238E27FC236}">
                <a16:creationId xmlns:a16="http://schemas.microsoft.com/office/drawing/2014/main" id="{25F9DBB7-2A69-471F-911A-9769274EE6CD}"/>
              </a:ext>
            </a:extLst>
          </p:cNvPr>
          <p:cNvSpPr txBox="1"/>
          <p:nvPr/>
        </p:nvSpPr>
        <p:spPr>
          <a:xfrm>
            <a:off x="695290" y="3145353"/>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1981 ~ Greece (the 10</a:t>
            </a:r>
            <a:r>
              <a:rPr lang="en-US" sz="2800" baseline="30000" dirty="0">
                <a:solidFill>
                  <a:schemeClr val="bg1"/>
                </a:solidFill>
                <a:effectLst>
                  <a:outerShdw blurRad="38100" dist="38100" dir="2700000" algn="tl">
                    <a:srgbClr val="000000">
                      <a:alpha val="43137"/>
                    </a:srgbClr>
                  </a:outerShdw>
                </a:effectLst>
              </a:rPr>
              <a:t>th</a:t>
            </a:r>
            <a:r>
              <a:rPr lang="en-US" sz="2800" dirty="0">
                <a:solidFill>
                  <a:schemeClr val="bg1"/>
                </a:solidFill>
                <a:effectLst>
                  <a:outerShdw blurRad="38100" dist="38100" dir="2700000" algn="tl">
                    <a:srgbClr val="000000">
                      <a:alpha val="43137"/>
                    </a:srgbClr>
                  </a:outerShdw>
                </a:effectLst>
              </a:rPr>
              <a:t> nation)</a:t>
            </a:r>
          </a:p>
        </p:txBody>
      </p:sp>
      <p:sp>
        <p:nvSpPr>
          <p:cNvPr id="12" name="TextBox 11">
            <a:extLst>
              <a:ext uri="{FF2B5EF4-FFF2-40B4-BE49-F238E27FC236}">
                <a16:creationId xmlns:a16="http://schemas.microsoft.com/office/drawing/2014/main" id="{A050E970-3837-465D-B8B9-D067C60D8D4F}"/>
              </a:ext>
            </a:extLst>
          </p:cNvPr>
          <p:cNvSpPr txBox="1"/>
          <p:nvPr/>
        </p:nvSpPr>
        <p:spPr>
          <a:xfrm>
            <a:off x="704152" y="3595463"/>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1986 ~ Portugal and Spain</a:t>
            </a:r>
          </a:p>
        </p:txBody>
      </p:sp>
    </p:spTree>
    <p:extLst>
      <p:ext uri="{BB962C8B-B14F-4D97-AF65-F5344CB8AC3E}">
        <p14:creationId xmlns:p14="http://schemas.microsoft.com/office/powerpoint/2010/main" val="2065702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9"/>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0"/>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A9BF707-847F-43B5-B8A9-A6C6EDFD3ACF}"/>
              </a:ext>
            </a:extLst>
          </p:cNvPr>
          <p:cNvGrpSpPr/>
          <p:nvPr/>
        </p:nvGrpSpPr>
        <p:grpSpPr>
          <a:xfrm>
            <a:off x="6572642" y="1220634"/>
            <a:ext cx="1961983" cy="4783172"/>
            <a:chOff x="6020080" y="877442"/>
            <a:chExt cx="2158181" cy="5261489"/>
          </a:xfrm>
        </p:grpSpPr>
        <p:grpSp>
          <p:nvGrpSpPr>
            <p:cNvPr id="19" name="Group 18">
              <a:extLst>
                <a:ext uri="{FF2B5EF4-FFF2-40B4-BE49-F238E27FC236}">
                  <a16:creationId xmlns:a16="http://schemas.microsoft.com/office/drawing/2014/main" id="{89938D98-B54E-4464-976A-05E5376C502E}"/>
                </a:ext>
              </a:extLst>
            </p:cNvPr>
            <p:cNvGrpSpPr/>
            <p:nvPr/>
          </p:nvGrpSpPr>
          <p:grpSpPr>
            <a:xfrm>
              <a:off x="6020080" y="1848376"/>
              <a:ext cx="2109019" cy="4290555"/>
              <a:chOff x="6474542" y="1656735"/>
              <a:chExt cx="2109019" cy="4290555"/>
            </a:xfrm>
          </p:grpSpPr>
          <p:pic>
            <p:nvPicPr>
              <p:cNvPr id="20" name="Picture 19" descr="Nebuchadnezzars image.jpg">
                <a:extLst>
                  <a:ext uri="{FF2B5EF4-FFF2-40B4-BE49-F238E27FC236}">
                    <a16:creationId xmlns:a16="http://schemas.microsoft.com/office/drawing/2014/main" id="{04702057-8442-47D9-ADB7-C80776DFEDE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467" b="93896" l="40286" r="90286">
                            <a14:foregroundMark x1="52000" y1="27289" x2="78000" y2="25673"/>
                            <a14:foregroundMark x1="63013" y1="23658" x2="82857" y2="22083"/>
                            <a14:foregroundMark x1="55714" y1="24237" x2="58749" y2="23996"/>
                            <a14:foregroundMark x1="63805" y1="22668" x2="66571" y2="22621"/>
                            <a14:foregroundMark x1="56000" y1="22801" x2="59756" y2="22737"/>
                            <a14:foregroundMark x1="59143" y1="93537" x2="65714" y2="92101"/>
                            <a14:foregroundMark x1="56571" y1="93716" x2="60857" y2="93357"/>
                            <a14:foregroundMark x1="56571" y1="21364" x2="57429" y2="21544"/>
                            <a14:foregroundMark x1="78857" y1="20646" x2="81714" y2="20467"/>
                            <a14:foregroundMark x1="71714" y1="92998" x2="71714" y2="92998"/>
                            <a14:foregroundMark x1="70000" y1="92998" x2="76000" y2="93716"/>
                            <a14:foregroundMark x1="63429" y1="93896" x2="68000" y2="93537"/>
                            <a14:foregroundMark x1="79714" y1="45063" x2="80857" y2="47935"/>
                            <a14:foregroundMark x1="78571" y1="43268" x2="79714" y2="45242"/>
                            <a14:backgroundMark x1="63429" y1="20826" x2="63429" y2="20826"/>
                            <a14:backgroundMark x1="61429" y1="20646" x2="66571" y2="19210"/>
                            <a14:backgroundMark x1="52857" y1="47756" x2="52857" y2="47756"/>
                            <a14:backgroundMark x1="52857" y1="59246" x2="52857" y2="59246"/>
                            <a14:backgroundMark x1="82054" y1="47751" x2="83429" y2="50808"/>
                            <a14:backgroundMark x1="79714" y1="42549" x2="79906" y2="42975"/>
                          </a14:backgroundRemoval>
                        </a14:imgEffect>
                      </a14:imgLayer>
                    </a14:imgProps>
                  </a:ext>
                </a:extLst>
              </a:blip>
              <a:srcRect l="34065" t="18139" r="2673" b="989"/>
              <a:stretch/>
            </p:blipFill>
            <p:spPr>
              <a:xfrm>
                <a:off x="6474542" y="1656735"/>
                <a:ext cx="2109019" cy="4290555"/>
              </a:xfrm>
              <a:prstGeom prst="rect">
                <a:avLst/>
              </a:prstGeom>
              <a:effectLst/>
            </p:spPr>
          </p:pic>
          <p:sp>
            <p:nvSpPr>
              <p:cNvPr id="21" name="Freeform: Shape 20">
                <a:extLst>
                  <a:ext uri="{FF2B5EF4-FFF2-40B4-BE49-F238E27FC236}">
                    <a16:creationId xmlns:a16="http://schemas.microsoft.com/office/drawing/2014/main" id="{0FADB38A-8404-46DC-A9B7-5550B309E70B}"/>
                  </a:ext>
                </a:extLst>
              </p:cNvPr>
              <p:cNvSpPr/>
              <p:nvPr/>
            </p:nvSpPr>
            <p:spPr>
              <a:xfrm>
                <a:off x="7262171" y="1670917"/>
                <a:ext cx="642148" cy="263216"/>
              </a:xfrm>
              <a:custGeom>
                <a:avLst/>
                <a:gdLst>
                  <a:gd name="connsiteX0" fmla="*/ 19504 w 619924"/>
                  <a:gd name="connsiteY0" fmla="*/ 137640 h 244595"/>
                  <a:gd name="connsiteX1" fmla="*/ 350011 w 619924"/>
                  <a:gd name="connsiteY1" fmla="*/ 37111 h 244595"/>
                  <a:gd name="connsiteX2" fmla="*/ 619924 w 619924"/>
                  <a:gd name="connsiteY2" fmla="*/ 2683 h 244595"/>
                  <a:gd name="connsiteX3" fmla="*/ 350011 w 619924"/>
                  <a:gd name="connsiteY3" fmla="*/ 100458 h 244595"/>
                  <a:gd name="connsiteX4" fmla="*/ 310074 w 619924"/>
                  <a:gd name="connsiteY4" fmla="*/ 174822 h 244595"/>
                  <a:gd name="connsiteX5" fmla="*/ 221939 w 619924"/>
                  <a:gd name="connsiteY5" fmla="*/ 234037 h 244595"/>
                  <a:gd name="connsiteX6" fmla="*/ 110394 w 619924"/>
                  <a:gd name="connsiteY6" fmla="*/ 242300 h 244595"/>
                  <a:gd name="connsiteX7" fmla="*/ 48424 w 619924"/>
                  <a:gd name="connsiteY7" fmla="*/ 207872 h 244595"/>
                  <a:gd name="connsiteX8" fmla="*/ 19504 w 619924"/>
                  <a:gd name="connsiteY8" fmla="*/ 137640 h 244595"/>
                  <a:gd name="connsiteX0" fmla="*/ 19504 w 626277"/>
                  <a:gd name="connsiteY0" fmla="*/ 135666 h 242621"/>
                  <a:gd name="connsiteX1" fmla="*/ 350011 w 626277"/>
                  <a:gd name="connsiteY1" fmla="*/ 35137 h 242621"/>
                  <a:gd name="connsiteX2" fmla="*/ 619924 w 626277"/>
                  <a:gd name="connsiteY2" fmla="*/ 709 h 242621"/>
                  <a:gd name="connsiteX3" fmla="*/ 522149 w 626277"/>
                  <a:gd name="connsiteY3" fmla="*/ 61302 h 242621"/>
                  <a:gd name="connsiteX4" fmla="*/ 310074 w 626277"/>
                  <a:gd name="connsiteY4" fmla="*/ 172848 h 242621"/>
                  <a:gd name="connsiteX5" fmla="*/ 221939 w 626277"/>
                  <a:gd name="connsiteY5" fmla="*/ 232063 h 242621"/>
                  <a:gd name="connsiteX6" fmla="*/ 110394 w 626277"/>
                  <a:gd name="connsiteY6" fmla="*/ 240326 h 242621"/>
                  <a:gd name="connsiteX7" fmla="*/ 48424 w 626277"/>
                  <a:gd name="connsiteY7" fmla="*/ 205898 h 242621"/>
                  <a:gd name="connsiteX8" fmla="*/ 19504 w 626277"/>
                  <a:gd name="connsiteY8" fmla="*/ 135666 h 242621"/>
                  <a:gd name="connsiteX0" fmla="*/ 19504 w 626209"/>
                  <a:gd name="connsiteY0" fmla="*/ 135666 h 243891"/>
                  <a:gd name="connsiteX1" fmla="*/ 350011 w 626209"/>
                  <a:gd name="connsiteY1" fmla="*/ 35137 h 243891"/>
                  <a:gd name="connsiteX2" fmla="*/ 619924 w 626209"/>
                  <a:gd name="connsiteY2" fmla="*/ 709 h 243891"/>
                  <a:gd name="connsiteX3" fmla="*/ 522149 w 626209"/>
                  <a:gd name="connsiteY3" fmla="*/ 61302 h 243891"/>
                  <a:gd name="connsiteX4" fmla="*/ 316959 w 626209"/>
                  <a:gd name="connsiteY4" fmla="*/ 145306 h 243891"/>
                  <a:gd name="connsiteX5" fmla="*/ 221939 w 626209"/>
                  <a:gd name="connsiteY5" fmla="*/ 232063 h 243891"/>
                  <a:gd name="connsiteX6" fmla="*/ 110394 w 626209"/>
                  <a:gd name="connsiteY6" fmla="*/ 240326 h 243891"/>
                  <a:gd name="connsiteX7" fmla="*/ 48424 w 626209"/>
                  <a:gd name="connsiteY7" fmla="*/ 205898 h 243891"/>
                  <a:gd name="connsiteX8" fmla="*/ 19504 w 626209"/>
                  <a:gd name="connsiteY8" fmla="*/ 135666 h 243891"/>
                  <a:gd name="connsiteX0" fmla="*/ 19504 w 626209"/>
                  <a:gd name="connsiteY0" fmla="*/ 135726 h 243951"/>
                  <a:gd name="connsiteX1" fmla="*/ 350011 w 626209"/>
                  <a:gd name="connsiteY1" fmla="*/ 35197 h 243951"/>
                  <a:gd name="connsiteX2" fmla="*/ 619924 w 626209"/>
                  <a:gd name="connsiteY2" fmla="*/ 769 h 243951"/>
                  <a:gd name="connsiteX3" fmla="*/ 522149 w 626209"/>
                  <a:gd name="connsiteY3" fmla="*/ 62739 h 243951"/>
                  <a:gd name="connsiteX4" fmla="*/ 316959 w 626209"/>
                  <a:gd name="connsiteY4" fmla="*/ 145366 h 243951"/>
                  <a:gd name="connsiteX5" fmla="*/ 221939 w 626209"/>
                  <a:gd name="connsiteY5" fmla="*/ 232123 h 243951"/>
                  <a:gd name="connsiteX6" fmla="*/ 110394 w 626209"/>
                  <a:gd name="connsiteY6" fmla="*/ 240386 h 243951"/>
                  <a:gd name="connsiteX7" fmla="*/ 48424 w 626209"/>
                  <a:gd name="connsiteY7" fmla="*/ 205958 h 243951"/>
                  <a:gd name="connsiteX8" fmla="*/ 19504 w 626209"/>
                  <a:gd name="connsiteY8" fmla="*/ 135726 h 243951"/>
                  <a:gd name="connsiteX0" fmla="*/ 19504 w 626209"/>
                  <a:gd name="connsiteY0" fmla="*/ 135851 h 244076"/>
                  <a:gd name="connsiteX1" fmla="*/ 350011 w 626209"/>
                  <a:gd name="connsiteY1" fmla="*/ 35322 h 244076"/>
                  <a:gd name="connsiteX2" fmla="*/ 619924 w 626209"/>
                  <a:gd name="connsiteY2" fmla="*/ 894 h 244076"/>
                  <a:gd name="connsiteX3" fmla="*/ 522149 w 626209"/>
                  <a:gd name="connsiteY3" fmla="*/ 65618 h 244076"/>
                  <a:gd name="connsiteX4" fmla="*/ 316959 w 626209"/>
                  <a:gd name="connsiteY4" fmla="*/ 145491 h 244076"/>
                  <a:gd name="connsiteX5" fmla="*/ 221939 w 626209"/>
                  <a:gd name="connsiteY5" fmla="*/ 232248 h 244076"/>
                  <a:gd name="connsiteX6" fmla="*/ 110394 w 626209"/>
                  <a:gd name="connsiteY6" fmla="*/ 240511 h 244076"/>
                  <a:gd name="connsiteX7" fmla="*/ 48424 w 626209"/>
                  <a:gd name="connsiteY7" fmla="*/ 206083 h 244076"/>
                  <a:gd name="connsiteX8" fmla="*/ 19504 w 626209"/>
                  <a:gd name="connsiteY8" fmla="*/ 135851 h 244076"/>
                  <a:gd name="connsiteX0" fmla="*/ 21839 w 628544"/>
                  <a:gd name="connsiteY0" fmla="*/ 135851 h 244076"/>
                  <a:gd name="connsiteX1" fmla="*/ 352346 w 628544"/>
                  <a:gd name="connsiteY1" fmla="*/ 35322 h 244076"/>
                  <a:gd name="connsiteX2" fmla="*/ 622259 w 628544"/>
                  <a:gd name="connsiteY2" fmla="*/ 894 h 244076"/>
                  <a:gd name="connsiteX3" fmla="*/ 524484 w 628544"/>
                  <a:gd name="connsiteY3" fmla="*/ 65618 h 244076"/>
                  <a:gd name="connsiteX4" fmla="*/ 319294 w 628544"/>
                  <a:gd name="connsiteY4" fmla="*/ 145491 h 244076"/>
                  <a:gd name="connsiteX5" fmla="*/ 224274 w 628544"/>
                  <a:gd name="connsiteY5" fmla="*/ 232248 h 244076"/>
                  <a:gd name="connsiteX6" fmla="*/ 112729 w 628544"/>
                  <a:gd name="connsiteY6" fmla="*/ 240511 h 244076"/>
                  <a:gd name="connsiteX7" fmla="*/ 42496 w 628544"/>
                  <a:gd name="connsiteY7" fmla="*/ 215723 h 244076"/>
                  <a:gd name="connsiteX8" fmla="*/ 21839 w 628544"/>
                  <a:gd name="connsiteY8" fmla="*/ 135851 h 244076"/>
                  <a:gd name="connsiteX0" fmla="*/ 21839 w 628544"/>
                  <a:gd name="connsiteY0" fmla="*/ 135851 h 261239"/>
                  <a:gd name="connsiteX1" fmla="*/ 352346 w 628544"/>
                  <a:gd name="connsiteY1" fmla="*/ 35322 h 261239"/>
                  <a:gd name="connsiteX2" fmla="*/ 622259 w 628544"/>
                  <a:gd name="connsiteY2" fmla="*/ 894 h 261239"/>
                  <a:gd name="connsiteX3" fmla="*/ 524484 w 628544"/>
                  <a:gd name="connsiteY3" fmla="*/ 65618 h 261239"/>
                  <a:gd name="connsiteX4" fmla="*/ 319294 w 628544"/>
                  <a:gd name="connsiteY4" fmla="*/ 145491 h 261239"/>
                  <a:gd name="connsiteX5" fmla="*/ 224274 w 628544"/>
                  <a:gd name="connsiteY5" fmla="*/ 232248 h 261239"/>
                  <a:gd name="connsiteX6" fmla="*/ 217389 w 628544"/>
                  <a:gd name="connsiteY6" fmla="*/ 261168 h 261239"/>
                  <a:gd name="connsiteX7" fmla="*/ 112729 w 628544"/>
                  <a:gd name="connsiteY7" fmla="*/ 240511 h 261239"/>
                  <a:gd name="connsiteX8" fmla="*/ 42496 w 628544"/>
                  <a:gd name="connsiteY8" fmla="*/ 215723 h 261239"/>
                  <a:gd name="connsiteX9" fmla="*/ 21839 w 62854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24274 w 628374"/>
                  <a:gd name="connsiteY5" fmla="*/ 232248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35291 w 628374"/>
                  <a:gd name="connsiteY5" fmla="*/ 236379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133 w 627668"/>
                  <a:gd name="connsiteY0" fmla="*/ 135851 h 261400"/>
                  <a:gd name="connsiteX1" fmla="*/ 351640 w 627668"/>
                  <a:gd name="connsiteY1" fmla="*/ 35322 h 261400"/>
                  <a:gd name="connsiteX2" fmla="*/ 621553 w 627668"/>
                  <a:gd name="connsiteY2" fmla="*/ 894 h 261400"/>
                  <a:gd name="connsiteX3" fmla="*/ 523778 w 627668"/>
                  <a:gd name="connsiteY3" fmla="*/ 65618 h 261400"/>
                  <a:gd name="connsiteX4" fmla="*/ 336491 w 627668"/>
                  <a:gd name="connsiteY4" fmla="*/ 156508 h 261400"/>
                  <a:gd name="connsiteX5" fmla="*/ 234585 w 627668"/>
                  <a:gd name="connsiteY5" fmla="*/ 236379 h 261400"/>
                  <a:gd name="connsiteX6" fmla="*/ 216683 w 627668"/>
                  <a:gd name="connsiteY6" fmla="*/ 261168 h 261400"/>
                  <a:gd name="connsiteX7" fmla="*/ 110646 w 627668"/>
                  <a:gd name="connsiteY7" fmla="*/ 254282 h 261400"/>
                  <a:gd name="connsiteX8" fmla="*/ 41790 w 627668"/>
                  <a:gd name="connsiteY8" fmla="*/ 215723 h 261400"/>
                  <a:gd name="connsiteX9" fmla="*/ 21133 w 627668"/>
                  <a:gd name="connsiteY9" fmla="*/ 135851 h 261400"/>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49639 w 642722"/>
                  <a:gd name="connsiteY5" fmla="*/ 236363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63410 w 642722"/>
                  <a:gd name="connsiteY5" fmla="*/ 226724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2719"/>
                  <a:gd name="connsiteX1" fmla="*/ 366694 w 642205"/>
                  <a:gd name="connsiteY1" fmla="*/ 35306 h 262719"/>
                  <a:gd name="connsiteX2" fmla="*/ 636607 w 642205"/>
                  <a:gd name="connsiteY2" fmla="*/ 878 h 262719"/>
                  <a:gd name="connsiteX3" fmla="*/ 538832 w 642205"/>
                  <a:gd name="connsiteY3" fmla="*/ 65602 h 262719"/>
                  <a:gd name="connsiteX4" fmla="*/ 412138 w 642205"/>
                  <a:gd name="connsiteY4" fmla="*/ 142721 h 262719"/>
                  <a:gd name="connsiteX5" fmla="*/ 263410 w 642205"/>
                  <a:gd name="connsiteY5" fmla="*/ 226724 h 262719"/>
                  <a:gd name="connsiteX6" fmla="*/ 195932 w 642205"/>
                  <a:gd name="connsiteY6" fmla="*/ 262529 h 262719"/>
                  <a:gd name="connsiteX7" fmla="*/ 125700 w 642205"/>
                  <a:gd name="connsiteY7" fmla="*/ 254266 h 262719"/>
                  <a:gd name="connsiteX8" fmla="*/ 56844 w 642205"/>
                  <a:gd name="connsiteY8" fmla="*/ 215707 h 262719"/>
                  <a:gd name="connsiteX9" fmla="*/ 18285 w 642205"/>
                  <a:gd name="connsiteY9" fmla="*/ 133081 h 262719"/>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3410 w 642205"/>
                  <a:gd name="connsiteY5" fmla="*/ 227186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8172 w 642205"/>
                  <a:gd name="connsiteY5" fmla="*/ 241473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28 w 642148"/>
                  <a:gd name="connsiteY0" fmla="*/ 133543 h 263216"/>
                  <a:gd name="connsiteX1" fmla="*/ 366637 w 642148"/>
                  <a:gd name="connsiteY1" fmla="*/ 35768 h 263216"/>
                  <a:gd name="connsiteX2" fmla="*/ 636550 w 642148"/>
                  <a:gd name="connsiteY2" fmla="*/ 1340 h 263216"/>
                  <a:gd name="connsiteX3" fmla="*/ 538775 w 642148"/>
                  <a:gd name="connsiteY3" fmla="*/ 75589 h 263216"/>
                  <a:gd name="connsiteX4" fmla="*/ 412081 w 642148"/>
                  <a:gd name="connsiteY4" fmla="*/ 143183 h 263216"/>
                  <a:gd name="connsiteX5" fmla="*/ 268115 w 642148"/>
                  <a:gd name="connsiteY5" fmla="*/ 241473 h 263216"/>
                  <a:gd name="connsiteX6" fmla="*/ 195875 w 642148"/>
                  <a:gd name="connsiteY6" fmla="*/ 262991 h 263216"/>
                  <a:gd name="connsiteX7" fmla="*/ 123261 w 642148"/>
                  <a:gd name="connsiteY7" fmla="*/ 255918 h 263216"/>
                  <a:gd name="connsiteX8" fmla="*/ 56787 w 642148"/>
                  <a:gd name="connsiteY8" fmla="*/ 216169 h 263216"/>
                  <a:gd name="connsiteX9" fmla="*/ 18228 w 642148"/>
                  <a:gd name="connsiteY9" fmla="*/ 133543 h 26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148" h="263216">
                    <a:moveTo>
                      <a:pt x="18228" y="133543"/>
                    </a:moveTo>
                    <a:cubicBezTo>
                      <a:pt x="69870" y="103476"/>
                      <a:pt x="263583" y="57802"/>
                      <a:pt x="366637" y="35768"/>
                    </a:cubicBezTo>
                    <a:cubicBezTo>
                      <a:pt x="469691" y="13734"/>
                      <a:pt x="607860" y="-5297"/>
                      <a:pt x="636550" y="1340"/>
                    </a:cubicBezTo>
                    <a:cubicBezTo>
                      <a:pt x="665240" y="7977"/>
                      <a:pt x="576186" y="51949"/>
                      <a:pt x="538775" y="75589"/>
                    </a:cubicBezTo>
                    <a:cubicBezTo>
                      <a:pt x="501364" y="99229"/>
                      <a:pt x="457191" y="115536"/>
                      <a:pt x="412081" y="143183"/>
                    </a:cubicBezTo>
                    <a:cubicBezTo>
                      <a:pt x="366971" y="170830"/>
                      <a:pt x="304149" y="221505"/>
                      <a:pt x="268115" y="241473"/>
                    </a:cubicBezTo>
                    <a:cubicBezTo>
                      <a:pt x="232081" y="261441"/>
                      <a:pt x="214466" y="261614"/>
                      <a:pt x="195875" y="262991"/>
                    </a:cubicBezTo>
                    <a:cubicBezTo>
                      <a:pt x="177284" y="264368"/>
                      <a:pt x="150803" y="259131"/>
                      <a:pt x="123261" y="255918"/>
                    </a:cubicBezTo>
                    <a:cubicBezTo>
                      <a:pt x="95719" y="252705"/>
                      <a:pt x="74292" y="236565"/>
                      <a:pt x="56787" y="216169"/>
                    </a:cubicBezTo>
                    <a:cubicBezTo>
                      <a:pt x="39282" y="195773"/>
                      <a:pt x="-33414" y="163610"/>
                      <a:pt x="18228" y="133543"/>
                    </a:cubicBezTo>
                    <a:close/>
                  </a:path>
                </a:pathLst>
              </a:custGeom>
              <a:blipFill dpi="0" rotWithShape="1">
                <a:blip r:embed="rId5">
                  <a:duotone>
                    <a:prstClr val="black"/>
                    <a:srgbClr val="D9C3A5">
                      <a:tint val="50000"/>
                      <a:satMod val="180000"/>
                    </a:srgbClr>
                  </a:duotone>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Nebuchadnezzars image.jpg">
              <a:extLst>
                <a:ext uri="{FF2B5EF4-FFF2-40B4-BE49-F238E27FC236}">
                  <a16:creationId xmlns:a16="http://schemas.microsoft.com/office/drawing/2014/main" id="{F7D6643F-E063-4115-B303-8711B39A2113}"/>
                </a:ext>
              </a:extLst>
            </p:cNvPr>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6284" b="94255" l="40286" r="92286">
                          <a14:foregroundMark x1="69714" y1="6463" x2="69714" y2="6463"/>
                          <a14:foregroundMark x1="76571" y1="6463" x2="76571" y2="6463"/>
                          <a14:foregroundMark x1="62857" y1="7002" x2="62857" y2="7002"/>
                          <a14:foregroundMark x1="45143" y1="32855" x2="45143" y2="32855"/>
                          <a14:foregroundMark x1="44286" y1="31598" x2="44286" y2="31598"/>
                          <a14:foregroundMark x1="55714" y1="38779" x2="55714" y2="38779"/>
                          <a14:foregroundMark x1="55429" y1="41293" x2="55429" y2="41293"/>
                          <a14:foregroundMark x1="66000" y1="90844" x2="66000" y2="90844"/>
                          <a14:foregroundMark x1="60286" y1="93716" x2="60286" y2="93716"/>
                          <a14:foregroundMark x1="65429" y1="93357" x2="65429" y2="93357"/>
                          <a14:foregroundMark x1="57714" y1="93178" x2="57714" y2="93178"/>
                          <a14:foregroundMark x1="65143" y1="94255" x2="65143" y2="94255"/>
                          <a14:foregroundMark x1="70857" y1="93896" x2="70857" y2="93896"/>
                          <a14:foregroundMark x1="76000" y1="93896" x2="76000" y2="93896"/>
                          <a14:foregroundMark x1="77429" y1="93716" x2="77429" y2="93716"/>
                          <a14:foregroundMark x1="82286" y1="59066" x2="82286" y2="59066"/>
                          <a14:backgroundMark x1="53143" y1="59964" x2="53143" y2="59964"/>
                          <a14:backgroundMark x1="52857" y1="59425" x2="53143" y2="60862"/>
                          <a14:backgroundMark x1="51429" y1="57271" x2="52000" y2="59066"/>
                          <a14:backgroundMark x1="52571" y1="47935" x2="51143" y2="56194"/>
                          <a14:backgroundMark x1="54286" y1="41652" x2="52571" y2="45961"/>
                          <a14:backgroundMark x1="53143" y1="45601" x2="53143" y2="45601"/>
                          <a14:backgroundMark x1="82571" y1="59425" x2="82571" y2="59425"/>
                          <a14:backgroundMark x1="82571" y1="59964" x2="82857" y2="59246"/>
                          <a14:backgroundMark x1="55714" y1="22621" x2="55714" y2="22621"/>
                          <a14:backgroundMark x1="53714" y1="23519" x2="57143" y2="23339"/>
                          <a14:backgroundMark x1="51143" y1="23878" x2="54000" y2="23519"/>
                          <a14:backgroundMark x1="70000" y1="22621" x2="82571" y2="21005"/>
                          <a14:backgroundMark x1="80000" y1="21364" x2="85714" y2="22083"/>
                          <a14:backgroundMark x1="67714" y1="23519" x2="56286" y2="23698"/>
                          <a14:backgroundMark x1="55143" y1="24596" x2="47714" y2="24596"/>
                          <a14:backgroundMark x1="64286" y1="25494" x2="73143" y2="24596"/>
                          <a14:backgroundMark x1="80571" y1="24237" x2="86000" y2="24237"/>
                          <a14:backgroundMark x1="48286" y1="24237" x2="53714" y2="25135"/>
                          <a14:backgroundMark x1="57143" y1="26571" x2="83143" y2="25673"/>
                        </a14:backgroundRemoval>
                      </a14:imgEffect>
                    </a14:imgLayer>
                  </a14:imgProps>
                </a:ext>
              </a:extLst>
            </a:blip>
            <a:srcRect l="34286" r="1051" b="75305"/>
            <a:stretch/>
          </p:blipFill>
          <p:spPr>
            <a:xfrm>
              <a:off x="6022538" y="877442"/>
              <a:ext cx="2155723" cy="1310147"/>
            </a:xfrm>
            <a:prstGeom prst="rect">
              <a:avLst/>
            </a:prstGeom>
            <a:effectLst/>
          </p:spPr>
        </p:pic>
      </p:gr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23220"/>
          </a:xfrm>
          <a:prstGeom prst="rect">
            <a:avLst/>
          </a:prstGeom>
          <a:noFill/>
        </p:spPr>
        <p:txBody>
          <a:bodyPr wrap="square" rtlCol="0">
            <a:spAutoFit/>
          </a:bodyPr>
          <a:lstStyle/>
          <a:p>
            <a:r>
              <a:rPr lang="en-US" sz="2800" dirty="0">
                <a:solidFill>
                  <a:schemeClr val="bg1"/>
                </a:solidFill>
                <a:effectLst>
                  <a:outerShdw blurRad="101600" dist="76200" dir="1800000" algn="tl" rotWithShape="0">
                    <a:srgbClr val="602E04">
                      <a:alpha val="88000"/>
                    </a:srgbClr>
                  </a:outerShdw>
                </a:effectLst>
              </a:rPr>
              <a:t>Chapter 2</a:t>
            </a:r>
            <a:endParaRPr lang="en-US" sz="2800" i="1" dirty="0">
              <a:solidFill>
                <a:schemeClr val="bg1"/>
              </a:solidFill>
              <a:effectLst>
                <a:outerShdw blurRad="101600" dist="76200" dir="1800000" algn="tl" rotWithShape="0">
                  <a:srgbClr val="602E04">
                    <a:alpha val="88000"/>
                  </a:srgbClr>
                </a:outerShdw>
              </a:effectLst>
            </a:endParaRPr>
          </a:p>
        </p:txBody>
      </p:sp>
      <p:sp>
        <p:nvSpPr>
          <p:cNvPr id="6" name="TextBox 5">
            <a:extLst>
              <a:ext uri="{FF2B5EF4-FFF2-40B4-BE49-F238E27FC236}">
                <a16:creationId xmlns:a16="http://schemas.microsoft.com/office/drawing/2014/main" id="{4E58C706-3030-4FCE-AC45-2D68F3F5B5FD}"/>
              </a:ext>
            </a:extLst>
          </p:cNvPr>
          <p:cNvSpPr txBox="1"/>
          <p:nvPr/>
        </p:nvSpPr>
        <p:spPr>
          <a:xfrm>
            <a:off x="457200" y="1462547"/>
            <a:ext cx="4953000" cy="954107"/>
          </a:xfrm>
          <a:prstGeom prst="rect">
            <a:avLst/>
          </a:prstGeom>
          <a:noFill/>
        </p:spPr>
        <p:txBody>
          <a:bodyPr wrap="square" rtlCol="0">
            <a:spAutoFit/>
          </a:bodyPr>
          <a:lstStyle/>
          <a:p>
            <a:r>
              <a:rPr lang="en-US" sz="2700" dirty="0">
                <a:solidFill>
                  <a:srgbClr val="FFFF00"/>
                </a:solidFill>
                <a:effectLst>
                  <a:outerShdw blurRad="38100" dist="38100" dir="2700000" algn="tl">
                    <a:srgbClr val="000000">
                      <a:alpha val="43137"/>
                    </a:srgbClr>
                  </a:outerShdw>
                </a:effectLst>
              </a:rPr>
              <a:t>Head of Gold </a:t>
            </a:r>
            <a:r>
              <a:rPr lang="en-US" sz="2700" dirty="0">
                <a:solidFill>
                  <a:schemeClr val="bg1"/>
                </a:solidFill>
                <a:effectLst>
                  <a:outerShdw blurRad="38100" dist="38100" dir="2700000" algn="tl">
                    <a:srgbClr val="000000">
                      <a:alpha val="43137"/>
                    </a:srgbClr>
                  </a:outerShdw>
                </a:effectLst>
              </a:rPr>
              <a:t>~ Babylon (605-539 BC)</a:t>
            </a:r>
          </a:p>
        </p:txBody>
      </p:sp>
      <p:sp>
        <p:nvSpPr>
          <p:cNvPr id="9" name="TextBox 8">
            <a:extLst>
              <a:ext uri="{FF2B5EF4-FFF2-40B4-BE49-F238E27FC236}">
                <a16:creationId xmlns:a16="http://schemas.microsoft.com/office/drawing/2014/main" id="{B0546633-F94D-47CC-B3EC-ED4E5CEAD3AC}"/>
              </a:ext>
            </a:extLst>
          </p:cNvPr>
          <p:cNvSpPr txBox="1"/>
          <p:nvPr/>
        </p:nvSpPr>
        <p:spPr>
          <a:xfrm>
            <a:off x="457200" y="2308707"/>
            <a:ext cx="4953000" cy="954107"/>
          </a:xfrm>
          <a:prstGeom prst="rect">
            <a:avLst/>
          </a:prstGeom>
          <a:noFill/>
        </p:spPr>
        <p:txBody>
          <a:bodyPr wrap="square" rtlCol="0">
            <a:spAutoFit/>
          </a:bodyPr>
          <a:lstStyle/>
          <a:p>
            <a:r>
              <a:rPr lang="en-US" sz="2700" dirty="0">
                <a:solidFill>
                  <a:srgbClr val="FFFF00"/>
                </a:solidFill>
                <a:effectLst>
                  <a:outerShdw blurRad="38100" dist="38100" dir="2700000" algn="tl">
                    <a:srgbClr val="000000">
                      <a:alpha val="43137"/>
                    </a:srgbClr>
                  </a:outerShdw>
                </a:effectLst>
              </a:rPr>
              <a:t>Breast of Silver </a:t>
            </a:r>
            <a:r>
              <a:rPr lang="en-US" sz="2700" dirty="0">
                <a:solidFill>
                  <a:schemeClr val="bg1"/>
                </a:solidFill>
                <a:effectLst>
                  <a:outerShdw blurRad="38100" dist="38100" dir="2700000" algn="tl">
                    <a:srgbClr val="000000">
                      <a:alpha val="43137"/>
                    </a:srgbClr>
                  </a:outerShdw>
                </a:effectLst>
              </a:rPr>
              <a:t>~ Persia (539-331BC)</a:t>
            </a:r>
          </a:p>
        </p:txBody>
      </p:sp>
      <p:sp>
        <p:nvSpPr>
          <p:cNvPr id="10" name="TextBox 9">
            <a:extLst>
              <a:ext uri="{FF2B5EF4-FFF2-40B4-BE49-F238E27FC236}">
                <a16:creationId xmlns:a16="http://schemas.microsoft.com/office/drawing/2014/main" id="{AE71CA77-C8A1-468C-BBCA-53190C4F3F56}"/>
              </a:ext>
            </a:extLst>
          </p:cNvPr>
          <p:cNvSpPr txBox="1"/>
          <p:nvPr/>
        </p:nvSpPr>
        <p:spPr>
          <a:xfrm>
            <a:off x="457200" y="3255059"/>
            <a:ext cx="4953000" cy="954107"/>
          </a:xfrm>
          <a:prstGeom prst="rect">
            <a:avLst/>
          </a:prstGeom>
          <a:noFill/>
        </p:spPr>
        <p:txBody>
          <a:bodyPr wrap="square" rtlCol="0">
            <a:spAutoFit/>
          </a:bodyPr>
          <a:lstStyle/>
          <a:p>
            <a:r>
              <a:rPr lang="en-US" sz="2700" dirty="0">
                <a:solidFill>
                  <a:srgbClr val="FFFF00"/>
                </a:solidFill>
                <a:effectLst>
                  <a:outerShdw blurRad="38100" dist="38100" dir="2700000" algn="tl">
                    <a:srgbClr val="000000">
                      <a:alpha val="43137"/>
                    </a:srgbClr>
                  </a:outerShdw>
                </a:effectLst>
              </a:rPr>
              <a:t>Thighs of Brass </a:t>
            </a:r>
            <a:r>
              <a:rPr lang="en-US" sz="2700" dirty="0">
                <a:solidFill>
                  <a:schemeClr val="bg1"/>
                </a:solidFill>
                <a:effectLst>
                  <a:outerShdw blurRad="38100" dist="38100" dir="2700000" algn="tl">
                    <a:srgbClr val="000000">
                      <a:alpha val="43137"/>
                    </a:srgbClr>
                  </a:outerShdw>
                </a:effectLst>
              </a:rPr>
              <a:t>~ Greece (331-168 BC)</a:t>
            </a:r>
          </a:p>
        </p:txBody>
      </p:sp>
      <p:sp>
        <p:nvSpPr>
          <p:cNvPr id="11" name="TextBox 10">
            <a:extLst>
              <a:ext uri="{FF2B5EF4-FFF2-40B4-BE49-F238E27FC236}">
                <a16:creationId xmlns:a16="http://schemas.microsoft.com/office/drawing/2014/main" id="{961B05D1-BF12-49A0-9A01-CF7267BA077D}"/>
              </a:ext>
            </a:extLst>
          </p:cNvPr>
          <p:cNvSpPr txBox="1"/>
          <p:nvPr/>
        </p:nvSpPr>
        <p:spPr>
          <a:xfrm>
            <a:off x="457200" y="4097075"/>
            <a:ext cx="4953000" cy="954107"/>
          </a:xfrm>
          <a:prstGeom prst="rect">
            <a:avLst/>
          </a:prstGeom>
          <a:noFill/>
        </p:spPr>
        <p:txBody>
          <a:bodyPr wrap="square" rtlCol="0">
            <a:spAutoFit/>
          </a:bodyPr>
          <a:lstStyle/>
          <a:p>
            <a:r>
              <a:rPr lang="en-US" sz="2700" dirty="0">
                <a:solidFill>
                  <a:srgbClr val="FFFF00"/>
                </a:solidFill>
                <a:effectLst>
                  <a:outerShdw blurRad="38100" dist="38100" dir="2700000" algn="tl">
                    <a:srgbClr val="000000">
                      <a:alpha val="43137"/>
                    </a:srgbClr>
                  </a:outerShdw>
                </a:effectLst>
              </a:rPr>
              <a:t>Legs of Iron </a:t>
            </a:r>
            <a:r>
              <a:rPr lang="en-US" sz="2700" dirty="0">
                <a:solidFill>
                  <a:schemeClr val="bg1"/>
                </a:solidFill>
                <a:effectLst>
                  <a:outerShdw blurRad="38100" dist="38100" dir="2700000" algn="tl">
                    <a:srgbClr val="000000">
                      <a:alpha val="43137"/>
                    </a:srgbClr>
                  </a:outerShdw>
                </a:effectLst>
              </a:rPr>
              <a:t>~ Rome (168 BC-AD 476 </a:t>
            </a:r>
          </a:p>
        </p:txBody>
      </p:sp>
      <p:sp>
        <p:nvSpPr>
          <p:cNvPr id="13" name="TextBox 12">
            <a:extLst>
              <a:ext uri="{FF2B5EF4-FFF2-40B4-BE49-F238E27FC236}">
                <a16:creationId xmlns:a16="http://schemas.microsoft.com/office/drawing/2014/main" id="{9A27975E-0BC8-4BD3-8EED-6B56D3F2F679}"/>
              </a:ext>
            </a:extLst>
          </p:cNvPr>
          <p:cNvSpPr txBox="1"/>
          <p:nvPr/>
        </p:nvSpPr>
        <p:spPr>
          <a:xfrm>
            <a:off x="457200" y="5102568"/>
            <a:ext cx="4953000" cy="954107"/>
          </a:xfrm>
          <a:prstGeom prst="rect">
            <a:avLst/>
          </a:prstGeom>
          <a:noFill/>
        </p:spPr>
        <p:txBody>
          <a:bodyPr wrap="square" rtlCol="0">
            <a:spAutoFit/>
          </a:bodyPr>
          <a:lstStyle/>
          <a:p>
            <a:r>
              <a:rPr lang="en-US" sz="2700" dirty="0">
                <a:solidFill>
                  <a:srgbClr val="FFFF00"/>
                </a:solidFill>
                <a:effectLst>
                  <a:outerShdw blurRad="38100" dist="38100" dir="2700000" algn="tl">
                    <a:srgbClr val="000000">
                      <a:alpha val="43137"/>
                    </a:srgbClr>
                  </a:outerShdw>
                </a:effectLst>
              </a:rPr>
              <a:t>Feet of Iron and Clay </a:t>
            </a:r>
            <a:r>
              <a:rPr lang="en-US" sz="2700" dirty="0">
                <a:solidFill>
                  <a:schemeClr val="bg1"/>
                </a:solidFill>
                <a:effectLst>
                  <a:outerShdw blurRad="38100" dist="38100" dir="2700000" algn="tl">
                    <a:srgbClr val="000000">
                      <a:alpha val="43137"/>
                    </a:srgbClr>
                  </a:outerShdw>
                </a:effectLst>
              </a:rPr>
              <a:t>~ Revived Roman Empire</a:t>
            </a:r>
          </a:p>
        </p:txBody>
      </p:sp>
      <p:cxnSp>
        <p:nvCxnSpPr>
          <p:cNvPr id="14" name="Straight Arrow Connector 13">
            <a:extLst>
              <a:ext uri="{FF2B5EF4-FFF2-40B4-BE49-F238E27FC236}">
                <a16:creationId xmlns:a16="http://schemas.microsoft.com/office/drawing/2014/main" id="{FEADB4E1-83FA-46A7-BA41-F3FFAABD422B}"/>
              </a:ext>
            </a:extLst>
          </p:cNvPr>
          <p:cNvCxnSpPr/>
          <p:nvPr/>
        </p:nvCxnSpPr>
        <p:spPr>
          <a:xfrm>
            <a:off x="5611091" y="1809435"/>
            <a:ext cx="969818" cy="986"/>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70DB24-16D7-4EED-876F-5E1B5CE5D8D5}"/>
              </a:ext>
            </a:extLst>
          </p:cNvPr>
          <p:cNvCxnSpPr/>
          <p:nvPr/>
        </p:nvCxnSpPr>
        <p:spPr>
          <a:xfrm>
            <a:off x="5611091" y="2722247"/>
            <a:ext cx="969818" cy="986"/>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BB8CCA-B511-4F53-A491-AC69AFBC04C9}"/>
              </a:ext>
            </a:extLst>
          </p:cNvPr>
          <p:cNvCxnSpPr/>
          <p:nvPr/>
        </p:nvCxnSpPr>
        <p:spPr>
          <a:xfrm>
            <a:off x="5611091" y="3744799"/>
            <a:ext cx="969818" cy="986"/>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EA0776-7CDC-4A02-9F32-0242A9B4768D}"/>
              </a:ext>
            </a:extLst>
          </p:cNvPr>
          <p:cNvCxnSpPr/>
          <p:nvPr/>
        </p:nvCxnSpPr>
        <p:spPr>
          <a:xfrm>
            <a:off x="5611091" y="4586815"/>
            <a:ext cx="969818" cy="986"/>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025DA81-E8CD-47F4-8ACF-DA332A1FD00D}"/>
              </a:ext>
            </a:extLst>
          </p:cNvPr>
          <p:cNvCxnSpPr/>
          <p:nvPr/>
        </p:nvCxnSpPr>
        <p:spPr>
          <a:xfrm>
            <a:off x="5611091" y="5691591"/>
            <a:ext cx="969818" cy="986"/>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13" name="TextBox 12">
            <a:extLst>
              <a:ext uri="{FF2B5EF4-FFF2-40B4-BE49-F238E27FC236}">
                <a16:creationId xmlns:a16="http://schemas.microsoft.com/office/drawing/2014/main" id="{C07CE69B-D07E-409B-AF8D-AD26BF2F8D72}"/>
              </a:ext>
            </a:extLst>
          </p:cNvPr>
          <p:cNvSpPr txBox="1"/>
          <p:nvPr/>
        </p:nvSpPr>
        <p:spPr>
          <a:xfrm>
            <a:off x="457200" y="941443"/>
            <a:ext cx="8229600" cy="523220"/>
          </a:xfrm>
          <a:prstGeom prst="rect">
            <a:avLst/>
          </a:prstGeom>
          <a:noFill/>
        </p:spPr>
        <p:txBody>
          <a:bodyPr wrap="square" rtlCol="0">
            <a:spAutoFit/>
          </a:bodyPr>
          <a:lstStyle/>
          <a:p>
            <a:r>
              <a:rPr lang="en-US" sz="2800" dirty="0">
                <a:solidFill>
                  <a:schemeClr val="bg1"/>
                </a:solidFill>
              </a:rPr>
              <a:t>Became the European Union in 1993</a:t>
            </a:r>
          </a:p>
        </p:txBody>
      </p:sp>
      <p:sp>
        <p:nvSpPr>
          <p:cNvPr id="14" name="TextBox 13">
            <a:extLst>
              <a:ext uri="{FF2B5EF4-FFF2-40B4-BE49-F238E27FC236}">
                <a16:creationId xmlns:a16="http://schemas.microsoft.com/office/drawing/2014/main" id="{34E20FD1-4701-4DB4-A146-1F0AC722C492}"/>
              </a:ext>
            </a:extLst>
          </p:cNvPr>
          <p:cNvSpPr txBox="1"/>
          <p:nvPr/>
        </p:nvSpPr>
        <p:spPr>
          <a:xfrm>
            <a:off x="685800" y="1398618"/>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rPr>
              <a:t> 1995 ~ Austria, Finland and Sweden</a:t>
            </a:r>
          </a:p>
        </p:txBody>
      </p:sp>
      <p:sp>
        <p:nvSpPr>
          <p:cNvPr id="15" name="TextBox 14">
            <a:extLst>
              <a:ext uri="{FF2B5EF4-FFF2-40B4-BE49-F238E27FC236}">
                <a16:creationId xmlns:a16="http://schemas.microsoft.com/office/drawing/2014/main" id="{5628DE17-C271-433F-B40C-C85540E05E76}"/>
              </a:ext>
            </a:extLst>
          </p:cNvPr>
          <p:cNvSpPr txBox="1"/>
          <p:nvPr/>
        </p:nvSpPr>
        <p:spPr>
          <a:xfrm>
            <a:off x="688362" y="1847785"/>
            <a:ext cx="8001000" cy="1815882"/>
          </a:xfrm>
          <a:prstGeom prst="rect">
            <a:avLst/>
          </a:prstGeom>
          <a:noFill/>
        </p:spPr>
        <p:txBody>
          <a:bodyPr wrap="square" rtlCol="0">
            <a:spAutoFit/>
          </a:bodyPr>
          <a:lstStyle/>
          <a:p>
            <a:pPr>
              <a:buFont typeface="Arial" pitchFamily="34" charset="0"/>
              <a:buChar char="•"/>
            </a:pPr>
            <a:r>
              <a:rPr lang="en-US" sz="2800" dirty="0">
                <a:solidFill>
                  <a:schemeClr val="bg1"/>
                </a:solidFill>
              </a:rPr>
              <a:t> 2004 ~ Cyrus, Czech Republic, Estonia, Hungary, </a:t>
            </a:r>
          </a:p>
          <a:p>
            <a:r>
              <a:rPr lang="en-US" sz="2800" dirty="0">
                <a:solidFill>
                  <a:schemeClr val="bg1"/>
                </a:solidFill>
              </a:rPr>
              <a:t>Latvia, Lithuania, Malta, Poland, Slovakia, and </a:t>
            </a:r>
          </a:p>
          <a:p>
            <a:r>
              <a:rPr lang="en-US" sz="2800" dirty="0">
                <a:solidFill>
                  <a:schemeClr val="bg1"/>
                </a:solidFill>
              </a:rPr>
              <a:t>Slovenia </a:t>
            </a:r>
          </a:p>
          <a:p>
            <a:pPr>
              <a:buFont typeface="Arial" pitchFamily="34" charset="0"/>
              <a:buChar char="•"/>
            </a:pPr>
            <a:endParaRPr lang="en-US" sz="2800" dirty="0">
              <a:solidFill>
                <a:schemeClr val="bg1"/>
              </a:solidFill>
            </a:endParaRPr>
          </a:p>
        </p:txBody>
      </p:sp>
      <p:sp>
        <p:nvSpPr>
          <p:cNvPr id="16" name="TextBox 15">
            <a:extLst>
              <a:ext uri="{FF2B5EF4-FFF2-40B4-BE49-F238E27FC236}">
                <a16:creationId xmlns:a16="http://schemas.microsoft.com/office/drawing/2014/main" id="{46E0F074-2831-43C6-9B7E-045B7E74C293}"/>
              </a:ext>
            </a:extLst>
          </p:cNvPr>
          <p:cNvSpPr txBox="1"/>
          <p:nvPr/>
        </p:nvSpPr>
        <p:spPr>
          <a:xfrm>
            <a:off x="695290" y="3166617"/>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rPr>
              <a:t> 2007 ~ Bulgaria and Romania</a:t>
            </a:r>
          </a:p>
        </p:txBody>
      </p:sp>
      <p:sp>
        <p:nvSpPr>
          <p:cNvPr id="17" name="TextBox 16">
            <a:extLst>
              <a:ext uri="{FF2B5EF4-FFF2-40B4-BE49-F238E27FC236}">
                <a16:creationId xmlns:a16="http://schemas.microsoft.com/office/drawing/2014/main" id="{2F3643A8-DCF8-41C2-8B69-BD3B41E102E9}"/>
              </a:ext>
            </a:extLst>
          </p:cNvPr>
          <p:cNvSpPr txBox="1"/>
          <p:nvPr/>
        </p:nvSpPr>
        <p:spPr>
          <a:xfrm>
            <a:off x="704152" y="3627359"/>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rPr>
              <a:t> 2013 ~ Croatia (28)</a:t>
            </a:r>
          </a:p>
        </p:txBody>
      </p:sp>
      <p:sp>
        <p:nvSpPr>
          <p:cNvPr id="18" name="TextBox 17">
            <a:extLst>
              <a:ext uri="{FF2B5EF4-FFF2-40B4-BE49-F238E27FC236}">
                <a16:creationId xmlns:a16="http://schemas.microsoft.com/office/drawing/2014/main" id="{E1D102E0-78E0-4084-99B9-71107881A931}"/>
              </a:ext>
            </a:extLst>
          </p:cNvPr>
          <p:cNvSpPr txBox="1"/>
          <p:nvPr/>
        </p:nvSpPr>
        <p:spPr>
          <a:xfrm>
            <a:off x="707694" y="4104052"/>
            <a:ext cx="8001000" cy="954107"/>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Proposed additions ~ Turkey, North Macedonia, Montenegro, Albania and Serbia</a:t>
            </a:r>
          </a:p>
        </p:txBody>
      </p:sp>
    </p:spTree>
    <p:extLst>
      <p:ext uri="{BB962C8B-B14F-4D97-AF65-F5344CB8AC3E}">
        <p14:creationId xmlns:p14="http://schemas.microsoft.com/office/powerpoint/2010/main" val="3134959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1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6"/>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1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5" grpId="1"/>
      <p:bldP spid="16" grpId="0"/>
      <p:bldP spid="16" grpId="1"/>
      <p:bldP spid="17" grpId="0"/>
      <p:bldP spid="17" grpId="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pic>
        <p:nvPicPr>
          <p:cNvPr id="10" name="Picture 9">
            <a:extLst>
              <a:ext uri="{FF2B5EF4-FFF2-40B4-BE49-F238E27FC236}">
                <a16:creationId xmlns:a16="http://schemas.microsoft.com/office/drawing/2014/main" id="{172895F9-C970-4171-8849-ED74065DD969}"/>
              </a:ext>
            </a:extLst>
          </p:cNvPr>
          <p:cNvPicPr>
            <a:picLocks noChangeAspect="1"/>
          </p:cNvPicPr>
          <p:nvPr/>
        </p:nvPicPr>
        <p:blipFill rotWithShape="1">
          <a:blip r:embed="rId3"/>
          <a:srcRect l="17581" t="10524" r="18709" b="20345"/>
          <a:stretch/>
        </p:blipFill>
        <p:spPr>
          <a:xfrm>
            <a:off x="909484" y="1037303"/>
            <a:ext cx="6695768" cy="5288810"/>
          </a:xfrm>
          <a:prstGeom prst="rect">
            <a:avLst/>
          </a:prstGeom>
        </p:spPr>
      </p:pic>
      <p:sp>
        <p:nvSpPr>
          <p:cNvPr id="11" name="Freeform: Shape 10">
            <a:extLst>
              <a:ext uri="{FF2B5EF4-FFF2-40B4-BE49-F238E27FC236}">
                <a16:creationId xmlns:a16="http://schemas.microsoft.com/office/drawing/2014/main" id="{38D48AEC-4639-4E15-BD09-2F571E9F6978}"/>
              </a:ext>
            </a:extLst>
          </p:cNvPr>
          <p:cNvSpPr/>
          <p:nvPr/>
        </p:nvSpPr>
        <p:spPr>
          <a:xfrm>
            <a:off x="921864" y="1949824"/>
            <a:ext cx="6265589" cy="4253167"/>
          </a:xfrm>
          <a:custGeom>
            <a:avLst/>
            <a:gdLst>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451887 w 6265589"/>
              <a:gd name="connsiteY384" fmla="*/ 191863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276024 w 6265589"/>
              <a:gd name="connsiteY385" fmla="*/ 1813284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115250 w 6265589"/>
              <a:gd name="connsiteY385" fmla="*/ 1692704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329156 w 6265589"/>
              <a:gd name="connsiteY385"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585389 w 6265589"/>
              <a:gd name="connsiteY385" fmla="*/ 1423910 h 4253167"/>
              <a:gd name="connsiteX386" fmla="*/ 329156 w 6265589"/>
              <a:gd name="connsiteY386"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489930 w 6265589"/>
              <a:gd name="connsiteY385" fmla="*/ 1534442 h 4253167"/>
              <a:gd name="connsiteX386" fmla="*/ 329156 w 6265589"/>
              <a:gd name="connsiteY386"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489930 w 6265589"/>
              <a:gd name="connsiteY385" fmla="*/ 1534442 h 4253167"/>
              <a:gd name="connsiteX386" fmla="*/ 329156 w 6265589"/>
              <a:gd name="connsiteY386"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628094 w 6265589"/>
              <a:gd name="connsiteY385" fmla="*/ 1559563 h 4253167"/>
              <a:gd name="connsiteX386" fmla="*/ 489930 w 6265589"/>
              <a:gd name="connsiteY386" fmla="*/ 1534442 h 4253167"/>
              <a:gd name="connsiteX387" fmla="*/ 329156 w 6265589"/>
              <a:gd name="connsiteY387"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527610 w 6265589"/>
              <a:gd name="connsiteY385" fmla="*/ 1690191 h 4253167"/>
              <a:gd name="connsiteX386" fmla="*/ 489930 w 6265589"/>
              <a:gd name="connsiteY386" fmla="*/ 1534442 h 4253167"/>
              <a:gd name="connsiteX387" fmla="*/ 329156 w 6265589"/>
              <a:gd name="connsiteY387"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683360 w 6265589"/>
              <a:gd name="connsiteY385" fmla="*/ 1710288 h 4253167"/>
              <a:gd name="connsiteX386" fmla="*/ 527610 w 6265589"/>
              <a:gd name="connsiteY386" fmla="*/ 1690191 h 4253167"/>
              <a:gd name="connsiteX387" fmla="*/ 489930 w 6265589"/>
              <a:gd name="connsiteY387" fmla="*/ 1534442 h 4253167"/>
              <a:gd name="connsiteX388" fmla="*/ 329156 w 6265589"/>
              <a:gd name="connsiteY388"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618046 w 6265589"/>
              <a:gd name="connsiteY385" fmla="*/ 1680143 h 4253167"/>
              <a:gd name="connsiteX386" fmla="*/ 527610 w 6265589"/>
              <a:gd name="connsiteY386" fmla="*/ 1690191 h 4253167"/>
              <a:gd name="connsiteX387" fmla="*/ 489930 w 6265589"/>
              <a:gd name="connsiteY387" fmla="*/ 1534442 h 4253167"/>
              <a:gd name="connsiteX388" fmla="*/ 329156 w 6265589"/>
              <a:gd name="connsiteY388"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618046 w 6265589"/>
              <a:gd name="connsiteY385" fmla="*/ 1680143 h 4253167"/>
              <a:gd name="connsiteX386" fmla="*/ 527610 w 6265589"/>
              <a:gd name="connsiteY386" fmla="*/ 1690191 h 4253167"/>
              <a:gd name="connsiteX387" fmla="*/ 489930 w 6265589"/>
              <a:gd name="connsiteY387" fmla="*/ 1534442 h 4253167"/>
              <a:gd name="connsiteX388" fmla="*/ 329156 w 6265589"/>
              <a:gd name="connsiteY388"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934569 w 6265589"/>
              <a:gd name="connsiteY385" fmla="*/ 1649998 h 4253167"/>
              <a:gd name="connsiteX386" fmla="*/ 618046 w 6265589"/>
              <a:gd name="connsiteY386" fmla="*/ 1680143 h 4253167"/>
              <a:gd name="connsiteX387" fmla="*/ 527610 w 6265589"/>
              <a:gd name="connsiteY387" fmla="*/ 1690191 h 4253167"/>
              <a:gd name="connsiteX388" fmla="*/ 489930 w 6265589"/>
              <a:gd name="connsiteY388" fmla="*/ 1534442 h 4253167"/>
              <a:gd name="connsiteX389" fmla="*/ 329156 w 6265589"/>
              <a:gd name="connsiteY389"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824038 w 6265589"/>
              <a:gd name="connsiteY385" fmla="*/ 1760530 h 4253167"/>
              <a:gd name="connsiteX386" fmla="*/ 618046 w 6265589"/>
              <a:gd name="connsiteY386" fmla="*/ 1680143 h 4253167"/>
              <a:gd name="connsiteX387" fmla="*/ 527610 w 6265589"/>
              <a:gd name="connsiteY387" fmla="*/ 1690191 h 4253167"/>
              <a:gd name="connsiteX388" fmla="*/ 489930 w 6265589"/>
              <a:gd name="connsiteY388" fmla="*/ 1534442 h 4253167"/>
              <a:gd name="connsiteX389" fmla="*/ 329156 w 6265589"/>
              <a:gd name="connsiteY389"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824038 w 6265589"/>
              <a:gd name="connsiteY385" fmla="*/ 1760530 h 4253167"/>
              <a:gd name="connsiteX386" fmla="*/ 653215 w 6265589"/>
              <a:gd name="connsiteY386" fmla="*/ 1680143 h 4253167"/>
              <a:gd name="connsiteX387" fmla="*/ 527610 w 6265589"/>
              <a:gd name="connsiteY387" fmla="*/ 1690191 h 4253167"/>
              <a:gd name="connsiteX388" fmla="*/ 489930 w 6265589"/>
              <a:gd name="connsiteY388" fmla="*/ 1534442 h 4253167"/>
              <a:gd name="connsiteX389" fmla="*/ 329156 w 6265589"/>
              <a:gd name="connsiteY389"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994859 w 6265589"/>
              <a:gd name="connsiteY385" fmla="*/ 1770578 h 4253167"/>
              <a:gd name="connsiteX386" fmla="*/ 824038 w 6265589"/>
              <a:gd name="connsiteY386" fmla="*/ 1760530 h 4253167"/>
              <a:gd name="connsiteX387" fmla="*/ 653215 w 6265589"/>
              <a:gd name="connsiteY387" fmla="*/ 1680143 h 4253167"/>
              <a:gd name="connsiteX388" fmla="*/ 527610 w 6265589"/>
              <a:gd name="connsiteY388" fmla="*/ 1690191 h 4253167"/>
              <a:gd name="connsiteX389" fmla="*/ 489930 w 6265589"/>
              <a:gd name="connsiteY389" fmla="*/ 1534442 h 4253167"/>
              <a:gd name="connsiteX390" fmla="*/ 329156 w 6265589"/>
              <a:gd name="connsiteY390"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924521 w 6265589"/>
              <a:gd name="connsiteY385" fmla="*/ 1705264 h 4253167"/>
              <a:gd name="connsiteX386" fmla="*/ 824038 w 6265589"/>
              <a:gd name="connsiteY386" fmla="*/ 1760530 h 4253167"/>
              <a:gd name="connsiteX387" fmla="*/ 653215 w 6265589"/>
              <a:gd name="connsiteY387" fmla="*/ 1680143 h 4253167"/>
              <a:gd name="connsiteX388" fmla="*/ 527610 w 6265589"/>
              <a:gd name="connsiteY388" fmla="*/ 1690191 h 4253167"/>
              <a:gd name="connsiteX389" fmla="*/ 489930 w 6265589"/>
              <a:gd name="connsiteY389" fmla="*/ 1534442 h 4253167"/>
              <a:gd name="connsiteX390" fmla="*/ 329156 w 6265589"/>
              <a:gd name="connsiteY390"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924521 w 6265589"/>
              <a:gd name="connsiteY385" fmla="*/ 1705264 h 4253167"/>
              <a:gd name="connsiteX386" fmla="*/ 839111 w 6265589"/>
              <a:gd name="connsiteY386" fmla="*/ 1793187 h 4253167"/>
              <a:gd name="connsiteX387" fmla="*/ 653215 w 6265589"/>
              <a:gd name="connsiteY387" fmla="*/ 1680143 h 4253167"/>
              <a:gd name="connsiteX388" fmla="*/ 527610 w 6265589"/>
              <a:gd name="connsiteY388" fmla="*/ 1690191 h 4253167"/>
              <a:gd name="connsiteX389" fmla="*/ 489930 w 6265589"/>
              <a:gd name="connsiteY389" fmla="*/ 1534442 h 4253167"/>
              <a:gd name="connsiteX390" fmla="*/ 329156 w 6265589"/>
              <a:gd name="connsiteY390"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266165 w 6265589"/>
              <a:gd name="connsiteY385" fmla="*/ 1725361 h 4253167"/>
              <a:gd name="connsiteX386" fmla="*/ 924521 w 6265589"/>
              <a:gd name="connsiteY386" fmla="*/ 1705264 h 4253167"/>
              <a:gd name="connsiteX387" fmla="*/ 839111 w 6265589"/>
              <a:gd name="connsiteY387" fmla="*/ 1793187 h 4253167"/>
              <a:gd name="connsiteX388" fmla="*/ 653215 w 6265589"/>
              <a:gd name="connsiteY388" fmla="*/ 1680143 h 4253167"/>
              <a:gd name="connsiteX389" fmla="*/ 527610 w 6265589"/>
              <a:gd name="connsiteY389" fmla="*/ 1690191 h 4253167"/>
              <a:gd name="connsiteX390" fmla="*/ 489930 w 6265589"/>
              <a:gd name="connsiteY390" fmla="*/ 1534442 h 4253167"/>
              <a:gd name="connsiteX391" fmla="*/ 329156 w 6265589"/>
              <a:gd name="connsiteY391"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050126 w 6265589"/>
              <a:gd name="connsiteY385" fmla="*/ 1599757 h 4253167"/>
              <a:gd name="connsiteX386" fmla="*/ 924521 w 6265589"/>
              <a:gd name="connsiteY386" fmla="*/ 1705264 h 4253167"/>
              <a:gd name="connsiteX387" fmla="*/ 839111 w 6265589"/>
              <a:gd name="connsiteY387" fmla="*/ 1793187 h 4253167"/>
              <a:gd name="connsiteX388" fmla="*/ 653215 w 6265589"/>
              <a:gd name="connsiteY388" fmla="*/ 1680143 h 4253167"/>
              <a:gd name="connsiteX389" fmla="*/ 527610 w 6265589"/>
              <a:gd name="connsiteY389" fmla="*/ 1690191 h 4253167"/>
              <a:gd name="connsiteX390" fmla="*/ 489930 w 6265589"/>
              <a:gd name="connsiteY390" fmla="*/ 1534442 h 4253167"/>
              <a:gd name="connsiteX391" fmla="*/ 329156 w 6265589"/>
              <a:gd name="connsiteY391"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050126 w 6265589"/>
              <a:gd name="connsiteY385" fmla="*/ 1599757 h 4253167"/>
              <a:gd name="connsiteX386" fmla="*/ 924521 w 6265589"/>
              <a:gd name="connsiteY386" fmla="*/ 1705264 h 4253167"/>
              <a:gd name="connsiteX387" fmla="*/ 839111 w 6265589"/>
              <a:gd name="connsiteY387" fmla="*/ 1793187 h 4253167"/>
              <a:gd name="connsiteX388" fmla="*/ 653215 w 6265589"/>
              <a:gd name="connsiteY388" fmla="*/ 1680143 h 4253167"/>
              <a:gd name="connsiteX389" fmla="*/ 527610 w 6265589"/>
              <a:gd name="connsiteY389" fmla="*/ 1690191 h 4253167"/>
              <a:gd name="connsiteX390" fmla="*/ 489930 w 6265589"/>
              <a:gd name="connsiteY390" fmla="*/ 1534442 h 4253167"/>
              <a:gd name="connsiteX391" fmla="*/ 329156 w 6265589"/>
              <a:gd name="connsiteY391"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444523 w 6265589"/>
              <a:gd name="connsiteY385" fmla="*/ 1660046 h 4253167"/>
              <a:gd name="connsiteX386" fmla="*/ 1050126 w 6265589"/>
              <a:gd name="connsiteY386" fmla="*/ 1599757 h 4253167"/>
              <a:gd name="connsiteX387" fmla="*/ 924521 w 6265589"/>
              <a:gd name="connsiteY387" fmla="*/ 1705264 h 4253167"/>
              <a:gd name="connsiteX388" fmla="*/ 839111 w 6265589"/>
              <a:gd name="connsiteY388" fmla="*/ 1793187 h 4253167"/>
              <a:gd name="connsiteX389" fmla="*/ 653215 w 6265589"/>
              <a:gd name="connsiteY389" fmla="*/ 1680143 h 4253167"/>
              <a:gd name="connsiteX390" fmla="*/ 527610 w 6265589"/>
              <a:gd name="connsiteY390" fmla="*/ 1690191 h 4253167"/>
              <a:gd name="connsiteX391" fmla="*/ 489930 w 6265589"/>
              <a:gd name="connsiteY391" fmla="*/ 1534442 h 4253167"/>
              <a:gd name="connsiteX392" fmla="*/ 329156 w 6265589"/>
              <a:gd name="connsiteY392"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233507 w 6265589"/>
              <a:gd name="connsiteY385" fmla="*/ 1456567 h 4253167"/>
              <a:gd name="connsiteX386" fmla="*/ 1050126 w 6265589"/>
              <a:gd name="connsiteY386" fmla="*/ 1599757 h 4253167"/>
              <a:gd name="connsiteX387" fmla="*/ 924521 w 6265589"/>
              <a:gd name="connsiteY387" fmla="*/ 1705264 h 4253167"/>
              <a:gd name="connsiteX388" fmla="*/ 839111 w 6265589"/>
              <a:gd name="connsiteY388" fmla="*/ 1793187 h 4253167"/>
              <a:gd name="connsiteX389" fmla="*/ 653215 w 6265589"/>
              <a:gd name="connsiteY389" fmla="*/ 1680143 h 4253167"/>
              <a:gd name="connsiteX390" fmla="*/ 527610 w 6265589"/>
              <a:gd name="connsiteY390" fmla="*/ 1690191 h 4253167"/>
              <a:gd name="connsiteX391" fmla="*/ 489930 w 6265589"/>
              <a:gd name="connsiteY391" fmla="*/ 1534442 h 4253167"/>
              <a:gd name="connsiteX392" fmla="*/ 329156 w 6265589"/>
              <a:gd name="connsiteY392"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512349 w 6265589"/>
              <a:gd name="connsiteY385" fmla="*/ 1536954 h 4253167"/>
              <a:gd name="connsiteX386" fmla="*/ 1233507 w 6265589"/>
              <a:gd name="connsiteY386" fmla="*/ 1456567 h 4253167"/>
              <a:gd name="connsiteX387" fmla="*/ 1050126 w 6265589"/>
              <a:gd name="connsiteY387" fmla="*/ 1599757 h 4253167"/>
              <a:gd name="connsiteX388" fmla="*/ 924521 w 6265589"/>
              <a:gd name="connsiteY388" fmla="*/ 1705264 h 4253167"/>
              <a:gd name="connsiteX389" fmla="*/ 839111 w 6265589"/>
              <a:gd name="connsiteY389" fmla="*/ 1793187 h 4253167"/>
              <a:gd name="connsiteX390" fmla="*/ 653215 w 6265589"/>
              <a:gd name="connsiteY390" fmla="*/ 1680143 h 4253167"/>
              <a:gd name="connsiteX391" fmla="*/ 527610 w 6265589"/>
              <a:gd name="connsiteY391" fmla="*/ 1690191 h 4253167"/>
              <a:gd name="connsiteX392" fmla="*/ 489930 w 6265589"/>
              <a:gd name="connsiteY392" fmla="*/ 1534442 h 4253167"/>
              <a:gd name="connsiteX393" fmla="*/ 329156 w 6265589"/>
              <a:gd name="connsiteY39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366647 w 6265589"/>
              <a:gd name="connsiteY385" fmla="*/ 1383717 h 4253167"/>
              <a:gd name="connsiteX386" fmla="*/ 1233507 w 6265589"/>
              <a:gd name="connsiteY386" fmla="*/ 1456567 h 4253167"/>
              <a:gd name="connsiteX387" fmla="*/ 1050126 w 6265589"/>
              <a:gd name="connsiteY387" fmla="*/ 1599757 h 4253167"/>
              <a:gd name="connsiteX388" fmla="*/ 924521 w 6265589"/>
              <a:gd name="connsiteY388" fmla="*/ 1705264 h 4253167"/>
              <a:gd name="connsiteX389" fmla="*/ 839111 w 6265589"/>
              <a:gd name="connsiteY389" fmla="*/ 1793187 h 4253167"/>
              <a:gd name="connsiteX390" fmla="*/ 653215 w 6265589"/>
              <a:gd name="connsiteY390" fmla="*/ 1680143 h 4253167"/>
              <a:gd name="connsiteX391" fmla="*/ 527610 w 6265589"/>
              <a:gd name="connsiteY391" fmla="*/ 1690191 h 4253167"/>
              <a:gd name="connsiteX392" fmla="*/ 489930 w 6265589"/>
              <a:gd name="connsiteY392" fmla="*/ 1534442 h 4253167"/>
              <a:gd name="connsiteX393" fmla="*/ 329156 w 6265589"/>
              <a:gd name="connsiteY39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366647 w 6265589"/>
              <a:gd name="connsiteY385" fmla="*/ 1383717 h 4253167"/>
              <a:gd name="connsiteX386" fmla="*/ 1168193 w 6265589"/>
              <a:gd name="connsiteY386" fmla="*/ 1466615 h 4253167"/>
              <a:gd name="connsiteX387" fmla="*/ 1050126 w 6265589"/>
              <a:gd name="connsiteY387" fmla="*/ 1599757 h 4253167"/>
              <a:gd name="connsiteX388" fmla="*/ 924521 w 6265589"/>
              <a:gd name="connsiteY388" fmla="*/ 1705264 h 4253167"/>
              <a:gd name="connsiteX389" fmla="*/ 839111 w 6265589"/>
              <a:gd name="connsiteY389" fmla="*/ 1793187 h 4253167"/>
              <a:gd name="connsiteX390" fmla="*/ 653215 w 6265589"/>
              <a:gd name="connsiteY390" fmla="*/ 1680143 h 4253167"/>
              <a:gd name="connsiteX391" fmla="*/ 527610 w 6265589"/>
              <a:gd name="connsiteY391" fmla="*/ 1690191 h 4253167"/>
              <a:gd name="connsiteX392" fmla="*/ 489930 w 6265589"/>
              <a:gd name="connsiteY392" fmla="*/ 1534442 h 4253167"/>
              <a:gd name="connsiteX393" fmla="*/ 329156 w 6265589"/>
              <a:gd name="connsiteY39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366647 w 6265589"/>
              <a:gd name="connsiteY385" fmla="*/ 1383717 h 4253167"/>
              <a:gd name="connsiteX386" fmla="*/ 1168193 w 6265589"/>
              <a:gd name="connsiteY386" fmla="*/ 1466615 h 4253167"/>
              <a:gd name="connsiteX387" fmla="*/ 1050126 w 6265589"/>
              <a:gd name="connsiteY387" fmla="*/ 1599757 h 4253167"/>
              <a:gd name="connsiteX388" fmla="*/ 924521 w 6265589"/>
              <a:gd name="connsiteY388" fmla="*/ 1705264 h 4253167"/>
              <a:gd name="connsiteX389" fmla="*/ 839111 w 6265589"/>
              <a:gd name="connsiteY389" fmla="*/ 1793187 h 4253167"/>
              <a:gd name="connsiteX390" fmla="*/ 653215 w 6265589"/>
              <a:gd name="connsiteY390" fmla="*/ 1680143 h 4253167"/>
              <a:gd name="connsiteX391" fmla="*/ 527610 w 6265589"/>
              <a:gd name="connsiteY391" fmla="*/ 1690191 h 4253167"/>
              <a:gd name="connsiteX392" fmla="*/ 489930 w 6265589"/>
              <a:gd name="connsiteY392" fmla="*/ 1534442 h 4253167"/>
              <a:gd name="connsiteX393" fmla="*/ 329156 w 6265589"/>
              <a:gd name="connsiteY39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391768 w 6265589"/>
              <a:gd name="connsiteY385" fmla="*/ 1406326 h 4253167"/>
              <a:gd name="connsiteX386" fmla="*/ 1168193 w 6265589"/>
              <a:gd name="connsiteY386" fmla="*/ 1466615 h 4253167"/>
              <a:gd name="connsiteX387" fmla="*/ 1050126 w 6265589"/>
              <a:gd name="connsiteY387" fmla="*/ 1599757 h 4253167"/>
              <a:gd name="connsiteX388" fmla="*/ 924521 w 6265589"/>
              <a:gd name="connsiteY388" fmla="*/ 1705264 h 4253167"/>
              <a:gd name="connsiteX389" fmla="*/ 839111 w 6265589"/>
              <a:gd name="connsiteY389" fmla="*/ 1793187 h 4253167"/>
              <a:gd name="connsiteX390" fmla="*/ 653215 w 6265589"/>
              <a:gd name="connsiteY390" fmla="*/ 1680143 h 4253167"/>
              <a:gd name="connsiteX391" fmla="*/ 527610 w 6265589"/>
              <a:gd name="connsiteY391" fmla="*/ 1690191 h 4253167"/>
              <a:gd name="connsiteX392" fmla="*/ 489930 w 6265589"/>
              <a:gd name="connsiteY392" fmla="*/ 1534442 h 4253167"/>
              <a:gd name="connsiteX393" fmla="*/ 329156 w 6265589"/>
              <a:gd name="connsiteY39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635441 w 6265589"/>
              <a:gd name="connsiteY385" fmla="*/ 1514345 h 4253167"/>
              <a:gd name="connsiteX386" fmla="*/ 1391768 w 6265589"/>
              <a:gd name="connsiteY386" fmla="*/ 1406326 h 4253167"/>
              <a:gd name="connsiteX387" fmla="*/ 1168193 w 6265589"/>
              <a:gd name="connsiteY387" fmla="*/ 1466615 h 4253167"/>
              <a:gd name="connsiteX388" fmla="*/ 1050126 w 6265589"/>
              <a:gd name="connsiteY388" fmla="*/ 1599757 h 4253167"/>
              <a:gd name="connsiteX389" fmla="*/ 924521 w 6265589"/>
              <a:gd name="connsiteY389" fmla="*/ 1705264 h 4253167"/>
              <a:gd name="connsiteX390" fmla="*/ 839111 w 6265589"/>
              <a:gd name="connsiteY390" fmla="*/ 1793187 h 4253167"/>
              <a:gd name="connsiteX391" fmla="*/ 653215 w 6265589"/>
              <a:gd name="connsiteY391" fmla="*/ 1680143 h 4253167"/>
              <a:gd name="connsiteX392" fmla="*/ 527610 w 6265589"/>
              <a:gd name="connsiteY392" fmla="*/ 1690191 h 4253167"/>
              <a:gd name="connsiteX393" fmla="*/ 489930 w 6265589"/>
              <a:gd name="connsiteY393" fmla="*/ 1534442 h 4253167"/>
              <a:gd name="connsiteX394" fmla="*/ 329156 w 6265589"/>
              <a:gd name="connsiteY394"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489740 w 6265589"/>
              <a:gd name="connsiteY385" fmla="*/ 1376180 h 4253167"/>
              <a:gd name="connsiteX386" fmla="*/ 1391768 w 6265589"/>
              <a:gd name="connsiteY386" fmla="*/ 1406326 h 4253167"/>
              <a:gd name="connsiteX387" fmla="*/ 1168193 w 6265589"/>
              <a:gd name="connsiteY387" fmla="*/ 1466615 h 4253167"/>
              <a:gd name="connsiteX388" fmla="*/ 1050126 w 6265589"/>
              <a:gd name="connsiteY388" fmla="*/ 1599757 h 4253167"/>
              <a:gd name="connsiteX389" fmla="*/ 924521 w 6265589"/>
              <a:gd name="connsiteY389" fmla="*/ 1705264 h 4253167"/>
              <a:gd name="connsiteX390" fmla="*/ 839111 w 6265589"/>
              <a:gd name="connsiteY390" fmla="*/ 1793187 h 4253167"/>
              <a:gd name="connsiteX391" fmla="*/ 653215 w 6265589"/>
              <a:gd name="connsiteY391" fmla="*/ 1680143 h 4253167"/>
              <a:gd name="connsiteX392" fmla="*/ 527610 w 6265589"/>
              <a:gd name="connsiteY392" fmla="*/ 1690191 h 4253167"/>
              <a:gd name="connsiteX393" fmla="*/ 489930 w 6265589"/>
              <a:gd name="connsiteY393" fmla="*/ 1534442 h 4253167"/>
              <a:gd name="connsiteX394" fmla="*/ 329156 w 6265589"/>
              <a:gd name="connsiteY394"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489740 w 6265589"/>
              <a:gd name="connsiteY385" fmla="*/ 1376180 h 4253167"/>
              <a:gd name="connsiteX386" fmla="*/ 1271187 w 6265589"/>
              <a:gd name="connsiteY386" fmla="*/ 1406326 h 4253167"/>
              <a:gd name="connsiteX387" fmla="*/ 1168193 w 6265589"/>
              <a:gd name="connsiteY387" fmla="*/ 1466615 h 4253167"/>
              <a:gd name="connsiteX388" fmla="*/ 1050126 w 6265589"/>
              <a:gd name="connsiteY388" fmla="*/ 1599757 h 4253167"/>
              <a:gd name="connsiteX389" fmla="*/ 924521 w 6265589"/>
              <a:gd name="connsiteY389" fmla="*/ 1705264 h 4253167"/>
              <a:gd name="connsiteX390" fmla="*/ 839111 w 6265589"/>
              <a:gd name="connsiteY390" fmla="*/ 1793187 h 4253167"/>
              <a:gd name="connsiteX391" fmla="*/ 653215 w 6265589"/>
              <a:gd name="connsiteY391" fmla="*/ 1680143 h 4253167"/>
              <a:gd name="connsiteX392" fmla="*/ 527610 w 6265589"/>
              <a:gd name="connsiteY392" fmla="*/ 1690191 h 4253167"/>
              <a:gd name="connsiteX393" fmla="*/ 489930 w 6265589"/>
              <a:gd name="connsiteY393" fmla="*/ 1534442 h 4253167"/>
              <a:gd name="connsiteX394" fmla="*/ 329156 w 6265589"/>
              <a:gd name="connsiteY394"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489740 w 6265589"/>
              <a:gd name="connsiteY385" fmla="*/ 1376180 h 4253167"/>
              <a:gd name="connsiteX386" fmla="*/ 1396793 w 6265589"/>
              <a:gd name="connsiteY386" fmla="*/ 1358596 h 4253167"/>
              <a:gd name="connsiteX387" fmla="*/ 1271187 w 6265589"/>
              <a:gd name="connsiteY387" fmla="*/ 1406326 h 4253167"/>
              <a:gd name="connsiteX388" fmla="*/ 1168193 w 6265589"/>
              <a:gd name="connsiteY388" fmla="*/ 1466615 h 4253167"/>
              <a:gd name="connsiteX389" fmla="*/ 1050126 w 6265589"/>
              <a:gd name="connsiteY389" fmla="*/ 1599757 h 4253167"/>
              <a:gd name="connsiteX390" fmla="*/ 924521 w 6265589"/>
              <a:gd name="connsiteY390" fmla="*/ 1705264 h 4253167"/>
              <a:gd name="connsiteX391" fmla="*/ 839111 w 6265589"/>
              <a:gd name="connsiteY391" fmla="*/ 1793187 h 4253167"/>
              <a:gd name="connsiteX392" fmla="*/ 653215 w 6265589"/>
              <a:gd name="connsiteY392" fmla="*/ 1680143 h 4253167"/>
              <a:gd name="connsiteX393" fmla="*/ 527610 w 6265589"/>
              <a:gd name="connsiteY393" fmla="*/ 1690191 h 4253167"/>
              <a:gd name="connsiteX394" fmla="*/ 489930 w 6265589"/>
              <a:gd name="connsiteY394" fmla="*/ 1534442 h 4253167"/>
              <a:gd name="connsiteX395" fmla="*/ 329156 w 6265589"/>
              <a:gd name="connsiteY395"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489740 w 6265589"/>
              <a:gd name="connsiteY385" fmla="*/ 1376180 h 4253167"/>
              <a:gd name="connsiteX386" fmla="*/ 1396793 w 6265589"/>
              <a:gd name="connsiteY386" fmla="*/ 1426423 h 4253167"/>
              <a:gd name="connsiteX387" fmla="*/ 1271187 w 6265589"/>
              <a:gd name="connsiteY387" fmla="*/ 1406326 h 4253167"/>
              <a:gd name="connsiteX388" fmla="*/ 1168193 w 6265589"/>
              <a:gd name="connsiteY388" fmla="*/ 1466615 h 4253167"/>
              <a:gd name="connsiteX389" fmla="*/ 1050126 w 6265589"/>
              <a:gd name="connsiteY389" fmla="*/ 1599757 h 4253167"/>
              <a:gd name="connsiteX390" fmla="*/ 924521 w 6265589"/>
              <a:gd name="connsiteY390" fmla="*/ 1705264 h 4253167"/>
              <a:gd name="connsiteX391" fmla="*/ 839111 w 6265589"/>
              <a:gd name="connsiteY391" fmla="*/ 1793187 h 4253167"/>
              <a:gd name="connsiteX392" fmla="*/ 653215 w 6265589"/>
              <a:gd name="connsiteY392" fmla="*/ 1680143 h 4253167"/>
              <a:gd name="connsiteX393" fmla="*/ 527610 w 6265589"/>
              <a:gd name="connsiteY393" fmla="*/ 1690191 h 4253167"/>
              <a:gd name="connsiteX394" fmla="*/ 489930 w 6265589"/>
              <a:gd name="connsiteY394" fmla="*/ 1534442 h 4253167"/>
              <a:gd name="connsiteX395" fmla="*/ 329156 w 6265589"/>
              <a:gd name="connsiteY395"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602784 w 6265589"/>
              <a:gd name="connsiteY385" fmla="*/ 1441495 h 4253167"/>
              <a:gd name="connsiteX386" fmla="*/ 1489740 w 6265589"/>
              <a:gd name="connsiteY386" fmla="*/ 1376180 h 4253167"/>
              <a:gd name="connsiteX387" fmla="*/ 1396793 w 6265589"/>
              <a:gd name="connsiteY387" fmla="*/ 1426423 h 4253167"/>
              <a:gd name="connsiteX388" fmla="*/ 1271187 w 6265589"/>
              <a:gd name="connsiteY388" fmla="*/ 1406326 h 4253167"/>
              <a:gd name="connsiteX389" fmla="*/ 1168193 w 6265589"/>
              <a:gd name="connsiteY389" fmla="*/ 1466615 h 4253167"/>
              <a:gd name="connsiteX390" fmla="*/ 1050126 w 6265589"/>
              <a:gd name="connsiteY390" fmla="*/ 1599757 h 4253167"/>
              <a:gd name="connsiteX391" fmla="*/ 924521 w 6265589"/>
              <a:gd name="connsiteY391" fmla="*/ 1705264 h 4253167"/>
              <a:gd name="connsiteX392" fmla="*/ 839111 w 6265589"/>
              <a:gd name="connsiteY392" fmla="*/ 1793187 h 4253167"/>
              <a:gd name="connsiteX393" fmla="*/ 653215 w 6265589"/>
              <a:gd name="connsiteY393" fmla="*/ 1680143 h 4253167"/>
              <a:gd name="connsiteX394" fmla="*/ 527610 w 6265589"/>
              <a:gd name="connsiteY394" fmla="*/ 1690191 h 4253167"/>
              <a:gd name="connsiteX395" fmla="*/ 489930 w 6265589"/>
              <a:gd name="connsiteY395" fmla="*/ 1534442 h 4253167"/>
              <a:gd name="connsiteX396" fmla="*/ 329156 w 6265589"/>
              <a:gd name="connsiteY396"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532446 w 6265589"/>
              <a:gd name="connsiteY385" fmla="*/ 1232991 h 4253167"/>
              <a:gd name="connsiteX386" fmla="*/ 1489740 w 6265589"/>
              <a:gd name="connsiteY386" fmla="*/ 1376180 h 4253167"/>
              <a:gd name="connsiteX387" fmla="*/ 1396793 w 6265589"/>
              <a:gd name="connsiteY387" fmla="*/ 1426423 h 4253167"/>
              <a:gd name="connsiteX388" fmla="*/ 1271187 w 6265589"/>
              <a:gd name="connsiteY388" fmla="*/ 1406326 h 4253167"/>
              <a:gd name="connsiteX389" fmla="*/ 1168193 w 6265589"/>
              <a:gd name="connsiteY389" fmla="*/ 1466615 h 4253167"/>
              <a:gd name="connsiteX390" fmla="*/ 1050126 w 6265589"/>
              <a:gd name="connsiteY390" fmla="*/ 1599757 h 4253167"/>
              <a:gd name="connsiteX391" fmla="*/ 924521 w 6265589"/>
              <a:gd name="connsiteY391" fmla="*/ 1705264 h 4253167"/>
              <a:gd name="connsiteX392" fmla="*/ 839111 w 6265589"/>
              <a:gd name="connsiteY392" fmla="*/ 1793187 h 4253167"/>
              <a:gd name="connsiteX393" fmla="*/ 653215 w 6265589"/>
              <a:gd name="connsiteY393" fmla="*/ 1680143 h 4253167"/>
              <a:gd name="connsiteX394" fmla="*/ 527610 w 6265589"/>
              <a:gd name="connsiteY394" fmla="*/ 1690191 h 4253167"/>
              <a:gd name="connsiteX395" fmla="*/ 489930 w 6265589"/>
              <a:gd name="connsiteY395" fmla="*/ 1534442 h 4253167"/>
              <a:gd name="connsiteX396" fmla="*/ 329156 w 6265589"/>
              <a:gd name="connsiteY396"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658050 w 6265589"/>
              <a:gd name="connsiteY385" fmla="*/ 1335987 h 4253167"/>
              <a:gd name="connsiteX386" fmla="*/ 1532446 w 6265589"/>
              <a:gd name="connsiteY386" fmla="*/ 1232991 h 4253167"/>
              <a:gd name="connsiteX387" fmla="*/ 1489740 w 6265589"/>
              <a:gd name="connsiteY387" fmla="*/ 1376180 h 4253167"/>
              <a:gd name="connsiteX388" fmla="*/ 1396793 w 6265589"/>
              <a:gd name="connsiteY388" fmla="*/ 1426423 h 4253167"/>
              <a:gd name="connsiteX389" fmla="*/ 1271187 w 6265589"/>
              <a:gd name="connsiteY389" fmla="*/ 1406326 h 4253167"/>
              <a:gd name="connsiteX390" fmla="*/ 1168193 w 6265589"/>
              <a:gd name="connsiteY390" fmla="*/ 1466615 h 4253167"/>
              <a:gd name="connsiteX391" fmla="*/ 1050126 w 6265589"/>
              <a:gd name="connsiteY391" fmla="*/ 1599757 h 4253167"/>
              <a:gd name="connsiteX392" fmla="*/ 924521 w 6265589"/>
              <a:gd name="connsiteY392" fmla="*/ 1705264 h 4253167"/>
              <a:gd name="connsiteX393" fmla="*/ 839111 w 6265589"/>
              <a:gd name="connsiteY393" fmla="*/ 1793187 h 4253167"/>
              <a:gd name="connsiteX394" fmla="*/ 653215 w 6265589"/>
              <a:gd name="connsiteY394" fmla="*/ 1680143 h 4253167"/>
              <a:gd name="connsiteX395" fmla="*/ 527610 w 6265589"/>
              <a:gd name="connsiteY395" fmla="*/ 1690191 h 4253167"/>
              <a:gd name="connsiteX396" fmla="*/ 489930 w 6265589"/>
              <a:gd name="connsiteY396" fmla="*/ 1534442 h 4253167"/>
              <a:gd name="connsiteX397" fmla="*/ 329156 w 6265589"/>
              <a:gd name="connsiteY397"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597760 w 6265589"/>
              <a:gd name="connsiteY385" fmla="*/ 1167677 h 4253167"/>
              <a:gd name="connsiteX386" fmla="*/ 1532446 w 6265589"/>
              <a:gd name="connsiteY386" fmla="*/ 1232991 h 4253167"/>
              <a:gd name="connsiteX387" fmla="*/ 1489740 w 6265589"/>
              <a:gd name="connsiteY387" fmla="*/ 1376180 h 4253167"/>
              <a:gd name="connsiteX388" fmla="*/ 1396793 w 6265589"/>
              <a:gd name="connsiteY388" fmla="*/ 1426423 h 4253167"/>
              <a:gd name="connsiteX389" fmla="*/ 1271187 w 6265589"/>
              <a:gd name="connsiteY389" fmla="*/ 1406326 h 4253167"/>
              <a:gd name="connsiteX390" fmla="*/ 1168193 w 6265589"/>
              <a:gd name="connsiteY390" fmla="*/ 1466615 h 4253167"/>
              <a:gd name="connsiteX391" fmla="*/ 1050126 w 6265589"/>
              <a:gd name="connsiteY391" fmla="*/ 1599757 h 4253167"/>
              <a:gd name="connsiteX392" fmla="*/ 924521 w 6265589"/>
              <a:gd name="connsiteY392" fmla="*/ 1705264 h 4253167"/>
              <a:gd name="connsiteX393" fmla="*/ 839111 w 6265589"/>
              <a:gd name="connsiteY393" fmla="*/ 1793187 h 4253167"/>
              <a:gd name="connsiteX394" fmla="*/ 653215 w 6265589"/>
              <a:gd name="connsiteY394" fmla="*/ 1680143 h 4253167"/>
              <a:gd name="connsiteX395" fmla="*/ 527610 w 6265589"/>
              <a:gd name="connsiteY395" fmla="*/ 1690191 h 4253167"/>
              <a:gd name="connsiteX396" fmla="*/ 489930 w 6265589"/>
              <a:gd name="connsiteY396" fmla="*/ 1534442 h 4253167"/>
              <a:gd name="connsiteX397" fmla="*/ 329156 w 6265589"/>
              <a:gd name="connsiteY397"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871578 w 6265589"/>
              <a:gd name="connsiteY385" fmla="*/ 1428934 h 4253167"/>
              <a:gd name="connsiteX386" fmla="*/ 1597760 w 6265589"/>
              <a:gd name="connsiteY386" fmla="*/ 1167677 h 4253167"/>
              <a:gd name="connsiteX387" fmla="*/ 1532446 w 6265589"/>
              <a:gd name="connsiteY387" fmla="*/ 1232991 h 4253167"/>
              <a:gd name="connsiteX388" fmla="*/ 1489740 w 6265589"/>
              <a:gd name="connsiteY388" fmla="*/ 1376180 h 4253167"/>
              <a:gd name="connsiteX389" fmla="*/ 1396793 w 6265589"/>
              <a:gd name="connsiteY389" fmla="*/ 1426423 h 4253167"/>
              <a:gd name="connsiteX390" fmla="*/ 1271187 w 6265589"/>
              <a:gd name="connsiteY390" fmla="*/ 1406326 h 4253167"/>
              <a:gd name="connsiteX391" fmla="*/ 1168193 w 6265589"/>
              <a:gd name="connsiteY391" fmla="*/ 1466615 h 4253167"/>
              <a:gd name="connsiteX392" fmla="*/ 1050126 w 6265589"/>
              <a:gd name="connsiteY392" fmla="*/ 1599757 h 4253167"/>
              <a:gd name="connsiteX393" fmla="*/ 924521 w 6265589"/>
              <a:gd name="connsiteY393" fmla="*/ 1705264 h 4253167"/>
              <a:gd name="connsiteX394" fmla="*/ 839111 w 6265589"/>
              <a:gd name="connsiteY394" fmla="*/ 1793187 h 4253167"/>
              <a:gd name="connsiteX395" fmla="*/ 653215 w 6265589"/>
              <a:gd name="connsiteY395" fmla="*/ 1680143 h 4253167"/>
              <a:gd name="connsiteX396" fmla="*/ 527610 w 6265589"/>
              <a:gd name="connsiteY396" fmla="*/ 1690191 h 4253167"/>
              <a:gd name="connsiteX397" fmla="*/ 489930 w 6265589"/>
              <a:gd name="connsiteY397" fmla="*/ 1534442 h 4253167"/>
              <a:gd name="connsiteX398" fmla="*/ 329156 w 6265589"/>
              <a:gd name="connsiteY398"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740950 w 6265589"/>
              <a:gd name="connsiteY385" fmla="*/ 1328450 h 4253167"/>
              <a:gd name="connsiteX386" fmla="*/ 1597760 w 6265589"/>
              <a:gd name="connsiteY386" fmla="*/ 1167677 h 4253167"/>
              <a:gd name="connsiteX387" fmla="*/ 1532446 w 6265589"/>
              <a:gd name="connsiteY387" fmla="*/ 1232991 h 4253167"/>
              <a:gd name="connsiteX388" fmla="*/ 1489740 w 6265589"/>
              <a:gd name="connsiteY388" fmla="*/ 1376180 h 4253167"/>
              <a:gd name="connsiteX389" fmla="*/ 1396793 w 6265589"/>
              <a:gd name="connsiteY389" fmla="*/ 1426423 h 4253167"/>
              <a:gd name="connsiteX390" fmla="*/ 1271187 w 6265589"/>
              <a:gd name="connsiteY390" fmla="*/ 1406326 h 4253167"/>
              <a:gd name="connsiteX391" fmla="*/ 1168193 w 6265589"/>
              <a:gd name="connsiteY391" fmla="*/ 1466615 h 4253167"/>
              <a:gd name="connsiteX392" fmla="*/ 1050126 w 6265589"/>
              <a:gd name="connsiteY392" fmla="*/ 1599757 h 4253167"/>
              <a:gd name="connsiteX393" fmla="*/ 924521 w 6265589"/>
              <a:gd name="connsiteY393" fmla="*/ 1705264 h 4253167"/>
              <a:gd name="connsiteX394" fmla="*/ 839111 w 6265589"/>
              <a:gd name="connsiteY394" fmla="*/ 1793187 h 4253167"/>
              <a:gd name="connsiteX395" fmla="*/ 653215 w 6265589"/>
              <a:gd name="connsiteY395" fmla="*/ 1680143 h 4253167"/>
              <a:gd name="connsiteX396" fmla="*/ 527610 w 6265589"/>
              <a:gd name="connsiteY396" fmla="*/ 1690191 h 4253167"/>
              <a:gd name="connsiteX397" fmla="*/ 489930 w 6265589"/>
              <a:gd name="connsiteY397" fmla="*/ 1534442 h 4253167"/>
              <a:gd name="connsiteX398" fmla="*/ 329156 w 6265589"/>
              <a:gd name="connsiteY398"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022303 w 6265589"/>
              <a:gd name="connsiteY385" fmla="*/ 1592220 h 4253167"/>
              <a:gd name="connsiteX386" fmla="*/ 1740950 w 6265589"/>
              <a:gd name="connsiteY386" fmla="*/ 1328450 h 4253167"/>
              <a:gd name="connsiteX387" fmla="*/ 1597760 w 6265589"/>
              <a:gd name="connsiteY387" fmla="*/ 1167677 h 4253167"/>
              <a:gd name="connsiteX388" fmla="*/ 1532446 w 6265589"/>
              <a:gd name="connsiteY388" fmla="*/ 1232991 h 4253167"/>
              <a:gd name="connsiteX389" fmla="*/ 1489740 w 6265589"/>
              <a:gd name="connsiteY389" fmla="*/ 1376180 h 4253167"/>
              <a:gd name="connsiteX390" fmla="*/ 1396793 w 6265589"/>
              <a:gd name="connsiteY390" fmla="*/ 1426423 h 4253167"/>
              <a:gd name="connsiteX391" fmla="*/ 1271187 w 6265589"/>
              <a:gd name="connsiteY391" fmla="*/ 1406326 h 4253167"/>
              <a:gd name="connsiteX392" fmla="*/ 1168193 w 6265589"/>
              <a:gd name="connsiteY392" fmla="*/ 1466615 h 4253167"/>
              <a:gd name="connsiteX393" fmla="*/ 1050126 w 6265589"/>
              <a:gd name="connsiteY393" fmla="*/ 1599757 h 4253167"/>
              <a:gd name="connsiteX394" fmla="*/ 924521 w 6265589"/>
              <a:gd name="connsiteY394" fmla="*/ 1705264 h 4253167"/>
              <a:gd name="connsiteX395" fmla="*/ 839111 w 6265589"/>
              <a:gd name="connsiteY395" fmla="*/ 1793187 h 4253167"/>
              <a:gd name="connsiteX396" fmla="*/ 653215 w 6265589"/>
              <a:gd name="connsiteY396" fmla="*/ 1680143 h 4253167"/>
              <a:gd name="connsiteX397" fmla="*/ 527610 w 6265589"/>
              <a:gd name="connsiteY397" fmla="*/ 1690191 h 4253167"/>
              <a:gd name="connsiteX398" fmla="*/ 489930 w 6265589"/>
              <a:gd name="connsiteY398" fmla="*/ 1534442 h 4253167"/>
              <a:gd name="connsiteX399" fmla="*/ 329156 w 6265589"/>
              <a:gd name="connsiteY399"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1916796 w 6265589"/>
              <a:gd name="connsiteY385" fmla="*/ 1273185 h 4253167"/>
              <a:gd name="connsiteX386" fmla="*/ 1740950 w 6265589"/>
              <a:gd name="connsiteY386" fmla="*/ 1328450 h 4253167"/>
              <a:gd name="connsiteX387" fmla="*/ 1597760 w 6265589"/>
              <a:gd name="connsiteY387" fmla="*/ 1167677 h 4253167"/>
              <a:gd name="connsiteX388" fmla="*/ 1532446 w 6265589"/>
              <a:gd name="connsiteY388" fmla="*/ 1232991 h 4253167"/>
              <a:gd name="connsiteX389" fmla="*/ 1489740 w 6265589"/>
              <a:gd name="connsiteY389" fmla="*/ 1376180 h 4253167"/>
              <a:gd name="connsiteX390" fmla="*/ 1396793 w 6265589"/>
              <a:gd name="connsiteY390" fmla="*/ 1426423 h 4253167"/>
              <a:gd name="connsiteX391" fmla="*/ 1271187 w 6265589"/>
              <a:gd name="connsiteY391" fmla="*/ 1406326 h 4253167"/>
              <a:gd name="connsiteX392" fmla="*/ 1168193 w 6265589"/>
              <a:gd name="connsiteY392" fmla="*/ 1466615 h 4253167"/>
              <a:gd name="connsiteX393" fmla="*/ 1050126 w 6265589"/>
              <a:gd name="connsiteY393" fmla="*/ 1599757 h 4253167"/>
              <a:gd name="connsiteX394" fmla="*/ 924521 w 6265589"/>
              <a:gd name="connsiteY394" fmla="*/ 1705264 h 4253167"/>
              <a:gd name="connsiteX395" fmla="*/ 839111 w 6265589"/>
              <a:gd name="connsiteY395" fmla="*/ 1793187 h 4253167"/>
              <a:gd name="connsiteX396" fmla="*/ 653215 w 6265589"/>
              <a:gd name="connsiteY396" fmla="*/ 1680143 h 4253167"/>
              <a:gd name="connsiteX397" fmla="*/ 527610 w 6265589"/>
              <a:gd name="connsiteY397" fmla="*/ 1690191 h 4253167"/>
              <a:gd name="connsiteX398" fmla="*/ 489930 w 6265589"/>
              <a:gd name="connsiteY398" fmla="*/ 1534442 h 4253167"/>
              <a:gd name="connsiteX399" fmla="*/ 329156 w 6265589"/>
              <a:gd name="connsiteY399"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067521 w 6265589"/>
              <a:gd name="connsiteY385" fmla="*/ 1499273 h 4253167"/>
              <a:gd name="connsiteX386" fmla="*/ 1916796 w 6265589"/>
              <a:gd name="connsiteY386" fmla="*/ 1273185 h 4253167"/>
              <a:gd name="connsiteX387" fmla="*/ 1740950 w 6265589"/>
              <a:gd name="connsiteY387" fmla="*/ 1328450 h 4253167"/>
              <a:gd name="connsiteX388" fmla="*/ 1597760 w 6265589"/>
              <a:gd name="connsiteY388" fmla="*/ 1167677 h 4253167"/>
              <a:gd name="connsiteX389" fmla="*/ 1532446 w 6265589"/>
              <a:gd name="connsiteY389" fmla="*/ 1232991 h 4253167"/>
              <a:gd name="connsiteX390" fmla="*/ 1489740 w 6265589"/>
              <a:gd name="connsiteY390" fmla="*/ 1376180 h 4253167"/>
              <a:gd name="connsiteX391" fmla="*/ 1396793 w 6265589"/>
              <a:gd name="connsiteY391" fmla="*/ 1426423 h 4253167"/>
              <a:gd name="connsiteX392" fmla="*/ 1271187 w 6265589"/>
              <a:gd name="connsiteY392" fmla="*/ 1406326 h 4253167"/>
              <a:gd name="connsiteX393" fmla="*/ 1168193 w 6265589"/>
              <a:gd name="connsiteY393" fmla="*/ 1466615 h 4253167"/>
              <a:gd name="connsiteX394" fmla="*/ 1050126 w 6265589"/>
              <a:gd name="connsiteY394" fmla="*/ 1599757 h 4253167"/>
              <a:gd name="connsiteX395" fmla="*/ 924521 w 6265589"/>
              <a:gd name="connsiteY395" fmla="*/ 1705264 h 4253167"/>
              <a:gd name="connsiteX396" fmla="*/ 839111 w 6265589"/>
              <a:gd name="connsiteY396" fmla="*/ 1793187 h 4253167"/>
              <a:gd name="connsiteX397" fmla="*/ 653215 w 6265589"/>
              <a:gd name="connsiteY397" fmla="*/ 1680143 h 4253167"/>
              <a:gd name="connsiteX398" fmla="*/ 527610 w 6265589"/>
              <a:gd name="connsiteY398" fmla="*/ 1690191 h 4253167"/>
              <a:gd name="connsiteX399" fmla="*/ 489930 w 6265589"/>
              <a:gd name="connsiteY399" fmla="*/ 1534442 h 4253167"/>
              <a:gd name="connsiteX400" fmla="*/ 329156 w 6265589"/>
              <a:gd name="connsiteY400"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042400 w 6265589"/>
              <a:gd name="connsiteY385" fmla="*/ 1230480 h 4253167"/>
              <a:gd name="connsiteX386" fmla="*/ 1916796 w 6265589"/>
              <a:gd name="connsiteY386" fmla="*/ 1273185 h 4253167"/>
              <a:gd name="connsiteX387" fmla="*/ 1740950 w 6265589"/>
              <a:gd name="connsiteY387" fmla="*/ 1328450 h 4253167"/>
              <a:gd name="connsiteX388" fmla="*/ 1597760 w 6265589"/>
              <a:gd name="connsiteY388" fmla="*/ 1167677 h 4253167"/>
              <a:gd name="connsiteX389" fmla="*/ 1532446 w 6265589"/>
              <a:gd name="connsiteY389" fmla="*/ 1232991 h 4253167"/>
              <a:gd name="connsiteX390" fmla="*/ 1489740 w 6265589"/>
              <a:gd name="connsiteY390" fmla="*/ 1376180 h 4253167"/>
              <a:gd name="connsiteX391" fmla="*/ 1396793 w 6265589"/>
              <a:gd name="connsiteY391" fmla="*/ 1426423 h 4253167"/>
              <a:gd name="connsiteX392" fmla="*/ 1271187 w 6265589"/>
              <a:gd name="connsiteY392" fmla="*/ 1406326 h 4253167"/>
              <a:gd name="connsiteX393" fmla="*/ 1168193 w 6265589"/>
              <a:gd name="connsiteY393" fmla="*/ 1466615 h 4253167"/>
              <a:gd name="connsiteX394" fmla="*/ 1050126 w 6265589"/>
              <a:gd name="connsiteY394" fmla="*/ 1599757 h 4253167"/>
              <a:gd name="connsiteX395" fmla="*/ 924521 w 6265589"/>
              <a:gd name="connsiteY395" fmla="*/ 1705264 h 4253167"/>
              <a:gd name="connsiteX396" fmla="*/ 839111 w 6265589"/>
              <a:gd name="connsiteY396" fmla="*/ 1793187 h 4253167"/>
              <a:gd name="connsiteX397" fmla="*/ 653215 w 6265589"/>
              <a:gd name="connsiteY397" fmla="*/ 1680143 h 4253167"/>
              <a:gd name="connsiteX398" fmla="*/ 527610 w 6265589"/>
              <a:gd name="connsiteY398" fmla="*/ 1690191 h 4253167"/>
              <a:gd name="connsiteX399" fmla="*/ 489930 w 6265589"/>
              <a:gd name="connsiteY399" fmla="*/ 1534442 h 4253167"/>
              <a:gd name="connsiteX400" fmla="*/ 329156 w 6265589"/>
              <a:gd name="connsiteY400"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173028 w 6265589"/>
              <a:gd name="connsiteY385" fmla="*/ 1539466 h 4253167"/>
              <a:gd name="connsiteX386" fmla="*/ 2042400 w 6265589"/>
              <a:gd name="connsiteY386" fmla="*/ 1230480 h 4253167"/>
              <a:gd name="connsiteX387" fmla="*/ 1916796 w 6265589"/>
              <a:gd name="connsiteY387" fmla="*/ 1273185 h 4253167"/>
              <a:gd name="connsiteX388" fmla="*/ 1740950 w 6265589"/>
              <a:gd name="connsiteY388" fmla="*/ 1328450 h 4253167"/>
              <a:gd name="connsiteX389" fmla="*/ 1597760 w 6265589"/>
              <a:gd name="connsiteY389" fmla="*/ 1167677 h 4253167"/>
              <a:gd name="connsiteX390" fmla="*/ 1532446 w 6265589"/>
              <a:gd name="connsiteY390" fmla="*/ 1232991 h 4253167"/>
              <a:gd name="connsiteX391" fmla="*/ 1489740 w 6265589"/>
              <a:gd name="connsiteY391" fmla="*/ 1376180 h 4253167"/>
              <a:gd name="connsiteX392" fmla="*/ 1396793 w 6265589"/>
              <a:gd name="connsiteY392" fmla="*/ 1426423 h 4253167"/>
              <a:gd name="connsiteX393" fmla="*/ 1271187 w 6265589"/>
              <a:gd name="connsiteY393" fmla="*/ 1406326 h 4253167"/>
              <a:gd name="connsiteX394" fmla="*/ 1168193 w 6265589"/>
              <a:gd name="connsiteY394" fmla="*/ 1466615 h 4253167"/>
              <a:gd name="connsiteX395" fmla="*/ 1050126 w 6265589"/>
              <a:gd name="connsiteY395" fmla="*/ 1599757 h 4253167"/>
              <a:gd name="connsiteX396" fmla="*/ 924521 w 6265589"/>
              <a:gd name="connsiteY396" fmla="*/ 1705264 h 4253167"/>
              <a:gd name="connsiteX397" fmla="*/ 839111 w 6265589"/>
              <a:gd name="connsiteY397" fmla="*/ 1793187 h 4253167"/>
              <a:gd name="connsiteX398" fmla="*/ 653215 w 6265589"/>
              <a:gd name="connsiteY398" fmla="*/ 1680143 h 4253167"/>
              <a:gd name="connsiteX399" fmla="*/ 527610 w 6265589"/>
              <a:gd name="connsiteY399" fmla="*/ 1690191 h 4253167"/>
              <a:gd name="connsiteX400" fmla="*/ 489930 w 6265589"/>
              <a:gd name="connsiteY400" fmla="*/ 1534442 h 4253167"/>
              <a:gd name="connsiteX401" fmla="*/ 329156 w 6265589"/>
              <a:gd name="connsiteY401"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107714 w 6265589"/>
              <a:gd name="connsiteY385" fmla="*/ 1295793 h 4253167"/>
              <a:gd name="connsiteX386" fmla="*/ 2042400 w 6265589"/>
              <a:gd name="connsiteY386" fmla="*/ 1230480 h 4253167"/>
              <a:gd name="connsiteX387" fmla="*/ 1916796 w 6265589"/>
              <a:gd name="connsiteY387" fmla="*/ 1273185 h 4253167"/>
              <a:gd name="connsiteX388" fmla="*/ 1740950 w 6265589"/>
              <a:gd name="connsiteY388" fmla="*/ 1328450 h 4253167"/>
              <a:gd name="connsiteX389" fmla="*/ 1597760 w 6265589"/>
              <a:gd name="connsiteY389" fmla="*/ 1167677 h 4253167"/>
              <a:gd name="connsiteX390" fmla="*/ 1532446 w 6265589"/>
              <a:gd name="connsiteY390" fmla="*/ 1232991 h 4253167"/>
              <a:gd name="connsiteX391" fmla="*/ 1489740 w 6265589"/>
              <a:gd name="connsiteY391" fmla="*/ 1376180 h 4253167"/>
              <a:gd name="connsiteX392" fmla="*/ 1396793 w 6265589"/>
              <a:gd name="connsiteY392" fmla="*/ 1426423 h 4253167"/>
              <a:gd name="connsiteX393" fmla="*/ 1271187 w 6265589"/>
              <a:gd name="connsiteY393" fmla="*/ 1406326 h 4253167"/>
              <a:gd name="connsiteX394" fmla="*/ 1168193 w 6265589"/>
              <a:gd name="connsiteY394" fmla="*/ 1466615 h 4253167"/>
              <a:gd name="connsiteX395" fmla="*/ 1050126 w 6265589"/>
              <a:gd name="connsiteY395" fmla="*/ 1599757 h 4253167"/>
              <a:gd name="connsiteX396" fmla="*/ 924521 w 6265589"/>
              <a:gd name="connsiteY396" fmla="*/ 1705264 h 4253167"/>
              <a:gd name="connsiteX397" fmla="*/ 839111 w 6265589"/>
              <a:gd name="connsiteY397" fmla="*/ 1793187 h 4253167"/>
              <a:gd name="connsiteX398" fmla="*/ 653215 w 6265589"/>
              <a:gd name="connsiteY398" fmla="*/ 1680143 h 4253167"/>
              <a:gd name="connsiteX399" fmla="*/ 527610 w 6265589"/>
              <a:gd name="connsiteY399" fmla="*/ 1690191 h 4253167"/>
              <a:gd name="connsiteX400" fmla="*/ 489930 w 6265589"/>
              <a:gd name="connsiteY400" fmla="*/ 1534442 h 4253167"/>
              <a:gd name="connsiteX401" fmla="*/ 329156 w 6265589"/>
              <a:gd name="connsiteY401"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200661 w 6265589"/>
              <a:gd name="connsiteY385" fmla="*/ 1567099 h 4253167"/>
              <a:gd name="connsiteX386" fmla="*/ 2107714 w 6265589"/>
              <a:gd name="connsiteY386" fmla="*/ 1295793 h 4253167"/>
              <a:gd name="connsiteX387" fmla="*/ 2042400 w 6265589"/>
              <a:gd name="connsiteY387" fmla="*/ 1230480 h 4253167"/>
              <a:gd name="connsiteX388" fmla="*/ 1916796 w 6265589"/>
              <a:gd name="connsiteY388" fmla="*/ 1273185 h 4253167"/>
              <a:gd name="connsiteX389" fmla="*/ 1740950 w 6265589"/>
              <a:gd name="connsiteY389" fmla="*/ 1328450 h 4253167"/>
              <a:gd name="connsiteX390" fmla="*/ 1597760 w 6265589"/>
              <a:gd name="connsiteY390" fmla="*/ 1167677 h 4253167"/>
              <a:gd name="connsiteX391" fmla="*/ 1532446 w 6265589"/>
              <a:gd name="connsiteY391" fmla="*/ 1232991 h 4253167"/>
              <a:gd name="connsiteX392" fmla="*/ 1489740 w 6265589"/>
              <a:gd name="connsiteY392" fmla="*/ 1376180 h 4253167"/>
              <a:gd name="connsiteX393" fmla="*/ 1396793 w 6265589"/>
              <a:gd name="connsiteY393" fmla="*/ 1426423 h 4253167"/>
              <a:gd name="connsiteX394" fmla="*/ 1271187 w 6265589"/>
              <a:gd name="connsiteY394" fmla="*/ 1406326 h 4253167"/>
              <a:gd name="connsiteX395" fmla="*/ 1168193 w 6265589"/>
              <a:gd name="connsiteY395" fmla="*/ 1466615 h 4253167"/>
              <a:gd name="connsiteX396" fmla="*/ 1050126 w 6265589"/>
              <a:gd name="connsiteY396" fmla="*/ 1599757 h 4253167"/>
              <a:gd name="connsiteX397" fmla="*/ 924521 w 6265589"/>
              <a:gd name="connsiteY397" fmla="*/ 1705264 h 4253167"/>
              <a:gd name="connsiteX398" fmla="*/ 839111 w 6265589"/>
              <a:gd name="connsiteY398" fmla="*/ 1793187 h 4253167"/>
              <a:gd name="connsiteX399" fmla="*/ 653215 w 6265589"/>
              <a:gd name="connsiteY399" fmla="*/ 1680143 h 4253167"/>
              <a:gd name="connsiteX400" fmla="*/ 527610 w 6265589"/>
              <a:gd name="connsiteY400" fmla="*/ 1690191 h 4253167"/>
              <a:gd name="connsiteX401" fmla="*/ 489930 w 6265589"/>
              <a:gd name="connsiteY401" fmla="*/ 1534442 h 4253167"/>
              <a:gd name="connsiteX402" fmla="*/ 329156 w 6265589"/>
              <a:gd name="connsiteY402"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145395 w 6265589"/>
              <a:gd name="connsiteY385" fmla="*/ 1506809 h 4253167"/>
              <a:gd name="connsiteX386" fmla="*/ 2107714 w 6265589"/>
              <a:gd name="connsiteY386" fmla="*/ 1295793 h 4253167"/>
              <a:gd name="connsiteX387" fmla="*/ 2042400 w 6265589"/>
              <a:gd name="connsiteY387" fmla="*/ 1230480 h 4253167"/>
              <a:gd name="connsiteX388" fmla="*/ 1916796 w 6265589"/>
              <a:gd name="connsiteY388" fmla="*/ 1273185 h 4253167"/>
              <a:gd name="connsiteX389" fmla="*/ 1740950 w 6265589"/>
              <a:gd name="connsiteY389" fmla="*/ 1328450 h 4253167"/>
              <a:gd name="connsiteX390" fmla="*/ 1597760 w 6265589"/>
              <a:gd name="connsiteY390" fmla="*/ 1167677 h 4253167"/>
              <a:gd name="connsiteX391" fmla="*/ 1532446 w 6265589"/>
              <a:gd name="connsiteY391" fmla="*/ 1232991 h 4253167"/>
              <a:gd name="connsiteX392" fmla="*/ 1489740 w 6265589"/>
              <a:gd name="connsiteY392" fmla="*/ 1376180 h 4253167"/>
              <a:gd name="connsiteX393" fmla="*/ 1396793 w 6265589"/>
              <a:gd name="connsiteY393" fmla="*/ 1426423 h 4253167"/>
              <a:gd name="connsiteX394" fmla="*/ 1271187 w 6265589"/>
              <a:gd name="connsiteY394" fmla="*/ 1406326 h 4253167"/>
              <a:gd name="connsiteX395" fmla="*/ 1168193 w 6265589"/>
              <a:gd name="connsiteY395" fmla="*/ 1466615 h 4253167"/>
              <a:gd name="connsiteX396" fmla="*/ 1050126 w 6265589"/>
              <a:gd name="connsiteY396" fmla="*/ 1599757 h 4253167"/>
              <a:gd name="connsiteX397" fmla="*/ 924521 w 6265589"/>
              <a:gd name="connsiteY397" fmla="*/ 1705264 h 4253167"/>
              <a:gd name="connsiteX398" fmla="*/ 839111 w 6265589"/>
              <a:gd name="connsiteY398" fmla="*/ 1793187 h 4253167"/>
              <a:gd name="connsiteX399" fmla="*/ 653215 w 6265589"/>
              <a:gd name="connsiteY399" fmla="*/ 1680143 h 4253167"/>
              <a:gd name="connsiteX400" fmla="*/ 527610 w 6265589"/>
              <a:gd name="connsiteY400" fmla="*/ 1690191 h 4253167"/>
              <a:gd name="connsiteX401" fmla="*/ 489930 w 6265589"/>
              <a:gd name="connsiteY401" fmla="*/ 1534442 h 4253167"/>
              <a:gd name="connsiteX402" fmla="*/ 329156 w 6265589"/>
              <a:gd name="connsiteY402"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238343 w 6265589"/>
              <a:gd name="connsiteY385" fmla="*/ 1730385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281065 w 6265589"/>
              <a:gd name="connsiteY384" fmla="*/ 1818152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94464 w 6265589"/>
              <a:gd name="connsiteY383" fmla="*/ 193688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54271 w 6265589"/>
              <a:gd name="connsiteY383" fmla="*/ 191176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0" fmla="*/ 325351 w 6265589"/>
              <a:gd name="connsiteY0" fmla="*/ 1368238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54271 w 6265589"/>
              <a:gd name="connsiteY383" fmla="*/ 191176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404" fmla="*/ 325351 w 6265589"/>
              <a:gd name="connsiteY404" fmla="*/ 1368238 h 4253167"/>
              <a:gd name="connsiteX0" fmla="*/ 212307 w 6265589"/>
              <a:gd name="connsiteY0" fmla="*/ 1531524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54271 w 6265589"/>
              <a:gd name="connsiteY383" fmla="*/ 191176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404" fmla="*/ 212307 w 6265589"/>
              <a:gd name="connsiteY404" fmla="*/ 1531524 h 4253167"/>
              <a:gd name="connsiteX0" fmla="*/ 329156 w 6265589"/>
              <a:gd name="connsiteY0" fmla="*/ 1368645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54271 w 6265589"/>
              <a:gd name="connsiteY383" fmla="*/ 191176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32446 w 6265589"/>
              <a:gd name="connsiteY392" fmla="*/ 1232991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 name="connsiteX0" fmla="*/ 329156 w 6265589"/>
              <a:gd name="connsiteY0" fmla="*/ 1368645 h 4253167"/>
              <a:gd name="connsiteX1" fmla="*/ 365692 w 6265589"/>
              <a:gd name="connsiteY1" fmla="*/ 1290917 h 4253167"/>
              <a:gd name="connsiteX2" fmla="*/ 409395 w 6265589"/>
              <a:gd name="connsiteY2" fmla="*/ 1260661 h 4253167"/>
              <a:gd name="connsiteX3" fmla="*/ 369054 w 6265589"/>
              <a:gd name="connsiteY3" fmla="*/ 1166532 h 4253167"/>
              <a:gd name="connsiteX4" fmla="*/ 486715 w 6265589"/>
              <a:gd name="connsiteY4" fmla="*/ 1055594 h 4253167"/>
              <a:gd name="connsiteX5" fmla="*/ 557312 w 6265589"/>
              <a:gd name="connsiteY5" fmla="*/ 1005167 h 4253167"/>
              <a:gd name="connsiteX6" fmla="*/ 597654 w 6265589"/>
              <a:gd name="connsiteY6" fmla="*/ 806823 h 4253167"/>
              <a:gd name="connsiteX7" fmla="*/ 644718 w 6265589"/>
              <a:gd name="connsiteY7" fmla="*/ 699247 h 4253167"/>
              <a:gd name="connsiteX8" fmla="*/ 674974 w 6265589"/>
              <a:gd name="connsiteY8" fmla="*/ 679076 h 4253167"/>
              <a:gd name="connsiteX9" fmla="*/ 755657 w 6265589"/>
              <a:gd name="connsiteY9" fmla="*/ 692523 h 4253167"/>
              <a:gd name="connsiteX10" fmla="*/ 836339 w 6265589"/>
              <a:gd name="connsiteY10" fmla="*/ 692523 h 4253167"/>
              <a:gd name="connsiteX11" fmla="*/ 930468 w 6265589"/>
              <a:gd name="connsiteY11" fmla="*/ 763120 h 4253167"/>
              <a:gd name="connsiteX12" fmla="*/ 980895 w 6265589"/>
              <a:gd name="connsiteY12" fmla="*/ 830355 h 4253167"/>
              <a:gd name="connsiteX13" fmla="*/ 1064939 w 6265589"/>
              <a:gd name="connsiteY13" fmla="*/ 853888 h 4253167"/>
              <a:gd name="connsiteX14" fmla="*/ 1118727 w 6265589"/>
              <a:gd name="connsiteY14" fmla="*/ 894229 h 4253167"/>
              <a:gd name="connsiteX15" fmla="*/ 1155707 w 6265589"/>
              <a:gd name="connsiteY15" fmla="*/ 927847 h 4253167"/>
              <a:gd name="connsiteX16" fmla="*/ 1253198 w 6265589"/>
              <a:gd name="connsiteY16" fmla="*/ 800100 h 4253167"/>
              <a:gd name="connsiteX17" fmla="*/ 1306986 w 6265589"/>
              <a:gd name="connsiteY17" fmla="*/ 722779 h 4253167"/>
              <a:gd name="connsiteX18" fmla="*/ 1320433 w 6265589"/>
              <a:gd name="connsiteY18" fmla="*/ 635373 h 4253167"/>
              <a:gd name="connsiteX19" fmla="*/ 1320433 w 6265589"/>
              <a:gd name="connsiteY19" fmla="*/ 581585 h 4253167"/>
              <a:gd name="connsiteX20" fmla="*/ 1293539 w 6265589"/>
              <a:gd name="connsiteY20" fmla="*/ 541244 h 4253167"/>
              <a:gd name="connsiteX21" fmla="*/ 1253198 w 6265589"/>
              <a:gd name="connsiteY21" fmla="*/ 510988 h 4253167"/>
              <a:gd name="connsiteX22" fmla="*/ 1239751 w 6265589"/>
              <a:gd name="connsiteY22" fmla="*/ 474008 h 4253167"/>
              <a:gd name="connsiteX23" fmla="*/ 1202771 w 6265589"/>
              <a:gd name="connsiteY23" fmla="*/ 410135 h 4253167"/>
              <a:gd name="connsiteX24" fmla="*/ 1212857 w 6265589"/>
              <a:gd name="connsiteY24" fmla="*/ 336176 h 4253167"/>
              <a:gd name="connsiteX25" fmla="*/ 1219580 w 6265589"/>
              <a:gd name="connsiteY25" fmla="*/ 265579 h 4253167"/>
              <a:gd name="connsiteX26" fmla="*/ 1323795 w 6265589"/>
              <a:gd name="connsiteY26" fmla="*/ 262217 h 4253167"/>
              <a:gd name="connsiteX27" fmla="*/ 1384307 w 6265589"/>
              <a:gd name="connsiteY27" fmla="*/ 262217 h 4253167"/>
              <a:gd name="connsiteX28" fmla="*/ 1421286 w 6265589"/>
              <a:gd name="connsiteY28" fmla="*/ 285750 h 4253167"/>
              <a:gd name="connsiteX29" fmla="*/ 1458265 w 6265589"/>
              <a:gd name="connsiteY29" fmla="*/ 322729 h 4253167"/>
              <a:gd name="connsiteX30" fmla="*/ 1498607 w 6265589"/>
              <a:gd name="connsiteY30" fmla="*/ 221876 h 4253167"/>
              <a:gd name="connsiteX31" fmla="*/ 1582651 w 6265589"/>
              <a:gd name="connsiteY31" fmla="*/ 221876 h 4253167"/>
              <a:gd name="connsiteX32" fmla="*/ 1616268 w 6265589"/>
              <a:gd name="connsiteY32" fmla="*/ 279026 h 4253167"/>
              <a:gd name="connsiteX33" fmla="*/ 1686865 w 6265589"/>
              <a:gd name="connsiteY33" fmla="*/ 279026 h 4253167"/>
              <a:gd name="connsiteX34" fmla="*/ 1780995 w 6265589"/>
              <a:gd name="connsiteY34" fmla="*/ 215152 h 4253167"/>
              <a:gd name="connsiteX35" fmla="*/ 1824698 w 6265589"/>
              <a:gd name="connsiteY35" fmla="*/ 178173 h 4253167"/>
              <a:gd name="connsiteX36" fmla="*/ 1928912 w 6265589"/>
              <a:gd name="connsiteY36" fmla="*/ 174811 h 4253167"/>
              <a:gd name="connsiteX37" fmla="*/ 1996148 w 6265589"/>
              <a:gd name="connsiteY37" fmla="*/ 137832 h 4253167"/>
              <a:gd name="connsiteX38" fmla="*/ 2033127 w 6265589"/>
              <a:gd name="connsiteY38" fmla="*/ 137832 h 4253167"/>
              <a:gd name="connsiteX39" fmla="*/ 2056660 w 6265589"/>
              <a:gd name="connsiteY39" fmla="*/ 127747 h 4253167"/>
              <a:gd name="connsiteX40" fmla="*/ 2120533 w 6265589"/>
              <a:gd name="connsiteY40" fmla="*/ 73958 h 4253167"/>
              <a:gd name="connsiteX41" fmla="*/ 2157512 w 6265589"/>
              <a:gd name="connsiteY41" fmla="*/ 30255 h 4253167"/>
              <a:gd name="connsiteX42" fmla="*/ 2278536 w 6265589"/>
              <a:gd name="connsiteY42" fmla="*/ 20170 h 4253167"/>
              <a:gd name="connsiteX43" fmla="*/ 2386112 w 6265589"/>
              <a:gd name="connsiteY43" fmla="*/ 0 h 4253167"/>
              <a:gd name="connsiteX44" fmla="*/ 2446624 w 6265589"/>
              <a:gd name="connsiteY44" fmla="*/ 80682 h 4253167"/>
              <a:gd name="connsiteX45" fmla="*/ 2540754 w 6265589"/>
              <a:gd name="connsiteY45" fmla="*/ 171450 h 4253167"/>
              <a:gd name="connsiteX46" fmla="*/ 2651692 w 6265589"/>
              <a:gd name="connsiteY46" fmla="*/ 279026 h 4253167"/>
              <a:gd name="connsiteX47" fmla="*/ 2702118 w 6265589"/>
              <a:gd name="connsiteY47" fmla="*/ 366432 h 4253167"/>
              <a:gd name="connsiteX48" fmla="*/ 2839951 w 6265589"/>
              <a:gd name="connsiteY48" fmla="*/ 356347 h 4253167"/>
              <a:gd name="connsiteX49" fmla="*/ 2887015 w 6265589"/>
              <a:gd name="connsiteY49" fmla="*/ 504264 h 4253167"/>
              <a:gd name="connsiteX50" fmla="*/ 2947527 w 6265589"/>
              <a:gd name="connsiteY50" fmla="*/ 608479 h 4253167"/>
              <a:gd name="connsiteX51" fmla="*/ 3028210 w 6265589"/>
              <a:gd name="connsiteY51" fmla="*/ 652182 h 4253167"/>
              <a:gd name="connsiteX52" fmla="*/ 3162680 w 6265589"/>
              <a:gd name="connsiteY52" fmla="*/ 695885 h 4253167"/>
              <a:gd name="connsiteX53" fmla="*/ 3216468 w 6265589"/>
              <a:gd name="connsiteY53" fmla="*/ 716055 h 4253167"/>
              <a:gd name="connsiteX54" fmla="*/ 3280342 w 6265589"/>
              <a:gd name="connsiteY54" fmla="*/ 742950 h 4253167"/>
              <a:gd name="connsiteX55" fmla="*/ 3354301 w 6265589"/>
              <a:gd name="connsiteY55" fmla="*/ 689161 h 4253167"/>
              <a:gd name="connsiteX56" fmla="*/ 3482048 w 6265589"/>
              <a:gd name="connsiteY56" fmla="*/ 803461 h 4253167"/>
              <a:gd name="connsiteX57" fmla="*/ 3562730 w 6265589"/>
              <a:gd name="connsiteY57" fmla="*/ 880782 h 4253167"/>
              <a:gd name="connsiteX58" fmla="*/ 3643412 w 6265589"/>
              <a:gd name="connsiteY58" fmla="*/ 1008529 h 4253167"/>
              <a:gd name="connsiteX59" fmla="*/ 3720733 w 6265589"/>
              <a:gd name="connsiteY59" fmla="*/ 1186702 h 4253167"/>
              <a:gd name="connsiteX60" fmla="*/ 3764436 w 6265589"/>
              <a:gd name="connsiteY60" fmla="*/ 1290917 h 4253167"/>
              <a:gd name="connsiteX61" fmla="*/ 3761074 w 6265589"/>
              <a:gd name="connsiteY61" fmla="*/ 1405217 h 4253167"/>
              <a:gd name="connsiteX62" fmla="*/ 3868651 w 6265589"/>
              <a:gd name="connsiteY62" fmla="*/ 1475814 h 4253167"/>
              <a:gd name="connsiteX63" fmla="*/ 3915715 w 6265589"/>
              <a:gd name="connsiteY63" fmla="*/ 1506070 h 4253167"/>
              <a:gd name="connsiteX64" fmla="*/ 3895545 w 6265589"/>
              <a:gd name="connsiteY64" fmla="*/ 1563220 h 4253167"/>
              <a:gd name="connsiteX65" fmla="*/ 3885460 w 6265589"/>
              <a:gd name="connsiteY65" fmla="*/ 1623732 h 4253167"/>
              <a:gd name="connsiteX66" fmla="*/ 3848480 w 6265589"/>
              <a:gd name="connsiteY66" fmla="*/ 1667435 h 4253167"/>
              <a:gd name="connsiteX67" fmla="*/ 3811501 w 6265589"/>
              <a:gd name="connsiteY67" fmla="*/ 1684244 h 4253167"/>
              <a:gd name="connsiteX68" fmla="*/ 3808139 w 6265589"/>
              <a:gd name="connsiteY68" fmla="*/ 1734670 h 4253167"/>
              <a:gd name="connsiteX69" fmla="*/ 3781245 w 6265589"/>
              <a:gd name="connsiteY69" fmla="*/ 1771650 h 4253167"/>
              <a:gd name="connsiteX70" fmla="*/ 3808139 w 6265589"/>
              <a:gd name="connsiteY70" fmla="*/ 1845608 h 4253167"/>
              <a:gd name="connsiteX71" fmla="*/ 3888821 w 6265589"/>
              <a:gd name="connsiteY71" fmla="*/ 1875864 h 4253167"/>
              <a:gd name="connsiteX72" fmla="*/ 3915715 w 6265589"/>
              <a:gd name="connsiteY72" fmla="*/ 1896035 h 4253167"/>
              <a:gd name="connsiteX73" fmla="*/ 3982951 w 6265589"/>
              <a:gd name="connsiteY73" fmla="*/ 1885950 h 4253167"/>
              <a:gd name="connsiteX74" fmla="*/ 3993036 w 6265589"/>
              <a:gd name="connsiteY74" fmla="*/ 1869141 h 4253167"/>
              <a:gd name="connsiteX75" fmla="*/ 4036739 w 6265589"/>
              <a:gd name="connsiteY75" fmla="*/ 1892673 h 4253167"/>
              <a:gd name="connsiteX76" fmla="*/ 4107336 w 6265589"/>
              <a:gd name="connsiteY76" fmla="*/ 1848970 h 4253167"/>
              <a:gd name="connsiteX77" fmla="*/ 4177933 w 6265589"/>
              <a:gd name="connsiteY77" fmla="*/ 1818714 h 4253167"/>
              <a:gd name="connsiteX78" fmla="*/ 4295595 w 6265589"/>
              <a:gd name="connsiteY78" fmla="*/ 1811991 h 4253167"/>
              <a:gd name="connsiteX79" fmla="*/ 4423342 w 6265589"/>
              <a:gd name="connsiteY79" fmla="*/ 1811991 h 4253167"/>
              <a:gd name="connsiteX80" fmla="*/ 4497301 w 6265589"/>
              <a:gd name="connsiteY80" fmla="*/ 1811991 h 4253167"/>
              <a:gd name="connsiteX81" fmla="*/ 4517471 w 6265589"/>
              <a:gd name="connsiteY81" fmla="*/ 1852332 h 4253167"/>
              <a:gd name="connsiteX82" fmla="*/ 4567898 w 6265589"/>
              <a:gd name="connsiteY82" fmla="*/ 1859055 h 4253167"/>
              <a:gd name="connsiteX83" fmla="*/ 4598154 w 6265589"/>
              <a:gd name="connsiteY83" fmla="*/ 1899397 h 4253167"/>
              <a:gd name="connsiteX84" fmla="*/ 4658665 w 6265589"/>
              <a:gd name="connsiteY84" fmla="*/ 1912844 h 4253167"/>
              <a:gd name="connsiteX85" fmla="*/ 4702368 w 6265589"/>
              <a:gd name="connsiteY85" fmla="*/ 1892673 h 4253167"/>
              <a:gd name="connsiteX86" fmla="*/ 4749433 w 6265589"/>
              <a:gd name="connsiteY86" fmla="*/ 1946461 h 4253167"/>
              <a:gd name="connsiteX87" fmla="*/ 4803221 w 6265589"/>
              <a:gd name="connsiteY87" fmla="*/ 1936376 h 4253167"/>
              <a:gd name="connsiteX88" fmla="*/ 4836839 w 6265589"/>
              <a:gd name="connsiteY88" fmla="*/ 1933014 h 4253167"/>
              <a:gd name="connsiteX89" fmla="*/ 4897351 w 6265589"/>
              <a:gd name="connsiteY89" fmla="*/ 1929652 h 4253167"/>
              <a:gd name="connsiteX90" fmla="*/ 4944415 w 6265589"/>
              <a:gd name="connsiteY90" fmla="*/ 1902758 h 4253167"/>
              <a:gd name="connsiteX91" fmla="*/ 4991480 w 6265589"/>
              <a:gd name="connsiteY91" fmla="*/ 1845608 h 4253167"/>
              <a:gd name="connsiteX92" fmla="*/ 5011651 w 6265589"/>
              <a:gd name="connsiteY92" fmla="*/ 1822076 h 4253167"/>
              <a:gd name="connsiteX93" fmla="*/ 4954501 w 6265589"/>
              <a:gd name="connsiteY93" fmla="*/ 1775011 h 4253167"/>
              <a:gd name="connsiteX94" fmla="*/ 4904074 w 6265589"/>
              <a:gd name="connsiteY94" fmla="*/ 1751479 h 4253167"/>
              <a:gd name="connsiteX95" fmla="*/ 4846924 w 6265589"/>
              <a:gd name="connsiteY95" fmla="*/ 1694329 h 4253167"/>
              <a:gd name="connsiteX96" fmla="*/ 4786412 w 6265589"/>
              <a:gd name="connsiteY96" fmla="*/ 1653988 h 4253167"/>
              <a:gd name="connsiteX97" fmla="*/ 4705730 w 6265589"/>
              <a:gd name="connsiteY97" fmla="*/ 1580029 h 4253167"/>
              <a:gd name="connsiteX98" fmla="*/ 4638495 w 6265589"/>
              <a:gd name="connsiteY98" fmla="*/ 1543050 h 4253167"/>
              <a:gd name="connsiteX99" fmla="*/ 4611601 w 6265589"/>
              <a:gd name="connsiteY99" fmla="*/ 1519517 h 4253167"/>
              <a:gd name="connsiteX100" fmla="*/ 4551089 w 6265589"/>
              <a:gd name="connsiteY100" fmla="*/ 1489261 h 4253167"/>
              <a:gd name="connsiteX101" fmla="*/ 4490577 w 6265589"/>
              <a:gd name="connsiteY101" fmla="*/ 1499347 h 4253167"/>
              <a:gd name="connsiteX102" fmla="*/ 4443512 w 6265589"/>
              <a:gd name="connsiteY102" fmla="*/ 1519517 h 4253167"/>
              <a:gd name="connsiteX103" fmla="*/ 4399810 w 6265589"/>
              <a:gd name="connsiteY103" fmla="*/ 1613647 h 4253167"/>
              <a:gd name="connsiteX104" fmla="*/ 4339298 w 6265589"/>
              <a:gd name="connsiteY104" fmla="*/ 1643902 h 4253167"/>
              <a:gd name="connsiteX105" fmla="*/ 4309042 w 6265589"/>
              <a:gd name="connsiteY105" fmla="*/ 1590114 h 4253167"/>
              <a:gd name="connsiteX106" fmla="*/ 4265339 w 6265589"/>
              <a:gd name="connsiteY106" fmla="*/ 1569944 h 4253167"/>
              <a:gd name="connsiteX107" fmla="*/ 4255254 w 6265589"/>
              <a:gd name="connsiteY107" fmla="*/ 1539688 h 4253167"/>
              <a:gd name="connsiteX108" fmla="*/ 4278786 w 6265589"/>
              <a:gd name="connsiteY108" fmla="*/ 1509432 h 4253167"/>
              <a:gd name="connsiteX109" fmla="*/ 4278786 w 6265589"/>
              <a:gd name="connsiteY109" fmla="*/ 1442197 h 4253167"/>
              <a:gd name="connsiteX110" fmla="*/ 4430065 w 6265589"/>
              <a:gd name="connsiteY110" fmla="*/ 1344705 h 4253167"/>
              <a:gd name="connsiteX111" fmla="*/ 4470407 w 6265589"/>
              <a:gd name="connsiteY111" fmla="*/ 1378323 h 4253167"/>
              <a:gd name="connsiteX112" fmla="*/ 4561174 w 6265589"/>
              <a:gd name="connsiteY112" fmla="*/ 1378323 h 4253167"/>
              <a:gd name="connsiteX113" fmla="*/ 4608239 w 6265589"/>
              <a:gd name="connsiteY113" fmla="*/ 1381685 h 4253167"/>
              <a:gd name="connsiteX114" fmla="*/ 4665389 w 6265589"/>
              <a:gd name="connsiteY114" fmla="*/ 1341344 h 4253167"/>
              <a:gd name="connsiteX115" fmla="*/ 4840201 w 6265589"/>
              <a:gd name="connsiteY115" fmla="*/ 1371600 h 4253167"/>
              <a:gd name="connsiteX116" fmla="*/ 5102418 w 6265589"/>
              <a:gd name="connsiteY116" fmla="*/ 1479176 h 4253167"/>
              <a:gd name="connsiteX117" fmla="*/ 5230165 w 6265589"/>
              <a:gd name="connsiteY117" fmla="*/ 1590114 h 4253167"/>
              <a:gd name="connsiteX118" fmla="*/ 5421786 w 6265589"/>
              <a:gd name="connsiteY118" fmla="*/ 1650626 h 4253167"/>
              <a:gd name="connsiteX119" fmla="*/ 5593236 w 6265589"/>
              <a:gd name="connsiteY119" fmla="*/ 1727947 h 4253167"/>
              <a:gd name="connsiteX120" fmla="*/ 5653748 w 6265589"/>
              <a:gd name="connsiteY120" fmla="*/ 1741394 h 4253167"/>
              <a:gd name="connsiteX121" fmla="*/ 5727707 w 6265589"/>
              <a:gd name="connsiteY121" fmla="*/ 1835523 h 4253167"/>
              <a:gd name="connsiteX122" fmla="*/ 5778133 w 6265589"/>
              <a:gd name="connsiteY122" fmla="*/ 1899397 h 4253167"/>
              <a:gd name="connsiteX123" fmla="*/ 5778133 w 6265589"/>
              <a:gd name="connsiteY123" fmla="*/ 1899397 h 4253167"/>
              <a:gd name="connsiteX124" fmla="*/ 5868901 w 6265589"/>
              <a:gd name="connsiteY124" fmla="*/ 1939738 h 4253167"/>
              <a:gd name="connsiteX125" fmla="*/ 5868901 w 6265589"/>
              <a:gd name="connsiteY125" fmla="*/ 1976717 h 4253167"/>
              <a:gd name="connsiteX126" fmla="*/ 5828560 w 6265589"/>
              <a:gd name="connsiteY126" fmla="*/ 2010335 h 4253167"/>
              <a:gd name="connsiteX127" fmla="*/ 5805027 w 6265589"/>
              <a:gd name="connsiteY127" fmla="*/ 2030505 h 4253167"/>
              <a:gd name="connsiteX128" fmla="*/ 5791580 w 6265589"/>
              <a:gd name="connsiteY128" fmla="*/ 2097741 h 4253167"/>
              <a:gd name="connsiteX129" fmla="*/ 5768048 w 6265589"/>
              <a:gd name="connsiteY129" fmla="*/ 2151529 h 4253167"/>
              <a:gd name="connsiteX130" fmla="*/ 5761324 w 6265589"/>
              <a:gd name="connsiteY130" fmla="*/ 2249020 h 4253167"/>
              <a:gd name="connsiteX131" fmla="*/ 5788218 w 6265589"/>
              <a:gd name="connsiteY131" fmla="*/ 2312894 h 4253167"/>
              <a:gd name="connsiteX132" fmla="*/ 5868901 w 6265589"/>
              <a:gd name="connsiteY132" fmla="*/ 2296085 h 4253167"/>
              <a:gd name="connsiteX133" fmla="*/ 5889071 w 6265589"/>
              <a:gd name="connsiteY133" fmla="*/ 2484344 h 4253167"/>
              <a:gd name="connsiteX134" fmla="*/ 6026904 w 6265589"/>
              <a:gd name="connsiteY134" fmla="*/ 2800350 h 4253167"/>
              <a:gd name="connsiteX135" fmla="*/ 6141204 w 6265589"/>
              <a:gd name="connsiteY135" fmla="*/ 2847414 h 4253167"/>
              <a:gd name="connsiteX136" fmla="*/ 6245418 w 6265589"/>
              <a:gd name="connsiteY136" fmla="*/ 3015502 h 4253167"/>
              <a:gd name="connsiteX137" fmla="*/ 6265589 w 6265589"/>
              <a:gd name="connsiteY137" fmla="*/ 3153335 h 4253167"/>
              <a:gd name="connsiteX138" fmla="*/ 6151289 w 6265589"/>
              <a:gd name="connsiteY138" fmla="*/ 3284444 h 4253167"/>
              <a:gd name="connsiteX139" fmla="*/ 6073968 w 6265589"/>
              <a:gd name="connsiteY139" fmla="*/ 3418914 h 4253167"/>
              <a:gd name="connsiteX140" fmla="*/ 6050436 w 6265589"/>
              <a:gd name="connsiteY140" fmla="*/ 3432361 h 4253167"/>
              <a:gd name="connsiteX141" fmla="*/ 5979839 w 6265589"/>
              <a:gd name="connsiteY141" fmla="*/ 3395382 h 4253167"/>
              <a:gd name="connsiteX142" fmla="*/ 5929412 w 6265589"/>
              <a:gd name="connsiteY142" fmla="*/ 3287805 h 4253167"/>
              <a:gd name="connsiteX143" fmla="*/ 5868901 w 6265589"/>
              <a:gd name="connsiteY143" fmla="*/ 3277720 h 4253167"/>
              <a:gd name="connsiteX144" fmla="*/ 5808389 w 6265589"/>
              <a:gd name="connsiteY144" fmla="*/ 3324785 h 4253167"/>
              <a:gd name="connsiteX145" fmla="*/ 5796177 w 6265589"/>
              <a:gd name="connsiteY145" fmla="*/ 3420876 h 4253167"/>
              <a:gd name="connsiteX146" fmla="*/ 5829767 w 6265589"/>
              <a:gd name="connsiteY146" fmla="*/ 3491789 h 4253167"/>
              <a:gd name="connsiteX147" fmla="*/ 5919341 w 6265589"/>
              <a:gd name="connsiteY147" fmla="*/ 3532844 h 4253167"/>
              <a:gd name="connsiteX148" fmla="*/ 5273663 w 6265589"/>
              <a:gd name="connsiteY148" fmla="*/ 3484325 h 4253167"/>
              <a:gd name="connsiteX149" fmla="*/ 5228876 w 6265589"/>
              <a:gd name="connsiteY149" fmla="*/ 3271587 h 4253167"/>
              <a:gd name="connsiteX150" fmla="*/ 4941493 w 6265589"/>
              <a:gd name="connsiteY150" fmla="*/ 3256658 h 4253167"/>
              <a:gd name="connsiteX151" fmla="*/ 4769809 w 6265589"/>
              <a:gd name="connsiteY151" fmla="*/ 3368625 h 4253167"/>
              <a:gd name="connsiteX152" fmla="*/ 4642913 w 6265589"/>
              <a:gd name="connsiteY152" fmla="*/ 3499254 h 4253167"/>
              <a:gd name="connsiteX153" fmla="*/ 4538410 w 6265589"/>
              <a:gd name="connsiteY153" fmla="*/ 3663472 h 4253167"/>
              <a:gd name="connsiteX154" fmla="*/ 4646645 w 6265589"/>
              <a:gd name="connsiteY154" fmla="*/ 3988178 h 4253167"/>
              <a:gd name="connsiteX155" fmla="*/ 4545875 w 6265589"/>
              <a:gd name="connsiteY155" fmla="*/ 3988178 h 4253167"/>
              <a:gd name="connsiteX156" fmla="*/ 4460033 w 6265589"/>
              <a:gd name="connsiteY156" fmla="*/ 3816494 h 4253167"/>
              <a:gd name="connsiteX157" fmla="*/ 4407782 w 6265589"/>
              <a:gd name="connsiteY157" fmla="*/ 3697063 h 4253167"/>
              <a:gd name="connsiteX158" fmla="*/ 4336869 w 6265589"/>
              <a:gd name="connsiteY158" fmla="*/ 3670937 h 4253167"/>
              <a:gd name="connsiteX159" fmla="*/ 4292082 w 6265589"/>
              <a:gd name="connsiteY159" fmla="*/ 3738117 h 4253167"/>
              <a:gd name="connsiteX160" fmla="*/ 4236098 w 6265589"/>
              <a:gd name="connsiteY160" fmla="*/ 3723188 h 4253167"/>
              <a:gd name="connsiteX161" fmla="*/ 4254760 w 6265589"/>
              <a:gd name="connsiteY161" fmla="*/ 3823959 h 4253167"/>
              <a:gd name="connsiteX162" fmla="*/ 4333137 w 6265589"/>
              <a:gd name="connsiteY162" fmla="*/ 3950855 h 4253167"/>
              <a:gd name="connsiteX163" fmla="*/ 4407782 w 6265589"/>
              <a:gd name="connsiteY163" fmla="*/ 4062823 h 4253167"/>
              <a:gd name="connsiteX164" fmla="*/ 4426443 w 6265589"/>
              <a:gd name="connsiteY164" fmla="*/ 4137467 h 4253167"/>
              <a:gd name="connsiteX165" fmla="*/ 4284618 w 6265589"/>
              <a:gd name="connsiteY165" fmla="*/ 4178522 h 4253167"/>
              <a:gd name="connsiteX166" fmla="*/ 4284618 w 6265589"/>
              <a:gd name="connsiteY166" fmla="*/ 4230774 h 4253167"/>
              <a:gd name="connsiteX167" fmla="*/ 3989770 w 6265589"/>
              <a:gd name="connsiteY167" fmla="*/ 4253167 h 4253167"/>
              <a:gd name="connsiteX168" fmla="*/ 3896464 w 6265589"/>
              <a:gd name="connsiteY168" fmla="*/ 4081484 h 4253167"/>
              <a:gd name="connsiteX169" fmla="*/ 3754639 w 6265589"/>
              <a:gd name="connsiteY169" fmla="*/ 3868746 h 4253167"/>
              <a:gd name="connsiteX170" fmla="*/ 3653868 w 6265589"/>
              <a:gd name="connsiteY170" fmla="*/ 3633614 h 4253167"/>
              <a:gd name="connsiteX171" fmla="*/ 3523240 w 6265589"/>
              <a:gd name="connsiteY171" fmla="*/ 3417144 h 4253167"/>
              <a:gd name="connsiteX172" fmla="*/ 3306769 w 6265589"/>
              <a:gd name="connsiteY172" fmla="*/ 3320106 h 4253167"/>
              <a:gd name="connsiteX173" fmla="*/ 3205999 w 6265589"/>
              <a:gd name="connsiteY173" fmla="*/ 3320106 h 4253167"/>
              <a:gd name="connsiteX174" fmla="*/ 3023119 w 6265589"/>
              <a:gd name="connsiteY174" fmla="*/ 3267854 h 4253167"/>
              <a:gd name="connsiteX175" fmla="*/ 2922348 w 6265589"/>
              <a:gd name="connsiteY175" fmla="*/ 3256658 h 4253167"/>
              <a:gd name="connsiteX176" fmla="*/ 2784255 w 6265589"/>
              <a:gd name="connsiteY176" fmla="*/ 3338767 h 4253167"/>
              <a:gd name="connsiteX177" fmla="*/ 2500605 w 6265589"/>
              <a:gd name="connsiteY177" fmla="*/ 3447002 h 4253167"/>
              <a:gd name="connsiteX178" fmla="*/ 2168435 w 6265589"/>
              <a:gd name="connsiteY178" fmla="*/ 3237996 h 4253167"/>
              <a:gd name="connsiteX179" fmla="*/ 1918374 w 6265589"/>
              <a:gd name="connsiteY179" fmla="*/ 2999133 h 4253167"/>
              <a:gd name="connsiteX180" fmla="*/ 1724298 w 6265589"/>
              <a:gd name="connsiteY180" fmla="*/ 2887165 h 4253167"/>
              <a:gd name="connsiteX181" fmla="*/ 1638456 w 6265589"/>
              <a:gd name="connsiteY181" fmla="*/ 2827449 h 4253167"/>
              <a:gd name="connsiteX182" fmla="*/ 1507827 w 6265589"/>
              <a:gd name="connsiteY182" fmla="*/ 2607247 h 4253167"/>
              <a:gd name="connsiteX183" fmla="*/ 1313751 w 6265589"/>
              <a:gd name="connsiteY183" fmla="*/ 2554996 h 4253167"/>
              <a:gd name="connsiteX184" fmla="*/ 1280160 w 6265589"/>
              <a:gd name="connsiteY184" fmla="*/ 2308667 h 4253167"/>
              <a:gd name="connsiteX185" fmla="*/ 1104745 w 6265589"/>
              <a:gd name="connsiteY185" fmla="*/ 2248952 h 4253167"/>
              <a:gd name="connsiteX186" fmla="*/ 873346 w 6265589"/>
              <a:gd name="connsiteY186" fmla="*/ 2282542 h 4253167"/>
              <a:gd name="connsiteX187" fmla="*/ 750182 w 6265589"/>
              <a:gd name="connsiteY187" fmla="*/ 2271345 h 4253167"/>
              <a:gd name="connsiteX188" fmla="*/ 585963 w 6265589"/>
              <a:gd name="connsiteY188" fmla="*/ 2192968 h 4253167"/>
              <a:gd name="connsiteX189" fmla="*/ 395618 w 6265589"/>
              <a:gd name="connsiteY189" fmla="*/ 2136984 h 4253167"/>
              <a:gd name="connsiteX190" fmla="*/ 257525 w 6265589"/>
              <a:gd name="connsiteY190" fmla="*/ 2110858 h 4253167"/>
              <a:gd name="connsiteX191" fmla="*/ 111968 w 6265589"/>
              <a:gd name="connsiteY191" fmla="*/ 2114591 h 4253167"/>
              <a:gd name="connsiteX192" fmla="*/ 29858 w 6265589"/>
              <a:gd name="connsiteY192" fmla="*/ 2066072 h 4253167"/>
              <a:gd name="connsiteX193" fmla="*/ 0 w 6265589"/>
              <a:gd name="connsiteY193" fmla="*/ 2002623 h 4253167"/>
              <a:gd name="connsiteX194" fmla="*/ 93307 w 6265589"/>
              <a:gd name="connsiteY194" fmla="*/ 1935443 h 4253167"/>
              <a:gd name="connsiteX195" fmla="*/ 149290 w 6265589"/>
              <a:gd name="connsiteY195" fmla="*/ 1812279 h 4253167"/>
              <a:gd name="connsiteX196" fmla="*/ 231400 w 6265589"/>
              <a:gd name="connsiteY196" fmla="*/ 1789885 h 4253167"/>
              <a:gd name="connsiteX197" fmla="*/ 302312 w 6265589"/>
              <a:gd name="connsiteY197" fmla="*/ 1801082 h 4253167"/>
              <a:gd name="connsiteX198" fmla="*/ 376957 w 6265589"/>
              <a:gd name="connsiteY198" fmla="*/ 1752563 h 4253167"/>
              <a:gd name="connsiteX199" fmla="*/ 444138 w 6265589"/>
              <a:gd name="connsiteY199" fmla="*/ 1681650 h 4253167"/>
              <a:gd name="connsiteX200" fmla="*/ 529979 w 6265589"/>
              <a:gd name="connsiteY200" fmla="*/ 1681650 h 4253167"/>
              <a:gd name="connsiteX201" fmla="*/ 619553 w 6265589"/>
              <a:gd name="connsiteY201" fmla="*/ 1752563 h 4253167"/>
              <a:gd name="connsiteX202" fmla="*/ 709127 w 6265589"/>
              <a:gd name="connsiteY202" fmla="*/ 1797350 h 4253167"/>
              <a:gd name="connsiteX203" fmla="*/ 746449 w 6265589"/>
              <a:gd name="connsiteY203" fmla="*/ 1890656 h 4253167"/>
              <a:gd name="connsiteX204" fmla="*/ 839756 w 6265589"/>
              <a:gd name="connsiteY204" fmla="*/ 1853334 h 4253167"/>
              <a:gd name="connsiteX205" fmla="*/ 1089816 w 6265589"/>
              <a:gd name="connsiteY205" fmla="*/ 1860798 h 4253167"/>
              <a:gd name="connsiteX206" fmla="*/ 1261499 w 6265589"/>
              <a:gd name="connsiteY206" fmla="*/ 1864530 h 4253167"/>
              <a:gd name="connsiteX207" fmla="*/ 1377199 w 6265589"/>
              <a:gd name="connsiteY207" fmla="*/ 1898120 h 4253167"/>
              <a:gd name="connsiteX208" fmla="*/ 1463040 w 6265589"/>
              <a:gd name="connsiteY208" fmla="*/ 1957836 h 4253167"/>
              <a:gd name="connsiteX209" fmla="*/ 1604866 w 6265589"/>
              <a:gd name="connsiteY209" fmla="*/ 1942907 h 4253167"/>
              <a:gd name="connsiteX210" fmla="*/ 1675778 w 6265589"/>
              <a:gd name="connsiteY210" fmla="*/ 1998891 h 4253167"/>
              <a:gd name="connsiteX211" fmla="*/ 1720565 w 6265589"/>
              <a:gd name="connsiteY211" fmla="*/ 2028749 h 4253167"/>
              <a:gd name="connsiteX212" fmla="*/ 1869855 w 6265589"/>
              <a:gd name="connsiteY212" fmla="*/ 2028749 h 4253167"/>
              <a:gd name="connsiteX213" fmla="*/ 1981823 w 6265589"/>
              <a:gd name="connsiteY213" fmla="*/ 2129520 h 4253167"/>
              <a:gd name="connsiteX214" fmla="*/ 2004216 w 6265589"/>
              <a:gd name="connsiteY214" fmla="*/ 2237755 h 4253167"/>
              <a:gd name="connsiteX215" fmla="*/ 1951965 w 6265589"/>
              <a:gd name="connsiteY215" fmla="*/ 2256416 h 4253167"/>
              <a:gd name="connsiteX216" fmla="*/ 1948232 w 6265589"/>
              <a:gd name="connsiteY216" fmla="*/ 2390777 h 4253167"/>
              <a:gd name="connsiteX217" fmla="*/ 1884784 w 6265589"/>
              <a:gd name="connsiteY217" fmla="*/ 2480351 h 4253167"/>
              <a:gd name="connsiteX218" fmla="*/ 1843729 w 6265589"/>
              <a:gd name="connsiteY218" fmla="*/ 2491547 h 4253167"/>
              <a:gd name="connsiteX219" fmla="*/ 1888516 w 6265589"/>
              <a:gd name="connsiteY219" fmla="*/ 2517673 h 4253167"/>
              <a:gd name="connsiteX220" fmla="*/ 1903445 w 6265589"/>
              <a:gd name="connsiteY220" fmla="*/ 2584854 h 4253167"/>
              <a:gd name="connsiteX221" fmla="*/ 1993019 w 6265589"/>
              <a:gd name="connsiteY221" fmla="*/ 2674427 h 4253167"/>
              <a:gd name="connsiteX222" fmla="*/ 2108719 w 6265589"/>
              <a:gd name="connsiteY222" fmla="*/ 2674427 h 4253167"/>
              <a:gd name="connsiteX223" fmla="*/ 2250544 w 6265589"/>
              <a:gd name="connsiteY223" fmla="*/ 2771466 h 4253167"/>
              <a:gd name="connsiteX224" fmla="*/ 2287867 w 6265589"/>
              <a:gd name="connsiteY224" fmla="*/ 2819985 h 4253167"/>
              <a:gd name="connsiteX225" fmla="*/ 2306528 w 6265589"/>
              <a:gd name="connsiteY225" fmla="*/ 2913291 h 4253167"/>
              <a:gd name="connsiteX226" fmla="*/ 2369976 w 6265589"/>
              <a:gd name="connsiteY226" fmla="*/ 2965543 h 4253167"/>
              <a:gd name="connsiteX227" fmla="*/ 2470747 w 6265589"/>
              <a:gd name="connsiteY227" fmla="*/ 3021526 h 4253167"/>
              <a:gd name="connsiteX228" fmla="*/ 2545392 w 6265589"/>
              <a:gd name="connsiteY228" fmla="*/ 3073778 h 4253167"/>
              <a:gd name="connsiteX229" fmla="*/ 2593911 w 6265589"/>
              <a:gd name="connsiteY229" fmla="*/ 3122297 h 4253167"/>
              <a:gd name="connsiteX230" fmla="*/ 2631233 w 6265589"/>
              <a:gd name="connsiteY230" fmla="*/ 3122297 h 4253167"/>
              <a:gd name="connsiteX231" fmla="*/ 2683485 w 6265589"/>
              <a:gd name="connsiteY231" fmla="*/ 3099903 h 4253167"/>
              <a:gd name="connsiteX232" fmla="*/ 2683485 w 6265589"/>
              <a:gd name="connsiteY232" fmla="*/ 2980472 h 4253167"/>
              <a:gd name="connsiteX233" fmla="*/ 2683485 w 6265589"/>
              <a:gd name="connsiteY233" fmla="*/ 2939417 h 4253167"/>
              <a:gd name="connsiteX234" fmla="*/ 2851436 w 6265589"/>
              <a:gd name="connsiteY234" fmla="*/ 2887165 h 4253167"/>
              <a:gd name="connsiteX235" fmla="*/ 2993261 w 6265589"/>
              <a:gd name="connsiteY235" fmla="*/ 2879701 h 4253167"/>
              <a:gd name="connsiteX236" fmla="*/ 3120157 w 6265589"/>
              <a:gd name="connsiteY236" fmla="*/ 2905827 h 4253167"/>
              <a:gd name="connsiteX237" fmla="*/ 3187338 w 6265589"/>
              <a:gd name="connsiteY237" fmla="*/ 2984204 h 4253167"/>
              <a:gd name="connsiteX238" fmla="*/ 3202267 w 6265589"/>
              <a:gd name="connsiteY238" fmla="*/ 3028991 h 4253167"/>
              <a:gd name="connsiteX239" fmla="*/ 3332895 w 6265589"/>
              <a:gd name="connsiteY239" fmla="*/ 3055116 h 4253167"/>
              <a:gd name="connsiteX240" fmla="*/ 3362753 w 6265589"/>
              <a:gd name="connsiteY240" fmla="*/ 3073778 h 4253167"/>
              <a:gd name="connsiteX241" fmla="*/ 3426201 w 6265589"/>
              <a:gd name="connsiteY241" fmla="*/ 3084974 h 4253167"/>
              <a:gd name="connsiteX242" fmla="*/ 3526972 w 6265589"/>
              <a:gd name="connsiteY242" fmla="*/ 3122297 h 4253167"/>
              <a:gd name="connsiteX243" fmla="*/ 3560562 w 6265589"/>
              <a:gd name="connsiteY243" fmla="*/ 3170816 h 4253167"/>
              <a:gd name="connsiteX244" fmla="*/ 3612814 w 6265589"/>
              <a:gd name="connsiteY244" fmla="*/ 3196942 h 4253167"/>
              <a:gd name="connsiteX245" fmla="*/ 3650136 w 6265589"/>
              <a:gd name="connsiteY245" fmla="*/ 3226800 h 4253167"/>
              <a:gd name="connsiteX246" fmla="*/ 3732245 w 6265589"/>
              <a:gd name="connsiteY246" fmla="*/ 3223067 h 4253167"/>
              <a:gd name="connsiteX247" fmla="*/ 3750907 w 6265589"/>
              <a:gd name="connsiteY247" fmla="*/ 3237996 h 4253167"/>
              <a:gd name="connsiteX248" fmla="*/ 3855409 w 6265589"/>
              <a:gd name="connsiteY248" fmla="*/ 3178280 h 4253167"/>
              <a:gd name="connsiteX249" fmla="*/ 3922590 w 6265589"/>
              <a:gd name="connsiteY249" fmla="*/ 3178280 h 4253167"/>
              <a:gd name="connsiteX250" fmla="*/ 3937519 w 6265589"/>
              <a:gd name="connsiteY250" fmla="*/ 3167084 h 4253167"/>
              <a:gd name="connsiteX251" fmla="*/ 3971109 w 6265589"/>
              <a:gd name="connsiteY251" fmla="*/ 3178280 h 4253167"/>
              <a:gd name="connsiteX252" fmla="*/ 4068147 w 6265589"/>
              <a:gd name="connsiteY252" fmla="*/ 3178280 h 4253167"/>
              <a:gd name="connsiteX253" fmla="*/ 4142792 w 6265589"/>
              <a:gd name="connsiteY253" fmla="*/ 3226800 h 4253167"/>
              <a:gd name="connsiteX254" fmla="*/ 4247295 w 6265589"/>
              <a:gd name="connsiteY254" fmla="*/ 3234264 h 4253167"/>
              <a:gd name="connsiteX255" fmla="*/ 4310743 w 6265589"/>
              <a:gd name="connsiteY255" fmla="*/ 3223067 h 4253167"/>
              <a:gd name="connsiteX256" fmla="*/ 4359263 w 6265589"/>
              <a:gd name="connsiteY256" fmla="*/ 3092439 h 4253167"/>
              <a:gd name="connsiteX257" fmla="*/ 4400317 w 6265589"/>
              <a:gd name="connsiteY257" fmla="*/ 3028991 h 4253167"/>
              <a:gd name="connsiteX258" fmla="*/ 4396585 w 6265589"/>
              <a:gd name="connsiteY258" fmla="*/ 2946881 h 4253167"/>
              <a:gd name="connsiteX259" fmla="*/ 4400317 w 6265589"/>
              <a:gd name="connsiteY259" fmla="*/ 2849843 h 4253167"/>
              <a:gd name="connsiteX260" fmla="*/ 4467498 w 6265589"/>
              <a:gd name="connsiteY260" fmla="*/ 2775198 h 4253167"/>
              <a:gd name="connsiteX261" fmla="*/ 4441372 w 6265589"/>
              <a:gd name="connsiteY261" fmla="*/ 2678160 h 4253167"/>
              <a:gd name="connsiteX262" fmla="*/ 4441372 w 6265589"/>
              <a:gd name="connsiteY262" fmla="*/ 2633373 h 4253167"/>
              <a:gd name="connsiteX263" fmla="*/ 4404049 w 6265589"/>
              <a:gd name="connsiteY263" fmla="*/ 2607247 h 4253167"/>
              <a:gd name="connsiteX264" fmla="*/ 4262224 w 6265589"/>
              <a:gd name="connsiteY264" fmla="*/ 2666963 h 4253167"/>
              <a:gd name="connsiteX265" fmla="*/ 4187579 w 6265589"/>
              <a:gd name="connsiteY265" fmla="*/ 2681892 h 4253167"/>
              <a:gd name="connsiteX266" fmla="*/ 4086809 w 6265589"/>
              <a:gd name="connsiteY266" fmla="*/ 2625908 h 4253167"/>
              <a:gd name="connsiteX267" fmla="*/ 4030825 w 6265589"/>
              <a:gd name="connsiteY267" fmla="*/ 2596050 h 4253167"/>
              <a:gd name="connsiteX268" fmla="*/ 3915125 w 6265589"/>
              <a:gd name="connsiteY268" fmla="*/ 2659498 h 4253167"/>
              <a:gd name="connsiteX269" fmla="*/ 3806890 w 6265589"/>
              <a:gd name="connsiteY269" fmla="*/ 2655766 h 4253167"/>
              <a:gd name="connsiteX270" fmla="*/ 3750907 w 6265589"/>
              <a:gd name="connsiteY270" fmla="*/ 2614712 h 4253167"/>
              <a:gd name="connsiteX271" fmla="*/ 3653868 w 6265589"/>
              <a:gd name="connsiteY271" fmla="*/ 2599783 h 4253167"/>
              <a:gd name="connsiteX272" fmla="*/ 3615669 w 6265589"/>
              <a:gd name="connsiteY272" fmla="*/ 2504581 h 4253167"/>
              <a:gd name="connsiteX273" fmla="*/ 3605531 w 6265589"/>
              <a:gd name="connsiteY273" fmla="*/ 2453894 h 4253167"/>
              <a:gd name="connsiteX274" fmla="*/ 3567009 w 6265589"/>
              <a:gd name="connsiteY274" fmla="*/ 2415372 h 4253167"/>
              <a:gd name="connsiteX275" fmla="*/ 3583229 w 6265589"/>
              <a:gd name="connsiteY275" fmla="*/ 2378877 h 4253167"/>
              <a:gd name="connsiteX276" fmla="*/ 3560926 w 6265589"/>
              <a:gd name="connsiteY276" fmla="*/ 2352519 h 4253167"/>
              <a:gd name="connsiteX277" fmla="*/ 3483881 w 6265589"/>
              <a:gd name="connsiteY277" fmla="*/ 2340354 h 4253167"/>
              <a:gd name="connsiteX278" fmla="*/ 3461579 w 6265589"/>
              <a:gd name="connsiteY278" fmla="*/ 2279529 h 4253167"/>
              <a:gd name="connsiteX279" fmla="*/ 3469689 w 6265589"/>
              <a:gd name="connsiteY279" fmla="*/ 2224787 h 4253167"/>
              <a:gd name="connsiteX280" fmla="*/ 3538624 w 6265589"/>
              <a:gd name="connsiteY280" fmla="*/ 2224787 h 4253167"/>
              <a:gd name="connsiteX281" fmla="*/ 3479826 w 6265589"/>
              <a:gd name="connsiteY281" fmla="*/ 2172072 h 4253167"/>
              <a:gd name="connsiteX282" fmla="*/ 3520376 w 6265589"/>
              <a:gd name="connsiteY282" fmla="*/ 2121385 h 4253167"/>
              <a:gd name="connsiteX283" fmla="*/ 3516321 w 6265589"/>
              <a:gd name="connsiteY283" fmla="*/ 2056505 h 4253167"/>
              <a:gd name="connsiteX284" fmla="*/ 3542679 w 6265589"/>
              <a:gd name="connsiteY284" fmla="*/ 2022038 h 4253167"/>
              <a:gd name="connsiteX285" fmla="*/ 3542679 w 6265589"/>
              <a:gd name="connsiteY285" fmla="*/ 1991625 h 4253167"/>
              <a:gd name="connsiteX286" fmla="*/ 3477799 w 6265589"/>
              <a:gd name="connsiteY286" fmla="*/ 1971350 h 4253167"/>
              <a:gd name="connsiteX287" fmla="*/ 3461579 w 6265589"/>
              <a:gd name="connsiteY287" fmla="*/ 1957158 h 4253167"/>
              <a:gd name="connsiteX288" fmla="*/ 3443332 w 6265589"/>
              <a:gd name="connsiteY288" fmla="*/ 2003790 h 4253167"/>
              <a:gd name="connsiteX289" fmla="*/ 3410892 w 6265589"/>
              <a:gd name="connsiteY289" fmla="*/ 1981488 h 4253167"/>
              <a:gd name="connsiteX290" fmla="*/ 3390617 w 6265589"/>
              <a:gd name="connsiteY290" fmla="*/ 1973378 h 4253167"/>
              <a:gd name="connsiteX291" fmla="*/ 3364259 w 6265589"/>
              <a:gd name="connsiteY291" fmla="*/ 1993653 h 4253167"/>
              <a:gd name="connsiteX292" fmla="*/ 3390617 w 6265589"/>
              <a:gd name="connsiteY292" fmla="*/ 2011900 h 4253167"/>
              <a:gd name="connsiteX293" fmla="*/ 3366287 w 6265589"/>
              <a:gd name="connsiteY293" fmla="*/ 2066643 h 4253167"/>
              <a:gd name="connsiteX294" fmla="*/ 3341957 w 6265589"/>
              <a:gd name="connsiteY294" fmla="*/ 2088945 h 4253167"/>
              <a:gd name="connsiteX295" fmla="*/ 3268967 w 6265589"/>
              <a:gd name="connsiteY295" fmla="*/ 2072725 h 4253167"/>
              <a:gd name="connsiteX296" fmla="*/ 3252747 w 6265589"/>
              <a:gd name="connsiteY296" fmla="*/ 2050423 h 4253167"/>
              <a:gd name="connsiteX297" fmla="*/ 3275050 w 6265589"/>
              <a:gd name="connsiteY297" fmla="*/ 2119357 h 4253167"/>
              <a:gd name="connsiteX298" fmla="*/ 3285187 w 6265589"/>
              <a:gd name="connsiteY298" fmla="*/ 2155852 h 4253167"/>
              <a:gd name="connsiteX299" fmla="*/ 3358177 w 6265589"/>
              <a:gd name="connsiteY299" fmla="*/ 2192347 h 4253167"/>
              <a:gd name="connsiteX300" fmla="*/ 3356149 w 6265589"/>
              <a:gd name="connsiteY300" fmla="*/ 2224787 h 4253167"/>
              <a:gd name="connsiteX301" fmla="*/ 3412919 w 6265589"/>
              <a:gd name="connsiteY301" fmla="*/ 2251145 h 4253167"/>
              <a:gd name="connsiteX302" fmla="*/ 3380479 w 6265589"/>
              <a:gd name="connsiteY302" fmla="*/ 2313997 h 4253167"/>
              <a:gd name="connsiteX303" fmla="*/ 3341957 w 6265589"/>
              <a:gd name="connsiteY303" fmla="*/ 2338327 h 4253167"/>
              <a:gd name="connsiteX304" fmla="*/ 3309517 w 6265589"/>
              <a:gd name="connsiteY304" fmla="*/ 2372794 h 4253167"/>
              <a:gd name="connsiteX305" fmla="*/ 3287214 w 6265589"/>
              <a:gd name="connsiteY305" fmla="*/ 2374822 h 4253167"/>
              <a:gd name="connsiteX306" fmla="*/ 3264912 w 6265589"/>
              <a:gd name="connsiteY306" fmla="*/ 2358602 h 4253167"/>
              <a:gd name="connsiteX307" fmla="*/ 3244637 w 6265589"/>
              <a:gd name="connsiteY307" fmla="*/ 2409289 h 4253167"/>
              <a:gd name="connsiteX308" fmla="*/ 3218280 w 6265589"/>
              <a:gd name="connsiteY308" fmla="*/ 2423482 h 4253167"/>
              <a:gd name="connsiteX309" fmla="*/ 3216252 w 6265589"/>
              <a:gd name="connsiteY309" fmla="*/ 2464031 h 4253167"/>
              <a:gd name="connsiteX310" fmla="*/ 3139207 w 6265589"/>
              <a:gd name="connsiteY310" fmla="*/ 2470114 h 4253167"/>
              <a:gd name="connsiteX311" fmla="*/ 3102712 w 6265589"/>
              <a:gd name="connsiteY311" fmla="*/ 2449839 h 4253167"/>
              <a:gd name="connsiteX312" fmla="*/ 3033778 w 6265589"/>
              <a:gd name="connsiteY312" fmla="*/ 2425509 h 4253167"/>
              <a:gd name="connsiteX313" fmla="*/ 3009448 w 6265589"/>
              <a:gd name="connsiteY313" fmla="*/ 2413344 h 4253167"/>
              <a:gd name="connsiteX314" fmla="*/ 3015530 w 6265589"/>
              <a:gd name="connsiteY314" fmla="*/ 2378877 h 4253167"/>
              <a:gd name="connsiteX315" fmla="*/ 2985118 w 6265589"/>
              <a:gd name="connsiteY315" fmla="*/ 2311969 h 4253167"/>
              <a:gd name="connsiteX316" fmla="*/ 2993228 w 6265589"/>
              <a:gd name="connsiteY316" fmla="*/ 2263309 h 4253167"/>
              <a:gd name="connsiteX317" fmla="*/ 2993228 w 6265589"/>
              <a:gd name="connsiteY317" fmla="*/ 2230870 h 4253167"/>
              <a:gd name="connsiteX318" fmla="*/ 2940513 w 6265589"/>
              <a:gd name="connsiteY318" fmla="*/ 2216677 h 4253167"/>
              <a:gd name="connsiteX319" fmla="*/ 2938485 w 6265589"/>
              <a:gd name="connsiteY319" fmla="*/ 2188292 h 4253167"/>
              <a:gd name="connsiteX320" fmla="*/ 2940513 w 6265589"/>
              <a:gd name="connsiteY320" fmla="*/ 2141660 h 4253167"/>
              <a:gd name="connsiteX321" fmla="*/ 2944568 w 6265589"/>
              <a:gd name="connsiteY321" fmla="*/ 2125440 h 4253167"/>
              <a:gd name="connsiteX322" fmla="*/ 2901991 w 6265589"/>
              <a:gd name="connsiteY322" fmla="*/ 2070698 h 4253167"/>
              <a:gd name="connsiteX323" fmla="*/ 2837111 w 6265589"/>
              <a:gd name="connsiteY323" fmla="*/ 2007845 h 4253167"/>
              <a:gd name="connsiteX324" fmla="*/ 2837111 w 6265589"/>
              <a:gd name="connsiteY324" fmla="*/ 1987570 h 4253167"/>
              <a:gd name="connsiteX325" fmla="*/ 2865496 w 6265589"/>
              <a:gd name="connsiteY325" fmla="*/ 1973378 h 4253167"/>
              <a:gd name="connsiteX326" fmla="*/ 2835083 w 6265589"/>
              <a:gd name="connsiteY326" fmla="*/ 1940938 h 4253167"/>
              <a:gd name="connsiteX327" fmla="*/ 2831028 w 6265589"/>
              <a:gd name="connsiteY327" fmla="*/ 1861866 h 4253167"/>
              <a:gd name="connsiteX328" fmla="*/ 2855358 w 6265589"/>
              <a:gd name="connsiteY328" fmla="*/ 1819288 h 4253167"/>
              <a:gd name="connsiteX329" fmla="*/ 2855358 w 6265589"/>
              <a:gd name="connsiteY329" fmla="*/ 1819288 h 4253167"/>
              <a:gd name="connsiteX330" fmla="*/ 2885771 w 6265589"/>
              <a:gd name="connsiteY330" fmla="*/ 1732106 h 4253167"/>
              <a:gd name="connsiteX331" fmla="*/ 2822918 w 6265589"/>
              <a:gd name="connsiteY331" fmla="*/ 1689529 h 4253167"/>
              <a:gd name="connsiteX332" fmla="*/ 2784396 w 6265589"/>
              <a:gd name="connsiteY332" fmla="*/ 1648979 h 4253167"/>
              <a:gd name="connsiteX333" fmla="*/ 2753983 w 6265589"/>
              <a:gd name="connsiteY333" fmla="*/ 1612484 h 4253167"/>
              <a:gd name="connsiteX334" fmla="*/ 2674911 w 6265589"/>
              <a:gd name="connsiteY334" fmla="*/ 1594236 h 4253167"/>
              <a:gd name="connsiteX335" fmla="*/ 2658691 w 6265589"/>
              <a:gd name="connsiteY335" fmla="*/ 1586126 h 4253167"/>
              <a:gd name="connsiteX336" fmla="*/ 2652609 w 6265589"/>
              <a:gd name="connsiteY336" fmla="*/ 1523274 h 4253167"/>
              <a:gd name="connsiteX337" fmla="*/ 2608004 w 6265589"/>
              <a:gd name="connsiteY337" fmla="*/ 1470559 h 4253167"/>
              <a:gd name="connsiteX338" fmla="*/ 2559344 w 6265589"/>
              <a:gd name="connsiteY338" fmla="*/ 1419872 h 4253167"/>
              <a:gd name="connsiteX339" fmla="*/ 2526904 w 6265589"/>
              <a:gd name="connsiteY339" fmla="*/ 1371212 h 4253167"/>
              <a:gd name="connsiteX340" fmla="*/ 2510684 w 6265589"/>
              <a:gd name="connsiteY340" fmla="*/ 1328635 h 4253167"/>
              <a:gd name="connsiteX341" fmla="*/ 2496492 w 6265589"/>
              <a:gd name="connsiteY341" fmla="*/ 1310387 h 4253167"/>
              <a:gd name="connsiteX342" fmla="*/ 2490409 w 6265589"/>
              <a:gd name="connsiteY342" fmla="*/ 1271865 h 4253167"/>
              <a:gd name="connsiteX343" fmla="*/ 2464052 w 6265589"/>
              <a:gd name="connsiteY343" fmla="*/ 1239425 h 4253167"/>
              <a:gd name="connsiteX344" fmla="*/ 2447832 w 6265589"/>
              <a:gd name="connsiteY344" fmla="*/ 1209012 h 4253167"/>
              <a:gd name="connsiteX345" fmla="*/ 2449859 w 6265589"/>
              <a:gd name="connsiteY345" fmla="*/ 1170490 h 4253167"/>
              <a:gd name="connsiteX346" fmla="*/ 2455942 w 6265589"/>
              <a:gd name="connsiteY346" fmla="*/ 1146160 h 4253167"/>
              <a:gd name="connsiteX347" fmla="*/ 2419447 w 6265589"/>
              <a:gd name="connsiteY347" fmla="*/ 1148188 h 4253167"/>
              <a:gd name="connsiteX348" fmla="*/ 2415392 w 6265589"/>
              <a:gd name="connsiteY348" fmla="*/ 1170490 h 4253167"/>
              <a:gd name="connsiteX349" fmla="*/ 2387007 w 6265589"/>
              <a:gd name="connsiteY349" fmla="*/ 1219150 h 4253167"/>
              <a:gd name="connsiteX350" fmla="*/ 2380924 w 6265589"/>
              <a:gd name="connsiteY350" fmla="*/ 1259700 h 4253167"/>
              <a:gd name="connsiteX351" fmla="*/ 2445804 w 6265589"/>
              <a:gd name="connsiteY351" fmla="*/ 1330662 h 4253167"/>
              <a:gd name="connsiteX352" fmla="*/ 2468107 w 6265589"/>
              <a:gd name="connsiteY352" fmla="*/ 1373239 h 4253167"/>
              <a:gd name="connsiteX353" fmla="*/ 2484327 w 6265589"/>
              <a:gd name="connsiteY353" fmla="*/ 1476642 h 4253167"/>
              <a:gd name="connsiteX354" fmla="*/ 2494464 w 6265589"/>
              <a:gd name="connsiteY354" fmla="*/ 1537466 h 4253167"/>
              <a:gd name="connsiteX355" fmla="*/ 2535014 w 6265589"/>
              <a:gd name="connsiteY355" fmla="*/ 1592209 h 4253167"/>
              <a:gd name="connsiteX356" fmla="*/ 2601921 w 6265589"/>
              <a:gd name="connsiteY356" fmla="*/ 1612484 h 4253167"/>
              <a:gd name="connsiteX357" fmla="*/ 2654636 w 6265589"/>
              <a:gd name="connsiteY357" fmla="*/ 1644924 h 4253167"/>
              <a:gd name="connsiteX358" fmla="*/ 2652609 w 6265589"/>
              <a:gd name="connsiteY358" fmla="*/ 1687501 h 4253167"/>
              <a:gd name="connsiteX359" fmla="*/ 2650581 w 6265589"/>
              <a:gd name="connsiteY359" fmla="*/ 1713858 h 4253167"/>
              <a:gd name="connsiteX360" fmla="*/ 2713434 w 6265589"/>
              <a:gd name="connsiteY360" fmla="*/ 1772656 h 4253167"/>
              <a:gd name="connsiteX361" fmla="*/ 2766148 w 6265589"/>
              <a:gd name="connsiteY361" fmla="*/ 1835508 h 4253167"/>
              <a:gd name="connsiteX362" fmla="*/ 2806698 w 6265589"/>
              <a:gd name="connsiteY362" fmla="*/ 1884168 h 4253167"/>
              <a:gd name="connsiteX363" fmla="*/ 2798588 w 6265589"/>
              <a:gd name="connsiteY363" fmla="*/ 1957158 h 4253167"/>
              <a:gd name="connsiteX364" fmla="*/ 2758038 w 6265589"/>
              <a:gd name="connsiteY364" fmla="*/ 2009873 h 4253167"/>
              <a:gd name="connsiteX365" fmla="*/ 2713434 w 6265589"/>
              <a:gd name="connsiteY365" fmla="*/ 1995680 h 4253167"/>
              <a:gd name="connsiteX366" fmla="*/ 2693159 w 6265589"/>
              <a:gd name="connsiteY366" fmla="*/ 1951075 h 4253167"/>
              <a:gd name="connsiteX367" fmla="*/ 2680994 w 6265589"/>
              <a:gd name="connsiteY367" fmla="*/ 1920663 h 4253167"/>
              <a:gd name="connsiteX368" fmla="*/ 2652609 w 6265589"/>
              <a:gd name="connsiteY368" fmla="*/ 1930800 h 4253167"/>
              <a:gd name="connsiteX369" fmla="*/ 2646526 w 6265589"/>
              <a:gd name="connsiteY369" fmla="*/ 1908498 h 4253167"/>
              <a:gd name="connsiteX370" fmla="*/ 2628279 w 6265589"/>
              <a:gd name="connsiteY370" fmla="*/ 1947020 h 4253167"/>
              <a:gd name="connsiteX371" fmla="*/ 2662746 w 6265589"/>
              <a:gd name="connsiteY371" fmla="*/ 1995680 h 4253167"/>
              <a:gd name="connsiteX372" fmla="*/ 2652609 w 6265589"/>
              <a:gd name="connsiteY372" fmla="*/ 2080835 h 4253167"/>
              <a:gd name="connsiteX373" fmla="*/ 2628279 w 6265589"/>
              <a:gd name="connsiteY373" fmla="*/ 2103137 h 4253167"/>
              <a:gd name="connsiteX374" fmla="*/ 2557316 w 6265589"/>
              <a:gd name="connsiteY374" fmla="*/ 2151797 h 4253167"/>
              <a:gd name="connsiteX375" fmla="*/ 2498519 w 6265589"/>
              <a:gd name="connsiteY375" fmla="*/ 2180182 h 4253167"/>
              <a:gd name="connsiteX376" fmla="*/ 2437694 w 6265589"/>
              <a:gd name="connsiteY376" fmla="*/ 2194375 h 4253167"/>
              <a:gd name="connsiteX377" fmla="*/ 2411337 w 6265589"/>
              <a:gd name="connsiteY377" fmla="*/ 2159907 h 4253167"/>
              <a:gd name="connsiteX378" fmla="*/ 2393089 w 6265589"/>
              <a:gd name="connsiteY378" fmla="*/ 2117330 h 4253167"/>
              <a:gd name="connsiteX379" fmla="*/ 2423502 w 6265589"/>
              <a:gd name="connsiteY379" fmla="*/ 2086917 h 4253167"/>
              <a:gd name="connsiteX380" fmla="*/ 2441749 w 6265589"/>
              <a:gd name="connsiteY380" fmla="*/ 2046368 h 4253167"/>
              <a:gd name="connsiteX381" fmla="*/ 2486354 w 6265589"/>
              <a:gd name="connsiteY381" fmla="*/ 2034203 h 4253167"/>
              <a:gd name="connsiteX382" fmla="*/ 2494464 w 6265589"/>
              <a:gd name="connsiteY382" fmla="*/ 1991625 h 4253167"/>
              <a:gd name="connsiteX383" fmla="*/ 2454271 w 6265589"/>
              <a:gd name="connsiteY383" fmla="*/ 1911763 h 4253167"/>
              <a:gd name="connsiteX384" fmla="*/ 2366476 w 6265589"/>
              <a:gd name="connsiteY384" fmla="*/ 1785495 h 4253167"/>
              <a:gd name="connsiteX385" fmla="*/ 2303658 w 6265589"/>
              <a:gd name="connsiteY385" fmla="*/ 1707776 h 4253167"/>
              <a:gd name="connsiteX386" fmla="*/ 2145395 w 6265589"/>
              <a:gd name="connsiteY386" fmla="*/ 1506809 h 4253167"/>
              <a:gd name="connsiteX387" fmla="*/ 2107714 w 6265589"/>
              <a:gd name="connsiteY387" fmla="*/ 1295793 h 4253167"/>
              <a:gd name="connsiteX388" fmla="*/ 2042400 w 6265589"/>
              <a:gd name="connsiteY388" fmla="*/ 1230480 h 4253167"/>
              <a:gd name="connsiteX389" fmla="*/ 1916796 w 6265589"/>
              <a:gd name="connsiteY389" fmla="*/ 1273185 h 4253167"/>
              <a:gd name="connsiteX390" fmla="*/ 1740950 w 6265589"/>
              <a:gd name="connsiteY390" fmla="*/ 1328450 h 4253167"/>
              <a:gd name="connsiteX391" fmla="*/ 1597760 w 6265589"/>
              <a:gd name="connsiteY391" fmla="*/ 1167677 h 4253167"/>
              <a:gd name="connsiteX392" fmla="*/ 1567615 w 6265589"/>
              <a:gd name="connsiteY392" fmla="*/ 1263137 h 4253167"/>
              <a:gd name="connsiteX393" fmla="*/ 1489740 w 6265589"/>
              <a:gd name="connsiteY393" fmla="*/ 1376180 h 4253167"/>
              <a:gd name="connsiteX394" fmla="*/ 1396793 w 6265589"/>
              <a:gd name="connsiteY394" fmla="*/ 1426423 h 4253167"/>
              <a:gd name="connsiteX395" fmla="*/ 1271187 w 6265589"/>
              <a:gd name="connsiteY395" fmla="*/ 1406326 h 4253167"/>
              <a:gd name="connsiteX396" fmla="*/ 1168193 w 6265589"/>
              <a:gd name="connsiteY396" fmla="*/ 1466615 h 4253167"/>
              <a:gd name="connsiteX397" fmla="*/ 1050126 w 6265589"/>
              <a:gd name="connsiteY397" fmla="*/ 1599757 h 4253167"/>
              <a:gd name="connsiteX398" fmla="*/ 924521 w 6265589"/>
              <a:gd name="connsiteY398" fmla="*/ 1705264 h 4253167"/>
              <a:gd name="connsiteX399" fmla="*/ 839111 w 6265589"/>
              <a:gd name="connsiteY399" fmla="*/ 1793187 h 4253167"/>
              <a:gd name="connsiteX400" fmla="*/ 653215 w 6265589"/>
              <a:gd name="connsiteY400" fmla="*/ 1680143 h 4253167"/>
              <a:gd name="connsiteX401" fmla="*/ 527610 w 6265589"/>
              <a:gd name="connsiteY401" fmla="*/ 1690191 h 4253167"/>
              <a:gd name="connsiteX402" fmla="*/ 489930 w 6265589"/>
              <a:gd name="connsiteY402" fmla="*/ 1534442 h 4253167"/>
              <a:gd name="connsiteX403" fmla="*/ 329156 w 6265589"/>
              <a:gd name="connsiteY403" fmla="*/ 1368645 h 42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6265589" h="4253167">
                <a:moveTo>
                  <a:pt x="329156" y="1368645"/>
                </a:moveTo>
                <a:lnTo>
                  <a:pt x="365692" y="1290917"/>
                </a:lnTo>
                <a:lnTo>
                  <a:pt x="409395" y="1260661"/>
                </a:lnTo>
                <a:lnTo>
                  <a:pt x="369054" y="1166532"/>
                </a:lnTo>
                <a:lnTo>
                  <a:pt x="486715" y="1055594"/>
                </a:lnTo>
                <a:lnTo>
                  <a:pt x="557312" y="1005167"/>
                </a:lnTo>
                <a:lnTo>
                  <a:pt x="597654" y="806823"/>
                </a:lnTo>
                <a:lnTo>
                  <a:pt x="644718" y="699247"/>
                </a:lnTo>
                <a:lnTo>
                  <a:pt x="674974" y="679076"/>
                </a:lnTo>
                <a:lnTo>
                  <a:pt x="755657" y="692523"/>
                </a:lnTo>
                <a:lnTo>
                  <a:pt x="836339" y="692523"/>
                </a:lnTo>
                <a:lnTo>
                  <a:pt x="930468" y="763120"/>
                </a:lnTo>
                <a:lnTo>
                  <a:pt x="980895" y="830355"/>
                </a:lnTo>
                <a:lnTo>
                  <a:pt x="1064939" y="853888"/>
                </a:lnTo>
                <a:lnTo>
                  <a:pt x="1118727" y="894229"/>
                </a:lnTo>
                <a:lnTo>
                  <a:pt x="1155707" y="927847"/>
                </a:lnTo>
                <a:lnTo>
                  <a:pt x="1253198" y="800100"/>
                </a:lnTo>
                <a:lnTo>
                  <a:pt x="1306986" y="722779"/>
                </a:lnTo>
                <a:lnTo>
                  <a:pt x="1320433" y="635373"/>
                </a:lnTo>
                <a:lnTo>
                  <a:pt x="1320433" y="581585"/>
                </a:lnTo>
                <a:lnTo>
                  <a:pt x="1293539" y="541244"/>
                </a:lnTo>
                <a:lnTo>
                  <a:pt x="1253198" y="510988"/>
                </a:lnTo>
                <a:lnTo>
                  <a:pt x="1239751" y="474008"/>
                </a:lnTo>
                <a:lnTo>
                  <a:pt x="1202771" y="410135"/>
                </a:lnTo>
                <a:lnTo>
                  <a:pt x="1212857" y="336176"/>
                </a:lnTo>
                <a:lnTo>
                  <a:pt x="1219580" y="265579"/>
                </a:lnTo>
                <a:lnTo>
                  <a:pt x="1323795" y="262217"/>
                </a:lnTo>
                <a:lnTo>
                  <a:pt x="1384307" y="262217"/>
                </a:lnTo>
                <a:lnTo>
                  <a:pt x="1421286" y="285750"/>
                </a:lnTo>
                <a:lnTo>
                  <a:pt x="1458265" y="322729"/>
                </a:lnTo>
                <a:lnTo>
                  <a:pt x="1498607" y="221876"/>
                </a:lnTo>
                <a:lnTo>
                  <a:pt x="1582651" y="221876"/>
                </a:lnTo>
                <a:lnTo>
                  <a:pt x="1616268" y="279026"/>
                </a:lnTo>
                <a:lnTo>
                  <a:pt x="1686865" y="279026"/>
                </a:lnTo>
                <a:lnTo>
                  <a:pt x="1780995" y="215152"/>
                </a:lnTo>
                <a:lnTo>
                  <a:pt x="1824698" y="178173"/>
                </a:lnTo>
                <a:lnTo>
                  <a:pt x="1928912" y="174811"/>
                </a:lnTo>
                <a:lnTo>
                  <a:pt x="1996148" y="137832"/>
                </a:lnTo>
                <a:lnTo>
                  <a:pt x="2033127" y="137832"/>
                </a:lnTo>
                <a:lnTo>
                  <a:pt x="2056660" y="127747"/>
                </a:lnTo>
                <a:lnTo>
                  <a:pt x="2120533" y="73958"/>
                </a:lnTo>
                <a:lnTo>
                  <a:pt x="2157512" y="30255"/>
                </a:lnTo>
                <a:lnTo>
                  <a:pt x="2278536" y="20170"/>
                </a:lnTo>
                <a:lnTo>
                  <a:pt x="2386112" y="0"/>
                </a:lnTo>
                <a:lnTo>
                  <a:pt x="2446624" y="80682"/>
                </a:lnTo>
                <a:lnTo>
                  <a:pt x="2540754" y="171450"/>
                </a:lnTo>
                <a:lnTo>
                  <a:pt x="2651692" y="279026"/>
                </a:lnTo>
                <a:lnTo>
                  <a:pt x="2702118" y="366432"/>
                </a:lnTo>
                <a:lnTo>
                  <a:pt x="2839951" y="356347"/>
                </a:lnTo>
                <a:lnTo>
                  <a:pt x="2887015" y="504264"/>
                </a:lnTo>
                <a:lnTo>
                  <a:pt x="2947527" y="608479"/>
                </a:lnTo>
                <a:lnTo>
                  <a:pt x="3028210" y="652182"/>
                </a:lnTo>
                <a:lnTo>
                  <a:pt x="3162680" y="695885"/>
                </a:lnTo>
                <a:lnTo>
                  <a:pt x="3216468" y="716055"/>
                </a:lnTo>
                <a:lnTo>
                  <a:pt x="3280342" y="742950"/>
                </a:lnTo>
                <a:lnTo>
                  <a:pt x="3354301" y="689161"/>
                </a:lnTo>
                <a:lnTo>
                  <a:pt x="3482048" y="803461"/>
                </a:lnTo>
                <a:lnTo>
                  <a:pt x="3562730" y="880782"/>
                </a:lnTo>
                <a:lnTo>
                  <a:pt x="3643412" y="1008529"/>
                </a:lnTo>
                <a:lnTo>
                  <a:pt x="3720733" y="1186702"/>
                </a:lnTo>
                <a:lnTo>
                  <a:pt x="3764436" y="1290917"/>
                </a:lnTo>
                <a:cubicBezTo>
                  <a:pt x="3763315" y="1329017"/>
                  <a:pt x="3762195" y="1367117"/>
                  <a:pt x="3761074" y="1405217"/>
                </a:cubicBezTo>
                <a:lnTo>
                  <a:pt x="3868651" y="1475814"/>
                </a:lnTo>
                <a:lnTo>
                  <a:pt x="3915715" y="1506070"/>
                </a:lnTo>
                <a:lnTo>
                  <a:pt x="3895545" y="1563220"/>
                </a:lnTo>
                <a:lnTo>
                  <a:pt x="3885460" y="1623732"/>
                </a:lnTo>
                <a:lnTo>
                  <a:pt x="3848480" y="1667435"/>
                </a:lnTo>
                <a:lnTo>
                  <a:pt x="3811501" y="1684244"/>
                </a:lnTo>
                <a:lnTo>
                  <a:pt x="3808139" y="1734670"/>
                </a:lnTo>
                <a:lnTo>
                  <a:pt x="3781245" y="1771650"/>
                </a:lnTo>
                <a:lnTo>
                  <a:pt x="3808139" y="1845608"/>
                </a:lnTo>
                <a:lnTo>
                  <a:pt x="3888821" y="1875864"/>
                </a:lnTo>
                <a:lnTo>
                  <a:pt x="3915715" y="1896035"/>
                </a:lnTo>
                <a:lnTo>
                  <a:pt x="3982951" y="1885950"/>
                </a:lnTo>
                <a:lnTo>
                  <a:pt x="3993036" y="1869141"/>
                </a:lnTo>
                <a:lnTo>
                  <a:pt x="4036739" y="1892673"/>
                </a:lnTo>
                <a:lnTo>
                  <a:pt x="4107336" y="1848970"/>
                </a:lnTo>
                <a:lnTo>
                  <a:pt x="4177933" y="1818714"/>
                </a:lnTo>
                <a:lnTo>
                  <a:pt x="4295595" y="1811991"/>
                </a:lnTo>
                <a:lnTo>
                  <a:pt x="4423342" y="1811991"/>
                </a:lnTo>
                <a:lnTo>
                  <a:pt x="4497301" y="1811991"/>
                </a:lnTo>
                <a:lnTo>
                  <a:pt x="4517471" y="1852332"/>
                </a:lnTo>
                <a:lnTo>
                  <a:pt x="4567898" y="1859055"/>
                </a:lnTo>
                <a:lnTo>
                  <a:pt x="4598154" y="1899397"/>
                </a:lnTo>
                <a:lnTo>
                  <a:pt x="4658665" y="1912844"/>
                </a:lnTo>
                <a:lnTo>
                  <a:pt x="4702368" y="1892673"/>
                </a:lnTo>
                <a:lnTo>
                  <a:pt x="4749433" y="1946461"/>
                </a:lnTo>
                <a:lnTo>
                  <a:pt x="4803221" y="1936376"/>
                </a:lnTo>
                <a:lnTo>
                  <a:pt x="4836839" y="1933014"/>
                </a:lnTo>
                <a:lnTo>
                  <a:pt x="4897351" y="1929652"/>
                </a:lnTo>
                <a:lnTo>
                  <a:pt x="4944415" y="1902758"/>
                </a:lnTo>
                <a:lnTo>
                  <a:pt x="4991480" y="1845608"/>
                </a:lnTo>
                <a:lnTo>
                  <a:pt x="5011651" y="1822076"/>
                </a:lnTo>
                <a:lnTo>
                  <a:pt x="4954501" y="1775011"/>
                </a:lnTo>
                <a:lnTo>
                  <a:pt x="4904074" y="1751479"/>
                </a:lnTo>
                <a:lnTo>
                  <a:pt x="4846924" y="1694329"/>
                </a:lnTo>
                <a:lnTo>
                  <a:pt x="4786412" y="1653988"/>
                </a:lnTo>
                <a:lnTo>
                  <a:pt x="4705730" y="1580029"/>
                </a:lnTo>
                <a:lnTo>
                  <a:pt x="4638495" y="1543050"/>
                </a:lnTo>
                <a:lnTo>
                  <a:pt x="4611601" y="1519517"/>
                </a:lnTo>
                <a:lnTo>
                  <a:pt x="4551089" y="1489261"/>
                </a:lnTo>
                <a:lnTo>
                  <a:pt x="4490577" y="1499347"/>
                </a:lnTo>
                <a:lnTo>
                  <a:pt x="4443512" y="1519517"/>
                </a:lnTo>
                <a:lnTo>
                  <a:pt x="4399810" y="1613647"/>
                </a:lnTo>
                <a:lnTo>
                  <a:pt x="4339298" y="1643902"/>
                </a:lnTo>
                <a:lnTo>
                  <a:pt x="4309042" y="1590114"/>
                </a:lnTo>
                <a:lnTo>
                  <a:pt x="4265339" y="1569944"/>
                </a:lnTo>
                <a:lnTo>
                  <a:pt x="4255254" y="1539688"/>
                </a:lnTo>
                <a:lnTo>
                  <a:pt x="4278786" y="1509432"/>
                </a:lnTo>
                <a:lnTo>
                  <a:pt x="4278786" y="1442197"/>
                </a:lnTo>
                <a:lnTo>
                  <a:pt x="4430065" y="1344705"/>
                </a:lnTo>
                <a:lnTo>
                  <a:pt x="4470407" y="1378323"/>
                </a:lnTo>
                <a:lnTo>
                  <a:pt x="4561174" y="1378323"/>
                </a:lnTo>
                <a:lnTo>
                  <a:pt x="4608239" y="1381685"/>
                </a:lnTo>
                <a:lnTo>
                  <a:pt x="4665389" y="1341344"/>
                </a:lnTo>
                <a:lnTo>
                  <a:pt x="4840201" y="1371600"/>
                </a:lnTo>
                <a:lnTo>
                  <a:pt x="5102418" y="1479176"/>
                </a:lnTo>
                <a:lnTo>
                  <a:pt x="5230165" y="1590114"/>
                </a:lnTo>
                <a:lnTo>
                  <a:pt x="5421786" y="1650626"/>
                </a:lnTo>
                <a:lnTo>
                  <a:pt x="5593236" y="1727947"/>
                </a:lnTo>
                <a:lnTo>
                  <a:pt x="5653748" y="1741394"/>
                </a:lnTo>
                <a:lnTo>
                  <a:pt x="5727707" y="1835523"/>
                </a:lnTo>
                <a:lnTo>
                  <a:pt x="5778133" y="1899397"/>
                </a:lnTo>
                <a:lnTo>
                  <a:pt x="5778133" y="1899397"/>
                </a:lnTo>
                <a:lnTo>
                  <a:pt x="5868901" y="1939738"/>
                </a:lnTo>
                <a:lnTo>
                  <a:pt x="5868901" y="1976717"/>
                </a:lnTo>
                <a:lnTo>
                  <a:pt x="5828560" y="2010335"/>
                </a:lnTo>
                <a:lnTo>
                  <a:pt x="5805027" y="2030505"/>
                </a:lnTo>
                <a:lnTo>
                  <a:pt x="5791580" y="2097741"/>
                </a:lnTo>
                <a:lnTo>
                  <a:pt x="5768048" y="2151529"/>
                </a:lnTo>
                <a:lnTo>
                  <a:pt x="5761324" y="2249020"/>
                </a:lnTo>
                <a:lnTo>
                  <a:pt x="5788218" y="2312894"/>
                </a:lnTo>
                <a:lnTo>
                  <a:pt x="5868901" y="2296085"/>
                </a:lnTo>
                <a:lnTo>
                  <a:pt x="5889071" y="2484344"/>
                </a:lnTo>
                <a:lnTo>
                  <a:pt x="6026904" y="2800350"/>
                </a:lnTo>
                <a:lnTo>
                  <a:pt x="6141204" y="2847414"/>
                </a:lnTo>
                <a:lnTo>
                  <a:pt x="6245418" y="3015502"/>
                </a:lnTo>
                <a:lnTo>
                  <a:pt x="6265589" y="3153335"/>
                </a:lnTo>
                <a:lnTo>
                  <a:pt x="6151289" y="3284444"/>
                </a:lnTo>
                <a:lnTo>
                  <a:pt x="6073968" y="3418914"/>
                </a:lnTo>
                <a:lnTo>
                  <a:pt x="6050436" y="3432361"/>
                </a:lnTo>
                <a:lnTo>
                  <a:pt x="5979839" y="3395382"/>
                </a:lnTo>
                <a:lnTo>
                  <a:pt x="5929412" y="3287805"/>
                </a:lnTo>
                <a:lnTo>
                  <a:pt x="5868901" y="3277720"/>
                </a:lnTo>
                <a:lnTo>
                  <a:pt x="5808389" y="3324785"/>
                </a:lnTo>
                <a:lnTo>
                  <a:pt x="5796177" y="3420876"/>
                </a:lnTo>
                <a:lnTo>
                  <a:pt x="5829767" y="3491789"/>
                </a:lnTo>
                <a:lnTo>
                  <a:pt x="5919341" y="3532844"/>
                </a:lnTo>
                <a:lnTo>
                  <a:pt x="5273663" y="3484325"/>
                </a:lnTo>
                <a:lnTo>
                  <a:pt x="5228876" y="3271587"/>
                </a:lnTo>
                <a:lnTo>
                  <a:pt x="4941493" y="3256658"/>
                </a:lnTo>
                <a:lnTo>
                  <a:pt x="4769809" y="3368625"/>
                </a:lnTo>
                <a:lnTo>
                  <a:pt x="4642913" y="3499254"/>
                </a:lnTo>
                <a:lnTo>
                  <a:pt x="4538410" y="3663472"/>
                </a:lnTo>
                <a:lnTo>
                  <a:pt x="4646645" y="3988178"/>
                </a:lnTo>
                <a:lnTo>
                  <a:pt x="4545875" y="3988178"/>
                </a:lnTo>
                <a:lnTo>
                  <a:pt x="4460033" y="3816494"/>
                </a:lnTo>
                <a:lnTo>
                  <a:pt x="4407782" y="3697063"/>
                </a:lnTo>
                <a:lnTo>
                  <a:pt x="4336869" y="3670937"/>
                </a:lnTo>
                <a:lnTo>
                  <a:pt x="4292082" y="3738117"/>
                </a:lnTo>
                <a:lnTo>
                  <a:pt x="4236098" y="3723188"/>
                </a:lnTo>
                <a:lnTo>
                  <a:pt x="4254760" y="3823959"/>
                </a:lnTo>
                <a:lnTo>
                  <a:pt x="4333137" y="3950855"/>
                </a:lnTo>
                <a:lnTo>
                  <a:pt x="4407782" y="4062823"/>
                </a:lnTo>
                <a:lnTo>
                  <a:pt x="4426443" y="4137467"/>
                </a:lnTo>
                <a:lnTo>
                  <a:pt x="4284618" y="4178522"/>
                </a:lnTo>
                <a:lnTo>
                  <a:pt x="4284618" y="4230774"/>
                </a:lnTo>
                <a:lnTo>
                  <a:pt x="3989770" y="4253167"/>
                </a:lnTo>
                <a:lnTo>
                  <a:pt x="3896464" y="4081484"/>
                </a:lnTo>
                <a:lnTo>
                  <a:pt x="3754639" y="3868746"/>
                </a:lnTo>
                <a:lnTo>
                  <a:pt x="3653868" y="3633614"/>
                </a:lnTo>
                <a:lnTo>
                  <a:pt x="3523240" y="3417144"/>
                </a:lnTo>
                <a:lnTo>
                  <a:pt x="3306769" y="3320106"/>
                </a:lnTo>
                <a:lnTo>
                  <a:pt x="3205999" y="3320106"/>
                </a:lnTo>
                <a:lnTo>
                  <a:pt x="3023119" y="3267854"/>
                </a:lnTo>
                <a:lnTo>
                  <a:pt x="2922348" y="3256658"/>
                </a:lnTo>
                <a:lnTo>
                  <a:pt x="2784255" y="3338767"/>
                </a:lnTo>
                <a:lnTo>
                  <a:pt x="2500605" y="3447002"/>
                </a:lnTo>
                <a:lnTo>
                  <a:pt x="2168435" y="3237996"/>
                </a:lnTo>
                <a:lnTo>
                  <a:pt x="1918374" y="2999133"/>
                </a:lnTo>
                <a:lnTo>
                  <a:pt x="1724298" y="2887165"/>
                </a:lnTo>
                <a:lnTo>
                  <a:pt x="1638456" y="2827449"/>
                </a:lnTo>
                <a:lnTo>
                  <a:pt x="1507827" y="2607247"/>
                </a:lnTo>
                <a:lnTo>
                  <a:pt x="1313751" y="2554996"/>
                </a:lnTo>
                <a:lnTo>
                  <a:pt x="1280160" y="2308667"/>
                </a:lnTo>
                <a:lnTo>
                  <a:pt x="1104745" y="2248952"/>
                </a:lnTo>
                <a:lnTo>
                  <a:pt x="873346" y="2282542"/>
                </a:lnTo>
                <a:lnTo>
                  <a:pt x="750182" y="2271345"/>
                </a:lnTo>
                <a:lnTo>
                  <a:pt x="585963" y="2192968"/>
                </a:lnTo>
                <a:lnTo>
                  <a:pt x="395618" y="2136984"/>
                </a:lnTo>
                <a:lnTo>
                  <a:pt x="257525" y="2110858"/>
                </a:lnTo>
                <a:lnTo>
                  <a:pt x="111968" y="2114591"/>
                </a:lnTo>
                <a:lnTo>
                  <a:pt x="29858" y="2066072"/>
                </a:lnTo>
                <a:lnTo>
                  <a:pt x="0" y="2002623"/>
                </a:lnTo>
                <a:lnTo>
                  <a:pt x="93307" y="1935443"/>
                </a:lnTo>
                <a:lnTo>
                  <a:pt x="149290" y="1812279"/>
                </a:lnTo>
                <a:lnTo>
                  <a:pt x="231400" y="1789885"/>
                </a:lnTo>
                <a:lnTo>
                  <a:pt x="302312" y="1801082"/>
                </a:lnTo>
                <a:lnTo>
                  <a:pt x="376957" y="1752563"/>
                </a:lnTo>
                <a:lnTo>
                  <a:pt x="444138" y="1681650"/>
                </a:lnTo>
                <a:lnTo>
                  <a:pt x="529979" y="1681650"/>
                </a:lnTo>
                <a:lnTo>
                  <a:pt x="619553" y="1752563"/>
                </a:lnTo>
                <a:lnTo>
                  <a:pt x="709127" y="1797350"/>
                </a:lnTo>
                <a:lnTo>
                  <a:pt x="746449" y="1890656"/>
                </a:lnTo>
                <a:lnTo>
                  <a:pt x="839756" y="1853334"/>
                </a:lnTo>
                <a:lnTo>
                  <a:pt x="1089816" y="1860798"/>
                </a:lnTo>
                <a:lnTo>
                  <a:pt x="1261499" y="1864530"/>
                </a:lnTo>
                <a:lnTo>
                  <a:pt x="1377199" y="1898120"/>
                </a:lnTo>
                <a:lnTo>
                  <a:pt x="1463040" y="1957836"/>
                </a:lnTo>
                <a:lnTo>
                  <a:pt x="1604866" y="1942907"/>
                </a:lnTo>
                <a:lnTo>
                  <a:pt x="1675778" y="1998891"/>
                </a:lnTo>
                <a:lnTo>
                  <a:pt x="1720565" y="2028749"/>
                </a:lnTo>
                <a:lnTo>
                  <a:pt x="1869855" y="2028749"/>
                </a:lnTo>
                <a:lnTo>
                  <a:pt x="1981823" y="2129520"/>
                </a:lnTo>
                <a:lnTo>
                  <a:pt x="2004216" y="2237755"/>
                </a:lnTo>
                <a:lnTo>
                  <a:pt x="1951965" y="2256416"/>
                </a:lnTo>
                <a:lnTo>
                  <a:pt x="1948232" y="2390777"/>
                </a:lnTo>
                <a:lnTo>
                  <a:pt x="1884784" y="2480351"/>
                </a:lnTo>
                <a:lnTo>
                  <a:pt x="1843729" y="2491547"/>
                </a:lnTo>
                <a:lnTo>
                  <a:pt x="1888516" y="2517673"/>
                </a:lnTo>
                <a:lnTo>
                  <a:pt x="1903445" y="2584854"/>
                </a:lnTo>
                <a:lnTo>
                  <a:pt x="1993019" y="2674427"/>
                </a:lnTo>
                <a:lnTo>
                  <a:pt x="2108719" y="2674427"/>
                </a:lnTo>
                <a:lnTo>
                  <a:pt x="2250544" y="2771466"/>
                </a:lnTo>
                <a:lnTo>
                  <a:pt x="2287867" y="2819985"/>
                </a:lnTo>
                <a:lnTo>
                  <a:pt x="2306528" y="2913291"/>
                </a:lnTo>
                <a:lnTo>
                  <a:pt x="2369976" y="2965543"/>
                </a:lnTo>
                <a:lnTo>
                  <a:pt x="2470747" y="3021526"/>
                </a:lnTo>
                <a:lnTo>
                  <a:pt x="2545392" y="3073778"/>
                </a:lnTo>
                <a:lnTo>
                  <a:pt x="2593911" y="3122297"/>
                </a:lnTo>
                <a:lnTo>
                  <a:pt x="2631233" y="3122297"/>
                </a:lnTo>
                <a:lnTo>
                  <a:pt x="2683485" y="3099903"/>
                </a:lnTo>
                <a:lnTo>
                  <a:pt x="2683485" y="2980472"/>
                </a:lnTo>
                <a:lnTo>
                  <a:pt x="2683485" y="2939417"/>
                </a:lnTo>
                <a:lnTo>
                  <a:pt x="2851436" y="2887165"/>
                </a:lnTo>
                <a:lnTo>
                  <a:pt x="2993261" y="2879701"/>
                </a:lnTo>
                <a:lnTo>
                  <a:pt x="3120157" y="2905827"/>
                </a:lnTo>
                <a:lnTo>
                  <a:pt x="3187338" y="2984204"/>
                </a:lnTo>
                <a:lnTo>
                  <a:pt x="3202267" y="3028991"/>
                </a:lnTo>
                <a:lnTo>
                  <a:pt x="3332895" y="3055116"/>
                </a:lnTo>
                <a:lnTo>
                  <a:pt x="3362753" y="3073778"/>
                </a:lnTo>
                <a:lnTo>
                  <a:pt x="3426201" y="3084974"/>
                </a:lnTo>
                <a:lnTo>
                  <a:pt x="3526972" y="3122297"/>
                </a:lnTo>
                <a:lnTo>
                  <a:pt x="3560562" y="3170816"/>
                </a:lnTo>
                <a:lnTo>
                  <a:pt x="3612814" y="3196942"/>
                </a:lnTo>
                <a:lnTo>
                  <a:pt x="3650136" y="3226800"/>
                </a:lnTo>
                <a:lnTo>
                  <a:pt x="3732245" y="3223067"/>
                </a:lnTo>
                <a:lnTo>
                  <a:pt x="3750907" y="3237996"/>
                </a:lnTo>
                <a:lnTo>
                  <a:pt x="3855409" y="3178280"/>
                </a:lnTo>
                <a:lnTo>
                  <a:pt x="3922590" y="3178280"/>
                </a:lnTo>
                <a:lnTo>
                  <a:pt x="3937519" y="3167084"/>
                </a:lnTo>
                <a:lnTo>
                  <a:pt x="3971109" y="3178280"/>
                </a:lnTo>
                <a:lnTo>
                  <a:pt x="4068147" y="3178280"/>
                </a:lnTo>
                <a:lnTo>
                  <a:pt x="4142792" y="3226800"/>
                </a:lnTo>
                <a:lnTo>
                  <a:pt x="4247295" y="3234264"/>
                </a:lnTo>
                <a:lnTo>
                  <a:pt x="4310743" y="3223067"/>
                </a:lnTo>
                <a:lnTo>
                  <a:pt x="4359263" y="3092439"/>
                </a:lnTo>
                <a:lnTo>
                  <a:pt x="4400317" y="3028991"/>
                </a:lnTo>
                <a:lnTo>
                  <a:pt x="4396585" y="2946881"/>
                </a:lnTo>
                <a:lnTo>
                  <a:pt x="4400317" y="2849843"/>
                </a:lnTo>
                <a:lnTo>
                  <a:pt x="4467498" y="2775198"/>
                </a:lnTo>
                <a:lnTo>
                  <a:pt x="4441372" y="2678160"/>
                </a:lnTo>
                <a:lnTo>
                  <a:pt x="4441372" y="2633373"/>
                </a:lnTo>
                <a:lnTo>
                  <a:pt x="4404049" y="2607247"/>
                </a:lnTo>
                <a:lnTo>
                  <a:pt x="4262224" y="2666963"/>
                </a:lnTo>
                <a:lnTo>
                  <a:pt x="4187579" y="2681892"/>
                </a:lnTo>
                <a:lnTo>
                  <a:pt x="4086809" y="2625908"/>
                </a:lnTo>
                <a:lnTo>
                  <a:pt x="4030825" y="2596050"/>
                </a:lnTo>
                <a:lnTo>
                  <a:pt x="3915125" y="2659498"/>
                </a:lnTo>
                <a:lnTo>
                  <a:pt x="3806890" y="2655766"/>
                </a:lnTo>
                <a:lnTo>
                  <a:pt x="3750907" y="2614712"/>
                </a:lnTo>
                <a:lnTo>
                  <a:pt x="3653868" y="2599783"/>
                </a:lnTo>
                <a:lnTo>
                  <a:pt x="3615669" y="2504581"/>
                </a:lnTo>
                <a:lnTo>
                  <a:pt x="3605531" y="2453894"/>
                </a:lnTo>
                <a:lnTo>
                  <a:pt x="3567009" y="2415372"/>
                </a:lnTo>
                <a:lnTo>
                  <a:pt x="3583229" y="2378877"/>
                </a:lnTo>
                <a:lnTo>
                  <a:pt x="3560926" y="2352519"/>
                </a:lnTo>
                <a:lnTo>
                  <a:pt x="3483881" y="2340354"/>
                </a:lnTo>
                <a:lnTo>
                  <a:pt x="3461579" y="2279529"/>
                </a:lnTo>
                <a:lnTo>
                  <a:pt x="3469689" y="2224787"/>
                </a:lnTo>
                <a:lnTo>
                  <a:pt x="3538624" y="2224787"/>
                </a:lnTo>
                <a:lnTo>
                  <a:pt x="3479826" y="2172072"/>
                </a:lnTo>
                <a:lnTo>
                  <a:pt x="3520376" y="2121385"/>
                </a:lnTo>
                <a:lnTo>
                  <a:pt x="3516321" y="2056505"/>
                </a:lnTo>
                <a:lnTo>
                  <a:pt x="3542679" y="2022038"/>
                </a:lnTo>
                <a:lnTo>
                  <a:pt x="3542679" y="1991625"/>
                </a:lnTo>
                <a:lnTo>
                  <a:pt x="3477799" y="1971350"/>
                </a:lnTo>
                <a:lnTo>
                  <a:pt x="3461579" y="1957158"/>
                </a:lnTo>
                <a:lnTo>
                  <a:pt x="3443332" y="2003790"/>
                </a:lnTo>
                <a:lnTo>
                  <a:pt x="3410892" y="1981488"/>
                </a:lnTo>
                <a:lnTo>
                  <a:pt x="3390617" y="1973378"/>
                </a:lnTo>
                <a:lnTo>
                  <a:pt x="3364259" y="1993653"/>
                </a:lnTo>
                <a:lnTo>
                  <a:pt x="3390617" y="2011900"/>
                </a:lnTo>
                <a:lnTo>
                  <a:pt x="3366287" y="2066643"/>
                </a:lnTo>
                <a:lnTo>
                  <a:pt x="3341957" y="2088945"/>
                </a:lnTo>
                <a:lnTo>
                  <a:pt x="3268967" y="2072725"/>
                </a:lnTo>
                <a:lnTo>
                  <a:pt x="3252747" y="2050423"/>
                </a:lnTo>
                <a:lnTo>
                  <a:pt x="3275050" y="2119357"/>
                </a:lnTo>
                <a:lnTo>
                  <a:pt x="3285187" y="2155852"/>
                </a:lnTo>
                <a:lnTo>
                  <a:pt x="3358177" y="2192347"/>
                </a:lnTo>
                <a:lnTo>
                  <a:pt x="3356149" y="2224787"/>
                </a:lnTo>
                <a:lnTo>
                  <a:pt x="3412919" y="2251145"/>
                </a:lnTo>
                <a:lnTo>
                  <a:pt x="3380479" y="2313997"/>
                </a:lnTo>
                <a:lnTo>
                  <a:pt x="3341957" y="2338327"/>
                </a:lnTo>
                <a:lnTo>
                  <a:pt x="3309517" y="2372794"/>
                </a:lnTo>
                <a:lnTo>
                  <a:pt x="3287214" y="2374822"/>
                </a:lnTo>
                <a:lnTo>
                  <a:pt x="3264912" y="2358602"/>
                </a:lnTo>
                <a:lnTo>
                  <a:pt x="3244637" y="2409289"/>
                </a:lnTo>
                <a:lnTo>
                  <a:pt x="3218280" y="2423482"/>
                </a:lnTo>
                <a:lnTo>
                  <a:pt x="3216252" y="2464031"/>
                </a:lnTo>
                <a:lnTo>
                  <a:pt x="3139207" y="2470114"/>
                </a:lnTo>
                <a:lnTo>
                  <a:pt x="3102712" y="2449839"/>
                </a:lnTo>
                <a:lnTo>
                  <a:pt x="3033778" y="2425509"/>
                </a:lnTo>
                <a:lnTo>
                  <a:pt x="3009448" y="2413344"/>
                </a:lnTo>
                <a:lnTo>
                  <a:pt x="3015530" y="2378877"/>
                </a:lnTo>
                <a:lnTo>
                  <a:pt x="2985118" y="2311969"/>
                </a:lnTo>
                <a:lnTo>
                  <a:pt x="2993228" y="2263309"/>
                </a:lnTo>
                <a:lnTo>
                  <a:pt x="2993228" y="2230870"/>
                </a:lnTo>
                <a:lnTo>
                  <a:pt x="2940513" y="2216677"/>
                </a:lnTo>
                <a:lnTo>
                  <a:pt x="2938485" y="2188292"/>
                </a:lnTo>
                <a:lnTo>
                  <a:pt x="2940513" y="2141660"/>
                </a:lnTo>
                <a:lnTo>
                  <a:pt x="2944568" y="2125440"/>
                </a:lnTo>
                <a:lnTo>
                  <a:pt x="2901991" y="2070698"/>
                </a:lnTo>
                <a:lnTo>
                  <a:pt x="2837111" y="2007845"/>
                </a:lnTo>
                <a:lnTo>
                  <a:pt x="2837111" y="1987570"/>
                </a:lnTo>
                <a:lnTo>
                  <a:pt x="2865496" y="1973378"/>
                </a:lnTo>
                <a:lnTo>
                  <a:pt x="2835083" y="1940938"/>
                </a:lnTo>
                <a:lnTo>
                  <a:pt x="2831028" y="1861866"/>
                </a:lnTo>
                <a:lnTo>
                  <a:pt x="2855358" y="1819288"/>
                </a:lnTo>
                <a:lnTo>
                  <a:pt x="2855358" y="1819288"/>
                </a:lnTo>
                <a:lnTo>
                  <a:pt x="2885771" y="1732106"/>
                </a:lnTo>
                <a:lnTo>
                  <a:pt x="2822918" y="1689529"/>
                </a:lnTo>
                <a:lnTo>
                  <a:pt x="2784396" y="1648979"/>
                </a:lnTo>
                <a:lnTo>
                  <a:pt x="2753983" y="1612484"/>
                </a:lnTo>
                <a:lnTo>
                  <a:pt x="2674911" y="1594236"/>
                </a:lnTo>
                <a:lnTo>
                  <a:pt x="2658691" y="1586126"/>
                </a:lnTo>
                <a:lnTo>
                  <a:pt x="2652609" y="1523274"/>
                </a:lnTo>
                <a:lnTo>
                  <a:pt x="2608004" y="1470559"/>
                </a:lnTo>
                <a:lnTo>
                  <a:pt x="2559344" y="1419872"/>
                </a:lnTo>
                <a:lnTo>
                  <a:pt x="2526904" y="1371212"/>
                </a:lnTo>
                <a:lnTo>
                  <a:pt x="2510684" y="1328635"/>
                </a:lnTo>
                <a:lnTo>
                  <a:pt x="2496492" y="1310387"/>
                </a:lnTo>
                <a:lnTo>
                  <a:pt x="2490409" y="1271865"/>
                </a:lnTo>
                <a:lnTo>
                  <a:pt x="2464052" y="1239425"/>
                </a:lnTo>
                <a:lnTo>
                  <a:pt x="2447832" y="1209012"/>
                </a:lnTo>
                <a:lnTo>
                  <a:pt x="2449859" y="1170490"/>
                </a:lnTo>
                <a:lnTo>
                  <a:pt x="2455942" y="1146160"/>
                </a:lnTo>
                <a:lnTo>
                  <a:pt x="2419447" y="1148188"/>
                </a:lnTo>
                <a:lnTo>
                  <a:pt x="2415392" y="1170490"/>
                </a:lnTo>
                <a:lnTo>
                  <a:pt x="2387007" y="1219150"/>
                </a:lnTo>
                <a:lnTo>
                  <a:pt x="2380924" y="1259700"/>
                </a:lnTo>
                <a:lnTo>
                  <a:pt x="2445804" y="1330662"/>
                </a:lnTo>
                <a:lnTo>
                  <a:pt x="2468107" y="1373239"/>
                </a:lnTo>
                <a:lnTo>
                  <a:pt x="2484327" y="1476642"/>
                </a:lnTo>
                <a:lnTo>
                  <a:pt x="2494464" y="1537466"/>
                </a:lnTo>
                <a:lnTo>
                  <a:pt x="2535014" y="1592209"/>
                </a:lnTo>
                <a:lnTo>
                  <a:pt x="2601921" y="1612484"/>
                </a:lnTo>
                <a:lnTo>
                  <a:pt x="2654636" y="1644924"/>
                </a:lnTo>
                <a:cubicBezTo>
                  <a:pt x="2653960" y="1659116"/>
                  <a:pt x="2653285" y="1673309"/>
                  <a:pt x="2652609" y="1687501"/>
                </a:cubicBezTo>
                <a:lnTo>
                  <a:pt x="2650581" y="1713858"/>
                </a:lnTo>
                <a:lnTo>
                  <a:pt x="2713434" y="1772656"/>
                </a:lnTo>
                <a:lnTo>
                  <a:pt x="2766148" y="1835508"/>
                </a:lnTo>
                <a:lnTo>
                  <a:pt x="2806698" y="1884168"/>
                </a:lnTo>
                <a:lnTo>
                  <a:pt x="2798588" y="1957158"/>
                </a:lnTo>
                <a:lnTo>
                  <a:pt x="2758038" y="2009873"/>
                </a:lnTo>
                <a:lnTo>
                  <a:pt x="2713434" y="1995680"/>
                </a:lnTo>
                <a:lnTo>
                  <a:pt x="2693159" y="1951075"/>
                </a:lnTo>
                <a:lnTo>
                  <a:pt x="2680994" y="1920663"/>
                </a:lnTo>
                <a:lnTo>
                  <a:pt x="2652609" y="1930800"/>
                </a:lnTo>
                <a:lnTo>
                  <a:pt x="2646526" y="1908498"/>
                </a:lnTo>
                <a:lnTo>
                  <a:pt x="2628279" y="1947020"/>
                </a:lnTo>
                <a:lnTo>
                  <a:pt x="2662746" y="1995680"/>
                </a:lnTo>
                <a:lnTo>
                  <a:pt x="2652609" y="2080835"/>
                </a:lnTo>
                <a:lnTo>
                  <a:pt x="2628279" y="2103137"/>
                </a:lnTo>
                <a:lnTo>
                  <a:pt x="2557316" y="2151797"/>
                </a:lnTo>
                <a:lnTo>
                  <a:pt x="2498519" y="2180182"/>
                </a:lnTo>
                <a:lnTo>
                  <a:pt x="2437694" y="2194375"/>
                </a:lnTo>
                <a:lnTo>
                  <a:pt x="2411337" y="2159907"/>
                </a:lnTo>
                <a:lnTo>
                  <a:pt x="2393089" y="2117330"/>
                </a:lnTo>
                <a:lnTo>
                  <a:pt x="2423502" y="2086917"/>
                </a:lnTo>
                <a:lnTo>
                  <a:pt x="2441749" y="2046368"/>
                </a:lnTo>
                <a:lnTo>
                  <a:pt x="2486354" y="2034203"/>
                </a:lnTo>
                <a:lnTo>
                  <a:pt x="2494464" y="1991625"/>
                </a:lnTo>
                <a:lnTo>
                  <a:pt x="2454271" y="1911763"/>
                </a:lnTo>
                <a:lnTo>
                  <a:pt x="2366476" y="1785495"/>
                </a:lnTo>
                <a:lnTo>
                  <a:pt x="2303658" y="1707776"/>
                </a:lnTo>
                <a:lnTo>
                  <a:pt x="2145395" y="1506809"/>
                </a:lnTo>
                <a:lnTo>
                  <a:pt x="2107714" y="1295793"/>
                </a:lnTo>
                <a:lnTo>
                  <a:pt x="2042400" y="1230480"/>
                </a:lnTo>
                <a:lnTo>
                  <a:pt x="1916796" y="1273185"/>
                </a:lnTo>
                <a:lnTo>
                  <a:pt x="1740950" y="1328450"/>
                </a:lnTo>
                <a:lnTo>
                  <a:pt x="1597760" y="1167677"/>
                </a:lnTo>
                <a:lnTo>
                  <a:pt x="1567615" y="1263137"/>
                </a:lnTo>
                <a:cubicBezTo>
                  <a:pt x="1435728" y="1189475"/>
                  <a:pt x="1524072" y="1378692"/>
                  <a:pt x="1489740" y="1376180"/>
                </a:cubicBezTo>
                <a:cubicBezTo>
                  <a:pt x="1342361" y="1299587"/>
                  <a:pt x="1433218" y="1421399"/>
                  <a:pt x="1396793" y="1426423"/>
                </a:cubicBezTo>
                <a:cubicBezTo>
                  <a:pt x="1360368" y="1431447"/>
                  <a:pt x="1309287" y="1388323"/>
                  <a:pt x="1271187" y="1406326"/>
                </a:cubicBezTo>
                <a:cubicBezTo>
                  <a:pt x="1233087" y="1424329"/>
                  <a:pt x="1250255" y="1448612"/>
                  <a:pt x="1168193" y="1466615"/>
                </a:cubicBezTo>
                <a:cubicBezTo>
                  <a:pt x="1091156" y="1477082"/>
                  <a:pt x="1136793" y="1592221"/>
                  <a:pt x="1050126" y="1599757"/>
                </a:cubicBezTo>
                <a:cubicBezTo>
                  <a:pt x="974760" y="1646256"/>
                  <a:pt x="995697" y="1693960"/>
                  <a:pt x="924521" y="1705264"/>
                </a:cubicBezTo>
                <a:cubicBezTo>
                  <a:pt x="853345" y="1716568"/>
                  <a:pt x="896052" y="1808259"/>
                  <a:pt x="839111" y="1793187"/>
                </a:cubicBezTo>
                <a:cubicBezTo>
                  <a:pt x="782170" y="1778115"/>
                  <a:pt x="721041" y="1673444"/>
                  <a:pt x="653215" y="1680143"/>
                </a:cubicBezTo>
                <a:cubicBezTo>
                  <a:pt x="360973" y="1658816"/>
                  <a:pt x="559848" y="1719499"/>
                  <a:pt x="527610" y="1690191"/>
                </a:cubicBezTo>
                <a:cubicBezTo>
                  <a:pt x="495372" y="1660883"/>
                  <a:pt x="539753" y="1566262"/>
                  <a:pt x="489930" y="1534442"/>
                </a:cubicBezTo>
                <a:cubicBezTo>
                  <a:pt x="307801" y="1507254"/>
                  <a:pt x="371861" y="1377856"/>
                  <a:pt x="329156" y="1368645"/>
                </a:cubicBezTo>
                <a:close/>
              </a:path>
            </a:pathLst>
          </a:custGeom>
          <a:solidFill>
            <a:schemeClr val="accent2">
              <a:lumMod val="75000"/>
              <a:alpha val="65098"/>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1C72910-8BE0-434F-B24C-837A3292F0F1}"/>
              </a:ext>
            </a:extLst>
          </p:cNvPr>
          <p:cNvSpPr/>
          <p:nvPr/>
        </p:nvSpPr>
        <p:spPr>
          <a:xfrm>
            <a:off x="1254061" y="1587615"/>
            <a:ext cx="3798590" cy="2834146"/>
          </a:xfrm>
          <a:custGeom>
            <a:avLst/>
            <a:gdLst>
              <a:gd name="connsiteX0" fmla="*/ 3237948 w 3798590"/>
              <a:gd name="connsiteY0" fmla="*/ 2495623 h 2834146"/>
              <a:gd name="connsiteX1" fmla="*/ 3246559 w 3798590"/>
              <a:gd name="connsiteY1" fmla="*/ 2508356 h 2834146"/>
              <a:gd name="connsiteX2" fmla="*/ 3202878 w 3798590"/>
              <a:gd name="connsiteY2" fmla="*/ 2561003 h 2834146"/>
              <a:gd name="connsiteX3" fmla="*/ 3132423 w 3798590"/>
              <a:gd name="connsiteY3" fmla="*/ 2643561 h 2834146"/>
              <a:gd name="connsiteX4" fmla="*/ 3140533 w 3798590"/>
              <a:gd name="connsiteY4" fmla="*/ 2588819 h 2834146"/>
              <a:gd name="connsiteX5" fmla="*/ 3450100 w 3798590"/>
              <a:gd name="connsiteY5" fmla="*/ 2292657 h 2834146"/>
              <a:gd name="connsiteX6" fmla="*/ 3272837 w 3798590"/>
              <a:gd name="connsiteY6" fmla="*/ 2547210 h 2834146"/>
              <a:gd name="connsiteX7" fmla="*/ 3246559 w 3798590"/>
              <a:gd name="connsiteY7" fmla="*/ 2508356 h 2834146"/>
              <a:gd name="connsiteX8" fmla="*/ 3252818 w 3798590"/>
              <a:gd name="connsiteY8" fmla="*/ 2500813 h 2834146"/>
              <a:gd name="connsiteX9" fmla="*/ 3306877 w 3798590"/>
              <a:gd name="connsiteY9" fmla="*/ 2434644 h 2834146"/>
              <a:gd name="connsiteX10" fmla="*/ 3324043 w 3798590"/>
              <a:gd name="connsiteY10" fmla="*/ 2413256 h 2834146"/>
              <a:gd name="connsiteX11" fmla="*/ 1350115 w 3798590"/>
              <a:gd name="connsiteY11" fmla="*/ 1213664 h 2834146"/>
              <a:gd name="connsiteX12" fmla="*/ 1195943 w 3798590"/>
              <a:gd name="connsiteY12" fmla="*/ 1261510 h 2834146"/>
              <a:gd name="connsiteX13" fmla="*/ 1185311 w 3798590"/>
              <a:gd name="connsiteY13" fmla="*/ 1394417 h 2834146"/>
              <a:gd name="connsiteX14" fmla="*/ 1259738 w 3798590"/>
              <a:gd name="connsiteY14" fmla="*/ 1410366 h 2834146"/>
              <a:gd name="connsiteX15" fmla="*/ 1350115 w 3798590"/>
              <a:gd name="connsiteY15" fmla="*/ 1373152 h 2834146"/>
              <a:gd name="connsiteX16" fmla="*/ 3608892 w 3798590"/>
              <a:gd name="connsiteY16" fmla="*/ 0 h 2834146"/>
              <a:gd name="connsiteX17" fmla="*/ 3791221 w 3798590"/>
              <a:gd name="connsiteY17" fmla="*/ 484414 h 2834146"/>
              <a:gd name="connsiteX18" fmla="*/ 3274345 w 3798590"/>
              <a:gd name="connsiteY18" fmla="*/ 875521 h 2834146"/>
              <a:gd name="connsiteX19" fmla="*/ 3604088 w 3798590"/>
              <a:gd name="connsiteY19" fmla="*/ 1148043 h 2834146"/>
              <a:gd name="connsiteX20" fmla="*/ 3677327 w 3798590"/>
              <a:gd name="connsiteY20" fmla="*/ 1371119 h 2834146"/>
              <a:gd name="connsiteX21" fmla="*/ 3798590 w 3798590"/>
              <a:gd name="connsiteY21" fmla="*/ 1565143 h 2834146"/>
              <a:gd name="connsiteX22" fmla="*/ 3705422 w 3798590"/>
              <a:gd name="connsiteY22" fmla="*/ 1740674 h 2834146"/>
              <a:gd name="connsiteX23" fmla="*/ 3563988 w 3798590"/>
              <a:gd name="connsiteY23" fmla="*/ 1835763 h 2834146"/>
              <a:gd name="connsiteX24" fmla="*/ 3586559 w 3798590"/>
              <a:gd name="connsiteY24" fmla="*/ 1870102 h 2834146"/>
              <a:gd name="connsiteX25" fmla="*/ 3566389 w 3798590"/>
              <a:gd name="connsiteY25" fmla="*/ 1927252 h 2834146"/>
              <a:gd name="connsiteX26" fmla="*/ 3556304 w 3798590"/>
              <a:gd name="connsiteY26" fmla="*/ 1987764 h 2834146"/>
              <a:gd name="connsiteX27" fmla="*/ 3519324 w 3798590"/>
              <a:gd name="connsiteY27" fmla="*/ 2031467 h 2834146"/>
              <a:gd name="connsiteX28" fmla="*/ 3482345 w 3798590"/>
              <a:gd name="connsiteY28" fmla="*/ 2048276 h 2834146"/>
              <a:gd name="connsiteX29" fmla="*/ 3478983 w 3798590"/>
              <a:gd name="connsiteY29" fmla="*/ 2098702 h 2834146"/>
              <a:gd name="connsiteX30" fmla="*/ 3452089 w 3798590"/>
              <a:gd name="connsiteY30" fmla="*/ 2135682 h 2834146"/>
              <a:gd name="connsiteX31" fmla="*/ 3478983 w 3798590"/>
              <a:gd name="connsiteY31" fmla="*/ 2209640 h 2834146"/>
              <a:gd name="connsiteX32" fmla="*/ 3360790 w 3798590"/>
              <a:gd name="connsiteY32" fmla="*/ 2367470 h 2834146"/>
              <a:gd name="connsiteX33" fmla="*/ 3324043 w 3798590"/>
              <a:gd name="connsiteY33" fmla="*/ 2413256 h 2834146"/>
              <a:gd name="connsiteX34" fmla="*/ 3237948 w 3798590"/>
              <a:gd name="connsiteY34" fmla="*/ 2495623 h 2834146"/>
              <a:gd name="connsiteX35" fmla="*/ 3187165 w 3798590"/>
              <a:gd name="connsiteY35" fmla="*/ 2420537 h 2834146"/>
              <a:gd name="connsiteX36" fmla="*/ 3213523 w 3798590"/>
              <a:gd name="connsiteY36" fmla="*/ 2386070 h 2834146"/>
              <a:gd name="connsiteX37" fmla="*/ 3213523 w 3798590"/>
              <a:gd name="connsiteY37" fmla="*/ 2355657 h 2834146"/>
              <a:gd name="connsiteX38" fmla="*/ 3148643 w 3798590"/>
              <a:gd name="connsiteY38" fmla="*/ 2335382 h 2834146"/>
              <a:gd name="connsiteX39" fmla="*/ 3132423 w 3798590"/>
              <a:gd name="connsiteY39" fmla="*/ 2321190 h 2834146"/>
              <a:gd name="connsiteX40" fmla="*/ 3114176 w 3798590"/>
              <a:gd name="connsiteY40" fmla="*/ 2367822 h 2834146"/>
              <a:gd name="connsiteX41" fmla="*/ 3081736 w 3798590"/>
              <a:gd name="connsiteY41" fmla="*/ 2345520 h 2834146"/>
              <a:gd name="connsiteX42" fmla="*/ 3061461 w 3798590"/>
              <a:gd name="connsiteY42" fmla="*/ 2337410 h 2834146"/>
              <a:gd name="connsiteX43" fmla="*/ 3035103 w 3798590"/>
              <a:gd name="connsiteY43" fmla="*/ 2357685 h 2834146"/>
              <a:gd name="connsiteX44" fmla="*/ 3061461 w 3798590"/>
              <a:gd name="connsiteY44" fmla="*/ 2375932 h 2834146"/>
              <a:gd name="connsiteX45" fmla="*/ 3037131 w 3798590"/>
              <a:gd name="connsiteY45" fmla="*/ 2430675 h 2834146"/>
              <a:gd name="connsiteX46" fmla="*/ 3012801 w 3798590"/>
              <a:gd name="connsiteY46" fmla="*/ 2452977 h 2834146"/>
              <a:gd name="connsiteX47" fmla="*/ 2939811 w 3798590"/>
              <a:gd name="connsiteY47" fmla="*/ 2436757 h 2834146"/>
              <a:gd name="connsiteX48" fmla="*/ 2923591 w 3798590"/>
              <a:gd name="connsiteY48" fmla="*/ 2414455 h 2834146"/>
              <a:gd name="connsiteX49" fmla="*/ 2945894 w 3798590"/>
              <a:gd name="connsiteY49" fmla="*/ 2483389 h 2834146"/>
              <a:gd name="connsiteX50" fmla="*/ 2956031 w 3798590"/>
              <a:gd name="connsiteY50" fmla="*/ 2519884 h 2834146"/>
              <a:gd name="connsiteX51" fmla="*/ 3029021 w 3798590"/>
              <a:gd name="connsiteY51" fmla="*/ 2556379 h 2834146"/>
              <a:gd name="connsiteX52" fmla="*/ 3026993 w 3798590"/>
              <a:gd name="connsiteY52" fmla="*/ 2588819 h 2834146"/>
              <a:gd name="connsiteX53" fmla="*/ 3083763 w 3798590"/>
              <a:gd name="connsiteY53" fmla="*/ 2615177 h 2834146"/>
              <a:gd name="connsiteX54" fmla="*/ 3051323 w 3798590"/>
              <a:gd name="connsiteY54" fmla="*/ 2678029 h 2834146"/>
              <a:gd name="connsiteX55" fmla="*/ 3012801 w 3798590"/>
              <a:gd name="connsiteY55" fmla="*/ 2702359 h 2834146"/>
              <a:gd name="connsiteX56" fmla="*/ 2980361 w 3798590"/>
              <a:gd name="connsiteY56" fmla="*/ 2736826 h 2834146"/>
              <a:gd name="connsiteX57" fmla="*/ 2958058 w 3798590"/>
              <a:gd name="connsiteY57" fmla="*/ 2738854 h 2834146"/>
              <a:gd name="connsiteX58" fmla="*/ 2935756 w 3798590"/>
              <a:gd name="connsiteY58" fmla="*/ 2722634 h 2834146"/>
              <a:gd name="connsiteX59" fmla="*/ 2915481 w 3798590"/>
              <a:gd name="connsiteY59" fmla="*/ 2773321 h 2834146"/>
              <a:gd name="connsiteX60" fmla="*/ 2889124 w 3798590"/>
              <a:gd name="connsiteY60" fmla="*/ 2787514 h 2834146"/>
              <a:gd name="connsiteX61" fmla="*/ 2887096 w 3798590"/>
              <a:gd name="connsiteY61" fmla="*/ 2828063 h 2834146"/>
              <a:gd name="connsiteX62" fmla="*/ 2810051 w 3798590"/>
              <a:gd name="connsiteY62" fmla="*/ 2834146 h 2834146"/>
              <a:gd name="connsiteX63" fmla="*/ 2773556 w 3798590"/>
              <a:gd name="connsiteY63" fmla="*/ 2813871 h 2834146"/>
              <a:gd name="connsiteX64" fmla="*/ 2704622 w 3798590"/>
              <a:gd name="connsiteY64" fmla="*/ 2789541 h 2834146"/>
              <a:gd name="connsiteX65" fmla="*/ 2680292 w 3798590"/>
              <a:gd name="connsiteY65" fmla="*/ 2777376 h 2834146"/>
              <a:gd name="connsiteX66" fmla="*/ 2686374 w 3798590"/>
              <a:gd name="connsiteY66" fmla="*/ 2742909 h 2834146"/>
              <a:gd name="connsiteX67" fmla="*/ 2655962 w 3798590"/>
              <a:gd name="connsiteY67" fmla="*/ 2676001 h 2834146"/>
              <a:gd name="connsiteX68" fmla="*/ 2664072 w 3798590"/>
              <a:gd name="connsiteY68" fmla="*/ 2627341 h 2834146"/>
              <a:gd name="connsiteX69" fmla="*/ 2664072 w 3798590"/>
              <a:gd name="connsiteY69" fmla="*/ 2594902 h 2834146"/>
              <a:gd name="connsiteX70" fmla="*/ 2611357 w 3798590"/>
              <a:gd name="connsiteY70" fmla="*/ 2580709 h 2834146"/>
              <a:gd name="connsiteX71" fmla="*/ 2609329 w 3798590"/>
              <a:gd name="connsiteY71" fmla="*/ 2552324 h 2834146"/>
              <a:gd name="connsiteX72" fmla="*/ 2611357 w 3798590"/>
              <a:gd name="connsiteY72" fmla="*/ 2505692 h 2834146"/>
              <a:gd name="connsiteX73" fmla="*/ 2615412 w 3798590"/>
              <a:gd name="connsiteY73" fmla="*/ 2489472 h 2834146"/>
              <a:gd name="connsiteX74" fmla="*/ 2572835 w 3798590"/>
              <a:gd name="connsiteY74" fmla="*/ 2434730 h 2834146"/>
              <a:gd name="connsiteX75" fmla="*/ 2541293 w 3798590"/>
              <a:gd name="connsiteY75" fmla="*/ 2390927 h 2834146"/>
              <a:gd name="connsiteX76" fmla="*/ 2627017 w 3798590"/>
              <a:gd name="connsiteY76" fmla="*/ 2378985 h 2834146"/>
              <a:gd name="connsiteX77" fmla="*/ 2775645 w 3798590"/>
              <a:gd name="connsiteY77" fmla="*/ 2247931 h 2834146"/>
              <a:gd name="connsiteX78" fmla="*/ 2743486 w 3798590"/>
              <a:gd name="connsiteY78" fmla="*/ 2035842 h 2834146"/>
              <a:gd name="connsiteX79" fmla="*/ 2738854 w 3798590"/>
              <a:gd name="connsiteY79" fmla="*/ 2002567 h 2834146"/>
              <a:gd name="connsiteX80" fmla="*/ 2711890 w 3798590"/>
              <a:gd name="connsiteY80" fmla="*/ 1940863 h 2834146"/>
              <a:gd name="connsiteX81" fmla="*/ 2505264 w 3798590"/>
              <a:gd name="connsiteY81" fmla="*/ 1950044 h 2834146"/>
              <a:gd name="connsiteX82" fmla="*/ 2455240 w 3798590"/>
              <a:gd name="connsiteY82" fmla="*/ 2013011 h 2834146"/>
              <a:gd name="connsiteX83" fmla="*/ 2424827 w 3798590"/>
              <a:gd name="connsiteY83" fmla="*/ 1976516 h 2834146"/>
              <a:gd name="connsiteX84" fmla="*/ 2345755 w 3798590"/>
              <a:gd name="connsiteY84" fmla="*/ 1958268 h 2834146"/>
              <a:gd name="connsiteX85" fmla="*/ 2329535 w 3798590"/>
              <a:gd name="connsiteY85" fmla="*/ 1950158 h 2834146"/>
              <a:gd name="connsiteX86" fmla="*/ 2323453 w 3798590"/>
              <a:gd name="connsiteY86" fmla="*/ 1887306 h 2834146"/>
              <a:gd name="connsiteX87" fmla="*/ 2278848 w 3798590"/>
              <a:gd name="connsiteY87" fmla="*/ 1834591 h 2834146"/>
              <a:gd name="connsiteX88" fmla="*/ 2230188 w 3798590"/>
              <a:gd name="connsiteY88" fmla="*/ 1783904 h 2834146"/>
              <a:gd name="connsiteX89" fmla="*/ 2197748 w 3798590"/>
              <a:gd name="connsiteY89" fmla="*/ 1735244 h 2834146"/>
              <a:gd name="connsiteX90" fmla="*/ 2181528 w 3798590"/>
              <a:gd name="connsiteY90" fmla="*/ 1692667 h 2834146"/>
              <a:gd name="connsiteX91" fmla="*/ 2167336 w 3798590"/>
              <a:gd name="connsiteY91" fmla="*/ 1674419 h 2834146"/>
              <a:gd name="connsiteX92" fmla="*/ 2161253 w 3798590"/>
              <a:gd name="connsiteY92" fmla="*/ 1635897 h 2834146"/>
              <a:gd name="connsiteX93" fmla="*/ 2134896 w 3798590"/>
              <a:gd name="connsiteY93" fmla="*/ 1603457 h 2834146"/>
              <a:gd name="connsiteX94" fmla="*/ 2118676 w 3798590"/>
              <a:gd name="connsiteY94" fmla="*/ 1573044 h 2834146"/>
              <a:gd name="connsiteX95" fmla="*/ 2120703 w 3798590"/>
              <a:gd name="connsiteY95" fmla="*/ 1534522 h 2834146"/>
              <a:gd name="connsiteX96" fmla="*/ 2126786 w 3798590"/>
              <a:gd name="connsiteY96" fmla="*/ 1510192 h 2834146"/>
              <a:gd name="connsiteX97" fmla="*/ 2090291 w 3798590"/>
              <a:gd name="connsiteY97" fmla="*/ 1512220 h 2834146"/>
              <a:gd name="connsiteX98" fmla="*/ 2086236 w 3798590"/>
              <a:gd name="connsiteY98" fmla="*/ 1534522 h 2834146"/>
              <a:gd name="connsiteX99" fmla="*/ 2057851 w 3798590"/>
              <a:gd name="connsiteY99" fmla="*/ 1583182 h 2834146"/>
              <a:gd name="connsiteX100" fmla="*/ 2051768 w 3798590"/>
              <a:gd name="connsiteY100" fmla="*/ 1623732 h 2834146"/>
              <a:gd name="connsiteX101" fmla="*/ 2116648 w 3798590"/>
              <a:gd name="connsiteY101" fmla="*/ 1694694 h 2834146"/>
              <a:gd name="connsiteX102" fmla="*/ 2138951 w 3798590"/>
              <a:gd name="connsiteY102" fmla="*/ 1737271 h 2834146"/>
              <a:gd name="connsiteX103" fmla="*/ 2155171 w 3798590"/>
              <a:gd name="connsiteY103" fmla="*/ 1840674 h 2834146"/>
              <a:gd name="connsiteX104" fmla="*/ 2165308 w 3798590"/>
              <a:gd name="connsiteY104" fmla="*/ 1901498 h 2834146"/>
              <a:gd name="connsiteX105" fmla="*/ 2205858 w 3798590"/>
              <a:gd name="connsiteY105" fmla="*/ 1956241 h 2834146"/>
              <a:gd name="connsiteX106" fmla="*/ 2272765 w 3798590"/>
              <a:gd name="connsiteY106" fmla="*/ 1976516 h 2834146"/>
              <a:gd name="connsiteX107" fmla="*/ 2325480 w 3798590"/>
              <a:gd name="connsiteY107" fmla="*/ 2008956 h 2834146"/>
              <a:gd name="connsiteX108" fmla="*/ 2323453 w 3798590"/>
              <a:gd name="connsiteY108" fmla="*/ 2051533 h 2834146"/>
              <a:gd name="connsiteX109" fmla="*/ 2321425 w 3798590"/>
              <a:gd name="connsiteY109" fmla="*/ 2077890 h 2834146"/>
              <a:gd name="connsiteX110" fmla="*/ 2384278 w 3798590"/>
              <a:gd name="connsiteY110" fmla="*/ 2136688 h 2834146"/>
              <a:gd name="connsiteX111" fmla="*/ 2436992 w 3798590"/>
              <a:gd name="connsiteY111" fmla="*/ 2199540 h 2834146"/>
              <a:gd name="connsiteX112" fmla="*/ 2492615 w 3798590"/>
              <a:gd name="connsiteY112" fmla="*/ 2201877 h 2834146"/>
              <a:gd name="connsiteX113" fmla="*/ 2469432 w 3798590"/>
              <a:gd name="connsiteY113" fmla="*/ 2321190 h 2834146"/>
              <a:gd name="connsiteX114" fmla="*/ 2428882 w 3798590"/>
              <a:gd name="connsiteY114" fmla="*/ 2373905 h 2834146"/>
              <a:gd name="connsiteX115" fmla="*/ 2384278 w 3798590"/>
              <a:gd name="connsiteY115" fmla="*/ 2359712 h 2834146"/>
              <a:gd name="connsiteX116" fmla="*/ 2364003 w 3798590"/>
              <a:gd name="connsiteY116" fmla="*/ 2315107 h 2834146"/>
              <a:gd name="connsiteX117" fmla="*/ 2351838 w 3798590"/>
              <a:gd name="connsiteY117" fmla="*/ 2284695 h 2834146"/>
              <a:gd name="connsiteX118" fmla="*/ 2323453 w 3798590"/>
              <a:gd name="connsiteY118" fmla="*/ 2294832 h 2834146"/>
              <a:gd name="connsiteX119" fmla="*/ 2317370 w 3798590"/>
              <a:gd name="connsiteY119" fmla="*/ 2272530 h 2834146"/>
              <a:gd name="connsiteX120" fmla="*/ 2299123 w 3798590"/>
              <a:gd name="connsiteY120" fmla="*/ 2311052 h 2834146"/>
              <a:gd name="connsiteX121" fmla="*/ 2333590 w 3798590"/>
              <a:gd name="connsiteY121" fmla="*/ 2359712 h 2834146"/>
              <a:gd name="connsiteX122" fmla="*/ 2323453 w 3798590"/>
              <a:gd name="connsiteY122" fmla="*/ 2444867 h 2834146"/>
              <a:gd name="connsiteX123" fmla="*/ 2299123 w 3798590"/>
              <a:gd name="connsiteY123" fmla="*/ 2467169 h 2834146"/>
              <a:gd name="connsiteX124" fmla="*/ 2228160 w 3798590"/>
              <a:gd name="connsiteY124" fmla="*/ 2515829 h 2834146"/>
              <a:gd name="connsiteX125" fmla="*/ 2169363 w 3798590"/>
              <a:gd name="connsiteY125" fmla="*/ 2544214 h 2834146"/>
              <a:gd name="connsiteX126" fmla="*/ 2108538 w 3798590"/>
              <a:gd name="connsiteY126" fmla="*/ 2558407 h 2834146"/>
              <a:gd name="connsiteX127" fmla="*/ 2082181 w 3798590"/>
              <a:gd name="connsiteY127" fmla="*/ 2523939 h 2834146"/>
              <a:gd name="connsiteX128" fmla="*/ 2063933 w 3798590"/>
              <a:gd name="connsiteY128" fmla="*/ 2481362 h 2834146"/>
              <a:gd name="connsiteX129" fmla="*/ 2094346 w 3798590"/>
              <a:gd name="connsiteY129" fmla="*/ 2450949 h 2834146"/>
              <a:gd name="connsiteX130" fmla="*/ 2112593 w 3798590"/>
              <a:gd name="connsiteY130" fmla="*/ 2410400 h 2834146"/>
              <a:gd name="connsiteX131" fmla="*/ 2157198 w 3798590"/>
              <a:gd name="connsiteY131" fmla="*/ 2398235 h 2834146"/>
              <a:gd name="connsiteX132" fmla="*/ 2165308 w 3798590"/>
              <a:gd name="connsiteY132" fmla="*/ 2355657 h 2834146"/>
              <a:gd name="connsiteX133" fmla="*/ 2125115 w 3798590"/>
              <a:gd name="connsiteY133" fmla="*/ 2275795 h 2834146"/>
              <a:gd name="connsiteX134" fmla="*/ 2037320 w 3798590"/>
              <a:gd name="connsiteY134" fmla="*/ 2149527 h 2834146"/>
              <a:gd name="connsiteX135" fmla="*/ 1974502 w 3798590"/>
              <a:gd name="connsiteY135" fmla="*/ 2071808 h 2834146"/>
              <a:gd name="connsiteX136" fmla="*/ 1816239 w 3798590"/>
              <a:gd name="connsiteY136" fmla="*/ 1870841 h 2834146"/>
              <a:gd name="connsiteX137" fmla="*/ 1778558 w 3798590"/>
              <a:gd name="connsiteY137" fmla="*/ 1659825 h 2834146"/>
              <a:gd name="connsiteX138" fmla="*/ 1713244 w 3798590"/>
              <a:gd name="connsiteY138" fmla="*/ 1594512 h 2834146"/>
              <a:gd name="connsiteX139" fmla="*/ 1587640 w 3798590"/>
              <a:gd name="connsiteY139" fmla="*/ 1637217 h 2834146"/>
              <a:gd name="connsiteX140" fmla="*/ 1411794 w 3798590"/>
              <a:gd name="connsiteY140" fmla="*/ 1692482 h 2834146"/>
              <a:gd name="connsiteX141" fmla="*/ 1268604 w 3798590"/>
              <a:gd name="connsiteY141" fmla="*/ 1531709 h 2834146"/>
              <a:gd name="connsiteX142" fmla="*/ 1238459 w 3798590"/>
              <a:gd name="connsiteY142" fmla="*/ 1627169 h 2834146"/>
              <a:gd name="connsiteX143" fmla="*/ 1160584 w 3798590"/>
              <a:gd name="connsiteY143" fmla="*/ 1740212 h 2834146"/>
              <a:gd name="connsiteX144" fmla="*/ 1067637 w 3798590"/>
              <a:gd name="connsiteY144" fmla="*/ 1790455 h 2834146"/>
              <a:gd name="connsiteX145" fmla="*/ 942031 w 3798590"/>
              <a:gd name="connsiteY145" fmla="*/ 1770358 h 2834146"/>
              <a:gd name="connsiteX146" fmla="*/ 839037 w 3798590"/>
              <a:gd name="connsiteY146" fmla="*/ 1830647 h 2834146"/>
              <a:gd name="connsiteX147" fmla="*/ 720970 w 3798590"/>
              <a:gd name="connsiteY147" fmla="*/ 1963789 h 2834146"/>
              <a:gd name="connsiteX148" fmla="*/ 595365 w 3798590"/>
              <a:gd name="connsiteY148" fmla="*/ 2069296 h 2834146"/>
              <a:gd name="connsiteX149" fmla="*/ 509955 w 3798590"/>
              <a:gd name="connsiteY149" fmla="*/ 2157219 h 2834146"/>
              <a:gd name="connsiteX150" fmla="*/ 324059 w 3798590"/>
              <a:gd name="connsiteY150" fmla="*/ 2044175 h 2834146"/>
              <a:gd name="connsiteX151" fmla="*/ 160774 w 3798590"/>
              <a:gd name="connsiteY151" fmla="*/ 1898474 h 2834146"/>
              <a:gd name="connsiteX152" fmla="*/ 0 w 3798590"/>
              <a:gd name="connsiteY152" fmla="*/ 1732677 h 2834146"/>
              <a:gd name="connsiteX153" fmla="*/ 36536 w 3798590"/>
              <a:gd name="connsiteY153" fmla="*/ 1654949 h 2834146"/>
              <a:gd name="connsiteX154" fmla="*/ 80239 w 3798590"/>
              <a:gd name="connsiteY154" fmla="*/ 1624693 h 2834146"/>
              <a:gd name="connsiteX155" fmla="*/ 39898 w 3798590"/>
              <a:gd name="connsiteY155" fmla="*/ 1530564 h 2834146"/>
              <a:gd name="connsiteX156" fmla="*/ 157559 w 3798590"/>
              <a:gd name="connsiteY156" fmla="*/ 1419626 h 2834146"/>
              <a:gd name="connsiteX157" fmla="*/ 228156 w 3798590"/>
              <a:gd name="connsiteY157" fmla="*/ 1369199 h 2834146"/>
              <a:gd name="connsiteX158" fmla="*/ 268498 w 3798590"/>
              <a:gd name="connsiteY158" fmla="*/ 1170855 h 2834146"/>
              <a:gd name="connsiteX159" fmla="*/ 315562 w 3798590"/>
              <a:gd name="connsiteY159" fmla="*/ 1063279 h 2834146"/>
              <a:gd name="connsiteX160" fmla="*/ 345818 w 3798590"/>
              <a:gd name="connsiteY160" fmla="*/ 1043108 h 2834146"/>
              <a:gd name="connsiteX161" fmla="*/ 426501 w 3798590"/>
              <a:gd name="connsiteY161" fmla="*/ 1056555 h 2834146"/>
              <a:gd name="connsiteX162" fmla="*/ 507183 w 3798590"/>
              <a:gd name="connsiteY162" fmla="*/ 1056555 h 2834146"/>
              <a:gd name="connsiteX163" fmla="*/ 601312 w 3798590"/>
              <a:gd name="connsiteY163" fmla="*/ 1127152 h 2834146"/>
              <a:gd name="connsiteX164" fmla="*/ 651739 w 3798590"/>
              <a:gd name="connsiteY164" fmla="*/ 1194387 h 2834146"/>
              <a:gd name="connsiteX165" fmla="*/ 735783 w 3798590"/>
              <a:gd name="connsiteY165" fmla="*/ 1217920 h 2834146"/>
              <a:gd name="connsiteX166" fmla="*/ 789571 w 3798590"/>
              <a:gd name="connsiteY166" fmla="*/ 1258261 h 2834146"/>
              <a:gd name="connsiteX167" fmla="*/ 826551 w 3798590"/>
              <a:gd name="connsiteY167" fmla="*/ 1291879 h 2834146"/>
              <a:gd name="connsiteX168" fmla="*/ 924042 w 3798590"/>
              <a:gd name="connsiteY168" fmla="*/ 1164132 h 2834146"/>
              <a:gd name="connsiteX169" fmla="*/ 977830 w 3798590"/>
              <a:gd name="connsiteY169" fmla="*/ 1086811 h 2834146"/>
              <a:gd name="connsiteX170" fmla="*/ 991277 w 3798590"/>
              <a:gd name="connsiteY170" fmla="*/ 999405 h 2834146"/>
              <a:gd name="connsiteX171" fmla="*/ 991277 w 3798590"/>
              <a:gd name="connsiteY171" fmla="*/ 945617 h 2834146"/>
              <a:gd name="connsiteX172" fmla="*/ 964383 w 3798590"/>
              <a:gd name="connsiteY172" fmla="*/ 905276 h 2834146"/>
              <a:gd name="connsiteX173" fmla="*/ 924042 w 3798590"/>
              <a:gd name="connsiteY173" fmla="*/ 875020 h 2834146"/>
              <a:gd name="connsiteX174" fmla="*/ 910595 w 3798590"/>
              <a:gd name="connsiteY174" fmla="*/ 838040 h 2834146"/>
              <a:gd name="connsiteX175" fmla="*/ 873615 w 3798590"/>
              <a:gd name="connsiteY175" fmla="*/ 774167 h 2834146"/>
              <a:gd name="connsiteX176" fmla="*/ 883701 w 3798590"/>
              <a:gd name="connsiteY176" fmla="*/ 700208 h 2834146"/>
              <a:gd name="connsiteX177" fmla="*/ 890424 w 3798590"/>
              <a:gd name="connsiteY177" fmla="*/ 629611 h 2834146"/>
              <a:gd name="connsiteX178" fmla="*/ 994639 w 3798590"/>
              <a:gd name="connsiteY178" fmla="*/ 626249 h 2834146"/>
              <a:gd name="connsiteX179" fmla="*/ 1055151 w 3798590"/>
              <a:gd name="connsiteY179" fmla="*/ 626249 h 2834146"/>
              <a:gd name="connsiteX180" fmla="*/ 1092130 w 3798590"/>
              <a:gd name="connsiteY180" fmla="*/ 649782 h 2834146"/>
              <a:gd name="connsiteX181" fmla="*/ 1129109 w 3798590"/>
              <a:gd name="connsiteY181" fmla="*/ 686761 h 2834146"/>
              <a:gd name="connsiteX182" fmla="*/ 1169451 w 3798590"/>
              <a:gd name="connsiteY182" fmla="*/ 585908 h 2834146"/>
              <a:gd name="connsiteX183" fmla="*/ 1253495 w 3798590"/>
              <a:gd name="connsiteY183" fmla="*/ 585908 h 2834146"/>
              <a:gd name="connsiteX184" fmla="*/ 1287112 w 3798590"/>
              <a:gd name="connsiteY184" fmla="*/ 643058 h 2834146"/>
              <a:gd name="connsiteX185" fmla="*/ 1357709 w 3798590"/>
              <a:gd name="connsiteY185" fmla="*/ 643058 h 2834146"/>
              <a:gd name="connsiteX186" fmla="*/ 1451839 w 3798590"/>
              <a:gd name="connsiteY186" fmla="*/ 579184 h 2834146"/>
              <a:gd name="connsiteX187" fmla="*/ 1495542 w 3798590"/>
              <a:gd name="connsiteY187" fmla="*/ 542205 h 2834146"/>
              <a:gd name="connsiteX188" fmla="*/ 1599756 w 3798590"/>
              <a:gd name="connsiteY188" fmla="*/ 538843 h 2834146"/>
              <a:gd name="connsiteX189" fmla="*/ 1666992 w 3798590"/>
              <a:gd name="connsiteY189" fmla="*/ 501864 h 2834146"/>
              <a:gd name="connsiteX190" fmla="*/ 1703971 w 3798590"/>
              <a:gd name="connsiteY190" fmla="*/ 501864 h 2834146"/>
              <a:gd name="connsiteX191" fmla="*/ 1727504 w 3798590"/>
              <a:gd name="connsiteY191" fmla="*/ 491779 h 2834146"/>
              <a:gd name="connsiteX192" fmla="*/ 1791377 w 3798590"/>
              <a:gd name="connsiteY192" fmla="*/ 437990 h 2834146"/>
              <a:gd name="connsiteX193" fmla="*/ 1828356 w 3798590"/>
              <a:gd name="connsiteY193" fmla="*/ 394287 h 2834146"/>
              <a:gd name="connsiteX194" fmla="*/ 1949380 w 3798590"/>
              <a:gd name="connsiteY194" fmla="*/ 384202 h 2834146"/>
              <a:gd name="connsiteX195" fmla="*/ 2056956 w 3798590"/>
              <a:gd name="connsiteY195" fmla="*/ 364032 h 2834146"/>
              <a:gd name="connsiteX196" fmla="*/ 2134640 w 3798590"/>
              <a:gd name="connsiteY196" fmla="*/ 234359 h 2834146"/>
              <a:gd name="connsiteX197" fmla="*/ 2233063 w 3798590"/>
              <a:gd name="connsiteY197" fmla="*/ 84722 h 2834146"/>
              <a:gd name="connsiteX198" fmla="*/ 2468497 w 3798590"/>
              <a:gd name="connsiteY198" fmla="*/ 46337 h 2834146"/>
              <a:gd name="connsiteX199" fmla="*/ 2454528 w 3798590"/>
              <a:gd name="connsiteY199" fmla="*/ 318339 h 2834146"/>
              <a:gd name="connsiteX200" fmla="*/ 2558017 w 3798590"/>
              <a:gd name="connsiteY200" fmla="*/ 458509 h 2834146"/>
              <a:gd name="connsiteX201" fmla="*/ 2678061 w 3798590"/>
              <a:gd name="connsiteY201" fmla="*/ 473344 h 2834146"/>
              <a:gd name="connsiteX202" fmla="*/ 2841605 w 3798590"/>
              <a:gd name="connsiteY202" fmla="*/ 423013 h 2834146"/>
              <a:gd name="connsiteX203" fmla="*/ 2931736 w 3798590"/>
              <a:gd name="connsiteY203" fmla="*/ 461042 h 2834146"/>
              <a:gd name="connsiteX204" fmla="*/ 3041713 w 3798590"/>
              <a:gd name="connsiteY204" fmla="*/ 378199 h 2834146"/>
              <a:gd name="connsiteX205" fmla="*/ 3156734 w 3798590"/>
              <a:gd name="connsiteY205" fmla="*/ 173851 h 2834146"/>
              <a:gd name="connsiteX206" fmla="*/ 3298168 w 3798590"/>
              <a:gd name="connsiteY206" fmla="*/ 29297 h 283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3798590" h="2834146">
                <a:moveTo>
                  <a:pt x="3237948" y="2495623"/>
                </a:moveTo>
                <a:lnTo>
                  <a:pt x="3246559" y="2508356"/>
                </a:lnTo>
                <a:lnTo>
                  <a:pt x="3202878" y="2561003"/>
                </a:lnTo>
                <a:cubicBezTo>
                  <a:pt x="3171906" y="2598033"/>
                  <a:pt x="3146525" y="2627762"/>
                  <a:pt x="3132423" y="2643561"/>
                </a:cubicBezTo>
                <a:lnTo>
                  <a:pt x="3140533" y="2588819"/>
                </a:lnTo>
                <a:close/>
                <a:moveTo>
                  <a:pt x="3450100" y="2292657"/>
                </a:moveTo>
                <a:lnTo>
                  <a:pt x="3272837" y="2547210"/>
                </a:lnTo>
                <a:lnTo>
                  <a:pt x="3246559" y="2508356"/>
                </a:lnTo>
                <a:lnTo>
                  <a:pt x="3252818" y="2500813"/>
                </a:lnTo>
                <a:cubicBezTo>
                  <a:pt x="3270388" y="2479477"/>
                  <a:pt x="3288645" y="2457144"/>
                  <a:pt x="3306877" y="2434644"/>
                </a:cubicBezTo>
                <a:lnTo>
                  <a:pt x="3324043" y="2413256"/>
                </a:lnTo>
                <a:close/>
                <a:moveTo>
                  <a:pt x="1350115" y="1213664"/>
                </a:moveTo>
                <a:lnTo>
                  <a:pt x="1195943" y="1261510"/>
                </a:lnTo>
                <a:lnTo>
                  <a:pt x="1185311" y="1394417"/>
                </a:lnTo>
                <a:lnTo>
                  <a:pt x="1259738" y="1410366"/>
                </a:lnTo>
                <a:lnTo>
                  <a:pt x="1350115" y="1373152"/>
                </a:lnTo>
                <a:close/>
                <a:moveTo>
                  <a:pt x="3608892" y="0"/>
                </a:moveTo>
                <a:lnTo>
                  <a:pt x="3791221" y="484414"/>
                </a:lnTo>
                <a:cubicBezTo>
                  <a:pt x="3789540" y="643538"/>
                  <a:pt x="3276026" y="716397"/>
                  <a:pt x="3274345" y="875521"/>
                </a:cubicBezTo>
                <a:lnTo>
                  <a:pt x="3604088" y="1148043"/>
                </a:lnTo>
                <a:lnTo>
                  <a:pt x="3677327" y="1371119"/>
                </a:lnTo>
                <a:lnTo>
                  <a:pt x="3798590" y="1565143"/>
                </a:lnTo>
                <a:cubicBezTo>
                  <a:pt x="3797469" y="1603243"/>
                  <a:pt x="3706543" y="1702574"/>
                  <a:pt x="3705422" y="1740674"/>
                </a:cubicBezTo>
                <a:cubicBezTo>
                  <a:pt x="3650113" y="1773731"/>
                  <a:pt x="3583799" y="1814192"/>
                  <a:pt x="3563988" y="1835763"/>
                </a:cubicBezTo>
                <a:cubicBezTo>
                  <a:pt x="3544178" y="1857334"/>
                  <a:pt x="3570871" y="1860017"/>
                  <a:pt x="3586559" y="1870102"/>
                </a:cubicBezTo>
                <a:lnTo>
                  <a:pt x="3566389" y="1927252"/>
                </a:lnTo>
                <a:lnTo>
                  <a:pt x="3556304" y="1987764"/>
                </a:lnTo>
                <a:lnTo>
                  <a:pt x="3519324" y="2031467"/>
                </a:lnTo>
                <a:lnTo>
                  <a:pt x="3482345" y="2048276"/>
                </a:lnTo>
                <a:lnTo>
                  <a:pt x="3478983" y="2098702"/>
                </a:lnTo>
                <a:lnTo>
                  <a:pt x="3452089" y="2135682"/>
                </a:lnTo>
                <a:lnTo>
                  <a:pt x="3478983" y="2209640"/>
                </a:lnTo>
                <a:cubicBezTo>
                  <a:pt x="3459004" y="2241382"/>
                  <a:pt x="3413207" y="2301451"/>
                  <a:pt x="3360790" y="2367470"/>
                </a:cubicBezTo>
                <a:lnTo>
                  <a:pt x="3324043" y="2413256"/>
                </a:lnTo>
                <a:lnTo>
                  <a:pt x="3237948" y="2495623"/>
                </a:lnTo>
                <a:lnTo>
                  <a:pt x="3187165" y="2420537"/>
                </a:lnTo>
                <a:lnTo>
                  <a:pt x="3213523" y="2386070"/>
                </a:lnTo>
                <a:lnTo>
                  <a:pt x="3213523" y="2355657"/>
                </a:lnTo>
                <a:lnTo>
                  <a:pt x="3148643" y="2335382"/>
                </a:lnTo>
                <a:lnTo>
                  <a:pt x="3132423" y="2321190"/>
                </a:lnTo>
                <a:lnTo>
                  <a:pt x="3114176" y="2367822"/>
                </a:lnTo>
                <a:lnTo>
                  <a:pt x="3081736" y="2345520"/>
                </a:lnTo>
                <a:lnTo>
                  <a:pt x="3061461" y="2337410"/>
                </a:lnTo>
                <a:lnTo>
                  <a:pt x="3035103" y="2357685"/>
                </a:lnTo>
                <a:lnTo>
                  <a:pt x="3061461" y="2375932"/>
                </a:lnTo>
                <a:lnTo>
                  <a:pt x="3037131" y="2430675"/>
                </a:lnTo>
                <a:lnTo>
                  <a:pt x="3012801" y="2452977"/>
                </a:lnTo>
                <a:lnTo>
                  <a:pt x="2939811" y="2436757"/>
                </a:lnTo>
                <a:lnTo>
                  <a:pt x="2923591" y="2414455"/>
                </a:lnTo>
                <a:lnTo>
                  <a:pt x="2945894" y="2483389"/>
                </a:lnTo>
                <a:lnTo>
                  <a:pt x="2956031" y="2519884"/>
                </a:lnTo>
                <a:lnTo>
                  <a:pt x="3029021" y="2556379"/>
                </a:lnTo>
                <a:lnTo>
                  <a:pt x="3026993" y="2588819"/>
                </a:lnTo>
                <a:lnTo>
                  <a:pt x="3083763" y="2615177"/>
                </a:lnTo>
                <a:lnTo>
                  <a:pt x="3051323" y="2678029"/>
                </a:lnTo>
                <a:lnTo>
                  <a:pt x="3012801" y="2702359"/>
                </a:lnTo>
                <a:lnTo>
                  <a:pt x="2980361" y="2736826"/>
                </a:lnTo>
                <a:lnTo>
                  <a:pt x="2958058" y="2738854"/>
                </a:lnTo>
                <a:lnTo>
                  <a:pt x="2935756" y="2722634"/>
                </a:lnTo>
                <a:lnTo>
                  <a:pt x="2915481" y="2773321"/>
                </a:lnTo>
                <a:lnTo>
                  <a:pt x="2889124" y="2787514"/>
                </a:lnTo>
                <a:lnTo>
                  <a:pt x="2887096" y="2828063"/>
                </a:lnTo>
                <a:lnTo>
                  <a:pt x="2810051" y="2834146"/>
                </a:lnTo>
                <a:lnTo>
                  <a:pt x="2773556" y="2813871"/>
                </a:lnTo>
                <a:lnTo>
                  <a:pt x="2704622" y="2789541"/>
                </a:lnTo>
                <a:lnTo>
                  <a:pt x="2680292" y="2777376"/>
                </a:lnTo>
                <a:lnTo>
                  <a:pt x="2686374" y="2742909"/>
                </a:lnTo>
                <a:lnTo>
                  <a:pt x="2655962" y="2676001"/>
                </a:lnTo>
                <a:lnTo>
                  <a:pt x="2664072" y="2627341"/>
                </a:lnTo>
                <a:lnTo>
                  <a:pt x="2664072" y="2594902"/>
                </a:lnTo>
                <a:lnTo>
                  <a:pt x="2611357" y="2580709"/>
                </a:lnTo>
                <a:lnTo>
                  <a:pt x="2609329" y="2552324"/>
                </a:lnTo>
                <a:lnTo>
                  <a:pt x="2611357" y="2505692"/>
                </a:lnTo>
                <a:lnTo>
                  <a:pt x="2615412" y="2489472"/>
                </a:lnTo>
                <a:lnTo>
                  <a:pt x="2572835" y="2434730"/>
                </a:lnTo>
                <a:lnTo>
                  <a:pt x="2541293" y="2390927"/>
                </a:lnTo>
                <a:lnTo>
                  <a:pt x="2627017" y="2378985"/>
                </a:lnTo>
                <a:lnTo>
                  <a:pt x="2775645" y="2247931"/>
                </a:lnTo>
                <a:lnTo>
                  <a:pt x="2743486" y="2035842"/>
                </a:lnTo>
                <a:cubicBezTo>
                  <a:pt x="2751596" y="2021649"/>
                  <a:pt x="2744120" y="2018397"/>
                  <a:pt x="2738854" y="2002567"/>
                </a:cubicBezTo>
                <a:cubicBezTo>
                  <a:pt x="2733588" y="1986737"/>
                  <a:pt x="2750822" y="1949617"/>
                  <a:pt x="2711890" y="1940863"/>
                </a:cubicBezTo>
                <a:lnTo>
                  <a:pt x="2505264" y="1950044"/>
                </a:lnTo>
                <a:lnTo>
                  <a:pt x="2455240" y="2013011"/>
                </a:lnTo>
                <a:lnTo>
                  <a:pt x="2424827" y="1976516"/>
                </a:lnTo>
                <a:lnTo>
                  <a:pt x="2345755" y="1958268"/>
                </a:lnTo>
                <a:lnTo>
                  <a:pt x="2329535" y="1950158"/>
                </a:lnTo>
                <a:lnTo>
                  <a:pt x="2323453" y="1887306"/>
                </a:lnTo>
                <a:lnTo>
                  <a:pt x="2278848" y="1834591"/>
                </a:lnTo>
                <a:lnTo>
                  <a:pt x="2230188" y="1783904"/>
                </a:lnTo>
                <a:lnTo>
                  <a:pt x="2197748" y="1735244"/>
                </a:lnTo>
                <a:lnTo>
                  <a:pt x="2181528" y="1692667"/>
                </a:lnTo>
                <a:lnTo>
                  <a:pt x="2167336" y="1674419"/>
                </a:lnTo>
                <a:lnTo>
                  <a:pt x="2161253" y="1635897"/>
                </a:lnTo>
                <a:lnTo>
                  <a:pt x="2134896" y="1603457"/>
                </a:lnTo>
                <a:lnTo>
                  <a:pt x="2118676" y="1573044"/>
                </a:lnTo>
                <a:lnTo>
                  <a:pt x="2120703" y="1534522"/>
                </a:lnTo>
                <a:lnTo>
                  <a:pt x="2126786" y="1510192"/>
                </a:lnTo>
                <a:lnTo>
                  <a:pt x="2090291" y="1512220"/>
                </a:lnTo>
                <a:lnTo>
                  <a:pt x="2086236" y="1534522"/>
                </a:lnTo>
                <a:lnTo>
                  <a:pt x="2057851" y="1583182"/>
                </a:lnTo>
                <a:lnTo>
                  <a:pt x="2051768" y="1623732"/>
                </a:lnTo>
                <a:lnTo>
                  <a:pt x="2116648" y="1694694"/>
                </a:lnTo>
                <a:lnTo>
                  <a:pt x="2138951" y="1737271"/>
                </a:lnTo>
                <a:lnTo>
                  <a:pt x="2155171" y="1840674"/>
                </a:lnTo>
                <a:lnTo>
                  <a:pt x="2165308" y="1901498"/>
                </a:lnTo>
                <a:lnTo>
                  <a:pt x="2205858" y="1956241"/>
                </a:lnTo>
                <a:lnTo>
                  <a:pt x="2272765" y="1976516"/>
                </a:lnTo>
                <a:lnTo>
                  <a:pt x="2325480" y="2008956"/>
                </a:lnTo>
                <a:cubicBezTo>
                  <a:pt x="2324804" y="2023148"/>
                  <a:pt x="2324129" y="2037341"/>
                  <a:pt x="2323453" y="2051533"/>
                </a:cubicBezTo>
                <a:lnTo>
                  <a:pt x="2321425" y="2077890"/>
                </a:lnTo>
                <a:lnTo>
                  <a:pt x="2384278" y="2136688"/>
                </a:lnTo>
                <a:cubicBezTo>
                  <a:pt x="2401849" y="2157639"/>
                  <a:pt x="2418936" y="2188675"/>
                  <a:pt x="2436992" y="2199540"/>
                </a:cubicBezTo>
                <a:cubicBezTo>
                  <a:pt x="2455048" y="2210405"/>
                  <a:pt x="2373664" y="2243167"/>
                  <a:pt x="2492615" y="2201877"/>
                </a:cubicBezTo>
                <a:lnTo>
                  <a:pt x="2469432" y="2321190"/>
                </a:lnTo>
                <a:lnTo>
                  <a:pt x="2428882" y="2373905"/>
                </a:lnTo>
                <a:lnTo>
                  <a:pt x="2384278" y="2359712"/>
                </a:lnTo>
                <a:lnTo>
                  <a:pt x="2364003" y="2315107"/>
                </a:lnTo>
                <a:lnTo>
                  <a:pt x="2351838" y="2284695"/>
                </a:lnTo>
                <a:lnTo>
                  <a:pt x="2323453" y="2294832"/>
                </a:lnTo>
                <a:lnTo>
                  <a:pt x="2317370" y="2272530"/>
                </a:lnTo>
                <a:lnTo>
                  <a:pt x="2299123" y="2311052"/>
                </a:lnTo>
                <a:lnTo>
                  <a:pt x="2333590" y="2359712"/>
                </a:lnTo>
                <a:lnTo>
                  <a:pt x="2323453" y="2444867"/>
                </a:lnTo>
                <a:lnTo>
                  <a:pt x="2299123" y="2467169"/>
                </a:lnTo>
                <a:lnTo>
                  <a:pt x="2228160" y="2515829"/>
                </a:lnTo>
                <a:lnTo>
                  <a:pt x="2169363" y="2544214"/>
                </a:lnTo>
                <a:lnTo>
                  <a:pt x="2108538" y="2558407"/>
                </a:lnTo>
                <a:lnTo>
                  <a:pt x="2082181" y="2523939"/>
                </a:lnTo>
                <a:lnTo>
                  <a:pt x="2063933" y="2481362"/>
                </a:lnTo>
                <a:lnTo>
                  <a:pt x="2094346" y="2450949"/>
                </a:lnTo>
                <a:lnTo>
                  <a:pt x="2112593" y="2410400"/>
                </a:lnTo>
                <a:lnTo>
                  <a:pt x="2157198" y="2398235"/>
                </a:lnTo>
                <a:lnTo>
                  <a:pt x="2165308" y="2355657"/>
                </a:lnTo>
                <a:lnTo>
                  <a:pt x="2125115" y="2275795"/>
                </a:lnTo>
                <a:lnTo>
                  <a:pt x="2037320" y="2149527"/>
                </a:lnTo>
                <a:lnTo>
                  <a:pt x="1974502" y="2071808"/>
                </a:lnTo>
                <a:lnTo>
                  <a:pt x="1816239" y="1870841"/>
                </a:lnTo>
                <a:lnTo>
                  <a:pt x="1778558" y="1659825"/>
                </a:lnTo>
                <a:lnTo>
                  <a:pt x="1713244" y="1594512"/>
                </a:lnTo>
                <a:lnTo>
                  <a:pt x="1587640" y="1637217"/>
                </a:lnTo>
                <a:lnTo>
                  <a:pt x="1411794" y="1692482"/>
                </a:lnTo>
                <a:lnTo>
                  <a:pt x="1268604" y="1531709"/>
                </a:lnTo>
                <a:lnTo>
                  <a:pt x="1238459" y="1627169"/>
                </a:lnTo>
                <a:cubicBezTo>
                  <a:pt x="1106572" y="1553507"/>
                  <a:pt x="1194916" y="1742724"/>
                  <a:pt x="1160584" y="1740212"/>
                </a:cubicBezTo>
                <a:cubicBezTo>
                  <a:pt x="1013205" y="1663619"/>
                  <a:pt x="1104062" y="1785431"/>
                  <a:pt x="1067637" y="1790455"/>
                </a:cubicBezTo>
                <a:cubicBezTo>
                  <a:pt x="1031212" y="1795479"/>
                  <a:pt x="980131" y="1752355"/>
                  <a:pt x="942031" y="1770358"/>
                </a:cubicBezTo>
                <a:cubicBezTo>
                  <a:pt x="903931" y="1788361"/>
                  <a:pt x="921099" y="1812644"/>
                  <a:pt x="839037" y="1830647"/>
                </a:cubicBezTo>
                <a:cubicBezTo>
                  <a:pt x="762000" y="1841114"/>
                  <a:pt x="807637" y="1956253"/>
                  <a:pt x="720970" y="1963789"/>
                </a:cubicBezTo>
                <a:cubicBezTo>
                  <a:pt x="645604" y="2010288"/>
                  <a:pt x="666541" y="2057992"/>
                  <a:pt x="595365" y="2069296"/>
                </a:cubicBezTo>
                <a:cubicBezTo>
                  <a:pt x="524189" y="2080600"/>
                  <a:pt x="566896" y="2172291"/>
                  <a:pt x="509955" y="2157219"/>
                </a:cubicBezTo>
                <a:cubicBezTo>
                  <a:pt x="453014" y="2142147"/>
                  <a:pt x="391885" y="2037476"/>
                  <a:pt x="324059" y="2044175"/>
                </a:cubicBezTo>
                <a:cubicBezTo>
                  <a:pt x="265862" y="2001051"/>
                  <a:pt x="214784" y="1950390"/>
                  <a:pt x="160774" y="1898474"/>
                </a:cubicBezTo>
                <a:cubicBezTo>
                  <a:pt x="-21355" y="1871286"/>
                  <a:pt x="42705" y="1741888"/>
                  <a:pt x="0" y="1732677"/>
                </a:cubicBezTo>
                <a:lnTo>
                  <a:pt x="36536" y="1654949"/>
                </a:lnTo>
                <a:lnTo>
                  <a:pt x="80239" y="1624693"/>
                </a:lnTo>
                <a:lnTo>
                  <a:pt x="39898" y="1530564"/>
                </a:lnTo>
                <a:lnTo>
                  <a:pt x="157559" y="1419626"/>
                </a:lnTo>
                <a:lnTo>
                  <a:pt x="228156" y="1369199"/>
                </a:lnTo>
                <a:lnTo>
                  <a:pt x="268498" y="1170855"/>
                </a:lnTo>
                <a:lnTo>
                  <a:pt x="315562" y="1063279"/>
                </a:lnTo>
                <a:lnTo>
                  <a:pt x="345818" y="1043108"/>
                </a:lnTo>
                <a:lnTo>
                  <a:pt x="426501" y="1056555"/>
                </a:lnTo>
                <a:lnTo>
                  <a:pt x="507183" y="1056555"/>
                </a:lnTo>
                <a:lnTo>
                  <a:pt x="601312" y="1127152"/>
                </a:lnTo>
                <a:lnTo>
                  <a:pt x="651739" y="1194387"/>
                </a:lnTo>
                <a:lnTo>
                  <a:pt x="735783" y="1217920"/>
                </a:lnTo>
                <a:lnTo>
                  <a:pt x="789571" y="1258261"/>
                </a:lnTo>
                <a:lnTo>
                  <a:pt x="826551" y="1291879"/>
                </a:lnTo>
                <a:lnTo>
                  <a:pt x="924042" y="1164132"/>
                </a:lnTo>
                <a:lnTo>
                  <a:pt x="977830" y="1086811"/>
                </a:lnTo>
                <a:lnTo>
                  <a:pt x="991277" y="999405"/>
                </a:lnTo>
                <a:lnTo>
                  <a:pt x="991277" y="945617"/>
                </a:lnTo>
                <a:lnTo>
                  <a:pt x="964383" y="905276"/>
                </a:lnTo>
                <a:lnTo>
                  <a:pt x="924042" y="875020"/>
                </a:lnTo>
                <a:lnTo>
                  <a:pt x="910595" y="838040"/>
                </a:lnTo>
                <a:lnTo>
                  <a:pt x="873615" y="774167"/>
                </a:lnTo>
                <a:lnTo>
                  <a:pt x="883701" y="700208"/>
                </a:lnTo>
                <a:lnTo>
                  <a:pt x="890424" y="629611"/>
                </a:lnTo>
                <a:lnTo>
                  <a:pt x="994639" y="626249"/>
                </a:lnTo>
                <a:lnTo>
                  <a:pt x="1055151" y="626249"/>
                </a:lnTo>
                <a:lnTo>
                  <a:pt x="1092130" y="649782"/>
                </a:lnTo>
                <a:lnTo>
                  <a:pt x="1129109" y="686761"/>
                </a:lnTo>
                <a:lnTo>
                  <a:pt x="1169451" y="585908"/>
                </a:lnTo>
                <a:lnTo>
                  <a:pt x="1253495" y="585908"/>
                </a:lnTo>
                <a:lnTo>
                  <a:pt x="1287112" y="643058"/>
                </a:lnTo>
                <a:lnTo>
                  <a:pt x="1357709" y="643058"/>
                </a:lnTo>
                <a:lnTo>
                  <a:pt x="1451839" y="579184"/>
                </a:lnTo>
                <a:lnTo>
                  <a:pt x="1495542" y="542205"/>
                </a:lnTo>
                <a:lnTo>
                  <a:pt x="1599756" y="538843"/>
                </a:lnTo>
                <a:lnTo>
                  <a:pt x="1666992" y="501864"/>
                </a:lnTo>
                <a:lnTo>
                  <a:pt x="1703971" y="501864"/>
                </a:lnTo>
                <a:lnTo>
                  <a:pt x="1727504" y="491779"/>
                </a:lnTo>
                <a:lnTo>
                  <a:pt x="1791377" y="437990"/>
                </a:lnTo>
                <a:lnTo>
                  <a:pt x="1828356" y="394287"/>
                </a:lnTo>
                <a:lnTo>
                  <a:pt x="1949380" y="384202"/>
                </a:lnTo>
                <a:lnTo>
                  <a:pt x="2056956" y="364032"/>
                </a:lnTo>
                <a:lnTo>
                  <a:pt x="2134640" y="234359"/>
                </a:lnTo>
                <a:cubicBezTo>
                  <a:pt x="2160293" y="334733"/>
                  <a:pt x="2177420" y="116059"/>
                  <a:pt x="2233063" y="84722"/>
                </a:cubicBezTo>
                <a:cubicBezTo>
                  <a:pt x="2288706" y="53385"/>
                  <a:pt x="2431518" y="10478"/>
                  <a:pt x="2468497" y="46337"/>
                </a:cubicBezTo>
                <a:lnTo>
                  <a:pt x="2454528" y="318339"/>
                </a:lnTo>
                <a:lnTo>
                  <a:pt x="2558017" y="458509"/>
                </a:lnTo>
                <a:cubicBezTo>
                  <a:pt x="2557964" y="595105"/>
                  <a:pt x="2678114" y="336748"/>
                  <a:pt x="2678061" y="473344"/>
                </a:cubicBezTo>
                <a:lnTo>
                  <a:pt x="2841605" y="423013"/>
                </a:lnTo>
                <a:lnTo>
                  <a:pt x="2931736" y="461042"/>
                </a:lnTo>
                <a:lnTo>
                  <a:pt x="3041713" y="378199"/>
                </a:lnTo>
                <a:lnTo>
                  <a:pt x="3156734" y="173851"/>
                </a:lnTo>
                <a:lnTo>
                  <a:pt x="3298168" y="29297"/>
                </a:lnTo>
                <a:close/>
              </a:path>
            </a:pathLst>
          </a:custGeom>
          <a:solidFill>
            <a:schemeClr val="accent6">
              <a:lumMod val="60000"/>
              <a:lumOff val="40000"/>
              <a:alpha val="65098"/>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AB8CB7CA-19BA-4A5C-BA3C-FC1DABC70822}"/>
              </a:ext>
            </a:extLst>
          </p:cNvPr>
          <p:cNvSpPr/>
          <p:nvPr/>
        </p:nvSpPr>
        <p:spPr>
          <a:xfrm>
            <a:off x="2192216" y="1666528"/>
            <a:ext cx="721895" cy="540496"/>
          </a:xfrm>
          <a:custGeom>
            <a:avLst/>
            <a:gdLst>
              <a:gd name="connsiteX0" fmla="*/ 0 w 721895"/>
              <a:gd name="connsiteY0" fmla="*/ 322076 h 503476"/>
              <a:gd name="connsiteX1" fmla="*/ 88849 w 721895"/>
              <a:gd name="connsiteY1" fmla="*/ 310970 h 503476"/>
              <a:gd name="connsiteX2" fmla="*/ 151783 w 721895"/>
              <a:gd name="connsiteY2" fmla="*/ 259142 h 503476"/>
              <a:gd name="connsiteX3" fmla="*/ 233228 w 721895"/>
              <a:gd name="connsiteY3" fmla="*/ 255440 h 503476"/>
              <a:gd name="connsiteX4" fmla="*/ 181399 w 721895"/>
              <a:gd name="connsiteY4" fmla="*/ 203612 h 503476"/>
              <a:gd name="connsiteX5" fmla="*/ 181399 w 721895"/>
              <a:gd name="connsiteY5" fmla="*/ 159187 h 503476"/>
              <a:gd name="connsiteX6" fmla="*/ 262844 w 721895"/>
              <a:gd name="connsiteY6" fmla="*/ 148081 h 503476"/>
              <a:gd name="connsiteX7" fmla="*/ 277652 w 721895"/>
              <a:gd name="connsiteY7" fmla="*/ 122167 h 503476"/>
              <a:gd name="connsiteX8" fmla="*/ 277652 w 721895"/>
              <a:gd name="connsiteY8" fmla="*/ 81445 h 503476"/>
              <a:gd name="connsiteX9" fmla="*/ 307268 w 721895"/>
              <a:gd name="connsiteY9" fmla="*/ 40723 h 503476"/>
              <a:gd name="connsiteX10" fmla="*/ 325778 w 721895"/>
              <a:gd name="connsiteY10" fmla="*/ 18510 h 503476"/>
              <a:gd name="connsiteX11" fmla="*/ 370203 w 721895"/>
              <a:gd name="connsiteY11" fmla="*/ 66637 h 503476"/>
              <a:gd name="connsiteX12" fmla="*/ 418329 w 721895"/>
              <a:gd name="connsiteY12" fmla="*/ 25914 h 503476"/>
              <a:gd name="connsiteX13" fmla="*/ 566410 w 721895"/>
              <a:gd name="connsiteY13" fmla="*/ 0 h 503476"/>
              <a:gd name="connsiteX14" fmla="*/ 670067 w 721895"/>
              <a:gd name="connsiteY14" fmla="*/ 29616 h 503476"/>
              <a:gd name="connsiteX15" fmla="*/ 651557 w 721895"/>
              <a:gd name="connsiteY15" fmla="*/ 103657 h 503476"/>
              <a:gd name="connsiteX16" fmla="*/ 647855 w 721895"/>
              <a:gd name="connsiteY16" fmla="*/ 155485 h 503476"/>
              <a:gd name="connsiteX17" fmla="*/ 721895 w 721895"/>
              <a:gd name="connsiteY17" fmla="*/ 244334 h 503476"/>
              <a:gd name="connsiteX18" fmla="*/ 670067 w 721895"/>
              <a:gd name="connsiteY18" fmla="*/ 296162 h 503476"/>
              <a:gd name="connsiteX19" fmla="*/ 644153 w 721895"/>
              <a:gd name="connsiteY19" fmla="*/ 355395 h 503476"/>
              <a:gd name="connsiteX20" fmla="*/ 603430 w 721895"/>
              <a:gd name="connsiteY20" fmla="*/ 429435 h 503476"/>
              <a:gd name="connsiteX21" fmla="*/ 555304 w 721895"/>
              <a:gd name="connsiteY21" fmla="*/ 503476 h 503476"/>
              <a:gd name="connsiteX22" fmla="*/ 473859 w 721895"/>
              <a:gd name="connsiteY22" fmla="*/ 473859 h 503476"/>
              <a:gd name="connsiteX23" fmla="*/ 399819 w 721895"/>
              <a:gd name="connsiteY23" fmla="*/ 444243 h 503476"/>
              <a:gd name="connsiteX24" fmla="*/ 336885 w 721895"/>
              <a:gd name="connsiteY24" fmla="*/ 444243 h 503476"/>
              <a:gd name="connsiteX25" fmla="*/ 292460 w 721895"/>
              <a:gd name="connsiteY25" fmla="*/ 440541 h 503476"/>
              <a:gd name="connsiteX26" fmla="*/ 259142 w 721895"/>
              <a:gd name="connsiteY26" fmla="*/ 407223 h 503476"/>
              <a:gd name="connsiteX27" fmla="*/ 211016 w 721895"/>
              <a:gd name="connsiteY27" fmla="*/ 436839 h 503476"/>
              <a:gd name="connsiteX28" fmla="*/ 140677 w 721895"/>
              <a:gd name="connsiteY28" fmla="*/ 436839 h 503476"/>
              <a:gd name="connsiteX29" fmla="*/ 114763 w 721895"/>
              <a:gd name="connsiteY29" fmla="*/ 410925 h 503476"/>
              <a:gd name="connsiteX30" fmla="*/ 29617 w 721895"/>
              <a:gd name="connsiteY30" fmla="*/ 403521 h 503476"/>
              <a:gd name="connsiteX31" fmla="*/ 0 w 721895"/>
              <a:gd name="connsiteY31" fmla="*/ 322076 h 503476"/>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51557 w 807041"/>
              <a:gd name="connsiteY15" fmla="*/ 418329 h 818148"/>
              <a:gd name="connsiteX16" fmla="*/ 647855 w 807041"/>
              <a:gd name="connsiteY16" fmla="*/ 470157 h 818148"/>
              <a:gd name="connsiteX17" fmla="*/ 721895 w 807041"/>
              <a:gd name="connsiteY17" fmla="*/ 559006 h 818148"/>
              <a:gd name="connsiteX18" fmla="*/ 670067 w 807041"/>
              <a:gd name="connsiteY18" fmla="*/ 610834 h 818148"/>
              <a:gd name="connsiteX19" fmla="*/ 644153 w 807041"/>
              <a:gd name="connsiteY19" fmla="*/ 670067 h 818148"/>
              <a:gd name="connsiteX20" fmla="*/ 603430 w 807041"/>
              <a:gd name="connsiteY20" fmla="*/ 744107 h 818148"/>
              <a:gd name="connsiteX21" fmla="*/ 555304 w 807041"/>
              <a:gd name="connsiteY21" fmla="*/ 818148 h 818148"/>
              <a:gd name="connsiteX22" fmla="*/ 473859 w 807041"/>
              <a:gd name="connsiteY22" fmla="*/ 788531 h 818148"/>
              <a:gd name="connsiteX23" fmla="*/ 399819 w 807041"/>
              <a:gd name="connsiteY23" fmla="*/ 758915 h 818148"/>
              <a:gd name="connsiteX24" fmla="*/ 336885 w 807041"/>
              <a:gd name="connsiteY24" fmla="*/ 758915 h 818148"/>
              <a:gd name="connsiteX25" fmla="*/ 292460 w 807041"/>
              <a:gd name="connsiteY25" fmla="*/ 755213 h 818148"/>
              <a:gd name="connsiteX26" fmla="*/ 259142 w 807041"/>
              <a:gd name="connsiteY26" fmla="*/ 721895 h 818148"/>
              <a:gd name="connsiteX27" fmla="*/ 211016 w 807041"/>
              <a:gd name="connsiteY27" fmla="*/ 751511 h 818148"/>
              <a:gd name="connsiteX28" fmla="*/ 140677 w 807041"/>
              <a:gd name="connsiteY28" fmla="*/ 751511 h 818148"/>
              <a:gd name="connsiteX29" fmla="*/ 114763 w 807041"/>
              <a:gd name="connsiteY29" fmla="*/ 725597 h 818148"/>
              <a:gd name="connsiteX30" fmla="*/ 29617 w 807041"/>
              <a:gd name="connsiteY30" fmla="*/ 718193 h 818148"/>
              <a:gd name="connsiteX31" fmla="*/ 0 w 807041"/>
              <a:gd name="connsiteY31"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70067 w 807041"/>
              <a:gd name="connsiteY15" fmla="*/ 325778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33046 w 807041"/>
              <a:gd name="connsiteY15" fmla="*/ 181400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599728 w 807041"/>
              <a:gd name="connsiteY14" fmla="*/ 325778 h 818148"/>
              <a:gd name="connsiteX15" fmla="*/ 633046 w 807041"/>
              <a:gd name="connsiteY15" fmla="*/ 181400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721893 h 903293"/>
              <a:gd name="connsiteX1" fmla="*/ 88849 w 807041"/>
              <a:gd name="connsiteY1" fmla="*/ 710787 h 903293"/>
              <a:gd name="connsiteX2" fmla="*/ 151783 w 807041"/>
              <a:gd name="connsiteY2" fmla="*/ 658959 h 903293"/>
              <a:gd name="connsiteX3" fmla="*/ 233228 w 807041"/>
              <a:gd name="connsiteY3" fmla="*/ 655257 h 903293"/>
              <a:gd name="connsiteX4" fmla="*/ 181399 w 807041"/>
              <a:gd name="connsiteY4" fmla="*/ 603429 h 903293"/>
              <a:gd name="connsiteX5" fmla="*/ 181399 w 807041"/>
              <a:gd name="connsiteY5" fmla="*/ 559004 h 903293"/>
              <a:gd name="connsiteX6" fmla="*/ 262844 w 807041"/>
              <a:gd name="connsiteY6" fmla="*/ 547898 h 903293"/>
              <a:gd name="connsiteX7" fmla="*/ 277652 w 807041"/>
              <a:gd name="connsiteY7" fmla="*/ 521984 h 903293"/>
              <a:gd name="connsiteX8" fmla="*/ 277652 w 807041"/>
              <a:gd name="connsiteY8" fmla="*/ 481262 h 903293"/>
              <a:gd name="connsiteX9" fmla="*/ 307268 w 807041"/>
              <a:gd name="connsiteY9" fmla="*/ 440540 h 903293"/>
              <a:gd name="connsiteX10" fmla="*/ 325778 w 807041"/>
              <a:gd name="connsiteY10" fmla="*/ 418327 h 903293"/>
              <a:gd name="connsiteX11" fmla="*/ 370203 w 807041"/>
              <a:gd name="connsiteY11" fmla="*/ 466454 h 903293"/>
              <a:gd name="connsiteX12" fmla="*/ 418329 w 807041"/>
              <a:gd name="connsiteY12" fmla="*/ 425731 h 903293"/>
              <a:gd name="connsiteX13" fmla="*/ 807041 w 807041"/>
              <a:gd name="connsiteY13" fmla="*/ 85145 h 903293"/>
              <a:gd name="connsiteX14" fmla="*/ 599728 w 807041"/>
              <a:gd name="connsiteY14" fmla="*/ 410923 h 903293"/>
              <a:gd name="connsiteX15" fmla="*/ 747809 w 807041"/>
              <a:gd name="connsiteY15" fmla="*/ 0 h 903293"/>
              <a:gd name="connsiteX16" fmla="*/ 651557 w 807041"/>
              <a:gd name="connsiteY16" fmla="*/ 503474 h 903293"/>
              <a:gd name="connsiteX17" fmla="*/ 647855 w 807041"/>
              <a:gd name="connsiteY17" fmla="*/ 555302 h 903293"/>
              <a:gd name="connsiteX18" fmla="*/ 721895 w 807041"/>
              <a:gd name="connsiteY18" fmla="*/ 644151 h 903293"/>
              <a:gd name="connsiteX19" fmla="*/ 670067 w 807041"/>
              <a:gd name="connsiteY19" fmla="*/ 695979 h 903293"/>
              <a:gd name="connsiteX20" fmla="*/ 644153 w 807041"/>
              <a:gd name="connsiteY20" fmla="*/ 755212 h 903293"/>
              <a:gd name="connsiteX21" fmla="*/ 603430 w 807041"/>
              <a:gd name="connsiteY21" fmla="*/ 829252 h 903293"/>
              <a:gd name="connsiteX22" fmla="*/ 555304 w 807041"/>
              <a:gd name="connsiteY22" fmla="*/ 903293 h 903293"/>
              <a:gd name="connsiteX23" fmla="*/ 473859 w 807041"/>
              <a:gd name="connsiteY23" fmla="*/ 873676 h 903293"/>
              <a:gd name="connsiteX24" fmla="*/ 399819 w 807041"/>
              <a:gd name="connsiteY24" fmla="*/ 844060 h 903293"/>
              <a:gd name="connsiteX25" fmla="*/ 336885 w 807041"/>
              <a:gd name="connsiteY25" fmla="*/ 844060 h 903293"/>
              <a:gd name="connsiteX26" fmla="*/ 292460 w 807041"/>
              <a:gd name="connsiteY26" fmla="*/ 840358 h 903293"/>
              <a:gd name="connsiteX27" fmla="*/ 259142 w 807041"/>
              <a:gd name="connsiteY27" fmla="*/ 807040 h 903293"/>
              <a:gd name="connsiteX28" fmla="*/ 211016 w 807041"/>
              <a:gd name="connsiteY28" fmla="*/ 836656 h 903293"/>
              <a:gd name="connsiteX29" fmla="*/ 140677 w 807041"/>
              <a:gd name="connsiteY29" fmla="*/ 836656 h 903293"/>
              <a:gd name="connsiteX30" fmla="*/ 114763 w 807041"/>
              <a:gd name="connsiteY30" fmla="*/ 810742 h 903293"/>
              <a:gd name="connsiteX31" fmla="*/ 29617 w 807041"/>
              <a:gd name="connsiteY31" fmla="*/ 803338 h 903293"/>
              <a:gd name="connsiteX32" fmla="*/ 0 w 807041"/>
              <a:gd name="connsiteY32" fmla="*/ 721893 h 903293"/>
              <a:gd name="connsiteX0" fmla="*/ 0 w 747809"/>
              <a:gd name="connsiteY0" fmla="*/ 721893 h 903293"/>
              <a:gd name="connsiteX1" fmla="*/ 88849 w 747809"/>
              <a:gd name="connsiteY1" fmla="*/ 710787 h 903293"/>
              <a:gd name="connsiteX2" fmla="*/ 151783 w 747809"/>
              <a:gd name="connsiteY2" fmla="*/ 658959 h 903293"/>
              <a:gd name="connsiteX3" fmla="*/ 233228 w 747809"/>
              <a:gd name="connsiteY3" fmla="*/ 655257 h 903293"/>
              <a:gd name="connsiteX4" fmla="*/ 181399 w 747809"/>
              <a:gd name="connsiteY4" fmla="*/ 603429 h 903293"/>
              <a:gd name="connsiteX5" fmla="*/ 181399 w 747809"/>
              <a:gd name="connsiteY5" fmla="*/ 559004 h 903293"/>
              <a:gd name="connsiteX6" fmla="*/ 262844 w 747809"/>
              <a:gd name="connsiteY6" fmla="*/ 547898 h 903293"/>
              <a:gd name="connsiteX7" fmla="*/ 277652 w 747809"/>
              <a:gd name="connsiteY7" fmla="*/ 521984 h 903293"/>
              <a:gd name="connsiteX8" fmla="*/ 277652 w 747809"/>
              <a:gd name="connsiteY8" fmla="*/ 481262 h 903293"/>
              <a:gd name="connsiteX9" fmla="*/ 307268 w 747809"/>
              <a:gd name="connsiteY9" fmla="*/ 440540 h 903293"/>
              <a:gd name="connsiteX10" fmla="*/ 325778 w 747809"/>
              <a:gd name="connsiteY10" fmla="*/ 418327 h 903293"/>
              <a:gd name="connsiteX11" fmla="*/ 370203 w 747809"/>
              <a:gd name="connsiteY11" fmla="*/ 466454 h 903293"/>
              <a:gd name="connsiteX12" fmla="*/ 418329 w 747809"/>
              <a:gd name="connsiteY12" fmla="*/ 425731 h 903293"/>
              <a:gd name="connsiteX13" fmla="*/ 684874 w 747809"/>
              <a:gd name="connsiteY13" fmla="*/ 225822 h 903293"/>
              <a:gd name="connsiteX14" fmla="*/ 599728 w 747809"/>
              <a:gd name="connsiteY14" fmla="*/ 410923 h 903293"/>
              <a:gd name="connsiteX15" fmla="*/ 747809 w 747809"/>
              <a:gd name="connsiteY15" fmla="*/ 0 h 903293"/>
              <a:gd name="connsiteX16" fmla="*/ 651557 w 747809"/>
              <a:gd name="connsiteY16" fmla="*/ 503474 h 903293"/>
              <a:gd name="connsiteX17" fmla="*/ 647855 w 747809"/>
              <a:gd name="connsiteY17" fmla="*/ 555302 h 903293"/>
              <a:gd name="connsiteX18" fmla="*/ 721895 w 747809"/>
              <a:gd name="connsiteY18" fmla="*/ 644151 h 903293"/>
              <a:gd name="connsiteX19" fmla="*/ 670067 w 747809"/>
              <a:gd name="connsiteY19" fmla="*/ 695979 h 903293"/>
              <a:gd name="connsiteX20" fmla="*/ 644153 w 747809"/>
              <a:gd name="connsiteY20" fmla="*/ 755212 h 903293"/>
              <a:gd name="connsiteX21" fmla="*/ 603430 w 747809"/>
              <a:gd name="connsiteY21" fmla="*/ 829252 h 903293"/>
              <a:gd name="connsiteX22" fmla="*/ 555304 w 747809"/>
              <a:gd name="connsiteY22" fmla="*/ 903293 h 903293"/>
              <a:gd name="connsiteX23" fmla="*/ 473859 w 747809"/>
              <a:gd name="connsiteY23" fmla="*/ 873676 h 903293"/>
              <a:gd name="connsiteX24" fmla="*/ 399819 w 747809"/>
              <a:gd name="connsiteY24" fmla="*/ 844060 h 903293"/>
              <a:gd name="connsiteX25" fmla="*/ 336885 w 747809"/>
              <a:gd name="connsiteY25" fmla="*/ 844060 h 903293"/>
              <a:gd name="connsiteX26" fmla="*/ 292460 w 747809"/>
              <a:gd name="connsiteY26" fmla="*/ 840358 h 903293"/>
              <a:gd name="connsiteX27" fmla="*/ 259142 w 747809"/>
              <a:gd name="connsiteY27" fmla="*/ 807040 h 903293"/>
              <a:gd name="connsiteX28" fmla="*/ 211016 w 747809"/>
              <a:gd name="connsiteY28" fmla="*/ 836656 h 903293"/>
              <a:gd name="connsiteX29" fmla="*/ 140677 w 747809"/>
              <a:gd name="connsiteY29" fmla="*/ 836656 h 903293"/>
              <a:gd name="connsiteX30" fmla="*/ 114763 w 747809"/>
              <a:gd name="connsiteY30" fmla="*/ 810742 h 903293"/>
              <a:gd name="connsiteX31" fmla="*/ 29617 w 747809"/>
              <a:gd name="connsiteY31" fmla="*/ 803338 h 903293"/>
              <a:gd name="connsiteX32" fmla="*/ 0 w 747809"/>
              <a:gd name="connsiteY32" fmla="*/ 721893 h 903293"/>
              <a:gd name="connsiteX0" fmla="*/ 0 w 747809"/>
              <a:gd name="connsiteY0" fmla="*/ 721893 h 903293"/>
              <a:gd name="connsiteX1" fmla="*/ 88849 w 747809"/>
              <a:gd name="connsiteY1" fmla="*/ 710787 h 903293"/>
              <a:gd name="connsiteX2" fmla="*/ 151783 w 747809"/>
              <a:gd name="connsiteY2" fmla="*/ 658959 h 903293"/>
              <a:gd name="connsiteX3" fmla="*/ 233228 w 747809"/>
              <a:gd name="connsiteY3" fmla="*/ 655257 h 903293"/>
              <a:gd name="connsiteX4" fmla="*/ 181399 w 747809"/>
              <a:gd name="connsiteY4" fmla="*/ 603429 h 903293"/>
              <a:gd name="connsiteX5" fmla="*/ 181399 w 747809"/>
              <a:gd name="connsiteY5" fmla="*/ 559004 h 903293"/>
              <a:gd name="connsiteX6" fmla="*/ 262844 w 747809"/>
              <a:gd name="connsiteY6" fmla="*/ 547898 h 903293"/>
              <a:gd name="connsiteX7" fmla="*/ 277652 w 747809"/>
              <a:gd name="connsiteY7" fmla="*/ 521984 h 903293"/>
              <a:gd name="connsiteX8" fmla="*/ 277652 w 747809"/>
              <a:gd name="connsiteY8" fmla="*/ 481262 h 903293"/>
              <a:gd name="connsiteX9" fmla="*/ 307268 w 747809"/>
              <a:gd name="connsiteY9" fmla="*/ 440540 h 903293"/>
              <a:gd name="connsiteX10" fmla="*/ 325778 w 747809"/>
              <a:gd name="connsiteY10" fmla="*/ 418327 h 903293"/>
              <a:gd name="connsiteX11" fmla="*/ 370203 w 747809"/>
              <a:gd name="connsiteY11" fmla="*/ 466454 h 903293"/>
              <a:gd name="connsiteX12" fmla="*/ 418329 w 747809"/>
              <a:gd name="connsiteY12" fmla="*/ 425731 h 903293"/>
              <a:gd name="connsiteX13" fmla="*/ 684874 w 747809"/>
              <a:gd name="connsiteY13" fmla="*/ 225822 h 903293"/>
              <a:gd name="connsiteX14" fmla="*/ 599728 w 747809"/>
              <a:gd name="connsiteY14" fmla="*/ 410923 h 903293"/>
              <a:gd name="connsiteX15" fmla="*/ 747809 w 747809"/>
              <a:gd name="connsiteY15" fmla="*/ 0 h 903293"/>
              <a:gd name="connsiteX16" fmla="*/ 710789 w 747809"/>
              <a:gd name="connsiteY16" fmla="*/ 133273 h 903293"/>
              <a:gd name="connsiteX17" fmla="*/ 651557 w 747809"/>
              <a:gd name="connsiteY17" fmla="*/ 503474 h 903293"/>
              <a:gd name="connsiteX18" fmla="*/ 647855 w 747809"/>
              <a:gd name="connsiteY18" fmla="*/ 555302 h 903293"/>
              <a:gd name="connsiteX19" fmla="*/ 721895 w 747809"/>
              <a:gd name="connsiteY19" fmla="*/ 644151 h 903293"/>
              <a:gd name="connsiteX20" fmla="*/ 670067 w 747809"/>
              <a:gd name="connsiteY20" fmla="*/ 695979 h 903293"/>
              <a:gd name="connsiteX21" fmla="*/ 644153 w 747809"/>
              <a:gd name="connsiteY21" fmla="*/ 755212 h 903293"/>
              <a:gd name="connsiteX22" fmla="*/ 603430 w 747809"/>
              <a:gd name="connsiteY22" fmla="*/ 829252 h 903293"/>
              <a:gd name="connsiteX23" fmla="*/ 555304 w 747809"/>
              <a:gd name="connsiteY23" fmla="*/ 903293 h 903293"/>
              <a:gd name="connsiteX24" fmla="*/ 473859 w 747809"/>
              <a:gd name="connsiteY24" fmla="*/ 873676 h 903293"/>
              <a:gd name="connsiteX25" fmla="*/ 399819 w 747809"/>
              <a:gd name="connsiteY25" fmla="*/ 844060 h 903293"/>
              <a:gd name="connsiteX26" fmla="*/ 336885 w 747809"/>
              <a:gd name="connsiteY26" fmla="*/ 844060 h 903293"/>
              <a:gd name="connsiteX27" fmla="*/ 292460 w 747809"/>
              <a:gd name="connsiteY27" fmla="*/ 840358 h 903293"/>
              <a:gd name="connsiteX28" fmla="*/ 259142 w 747809"/>
              <a:gd name="connsiteY28" fmla="*/ 807040 h 903293"/>
              <a:gd name="connsiteX29" fmla="*/ 211016 w 747809"/>
              <a:gd name="connsiteY29" fmla="*/ 836656 h 903293"/>
              <a:gd name="connsiteX30" fmla="*/ 140677 w 747809"/>
              <a:gd name="connsiteY30" fmla="*/ 836656 h 903293"/>
              <a:gd name="connsiteX31" fmla="*/ 114763 w 747809"/>
              <a:gd name="connsiteY31" fmla="*/ 810742 h 903293"/>
              <a:gd name="connsiteX32" fmla="*/ 29617 w 747809"/>
              <a:gd name="connsiteY32" fmla="*/ 803338 h 903293"/>
              <a:gd name="connsiteX33" fmla="*/ 0 w 747809"/>
              <a:gd name="connsiteY33" fmla="*/ 721893 h 903293"/>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84874 w 829254"/>
              <a:gd name="connsiteY13" fmla="*/ 288757 h 966228"/>
              <a:gd name="connsiteX14" fmla="*/ 599728 w 829254"/>
              <a:gd name="connsiteY14" fmla="*/ 473858 h 966228"/>
              <a:gd name="connsiteX15" fmla="*/ 829254 w 829254"/>
              <a:gd name="connsiteY15" fmla="*/ 0 h 966228"/>
              <a:gd name="connsiteX16" fmla="*/ 710789 w 829254"/>
              <a:gd name="connsiteY16" fmla="*/ 196208 h 966228"/>
              <a:gd name="connsiteX17" fmla="*/ 651557 w 829254"/>
              <a:gd name="connsiteY17" fmla="*/ 566409 h 966228"/>
              <a:gd name="connsiteX18" fmla="*/ 647855 w 829254"/>
              <a:gd name="connsiteY18" fmla="*/ 618237 h 966228"/>
              <a:gd name="connsiteX19" fmla="*/ 721895 w 829254"/>
              <a:gd name="connsiteY19" fmla="*/ 707086 h 966228"/>
              <a:gd name="connsiteX20" fmla="*/ 670067 w 829254"/>
              <a:gd name="connsiteY20" fmla="*/ 758914 h 966228"/>
              <a:gd name="connsiteX21" fmla="*/ 644153 w 829254"/>
              <a:gd name="connsiteY21" fmla="*/ 818147 h 966228"/>
              <a:gd name="connsiteX22" fmla="*/ 603430 w 829254"/>
              <a:gd name="connsiteY22" fmla="*/ 892187 h 966228"/>
              <a:gd name="connsiteX23" fmla="*/ 555304 w 829254"/>
              <a:gd name="connsiteY23" fmla="*/ 966228 h 966228"/>
              <a:gd name="connsiteX24" fmla="*/ 473859 w 829254"/>
              <a:gd name="connsiteY24" fmla="*/ 936611 h 966228"/>
              <a:gd name="connsiteX25" fmla="*/ 399819 w 829254"/>
              <a:gd name="connsiteY25" fmla="*/ 906995 h 966228"/>
              <a:gd name="connsiteX26" fmla="*/ 336885 w 829254"/>
              <a:gd name="connsiteY26" fmla="*/ 906995 h 966228"/>
              <a:gd name="connsiteX27" fmla="*/ 292460 w 829254"/>
              <a:gd name="connsiteY27" fmla="*/ 903293 h 966228"/>
              <a:gd name="connsiteX28" fmla="*/ 259142 w 829254"/>
              <a:gd name="connsiteY28" fmla="*/ 869975 h 966228"/>
              <a:gd name="connsiteX29" fmla="*/ 211016 w 829254"/>
              <a:gd name="connsiteY29" fmla="*/ 899591 h 966228"/>
              <a:gd name="connsiteX30" fmla="*/ 140677 w 829254"/>
              <a:gd name="connsiteY30" fmla="*/ 899591 h 966228"/>
              <a:gd name="connsiteX31" fmla="*/ 114763 w 829254"/>
              <a:gd name="connsiteY31" fmla="*/ 873677 h 966228"/>
              <a:gd name="connsiteX32" fmla="*/ 29617 w 829254"/>
              <a:gd name="connsiteY32" fmla="*/ 866273 h 966228"/>
              <a:gd name="connsiteX33" fmla="*/ 0 w 829254"/>
              <a:gd name="connsiteY33"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577515 w 829254"/>
              <a:gd name="connsiteY13" fmla="*/ 370203 h 966228"/>
              <a:gd name="connsiteX14" fmla="*/ 684874 w 829254"/>
              <a:gd name="connsiteY14" fmla="*/ 288757 h 966228"/>
              <a:gd name="connsiteX15" fmla="*/ 599728 w 829254"/>
              <a:gd name="connsiteY15" fmla="*/ 473858 h 966228"/>
              <a:gd name="connsiteX16" fmla="*/ 829254 w 829254"/>
              <a:gd name="connsiteY16" fmla="*/ 0 h 966228"/>
              <a:gd name="connsiteX17" fmla="*/ 710789 w 829254"/>
              <a:gd name="connsiteY17" fmla="*/ 196208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10833 w 829254"/>
              <a:gd name="connsiteY13" fmla="*/ 0 h 966228"/>
              <a:gd name="connsiteX14" fmla="*/ 684874 w 829254"/>
              <a:gd name="connsiteY14" fmla="*/ 288757 h 966228"/>
              <a:gd name="connsiteX15" fmla="*/ 599728 w 829254"/>
              <a:gd name="connsiteY15" fmla="*/ 473858 h 966228"/>
              <a:gd name="connsiteX16" fmla="*/ 829254 w 829254"/>
              <a:gd name="connsiteY16" fmla="*/ 0 h 966228"/>
              <a:gd name="connsiteX17" fmla="*/ 710789 w 829254"/>
              <a:gd name="connsiteY17" fmla="*/ 196208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10833 w 829254"/>
              <a:gd name="connsiteY13" fmla="*/ 0 h 966228"/>
              <a:gd name="connsiteX14" fmla="*/ 684874 w 829254"/>
              <a:gd name="connsiteY14" fmla="*/ 288757 h 966228"/>
              <a:gd name="connsiteX15" fmla="*/ 599728 w 829254"/>
              <a:gd name="connsiteY15" fmla="*/ 473858 h 966228"/>
              <a:gd name="connsiteX16" fmla="*/ 829254 w 829254"/>
              <a:gd name="connsiteY16" fmla="*/ 0 h 966228"/>
              <a:gd name="connsiteX17" fmla="*/ 762617 w 829254"/>
              <a:gd name="connsiteY17" fmla="*/ 148082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544197 w 829254"/>
              <a:gd name="connsiteY13" fmla="*/ 181399 h 966228"/>
              <a:gd name="connsiteX14" fmla="*/ 610833 w 829254"/>
              <a:gd name="connsiteY14" fmla="*/ 0 h 966228"/>
              <a:gd name="connsiteX15" fmla="*/ 684874 w 829254"/>
              <a:gd name="connsiteY15" fmla="*/ 288757 h 966228"/>
              <a:gd name="connsiteX16" fmla="*/ 599728 w 829254"/>
              <a:gd name="connsiteY16" fmla="*/ 473858 h 966228"/>
              <a:gd name="connsiteX17" fmla="*/ 829254 w 829254"/>
              <a:gd name="connsiteY17" fmla="*/ 0 h 966228"/>
              <a:gd name="connsiteX18" fmla="*/ 762617 w 829254"/>
              <a:gd name="connsiteY18" fmla="*/ 148082 h 966228"/>
              <a:gd name="connsiteX19" fmla="*/ 651557 w 829254"/>
              <a:gd name="connsiteY19" fmla="*/ 566409 h 966228"/>
              <a:gd name="connsiteX20" fmla="*/ 647855 w 829254"/>
              <a:gd name="connsiteY20" fmla="*/ 618237 h 966228"/>
              <a:gd name="connsiteX21" fmla="*/ 721895 w 829254"/>
              <a:gd name="connsiteY21" fmla="*/ 707086 h 966228"/>
              <a:gd name="connsiteX22" fmla="*/ 670067 w 829254"/>
              <a:gd name="connsiteY22" fmla="*/ 758914 h 966228"/>
              <a:gd name="connsiteX23" fmla="*/ 644153 w 829254"/>
              <a:gd name="connsiteY23" fmla="*/ 818147 h 966228"/>
              <a:gd name="connsiteX24" fmla="*/ 603430 w 829254"/>
              <a:gd name="connsiteY24" fmla="*/ 892187 h 966228"/>
              <a:gd name="connsiteX25" fmla="*/ 555304 w 829254"/>
              <a:gd name="connsiteY25" fmla="*/ 966228 h 966228"/>
              <a:gd name="connsiteX26" fmla="*/ 473859 w 829254"/>
              <a:gd name="connsiteY26" fmla="*/ 936611 h 966228"/>
              <a:gd name="connsiteX27" fmla="*/ 399819 w 829254"/>
              <a:gd name="connsiteY27" fmla="*/ 906995 h 966228"/>
              <a:gd name="connsiteX28" fmla="*/ 336885 w 829254"/>
              <a:gd name="connsiteY28" fmla="*/ 906995 h 966228"/>
              <a:gd name="connsiteX29" fmla="*/ 292460 w 829254"/>
              <a:gd name="connsiteY29" fmla="*/ 903293 h 966228"/>
              <a:gd name="connsiteX30" fmla="*/ 259142 w 829254"/>
              <a:gd name="connsiteY30" fmla="*/ 869975 h 966228"/>
              <a:gd name="connsiteX31" fmla="*/ 211016 w 829254"/>
              <a:gd name="connsiteY31" fmla="*/ 899591 h 966228"/>
              <a:gd name="connsiteX32" fmla="*/ 140677 w 829254"/>
              <a:gd name="connsiteY32" fmla="*/ 899591 h 966228"/>
              <a:gd name="connsiteX33" fmla="*/ 114763 w 829254"/>
              <a:gd name="connsiteY33" fmla="*/ 873677 h 966228"/>
              <a:gd name="connsiteX34" fmla="*/ 29617 w 829254"/>
              <a:gd name="connsiteY34" fmla="*/ 866273 h 966228"/>
              <a:gd name="connsiteX35" fmla="*/ 0 w 829254"/>
              <a:gd name="connsiteY35" fmla="*/ 784828 h 966228"/>
              <a:gd name="connsiteX0" fmla="*/ 0 w 829254"/>
              <a:gd name="connsiteY0" fmla="*/ 807040 h 988440"/>
              <a:gd name="connsiteX1" fmla="*/ 88849 w 829254"/>
              <a:gd name="connsiteY1" fmla="*/ 795934 h 988440"/>
              <a:gd name="connsiteX2" fmla="*/ 151783 w 829254"/>
              <a:gd name="connsiteY2" fmla="*/ 744106 h 988440"/>
              <a:gd name="connsiteX3" fmla="*/ 233228 w 829254"/>
              <a:gd name="connsiteY3" fmla="*/ 740404 h 988440"/>
              <a:gd name="connsiteX4" fmla="*/ 181399 w 829254"/>
              <a:gd name="connsiteY4" fmla="*/ 688576 h 988440"/>
              <a:gd name="connsiteX5" fmla="*/ 181399 w 829254"/>
              <a:gd name="connsiteY5" fmla="*/ 644151 h 988440"/>
              <a:gd name="connsiteX6" fmla="*/ 262844 w 829254"/>
              <a:gd name="connsiteY6" fmla="*/ 633045 h 988440"/>
              <a:gd name="connsiteX7" fmla="*/ 277652 w 829254"/>
              <a:gd name="connsiteY7" fmla="*/ 607131 h 988440"/>
              <a:gd name="connsiteX8" fmla="*/ 277652 w 829254"/>
              <a:gd name="connsiteY8" fmla="*/ 566409 h 988440"/>
              <a:gd name="connsiteX9" fmla="*/ 307268 w 829254"/>
              <a:gd name="connsiteY9" fmla="*/ 525687 h 988440"/>
              <a:gd name="connsiteX10" fmla="*/ 325778 w 829254"/>
              <a:gd name="connsiteY10" fmla="*/ 503474 h 988440"/>
              <a:gd name="connsiteX11" fmla="*/ 370203 w 829254"/>
              <a:gd name="connsiteY11" fmla="*/ 551601 h 988440"/>
              <a:gd name="connsiteX12" fmla="*/ 418329 w 829254"/>
              <a:gd name="connsiteY12" fmla="*/ 510878 h 988440"/>
              <a:gd name="connsiteX13" fmla="*/ 544197 w 829254"/>
              <a:gd name="connsiteY13" fmla="*/ 203611 h 988440"/>
              <a:gd name="connsiteX14" fmla="*/ 718192 w 829254"/>
              <a:gd name="connsiteY14" fmla="*/ 0 h 988440"/>
              <a:gd name="connsiteX15" fmla="*/ 684874 w 829254"/>
              <a:gd name="connsiteY15" fmla="*/ 310969 h 988440"/>
              <a:gd name="connsiteX16" fmla="*/ 599728 w 829254"/>
              <a:gd name="connsiteY16" fmla="*/ 496070 h 988440"/>
              <a:gd name="connsiteX17" fmla="*/ 829254 w 829254"/>
              <a:gd name="connsiteY17" fmla="*/ 22212 h 988440"/>
              <a:gd name="connsiteX18" fmla="*/ 762617 w 829254"/>
              <a:gd name="connsiteY18" fmla="*/ 170294 h 988440"/>
              <a:gd name="connsiteX19" fmla="*/ 651557 w 829254"/>
              <a:gd name="connsiteY19" fmla="*/ 588621 h 988440"/>
              <a:gd name="connsiteX20" fmla="*/ 647855 w 829254"/>
              <a:gd name="connsiteY20" fmla="*/ 640449 h 988440"/>
              <a:gd name="connsiteX21" fmla="*/ 721895 w 829254"/>
              <a:gd name="connsiteY21" fmla="*/ 729298 h 988440"/>
              <a:gd name="connsiteX22" fmla="*/ 670067 w 829254"/>
              <a:gd name="connsiteY22" fmla="*/ 781126 h 988440"/>
              <a:gd name="connsiteX23" fmla="*/ 644153 w 829254"/>
              <a:gd name="connsiteY23" fmla="*/ 840359 h 988440"/>
              <a:gd name="connsiteX24" fmla="*/ 603430 w 829254"/>
              <a:gd name="connsiteY24" fmla="*/ 914399 h 988440"/>
              <a:gd name="connsiteX25" fmla="*/ 555304 w 829254"/>
              <a:gd name="connsiteY25" fmla="*/ 988440 h 988440"/>
              <a:gd name="connsiteX26" fmla="*/ 473859 w 829254"/>
              <a:gd name="connsiteY26" fmla="*/ 958823 h 988440"/>
              <a:gd name="connsiteX27" fmla="*/ 399819 w 829254"/>
              <a:gd name="connsiteY27" fmla="*/ 929207 h 988440"/>
              <a:gd name="connsiteX28" fmla="*/ 336885 w 829254"/>
              <a:gd name="connsiteY28" fmla="*/ 929207 h 988440"/>
              <a:gd name="connsiteX29" fmla="*/ 292460 w 829254"/>
              <a:gd name="connsiteY29" fmla="*/ 925505 h 988440"/>
              <a:gd name="connsiteX30" fmla="*/ 259142 w 829254"/>
              <a:gd name="connsiteY30" fmla="*/ 892187 h 988440"/>
              <a:gd name="connsiteX31" fmla="*/ 211016 w 829254"/>
              <a:gd name="connsiteY31" fmla="*/ 921803 h 988440"/>
              <a:gd name="connsiteX32" fmla="*/ 140677 w 829254"/>
              <a:gd name="connsiteY32" fmla="*/ 921803 h 988440"/>
              <a:gd name="connsiteX33" fmla="*/ 114763 w 829254"/>
              <a:gd name="connsiteY33" fmla="*/ 895889 h 988440"/>
              <a:gd name="connsiteX34" fmla="*/ 29617 w 829254"/>
              <a:gd name="connsiteY34" fmla="*/ 888485 h 988440"/>
              <a:gd name="connsiteX35" fmla="*/ 0 w 829254"/>
              <a:gd name="connsiteY35" fmla="*/ 807040 h 988440"/>
              <a:gd name="connsiteX0" fmla="*/ 0 w 829254"/>
              <a:gd name="connsiteY0" fmla="*/ 807040 h 988440"/>
              <a:gd name="connsiteX1" fmla="*/ 88849 w 829254"/>
              <a:gd name="connsiteY1" fmla="*/ 795934 h 988440"/>
              <a:gd name="connsiteX2" fmla="*/ 151783 w 829254"/>
              <a:gd name="connsiteY2" fmla="*/ 744106 h 988440"/>
              <a:gd name="connsiteX3" fmla="*/ 233228 w 829254"/>
              <a:gd name="connsiteY3" fmla="*/ 740404 h 988440"/>
              <a:gd name="connsiteX4" fmla="*/ 181399 w 829254"/>
              <a:gd name="connsiteY4" fmla="*/ 688576 h 988440"/>
              <a:gd name="connsiteX5" fmla="*/ 181399 w 829254"/>
              <a:gd name="connsiteY5" fmla="*/ 644151 h 988440"/>
              <a:gd name="connsiteX6" fmla="*/ 262844 w 829254"/>
              <a:gd name="connsiteY6" fmla="*/ 633045 h 988440"/>
              <a:gd name="connsiteX7" fmla="*/ 277652 w 829254"/>
              <a:gd name="connsiteY7" fmla="*/ 607131 h 988440"/>
              <a:gd name="connsiteX8" fmla="*/ 277652 w 829254"/>
              <a:gd name="connsiteY8" fmla="*/ 566409 h 988440"/>
              <a:gd name="connsiteX9" fmla="*/ 307268 w 829254"/>
              <a:gd name="connsiteY9" fmla="*/ 525687 h 988440"/>
              <a:gd name="connsiteX10" fmla="*/ 325778 w 829254"/>
              <a:gd name="connsiteY10" fmla="*/ 503474 h 988440"/>
              <a:gd name="connsiteX11" fmla="*/ 370203 w 829254"/>
              <a:gd name="connsiteY11" fmla="*/ 551601 h 988440"/>
              <a:gd name="connsiteX12" fmla="*/ 418329 w 829254"/>
              <a:gd name="connsiteY12" fmla="*/ 510878 h 988440"/>
              <a:gd name="connsiteX13" fmla="*/ 529389 w 829254"/>
              <a:gd name="connsiteY13" fmla="*/ 103656 h 988440"/>
              <a:gd name="connsiteX14" fmla="*/ 718192 w 829254"/>
              <a:gd name="connsiteY14" fmla="*/ 0 h 988440"/>
              <a:gd name="connsiteX15" fmla="*/ 684874 w 829254"/>
              <a:gd name="connsiteY15" fmla="*/ 310969 h 988440"/>
              <a:gd name="connsiteX16" fmla="*/ 599728 w 829254"/>
              <a:gd name="connsiteY16" fmla="*/ 496070 h 988440"/>
              <a:gd name="connsiteX17" fmla="*/ 829254 w 829254"/>
              <a:gd name="connsiteY17" fmla="*/ 22212 h 988440"/>
              <a:gd name="connsiteX18" fmla="*/ 762617 w 829254"/>
              <a:gd name="connsiteY18" fmla="*/ 170294 h 988440"/>
              <a:gd name="connsiteX19" fmla="*/ 651557 w 829254"/>
              <a:gd name="connsiteY19" fmla="*/ 588621 h 988440"/>
              <a:gd name="connsiteX20" fmla="*/ 647855 w 829254"/>
              <a:gd name="connsiteY20" fmla="*/ 640449 h 988440"/>
              <a:gd name="connsiteX21" fmla="*/ 721895 w 829254"/>
              <a:gd name="connsiteY21" fmla="*/ 729298 h 988440"/>
              <a:gd name="connsiteX22" fmla="*/ 670067 w 829254"/>
              <a:gd name="connsiteY22" fmla="*/ 781126 h 988440"/>
              <a:gd name="connsiteX23" fmla="*/ 644153 w 829254"/>
              <a:gd name="connsiteY23" fmla="*/ 840359 h 988440"/>
              <a:gd name="connsiteX24" fmla="*/ 603430 w 829254"/>
              <a:gd name="connsiteY24" fmla="*/ 914399 h 988440"/>
              <a:gd name="connsiteX25" fmla="*/ 555304 w 829254"/>
              <a:gd name="connsiteY25" fmla="*/ 988440 h 988440"/>
              <a:gd name="connsiteX26" fmla="*/ 473859 w 829254"/>
              <a:gd name="connsiteY26" fmla="*/ 958823 h 988440"/>
              <a:gd name="connsiteX27" fmla="*/ 399819 w 829254"/>
              <a:gd name="connsiteY27" fmla="*/ 929207 h 988440"/>
              <a:gd name="connsiteX28" fmla="*/ 336885 w 829254"/>
              <a:gd name="connsiteY28" fmla="*/ 929207 h 988440"/>
              <a:gd name="connsiteX29" fmla="*/ 292460 w 829254"/>
              <a:gd name="connsiteY29" fmla="*/ 925505 h 988440"/>
              <a:gd name="connsiteX30" fmla="*/ 259142 w 829254"/>
              <a:gd name="connsiteY30" fmla="*/ 892187 h 988440"/>
              <a:gd name="connsiteX31" fmla="*/ 211016 w 829254"/>
              <a:gd name="connsiteY31" fmla="*/ 921803 h 988440"/>
              <a:gd name="connsiteX32" fmla="*/ 140677 w 829254"/>
              <a:gd name="connsiteY32" fmla="*/ 921803 h 988440"/>
              <a:gd name="connsiteX33" fmla="*/ 114763 w 829254"/>
              <a:gd name="connsiteY33" fmla="*/ 895889 h 988440"/>
              <a:gd name="connsiteX34" fmla="*/ 29617 w 829254"/>
              <a:gd name="connsiteY34" fmla="*/ 888485 h 988440"/>
              <a:gd name="connsiteX35" fmla="*/ 0 w 829254"/>
              <a:gd name="connsiteY35" fmla="*/ 807040 h 988440"/>
              <a:gd name="connsiteX0" fmla="*/ 0 w 829254"/>
              <a:gd name="connsiteY0" fmla="*/ 825550 h 1006950"/>
              <a:gd name="connsiteX1" fmla="*/ 88849 w 829254"/>
              <a:gd name="connsiteY1" fmla="*/ 814444 h 1006950"/>
              <a:gd name="connsiteX2" fmla="*/ 151783 w 829254"/>
              <a:gd name="connsiteY2" fmla="*/ 762616 h 1006950"/>
              <a:gd name="connsiteX3" fmla="*/ 233228 w 829254"/>
              <a:gd name="connsiteY3" fmla="*/ 758914 h 1006950"/>
              <a:gd name="connsiteX4" fmla="*/ 181399 w 829254"/>
              <a:gd name="connsiteY4" fmla="*/ 707086 h 1006950"/>
              <a:gd name="connsiteX5" fmla="*/ 181399 w 829254"/>
              <a:gd name="connsiteY5" fmla="*/ 662661 h 1006950"/>
              <a:gd name="connsiteX6" fmla="*/ 262844 w 829254"/>
              <a:gd name="connsiteY6" fmla="*/ 651555 h 1006950"/>
              <a:gd name="connsiteX7" fmla="*/ 277652 w 829254"/>
              <a:gd name="connsiteY7" fmla="*/ 625641 h 1006950"/>
              <a:gd name="connsiteX8" fmla="*/ 277652 w 829254"/>
              <a:gd name="connsiteY8" fmla="*/ 584919 h 1006950"/>
              <a:gd name="connsiteX9" fmla="*/ 307268 w 829254"/>
              <a:gd name="connsiteY9" fmla="*/ 544197 h 1006950"/>
              <a:gd name="connsiteX10" fmla="*/ 325778 w 829254"/>
              <a:gd name="connsiteY10" fmla="*/ 521984 h 1006950"/>
              <a:gd name="connsiteX11" fmla="*/ 370203 w 829254"/>
              <a:gd name="connsiteY11" fmla="*/ 570111 h 1006950"/>
              <a:gd name="connsiteX12" fmla="*/ 418329 w 829254"/>
              <a:gd name="connsiteY12" fmla="*/ 529388 h 1006950"/>
              <a:gd name="connsiteX13" fmla="*/ 529389 w 829254"/>
              <a:gd name="connsiteY13" fmla="*/ 122166 h 1006950"/>
              <a:gd name="connsiteX14" fmla="*/ 758914 w 829254"/>
              <a:gd name="connsiteY14" fmla="*/ 0 h 1006950"/>
              <a:gd name="connsiteX15" fmla="*/ 684874 w 829254"/>
              <a:gd name="connsiteY15" fmla="*/ 329479 h 1006950"/>
              <a:gd name="connsiteX16" fmla="*/ 599728 w 829254"/>
              <a:gd name="connsiteY16" fmla="*/ 514580 h 1006950"/>
              <a:gd name="connsiteX17" fmla="*/ 829254 w 829254"/>
              <a:gd name="connsiteY17" fmla="*/ 40722 h 1006950"/>
              <a:gd name="connsiteX18" fmla="*/ 762617 w 829254"/>
              <a:gd name="connsiteY18" fmla="*/ 188804 h 1006950"/>
              <a:gd name="connsiteX19" fmla="*/ 651557 w 829254"/>
              <a:gd name="connsiteY19" fmla="*/ 607131 h 1006950"/>
              <a:gd name="connsiteX20" fmla="*/ 647855 w 829254"/>
              <a:gd name="connsiteY20" fmla="*/ 658959 h 1006950"/>
              <a:gd name="connsiteX21" fmla="*/ 721895 w 829254"/>
              <a:gd name="connsiteY21" fmla="*/ 747808 h 1006950"/>
              <a:gd name="connsiteX22" fmla="*/ 670067 w 829254"/>
              <a:gd name="connsiteY22" fmla="*/ 799636 h 1006950"/>
              <a:gd name="connsiteX23" fmla="*/ 644153 w 829254"/>
              <a:gd name="connsiteY23" fmla="*/ 858869 h 1006950"/>
              <a:gd name="connsiteX24" fmla="*/ 603430 w 829254"/>
              <a:gd name="connsiteY24" fmla="*/ 932909 h 1006950"/>
              <a:gd name="connsiteX25" fmla="*/ 555304 w 829254"/>
              <a:gd name="connsiteY25" fmla="*/ 1006950 h 1006950"/>
              <a:gd name="connsiteX26" fmla="*/ 473859 w 829254"/>
              <a:gd name="connsiteY26" fmla="*/ 977333 h 1006950"/>
              <a:gd name="connsiteX27" fmla="*/ 399819 w 829254"/>
              <a:gd name="connsiteY27" fmla="*/ 947717 h 1006950"/>
              <a:gd name="connsiteX28" fmla="*/ 336885 w 829254"/>
              <a:gd name="connsiteY28" fmla="*/ 947717 h 1006950"/>
              <a:gd name="connsiteX29" fmla="*/ 292460 w 829254"/>
              <a:gd name="connsiteY29" fmla="*/ 944015 h 1006950"/>
              <a:gd name="connsiteX30" fmla="*/ 259142 w 829254"/>
              <a:gd name="connsiteY30" fmla="*/ 910697 h 1006950"/>
              <a:gd name="connsiteX31" fmla="*/ 211016 w 829254"/>
              <a:gd name="connsiteY31" fmla="*/ 940313 h 1006950"/>
              <a:gd name="connsiteX32" fmla="*/ 140677 w 829254"/>
              <a:gd name="connsiteY32" fmla="*/ 940313 h 1006950"/>
              <a:gd name="connsiteX33" fmla="*/ 114763 w 829254"/>
              <a:gd name="connsiteY33" fmla="*/ 914399 h 1006950"/>
              <a:gd name="connsiteX34" fmla="*/ 29617 w 829254"/>
              <a:gd name="connsiteY34" fmla="*/ 906995 h 1006950"/>
              <a:gd name="connsiteX35" fmla="*/ 0 w 829254"/>
              <a:gd name="connsiteY35"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529389 w 840360"/>
              <a:gd name="connsiteY13" fmla="*/ 122166 h 1006950"/>
              <a:gd name="connsiteX14" fmla="*/ 758914 w 840360"/>
              <a:gd name="connsiteY14" fmla="*/ 0 h 1006950"/>
              <a:gd name="connsiteX15" fmla="*/ 684874 w 840360"/>
              <a:gd name="connsiteY15" fmla="*/ 329479 h 1006950"/>
              <a:gd name="connsiteX16" fmla="*/ 599728 w 840360"/>
              <a:gd name="connsiteY16" fmla="*/ 514580 h 1006950"/>
              <a:gd name="connsiteX17" fmla="*/ 840360 w 840360"/>
              <a:gd name="connsiteY17" fmla="*/ 48126 h 1006950"/>
              <a:gd name="connsiteX18" fmla="*/ 762617 w 840360"/>
              <a:gd name="connsiteY18" fmla="*/ 188804 h 1006950"/>
              <a:gd name="connsiteX19" fmla="*/ 651557 w 840360"/>
              <a:gd name="connsiteY19" fmla="*/ 607131 h 1006950"/>
              <a:gd name="connsiteX20" fmla="*/ 647855 w 840360"/>
              <a:gd name="connsiteY20" fmla="*/ 658959 h 1006950"/>
              <a:gd name="connsiteX21" fmla="*/ 721895 w 840360"/>
              <a:gd name="connsiteY21" fmla="*/ 747808 h 1006950"/>
              <a:gd name="connsiteX22" fmla="*/ 670067 w 840360"/>
              <a:gd name="connsiteY22" fmla="*/ 799636 h 1006950"/>
              <a:gd name="connsiteX23" fmla="*/ 644153 w 840360"/>
              <a:gd name="connsiteY23" fmla="*/ 858869 h 1006950"/>
              <a:gd name="connsiteX24" fmla="*/ 603430 w 840360"/>
              <a:gd name="connsiteY24" fmla="*/ 932909 h 1006950"/>
              <a:gd name="connsiteX25" fmla="*/ 555304 w 840360"/>
              <a:gd name="connsiteY25" fmla="*/ 1006950 h 1006950"/>
              <a:gd name="connsiteX26" fmla="*/ 473859 w 840360"/>
              <a:gd name="connsiteY26" fmla="*/ 977333 h 1006950"/>
              <a:gd name="connsiteX27" fmla="*/ 399819 w 840360"/>
              <a:gd name="connsiteY27" fmla="*/ 947717 h 1006950"/>
              <a:gd name="connsiteX28" fmla="*/ 336885 w 840360"/>
              <a:gd name="connsiteY28" fmla="*/ 947717 h 1006950"/>
              <a:gd name="connsiteX29" fmla="*/ 292460 w 840360"/>
              <a:gd name="connsiteY29" fmla="*/ 944015 h 1006950"/>
              <a:gd name="connsiteX30" fmla="*/ 259142 w 840360"/>
              <a:gd name="connsiteY30" fmla="*/ 910697 h 1006950"/>
              <a:gd name="connsiteX31" fmla="*/ 211016 w 840360"/>
              <a:gd name="connsiteY31" fmla="*/ 940313 h 1006950"/>
              <a:gd name="connsiteX32" fmla="*/ 140677 w 840360"/>
              <a:gd name="connsiteY32" fmla="*/ 940313 h 1006950"/>
              <a:gd name="connsiteX33" fmla="*/ 114763 w 840360"/>
              <a:gd name="connsiteY33" fmla="*/ 914399 h 1006950"/>
              <a:gd name="connsiteX34" fmla="*/ 29617 w 840360"/>
              <a:gd name="connsiteY34" fmla="*/ 906995 h 1006950"/>
              <a:gd name="connsiteX35" fmla="*/ 0 w 840360"/>
              <a:gd name="connsiteY35"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73858 w 840360"/>
              <a:gd name="connsiteY13" fmla="*/ 288758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95935 w 840360"/>
              <a:gd name="connsiteY19" fmla="*/ 214719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810744 w 840360"/>
              <a:gd name="connsiteY19" fmla="*/ 27765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33001 w 840360"/>
              <a:gd name="connsiteY17" fmla="*/ 240631 h 1006950"/>
              <a:gd name="connsiteX18" fmla="*/ 840360 w 840360"/>
              <a:gd name="connsiteY18" fmla="*/ 48126 h 1006950"/>
              <a:gd name="connsiteX19" fmla="*/ 810744 w 840360"/>
              <a:gd name="connsiteY19" fmla="*/ 27765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33001 w 840360"/>
              <a:gd name="connsiteY17" fmla="*/ 240631 h 1006950"/>
              <a:gd name="connsiteX18" fmla="*/ 840360 w 840360"/>
              <a:gd name="connsiteY18" fmla="*/ 48126 h 1006950"/>
              <a:gd name="connsiteX19" fmla="*/ 721895 w 840360"/>
              <a:gd name="connsiteY19" fmla="*/ 359098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84830 w 840360"/>
              <a:gd name="connsiteY17" fmla="*/ 188802 h 1006950"/>
              <a:gd name="connsiteX18" fmla="*/ 840360 w 840360"/>
              <a:gd name="connsiteY18" fmla="*/ 48126 h 1006950"/>
              <a:gd name="connsiteX19" fmla="*/ 721895 w 840360"/>
              <a:gd name="connsiteY19" fmla="*/ 359098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84830 w 840360"/>
              <a:gd name="connsiteY17" fmla="*/ 188802 h 1006950"/>
              <a:gd name="connsiteX18" fmla="*/ 840360 w 840360"/>
              <a:gd name="connsiteY18" fmla="*/ 48126 h 1006950"/>
              <a:gd name="connsiteX19" fmla="*/ 762617 w 840360"/>
              <a:gd name="connsiteY19" fmla="*/ 307270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836658 w 840360"/>
              <a:gd name="connsiteY17" fmla="*/ 207312 h 1006950"/>
              <a:gd name="connsiteX18" fmla="*/ 840360 w 840360"/>
              <a:gd name="connsiteY18" fmla="*/ 48126 h 1006950"/>
              <a:gd name="connsiteX19" fmla="*/ 762617 w 840360"/>
              <a:gd name="connsiteY19" fmla="*/ 307270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836658 w 840360"/>
              <a:gd name="connsiteY17" fmla="*/ 207312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751510 w 840360"/>
              <a:gd name="connsiteY16" fmla="*/ 299863 h 1006950"/>
              <a:gd name="connsiteX17" fmla="*/ 836658 w 840360"/>
              <a:gd name="connsiteY17" fmla="*/ 207312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751510 w 840360"/>
              <a:gd name="connsiteY16" fmla="*/ 299863 h 1006950"/>
              <a:gd name="connsiteX17" fmla="*/ 821850 w 840360"/>
              <a:gd name="connsiteY17" fmla="*/ 173994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51466"/>
              <a:gd name="connsiteY0" fmla="*/ 825550 h 1006950"/>
              <a:gd name="connsiteX1" fmla="*/ 88849 w 851466"/>
              <a:gd name="connsiteY1" fmla="*/ 814444 h 1006950"/>
              <a:gd name="connsiteX2" fmla="*/ 151783 w 851466"/>
              <a:gd name="connsiteY2" fmla="*/ 762616 h 1006950"/>
              <a:gd name="connsiteX3" fmla="*/ 233228 w 851466"/>
              <a:gd name="connsiteY3" fmla="*/ 758914 h 1006950"/>
              <a:gd name="connsiteX4" fmla="*/ 181399 w 851466"/>
              <a:gd name="connsiteY4" fmla="*/ 707086 h 1006950"/>
              <a:gd name="connsiteX5" fmla="*/ 181399 w 851466"/>
              <a:gd name="connsiteY5" fmla="*/ 662661 h 1006950"/>
              <a:gd name="connsiteX6" fmla="*/ 262844 w 851466"/>
              <a:gd name="connsiteY6" fmla="*/ 651555 h 1006950"/>
              <a:gd name="connsiteX7" fmla="*/ 277652 w 851466"/>
              <a:gd name="connsiteY7" fmla="*/ 625641 h 1006950"/>
              <a:gd name="connsiteX8" fmla="*/ 277652 w 851466"/>
              <a:gd name="connsiteY8" fmla="*/ 584919 h 1006950"/>
              <a:gd name="connsiteX9" fmla="*/ 307268 w 851466"/>
              <a:gd name="connsiteY9" fmla="*/ 544197 h 1006950"/>
              <a:gd name="connsiteX10" fmla="*/ 325778 w 851466"/>
              <a:gd name="connsiteY10" fmla="*/ 521984 h 1006950"/>
              <a:gd name="connsiteX11" fmla="*/ 370203 w 851466"/>
              <a:gd name="connsiteY11" fmla="*/ 570111 h 1006950"/>
              <a:gd name="connsiteX12" fmla="*/ 473859 w 851466"/>
              <a:gd name="connsiteY12" fmla="*/ 466454 h 1006950"/>
              <a:gd name="connsiteX13" fmla="*/ 455348 w 851466"/>
              <a:gd name="connsiteY13" fmla="*/ 262844 h 1006950"/>
              <a:gd name="connsiteX14" fmla="*/ 529389 w 851466"/>
              <a:gd name="connsiteY14" fmla="*/ 122166 h 1006950"/>
              <a:gd name="connsiteX15" fmla="*/ 758914 w 851466"/>
              <a:gd name="connsiteY15" fmla="*/ 0 h 1006950"/>
              <a:gd name="connsiteX16" fmla="*/ 751510 w 851466"/>
              <a:gd name="connsiteY16" fmla="*/ 299863 h 1006950"/>
              <a:gd name="connsiteX17" fmla="*/ 821850 w 851466"/>
              <a:gd name="connsiteY17" fmla="*/ 173994 h 1006950"/>
              <a:gd name="connsiteX18" fmla="*/ 851466 w 851466"/>
              <a:gd name="connsiteY18" fmla="*/ 37020 h 1006950"/>
              <a:gd name="connsiteX19" fmla="*/ 714491 w 851466"/>
              <a:gd name="connsiteY19" fmla="*/ 392417 h 1006950"/>
              <a:gd name="connsiteX20" fmla="*/ 651557 w 851466"/>
              <a:gd name="connsiteY20" fmla="*/ 607131 h 1006950"/>
              <a:gd name="connsiteX21" fmla="*/ 647855 w 851466"/>
              <a:gd name="connsiteY21" fmla="*/ 658959 h 1006950"/>
              <a:gd name="connsiteX22" fmla="*/ 721895 w 851466"/>
              <a:gd name="connsiteY22" fmla="*/ 747808 h 1006950"/>
              <a:gd name="connsiteX23" fmla="*/ 670067 w 851466"/>
              <a:gd name="connsiteY23" fmla="*/ 799636 h 1006950"/>
              <a:gd name="connsiteX24" fmla="*/ 644153 w 851466"/>
              <a:gd name="connsiteY24" fmla="*/ 858869 h 1006950"/>
              <a:gd name="connsiteX25" fmla="*/ 603430 w 851466"/>
              <a:gd name="connsiteY25" fmla="*/ 932909 h 1006950"/>
              <a:gd name="connsiteX26" fmla="*/ 555304 w 851466"/>
              <a:gd name="connsiteY26" fmla="*/ 1006950 h 1006950"/>
              <a:gd name="connsiteX27" fmla="*/ 473859 w 851466"/>
              <a:gd name="connsiteY27" fmla="*/ 977333 h 1006950"/>
              <a:gd name="connsiteX28" fmla="*/ 399819 w 851466"/>
              <a:gd name="connsiteY28" fmla="*/ 947717 h 1006950"/>
              <a:gd name="connsiteX29" fmla="*/ 336885 w 851466"/>
              <a:gd name="connsiteY29" fmla="*/ 947717 h 1006950"/>
              <a:gd name="connsiteX30" fmla="*/ 292460 w 851466"/>
              <a:gd name="connsiteY30" fmla="*/ 944015 h 1006950"/>
              <a:gd name="connsiteX31" fmla="*/ 259142 w 851466"/>
              <a:gd name="connsiteY31" fmla="*/ 910697 h 1006950"/>
              <a:gd name="connsiteX32" fmla="*/ 211016 w 851466"/>
              <a:gd name="connsiteY32" fmla="*/ 940313 h 1006950"/>
              <a:gd name="connsiteX33" fmla="*/ 140677 w 851466"/>
              <a:gd name="connsiteY33" fmla="*/ 940313 h 1006950"/>
              <a:gd name="connsiteX34" fmla="*/ 114763 w 851466"/>
              <a:gd name="connsiteY34" fmla="*/ 914399 h 1006950"/>
              <a:gd name="connsiteX35" fmla="*/ 29617 w 851466"/>
              <a:gd name="connsiteY35" fmla="*/ 906995 h 1006950"/>
              <a:gd name="connsiteX36" fmla="*/ 0 w 851466"/>
              <a:gd name="connsiteY36" fmla="*/ 825550 h 1006950"/>
              <a:gd name="connsiteX0" fmla="*/ 0 w 821850"/>
              <a:gd name="connsiteY0" fmla="*/ 825550 h 1006950"/>
              <a:gd name="connsiteX1" fmla="*/ 88849 w 821850"/>
              <a:gd name="connsiteY1" fmla="*/ 814444 h 1006950"/>
              <a:gd name="connsiteX2" fmla="*/ 151783 w 821850"/>
              <a:gd name="connsiteY2" fmla="*/ 762616 h 1006950"/>
              <a:gd name="connsiteX3" fmla="*/ 233228 w 821850"/>
              <a:gd name="connsiteY3" fmla="*/ 758914 h 1006950"/>
              <a:gd name="connsiteX4" fmla="*/ 181399 w 821850"/>
              <a:gd name="connsiteY4" fmla="*/ 707086 h 1006950"/>
              <a:gd name="connsiteX5" fmla="*/ 181399 w 821850"/>
              <a:gd name="connsiteY5" fmla="*/ 662661 h 1006950"/>
              <a:gd name="connsiteX6" fmla="*/ 262844 w 821850"/>
              <a:gd name="connsiteY6" fmla="*/ 651555 h 1006950"/>
              <a:gd name="connsiteX7" fmla="*/ 277652 w 821850"/>
              <a:gd name="connsiteY7" fmla="*/ 625641 h 1006950"/>
              <a:gd name="connsiteX8" fmla="*/ 277652 w 821850"/>
              <a:gd name="connsiteY8" fmla="*/ 584919 h 1006950"/>
              <a:gd name="connsiteX9" fmla="*/ 307268 w 821850"/>
              <a:gd name="connsiteY9" fmla="*/ 544197 h 1006950"/>
              <a:gd name="connsiteX10" fmla="*/ 325778 w 821850"/>
              <a:gd name="connsiteY10" fmla="*/ 521984 h 1006950"/>
              <a:gd name="connsiteX11" fmla="*/ 370203 w 821850"/>
              <a:gd name="connsiteY11" fmla="*/ 570111 h 1006950"/>
              <a:gd name="connsiteX12" fmla="*/ 473859 w 821850"/>
              <a:gd name="connsiteY12" fmla="*/ 466454 h 1006950"/>
              <a:gd name="connsiteX13" fmla="*/ 455348 w 821850"/>
              <a:gd name="connsiteY13" fmla="*/ 262844 h 1006950"/>
              <a:gd name="connsiteX14" fmla="*/ 529389 w 821850"/>
              <a:gd name="connsiteY14" fmla="*/ 122166 h 1006950"/>
              <a:gd name="connsiteX15" fmla="*/ 758914 w 821850"/>
              <a:gd name="connsiteY15" fmla="*/ 0 h 1006950"/>
              <a:gd name="connsiteX16" fmla="*/ 751510 w 821850"/>
              <a:gd name="connsiteY16" fmla="*/ 299863 h 1006950"/>
              <a:gd name="connsiteX17" fmla="*/ 821850 w 821850"/>
              <a:gd name="connsiteY17" fmla="*/ 173994 h 1006950"/>
              <a:gd name="connsiteX18" fmla="*/ 714491 w 821850"/>
              <a:gd name="connsiteY18" fmla="*/ 392417 h 1006950"/>
              <a:gd name="connsiteX19" fmla="*/ 651557 w 821850"/>
              <a:gd name="connsiteY19" fmla="*/ 607131 h 1006950"/>
              <a:gd name="connsiteX20" fmla="*/ 647855 w 821850"/>
              <a:gd name="connsiteY20" fmla="*/ 658959 h 1006950"/>
              <a:gd name="connsiteX21" fmla="*/ 721895 w 821850"/>
              <a:gd name="connsiteY21" fmla="*/ 747808 h 1006950"/>
              <a:gd name="connsiteX22" fmla="*/ 670067 w 821850"/>
              <a:gd name="connsiteY22" fmla="*/ 799636 h 1006950"/>
              <a:gd name="connsiteX23" fmla="*/ 644153 w 821850"/>
              <a:gd name="connsiteY23" fmla="*/ 858869 h 1006950"/>
              <a:gd name="connsiteX24" fmla="*/ 603430 w 821850"/>
              <a:gd name="connsiteY24" fmla="*/ 932909 h 1006950"/>
              <a:gd name="connsiteX25" fmla="*/ 555304 w 821850"/>
              <a:gd name="connsiteY25" fmla="*/ 1006950 h 1006950"/>
              <a:gd name="connsiteX26" fmla="*/ 473859 w 821850"/>
              <a:gd name="connsiteY26" fmla="*/ 977333 h 1006950"/>
              <a:gd name="connsiteX27" fmla="*/ 399819 w 821850"/>
              <a:gd name="connsiteY27" fmla="*/ 947717 h 1006950"/>
              <a:gd name="connsiteX28" fmla="*/ 336885 w 821850"/>
              <a:gd name="connsiteY28" fmla="*/ 947717 h 1006950"/>
              <a:gd name="connsiteX29" fmla="*/ 292460 w 821850"/>
              <a:gd name="connsiteY29" fmla="*/ 944015 h 1006950"/>
              <a:gd name="connsiteX30" fmla="*/ 259142 w 821850"/>
              <a:gd name="connsiteY30" fmla="*/ 910697 h 1006950"/>
              <a:gd name="connsiteX31" fmla="*/ 211016 w 821850"/>
              <a:gd name="connsiteY31" fmla="*/ 940313 h 1006950"/>
              <a:gd name="connsiteX32" fmla="*/ 140677 w 821850"/>
              <a:gd name="connsiteY32" fmla="*/ 940313 h 1006950"/>
              <a:gd name="connsiteX33" fmla="*/ 114763 w 821850"/>
              <a:gd name="connsiteY33" fmla="*/ 914399 h 1006950"/>
              <a:gd name="connsiteX34" fmla="*/ 29617 w 821850"/>
              <a:gd name="connsiteY34" fmla="*/ 906995 h 1006950"/>
              <a:gd name="connsiteX35" fmla="*/ 0 w 821850"/>
              <a:gd name="connsiteY35" fmla="*/ 825550 h 1006950"/>
              <a:gd name="connsiteX0" fmla="*/ 0 w 821850"/>
              <a:gd name="connsiteY0" fmla="*/ 703384 h 884784"/>
              <a:gd name="connsiteX1" fmla="*/ 88849 w 821850"/>
              <a:gd name="connsiteY1" fmla="*/ 692278 h 884784"/>
              <a:gd name="connsiteX2" fmla="*/ 151783 w 821850"/>
              <a:gd name="connsiteY2" fmla="*/ 640450 h 884784"/>
              <a:gd name="connsiteX3" fmla="*/ 233228 w 821850"/>
              <a:gd name="connsiteY3" fmla="*/ 636748 h 884784"/>
              <a:gd name="connsiteX4" fmla="*/ 181399 w 821850"/>
              <a:gd name="connsiteY4" fmla="*/ 584920 h 884784"/>
              <a:gd name="connsiteX5" fmla="*/ 181399 w 821850"/>
              <a:gd name="connsiteY5" fmla="*/ 540495 h 884784"/>
              <a:gd name="connsiteX6" fmla="*/ 262844 w 821850"/>
              <a:gd name="connsiteY6" fmla="*/ 529389 h 884784"/>
              <a:gd name="connsiteX7" fmla="*/ 277652 w 821850"/>
              <a:gd name="connsiteY7" fmla="*/ 503475 h 884784"/>
              <a:gd name="connsiteX8" fmla="*/ 277652 w 821850"/>
              <a:gd name="connsiteY8" fmla="*/ 462753 h 884784"/>
              <a:gd name="connsiteX9" fmla="*/ 307268 w 821850"/>
              <a:gd name="connsiteY9" fmla="*/ 422031 h 884784"/>
              <a:gd name="connsiteX10" fmla="*/ 325778 w 821850"/>
              <a:gd name="connsiteY10" fmla="*/ 399818 h 884784"/>
              <a:gd name="connsiteX11" fmla="*/ 370203 w 821850"/>
              <a:gd name="connsiteY11" fmla="*/ 447945 h 884784"/>
              <a:gd name="connsiteX12" fmla="*/ 473859 w 821850"/>
              <a:gd name="connsiteY12" fmla="*/ 344288 h 884784"/>
              <a:gd name="connsiteX13" fmla="*/ 455348 w 821850"/>
              <a:gd name="connsiteY13" fmla="*/ 140678 h 884784"/>
              <a:gd name="connsiteX14" fmla="*/ 529389 w 821850"/>
              <a:gd name="connsiteY14" fmla="*/ 0 h 884784"/>
              <a:gd name="connsiteX15" fmla="*/ 751510 w 821850"/>
              <a:gd name="connsiteY15" fmla="*/ 177697 h 884784"/>
              <a:gd name="connsiteX16" fmla="*/ 821850 w 821850"/>
              <a:gd name="connsiteY16" fmla="*/ 51828 h 884784"/>
              <a:gd name="connsiteX17" fmla="*/ 714491 w 821850"/>
              <a:gd name="connsiteY17" fmla="*/ 270251 h 884784"/>
              <a:gd name="connsiteX18" fmla="*/ 651557 w 821850"/>
              <a:gd name="connsiteY18" fmla="*/ 484965 h 884784"/>
              <a:gd name="connsiteX19" fmla="*/ 647855 w 821850"/>
              <a:gd name="connsiteY19" fmla="*/ 536793 h 884784"/>
              <a:gd name="connsiteX20" fmla="*/ 721895 w 821850"/>
              <a:gd name="connsiteY20" fmla="*/ 625642 h 884784"/>
              <a:gd name="connsiteX21" fmla="*/ 670067 w 821850"/>
              <a:gd name="connsiteY21" fmla="*/ 677470 h 884784"/>
              <a:gd name="connsiteX22" fmla="*/ 644153 w 821850"/>
              <a:gd name="connsiteY22" fmla="*/ 736703 h 884784"/>
              <a:gd name="connsiteX23" fmla="*/ 603430 w 821850"/>
              <a:gd name="connsiteY23" fmla="*/ 810743 h 884784"/>
              <a:gd name="connsiteX24" fmla="*/ 555304 w 821850"/>
              <a:gd name="connsiteY24" fmla="*/ 884784 h 884784"/>
              <a:gd name="connsiteX25" fmla="*/ 473859 w 821850"/>
              <a:gd name="connsiteY25" fmla="*/ 855167 h 884784"/>
              <a:gd name="connsiteX26" fmla="*/ 399819 w 821850"/>
              <a:gd name="connsiteY26" fmla="*/ 825551 h 884784"/>
              <a:gd name="connsiteX27" fmla="*/ 336885 w 821850"/>
              <a:gd name="connsiteY27" fmla="*/ 825551 h 884784"/>
              <a:gd name="connsiteX28" fmla="*/ 292460 w 821850"/>
              <a:gd name="connsiteY28" fmla="*/ 821849 h 884784"/>
              <a:gd name="connsiteX29" fmla="*/ 259142 w 821850"/>
              <a:gd name="connsiteY29" fmla="*/ 788531 h 884784"/>
              <a:gd name="connsiteX30" fmla="*/ 211016 w 821850"/>
              <a:gd name="connsiteY30" fmla="*/ 818147 h 884784"/>
              <a:gd name="connsiteX31" fmla="*/ 140677 w 821850"/>
              <a:gd name="connsiteY31" fmla="*/ 818147 h 884784"/>
              <a:gd name="connsiteX32" fmla="*/ 114763 w 821850"/>
              <a:gd name="connsiteY32" fmla="*/ 792233 h 884784"/>
              <a:gd name="connsiteX33" fmla="*/ 29617 w 821850"/>
              <a:gd name="connsiteY33" fmla="*/ 784829 h 884784"/>
              <a:gd name="connsiteX34" fmla="*/ 0 w 821850"/>
              <a:gd name="connsiteY34" fmla="*/ 703384 h 884784"/>
              <a:gd name="connsiteX0" fmla="*/ 0 w 751510"/>
              <a:gd name="connsiteY0" fmla="*/ 703384 h 884784"/>
              <a:gd name="connsiteX1" fmla="*/ 88849 w 751510"/>
              <a:gd name="connsiteY1" fmla="*/ 692278 h 884784"/>
              <a:gd name="connsiteX2" fmla="*/ 151783 w 751510"/>
              <a:gd name="connsiteY2" fmla="*/ 640450 h 884784"/>
              <a:gd name="connsiteX3" fmla="*/ 233228 w 751510"/>
              <a:gd name="connsiteY3" fmla="*/ 636748 h 884784"/>
              <a:gd name="connsiteX4" fmla="*/ 181399 w 751510"/>
              <a:gd name="connsiteY4" fmla="*/ 584920 h 884784"/>
              <a:gd name="connsiteX5" fmla="*/ 181399 w 751510"/>
              <a:gd name="connsiteY5" fmla="*/ 540495 h 884784"/>
              <a:gd name="connsiteX6" fmla="*/ 262844 w 751510"/>
              <a:gd name="connsiteY6" fmla="*/ 529389 h 884784"/>
              <a:gd name="connsiteX7" fmla="*/ 277652 w 751510"/>
              <a:gd name="connsiteY7" fmla="*/ 503475 h 884784"/>
              <a:gd name="connsiteX8" fmla="*/ 277652 w 751510"/>
              <a:gd name="connsiteY8" fmla="*/ 462753 h 884784"/>
              <a:gd name="connsiteX9" fmla="*/ 307268 w 751510"/>
              <a:gd name="connsiteY9" fmla="*/ 422031 h 884784"/>
              <a:gd name="connsiteX10" fmla="*/ 325778 w 751510"/>
              <a:gd name="connsiteY10" fmla="*/ 399818 h 884784"/>
              <a:gd name="connsiteX11" fmla="*/ 370203 w 751510"/>
              <a:gd name="connsiteY11" fmla="*/ 447945 h 884784"/>
              <a:gd name="connsiteX12" fmla="*/ 473859 w 751510"/>
              <a:gd name="connsiteY12" fmla="*/ 344288 h 884784"/>
              <a:gd name="connsiteX13" fmla="*/ 455348 w 751510"/>
              <a:gd name="connsiteY13" fmla="*/ 140678 h 884784"/>
              <a:gd name="connsiteX14" fmla="*/ 529389 w 751510"/>
              <a:gd name="connsiteY14" fmla="*/ 0 h 884784"/>
              <a:gd name="connsiteX15" fmla="*/ 751510 w 751510"/>
              <a:gd name="connsiteY15" fmla="*/ 177697 h 884784"/>
              <a:gd name="connsiteX16" fmla="*/ 714491 w 751510"/>
              <a:gd name="connsiteY16" fmla="*/ 270251 h 884784"/>
              <a:gd name="connsiteX17" fmla="*/ 651557 w 751510"/>
              <a:gd name="connsiteY17" fmla="*/ 484965 h 884784"/>
              <a:gd name="connsiteX18" fmla="*/ 647855 w 751510"/>
              <a:gd name="connsiteY18" fmla="*/ 536793 h 884784"/>
              <a:gd name="connsiteX19" fmla="*/ 721895 w 751510"/>
              <a:gd name="connsiteY19" fmla="*/ 625642 h 884784"/>
              <a:gd name="connsiteX20" fmla="*/ 670067 w 751510"/>
              <a:gd name="connsiteY20" fmla="*/ 677470 h 884784"/>
              <a:gd name="connsiteX21" fmla="*/ 644153 w 751510"/>
              <a:gd name="connsiteY21" fmla="*/ 736703 h 884784"/>
              <a:gd name="connsiteX22" fmla="*/ 603430 w 751510"/>
              <a:gd name="connsiteY22" fmla="*/ 810743 h 884784"/>
              <a:gd name="connsiteX23" fmla="*/ 555304 w 751510"/>
              <a:gd name="connsiteY23" fmla="*/ 884784 h 884784"/>
              <a:gd name="connsiteX24" fmla="*/ 473859 w 751510"/>
              <a:gd name="connsiteY24" fmla="*/ 855167 h 884784"/>
              <a:gd name="connsiteX25" fmla="*/ 399819 w 751510"/>
              <a:gd name="connsiteY25" fmla="*/ 825551 h 884784"/>
              <a:gd name="connsiteX26" fmla="*/ 336885 w 751510"/>
              <a:gd name="connsiteY26" fmla="*/ 825551 h 884784"/>
              <a:gd name="connsiteX27" fmla="*/ 292460 w 751510"/>
              <a:gd name="connsiteY27" fmla="*/ 821849 h 884784"/>
              <a:gd name="connsiteX28" fmla="*/ 259142 w 751510"/>
              <a:gd name="connsiteY28" fmla="*/ 788531 h 884784"/>
              <a:gd name="connsiteX29" fmla="*/ 211016 w 751510"/>
              <a:gd name="connsiteY29" fmla="*/ 818147 h 884784"/>
              <a:gd name="connsiteX30" fmla="*/ 140677 w 751510"/>
              <a:gd name="connsiteY30" fmla="*/ 818147 h 884784"/>
              <a:gd name="connsiteX31" fmla="*/ 114763 w 751510"/>
              <a:gd name="connsiteY31" fmla="*/ 792233 h 884784"/>
              <a:gd name="connsiteX32" fmla="*/ 29617 w 751510"/>
              <a:gd name="connsiteY32" fmla="*/ 784829 h 884784"/>
              <a:gd name="connsiteX33" fmla="*/ 0 w 751510"/>
              <a:gd name="connsiteY33" fmla="*/ 703384 h 884784"/>
              <a:gd name="connsiteX0" fmla="*/ 0 w 751510"/>
              <a:gd name="connsiteY0" fmla="*/ 562706 h 744106"/>
              <a:gd name="connsiteX1" fmla="*/ 88849 w 751510"/>
              <a:gd name="connsiteY1" fmla="*/ 551600 h 744106"/>
              <a:gd name="connsiteX2" fmla="*/ 151783 w 751510"/>
              <a:gd name="connsiteY2" fmla="*/ 499772 h 744106"/>
              <a:gd name="connsiteX3" fmla="*/ 233228 w 751510"/>
              <a:gd name="connsiteY3" fmla="*/ 496070 h 744106"/>
              <a:gd name="connsiteX4" fmla="*/ 181399 w 751510"/>
              <a:gd name="connsiteY4" fmla="*/ 444242 h 744106"/>
              <a:gd name="connsiteX5" fmla="*/ 181399 w 751510"/>
              <a:gd name="connsiteY5" fmla="*/ 399817 h 744106"/>
              <a:gd name="connsiteX6" fmla="*/ 262844 w 751510"/>
              <a:gd name="connsiteY6" fmla="*/ 388711 h 744106"/>
              <a:gd name="connsiteX7" fmla="*/ 277652 w 751510"/>
              <a:gd name="connsiteY7" fmla="*/ 362797 h 744106"/>
              <a:gd name="connsiteX8" fmla="*/ 277652 w 751510"/>
              <a:gd name="connsiteY8" fmla="*/ 322075 h 744106"/>
              <a:gd name="connsiteX9" fmla="*/ 307268 w 751510"/>
              <a:gd name="connsiteY9" fmla="*/ 281353 h 744106"/>
              <a:gd name="connsiteX10" fmla="*/ 325778 w 751510"/>
              <a:gd name="connsiteY10" fmla="*/ 259140 h 744106"/>
              <a:gd name="connsiteX11" fmla="*/ 370203 w 751510"/>
              <a:gd name="connsiteY11" fmla="*/ 307267 h 744106"/>
              <a:gd name="connsiteX12" fmla="*/ 473859 w 751510"/>
              <a:gd name="connsiteY12" fmla="*/ 203610 h 744106"/>
              <a:gd name="connsiteX13" fmla="*/ 455348 w 751510"/>
              <a:gd name="connsiteY13" fmla="*/ 0 h 744106"/>
              <a:gd name="connsiteX14" fmla="*/ 751510 w 751510"/>
              <a:gd name="connsiteY14" fmla="*/ 37019 h 744106"/>
              <a:gd name="connsiteX15" fmla="*/ 714491 w 751510"/>
              <a:gd name="connsiteY15" fmla="*/ 129573 h 744106"/>
              <a:gd name="connsiteX16" fmla="*/ 651557 w 751510"/>
              <a:gd name="connsiteY16" fmla="*/ 344287 h 744106"/>
              <a:gd name="connsiteX17" fmla="*/ 647855 w 751510"/>
              <a:gd name="connsiteY17" fmla="*/ 396115 h 744106"/>
              <a:gd name="connsiteX18" fmla="*/ 721895 w 751510"/>
              <a:gd name="connsiteY18" fmla="*/ 484964 h 744106"/>
              <a:gd name="connsiteX19" fmla="*/ 670067 w 751510"/>
              <a:gd name="connsiteY19" fmla="*/ 536792 h 744106"/>
              <a:gd name="connsiteX20" fmla="*/ 644153 w 751510"/>
              <a:gd name="connsiteY20" fmla="*/ 596025 h 744106"/>
              <a:gd name="connsiteX21" fmla="*/ 603430 w 751510"/>
              <a:gd name="connsiteY21" fmla="*/ 670065 h 744106"/>
              <a:gd name="connsiteX22" fmla="*/ 555304 w 751510"/>
              <a:gd name="connsiteY22" fmla="*/ 744106 h 744106"/>
              <a:gd name="connsiteX23" fmla="*/ 473859 w 751510"/>
              <a:gd name="connsiteY23" fmla="*/ 714489 h 744106"/>
              <a:gd name="connsiteX24" fmla="*/ 399819 w 751510"/>
              <a:gd name="connsiteY24" fmla="*/ 684873 h 744106"/>
              <a:gd name="connsiteX25" fmla="*/ 336885 w 751510"/>
              <a:gd name="connsiteY25" fmla="*/ 684873 h 744106"/>
              <a:gd name="connsiteX26" fmla="*/ 292460 w 751510"/>
              <a:gd name="connsiteY26" fmla="*/ 681171 h 744106"/>
              <a:gd name="connsiteX27" fmla="*/ 259142 w 751510"/>
              <a:gd name="connsiteY27" fmla="*/ 647853 h 744106"/>
              <a:gd name="connsiteX28" fmla="*/ 211016 w 751510"/>
              <a:gd name="connsiteY28" fmla="*/ 677469 h 744106"/>
              <a:gd name="connsiteX29" fmla="*/ 140677 w 751510"/>
              <a:gd name="connsiteY29" fmla="*/ 677469 h 744106"/>
              <a:gd name="connsiteX30" fmla="*/ 114763 w 751510"/>
              <a:gd name="connsiteY30" fmla="*/ 651555 h 744106"/>
              <a:gd name="connsiteX31" fmla="*/ 29617 w 751510"/>
              <a:gd name="connsiteY31" fmla="*/ 644151 h 744106"/>
              <a:gd name="connsiteX32" fmla="*/ 0 w 751510"/>
              <a:gd name="connsiteY32" fmla="*/ 562706 h 744106"/>
              <a:gd name="connsiteX0" fmla="*/ 0 w 751510"/>
              <a:gd name="connsiteY0" fmla="*/ 525687 h 707087"/>
              <a:gd name="connsiteX1" fmla="*/ 88849 w 751510"/>
              <a:gd name="connsiteY1" fmla="*/ 514581 h 707087"/>
              <a:gd name="connsiteX2" fmla="*/ 151783 w 751510"/>
              <a:gd name="connsiteY2" fmla="*/ 462753 h 707087"/>
              <a:gd name="connsiteX3" fmla="*/ 233228 w 751510"/>
              <a:gd name="connsiteY3" fmla="*/ 459051 h 707087"/>
              <a:gd name="connsiteX4" fmla="*/ 181399 w 751510"/>
              <a:gd name="connsiteY4" fmla="*/ 407223 h 707087"/>
              <a:gd name="connsiteX5" fmla="*/ 181399 w 751510"/>
              <a:gd name="connsiteY5" fmla="*/ 362798 h 707087"/>
              <a:gd name="connsiteX6" fmla="*/ 262844 w 751510"/>
              <a:gd name="connsiteY6" fmla="*/ 351692 h 707087"/>
              <a:gd name="connsiteX7" fmla="*/ 277652 w 751510"/>
              <a:gd name="connsiteY7" fmla="*/ 325778 h 707087"/>
              <a:gd name="connsiteX8" fmla="*/ 277652 w 751510"/>
              <a:gd name="connsiteY8" fmla="*/ 285056 h 707087"/>
              <a:gd name="connsiteX9" fmla="*/ 307268 w 751510"/>
              <a:gd name="connsiteY9" fmla="*/ 244334 h 707087"/>
              <a:gd name="connsiteX10" fmla="*/ 325778 w 751510"/>
              <a:gd name="connsiteY10" fmla="*/ 222121 h 707087"/>
              <a:gd name="connsiteX11" fmla="*/ 370203 w 751510"/>
              <a:gd name="connsiteY11" fmla="*/ 270248 h 707087"/>
              <a:gd name="connsiteX12" fmla="*/ 473859 w 751510"/>
              <a:gd name="connsiteY12" fmla="*/ 166591 h 707087"/>
              <a:gd name="connsiteX13" fmla="*/ 751510 w 751510"/>
              <a:gd name="connsiteY13" fmla="*/ 0 h 707087"/>
              <a:gd name="connsiteX14" fmla="*/ 714491 w 751510"/>
              <a:gd name="connsiteY14" fmla="*/ 92554 h 707087"/>
              <a:gd name="connsiteX15" fmla="*/ 651557 w 751510"/>
              <a:gd name="connsiteY15" fmla="*/ 307268 h 707087"/>
              <a:gd name="connsiteX16" fmla="*/ 647855 w 751510"/>
              <a:gd name="connsiteY16" fmla="*/ 359096 h 707087"/>
              <a:gd name="connsiteX17" fmla="*/ 721895 w 751510"/>
              <a:gd name="connsiteY17" fmla="*/ 447945 h 707087"/>
              <a:gd name="connsiteX18" fmla="*/ 670067 w 751510"/>
              <a:gd name="connsiteY18" fmla="*/ 499773 h 707087"/>
              <a:gd name="connsiteX19" fmla="*/ 644153 w 751510"/>
              <a:gd name="connsiteY19" fmla="*/ 559006 h 707087"/>
              <a:gd name="connsiteX20" fmla="*/ 603430 w 751510"/>
              <a:gd name="connsiteY20" fmla="*/ 633046 h 707087"/>
              <a:gd name="connsiteX21" fmla="*/ 555304 w 751510"/>
              <a:gd name="connsiteY21" fmla="*/ 707087 h 707087"/>
              <a:gd name="connsiteX22" fmla="*/ 473859 w 751510"/>
              <a:gd name="connsiteY22" fmla="*/ 677470 h 707087"/>
              <a:gd name="connsiteX23" fmla="*/ 399819 w 751510"/>
              <a:gd name="connsiteY23" fmla="*/ 647854 h 707087"/>
              <a:gd name="connsiteX24" fmla="*/ 336885 w 751510"/>
              <a:gd name="connsiteY24" fmla="*/ 647854 h 707087"/>
              <a:gd name="connsiteX25" fmla="*/ 292460 w 751510"/>
              <a:gd name="connsiteY25" fmla="*/ 644152 h 707087"/>
              <a:gd name="connsiteX26" fmla="*/ 259142 w 751510"/>
              <a:gd name="connsiteY26" fmla="*/ 610834 h 707087"/>
              <a:gd name="connsiteX27" fmla="*/ 211016 w 751510"/>
              <a:gd name="connsiteY27" fmla="*/ 640450 h 707087"/>
              <a:gd name="connsiteX28" fmla="*/ 140677 w 751510"/>
              <a:gd name="connsiteY28" fmla="*/ 640450 h 707087"/>
              <a:gd name="connsiteX29" fmla="*/ 114763 w 751510"/>
              <a:gd name="connsiteY29" fmla="*/ 614536 h 707087"/>
              <a:gd name="connsiteX30" fmla="*/ 29617 w 751510"/>
              <a:gd name="connsiteY30" fmla="*/ 607132 h 707087"/>
              <a:gd name="connsiteX31" fmla="*/ 0 w 751510"/>
              <a:gd name="connsiteY31" fmla="*/ 525687 h 707087"/>
              <a:gd name="connsiteX0" fmla="*/ 0 w 721895"/>
              <a:gd name="connsiteY0" fmla="*/ 433133 h 614533"/>
              <a:gd name="connsiteX1" fmla="*/ 88849 w 721895"/>
              <a:gd name="connsiteY1" fmla="*/ 422027 h 614533"/>
              <a:gd name="connsiteX2" fmla="*/ 151783 w 721895"/>
              <a:gd name="connsiteY2" fmla="*/ 370199 h 614533"/>
              <a:gd name="connsiteX3" fmla="*/ 233228 w 721895"/>
              <a:gd name="connsiteY3" fmla="*/ 366497 h 614533"/>
              <a:gd name="connsiteX4" fmla="*/ 181399 w 721895"/>
              <a:gd name="connsiteY4" fmla="*/ 314669 h 614533"/>
              <a:gd name="connsiteX5" fmla="*/ 181399 w 721895"/>
              <a:gd name="connsiteY5" fmla="*/ 270244 h 614533"/>
              <a:gd name="connsiteX6" fmla="*/ 262844 w 721895"/>
              <a:gd name="connsiteY6" fmla="*/ 259138 h 614533"/>
              <a:gd name="connsiteX7" fmla="*/ 277652 w 721895"/>
              <a:gd name="connsiteY7" fmla="*/ 233224 h 614533"/>
              <a:gd name="connsiteX8" fmla="*/ 277652 w 721895"/>
              <a:gd name="connsiteY8" fmla="*/ 192502 h 614533"/>
              <a:gd name="connsiteX9" fmla="*/ 307268 w 721895"/>
              <a:gd name="connsiteY9" fmla="*/ 151780 h 614533"/>
              <a:gd name="connsiteX10" fmla="*/ 325778 w 721895"/>
              <a:gd name="connsiteY10" fmla="*/ 129567 h 614533"/>
              <a:gd name="connsiteX11" fmla="*/ 370203 w 721895"/>
              <a:gd name="connsiteY11" fmla="*/ 177694 h 614533"/>
              <a:gd name="connsiteX12" fmla="*/ 473859 w 721895"/>
              <a:gd name="connsiteY12" fmla="*/ 74037 h 614533"/>
              <a:gd name="connsiteX13" fmla="*/ 714491 w 721895"/>
              <a:gd name="connsiteY13" fmla="*/ 0 h 614533"/>
              <a:gd name="connsiteX14" fmla="*/ 651557 w 721895"/>
              <a:gd name="connsiteY14" fmla="*/ 214714 h 614533"/>
              <a:gd name="connsiteX15" fmla="*/ 647855 w 721895"/>
              <a:gd name="connsiteY15" fmla="*/ 266542 h 614533"/>
              <a:gd name="connsiteX16" fmla="*/ 721895 w 721895"/>
              <a:gd name="connsiteY16" fmla="*/ 355391 h 614533"/>
              <a:gd name="connsiteX17" fmla="*/ 670067 w 721895"/>
              <a:gd name="connsiteY17" fmla="*/ 407219 h 614533"/>
              <a:gd name="connsiteX18" fmla="*/ 644153 w 721895"/>
              <a:gd name="connsiteY18" fmla="*/ 466452 h 614533"/>
              <a:gd name="connsiteX19" fmla="*/ 603430 w 721895"/>
              <a:gd name="connsiteY19" fmla="*/ 540492 h 614533"/>
              <a:gd name="connsiteX20" fmla="*/ 555304 w 721895"/>
              <a:gd name="connsiteY20" fmla="*/ 614533 h 614533"/>
              <a:gd name="connsiteX21" fmla="*/ 473859 w 721895"/>
              <a:gd name="connsiteY21" fmla="*/ 584916 h 614533"/>
              <a:gd name="connsiteX22" fmla="*/ 399819 w 721895"/>
              <a:gd name="connsiteY22" fmla="*/ 555300 h 614533"/>
              <a:gd name="connsiteX23" fmla="*/ 336885 w 721895"/>
              <a:gd name="connsiteY23" fmla="*/ 555300 h 614533"/>
              <a:gd name="connsiteX24" fmla="*/ 292460 w 721895"/>
              <a:gd name="connsiteY24" fmla="*/ 551598 h 614533"/>
              <a:gd name="connsiteX25" fmla="*/ 259142 w 721895"/>
              <a:gd name="connsiteY25" fmla="*/ 518280 h 614533"/>
              <a:gd name="connsiteX26" fmla="*/ 211016 w 721895"/>
              <a:gd name="connsiteY26" fmla="*/ 547896 h 614533"/>
              <a:gd name="connsiteX27" fmla="*/ 140677 w 721895"/>
              <a:gd name="connsiteY27" fmla="*/ 547896 h 614533"/>
              <a:gd name="connsiteX28" fmla="*/ 114763 w 721895"/>
              <a:gd name="connsiteY28" fmla="*/ 521982 h 614533"/>
              <a:gd name="connsiteX29" fmla="*/ 29617 w 721895"/>
              <a:gd name="connsiteY29" fmla="*/ 514578 h 614533"/>
              <a:gd name="connsiteX30" fmla="*/ 0 w 721895"/>
              <a:gd name="connsiteY30" fmla="*/ 433133 h 614533"/>
              <a:gd name="connsiteX0" fmla="*/ 0 w 721895"/>
              <a:gd name="connsiteY0" fmla="*/ 359096 h 540496"/>
              <a:gd name="connsiteX1" fmla="*/ 88849 w 721895"/>
              <a:gd name="connsiteY1" fmla="*/ 347990 h 540496"/>
              <a:gd name="connsiteX2" fmla="*/ 151783 w 721895"/>
              <a:gd name="connsiteY2" fmla="*/ 296162 h 540496"/>
              <a:gd name="connsiteX3" fmla="*/ 233228 w 721895"/>
              <a:gd name="connsiteY3" fmla="*/ 292460 h 540496"/>
              <a:gd name="connsiteX4" fmla="*/ 181399 w 721895"/>
              <a:gd name="connsiteY4" fmla="*/ 240632 h 540496"/>
              <a:gd name="connsiteX5" fmla="*/ 181399 w 721895"/>
              <a:gd name="connsiteY5" fmla="*/ 196207 h 540496"/>
              <a:gd name="connsiteX6" fmla="*/ 262844 w 721895"/>
              <a:gd name="connsiteY6" fmla="*/ 185101 h 540496"/>
              <a:gd name="connsiteX7" fmla="*/ 277652 w 721895"/>
              <a:gd name="connsiteY7" fmla="*/ 159187 h 540496"/>
              <a:gd name="connsiteX8" fmla="*/ 277652 w 721895"/>
              <a:gd name="connsiteY8" fmla="*/ 118465 h 540496"/>
              <a:gd name="connsiteX9" fmla="*/ 307268 w 721895"/>
              <a:gd name="connsiteY9" fmla="*/ 77743 h 540496"/>
              <a:gd name="connsiteX10" fmla="*/ 325778 w 721895"/>
              <a:gd name="connsiteY10" fmla="*/ 55530 h 540496"/>
              <a:gd name="connsiteX11" fmla="*/ 370203 w 721895"/>
              <a:gd name="connsiteY11" fmla="*/ 103657 h 540496"/>
              <a:gd name="connsiteX12" fmla="*/ 473859 w 721895"/>
              <a:gd name="connsiteY12" fmla="*/ 0 h 540496"/>
              <a:gd name="connsiteX13" fmla="*/ 651557 w 721895"/>
              <a:gd name="connsiteY13" fmla="*/ 140677 h 540496"/>
              <a:gd name="connsiteX14" fmla="*/ 647855 w 721895"/>
              <a:gd name="connsiteY14" fmla="*/ 192505 h 540496"/>
              <a:gd name="connsiteX15" fmla="*/ 721895 w 721895"/>
              <a:gd name="connsiteY15" fmla="*/ 281354 h 540496"/>
              <a:gd name="connsiteX16" fmla="*/ 670067 w 721895"/>
              <a:gd name="connsiteY16" fmla="*/ 333182 h 540496"/>
              <a:gd name="connsiteX17" fmla="*/ 644153 w 721895"/>
              <a:gd name="connsiteY17" fmla="*/ 392415 h 540496"/>
              <a:gd name="connsiteX18" fmla="*/ 603430 w 721895"/>
              <a:gd name="connsiteY18" fmla="*/ 466455 h 540496"/>
              <a:gd name="connsiteX19" fmla="*/ 555304 w 721895"/>
              <a:gd name="connsiteY19" fmla="*/ 540496 h 540496"/>
              <a:gd name="connsiteX20" fmla="*/ 473859 w 721895"/>
              <a:gd name="connsiteY20" fmla="*/ 510879 h 540496"/>
              <a:gd name="connsiteX21" fmla="*/ 399819 w 721895"/>
              <a:gd name="connsiteY21" fmla="*/ 481263 h 540496"/>
              <a:gd name="connsiteX22" fmla="*/ 336885 w 721895"/>
              <a:gd name="connsiteY22" fmla="*/ 481263 h 540496"/>
              <a:gd name="connsiteX23" fmla="*/ 292460 w 721895"/>
              <a:gd name="connsiteY23" fmla="*/ 477561 h 540496"/>
              <a:gd name="connsiteX24" fmla="*/ 259142 w 721895"/>
              <a:gd name="connsiteY24" fmla="*/ 444243 h 540496"/>
              <a:gd name="connsiteX25" fmla="*/ 211016 w 721895"/>
              <a:gd name="connsiteY25" fmla="*/ 473859 h 540496"/>
              <a:gd name="connsiteX26" fmla="*/ 140677 w 721895"/>
              <a:gd name="connsiteY26" fmla="*/ 473859 h 540496"/>
              <a:gd name="connsiteX27" fmla="*/ 114763 w 721895"/>
              <a:gd name="connsiteY27" fmla="*/ 447945 h 540496"/>
              <a:gd name="connsiteX28" fmla="*/ 29617 w 721895"/>
              <a:gd name="connsiteY28" fmla="*/ 440541 h 540496"/>
              <a:gd name="connsiteX29" fmla="*/ 0 w 721895"/>
              <a:gd name="connsiteY29" fmla="*/ 359096 h 54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1895" h="540496">
                <a:moveTo>
                  <a:pt x="0" y="359096"/>
                </a:moveTo>
                <a:lnTo>
                  <a:pt x="88849" y="347990"/>
                </a:lnTo>
                <a:lnTo>
                  <a:pt x="151783" y="296162"/>
                </a:lnTo>
                <a:lnTo>
                  <a:pt x="233228" y="292460"/>
                </a:lnTo>
                <a:lnTo>
                  <a:pt x="181399" y="240632"/>
                </a:lnTo>
                <a:lnTo>
                  <a:pt x="181399" y="196207"/>
                </a:lnTo>
                <a:lnTo>
                  <a:pt x="262844" y="185101"/>
                </a:lnTo>
                <a:lnTo>
                  <a:pt x="277652" y="159187"/>
                </a:lnTo>
                <a:lnTo>
                  <a:pt x="277652" y="118465"/>
                </a:lnTo>
                <a:lnTo>
                  <a:pt x="307268" y="77743"/>
                </a:lnTo>
                <a:lnTo>
                  <a:pt x="325778" y="55530"/>
                </a:lnTo>
                <a:lnTo>
                  <a:pt x="370203" y="103657"/>
                </a:lnTo>
                <a:lnTo>
                  <a:pt x="473859" y="0"/>
                </a:lnTo>
                <a:lnTo>
                  <a:pt x="651557" y="140677"/>
                </a:lnTo>
                <a:lnTo>
                  <a:pt x="647855" y="192505"/>
                </a:lnTo>
                <a:lnTo>
                  <a:pt x="721895" y="281354"/>
                </a:lnTo>
                <a:lnTo>
                  <a:pt x="670067" y="333182"/>
                </a:lnTo>
                <a:lnTo>
                  <a:pt x="644153" y="392415"/>
                </a:lnTo>
                <a:lnTo>
                  <a:pt x="603430" y="466455"/>
                </a:lnTo>
                <a:lnTo>
                  <a:pt x="555304" y="540496"/>
                </a:lnTo>
                <a:lnTo>
                  <a:pt x="473859" y="510879"/>
                </a:lnTo>
                <a:lnTo>
                  <a:pt x="399819" y="481263"/>
                </a:lnTo>
                <a:lnTo>
                  <a:pt x="336885" y="481263"/>
                </a:lnTo>
                <a:lnTo>
                  <a:pt x="292460" y="477561"/>
                </a:lnTo>
                <a:lnTo>
                  <a:pt x="259142" y="444243"/>
                </a:lnTo>
                <a:lnTo>
                  <a:pt x="211016" y="473859"/>
                </a:lnTo>
                <a:lnTo>
                  <a:pt x="140677" y="473859"/>
                </a:lnTo>
                <a:lnTo>
                  <a:pt x="114763" y="447945"/>
                </a:lnTo>
                <a:lnTo>
                  <a:pt x="29617" y="440541"/>
                </a:lnTo>
                <a:lnTo>
                  <a:pt x="0" y="359096"/>
                </a:lnTo>
                <a:close/>
              </a:path>
            </a:pathLst>
          </a:custGeom>
          <a:solidFill>
            <a:schemeClr val="accent2">
              <a:lumMod val="7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3C46929-13F6-456F-9170-A577FD681203}"/>
              </a:ext>
            </a:extLst>
          </p:cNvPr>
          <p:cNvSpPr/>
          <p:nvPr/>
        </p:nvSpPr>
        <p:spPr>
          <a:xfrm>
            <a:off x="2185809" y="1198316"/>
            <a:ext cx="851466" cy="1006950"/>
          </a:xfrm>
          <a:custGeom>
            <a:avLst/>
            <a:gdLst>
              <a:gd name="connsiteX0" fmla="*/ 0 w 721895"/>
              <a:gd name="connsiteY0" fmla="*/ 322076 h 503476"/>
              <a:gd name="connsiteX1" fmla="*/ 88849 w 721895"/>
              <a:gd name="connsiteY1" fmla="*/ 310970 h 503476"/>
              <a:gd name="connsiteX2" fmla="*/ 151783 w 721895"/>
              <a:gd name="connsiteY2" fmla="*/ 259142 h 503476"/>
              <a:gd name="connsiteX3" fmla="*/ 233228 w 721895"/>
              <a:gd name="connsiteY3" fmla="*/ 255440 h 503476"/>
              <a:gd name="connsiteX4" fmla="*/ 181399 w 721895"/>
              <a:gd name="connsiteY4" fmla="*/ 203612 h 503476"/>
              <a:gd name="connsiteX5" fmla="*/ 181399 w 721895"/>
              <a:gd name="connsiteY5" fmla="*/ 159187 h 503476"/>
              <a:gd name="connsiteX6" fmla="*/ 262844 w 721895"/>
              <a:gd name="connsiteY6" fmla="*/ 148081 h 503476"/>
              <a:gd name="connsiteX7" fmla="*/ 277652 w 721895"/>
              <a:gd name="connsiteY7" fmla="*/ 122167 h 503476"/>
              <a:gd name="connsiteX8" fmla="*/ 277652 w 721895"/>
              <a:gd name="connsiteY8" fmla="*/ 81445 h 503476"/>
              <a:gd name="connsiteX9" fmla="*/ 307268 w 721895"/>
              <a:gd name="connsiteY9" fmla="*/ 40723 h 503476"/>
              <a:gd name="connsiteX10" fmla="*/ 325778 w 721895"/>
              <a:gd name="connsiteY10" fmla="*/ 18510 h 503476"/>
              <a:gd name="connsiteX11" fmla="*/ 370203 w 721895"/>
              <a:gd name="connsiteY11" fmla="*/ 66637 h 503476"/>
              <a:gd name="connsiteX12" fmla="*/ 418329 w 721895"/>
              <a:gd name="connsiteY12" fmla="*/ 25914 h 503476"/>
              <a:gd name="connsiteX13" fmla="*/ 566410 w 721895"/>
              <a:gd name="connsiteY13" fmla="*/ 0 h 503476"/>
              <a:gd name="connsiteX14" fmla="*/ 670067 w 721895"/>
              <a:gd name="connsiteY14" fmla="*/ 29616 h 503476"/>
              <a:gd name="connsiteX15" fmla="*/ 651557 w 721895"/>
              <a:gd name="connsiteY15" fmla="*/ 103657 h 503476"/>
              <a:gd name="connsiteX16" fmla="*/ 647855 w 721895"/>
              <a:gd name="connsiteY16" fmla="*/ 155485 h 503476"/>
              <a:gd name="connsiteX17" fmla="*/ 721895 w 721895"/>
              <a:gd name="connsiteY17" fmla="*/ 244334 h 503476"/>
              <a:gd name="connsiteX18" fmla="*/ 670067 w 721895"/>
              <a:gd name="connsiteY18" fmla="*/ 296162 h 503476"/>
              <a:gd name="connsiteX19" fmla="*/ 644153 w 721895"/>
              <a:gd name="connsiteY19" fmla="*/ 355395 h 503476"/>
              <a:gd name="connsiteX20" fmla="*/ 603430 w 721895"/>
              <a:gd name="connsiteY20" fmla="*/ 429435 h 503476"/>
              <a:gd name="connsiteX21" fmla="*/ 555304 w 721895"/>
              <a:gd name="connsiteY21" fmla="*/ 503476 h 503476"/>
              <a:gd name="connsiteX22" fmla="*/ 473859 w 721895"/>
              <a:gd name="connsiteY22" fmla="*/ 473859 h 503476"/>
              <a:gd name="connsiteX23" fmla="*/ 399819 w 721895"/>
              <a:gd name="connsiteY23" fmla="*/ 444243 h 503476"/>
              <a:gd name="connsiteX24" fmla="*/ 336885 w 721895"/>
              <a:gd name="connsiteY24" fmla="*/ 444243 h 503476"/>
              <a:gd name="connsiteX25" fmla="*/ 292460 w 721895"/>
              <a:gd name="connsiteY25" fmla="*/ 440541 h 503476"/>
              <a:gd name="connsiteX26" fmla="*/ 259142 w 721895"/>
              <a:gd name="connsiteY26" fmla="*/ 407223 h 503476"/>
              <a:gd name="connsiteX27" fmla="*/ 211016 w 721895"/>
              <a:gd name="connsiteY27" fmla="*/ 436839 h 503476"/>
              <a:gd name="connsiteX28" fmla="*/ 140677 w 721895"/>
              <a:gd name="connsiteY28" fmla="*/ 436839 h 503476"/>
              <a:gd name="connsiteX29" fmla="*/ 114763 w 721895"/>
              <a:gd name="connsiteY29" fmla="*/ 410925 h 503476"/>
              <a:gd name="connsiteX30" fmla="*/ 29617 w 721895"/>
              <a:gd name="connsiteY30" fmla="*/ 403521 h 503476"/>
              <a:gd name="connsiteX31" fmla="*/ 0 w 721895"/>
              <a:gd name="connsiteY31" fmla="*/ 322076 h 503476"/>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51557 w 807041"/>
              <a:gd name="connsiteY15" fmla="*/ 418329 h 818148"/>
              <a:gd name="connsiteX16" fmla="*/ 647855 w 807041"/>
              <a:gd name="connsiteY16" fmla="*/ 470157 h 818148"/>
              <a:gd name="connsiteX17" fmla="*/ 721895 w 807041"/>
              <a:gd name="connsiteY17" fmla="*/ 559006 h 818148"/>
              <a:gd name="connsiteX18" fmla="*/ 670067 w 807041"/>
              <a:gd name="connsiteY18" fmla="*/ 610834 h 818148"/>
              <a:gd name="connsiteX19" fmla="*/ 644153 w 807041"/>
              <a:gd name="connsiteY19" fmla="*/ 670067 h 818148"/>
              <a:gd name="connsiteX20" fmla="*/ 603430 w 807041"/>
              <a:gd name="connsiteY20" fmla="*/ 744107 h 818148"/>
              <a:gd name="connsiteX21" fmla="*/ 555304 w 807041"/>
              <a:gd name="connsiteY21" fmla="*/ 818148 h 818148"/>
              <a:gd name="connsiteX22" fmla="*/ 473859 w 807041"/>
              <a:gd name="connsiteY22" fmla="*/ 788531 h 818148"/>
              <a:gd name="connsiteX23" fmla="*/ 399819 w 807041"/>
              <a:gd name="connsiteY23" fmla="*/ 758915 h 818148"/>
              <a:gd name="connsiteX24" fmla="*/ 336885 w 807041"/>
              <a:gd name="connsiteY24" fmla="*/ 758915 h 818148"/>
              <a:gd name="connsiteX25" fmla="*/ 292460 w 807041"/>
              <a:gd name="connsiteY25" fmla="*/ 755213 h 818148"/>
              <a:gd name="connsiteX26" fmla="*/ 259142 w 807041"/>
              <a:gd name="connsiteY26" fmla="*/ 721895 h 818148"/>
              <a:gd name="connsiteX27" fmla="*/ 211016 w 807041"/>
              <a:gd name="connsiteY27" fmla="*/ 751511 h 818148"/>
              <a:gd name="connsiteX28" fmla="*/ 140677 w 807041"/>
              <a:gd name="connsiteY28" fmla="*/ 751511 h 818148"/>
              <a:gd name="connsiteX29" fmla="*/ 114763 w 807041"/>
              <a:gd name="connsiteY29" fmla="*/ 725597 h 818148"/>
              <a:gd name="connsiteX30" fmla="*/ 29617 w 807041"/>
              <a:gd name="connsiteY30" fmla="*/ 718193 h 818148"/>
              <a:gd name="connsiteX31" fmla="*/ 0 w 807041"/>
              <a:gd name="connsiteY31"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70067 w 807041"/>
              <a:gd name="connsiteY15" fmla="*/ 325778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670067 w 807041"/>
              <a:gd name="connsiteY14" fmla="*/ 344288 h 818148"/>
              <a:gd name="connsiteX15" fmla="*/ 633046 w 807041"/>
              <a:gd name="connsiteY15" fmla="*/ 181400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636748 h 818148"/>
              <a:gd name="connsiteX1" fmla="*/ 88849 w 807041"/>
              <a:gd name="connsiteY1" fmla="*/ 625642 h 818148"/>
              <a:gd name="connsiteX2" fmla="*/ 151783 w 807041"/>
              <a:gd name="connsiteY2" fmla="*/ 573814 h 818148"/>
              <a:gd name="connsiteX3" fmla="*/ 233228 w 807041"/>
              <a:gd name="connsiteY3" fmla="*/ 570112 h 818148"/>
              <a:gd name="connsiteX4" fmla="*/ 181399 w 807041"/>
              <a:gd name="connsiteY4" fmla="*/ 518284 h 818148"/>
              <a:gd name="connsiteX5" fmla="*/ 181399 w 807041"/>
              <a:gd name="connsiteY5" fmla="*/ 473859 h 818148"/>
              <a:gd name="connsiteX6" fmla="*/ 262844 w 807041"/>
              <a:gd name="connsiteY6" fmla="*/ 462753 h 818148"/>
              <a:gd name="connsiteX7" fmla="*/ 277652 w 807041"/>
              <a:gd name="connsiteY7" fmla="*/ 436839 h 818148"/>
              <a:gd name="connsiteX8" fmla="*/ 277652 w 807041"/>
              <a:gd name="connsiteY8" fmla="*/ 396117 h 818148"/>
              <a:gd name="connsiteX9" fmla="*/ 307268 w 807041"/>
              <a:gd name="connsiteY9" fmla="*/ 355395 h 818148"/>
              <a:gd name="connsiteX10" fmla="*/ 325778 w 807041"/>
              <a:gd name="connsiteY10" fmla="*/ 333182 h 818148"/>
              <a:gd name="connsiteX11" fmla="*/ 370203 w 807041"/>
              <a:gd name="connsiteY11" fmla="*/ 381309 h 818148"/>
              <a:gd name="connsiteX12" fmla="*/ 418329 w 807041"/>
              <a:gd name="connsiteY12" fmla="*/ 340586 h 818148"/>
              <a:gd name="connsiteX13" fmla="*/ 807041 w 807041"/>
              <a:gd name="connsiteY13" fmla="*/ 0 h 818148"/>
              <a:gd name="connsiteX14" fmla="*/ 599728 w 807041"/>
              <a:gd name="connsiteY14" fmla="*/ 325778 h 818148"/>
              <a:gd name="connsiteX15" fmla="*/ 633046 w 807041"/>
              <a:gd name="connsiteY15" fmla="*/ 181400 h 818148"/>
              <a:gd name="connsiteX16" fmla="*/ 651557 w 807041"/>
              <a:gd name="connsiteY16" fmla="*/ 418329 h 818148"/>
              <a:gd name="connsiteX17" fmla="*/ 647855 w 807041"/>
              <a:gd name="connsiteY17" fmla="*/ 470157 h 818148"/>
              <a:gd name="connsiteX18" fmla="*/ 721895 w 807041"/>
              <a:gd name="connsiteY18" fmla="*/ 559006 h 818148"/>
              <a:gd name="connsiteX19" fmla="*/ 670067 w 807041"/>
              <a:gd name="connsiteY19" fmla="*/ 610834 h 818148"/>
              <a:gd name="connsiteX20" fmla="*/ 644153 w 807041"/>
              <a:gd name="connsiteY20" fmla="*/ 670067 h 818148"/>
              <a:gd name="connsiteX21" fmla="*/ 603430 w 807041"/>
              <a:gd name="connsiteY21" fmla="*/ 744107 h 818148"/>
              <a:gd name="connsiteX22" fmla="*/ 555304 w 807041"/>
              <a:gd name="connsiteY22" fmla="*/ 818148 h 818148"/>
              <a:gd name="connsiteX23" fmla="*/ 473859 w 807041"/>
              <a:gd name="connsiteY23" fmla="*/ 788531 h 818148"/>
              <a:gd name="connsiteX24" fmla="*/ 399819 w 807041"/>
              <a:gd name="connsiteY24" fmla="*/ 758915 h 818148"/>
              <a:gd name="connsiteX25" fmla="*/ 336885 w 807041"/>
              <a:gd name="connsiteY25" fmla="*/ 758915 h 818148"/>
              <a:gd name="connsiteX26" fmla="*/ 292460 w 807041"/>
              <a:gd name="connsiteY26" fmla="*/ 755213 h 818148"/>
              <a:gd name="connsiteX27" fmla="*/ 259142 w 807041"/>
              <a:gd name="connsiteY27" fmla="*/ 721895 h 818148"/>
              <a:gd name="connsiteX28" fmla="*/ 211016 w 807041"/>
              <a:gd name="connsiteY28" fmla="*/ 751511 h 818148"/>
              <a:gd name="connsiteX29" fmla="*/ 140677 w 807041"/>
              <a:gd name="connsiteY29" fmla="*/ 751511 h 818148"/>
              <a:gd name="connsiteX30" fmla="*/ 114763 w 807041"/>
              <a:gd name="connsiteY30" fmla="*/ 725597 h 818148"/>
              <a:gd name="connsiteX31" fmla="*/ 29617 w 807041"/>
              <a:gd name="connsiteY31" fmla="*/ 718193 h 818148"/>
              <a:gd name="connsiteX32" fmla="*/ 0 w 807041"/>
              <a:gd name="connsiteY32" fmla="*/ 636748 h 818148"/>
              <a:gd name="connsiteX0" fmla="*/ 0 w 807041"/>
              <a:gd name="connsiteY0" fmla="*/ 721893 h 903293"/>
              <a:gd name="connsiteX1" fmla="*/ 88849 w 807041"/>
              <a:gd name="connsiteY1" fmla="*/ 710787 h 903293"/>
              <a:gd name="connsiteX2" fmla="*/ 151783 w 807041"/>
              <a:gd name="connsiteY2" fmla="*/ 658959 h 903293"/>
              <a:gd name="connsiteX3" fmla="*/ 233228 w 807041"/>
              <a:gd name="connsiteY3" fmla="*/ 655257 h 903293"/>
              <a:gd name="connsiteX4" fmla="*/ 181399 w 807041"/>
              <a:gd name="connsiteY4" fmla="*/ 603429 h 903293"/>
              <a:gd name="connsiteX5" fmla="*/ 181399 w 807041"/>
              <a:gd name="connsiteY5" fmla="*/ 559004 h 903293"/>
              <a:gd name="connsiteX6" fmla="*/ 262844 w 807041"/>
              <a:gd name="connsiteY6" fmla="*/ 547898 h 903293"/>
              <a:gd name="connsiteX7" fmla="*/ 277652 w 807041"/>
              <a:gd name="connsiteY7" fmla="*/ 521984 h 903293"/>
              <a:gd name="connsiteX8" fmla="*/ 277652 w 807041"/>
              <a:gd name="connsiteY8" fmla="*/ 481262 h 903293"/>
              <a:gd name="connsiteX9" fmla="*/ 307268 w 807041"/>
              <a:gd name="connsiteY9" fmla="*/ 440540 h 903293"/>
              <a:gd name="connsiteX10" fmla="*/ 325778 w 807041"/>
              <a:gd name="connsiteY10" fmla="*/ 418327 h 903293"/>
              <a:gd name="connsiteX11" fmla="*/ 370203 w 807041"/>
              <a:gd name="connsiteY11" fmla="*/ 466454 h 903293"/>
              <a:gd name="connsiteX12" fmla="*/ 418329 w 807041"/>
              <a:gd name="connsiteY12" fmla="*/ 425731 h 903293"/>
              <a:gd name="connsiteX13" fmla="*/ 807041 w 807041"/>
              <a:gd name="connsiteY13" fmla="*/ 85145 h 903293"/>
              <a:gd name="connsiteX14" fmla="*/ 599728 w 807041"/>
              <a:gd name="connsiteY14" fmla="*/ 410923 h 903293"/>
              <a:gd name="connsiteX15" fmla="*/ 747809 w 807041"/>
              <a:gd name="connsiteY15" fmla="*/ 0 h 903293"/>
              <a:gd name="connsiteX16" fmla="*/ 651557 w 807041"/>
              <a:gd name="connsiteY16" fmla="*/ 503474 h 903293"/>
              <a:gd name="connsiteX17" fmla="*/ 647855 w 807041"/>
              <a:gd name="connsiteY17" fmla="*/ 555302 h 903293"/>
              <a:gd name="connsiteX18" fmla="*/ 721895 w 807041"/>
              <a:gd name="connsiteY18" fmla="*/ 644151 h 903293"/>
              <a:gd name="connsiteX19" fmla="*/ 670067 w 807041"/>
              <a:gd name="connsiteY19" fmla="*/ 695979 h 903293"/>
              <a:gd name="connsiteX20" fmla="*/ 644153 w 807041"/>
              <a:gd name="connsiteY20" fmla="*/ 755212 h 903293"/>
              <a:gd name="connsiteX21" fmla="*/ 603430 w 807041"/>
              <a:gd name="connsiteY21" fmla="*/ 829252 h 903293"/>
              <a:gd name="connsiteX22" fmla="*/ 555304 w 807041"/>
              <a:gd name="connsiteY22" fmla="*/ 903293 h 903293"/>
              <a:gd name="connsiteX23" fmla="*/ 473859 w 807041"/>
              <a:gd name="connsiteY23" fmla="*/ 873676 h 903293"/>
              <a:gd name="connsiteX24" fmla="*/ 399819 w 807041"/>
              <a:gd name="connsiteY24" fmla="*/ 844060 h 903293"/>
              <a:gd name="connsiteX25" fmla="*/ 336885 w 807041"/>
              <a:gd name="connsiteY25" fmla="*/ 844060 h 903293"/>
              <a:gd name="connsiteX26" fmla="*/ 292460 w 807041"/>
              <a:gd name="connsiteY26" fmla="*/ 840358 h 903293"/>
              <a:gd name="connsiteX27" fmla="*/ 259142 w 807041"/>
              <a:gd name="connsiteY27" fmla="*/ 807040 h 903293"/>
              <a:gd name="connsiteX28" fmla="*/ 211016 w 807041"/>
              <a:gd name="connsiteY28" fmla="*/ 836656 h 903293"/>
              <a:gd name="connsiteX29" fmla="*/ 140677 w 807041"/>
              <a:gd name="connsiteY29" fmla="*/ 836656 h 903293"/>
              <a:gd name="connsiteX30" fmla="*/ 114763 w 807041"/>
              <a:gd name="connsiteY30" fmla="*/ 810742 h 903293"/>
              <a:gd name="connsiteX31" fmla="*/ 29617 w 807041"/>
              <a:gd name="connsiteY31" fmla="*/ 803338 h 903293"/>
              <a:gd name="connsiteX32" fmla="*/ 0 w 807041"/>
              <a:gd name="connsiteY32" fmla="*/ 721893 h 903293"/>
              <a:gd name="connsiteX0" fmla="*/ 0 w 747809"/>
              <a:gd name="connsiteY0" fmla="*/ 721893 h 903293"/>
              <a:gd name="connsiteX1" fmla="*/ 88849 w 747809"/>
              <a:gd name="connsiteY1" fmla="*/ 710787 h 903293"/>
              <a:gd name="connsiteX2" fmla="*/ 151783 w 747809"/>
              <a:gd name="connsiteY2" fmla="*/ 658959 h 903293"/>
              <a:gd name="connsiteX3" fmla="*/ 233228 w 747809"/>
              <a:gd name="connsiteY3" fmla="*/ 655257 h 903293"/>
              <a:gd name="connsiteX4" fmla="*/ 181399 w 747809"/>
              <a:gd name="connsiteY4" fmla="*/ 603429 h 903293"/>
              <a:gd name="connsiteX5" fmla="*/ 181399 w 747809"/>
              <a:gd name="connsiteY5" fmla="*/ 559004 h 903293"/>
              <a:gd name="connsiteX6" fmla="*/ 262844 w 747809"/>
              <a:gd name="connsiteY6" fmla="*/ 547898 h 903293"/>
              <a:gd name="connsiteX7" fmla="*/ 277652 w 747809"/>
              <a:gd name="connsiteY7" fmla="*/ 521984 h 903293"/>
              <a:gd name="connsiteX8" fmla="*/ 277652 w 747809"/>
              <a:gd name="connsiteY8" fmla="*/ 481262 h 903293"/>
              <a:gd name="connsiteX9" fmla="*/ 307268 w 747809"/>
              <a:gd name="connsiteY9" fmla="*/ 440540 h 903293"/>
              <a:gd name="connsiteX10" fmla="*/ 325778 w 747809"/>
              <a:gd name="connsiteY10" fmla="*/ 418327 h 903293"/>
              <a:gd name="connsiteX11" fmla="*/ 370203 w 747809"/>
              <a:gd name="connsiteY11" fmla="*/ 466454 h 903293"/>
              <a:gd name="connsiteX12" fmla="*/ 418329 w 747809"/>
              <a:gd name="connsiteY12" fmla="*/ 425731 h 903293"/>
              <a:gd name="connsiteX13" fmla="*/ 684874 w 747809"/>
              <a:gd name="connsiteY13" fmla="*/ 225822 h 903293"/>
              <a:gd name="connsiteX14" fmla="*/ 599728 w 747809"/>
              <a:gd name="connsiteY14" fmla="*/ 410923 h 903293"/>
              <a:gd name="connsiteX15" fmla="*/ 747809 w 747809"/>
              <a:gd name="connsiteY15" fmla="*/ 0 h 903293"/>
              <a:gd name="connsiteX16" fmla="*/ 651557 w 747809"/>
              <a:gd name="connsiteY16" fmla="*/ 503474 h 903293"/>
              <a:gd name="connsiteX17" fmla="*/ 647855 w 747809"/>
              <a:gd name="connsiteY17" fmla="*/ 555302 h 903293"/>
              <a:gd name="connsiteX18" fmla="*/ 721895 w 747809"/>
              <a:gd name="connsiteY18" fmla="*/ 644151 h 903293"/>
              <a:gd name="connsiteX19" fmla="*/ 670067 w 747809"/>
              <a:gd name="connsiteY19" fmla="*/ 695979 h 903293"/>
              <a:gd name="connsiteX20" fmla="*/ 644153 w 747809"/>
              <a:gd name="connsiteY20" fmla="*/ 755212 h 903293"/>
              <a:gd name="connsiteX21" fmla="*/ 603430 w 747809"/>
              <a:gd name="connsiteY21" fmla="*/ 829252 h 903293"/>
              <a:gd name="connsiteX22" fmla="*/ 555304 w 747809"/>
              <a:gd name="connsiteY22" fmla="*/ 903293 h 903293"/>
              <a:gd name="connsiteX23" fmla="*/ 473859 w 747809"/>
              <a:gd name="connsiteY23" fmla="*/ 873676 h 903293"/>
              <a:gd name="connsiteX24" fmla="*/ 399819 w 747809"/>
              <a:gd name="connsiteY24" fmla="*/ 844060 h 903293"/>
              <a:gd name="connsiteX25" fmla="*/ 336885 w 747809"/>
              <a:gd name="connsiteY25" fmla="*/ 844060 h 903293"/>
              <a:gd name="connsiteX26" fmla="*/ 292460 w 747809"/>
              <a:gd name="connsiteY26" fmla="*/ 840358 h 903293"/>
              <a:gd name="connsiteX27" fmla="*/ 259142 w 747809"/>
              <a:gd name="connsiteY27" fmla="*/ 807040 h 903293"/>
              <a:gd name="connsiteX28" fmla="*/ 211016 w 747809"/>
              <a:gd name="connsiteY28" fmla="*/ 836656 h 903293"/>
              <a:gd name="connsiteX29" fmla="*/ 140677 w 747809"/>
              <a:gd name="connsiteY29" fmla="*/ 836656 h 903293"/>
              <a:gd name="connsiteX30" fmla="*/ 114763 w 747809"/>
              <a:gd name="connsiteY30" fmla="*/ 810742 h 903293"/>
              <a:gd name="connsiteX31" fmla="*/ 29617 w 747809"/>
              <a:gd name="connsiteY31" fmla="*/ 803338 h 903293"/>
              <a:gd name="connsiteX32" fmla="*/ 0 w 747809"/>
              <a:gd name="connsiteY32" fmla="*/ 721893 h 903293"/>
              <a:gd name="connsiteX0" fmla="*/ 0 w 747809"/>
              <a:gd name="connsiteY0" fmla="*/ 721893 h 903293"/>
              <a:gd name="connsiteX1" fmla="*/ 88849 w 747809"/>
              <a:gd name="connsiteY1" fmla="*/ 710787 h 903293"/>
              <a:gd name="connsiteX2" fmla="*/ 151783 w 747809"/>
              <a:gd name="connsiteY2" fmla="*/ 658959 h 903293"/>
              <a:gd name="connsiteX3" fmla="*/ 233228 w 747809"/>
              <a:gd name="connsiteY3" fmla="*/ 655257 h 903293"/>
              <a:gd name="connsiteX4" fmla="*/ 181399 w 747809"/>
              <a:gd name="connsiteY4" fmla="*/ 603429 h 903293"/>
              <a:gd name="connsiteX5" fmla="*/ 181399 w 747809"/>
              <a:gd name="connsiteY5" fmla="*/ 559004 h 903293"/>
              <a:gd name="connsiteX6" fmla="*/ 262844 w 747809"/>
              <a:gd name="connsiteY6" fmla="*/ 547898 h 903293"/>
              <a:gd name="connsiteX7" fmla="*/ 277652 w 747809"/>
              <a:gd name="connsiteY7" fmla="*/ 521984 h 903293"/>
              <a:gd name="connsiteX8" fmla="*/ 277652 w 747809"/>
              <a:gd name="connsiteY8" fmla="*/ 481262 h 903293"/>
              <a:gd name="connsiteX9" fmla="*/ 307268 w 747809"/>
              <a:gd name="connsiteY9" fmla="*/ 440540 h 903293"/>
              <a:gd name="connsiteX10" fmla="*/ 325778 w 747809"/>
              <a:gd name="connsiteY10" fmla="*/ 418327 h 903293"/>
              <a:gd name="connsiteX11" fmla="*/ 370203 w 747809"/>
              <a:gd name="connsiteY11" fmla="*/ 466454 h 903293"/>
              <a:gd name="connsiteX12" fmla="*/ 418329 w 747809"/>
              <a:gd name="connsiteY12" fmla="*/ 425731 h 903293"/>
              <a:gd name="connsiteX13" fmla="*/ 684874 w 747809"/>
              <a:gd name="connsiteY13" fmla="*/ 225822 h 903293"/>
              <a:gd name="connsiteX14" fmla="*/ 599728 w 747809"/>
              <a:gd name="connsiteY14" fmla="*/ 410923 h 903293"/>
              <a:gd name="connsiteX15" fmla="*/ 747809 w 747809"/>
              <a:gd name="connsiteY15" fmla="*/ 0 h 903293"/>
              <a:gd name="connsiteX16" fmla="*/ 710789 w 747809"/>
              <a:gd name="connsiteY16" fmla="*/ 133273 h 903293"/>
              <a:gd name="connsiteX17" fmla="*/ 651557 w 747809"/>
              <a:gd name="connsiteY17" fmla="*/ 503474 h 903293"/>
              <a:gd name="connsiteX18" fmla="*/ 647855 w 747809"/>
              <a:gd name="connsiteY18" fmla="*/ 555302 h 903293"/>
              <a:gd name="connsiteX19" fmla="*/ 721895 w 747809"/>
              <a:gd name="connsiteY19" fmla="*/ 644151 h 903293"/>
              <a:gd name="connsiteX20" fmla="*/ 670067 w 747809"/>
              <a:gd name="connsiteY20" fmla="*/ 695979 h 903293"/>
              <a:gd name="connsiteX21" fmla="*/ 644153 w 747809"/>
              <a:gd name="connsiteY21" fmla="*/ 755212 h 903293"/>
              <a:gd name="connsiteX22" fmla="*/ 603430 w 747809"/>
              <a:gd name="connsiteY22" fmla="*/ 829252 h 903293"/>
              <a:gd name="connsiteX23" fmla="*/ 555304 w 747809"/>
              <a:gd name="connsiteY23" fmla="*/ 903293 h 903293"/>
              <a:gd name="connsiteX24" fmla="*/ 473859 w 747809"/>
              <a:gd name="connsiteY24" fmla="*/ 873676 h 903293"/>
              <a:gd name="connsiteX25" fmla="*/ 399819 w 747809"/>
              <a:gd name="connsiteY25" fmla="*/ 844060 h 903293"/>
              <a:gd name="connsiteX26" fmla="*/ 336885 w 747809"/>
              <a:gd name="connsiteY26" fmla="*/ 844060 h 903293"/>
              <a:gd name="connsiteX27" fmla="*/ 292460 w 747809"/>
              <a:gd name="connsiteY27" fmla="*/ 840358 h 903293"/>
              <a:gd name="connsiteX28" fmla="*/ 259142 w 747809"/>
              <a:gd name="connsiteY28" fmla="*/ 807040 h 903293"/>
              <a:gd name="connsiteX29" fmla="*/ 211016 w 747809"/>
              <a:gd name="connsiteY29" fmla="*/ 836656 h 903293"/>
              <a:gd name="connsiteX30" fmla="*/ 140677 w 747809"/>
              <a:gd name="connsiteY30" fmla="*/ 836656 h 903293"/>
              <a:gd name="connsiteX31" fmla="*/ 114763 w 747809"/>
              <a:gd name="connsiteY31" fmla="*/ 810742 h 903293"/>
              <a:gd name="connsiteX32" fmla="*/ 29617 w 747809"/>
              <a:gd name="connsiteY32" fmla="*/ 803338 h 903293"/>
              <a:gd name="connsiteX33" fmla="*/ 0 w 747809"/>
              <a:gd name="connsiteY33" fmla="*/ 721893 h 903293"/>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84874 w 829254"/>
              <a:gd name="connsiteY13" fmla="*/ 288757 h 966228"/>
              <a:gd name="connsiteX14" fmla="*/ 599728 w 829254"/>
              <a:gd name="connsiteY14" fmla="*/ 473858 h 966228"/>
              <a:gd name="connsiteX15" fmla="*/ 829254 w 829254"/>
              <a:gd name="connsiteY15" fmla="*/ 0 h 966228"/>
              <a:gd name="connsiteX16" fmla="*/ 710789 w 829254"/>
              <a:gd name="connsiteY16" fmla="*/ 196208 h 966228"/>
              <a:gd name="connsiteX17" fmla="*/ 651557 w 829254"/>
              <a:gd name="connsiteY17" fmla="*/ 566409 h 966228"/>
              <a:gd name="connsiteX18" fmla="*/ 647855 w 829254"/>
              <a:gd name="connsiteY18" fmla="*/ 618237 h 966228"/>
              <a:gd name="connsiteX19" fmla="*/ 721895 w 829254"/>
              <a:gd name="connsiteY19" fmla="*/ 707086 h 966228"/>
              <a:gd name="connsiteX20" fmla="*/ 670067 w 829254"/>
              <a:gd name="connsiteY20" fmla="*/ 758914 h 966228"/>
              <a:gd name="connsiteX21" fmla="*/ 644153 w 829254"/>
              <a:gd name="connsiteY21" fmla="*/ 818147 h 966228"/>
              <a:gd name="connsiteX22" fmla="*/ 603430 w 829254"/>
              <a:gd name="connsiteY22" fmla="*/ 892187 h 966228"/>
              <a:gd name="connsiteX23" fmla="*/ 555304 w 829254"/>
              <a:gd name="connsiteY23" fmla="*/ 966228 h 966228"/>
              <a:gd name="connsiteX24" fmla="*/ 473859 w 829254"/>
              <a:gd name="connsiteY24" fmla="*/ 936611 h 966228"/>
              <a:gd name="connsiteX25" fmla="*/ 399819 w 829254"/>
              <a:gd name="connsiteY25" fmla="*/ 906995 h 966228"/>
              <a:gd name="connsiteX26" fmla="*/ 336885 w 829254"/>
              <a:gd name="connsiteY26" fmla="*/ 906995 h 966228"/>
              <a:gd name="connsiteX27" fmla="*/ 292460 w 829254"/>
              <a:gd name="connsiteY27" fmla="*/ 903293 h 966228"/>
              <a:gd name="connsiteX28" fmla="*/ 259142 w 829254"/>
              <a:gd name="connsiteY28" fmla="*/ 869975 h 966228"/>
              <a:gd name="connsiteX29" fmla="*/ 211016 w 829254"/>
              <a:gd name="connsiteY29" fmla="*/ 899591 h 966228"/>
              <a:gd name="connsiteX30" fmla="*/ 140677 w 829254"/>
              <a:gd name="connsiteY30" fmla="*/ 899591 h 966228"/>
              <a:gd name="connsiteX31" fmla="*/ 114763 w 829254"/>
              <a:gd name="connsiteY31" fmla="*/ 873677 h 966228"/>
              <a:gd name="connsiteX32" fmla="*/ 29617 w 829254"/>
              <a:gd name="connsiteY32" fmla="*/ 866273 h 966228"/>
              <a:gd name="connsiteX33" fmla="*/ 0 w 829254"/>
              <a:gd name="connsiteY33"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577515 w 829254"/>
              <a:gd name="connsiteY13" fmla="*/ 370203 h 966228"/>
              <a:gd name="connsiteX14" fmla="*/ 684874 w 829254"/>
              <a:gd name="connsiteY14" fmla="*/ 288757 h 966228"/>
              <a:gd name="connsiteX15" fmla="*/ 599728 w 829254"/>
              <a:gd name="connsiteY15" fmla="*/ 473858 h 966228"/>
              <a:gd name="connsiteX16" fmla="*/ 829254 w 829254"/>
              <a:gd name="connsiteY16" fmla="*/ 0 h 966228"/>
              <a:gd name="connsiteX17" fmla="*/ 710789 w 829254"/>
              <a:gd name="connsiteY17" fmla="*/ 196208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10833 w 829254"/>
              <a:gd name="connsiteY13" fmla="*/ 0 h 966228"/>
              <a:gd name="connsiteX14" fmla="*/ 684874 w 829254"/>
              <a:gd name="connsiteY14" fmla="*/ 288757 h 966228"/>
              <a:gd name="connsiteX15" fmla="*/ 599728 w 829254"/>
              <a:gd name="connsiteY15" fmla="*/ 473858 h 966228"/>
              <a:gd name="connsiteX16" fmla="*/ 829254 w 829254"/>
              <a:gd name="connsiteY16" fmla="*/ 0 h 966228"/>
              <a:gd name="connsiteX17" fmla="*/ 710789 w 829254"/>
              <a:gd name="connsiteY17" fmla="*/ 196208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610833 w 829254"/>
              <a:gd name="connsiteY13" fmla="*/ 0 h 966228"/>
              <a:gd name="connsiteX14" fmla="*/ 684874 w 829254"/>
              <a:gd name="connsiteY14" fmla="*/ 288757 h 966228"/>
              <a:gd name="connsiteX15" fmla="*/ 599728 w 829254"/>
              <a:gd name="connsiteY15" fmla="*/ 473858 h 966228"/>
              <a:gd name="connsiteX16" fmla="*/ 829254 w 829254"/>
              <a:gd name="connsiteY16" fmla="*/ 0 h 966228"/>
              <a:gd name="connsiteX17" fmla="*/ 762617 w 829254"/>
              <a:gd name="connsiteY17" fmla="*/ 148082 h 966228"/>
              <a:gd name="connsiteX18" fmla="*/ 651557 w 829254"/>
              <a:gd name="connsiteY18" fmla="*/ 566409 h 966228"/>
              <a:gd name="connsiteX19" fmla="*/ 647855 w 829254"/>
              <a:gd name="connsiteY19" fmla="*/ 618237 h 966228"/>
              <a:gd name="connsiteX20" fmla="*/ 721895 w 829254"/>
              <a:gd name="connsiteY20" fmla="*/ 707086 h 966228"/>
              <a:gd name="connsiteX21" fmla="*/ 670067 w 829254"/>
              <a:gd name="connsiteY21" fmla="*/ 758914 h 966228"/>
              <a:gd name="connsiteX22" fmla="*/ 644153 w 829254"/>
              <a:gd name="connsiteY22" fmla="*/ 818147 h 966228"/>
              <a:gd name="connsiteX23" fmla="*/ 603430 w 829254"/>
              <a:gd name="connsiteY23" fmla="*/ 892187 h 966228"/>
              <a:gd name="connsiteX24" fmla="*/ 555304 w 829254"/>
              <a:gd name="connsiteY24" fmla="*/ 966228 h 966228"/>
              <a:gd name="connsiteX25" fmla="*/ 473859 w 829254"/>
              <a:gd name="connsiteY25" fmla="*/ 936611 h 966228"/>
              <a:gd name="connsiteX26" fmla="*/ 399819 w 829254"/>
              <a:gd name="connsiteY26" fmla="*/ 906995 h 966228"/>
              <a:gd name="connsiteX27" fmla="*/ 336885 w 829254"/>
              <a:gd name="connsiteY27" fmla="*/ 906995 h 966228"/>
              <a:gd name="connsiteX28" fmla="*/ 292460 w 829254"/>
              <a:gd name="connsiteY28" fmla="*/ 903293 h 966228"/>
              <a:gd name="connsiteX29" fmla="*/ 259142 w 829254"/>
              <a:gd name="connsiteY29" fmla="*/ 869975 h 966228"/>
              <a:gd name="connsiteX30" fmla="*/ 211016 w 829254"/>
              <a:gd name="connsiteY30" fmla="*/ 899591 h 966228"/>
              <a:gd name="connsiteX31" fmla="*/ 140677 w 829254"/>
              <a:gd name="connsiteY31" fmla="*/ 899591 h 966228"/>
              <a:gd name="connsiteX32" fmla="*/ 114763 w 829254"/>
              <a:gd name="connsiteY32" fmla="*/ 873677 h 966228"/>
              <a:gd name="connsiteX33" fmla="*/ 29617 w 829254"/>
              <a:gd name="connsiteY33" fmla="*/ 866273 h 966228"/>
              <a:gd name="connsiteX34" fmla="*/ 0 w 829254"/>
              <a:gd name="connsiteY34" fmla="*/ 784828 h 966228"/>
              <a:gd name="connsiteX0" fmla="*/ 0 w 829254"/>
              <a:gd name="connsiteY0" fmla="*/ 784828 h 966228"/>
              <a:gd name="connsiteX1" fmla="*/ 88849 w 829254"/>
              <a:gd name="connsiteY1" fmla="*/ 773722 h 966228"/>
              <a:gd name="connsiteX2" fmla="*/ 151783 w 829254"/>
              <a:gd name="connsiteY2" fmla="*/ 721894 h 966228"/>
              <a:gd name="connsiteX3" fmla="*/ 233228 w 829254"/>
              <a:gd name="connsiteY3" fmla="*/ 718192 h 966228"/>
              <a:gd name="connsiteX4" fmla="*/ 181399 w 829254"/>
              <a:gd name="connsiteY4" fmla="*/ 666364 h 966228"/>
              <a:gd name="connsiteX5" fmla="*/ 181399 w 829254"/>
              <a:gd name="connsiteY5" fmla="*/ 621939 h 966228"/>
              <a:gd name="connsiteX6" fmla="*/ 262844 w 829254"/>
              <a:gd name="connsiteY6" fmla="*/ 610833 h 966228"/>
              <a:gd name="connsiteX7" fmla="*/ 277652 w 829254"/>
              <a:gd name="connsiteY7" fmla="*/ 584919 h 966228"/>
              <a:gd name="connsiteX8" fmla="*/ 277652 w 829254"/>
              <a:gd name="connsiteY8" fmla="*/ 544197 h 966228"/>
              <a:gd name="connsiteX9" fmla="*/ 307268 w 829254"/>
              <a:gd name="connsiteY9" fmla="*/ 503475 h 966228"/>
              <a:gd name="connsiteX10" fmla="*/ 325778 w 829254"/>
              <a:gd name="connsiteY10" fmla="*/ 481262 h 966228"/>
              <a:gd name="connsiteX11" fmla="*/ 370203 w 829254"/>
              <a:gd name="connsiteY11" fmla="*/ 529389 h 966228"/>
              <a:gd name="connsiteX12" fmla="*/ 418329 w 829254"/>
              <a:gd name="connsiteY12" fmla="*/ 488666 h 966228"/>
              <a:gd name="connsiteX13" fmla="*/ 544197 w 829254"/>
              <a:gd name="connsiteY13" fmla="*/ 181399 h 966228"/>
              <a:gd name="connsiteX14" fmla="*/ 610833 w 829254"/>
              <a:gd name="connsiteY14" fmla="*/ 0 h 966228"/>
              <a:gd name="connsiteX15" fmla="*/ 684874 w 829254"/>
              <a:gd name="connsiteY15" fmla="*/ 288757 h 966228"/>
              <a:gd name="connsiteX16" fmla="*/ 599728 w 829254"/>
              <a:gd name="connsiteY16" fmla="*/ 473858 h 966228"/>
              <a:gd name="connsiteX17" fmla="*/ 829254 w 829254"/>
              <a:gd name="connsiteY17" fmla="*/ 0 h 966228"/>
              <a:gd name="connsiteX18" fmla="*/ 762617 w 829254"/>
              <a:gd name="connsiteY18" fmla="*/ 148082 h 966228"/>
              <a:gd name="connsiteX19" fmla="*/ 651557 w 829254"/>
              <a:gd name="connsiteY19" fmla="*/ 566409 h 966228"/>
              <a:gd name="connsiteX20" fmla="*/ 647855 w 829254"/>
              <a:gd name="connsiteY20" fmla="*/ 618237 h 966228"/>
              <a:gd name="connsiteX21" fmla="*/ 721895 w 829254"/>
              <a:gd name="connsiteY21" fmla="*/ 707086 h 966228"/>
              <a:gd name="connsiteX22" fmla="*/ 670067 w 829254"/>
              <a:gd name="connsiteY22" fmla="*/ 758914 h 966228"/>
              <a:gd name="connsiteX23" fmla="*/ 644153 w 829254"/>
              <a:gd name="connsiteY23" fmla="*/ 818147 h 966228"/>
              <a:gd name="connsiteX24" fmla="*/ 603430 w 829254"/>
              <a:gd name="connsiteY24" fmla="*/ 892187 h 966228"/>
              <a:gd name="connsiteX25" fmla="*/ 555304 w 829254"/>
              <a:gd name="connsiteY25" fmla="*/ 966228 h 966228"/>
              <a:gd name="connsiteX26" fmla="*/ 473859 w 829254"/>
              <a:gd name="connsiteY26" fmla="*/ 936611 h 966228"/>
              <a:gd name="connsiteX27" fmla="*/ 399819 w 829254"/>
              <a:gd name="connsiteY27" fmla="*/ 906995 h 966228"/>
              <a:gd name="connsiteX28" fmla="*/ 336885 w 829254"/>
              <a:gd name="connsiteY28" fmla="*/ 906995 h 966228"/>
              <a:gd name="connsiteX29" fmla="*/ 292460 w 829254"/>
              <a:gd name="connsiteY29" fmla="*/ 903293 h 966228"/>
              <a:gd name="connsiteX30" fmla="*/ 259142 w 829254"/>
              <a:gd name="connsiteY30" fmla="*/ 869975 h 966228"/>
              <a:gd name="connsiteX31" fmla="*/ 211016 w 829254"/>
              <a:gd name="connsiteY31" fmla="*/ 899591 h 966228"/>
              <a:gd name="connsiteX32" fmla="*/ 140677 w 829254"/>
              <a:gd name="connsiteY32" fmla="*/ 899591 h 966228"/>
              <a:gd name="connsiteX33" fmla="*/ 114763 w 829254"/>
              <a:gd name="connsiteY33" fmla="*/ 873677 h 966228"/>
              <a:gd name="connsiteX34" fmla="*/ 29617 w 829254"/>
              <a:gd name="connsiteY34" fmla="*/ 866273 h 966228"/>
              <a:gd name="connsiteX35" fmla="*/ 0 w 829254"/>
              <a:gd name="connsiteY35" fmla="*/ 784828 h 966228"/>
              <a:gd name="connsiteX0" fmla="*/ 0 w 829254"/>
              <a:gd name="connsiteY0" fmla="*/ 807040 h 988440"/>
              <a:gd name="connsiteX1" fmla="*/ 88849 w 829254"/>
              <a:gd name="connsiteY1" fmla="*/ 795934 h 988440"/>
              <a:gd name="connsiteX2" fmla="*/ 151783 w 829254"/>
              <a:gd name="connsiteY2" fmla="*/ 744106 h 988440"/>
              <a:gd name="connsiteX3" fmla="*/ 233228 w 829254"/>
              <a:gd name="connsiteY3" fmla="*/ 740404 h 988440"/>
              <a:gd name="connsiteX4" fmla="*/ 181399 w 829254"/>
              <a:gd name="connsiteY4" fmla="*/ 688576 h 988440"/>
              <a:gd name="connsiteX5" fmla="*/ 181399 w 829254"/>
              <a:gd name="connsiteY5" fmla="*/ 644151 h 988440"/>
              <a:gd name="connsiteX6" fmla="*/ 262844 w 829254"/>
              <a:gd name="connsiteY6" fmla="*/ 633045 h 988440"/>
              <a:gd name="connsiteX7" fmla="*/ 277652 w 829254"/>
              <a:gd name="connsiteY7" fmla="*/ 607131 h 988440"/>
              <a:gd name="connsiteX8" fmla="*/ 277652 w 829254"/>
              <a:gd name="connsiteY8" fmla="*/ 566409 h 988440"/>
              <a:gd name="connsiteX9" fmla="*/ 307268 w 829254"/>
              <a:gd name="connsiteY9" fmla="*/ 525687 h 988440"/>
              <a:gd name="connsiteX10" fmla="*/ 325778 w 829254"/>
              <a:gd name="connsiteY10" fmla="*/ 503474 h 988440"/>
              <a:gd name="connsiteX11" fmla="*/ 370203 w 829254"/>
              <a:gd name="connsiteY11" fmla="*/ 551601 h 988440"/>
              <a:gd name="connsiteX12" fmla="*/ 418329 w 829254"/>
              <a:gd name="connsiteY12" fmla="*/ 510878 h 988440"/>
              <a:gd name="connsiteX13" fmla="*/ 544197 w 829254"/>
              <a:gd name="connsiteY13" fmla="*/ 203611 h 988440"/>
              <a:gd name="connsiteX14" fmla="*/ 718192 w 829254"/>
              <a:gd name="connsiteY14" fmla="*/ 0 h 988440"/>
              <a:gd name="connsiteX15" fmla="*/ 684874 w 829254"/>
              <a:gd name="connsiteY15" fmla="*/ 310969 h 988440"/>
              <a:gd name="connsiteX16" fmla="*/ 599728 w 829254"/>
              <a:gd name="connsiteY16" fmla="*/ 496070 h 988440"/>
              <a:gd name="connsiteX17" fmla="*/ 829254 w 829254"/>
              <a:gd name="connsiteY17" fmla="*/ 22212 h 988440"/>
              <a:gd name="connsiteX18" fmla="*/ 762617 w 829254"/>
              <a:gd name="connsiteY18" fmla="*/ 170294 h 988440"/>
              <a:gd name="connsiteX19" fmla="*/ 651557 w 829254"/>
              <a:gd name="connsiteY19" fmla="*/ 588621 h 988440"/>
              <a:gd name="connsiteX20" fmla="*/ 647855 w 829254"/>
              <a:gd name="connsiteY20" fmla="*/ 640449 h 988440"/>
              <a:gd name="connsiteX21" fmla="*/ 721895 w 829254"/>
              <a:gd name="connsiteY21" fmla="*/ 729298 h 988440"/>
              <a:gd name="connsiteX22" fmla="*/ 670067 w 829254"/>
              <a:gd name="connsiteY22" fmla="*/ 781126 h 988440"/>
              <a:gd name="connsiteX23" fmla="*/ 644153 w 829254"/>
              <a:gd name="connsiteY23" fmla="*/ 840359 h 988440"/>
              <a:gd name="connsiteX24" fmla="*/ 603430 w 829254"/>
              <a:gd name="connsiteY24" fmla="*/ 914399 h 988440"/>
              <a:gd name="connsiteX25" fmla="*/ 555304 w 829254"/>
              <a:gd name="connsiteY25" fmla="*/ 988440 h 988440"/>
              <a:gd name="connsiteX26" fmla="*/ 473859 w 829254"/>
              <a:gd name="connsiteY26" fmla="*/ 958823 h 988440"/>
              <a:gd name="connsiteX27" fmla="*/ 399819 w 829254"/>
              <a:gd name="connsiteY27" fmla="*/ 929207 h 988440"/>
              <a:gd name="connsiteX28" fmla="*/ 336885 w 829254"/>
              <a:gd name="connsiteY28" fmla="*/ 929207 h 988440"/>
              <a:gd name="connsiteX29" fmla="*/ 292460 w 829254"/>
              <a:gd name="connsiteY29" fmla="*/ 925505 h 988440"/>
              <a:gd name="connsiteX30" fmla="*/ 259142 w 829254"/>
              <a:gd name="connsiteY30" fmla="*/ 892187 h 988440"/>
              <a:gd name="connsiteX31" fmla="*/ 211016 w 829254"/>
              <a:gd name="connsiteY31" fmla="*/ 921803 h 988440"/>
              <a:gd name="connsiteX32" fmla="*/ 140677 w 829254"/>
              <a:gd name="connsiteY32" fmla="*/ 921803 h 988440"/>
              <a:gd name="connsiteX33" fmla="*/ 114763 w 829254"/>
              <a:gd name="connsiteY33" fmla="*/ 895889 h 988440"/>
              <a:gd name="connsiteX34" fmla="*/ 29617 w 829254"/>
              <a:gd name="connsiteY34" fmla="*/ 888485 h 988440"/>
              <a:gd name="connsiteX35" fmla="*/ 0 w 829254"/>
              <a:gd name="connsiteY35" fmla="*/ 807040 h 988440"/>
              <a:gd name="connsiteX0" fmla="*/ 0 w 829254"/>
              <a:gd name="connsiteY0" fmla="*/ 807040 h 988440"/>
              <a:gd name="connsiteX1" fmla="*/ 88849 w 829254"/>
              <a:gd name="connsiteY1" fmla="*/ 795934 h 988440"/>
              <a:gd name="connsiteX2" fmla="*/ 151783 w 829254"/>
              <a:gd name="connsiteY2" fmla="*/ 744106 h 988440"/>
              <a:gd name="connsiteX3" fmla="*/ 233228 w 829254"/>
              <a:gd name="connsiteY3" fmla="*/ 740404 h 988440"/>
              <a:gd name="connsiteX4" fmla="*/ 181399 w 829254"/>
              <a:gd name="connsiteY4" fmla="*/ 688576 h 988440"/>
              <a:gd name="connsiteX5" fmla="*/ 181399 w 829254"/>
              <a:gd name="connsiteY5" fmla="*/ 644151 h 988440"/>
              <a:gd name="connsiteX6" fmla="*/ 262844 w 829254"/>
              <a:gd name="connsiteY6" fmla="*/ 633045 h 988440"/>
              <a:gd name="connsiteX7" fmla="*/ 277652 w 829254"/>
              <a:gd name="connsiteY7" fmla="*/ 607131 h 988440"/>
              <a:gd name="connsiteX8" fmla="*/ 277652 w 829254"/>
              <a:gd name="connsiteY8" fmla="*/ 566409 h 988440"/>
              <a:gd name="connsiteX9" fmla="*/ 307268 w 829254"/>
              <a:gd name="connsiteY9" fmla="*/ 525687 h 988440"/>
              <a:gd name="connsiteX10" fmla="*/ 325778 w 829254"/>
              <a:gd name="connsiteY10" fmla="*/ 503474 h 988440"/>
              <a:gd name="connsiteX11" fmla="*/ 370203 w 829254"/>
              <a:gd name="connsiteY11" fmla="*/ 551601 h 988440"/>
              <a:gd name="connsiteX12" fmla="*/ 418329 w 829254"/>
              <a:gd name="connsiteY12" fmla="*/ 510878 h 988440"/>
              <a:gd name="connsiteX13" fmla="*/ 529389 w 829254"/>
              <a:gd name="connsiteY13" fmla="*/ 103656 h 988440"/>
              <a:gd name="connsiteX14" fmla="*/ 718192 w 829254"/>
              <a:gd name="connsiteY14" fmla="*/ 0 h 988440"/>
              <a:gd name="connsiteX15" fmla="*/ 684874 w 829254"/>
              <a:gd name="connsiteY15" fmla="*/ 310969 h 988440"/>
              <a:gd name="connsiteX16" fmla="*/ 599728 w 829254"/>
              <a:gd name="connsiteY16" fmla="*/ 496070 h 988440"/>
              <a:gd name="connsiteX17" fmla="*/ 829254 w 829254"/>
              <a:gd name="connsiteY17" fmla="*/ 22212 h 988440"/>
              <a:gd name="connsiteX18" fmla="*/ 762617 w 829254"/>
              <a:gd name="connsiteY18" fmla="*/ 170294 h 988440"/>
              <a:gd name="connsiteX19" fmla="*/ 651557 w 829254"/>
              <a:gd name="connsiteY19" fmla="*/ 588621 h 988440"/>
              <a:gd name="connsiteX20" fmla="*/ 647855 w 829254"/>
              <a:gd name="connsiteY20" fmla="*/ 640449 h 988440"/>
              <a:gd name="connsiteX21" fmla="*/ 721895 w 829254"/>
              <a:gd name="connsiteY21" fmla="*/ 729298 h 988440"/>
              <a:gd name="connsiteX22" fmla="*/ 670067 w 829254"/>
              <a:gd name="connsiteY22" fmla="*/ 781126 h 988440"/>
              <a:gd name="connsiteX23" fmla="*/ 644153 w 829254"/>
              <a:gd name="connsiteY23" fmla="*/ 840359 h 988440"/>
              <a:gd name="connsiteX24" fmla="*/ 603430 w 829254"/>
              <a:gd name="connsiteY24" fmla="*/ 914399 h 988440"/>
              <a:gd name="connsiteX25" fmla="*/ 555304 w 829254"/>
              <a:gd name="connsiteY25" fmla="*/ 988440 h 988440"/>
              <a:gd name="connsiteX26" fmla="*/ 473859 w 829254"/>
              <a:gd name="connsiteY26" fmla="*/ 958823 h 988440"/>
              <a:gd name="connsiteX27" fmla="*/ 399819 w 829254"/>
              <a:gd name="connsiteY27" fmla="*/ 929207 h 988440"/>
              <a:gd name="connsiteX28" fmla="*/ 336885 w 829254"/>
              <a:gd name="connsiteY28" fmla="*/ 929207 h 988440"/>
              <a:gd name="connsiteX29" fmla="*/ 292460 w 829254"/>
              <a:gd name="connsiteY29" fmla="*/ 925505 h 988440"/>
              <a:gd name="connsiteX30" fmla="*/ 259142 w 829254"/>
              <a:gd name="connsiteY30" fmla="*/ 892187 h 988440"/>
              <a:gd name="connsiteX31" fmla="*/ 211016 w 829254"/>
              <a:gd name="connsiteY31" fmla="*/ 921803 h 988440"/>
              <a:gd name="connsiteX32" fmla="*/ 140677 w 829254"/>
              <a:gd name="connsiteY32" fmla="*/ 921803 h 988440"/>
              <a:gd name="connsiteX33" fmla="*/ 114763 w 829254"/>
              <a:gd name="connsiteY33" fmla="*/ 895889 h 988440"/>
              <a:gd name="connsiteX34" fmla="*/ 29617 w 829254"/>
              <a:gd name="connsiteY34" fmla="*/ 888485 h 988440"/>
              <a:gd name="connsiteX35" fmla="*/ 0 w 829254"/>
              <a:gd name="connsiteY35" fmla="*/ 807040 h 988440"/>
              <a:gd name="connsiteX0" fmla="*/ 0 w 829254"/>
              <a:gd name="connsiteY0" fmla="*/ 825550 h 1006950"/>
              <a:gd name="connsiteX1" fmla="*/ 88849 w 829254"/>
              <a:gd name="connsiteY1" fmla="*/ 814444 h 1006950"/>
              <a:gd name="connsiteX2" fmla="*/ 151783 w 829254"/>
              <a:gd name="connsiteY2" fmla="*/ 762616 h 1006950"/>
              <a:gd name="connsiteX3" fmla="*/ 233228 w 829254"/>
              <a:gd name="connsiteY3" fmla="*/ 758914 h 1006950"/>
              <a:gd name="connsiteX4" fmla="*/ 181399 w 829254"/>
              <a:gd name="connsiteY4" fmla="*/ 707086 h 1006950"/>
              <a:gd name="connsiteX5" fmla="*/ 181399 w 829254"/>
              <a:gd name="connsiteY5" fmla="*/ 662661 h 1006950"/>
              <a:gd name="connsiteX6" fmla="*/ 262844 w 829254"/>
              <a:gd name="connsiteY6" fmla="*/ 651555 h 1006950"/>
              <a:gd name="connsiteX7" fmla="*/ 277652 w 829254"/>
              <a:gd name="connsiteY7" fmla="*/ 625641 h 1006950"/>
              <a:gd name="connsiteX8" fmla="*/ 277652 w 829254"/>
              <a:gd name="connsiteY8" fmla="*/ 584919 h 1006950"/>
              <a:gd name="connsiteX9" fmla="*/ 307268 w 829254"/>
              <a:gd name="connsiteY9" fmla="*/ 544197 h 1006950"/>
              <a:gd name="connsiteX10" fmla="*/ 325778 w 829254"/>
              <a:gd name="connsiteY10" fmla="*/ 521984 h 1006950"/>
              <a:gd name="connsiteX11" fmla="*/ 370203 w 829254"/>
              <a:gd name="connsiteY11" fmla="*/ 570111 h 1006950"/>
              <a:gd name="connsiteX12" fmla="*/ 418329 w 829254"/>
              <a:gd name="connsiteY12" fmla="*/ 529388 h 1006950"/>
              <a:gd name="connsiteX13" fmla="*/ 529389 w 829254"/>
              <a:gd name="connsiteY13" fmla="*/ 122166 h 1006950"/>
              <a:gd name="connsiteX14" fmla="*/ 758914 w 829254"/>
              <a:gd name="connsiteY14" fmla="*/ 0 h 1006950"/>
              <a:gd name="connsiteX15" fmla="*/ 684874 w 829254"/>
              <a:gd name="connsiteY15" fmla="*/ 329479 h 1006950"/>
              <a:gd name="connsiteX16" fmla="*/ 599728 w 829254"/>
              <a:gd name="connsiteY16" fmla="*/ 514580 h 1006950"/>
              <a:gd name="connsiteX17" fmla="*/ 829254 w 829254"/>
              <a:gd name="connsiteY17" fmla="*/ 40722 h 1006950"/>
              <a:gd name="connsiteX18" fmla="*/ 762617 w 829254"/>
              <a:gd name="connsiteY18" fmla="*/ 188804 h 1006950"/>
              <a:gd name="connsiteX19" fmla="*/ 651557 w 829254"/>
              <a:gd name="connsiteY19" fmla="*/ 607131 h 1006950"/>
              <a:gd name="connsiteX20" fmla="*/ 647855 w 829254"/>
              <a:gd name="connsiteY20" fmla="*/ 658959 h 1006950"/>
              <a:gd name="connsiteX21" fmla="*/ 721895 w 829254"/>
              <a:gd name="connsiteY21" fmla="*/ 747808 h 1006950"/>
              <a:gd name="connsiteX22" fmla="*/ 670067 w 829254"/>
              <a:gd name="connsiteY22" fmla="*/ 799636 h 1006950"/>
              <a:gd name="connsiteX23" fmla="*/ 644153 w 829254"/>
              <a:gd name="connsiteY23" fmla="*/ 858869 h 1006950"/>
              <a:gd name="connsiteX24" fmla="*/ 603430 w 829254"/>
              <a:gd name="connsiteY24" fmla="*/ 932909 h 1006950"/>
              <a:gd name="connsiteX25" fmla="*/ 555304 w 829254"/>
              <a:gd name="connsiteY25" fmla="*/ 1006950 h 1006950"/>
              <a:gd name="connsiteX26" fmla="*/ 473859 w 829254"/>
              <a:gd name="connsiteY26" fmla="*/ 977333 h 1006950"/>
              <a:gd name="connsiteX27" fmla="*/ 399819 w 829254"/>
              <a:gd name="connsiteY27" fmla="*/ 947717 h 1006950"/>
              <a:gd name="connsiteX28" fmla="*/ 336885 w 829254"/>
              <a:gd name="connsiteY28" fmla="*/ 947717 h 1006950"/>
              <a:gd name="connsiteX29" fmla="*/ 292460 w 829254"/>
              <a:gd name="connsiteY29" fmla="*/ 944015 h 1006950"/>
              <a:gd name="connsiteX30" fmla="*/ 259142 w 829254"/>
              <a:gd name="connsiteY30" fmla="*/ 910697 h 1006950"/>
              <a:gd name="connsiteX31" fmla="*/ 211016 w 829254"/>
              <a:gd name="connsiteY31" fmla="*/ 940313 h 1006950"/>
              <a:gd name="connsiteX32" fmla="*/ 140677 w 829254"/>
              <a:gd name="connsiteY32" fmla="*/ 940313 h 1006950"/>
              <a:gd name="connsiteX33" fmla="*/ 114763 w 829254"/>
              <a:gd name="connsiteY33" fmla="*/ 914399 h 1006950"/>
              <a:gd name="connsiteX34" fmla="*/ 29617 w 829254"/>
              <a:gd name="connsiteY34" fmla="*/ 906995 h 1006950"/>
              <a:gd name="connsiteX35" fmla="*/ 0 w 829254"/>
              <a:gd name="connsiteY35"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529389 w 840360"/>
              <a:gd name="connsiteY13" fmla="*/ 122166 h 1006950"/>
              <a:gd name="connsiteX14" fmla="*/ 758914 w 840360"/>
              <a:gd name="connsiteY14" fmla="*/ 0 h 1006950"/>
              <a:gd name="connsiteX15" fmla="*/ 684874 w 840360"/>
              <a:gd name="connsiteY15" fmla="*/ 329479 h 1006950"/>
              <a:gd name="connsiteX16" fmla="*/ 599728 w 840360"/>
              <a:gd name="connsiteY16" fmla="*/ 514580 h 1006950"/>
              <a:gd name="connsiteX17" fmla="*/ 840360 w 840360"/>
              <a:gd name="connsiteY17" fmla="*/ 48126 h 1006950"/>
              <a:gd name="connsiteX18" fmla="*/ 762617 w 840360"/>
              <a:gd name="connsiteY18" fmla="*/ 188804 h 1006950"/>
              <a:gd name="connsiteX19" fmla="*/ 651557 w 840360"/>
              <a:gd name="connsiteY19" fmla="*/ 607131 h 1006950"/>
              <a:gd name="connsiteX20" fmla="*/ 647855 w 840360"/>
              <a:gd name="connsiteY20" fmla="*/ 658959 h 1006950"/>
              <a:gd name="connsiteX21" fmla="*/ 721895 w 840360"/>
              <a:gd name="connsiteY21" fmla="*/ 747808 h 1006950"/>
              <a:gd name="connsiteX22" fmla="*/ 670067 w 840360"/>
              <a:gd name="connsiteY22" fmla="*/ 799636 h 1006950"/>
              <a:gd name="connsiteX23" fmla="*/ 644153 w 840360"/>
              <a:gd name="connsiteY23" fmla="*/ 858869 h 1006950"/>
              <a:gd name="connsiteX24" fmla="*/ 603430 w 840360"/>
              <a:gd name="connsiteY24" fmla="*/ 932909 h 1006950"/>
              <a:gd name="connsiteX25" fmla="*/ 555304 w 840360"/>
              <a:gd name="connsiteY25" fmla="*/ 1006950 h 1006950"/>
              <a:gd name="connsiteX26" fmla="*/ 473859 w 840360"/>
              <a:gd name="connsiteY26" fmla="*/ 977333 h 1006950"/>
              <a:gd name="connsiteX27" fmla="*/ 399819 w 840360"/>
              <a:gd name="connsiteY27" fmla="*/ 947717 h 1006950"/>
              <a:gd name="connsiteX28" fmla="*/ 336885 w 840360"/>
              <a:gd name="connsiteY28" fmla="*/ 947717 h 1006950"/>
              <a:gd name="connsiteX29" fmla="*/ 292460 w 840360"/>
              <a:gd name="connsiteY29" fmla="*/ 944015 h 1006950"/>
              <a:gd name="connsiteX30" fmla="*/ 259142 w 840360"/>
              <a:gd name="connsiteY30" fmla="*/ 910697 h 1006950"/>
              <a:gd name="connsiteX31" fmla="*/ 211016 w 840360"/>
              <a:gd name="connsiteY31" fmla="*/ 940313 h 1006950"/>
              <a:gd name="connsiteX32" fmla="*/ 140677 w 840360"/>
              <a:gd name="connsiteY32" fmla="*/ 940313 h 1006950"/>
              <a:gd name="connsiteX33" fmla="*/ 114763 w 840360"/>
              <a:gd name="connsiteY33" fmla="*/ 914399 h 1006950"/>
              <a:gd name="connsiteX34" fmla="*/ 29617 w 840360"/>
              <a:gd name="connsiteY34" fmla="*/ 906995 h 1006950"/>
              <a:gd name="connsiteX35" fmla="*/ 0 w 840360"/>
              <a:gd name="connsiteY35"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73858 w 840360"/>
              <a:gd name="connsiteY13" fmla="*/ 288758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18329 w 840360"/>
              <a:gd name="connsiteY12" fmla="*/ 529388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62617 w 840360"/>
              <a:gd name="connsiteY19" fmla="*/ 18880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795935 w 840360"/>
              <a:gd name="connsiteY19" fmla="*/ 214719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599728 w 840360"/>
              <a:gd name="connsiteY17" fmla="*/ 514580 h 1006950"/>
              <a:gd name="connsiteX18" fmla="*/ 840360 w 840360"/>
              <a:gd name="connsiteY18" fmla="*/ 48126 h 1006950"/>
              <a:gd name="connsiteX19" fmla="*/ 810744 w 840360"/>
              <a:gd name="connsiteY19" fmla="*/ 27765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33001 w 840360"/>
              <a:gd name="connsiteY17" fmla="*/ 240631 h 1006950"/>
              <a:gd name="connsiteX18" fmla="*/ 840360 w 840360"/>
              <a:gd name="connsiteY18" fmla="*/ 48126 h 1006950"/>
              <a:gd name="connsiteX19" fmla="*/ 810744 w 840360"/>
              <a:gd name="connsiteY19" fmla="*/ 277654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33001 w 840360"/>
              <a:gd name="connsiteY17" fmla="*/ 240631 h 1006950"/>
              <a:gd name="connsiteX18" fmla="*/ 840360 w 840360"/>
              <a:gd name="connsiteY18" fmla="*/ 48126 h 1006950"/>
              <a:gd name="connsiteX19" fmla="*/ 721895 w 840360"/>
              <a:gd name="connsiteY19" fmla="*/ 359098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84830 w 840360"/>
              <a:gd name="connsiteY17" fmla="*/ 188802 h 1006950"/>
              <a:gd name="connsiteX18" fmla="*/ 840360 w 840360"/>
              <a:gd name="connsiteY18" fmla="*/ 48126 h 1006950"/>
              <a:gd name="connsiteX19" fmla="*/ 721895 w 840360"/>
              <a:gd name="connsiteY19" fmla="*/ 359098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784830 w 840360"/>
              <a:gd name="connsiteY17" fmla="*/ 188802 h 1006950"/>
              <a:gd name="connsiteX18" fmla="*/ 840360 w 840360"/>
              <a:gd name="connsiteY18" fmla="*/ 48126 h 1006950"/>
              <a:gd name="connsiteX19" fmla="*/ 762617 w 840360"/>
              <a:gd name="connsiteY19" fmla="*/ 307270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836658 w 840360"/>
              <a:gd name="connsiteY17" fmla="*/ 207312 h 1006950"/>
              <a:gd name="connsiteX18" fmla="*/ 840360 w 840360"/>
              <a:gd name="connsiteY18" fmla="*/ 48126 h 1006950"/>
              <a:gd name="connsiteX19" fmla="*/ 762617 w 840360"/>
              <a:gd name="connsiteY19" fmla="*/ 307270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684874 w 840360"/>
              <a:gd name="connsiteY16" fmla="*/ 329479 h 1006950"/>
              <a:gd name="connsiteX17" fmla="*/ 836658 w 840360"/>
              <a:gd name="connsiteY17" fmla="*/ 207312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751510 w 840360"/>
              <a:gd name="connsiteY16" fmla="*/ 299863 h 1006950"/>
              <a:gd name="connsiteX17" fmla="*/ 836658 w 840360"/>
              <a:gd name="connsiteY17" fmla="*/ 207312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40360"/>
              <a:gd name="connsiteY0" fmla="*/ 825550 h 1006950"/>
              <a:gd name="connsiteX1" fmla="*/ 88849 w 840360"/>
              <a:gd name="connsiteY1" fmla="*/ 814444 h 1006950"/>
              <a:gd name="connsiteX2" fmla="*/ 151783 w 840360"/>
              <a:gd name="connsiteY2" fmla="*/ 762616 h 1006950"/>
              <a:gd name="connsiteX3" fmla="*/ 233228 w 840360"/>
              <a:gd name="connsiteY3" fmla="*/ 758914 h 1006950"/>
              <a:gd name="connsiteX4" fmla="*/ 181399 w 840360"/>
              <a:gd name="connsiteY4" fmla="*/ 707086 h 1006950"/>
              <a:gd name="connsiteX5" fmla="*/ 181399 w 840360"/>
              <a:gd name="connsiteY5" fmla="*/ 662661 h 1006950"/>
              <a:gd name="connsiteX6" fmla="*/ 262844 w 840360"/>
              <a:gd name="connsiteY6" fmla="*/ 651555 h 1006950"/>
              <a:gd name="connsiteX7" fmla="*/ 277652 w 840360"/>
              <a:gd name="connsiteY7" fmla="*/ 625641 h 1006950"/>
              <a:gd name="connsiteX8" fmla="*/ 277652 w 840360"/>
              <a:gd name="connsiteY8" fmla="*/ 584919 h 1006950"/>
              <a:gd name="connsiteX9" fmla="*/ 307268 w 840360"/>
              <a:gd name="connsiteY9" fmla="*/ 544197 h 1006950"/>
              <a:gd name="connsiteX10" fmla="*/ 325778 w 840360"/>
              <a:gd name="connsiteY10" fmla="*/ 521984 h 1006950"/>
              <a:gd name="connsiteX11" fmla="*/ 370203 w 840360"/>
              <a:gd name="connsiteY11" fmla="*/ 570111 h 1006950"/>
              <a:gd name="connsiteX12" fmla="*/ 473859 w 840360"/>
              <a:gd name="connsiteY12" fmla="*/ 466454 h 1006950"/>
              <a:gd name="connsiteX13" fmla="*/ 455348 w 840360"/>
              <a:gd name="connsiteY13" fmla="*/ 262844 h 1006950"/>
              <a:gd name="connsiteX14" fmla="*/ 529389 w 840360"/>
              <a:gd name="connsiteY14" fmla="*/ 122166 h 1006950"/>
              <a:gd name="connsiteX15" fmla="*/ 758914 w 840360"/>
              <a:gd name="connsiteY15" fmla="*/ 0 h 1006950"/>
              <a:gd name="connsiteX16" fmla="*/ 751510 w 840360"/>
              <a:gd name="connsiteY16" fmla="*/ 299863 h 1006950"/>
              <a:gd name="connsiteX17" fmla="*/ 821850 w 840360"/>
              <a:gd name="connsiteY17" fmla="*/ 173994 h 1006950"/>
              <a:gd name="connsiteX18" fmla="*/ 840360 w 840360"/>
              <a:gd name="connsiteY18" fmla="*/ 48126 h 1006950"/>
              <a:gd name="connsiteX19" fmla="*/ 714491 w 840360"/>
              <a:gd name="connsiteY19" fmla="*/ 392417 h 1006950"/>
              <a:gd name="connsiteX20" fmla="*/ 651557 w 840360"/>
              <a:gd name="connsiteY20" fmla="*/ 607131 h 1006950"/>
              <a:gd name="connsiteX21" fmla="*/ 647855 w 840360"/>
              <a:gd name="connsiteY21" fmla="*/ 658959 h 1006950"/>
              <a:gd name="connsiteX22" fmla="*/ 721895 w 840360"/>
              <a:gd name="connsiteY22" fmla="*/ 747808 h 1006950"/>
              <a:gd name="connsiteX23" fmla="*/ 670067 w 840360"/>
              <a:gd name="connsiteY23" fmla="*/ 799636 h 1006950"/>
              <a:gd name="connsiteX24" fmla="*/ 644153 w 840360"/>
              <a:gd name="connsiteY24" fmla="*/ 858869 h 1006950"/>
              <a:gd name="connsiteX25" fmla="*/ 603430 w 840360"/>
              <a:gd name="connsiteY25" fmla="*/ 932909 h 1006950"/>
              <a:gd name="connsiteX26" fmla="*/ 555304 w 840360"/>
              <a:gd name="connsiteY26" fmla="*/ 1006950 h 1006950"/>
              <a:gd name="connsiteX27" fmla="*/ 473859 w 840360"/>
              <a:gd name="connsiteY27" fmla="*/ 977333 h 1006950"/>
              <a:gd name="connsiteX28" fmla="*/ 399819 w 840360"/>
              <a:gd name="connsiteY28" fmla="*/ 947717 h 1006950"/>
              <a:gd name="connsiteX29" fmla="*/ 336885 w 840360"/>
              <a:gd name="connsiteY29" fmla="*/ 947717 h 1006950"/>
              <a:gd name="connsiteX30" fmla="*/ 292460 w 840360"/>
              <a:gd name="connsiteY30" fmla="*/ 944015 h 1006950"/>
              <a:gd name="connsiteX31" fmla="*/ 259142 w 840360"/>
              <a:gd name="connsiteY31" fmla="*/ 910697 h 1006950"/>
              <a:gd name="connsiteX32" fmla="*/ 211016 w 840360"/>
              <a:gd name="connsiteY32" fmla="*/ 940313 h 1006950"/>
              <a:gd name="connsiteX33" fmla="*/ 140677 w 840360"/>
              <a:gd name="connsiteY33" fmla="*/ 940313 h 1006950"/>
              <a:gd name="connsiteX34" fmla="*/ 114763 w 840360"/>
              <a:gd name="connsiteY34" fmla="*/ 914399 h 1006950"/>
              <a:gd name="connsiteX35" fmla="*/ 29617 w 840360"/>
              <a:gd name="connsiteY35" fmla="*/ 906995 h 1006950"/>
              <a:gd name="connsiteX36" fmla="*/ 0 w 840360"/>
              <a:gd name="connsiteY36" fmla="*/ 825550 h 1006950"/>
              <a:gd name="connsiteX0" fmla="*/ 0 w 851466"/>
              <a:gd name="connsiteY0" fmla="*/ 825550 h 1006950"/>
              <a:gd name="connsiteX1" fmla="*/ 88849 w 851466"/>
              <a:gd name="connsiteY1" fmla="*/ 814444 h 1006950"/>
              <a:gd name="connsiteX2" fmla="*/ 151783 w 851466"/>
              <a:gd name="connsiteY2" fmla="*/ 762616 h 1006950"/>
              <a:gd name="connsiteX3" fmla="*/ 233228 w 851466"/>
              <a:gd name="connsiteY3" fmla="*/ 758914 h 1006950"/>
              <a:gd name="connsiteX4" fmla="*/ 181399 w 851466"/>
              <a:gd name="connsiteY4" fmla="*/ 707086 h 1006950"/>
              <a:gd name="connsiteX5" fmla="*/ 181399 w 851466"/>
              <a:gd name="connsiteY5" fmla="*/ 662661 h 1006950"/>
              <a:gd name="connsiteX6" fmla="*/ 262844 w 851466"/>
              <a:gd name="connsiteY6" fmla="*/ 651555 h 1006950"/>
              <a:gd name="connsiteX7" fmla="*/ 277652 w 851466"/>
              <a:gd name="connsiteY7" fmla="*/ 625641 h 1006950"/>
              <a:gd name="connsiteX8" fmla="*/ 277652 w 851466"/>
              <a:gd name="connsiteY8" fmla="*/ 584919 h 1006950"/>
              <a:gd name="connsiteX9" fmla="*/ 307268 w 851466"/>
              <a:gd name="connsiteY9" fmla="*/ 544197 h 1006950"/>
              <a:gd name="connsiteX10" fmla="*/ 325778 w 851466"/>
              <a:gd name="connsiteY10" fmla="*/ 521984 h 1006950"/>
              <a:gd name="connsiteX11" fmla="*/ 370203 w 851466"/>
              <a:gd name="connsiteY11" fmla="*/ 570111 h 1006950"/>
              <a:gd name="connsiteX12" fmla="*/ 473859 w 851466"/>
              <a:gd name="connsiteY12" fmla="*/ 466454 h 1006950"/>
              <a:gd name="connsiteX13" fmla="*/ 455348 w 851466"/>
              <a:gd name="connsiteY13" fmla="*/ 262844 h 1006950"/>
              <a:gd name="connsiteX14" fmla="*/ 529389 w 851466"/>
              <a:gd name="connsiteY14" fmla="*/ 122166 h 1006950"/>
              <a:gd name="connsiteX15" fmla="*/ 758914 w 851466"/>
              <a:gd name="connsiteY15" fmla="*/ 0 h 1006950"/>
              <a:gd name="connsiteX16" fmla="*/ 751510 w 851466"/>
              <a:gd name="connsiteY16" fmla="*/ 299863 h 1006950"/>
              <a:gd name="connsiteX17" fmla="*/ 821850 w 851466"/>
              <a:gd name="connsiteY17" fmla="*/ 173994 h 1006950"/>
              <a:gd name="connsiteX18" fmla="*/ 851466 w 851466"/>
              <a:gd name="connsiteY18" fmla="*/ 37020 h 1006950"/>
              <a:gd name="connsiteX19" fmla="*/ 714491 w 851466"/>
              <a:gd name="connsiteY19" fmla="*/ 392417 h 1006950"/>
              <a:gd name="connsiteX20" fmla="*/ 651557 w 851466"/>
              <a:gd name="connsiteY20" fmla="*/ 607131 h 1006950"/>
              <a:gd name="connsiteX21" fmla="*/ 647855 w 851466"/>
              <a:gd name="connsiteY21" fmla="*/ 658959 h 1006950"/>
              <a:gd name="connsiteX22" fmla="*/ 721895 w 851466"/>
              <a:gd name="connsiteY22" fmla="*/ 747808 h 1006950"/>
              <a:gd name="connsiteX23" fmla="*/ 670067 w 851466"/>
              <a:gd name="connsiteY23" fmla="*/ 799636 h 1006950"/>
              <a:gd name="connsiteX24" fmla="*/ 644153 w 851466"/>
              <a:gd name="connsiteY24" fmla="*/ 858869 h 1006950"/>
              <a:gd name="connsiteX25" fmla="*/ 603430 w 851466"/>
              <a:gd name="connsiteY25" fmla="*/ 932909 h 1006950"/>
              <a:gd name="connsiteX26" fmla="*/ 555304 w 851466"/>
              <a:gd name="connsiteY26" fmla="*/ 1006950 h 1006950"/>
              <a:gd name="connsiteX27" fmla="*/ 473859 w 851466"/>
              <a:gd name="connsiteY27" fmla="*/ 977333 h 1006950"/>
              <a:gd name="connsiteX28" fmla="*/ 399819 w 851466"/>
              <a:gd name="connsiteY28" fmla="*/ 947717 h 1006950"/>
              <a:gd name="connsiteX29" fmla="*/ 336885 w 851466"/>
              <a:gd name="connsiteY29" fmla="*/ 947717 h 1006950"/>
              <a:gd name="connsiteX30" fmla="*/ 292460 w 851466"/>
              <a:gd name="connsiteY30" fmla="*/ 944015 h 1006950"/>
              <a:gd name="connsiteX31" fmla="*/ 259142 w 851466"/>
              <a:gd name="connsiteY31" fmla="*/ 910697 h 1006950"/>
              <a:gd name="connsiteX32" fmla="*/ 211016 w 851466"/>
              <a:gd name="connsiteY32" fmla="*/ 940313 h 1006950"/>
              <a:gd name="connsiteX33" fmla="*/ 140677 w 851466"/>
              <a:gd name="connsiteY33" fmla="*/ 940313 h 1006950"/>
              <a:gd name="connsiteX34" fmla="*/ 114763 w 851466"/>
              <a:gd name="connsiteY34" fmla="*/ 914399 h 1006950"/>
              <a:gd name="connsiteX35" fmla="*/ 29617 w 851466"/>
              <a:gd name="connsiteY35" fmla="*/ 906995 h 1006950"/>
              <a:gd name="connsiteX36" fmla="*/ 0 w 851466"/>
              <a:gd name="connsiteY36" fmla="*/ 825550 h 100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51466" h="1006950">
                <a:moveTo>
                  <a:pt x="0" y="825550"/>
                </a:moveTo>
                <a:lnTo>
                  <a:pt x="88849" y="814444"/>
                </a:lnTo>
                <a:lnTo>
                  <a:pt x="151783" y="762616"/>
                </a:lnTo>
                <a:lnTo>
                  <a:pt x="233228" y="758914"/>
                </a:lnTo>
                <a:lnTo>
                  <a:pt x="181399" y="707086"/>
                </a:lnTo>
                <a:lnTo>
                  <a:pt x="181399" y="662661"/>
                </a:lnTo>
                <a:lnTo>
                  <a:pt x="262844" y="651555"/>
                </a:lnTo>
                <a:lnTo>
                  <a:pt x="277652" y="625641"/>
                </a:lnTo>
                <a:lnTo>
                  <a:pt x="277652" y="584919"/>
                </a:lnTo>
                <a:lnTo>
                  <a:pt x="307268" y="544197"/>
                </a:lnTo>
                <a:lnTo>
                  <a:pt x="325778" y="521984"/>
                </a:lnTo>
                <a:lnTo>
                  <a:pt x="370203" y="570111"/>
                </a:lnTo>
                <a:lnTo>
                  <a:pt x="473859" y="466454"/>
                </a:lnTo>
                <a:lnTo>
                  <a:pt x="455348" y="262844"/>
                </a:lnTo>
                <a:lnTo>
                  <a:pt x="529389" y="122166"/>
                </a:lnTo>
                <a:lnTo>
                  <a:pt x="758914" y="0"/>
                </a:lnTo>
                <a:lnTo>
                  <a:pt x="751510" y="299863"/>
                </a:lnTo>
                <a:lnTo>
                  <a:pt x="821850" y="173994"/>
                </a:lnTo>
                <a:lnTo>
                  <a:pt x="851466" y="37020"/>
                </a:lnTo>
                <a:lnTo>
                  <a:pt x="714491" y="392417"/>
                </a:lnTo>
                <a:lnTo>
                  <a:pt x="651557" y="607131"/>
                </a:lnTo>
                <a:lnTo>
                  <a:pt x="647855" y="658959"/>
                </a:lnTo>
                <a:lnTo>
                  <a:pt x="721895" y="747808"/>
                </a:lnTo>
                <a:lnTo>
                  <a:pt x="670067" y="799636"/>
                </a:lnTo>
                <a:lnTo>
                  <a:pt x="644153" y="858869"/>
                </a:lnTo>
                <a:lnTo>
                  <a:pt x="603430" y="932909"/>
                </a:lnTo>
                <a:lnTo>
                  <a:pt x="555304" y="1006950"/>
                </a:lnTo>
                <a:lnTo>
                  <a:pt x="473859" y="977333"/>
                </a:lnTo>
                <a:lnTo>
                  <a:pt x="399819" y="947717"/>
                </a:lnTo>
                <a:lnTo>
                  <a:pt x="336885" y="947717"/>
                </a:lnTo>
                <a:lnTo>
                  <a:pt x="292460" y="944015"/>
                </a:lnTo>
                <a:lnTo>
                  <a:pt x="259142" y="910697"/>
                </a:lnTo>
                <a:lnTo>
                  <a:pt x="211016" y="940313"/>
                </a:lnTo>
                <a:lnTo>
                  <a:pt x="140677" y="940313"/>
                </a:lnTo>
                <a:lnTo>
                  <a:pt x="114763" y="914399"/>
                </a:lnTo>
                <a:lnTo>
                  <a:pt x="29617" y="906995"/>
                </a:lnTo>
                <a:lnTo>
                  <a:pt x="0" y="825550"/>
                </a:lnTo>
                <a:close/>
              </a:path>
            </a:pathLst>
          </a:custGeom>
          <a:solidFill>
            <a:schemeClr val="accent6">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1781B0F-B32C-4166-9CCF-1FD65BC522F7}"/>
              </a:ext>
            </a:extLst>
          </p:cNvPr>
          <p:cNvSpPr/>
          <p:nvPr/>
        </p:nvSpPr>
        <p:spPr>
          <a:xfrm>
            <a:off x="2087942" y="1458598"/>
            <a:ext cx="488667" cy="410924"/>
          </a:xfrm>
          <a:custGeom>
            <a:avLst/>
            <a:gdLst>
              <a:gd name="connsiteX0" fmla="*/ 0 w 488667"/>
              <a:gd name="connsiteY0" fmla="*/ 381308 h 410924"/>
              <a:gd name="connsiteX1" fmla="*/ 0 w 488667"/>
              <a:gd name="connsiteY1" fmla="*/ 273949 h 410924"/>
              <a:gd name="connsiteX2" fmla="*/ 107358 w 488667"/>
              <a:gd name="connsiteY2" fmla="*/ 229525 h 410924"/>
              <a:gd name="connsiteX3" fmla="*/ 140677 w 488667"/>
              <a:gd name="connsiteY3" fmla="*/ 211015 h 410924"/>
              <a:gd name="connsiteX4" fmla="*/ 107358 w 488667"/>
              <a:gd name="connsiteY4" fmla="*/ 170293 h 410924"/>
              <a:gd name="connsiteX5" fmla="*/ 203611 w 488667"/>
              <a:gd name="connsiteY5" fmla="*/ 74040 h 410924"/>
              <a:gd name="connsiteX6" fmla="*/ 248035 w 488667"/>
              <a:gd name="connsiteY6" fmla="*/ 22212 h 410924"/>
              <a:gd name="connsiteX7" fmla="*/ 296162 w 488667"/>
              <a:gd name="connsiteY7" fmla="*/ 70338 h 410924"/>
              <a:gd name="connsiteX8" fmla="*/ 333182 w 488667"/>
              <a:gd name="connsiteY8" fmla="*/ 0 h 410924"/>
              <a:gd name="connsiteX9" fmla="*/ 392414 w 488667"/>
              <a:gd name="connsiteY9" fmla="*/ 14808 h 410924"/>
              <a:gd name="connsiteX10" fmla="*/ 473859 w 488667"/>
              <a:gd name="connsiteY10" fmla="*/ 85146 h 410924"/>
              <a:gd name="connsiteX11" fmla="*/ 488667 w 488667"/>
              <a:gd name="connsiteY11" fmla="*/ 151783 h 410924"/>
              <a:gd name="connsiteX12" fmla="*/ 488667 w 488667"/>
              <a:gd name="connsiteY12" fmla="*/ 181399 h 410924"/>
              <a:gd name="connsiteX13" fmla="*/ 436839 w 488667"/>
              <a:gd name="connsiteY13" fmla="*/ 207313 h 410924"/>
              <a:gd name="connsiteX14" fmla="*/ 377606 w 488667"/>
              <a:gd name="connsiteY14" fmla="*/ 266545 h 410924"/>
              <a:gd name="connsiteX15" fmla="*/ 307268 w 488667"/>
              <a:gd name="connsiteY15" fmla="*/ 381308 h 410924"/>
              <a:gd name="connsiteX16" fmla="*/ 225823 w 488667"/>
              <a:gd name="connsiteY16" fmla="*/ 410924 h 410924"/>
              <a:gd name="connsiteX17" fmla="*/ 159187 w 488667"/>
              <a:gd name="connsiteY17" fmla="*/ 403520 h 410924"/>
              <a:gd name="connsiteX18" fmla="*/ 55530 w 488667"/>
              <a:gd name="connsiteY18" fmla="*/ 403520 h 410924"/>
              <a:gd name="connsiteX19" fmla="*/ 0 w 488667"/>
              <a:gd name="connsiteY19" fmla="*/ 381308 h 41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667" h="410924">
                <a:moveTo>
                  <a:pt x="0" y="381308"/>
                </a:moveTo>
                <a:lnTo>
                  <a:pt x="0" y="273949"/>
                </a:lnTo>
                <a:lnTo>
                  <a:pt x="107358" y="229525"/>
                </a:lnTo>
                <a:lnTo>
                  <a:pt x="140677" y="211015"/>
                </a:lnTo>
                <a:lnTo>
                  <a:pt x="107358" y="170293"/>
                </a:lnTo>
                <a:lnTo>
                  <a:pt x="203611" y="74040"/>
                </a:lnTo>
                <a:lnTo>
                  <a:pt x="248035" y="22212"/>
                </a:lnTo>
                <a:lnTo>
                  <a:pt x="296162" y="70338"/>
                </a:lnTo>
                <a:lnTo>
                  <a:pt x="333182" y="0"/>
                </a:lnTo>
                <a:lnTo>
                  <a:pt x="392414" y="14808"/>
                </a:lnTo>
                <a:lnTo>
                  <a:pt x="473859" y="85146"/>
                </a:lnTo>
                <a:lnTo>
                  <a:pt x="488667" y="151783"/>
                </a:lnTo>
                <a:lnTo>
                  <a:pt x="488667" y="181399"/>
                </a:lnTo>
                <a:lnTo>
                  <a:pt x="436839" y="207313"/>
                </a:lnTo>
                <a:lnTo>
                  <a:pt x="377606" y="266545"/>
                </a:lnTo>
                <a:lnTo>
                  <a:pt x="307268" y="381308"/>
                </a:lnTo>
                <a:lnTo>
                  <a:pt x="225823" y="410924"/>
                </a:lnTo>
                <a:lnTo>
                  <a:pt x="159187" y="403520"/>
                </a:lnTo>
                <a:lnTo>
                  <a:pt x="55530" y="403520"/>
                </a:lnTo>
                <a:lnTo>
                  <a:pt x="0" y="381308"/>
                </a:lnTo>
                <a:close/>
              </a:path>
            </a:pathLst>
          </a:custGeom>
          <a:solidFill>
            <a:schemeClr val="accent6">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A50C6E2-F5E3-4FAE-927E-21F754AF0B0B}"/>
              </a:ext>
            </a:extLst>
          </p:cNvPr>
          <p:cNvSpPr/>
          <p:nvPr/>
        </p:nvSpPr>
        <p:spPr>
          <a:xfrm>
            <a:off x="3358551" y="994913"/>
            <a:ext cx="1293962" cy="971910"/>
          </a:xfrm>
          <a:custGeom>
            <a:avLst/>
            <a:gdLst>
              <a:gd name="connsiteX0" fmla="*/ 356558 w 1293962"/>
              <a:gd name="connsiteY0" fmla="*/ 0 h 971910"/>
              <a:gd name="connsiteX1" fmla="*/ 120770 w 1293962"/>
              <a:gd name="connsiteY1" fmla="*/ 126521 h 971910"/>
              <a:gd name="connsiteX2" fmla="*/ 0 w 1293962"/>
              <a:gd name="connsiteY2" fmla="*/ 419819 h 971910"/>
              <a:gd name="connsiteX3" fmla="*/ 92015 w 1293962"/>
              <a:gd name="connsiteY3" fmla="*/ 586596 h 971910"/>
              <a:gd name="connsiteX4" fmla="*/ 304800 w 1293962"/>
              <a:gd name="connsiteY4" fmla="*/ 592347 h 971910"/>
              <a:gd name="connsiteX5" fmla="*/ 350807 w 1293962"/>
              <a:gd name="connsiteY5" fmla="*/ 747623 h 971910"/>
              <a:gd name="connsiteX6" fmla="*/ 230038 w 1293962"/>
              <a:gd name="connsiteY6" fmla="*/ 885645 h 971910"/>
              <a:gd name="connsiteX7" fmla="*/ 339306 w 1293962"/>
              <a:gd name="connsiteY7" fmla="*/ 971910 h 971910"/>
              <a:gd name="connsiteX8" fmla="*/ 494581 w 1293962"/>
              <a:gd name="connsiteY8" fmla="*/ 925902 h 971910"/>
              <a:gd name="connsiteX9" fmla="*/ 563592 w 1293962"/>
              <a:gd name="connsiteY9" fmla="*/ 925902 h 971910"/>
              <a:gd name="connsiteX10" fmla="*/ 718868 w 1293962"/>
              <a:gd name="connsiteY10" fmla="*/ 805132 h 971910"/>
              <a:gd name="connsiteX11" fmla="*/ 782128 w 1293962"/>
              <a:gd name="connsiteY11" fmla="*/ 678612 h 971910"/>
              <a:gd name="connsiteX12" fmla="*/ 1000664 w 1293962"/>
              <a:gd name="connsiteY12" fmla="*/ 575095 h 971910"/>
              <a:gd name="connsiteX13" fmla="*/ 1035170 w 1293962"/>
              <a:gd name="connsiteY13" fmla="*/ 448574 h 971910"/>
              <a:gd name="connsiteX14" fmla="*/ 937404 w 1293962"/>
              <a:gd name="connsiteY14" fmla="*/ 373812 h 971910"/>
              <a:gd name="connsiteX15" fmla="*/ 977660 w 1293962"/>
              <a:gd name="connsiteY15" fmla="*/ 276045 h 971910"/>
              <a:gd name="connsiteX16" fmla="*/ 1109932 w 1293962"/>
              <a:gd name="connsiteY16" fmla="*/ 184030 h 971910"/>
              <a:gd name="connsiteX17" fmla="*/ 1276709 w 1293962"/>
              <a:gd name="connsiteY17" fmla="*/ 92015 h 971910"/>
              <a:gd name="connsiteX18" fmla="*/ 1293962 w 1293962"/>
              <a:gd name="connsiteY18" fmla="*/ 23004 h 971910"/>
              <a:gd name="connsiteX19" fmla="*/ 356558 w 1293962"/>
              <a:gd name="connsiteY19" fmla="*/ 0 h 97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3962" h="971910">
                <a:moveTo>
                  <a:pt x="356558" y="0"/>
                </a:moveTo>
                <a:lnTo>
                  <a:pt x="120770" y="126521"/>
                </a:lnTo>
                <a:lnTo>
                  <a:pt x="0" y="419819"/>
                </a:lnTo>
                <a:lnTo>
                  <a:pt x="92015" y="586596"/>
                </a:lnTo>
                <a:lnTo>
                  <a:pt x="304800" y="592347"/>
                </a:lnTo>
                <a:lnTo>
                  <a:pt x="350807" y="747623"/>
                </a:lnTo>
                <a:lnTo>
                  <a:pt x="230038" y="885645"/>
                </a:lnTo>
                <a:lnTo>
                  <a:pt x="339306" y="971910"/>
                </a:lnTo>
                <a:lnTo>
                  <a:pt x="494581" y="925902"/>
                </a:lnTo>
                <a:lnTo>
                  <a:pt x="563592" y="925902"/>
                </a:lnTo>
                <a:lnTo>
                  <a:pt x="718868" y="805132"/>
                </a:lnTo>
                <a:lnTo>
                  <a:pt x="782128" y="678612"/>
                </a:lnTo>
                <a:lnTo>
                  <a:pt x="1000664" y="575095"/>
                </a:lnTo>
                <a:lnTo>
                  <a:pt x="1035170" y="448574"/>
                </a:lnTo>
                <a:lnTo>
                  <a:pt x="937404" y="373812"/>
                </a:lnTo>
                <a:lnTo>
                  <a:pt x="977660" y="276045"/>
                </a:lnTo>
                <a:lnTo>
                  <a:pt x="1109932" y="184030"/>
                </a:lnTo>
                <a:lnTo>
                  <a:pt x="1276709" y="92015"/>
                </a:lnTo>
                <a:lnTo>
                  <a:pt x="1293962" y="23004"/>
                </a:lnTo>
                <a:lnTo>
                  <a:pt x="356558" y="0"/>
                </a:lnTo>
                <a:close/>
              </a:path>
            </a:pathLst>
          </a:custGeom>
          <a:solidFill>
            <a:srgbClr val="A9D18E">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29B7255-301B-47A7-92A0-06AA0DAE7197}"/>
              </a:ext>
            </a:extLst>
          </p:cNvPr>
          <p:cNvSpPr txBox="1"/>
          <p:nvPr/>
        </p:nvSpPr>
        <p:spPr>
          <a:xfrm>
            <a:off x="5147094" y="1403971"/>
            <a:ext cx="2507412" cy="400110"/>
          </a:xfrm>
          <a:prstGeom prst="rect">
            <a:avLst/>
          </a:prstGeom>
          <a:noFill/>
        </p:spPr>
        <p:txBody>
          <a:bodyPr wrap="square" rtlCol="0">
            <a:spAutoFit/>
          </a:bodyPr>
          <a:lstStyle/>
          <a:p>
            <a:pPr algn="r"/>
            <a:r>
              <a:rPr lang="en-US" sz="2000" dirty="0">
                <a:solidFill>
                  <a:schemeClr val="bg1"/>
                </a:solidFill>
                <a:effectLst>
                  <a:outerShdw blurRad="38100" dist="38100" dir="2700000" algn="tl">
                    <a:srgbClr val="000000">
                      <a:alpha val="43137"/>
                    </a:srgbClr>
                  </a:outerShdw>
                </a:effectLst>
              </a:rPr>
              <a:t>Roman Empire AD 117</a:t>
            </a:r>
          </a:p>
        </p:txBody>
      </p:sp>
      <p:sp>
        <p:nvSpPr>
          <p:cNvPr id="24" name="Rectangle 23">
            <a:extLst>
              <a:ext uri="{FF2B5EF4-FFF2-40B4-BE49-F238E27FC236}">
                <a16:creationId xmlns:a16="http://schemas.microsoft.com/office/drawing/2014/main" id="{8B554E8C-1544-4F41-B21E-DD713EB50C5E}"/>
              </a:ext>
            </a:extLst>
          </p:cNvPr>
          <p:cNvSpPr/>
          <p:nvPr/>
        </p:nvSpPr>
        <p:spPr>
          <a:xfrm>
            <a:off x="7723517" y="1322717"/>
            <a:ext cx="471577" cy="529087"/>
          </a:xfrm>
          <a:prstGeom prst="rect">
            <a:avLst/>
          </a:prstGeom>
          <a:solidFill>
            <a:srgbClr val="C55A11">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788778-A210-4378-9B5E-02EB2231D601}"/>
              </a:ext>
            </a:extLst>
          </p:cNvPr>
          <p:cNvSpPr/>
          <p:nvPr/>
        </p:nvSpPr>
        <p:spPr>
          <a:xfrm>
            <a:off x="7726391" y="1883438"/>
            <a:ext cx="471577" cy="529087"/>
          </a:xfrm>
          <a:prstGeom prst="rect">
            <a:avLst/>
          </a:prstGeom>
          <a:solidFill>
            <a:schemeClr val="accent6">
              <a:lumMod val="60000"/>
              <a:lumOff val="40000"/>
              <a:alpha val="69804"/>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9B52441-25DF-4FE1-BB54-8373A4328F47}"/>
              </a:ext>
            </a:extLst>
          </p:cNvPr>
          <p:cNvSpPr txBox="1"/>
          <p:nvPr/>
        </p:nvSpPr>
        <p:spPr>
          <a:xfrm>
            <a:off x="5161471" y="1953376"/>
            <a:ext cx="2507412" cy="400110"/>
          </a:xfrm>
          <a:prstGeom prst="rect">
            <a:avLst/>
          </a:prstGeom>
          <a:noFill/>
        </p:spPr>
        <p:txBody>
          <a:bodyPr wrap="square" rtlCol="0">
            <a:spAutoFit/>
          </a:bodyPr>
          <a:lstStyle/>
          <a:p>
            <a:pPr algn="r"/>
            <a:r>
              <a:rPr lang="en-US" sz="2000" dirty="0" err="1">
                <a:solidFill>
                  <a:schemeClr val="bg1"/>
                </a:solidFill>
                <a:effectLst>
                  <a:outerShdw blurRad="38100" dist="38100" dir="2700000" algn="tl">
                    <a:srgbClr val="000000">
                      <a:alpha val="43137"/>
                    </a:srgbClr>
                  </a:outerShdw>
                </a:effectLst>
              </a:rPr>
              <a:t>Eupean</a:t>
            </a:r>
            <a:r>
              <a:rPr lang="en-US" sz="2000" dirty="0">
                <a:solidFill>
                  <a:schemeClr val="bg1"/>
                </a:solidFill>
                <a:effectLst>
                  <a:outerShdw blurRad="38100" dist="38100" dir="2700000" algn="tl">
                    <a:srgbClr val="000000">
                      <a:alpha val="43137"/>
                    </a:srgbClr>
                  </a:outerShdw>
                </a:effectLst>
              </a:rPr>
              <a:t> Union</a:t>
            </a:r>
          </a:p>
        </p:txBody>
      </p:sp>
    </p:spTree>
    <p:extLst>
      <p:ext uri="{BB962C8B-B14F-4D97-AF65-F5344CB8AC3E}">
        <p14:creationId xmlns:p14="http://schemas.microsoft.com/office/powerpoint/2010/main" val="2711700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1000"/>
                                        <p:tgtEl>
                                          <p:spTgt spid="2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1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1000"/>
                                        <p:tgtEl>
                                          <p:spTgt spid="20"/>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1000"/>
                                        <p:tgtEl>
                                          <p:spTgt spid="22"/>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1" grpId="0" animBg="1"/>
      <p:bldP spid="22" grpId="0" animBg="1"/>
      <p:bldP spid="23" grpId="0"/>
      <p:bldP spid="24" grpId="0" animBg="1"/>
      <p:bldP spid="25" grpId="0" animBg="1"/>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3254599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thoughts </a:t>
            </a:r>
            <a:r>
              <a:rPr lang="en-US" sz="3200" dirty="0">
                <a:solidFill>
                  <a:schemeClr val="bg1"/>
                </a:solidFill>
                <a:effectLst>
                  <a:outerShdw blurRad="38100" dist="38100" dir="2700000" algn="tl">
                    <a:srgbClr val="000000">
                      <a:alpha val="43137"/>
                    </a:srgbClr>
                  </a:outerShdw>
                </a:effectLst>
              </a:rPr>
              <a:t>~ KJV, </a:t>
            </a:r>
            <a:r>
              <a:rPr lang="en-US" sz="3200" dirty="0">
                <a:solidFill>
                  <a:srgbClr val="FFFF00"/>
                </a:solidFill>
                <a:effectLst>
                  <a:outerShdw blurRad="38100" dist="38100" dir="2700000" algn="tl">
                    <a:srgbClr val="000000">
                      <a:alpha val="43137"/>
                    </a:srgbClr>
                  </a:outerShdw>
                </a:effectLst>
              </a:rPr>
              <a:t>cogitations</a:t>
            </a:r>
            <a:endParaRPr lang="en-US" sz="48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695E2ABA-C155-4808-B402-437B9176CA0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331229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1960699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EA23AA5-86F4-4FF7-86A5-90766806A5B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823641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FC4F34-9F16-441C-B21F-A6E3C6FDA41D}"/>
              </a:ext>
            </a:extLst>
          </p:cNvPr>
          <p:cNvSpPr txBox="1"/>
          <p:nvPr/>
        </p:nvSpPr>
        <p:spPr>
          <a:xfrm>
            <a:off x="816071" y="941443"/>
            <a:ext cx="774291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In prophecy ~ </a:t>
            </a:r>
            <a:r>
              <a:rPr lang="en-US" sz="3200" dirty="0">
                <a:solidFill>
                  <a:srgbClr val="FFFF00"/>
                </a:solidFill>
                <a:effectLst>
                  <a:outerShdw blurRad="38100" dist="38100" dir="2700000" algn="tl">
                    <a:srgbClr val="000000">
                      <a:alpha val="43137"/>
                    </a:srgbClr>
                  </a:outerShdw>
                </a:effectLst>
              </a:rPr>
              <a:t>sea</a:t>
            </a:r>
            <a:r>
              <a:rPr lang="en-US" sz="3200" dirty="0">
                <a:solidFill>
                  <a:schemeClr val="bg1"/>
                </a:solidFill>
                <a:effectLst>
                  <a:outerShdw blurRad="38100" dist="38100" dir="2700000" algn="tl">
                    <a:srgbClr val="000000">
                      <a:alpha val="43137"/>
                    </a:srgbClr>
                  </a:outerShdw>
                </a:effectLst>
              </a:rPr>
              <a:t> = gentile nations</a:t>
            </a:r>
            <a:endParaRPr lang="en-US" sz="3200" i="1" dirty="0">
              <a:solidFill>
                <a:schemeClr val="bg1"/>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C9F16BAB-EB41-4B15-A685-0734581DBB46}"/>
              </a:ext>
            </a:extLst>
          </p:cNvPr>
          <p:cNvSpPr txBox="1"/>
          <p:nvPr/>
        </p:nvSpPr>
        <p:spPr>
          <a:xfrm>
            <a:off x="2766277" y="942003"/>
            <a:ext cx="482299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winds</a:t>
            </a:r>
            <a:r>
              <a:rPr lang="en-US" sz="3200" dirty="0">
                <a:solidFill>
                  <a:schemeClr val="bg1"/>
                </a:solidFill>
                <a:effectLst>
                  <a:outerShdw blurRad="38100" dist="38100" dir="2700000" algn="tl">
                    <a:srgbClr val="000000">
                      <a:alpha val="43137"/>
                    </a:srgbClr>
                  </a:outerShdw>
                </a:effectLst>
              </a:rPr>
              <a:t> = something ominous</a:t>
            </a:r>
            <a:endParaRPr lang="en-US" sz="4400" i="1"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8" name="TextBox 7">
            <a:extLst>
              <a:ext uri="{FF2B5EF4-FFF2-40B4-BE49-F238E27FC236}">
                <a16:creationId xmlns:a16="http://schemas.microsoft.com/office/drawing/2014/main" id="{C2507D45-C200-4A93-B53E-A633829B2D62}"/>
              </a:ext>
            </a:extLst>
          </p:cNvPr>
          <p:cNvSpPr txBox="1"/>
          <p:nvPr/>
        </p:nvSpPr>
        <p:spPr>
          <a:xfrm>
            <a:off x="820638" y="2030139"/>
            <a:ext cx="774291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vv. 2-6 ~ three beasts that rise out of the sea</a:t>
            </a:r>
            <a:endParaRPr lang="en-US" sz="3200" i="1"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E1A18345-102A-47A8-B95A-FC38E6871F5A}"/>
              </a:ext>
            </a:extLst>
          </p:cNvPr>
          <p:cNvSpPr txBox="1"/>
          <p:nvPr/>
        </p:nvSpPr>
        <p:spPr>
          <a:xfrm>
            <a:off x="614165" y="2025224"/>
            <a:ext cx="776748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vv. 7-12 ~ fourth beast</a:t>
            </a:r>
            <a:endParaRPr lang="en-US" sz="4400" i="1"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7B62041-A698-46B5-830D-CDAA3166D5F7}"/>
              </a:ext>
            </a:extLst>
          </p:cNvPr>
          <p:cNvSpPr txBox="1"/>
          <p:nvPr/>
        </p:nvSpPr>
        <p:spPr>
          <a:xfrm>
            <a:off x="417522" y="2583195"/>
            <a:ext cx="837216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vv. 13-14 ~ Son of Man</a:t>
            </a:r>
          </a:p>
        </p:txBody>
      </p:sp>
      <p:pic>
        <p:nvPicPr>
          <p:cNvPr id="15" name="Picture 14" descr="A picture containing device&#10;&#10;Description automatically generated">
            <a:extLst>
              <a:ext uri="{FF2B5EF4-FFF2-40B4-BE49-F238E27FC236}">
                <a16:creationId xmlns:a16="http://schemas.microsoft.com/office/drawing/2014/main" id="{0C43C0EC-A617-43B5-AA08-C089A412E0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5873" y="1591665"/>
            <a:ext cx="4564076" cy="4684105"/>
          </a:xfrm>
          <a:prstGeom prst="rect">
            <a:avLst/>
          </a:prstGeom>
        </p:spPr>
      </p:pic>
      <p:sp>
        <p:nvSpPr>
          <p:cNvPr id="16" name="TextBox 15">
            <a:extLst>
              <a:ext uri="{FF2B5EF4-FFF2-40B4-BE49-F238E27FC236}">
                <a16:creationId xmlns:a16="http://schemas.microsoft.com/office/drawing/2014/main" id="{6BC1A582-6922-4E85-8AB5-7FA87E1454D3}"/>
              </a:ext>
            </a:extLst>
          </p:cNvPr>
          <p:cNvSpPr txBox="1"/>
          <p:nvPr/>
        </p:nvSpPr>
        <p:spPr>
          <a:xfrm>
            <a:off x="1530868" y="7158000"/>
            <a:ext cx="6682264" cy="230832"/>
          </a:xfrm>
          <a:prstGeom prst="rect">
            <a:avLst/>
          </a:prstGeom>
          <a:noFill/>
        </p:spPr>
        <p:txBody>
          <a:bodyPr wrap="square" rtlCol="0">
            <a:spAutoFit/>
          </a:bodyPr>
          <a:lstStyle/>
          <a:p>
            <a:r>
              <a:rPr lang="en-US" sz="900">
                <a:hlinkClick r:id="rId4" tooltip="https://oldvirginiablog.blogspot.com/p/civil-war-relic-hunting-metal-detecting.html"/>
              </a:rPr>
              <a:t>This Photo</a:t>
            </a:r>
            <a:r>
              <a:rPr lang="en-US" sz="900"/>
              <a:t> by Unknown Author is licensed under </a:t>
            </a:r>
            <a:r>
              <a:rPr lang="en-US" sz="900">
                <a:hlinkClick r:id="rId5" tooltip="https://creativecommons.org/licenses/by-nc-nd/3.0/"/>
              </a:rPr>
              <a:t>CC BY-NC-ND</a:t>
            </a:r>
            <a:endParaRPr lang="en-US" sz="900"/>
          </a:p>
        </p:txBody>
      </p:sp>
      <p:grpSp>
        <p:nvGrpSpPr>
          <p:cNvPr id="22" name="Group 21">
            <a:extLst>
              <a:ext uri="{FF2B5EF4-FFF2-40B4-BE49-F238E27FC236}">
                <a16:creationId xmlns:a16="http://schemas.microsoft.com/office/drawing/2014/main" id="{03ED1AB2-E5B9-4C34-AD91-9F04F906BBA1}"/>
              </a:ext>
            </a:extLst>
          </p:cNvPr>
          <p:cNvGrpSpPr/>
          <p:nvPr/>
        </p:nvGrpSpPr>
        <p:grpSpPr>
          <a:xfrm>
            <a:off x="5302804" y="2354411"/>
            <a:ext cx="205550" cy="3094213"/>
            <a:chOff x="5302804" y="2354411"/>
            <a:chExt cx="205550" cy="3094213"/>
          </a:xfrm>
        </p:grpSpPr>
        <p:sp>
          <p:nvSpPr>
            <p:cNvPr id="20" name="Isosceles Triangle 19">
              <a:extLst>
                <a:ext uri="{FF2B5EF4-FFF2-40B4-BE49-F238E27FC236}">
                  <a16:creationId xmlns:a16="http://schemas.microsoft.com/office/drawing/2014/main" id="{9BBE6E28-0457-48C7-B5CE-7F1FC89E8A90}"/>
                </a:ext>
              </a:extLst>
            </p:cNvPr>
            <p:cNvSpPr/>
            <p:nvPr/>
          </p:nvSpPr>
          <p:spPr>
            <a:xfrm flipH="1" flipV="1">
              <a:off x="5303638" y="3899603"/>
              <a:ext cx="204716" cy="1549021"/>
            </a:xfrm>
            <a:prstGeom prst="triangl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1ED761E-625B-4C94-841D-CBD12E3FA10C}"/>
                </a:ext>
              </a:extLst>
            </p:cNvPr>
            <p:cNvSpPr/>
            <p:nvPr/>
          </p:nvSpPr>
          <p:spPr>
            <a:xfrm>
              <a:off x="5302804" y="2354411"/>
              <a:ext cx="204716" cy="1549021"/>
            </a:xfrm>
            <a:prstGeom prst="triangl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94C40F35-E03C-4DDF-B41A-A3331C0E35B5}"/>
              </a:ext>
            </a:extLst>
          </p:cNvPr>
          <p:cNvSpPr/>
          <p:nvPr/>
        </p:nvSpPr>
        <p:spPr>
          <a:xfrm>
            <a:off x="5266694" y="3787426"/>
            <a:ext cx="254191" cy="254191"/>
          </a:xfrm>
          <a:prstGeom prst="ellipse">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364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5.55556E-7 -1.11111E-6 L 5.55556E-7 0.08241 " pathEditMode="relative" rAng="0" ptsTypes="AA">
                                      <p:cBhvr>
                                        <p:cTn id="15" dur="1000" fill="hold"/>
                                        <p:tgtEl>
                                          <p:spTgt spid="19"/>
                                        </p:tgtEl>
                                        <p:attrNameLst>
                                          <p:attrName>ppt_x</p:attrName>
                                          <p:attrName>ppt_y</p:attrName>
                                        </p:attrNameLst>
                                      </p:cBhvr>
                                      <p:rCtr x="0" y="412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500"/>
                            </p:stCondLst>
                            <p:childTnLst>
                              <p:par>
                                <p:cTn id="28" presetID="8" presetClass="emph" presetSubtype="0" fill="hold" nodeType="afterEffect">
                                  <p:stCondLst>
                                    <p:cond delay="0"/>
                                  </p:stCondLst>
                                  <p:childTnLst>
                                    <p:animRot by="21600000">
                                      <p:cBhvr>
                                        <p:cTn id="29" dur="500" fill="hold"/>
                                        <p:tgtEl>
                                          <p:spTgt spid="22"/>
                                        </p:tgtEl>
                                        <p:attrNameLst>
                                          <p:attrName>r</p:attrName>
                                        </p:attrNameLst>
                                      </p:cBhvr>
                                    </p:animRot>
                                  </p:childTnLst>
                                </p:cTn>
                              </p:par>
                            </p:childTnLst>
                          </p:cTn>
                        </p:par>
                        <p:par>
                          <p:cTn id="30" fill="hold">
                            <p:stCondLst>
                              <p:cond delay="1000"/>
                            </p:stCondLst>
                            <p:childTnLst>
                              <p:par>
                                <p:cTn id="31" presetID="8" presetClass="emph" presetSubtype="0" fill="hold" nodeType="afterEffect">
                                  <p:stCondLst>
                                    <p:cond delay="0"/>
                                  </p:stCondLst>
                                  <p:childTnLst>
                                    <p:animRot by="-21600000">
                                      <p:cBhvr>
                                        <p:cTn id="32" dur="500" fill="hold"/>
                                        <p:tgtEl>
                                          <p:spTgt spid="22"/>
                                        </p:tgtEl>
                                        <p:attrNameLst>
                                          <p:attrName>r</p:attrName>
                                        </p:attrNameLst>
                                      </p:cBhvr>
                                    </p:animRot>
                                  </p:childTnLst>
                                </p:cTn>
                              </p:par>
                            </p:childTnLst>
                          </p:cTn>
                        </p:par>
                        <p:par>
                          <p:cTn id="33" fill="hold">
                            <p:stCondLst>
                              <p:cond delay="1500"/>
                            </p:stCondLst>
                            <p:childTnLst>
                              <p:par>
                                <p:cTn id="34" presetID="8" presetClass="emph" presetSubtype="0" fill="hold" nodeType="afterEffect">
                                  <p:stCondLst>
                                    <p:cond delay="0"/>
                                  </p:stCondLst>
                                  <p:childTnLst>
                                    <p:animRot by="21600000">
                                      <p:cBhvr>
                                        <p:cTn id="35" dur="500" fill="hold"/>
                                        <p:tgtEl>
                                          <p:spTgt spid="22"/>
                                        </p:tgtEl>
                                        <p:attrNameLst>
                                          <p:attrName>r</p:attrName>
                                        </p:attrNameLst>
                                      </p:cBhvr>
                                    </p:animRot>
                                  </p:childTnLst>
                                </p:cTn>
                              </p:par>
                            </p:childTnLst>
                          </p:cTn>
                        </p:par>
                        <p:par>
                          <p:cTn id="36" fill="hold">
                            <p:stCondLst>
                              <p:cond delay="2000"/>
                            </p:stCondLst>
                            <p:childTnLst>
                              <p:par>
                                <p:cTn id="37" presetID="8" presetClass="emph" presetSubtype="0" fill="hold" nodeType="afterEffect">
                                  <p:stCondLst>
                                    <p:cond delay="0"/>
                                  </p:stCondLst>
                                  <p:childTnLst>
                                    <p:animRot by="-21600000">
                                      <p:cBhvr>
                                        <p:cTn id="38" dur="500" fill="hold"/>
                                        <p:tgtEl>
                                          <p:spTgt spid="22"/>
                                        </p:tgtEl>
                                        <p:attrNameLst>
                                          <p:attrName>r</p:attrName>
                                        </p:attrNameLst>
                                      </p:cBhvr>
                                    </p:animRot>
                                  </p:childTnLst>
                                </p:cTn>
                              </p:par>
                            </p:childTnLst>
                          </p:cTn>
                        </p:par>
                        <p:par>
                          <p:cTn id="39" fill="hold">
                            <p:stCondLst>
                              <p:cond delay="2500"/>
                            </p:stCondLst>
                            <p:childTnLst>
                              <p:par>
                                <p:cTn id="40" presetID="8" presetClass="emph" presetSubtype="0" fill="hold" nodeType="afterEffect">
                                  <p:stCondLst>
                                    <p:cond delay="0"/>
                                  </p:stCondLst>
                                  <p:childTnLst>
                                    <p:animRot by="21600000">
                                      <p:cBhvr>
                                        <p:cTn id="41" dur="500" fill="hold"/>
                                        <p:tgtEl>
                                          <p:spTgt spid="22"/>
                                        </p:tgtEl>
                                        <p:attrNameLst>
                                          <p:attrName>r</p:attrName>
                                        </p:attrNameLst>
                                      </p:cBhvr>
                                    </p:animRot>
                                  </p:childTnLst>
                                </p:cTn>
                              </p:par>
                            </p:childTnLst>
                          </p:cTn>
                        </p:par>
                        <p:par>
                          <p:cTn id="42" fill="hold">
                            <p:stCondLst>
                              <p:cond delay="3000"/>
                            </p:stCondLst>
                            <p:childTnLst>
                              <p:par>
                                <p:cTn id="43" presetID="8" presetClass="emph" presetSubtype="0" fill="hold" nodeType="afterEffect">
                                  <p:stCondLst>
                                    <p:cond delay="0"/>
                                  </p:stCondLst>
                                  <p:childTnLst>
                                    <p:animRot by="-21600000">
                                      <p:cBhvr>
                                        <p:cTn id="44" dur="500" fill="hold"/>
                                        <p:tgtEl>
                                          <p:spTgt spid="22"/>
                                        </p:tgtEl>
                                        <p:attrNameLst>
                                          <p:attrName>r</p:attrName>
                                        </p:attrNameLst>
                                      </p:cBhvr>
                                    </p:animRot>
                                  </p:childTnLst>
                                </p:cTn>
                              </p:par>
                            </p:childTnLst>
                          </p:cTn>
                        </p:par>
                        <p:par>
                          <p:cTn id="45" fill="hold">
                            <p:stCondLst>
                              <p:cond delay="3500"/>
                            </p:stCondLst>
                            <p:childTnLst>
                              <p:par>
                                <p:cTn id="46" presetID="8" presetClass="emph" presetSubtype="0" repeatCount="indefinite" fill="hold" nodeType="afterEffect">
                                  <p:stCondLst>
                                    <p:cond delay="0"/>
                                  </p:stCondLst>
                                  <p:endCondLst>
                                    <p:cond evt="onNext" delay="0">
                                      <p:tgtEl>
                                        <p:sldTgt/>
                                      </p:tgtEl>
                                    </p:cond>
                                  </p:endCondLst>
                                  <p:childTnLst>
                                    <p:animRot by="21600000">
                                      <p:cBhvr>
                                        <p:cTn id="47" dur="500" fill="hold"/>
                                        <p:tgtEl>
                                          <p:spTgt spid="22"/>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3" presetClass="emph" presetSubtype="2" fill="hold" grpId="1" nodeType="withEffect">
                                  <p:stCondLst>
                                    <p:cond delay="0"/>
                                  </p:stCondLst>
                                  <p:childTnLst>
                                    <p:animClr clrSpc="rgb" dir="cw">
                                      <p:cBhvr override="childStyle">
                                        <p:cTn id="63" dur="1000" fill="hold"/>
                                        <p:tgtEl>
                                          <p:spTgt spid="7"/>
                                        </p:tgtEl>
                                        <p:attrNameLst>
                                          <p:attrName>style.color</p:attrName>
                                        </p:attrNameLst>
                                      </p:cBhvr>
                                      <p:to>
                                        <a:schemeClr val="accent2"/>
                                      </p:to>
                                    </p:animClr>
                                  </p:childTnLst>
                                </p:cTn>
                              </p:par>
                              <p:par>
                                <p:cTn id="64" presetID="3" presetClass="emph" presetSubtype="2" fill="hold" grpId="2" nodeType="withEffect">
                                  <p:stCondLst>
                                    <p:cond delay="0"/>
                                  </p:stCondLst>
                                  <p:childTnLst>
                                    <p:animClr clrSpc="rgb" dir="cw">
                                      <p:cBhvr override="childStyle">
                                        <p:cTn id="65" dur="500" fill="hold"/>
                                        <p:tgtEl>
                                          <p:spTgt spid="19"/>
                                        </p:tgtEl>
                                        <p:attrNameLst>
                                          <p:attrName>style.color</p:attrName>
                                        </p:attrNameLst>
                                      </p:cBhvr>
                                      <p:to>
                                        <a:schemeClr val="accent2"/>
                                      </p:to>
                                    </p:animClr>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par>
                          <p:cTn id="71" fill="hold">
                            <p:stCondLst>
                              <p:cond delay="500"/>
                            </p:stCondLst>
                            <p:childTnLst>
                              <p:par>
                                <p:cTn id="72" presetID="42" presetClass="path" presetSubtype="0" fill="hold" grpId="1" nodeType="afterEffect">
                                  <p:stCondLst>
                                    <p:cond delay="0"/>
                                  </p:stCondLst>
                                  <p:childTnLst>
                                    <p:animMotion origin="layout" path="M -2.77778E-7 -2.96296E-6 L -2.77778E-7 0.08241 " pathEditMode="relative" rAng="0" ptsTypes="AA">
                                      <p:cBhvr>
                                        <p:cTn id="73" dur="1000" fill="hold"/>
                                        <p:tgtEl>
                                          <p:spTgt spid="9"/>
                                        </p:tgtEl>
                                        <p:attrNameLst>
                                          <p:attrName>ppt_x</p:attrName>
                                          <p:attrName>ppt_y</p:attrName>
                                        </p:attrNameLst>
                                      </p:cBhvr>
                                      <p:rCtr x="0" y="4120"/>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childTnLst>
                          </p:cTn>
                        </p:par>
                        <p:par>
                          <p:cTn id="79" fill="hold">
                            <p:stCondLst>
                              <p:cond delay="500"/>
                            </p:stCondLst>
                            <p:childTnLst>
                              <p:par>
                                <p:cTn id="80" presetID="42" presetClass="path" presetSubtype="0" fill="hold" grpId="1" nodeType="afterEffect">
                                  <p:stCondLst>
                                    <p:cond delay="0"/>
                                  </p:stCondLst>
                                  <p:childTnLst>
                                    <p:animMotion origin="layout" path="M -2.22222E-6 -2.96296E-6 L -0.00017 0.07801 " pathEditMode="relative" rAng="0" ptsTypes="AA">
                                      <p:cBhvr>
                                        <p:cTn id="81" dur="1000" fill="hold"/>
                                        <p:tgtEl>
                                          <p:spTgt spid="10"/>
                                        </p:tgtEl>
                                        <p:attrNameLst>
                                          <p:attrName>ppt_x</p:attrName>
                                          <p:attrName>ppt_y</p:attrName>
                                        </p:attrNameLst>
                                      </p:cBhvr>
                                      <p:rCtr x="-17"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9" grpId="0"/>
      <p:bldP spid="19" grpId="1"/>
      <p:bldP spid="19" grpId="2"/>
      <p:bldP spid="8" grpId="0"/>
      <p:bldP spid="9" grpId="0"/>
      <p:bldP spid="9" grpId="1"/>
      <p:bldP spid="10" grpId="0"/>
      <p:bldP spid="10" grpId="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four winds </a:t>
            </a:r>
            <a:r>
              <a:rPr lang="en-US" sz="3200"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ruach</a:t>
            </a:r>
            <a:r>
              <a:rPr lang="en-US" sz="3200" dirty="0">
                <a:solidFill>
                  <a:schemeClr val="bg1"/>
                </a:solidFill>
                <a:effectLst>
                  <a:outerShdw blurRad="38100" dist="38100" dir="2700000" algn="tl">
                    <a:srgbClr val="000000">
                      <a:alpha val="43137"/>
                    </a:srgbClr>
                  </a:outerShdw>
                </a:effectLst>
              </a:rPr>
              <a:t>, or 4 spirits (angels)</a:t>
            </a:r>
            <a:endParaRPr lang="en-US" sz="48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2554545"/>
          </a:xfrm>
          <a:prstGeom prst="rect">
            <a:avLst/>
          </a:prstGeom>
          <a:noFill/>
        </p:spPr>
        <p:txBody>
          <a:bodyPr wrap="square" rtlCol="0">
            <a:spAutoFit/>
          </a:bodyPr>
          <a:lstStyle/>
          <a:p>
            <a:pPr>
              <a:buFont typeface="Arial" pitchFamily="34" charset="0"/>
              <a:buChar char="•"/>
            </a:pPr>
            <a:r>
              <a:rPr lang="en-US" sz="3200" dirty="0">
                <a:solidFill>
                  <a:schemeClr val="bg1"/>
                </a:solidFill>
              </a:rPr>
              <a:t>  Rev. 7:1 ~ </a:t>
            </a:r>
            <a:r>
              <a:rPr lang="en-US" sz="3200" dirty="0">
                <a:solidFill>
                  <a:srgbClr val="FFFF00"/>
                </a:solidFill>
              </a:rPr>
              <a:t>After these things I saw four angels standing at the four corners of the earth, holding the four winds of the earth, that the wind should not blow on the earth, on the sea, or on any tree.</a:t>
            </a:r>
          </a:p>
        </p:txBody>
      </p:sp>
    </p:spTree>
    <p:extLst>
      <p:ext uri="{BB962C8B-B14F-4D97-AF65-F5344CB8AC3E}">
        <p14:creationId xmlns:p14="http://schemas.microsoft.com/office/powerpoint/2010/main" val="706615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249582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Nebuchadnezzar </a:t>
            </a:r>
            <a:r>
              <a:rPr lang="en-US" sz="3200" dirty="0">
                <a:solidFill>
                  <a:schemeClr val="bg1"/>
                </a:solidFill>
                <a:effectLst>
                  <a:outerShdw blurRad="38100" dist="38100" dir="2700000" algn="tl">
                    <a:srgbClr val="000000">
                      <a:alpha val="43137"/>
                    </a:srgbClr>
                  </a:outerShdw>
                </a:effectLst>
              </a:rPr>
              <a:t>~ the head of gold</a:t>
            </a:r>
            <a:endParaRPr lang="en-US" sz="4800" i="1" dirty="0">
              <a:solidFill>
                <a:schemeClr val="bg1"/>
              </a:solidFill>
              <a:effectLst>
                <a:outerShdw blurRad="38100" dist="38100" dir="2700000" algn="tl">
                  <a:srgbClr val="000000">
                    <a:alpha val="43137"/>
                  </a:srgbClr>
                </a:outerShdw>
              </a:effectLst>
            </a:endParaRPr>
          </a:p>
        </p:txBody>
      </p:sp>
      <p:pic>
        <p:nvPicPr>
          <p:cNvPr id="9" name="Picture 6" descr="Image result for daniel 7:5">
            <a:extLst>
              <a:ext uri="{FF2B5EF4-FFF2-40B4-BE49-F238E27FC236}">
                <a16:creationId xmlns:a16="http://schemas.microsoft.com/office/drawing/2014/main" id="{D68563DD-6274-4D9C-BB47-8B25FCB0F8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326" b="44501"/>
          <a:stretch/>
        </p:blipFill>
        <p:spPr bwMode="auto">
          <a:xfrm>
            <a:off x="1402875" y="1593617"/>
            <a:ext cx="3630185" cy="37150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ebuchadnezzars image.jpg">
            <a:extLst>
              <a:ext uri="{FF2B5EF4-FFF2-40B4-BE49-F238E27FC236}">
                <a16:creationId xmlns:a16="http://schemas.microsoft.com/office/drawing/2014/main" id="{3819DDAA-04E8-4226-91CD-05A3A513F4BB}"/>
              </a:ext>
            </a:extLst>
          </p:cNvPr>
          <p:cNvPicPr>
            <a:picLocks noChangeAspect="1"/>
          </p:cNvPicPr>
          <p:nvPr/>
        </p:nvPicPr>
        <p:blipFill rotWithShape="1">
          <a:blip r:embed="rId4" cstate="print"/>
          <a:srcRect l="40392" r="3202" b="74041"/>
          <a:stretch/>
        </p:blipFill>
        <p:spPr>
          <a:xfrm>
            <a:off x="5083788" y="2087069"/>
            <a:ext cx="3664424" cy="2683861"/>
          </a:xfrm>
          <a:prstGeom prst="rect">
            <a:avLst/>
          </a:prstGeom>
          <a:effectLst>
            <a:softEdge rad="127000"/>
          </a:effectLst>
        </p:spPr>
      </p:pic>
    </p:spTree>
    <p:extLst>
      <p:ext uri="{BB962C8B-B14F-4D97-AF65-F5344CB8AC3E}">
        <p14:creationId xmlns:p14="http://schemas.microsoft.com/office/powerpoint/2010/main" val="33423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02BE8F98-B808-4638-A89F-939B4A6C174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7 . 1 - 28</a:t>
            </a:r>
          </a:p>
        </p:txBody>
      </p:sp>
    </p:spTree>
    <p:extLst>
      <p:ext uri="{BB962C8B-B14F-4D97-AF65-F5344CB8AC3E}">
        <p14:creationId xmlns:p14="http://schemas.microsoft.com/office/powerpoint/2010/main" val="745364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3125</TotalTime>
  <Words>785</Words>
  <Application>Microsoft Office PowerPoint</Application>
  <PresentationFormat>On-screen Show (4:3)</PresentationFormat>
  <Paragraphs>126</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 Light</vt:lpstr>
      <vt:lpstr>Calibri</vt:lpstr>
      <vt:lpstr>Arial</vt:lpstr>
      <vt:lpstr>Times New Roman</vt:lpstr>
      <vt:lpstr>28 Days Later</vt:lpstr>
      <vt:lpstr>Caligula</vt:lpstr>
      <vt:lpstr>Black Chancery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2019-11-18T19:35:05Z</dcterms:created>
  <dcterms:modified xsi:type="dcterms:W3CDTF">2019-11-20T23:40:59Z</dcterms:modified>
</cp:coreProperties>
</file>