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64" r:id="rId3"/>
    <p:sldId id="281" r:id="rId4"/>
    <p:sldId id="282" r:id="rId5"/>
    <p:sldId id="259" r:id="rId6"/>
    <p:sldId id="262" r:id="rId7"/>
    <p:sldId id="263" r:id="rId8"/>
    <p:sldId id="267" r:id="rId9"/>
    <p:sldId id="265" r:id="rId10"/>
    <p:sldId id="268" r:id="rId11"/>
    <p:sldId id="269" r:id="rId12"/>
    <p:sldId id="266" r:id="rId13"/>
    <p:sldId id="283" r:id="rId14"/>
    <p:sldId id="284" r:id="rId15"/>
    <p:sldId id="272" r:id="rId16"/>
    <p:sldId id="274" r:id="rId17"/>
    <p:sldId id="275" r:id="rId18"/>
    <p:sldId id="273" r:id="rId19"/>
    <p:sldId id="276" r:id="rId20"/>
    <p:sldId id="277" r:id="rId21"/>
    <p:sldId id="270" r:id="rId22"/>
    <p:sldId id="271" r:id="rId23"/>
  </p:sldIdLst>
  <p:sldSz cx="9144000" cy="6858000" type="screen4x3"/>
  <p:notesSz cx="6858000" cy="9144000"/>
  <p:embeddedFontLst>
    <p:embeddedFont>
      <p:font typeface="Black Chancery" pitchFamily="2"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lassic Typewriter" pitchFamily="2" charset="0"/>
      <p:regular r:id="rId31"/>
    </p:embeddedFont>
    <p:embeddedFont>
      <p:font typeface="PT Hand Label" pitchFamily="2"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5C55B-EBB9-4064-AC82-D62A6F8C2126}" v="323" dt="2019-11-14T00:14:41.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p:scale>
          <a:sx n="83" d="100"/>
          <a:sy n="83" d="100"/>
        </p:scale>
        <p:origin x="681"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0E5C55B-EBB9-4064-AC82-D62A6F8C2126}"/>
    <pc:docChg chg="undo custSel addSld delSld modSld sldOrd">
      <pc:chgData name="Ken Merrihew" userId="bcb7a1e886d99f07" providerId="LiveId" clId="{30E5C55B-EBB9-4064-AC82-D62A6F8C2126}" dt="2019-11-14T00:16:14.020" v="2690" actId="2696"/>
      <pc:docMkLst>
        <pc:docMk/>
      </pc:docMkLst>
      <pc:sldChg chg="addSp delSp modAnim">
        <pc:chgData name="Ken Merrihew" userId="bcb7a1e886d99f07" providerId="LiveId" clId="{30E5C55B-EBB9-4064-AC82-D62A6F8C2126}" dt="2019-11-05T20:55:48.746" v="165"/>
        <pc:sldMkLst>
          <pc:docMk/>
          <pc:sldMk cId="3519691063" sldId="259"/>
        </pc:sldMkLst>
        <pc:spChg chg="add del">
          <ac:chgData name="Ken Merrihew" userId="bcb7a1e886d99f07" providerId="LiveId" clId="{30E5C55B-EBB9-4064-AC82-D62A6F8C2126}" dt="2019-11-05T20:55:48.746" v="165"/>
          <ac:spMkLst>
            <pc:docMk/>
            <pc:sldMk cId="3519691063" sldId="259"/>
            <ac:spMk id="4" creationId="{2FF7C0BD-703A-484A-8D60-1941F9D3A403}"/>
          </ac:spMkLst>
        </pc:spChg>
        <pc:spChg chg="add del">
          <ac:chgData name="Ken Merrihew" userId="bcb7a1e886d99f07" providerId="LiveId" clId="{30E5C55B-EBB9-4064-AC82-D62A6F8C2126}" dt="2019-11-05T20:55:48.746" v="165"/>
          <ac:spMkLst>
            <pc:docMk/>
            <pc:sldMk cId="3519691063" sldId="259"/>
            <ac:spMk id="5" creationId="{E21F77A0-4B3E-48A7-BE44-ABE2828D77C8}"/>
          </ac:spMkLst>
        </pc:spChg>
        <pc:spChg chg="add del">
          <ac:chgData name="Ken Merrihew" userId="bcb7a1e886d99f07" providerId="LiveId" clId="{30E5C55B-EBB9-4064-AC82-D62A6F8C2126}" dt="2019-11-05T20:55:48.746" v="165"/>
          <ac:spMkLst>
            <pc:docMk/>
            <pc:sldMk cId="3519691063" sldId="259"/>
            <ac:spMk id="8" creationId="{DC8C3D7B-84F3-47C0-B803-B85B7FA30246}"/>
          </ac:spMkLst>
        </pc:spChg>
        <pc:spChg chg="add del">
          <ac:chgData name="Ken Merrihew" userId="bcb7a1e886d99f07" providerId="LiveId" clId="{30E5C55B-EBB9-4064-AC82-D62A6F8C2126}" dt="2019-11-05T20:55:48.746" v="165"/>
          <ac:spMkLst>
            <pc:docMk/>
            <pc:sldMk cId="3519691063" sldId="259"/>
            <ac:spMk id="9" creationId="{F1C0E763-E766-446F-A0E5-8BD38C71BC5D}"/>
          </ac:spMkLst>
        </pc:spChg>
        <pc:spChg chg="add del">
          <ac:chgData name="Ken Merrihew" userId="bcb7a1e886d99f07" providerId="LiveId" clId="{30E5C55B-EBB9-4064-AC82-D62A6F8C2126}" dt="2019-11-05T20:55:48.746" v="165"/>
          <ac:spMkLst>
            <pc:docMk/>
            <pc:sldMk cId="3519691063" sldId="259"/>
            <ac:spMk id="10" creationId="{7BFF2B3B-7CF1-4460-AC87-E6C7216C5800}"/>
          </ac:spMkLst>
        </pc:spChg>
        <pc:spChg chg="add del">
          <ac:chgData name="Ken Merrihew" userId="bcb7a1e886d99f07" providerId="LiveId" clId="{30E5C55B-EBB9-4064-AC82-D62A6F8C2126}" dt="2019-11-05T20:55:48.746" v="165"/>
          <ac:spMkLst>
            <pc:docMk/>
            <pc:sldMk cId="3519691063" sldId="259"/>
            <ac:spMk id="11" creationId="{27D352F0-F75D-4806-8F41-1F9571615392}"/>
          </ac:spMkLst>
        </pc:spChg>
        <pc:spChg chg="add del">
          <ac:chgData name="Ken Merrihew" userId="bcb7a1e886d99f07" providerId="LiveId" clId="{30E5C55B-EBB9-4064-AC82-D62A6F8C2126}" dt="2019-11-05T20:55:48.746" v="165"/>
          <ac:spMkLst>
            <pc:docMk/>
            <pc:sldMk cId="3519691063" sldId="259"/>
            <ac:spMk id="12" creationId="{8D6B11EE-B8DB-47DB-BB19-A5DE55BA0377}"/>
          </ac:spMkLst>
        </pc:spChg>
        <pc:spChg chg="add del">
          <ac:chgData name="Ken Merrihew" userId="bcb7a1e886d99f07" providerId="LiveId" clId="{30E5C55B-EBB9-4064-AC82-D62A6F8C2126}" dt="2019-11-05T20:55:48.746" v="165"/>
          <ac:spMkLst>
            <pc:docMk/>
            <pc:sldMk cId="3519691063" sldId="259"/>
            <ac:spMk id="13" creationId="{AD063D5B-5E5E-4EF5-B1CB-59CF11A0D6F6}"/>
          </ac:spMkLst>
        </pc:spChg>
        <pc:spChg chg="add del">
          <ac:chgData name="Ken Merrihew" userId="bcb7a1e886d99f07" providerId="LiveId" clId="{30E5C55B-EBB9-4064-AC82-D62A6F8C2126}" dt="2019-11-05T20:55:48.746" v="165"/>
          <ac:spMkLst>
            <pc:docMk/>
            <pc:sldMk cId="3519691063" sldId="259"/>
            <ac:spMk id="14" creationId="{887DBA37-0315-424B-A830-CF1ED9F12CB6}"/>
          </ac:spMkLst>
        </pc:spChg>
        <pc:spChg chg="add del">
          <ac:chgData name="Ken Merrihew" userId="bcb7a1e886d99f07" providerId="LiveId" clId="{30E5C55B-EBB9-4064-AC82-D62A6F8C2126}" dt="2019-11-05T20:55:48.746" v="165"/>
          <ac:spMkLst>
            <pc:docMk/>
            <pc:sldMk cId="3519691063" sldId="259"/>
            <ac:spMk id="15" creationId="{60C87087-E0D0-42C4-BF25-310D05E23053}"/>
          </ac:spMkLst>
        </pc:spChg>
        <pc:spChg chg="add del">
          <ac:chgData name="Ken Merrihew" userId="bcb7a1e886d99f07" providerId="LiveId" clId="{30E5C55B-EBB9-4064-AC82-D62A6F8C2126}" dt="2019-11-05T20:55:48.746" v="165"/>
          <ac:spMkLst>
            <pc:docMk/>
            <pc:sldMk cId="3519691063" sldId="259"/>
            <ac:spMk id="17" creationId="{44386691-0561-41C1-ABD3-5C6D5F10020F}"/>
          </ac:spMkLst>
        </pc:spChg>
        <pc:spChg chg="add del">
          <ac:chgData name="Ken Merrihew" userId="bcb7a1e886d99f07" providerId="LiveId" clId="{30E5C55B-EBB9-4064-AC82-D62A6F8C2126}" dt="2019-11-05T20:55:48.746" v="165"/>
          <ac:spMkLst>
            <pc:docMk/>
            <pc:sldMk cId="3519691063" sldId="259"/>
            <ac:spMk id="19" creationId="{28A2D501-7F89-4F99-9FCA-12C6937D4DC9}"/>
          </ac:spMkLst>
        </pc:spChg>
        <pc:spChg chg="add del">
          <ac:chgData name="Ken Merrihew" userId="bcb7a1e886d99f07" providerId="LiveId" clId="{30E5C55B-EBB9-4064-AC82-D62A6F8C2126}" dt="2019-11-05T20:55:48.746" v="165"/>
          <ac:spMkLst>
            <pc:docMk/>
            <pc:sldMk cId="3519691063" sldId="259"/>
            <ac:spMk id="20" creationId="{CB83977A-2534-4CFB-B405-E81C89C2BF46}"/>
          </ac:spMkLst>
        </pc:spChg>
        <pc:spChg chg="add del">
          <ac:chgData name="Ken Merrihew" userId="bcb7a1e886d99f07" providerId="LiveId" clId="{30E5C55B-EBB9-4064-AC82-D62A6F8C2126}" dt="2019-11-05T20:55:48.746" v="165"/>
          <ac:spMkLst>
            <pc:docMk/>
            <pc:sldMk cId="3519691063" sldId="259"/>
            <ac:spMk id="21" creationId="{E52C4A9F-48BB-4CC0-BC2D-DECF889029BB}"/>
          </ac:spMkLst>
        </pc:spChg>
        <pc:spChg chg="add del">
          <ac:chgData name="Ken Merrihew" userId="bcb7a1e886d99f07" providerId="LiveId" clId="{30E5C55B-EBB9-4064-AC82-D62A6F8C2126}" dt="2019-11-05T20:55:48.746" v="165"/>
          <ac:spMkLst>
            <pc:docMk/>
            <pc:sldMk cId="3519691063" sldId="259"/>
            <ac:spMk id="22" creationId="{AA7ECFAE-D26A-40DE-AB93-FB8242A98CD9}"/>
          </ac:spMkLst>
        </pc:spChg>
        <pc:spChg chg="add del">
          <ac:chgData name="Ken Merrihew" userId="bcb7a1e886d99f07" providerId="LiveId" clId="{30E5C55B-EBB9-4064-AC82-D62A6F8C2126}" dt="2019-11-05T20:55:48.746" v="165"/>
          <ac:spMkLst>
            <pc:docMk/>
            <pc:sldMk cId="3519691063" sldId="259"/>
            <ac:spMk id="29" creationId="{9C882591-FCD3-42D4-801A-BB7D30806897}"/>
          </ac:spMkLst>
        </pc:spChg>
        <pc:spChg chg="add del">
          <ac:chgData name="Ken Merrihew" userId="bcb7a1e886d99f07" providerId="LiveId" clId="{30E5C55B-EBB9-4064-AC82-D62A6F8C2126}" dt="2019-11-05T20:55:48.746" v="165"/>
          <ac:spMkLst>
            <pc:docMk/>
            <pc:sldMk cId="3519691063" sldId="259"/>
            <ac:spMk id="30" creationId="{A076886A-FDF4-45BB-AB6D-B867E6906043}"/>
          </ac:spMkLst>
        </pc:spChg>
        <pc:spChg chg="add del">
          <ac:chgData name="Ken Merrihew" userId="bcb7a1e886d99f07" providerId="LiveId" clId="{30E5C55B-EBB9-4064-AC82-D62A6F8C2126}" dt="2019-11-05T20:55:48.746" v="165"/>
          <ac:spMkLst>
            <pc:docMk/>
            <pc:sldMk cId="3519691063" sldId="259"/>
            <ac:spMk id="31" creationId="{E8E3E0BE-B053-4AF1-A3C1-5BC244990EE8}"/>
          </ac:spMkLst>
        </pc:spChg>
        <pc:spChg chg="add del">
          <ac:chgData name="Ken Merrihew" userId="bcb7a1e886d99f07" providerId="LiveId" clId="{30E5C55B-EBB9-4064-AC82-D62A6F8C2126}" dt="2019-11-05T20:55:48.746" v="165"/>
          <ac:spMkLst>
            <pc:docMk/>
            <pc:sldMk cId="3519691063" sldId="259"/>
            <ac:spMk id="32" creationId="{2B70F0CE-1D18-4B98-B18A-04703FB18A1A}"/>
          </ac:spMkLst>
        </pc:spChg>
        <pc:spChg chg="add del">
          <ac:chgData name="Ken Merrihew" userId="bcb7a1e886d99f07" providerId="LiveId" clId="{30E5C55B-EBB9-4064-AC82-D62A6F8C2126}" dt="2019-11-05T20:55:48.746" v="165"/>
          <ac:spMkLst>
            <pc:docMk/>
            <pc:sldMk cId="3519691063" sldId="259"/>
            <ac:spMk id="33" creationId="{F7DE2FFE-B684-49AF-B84B-523759CFD18E}"/>
          </ac:spMkLst>
        </pc:spChg>
        <pc:spChg chg="add del">
          <ac:chgData name="Ken Merrihew" userId="bcb7a1e886d99f07" providerId="LiveId" clId="{30E5C55B-EBB9-4064-AC82-D62A6F8C2126}" dt="2019-11-05T20:55:48.746" v="165"/>
          <ac:spMkLst>
            <pc:docMk/>
            <pc:sldMk cId="3519691063" sldId="259"/>
            <ac:spMk id="34" creationId="{5829B539-1135-436D-8EDE-8D92720B76A1}"/>
          </ac:spMkLst>
        </pc:spChg>
        <pc:spChg chg="add del">
          <ac:chgData name="Ken Merrihew" userId="bcb7a1e886d99f07" providerId="LiveId" clId="{30E5C55B-EBB9-4064-AC82-D62A6F8C2126}" dt="2019-11-05T20:55:48.746" v="165"/>
          <ac:spMkLst>
            <pc:docMk/>
            <pc:sldMk cId="3519691063" sldId="259"/>
            <ac:spMk id="38" creationId="{68CC8B26-85EC-48BF-9D50-6F61645D01EF}"/>
          </ac:spMkLst>
        </pc:spChg>
        <pc:spChg chg="add del">
          <ac:chgData name="Ken Merrihew" userId="bcb7a1e886d99f07" providerId="LiveId" clId="{30E5C55B-EBB9-4064-AC82-D62A6F8C2126}" dt="2019-11-05T20:55:48.746" v="165"/>
          <ac:spMkLst>
            <pc:docMk/>
            <pc:sldMk cId="3519691063" sldId="259"/>
            <ac:spMk id="40" creationId="{1B722EAF-C3ED-4A33-8C04-7C77C4898735}"/>
          </ac:spMkLst>
        </pc:spChg>
        <pc:cxnChg chg="add del">
          <ac:chgData name="Ken Merrihew" userId="bcb7a1e886d99f07" providerId="LiveId" clId="{30E5C55B-EBB9-4064-AC82-D62A6F8C2126}" dt="2019-11-05T20:55:48.746" v="165"/>
          <ac:cxnSpMkLst>
            <pc:docMk/>
            <pc:sldMk cId="3519691063" sldId="259"/>
            <ac:cxnSpMk id="16" creationId="{7A266E61-13AD-400E-A02E-6C7BE9E57C5A}"/>
          </ac:cxnSpMkLst>
        </pc:cxnChg>
        <pc:cxnChg chg="add del">
          <ac:chgData name="Ken Merrihew" userId="bcb7a1e886d99f07" providerId="LiveId" clId="{30E5C55B-EBB9-4064-AC82-D62A6F8C2126}" dt="2019-11-05T20:55:48.746" v="165"/>
          <ac:cxnSpMkLst>
            <pc:docMk/>
            <pc:sldMk cId="3519691063" sldId="259"/>
            <ac:cxnSpMk id="18" creationId="{1207A2D3-7F96-4266-AEE9-6227E06237D9}"/>
          </ac:cxnSpMkLst>
        </pc:cxnChg>
        <pc:cxnChg chg="add del">
          <ac:chgData name="Ken Merrihew" userId="bcb7a1e886d99f07" providerId="LiveId" clId="{30E5C55B-EBB9-4064-AC82-D62A6F8C2126}" dt="2019-11-05T20:55:48.746" v="165"/>
          <ac:cxnSpMkLst>
            <pc:docMk/>
            <pc:sldMk cId="3519691063" sldId="259"/>
            <ac:cxnSpMk id="23" creationId="{49B3A1F1-8769-45FA-9B66-0DF534B2FEFF}"/>
          </ac:cxnSpMkLst>
        </pc:cxnChg>
        <pc:cxnChg chg="add del">
          <ac:chgData name="Ken Merrihew" userId="bcb7a1e886d99f07" providerId="LiveId" clId="{30E5C55B-EBB9-4064-AC82-D62A6F8C2126}" dt="2019-11-05T20:55:48.746" v="165"/>
          <ac:cxnSpMkLst>
            <pc:docMk/>
            <pc:sldMk cId="3519691063" sldId="259"/>
            <ac:cxnSpMk id="24" creationId="{9E77E506-98FF-4F1E-A04D-7406252D2AA1}"/>
          </ac:cxnSpMkLst>
        </pc:cxnChg>
        <pc:cxnChg chg="add del">
          <ac:chgData name="Ken Merrihew" userId="bcb7a1e886d99f07" providerId="LiveId" clId="{30E5C55B-EBB9-4064-AC82-D62A6F8C2126}" dt="2019-11-05T20:55:48.746" v="165"/>
          <ac:cxnSpMkLst>
            <pc:docMk/>
            <pc:sldMk cId="3519691063" sldId="259"/>
            <ac:cxnSpMk id="25" creationId="{11FF1B89-4B6A-415D-9259-7555281D5BB0}"/>
          </ac:cxnSpMkLst>
        </pc:cxnChg>
        <pc:cxnChg chg="add del">
          <ac:chgData name="Ken Merrihew" userId="bcb7a1e886d99f07" providerId="LiveId" clId="{30E5C55B-EBB9-4064-AC82-D62A6F8C2126}" dt="2019-11-05T20:55:48.746" v="165"/>
          <ac:cxnSpMkLst>
            <pc:docMk/>
            <pc:sldMk cId="3519691063" sldId="259"/>
            <ac:cxnSpMk id="26" creationId="{A02A38B0-30FA-4B99-8BE9-F347CDC20282}"/>
          </ac:cxnSpMkLst>
        </pc:cxnChg>
        <pc:cxnChg chg="add del">
          <ac:chgData name="Ken Merrihew" userId="bcb7a1e886d99f07" providerId="LiveId" clId="{30E5C55B-EBB9-4064-AC82-D62A6F8C2126}" dt="2019-11-05T20:55:48.746" v="165"/>
          <ac:cxnSpMkLst>
            <pc:docMk/>
            <pc:sldMk cId="3519691063" sldId="259"/>
            <ac:cxnSpMk id="27" creationId="{E6FC5AF8-850F-4431-9839-EF49EC8396B6}"/>
          </ac:cxnSpMkLst>
        </pc:cxnChg>
        <pc:cxnChg chg="add del">
          <ac:chgData name="Ken Merrihew" userId="bcb7a1e886d99f07" providerId="LiveId" clId="{30E5C55B-EBB9-4064-AC82-D62A6F8C2126}" dt="2019-11-05T20:55:48.746" v="165"/>
          <ac:cxnSpMkLst>
            <pc:docMk/>
            <pc:sldMk cId="3519691063" sldId="259"/>
            <ac:cxnSpMk id="28" creationId="{50333505-3F30-455F-A7A3-5D359448B2C7}"/>
          </ac:cxnSpMkLst>
        </pc:cxnChg>
        <pc:cxnChg chg="add del">
          <ac:chgData name="Ken Merrihew" userId="bcb7a1e886d99f07" providerId="LiveId" clId="{30E5C55B-EBB9-4064-AC82-D62A6F8C2126}" dt="2019-11-05T20:55:48.746" v="165"/>
          <ac:cxnSpMkLst>
            <pc:docMk/>
            <pc:sldMk cId="3519691063" sldId="259"/>
            <ac:cxnSpMk id="35" creationId="{B55A7781-B485-4091-9E09-DE684E7EED04}"/>
          </ac:cxnSpMkLst>
        </pc:cxnChg>
        <pc:cxnChg chg="add del">
          <ac:chgData name="Ken Merrihew" userId="bcb7a1e886d99f07" providerId="LiveId" clId="{30E5C55B-EBB9-4064-AC82-D62A6F8C2126}" dt="2019-11-05T20:55:48.746" v="165"/>
          <ac:cxnSpMkLst>
            <pc:docMk/>
            <pc:sldMk cId="3519691063" sldId="259"/>
            <ac:cxnSpMk id="36" creationId="{CD0F79A0-FB30-4CDD-908D-7BAE288E7FA6}"/>
          </ac:cxnSpMkLst>
        </pc:cxnChg>
        <pc:cxnChg chg="add del">
          <ac:chgData name="Ken Merrihew" userId="bcb7a1e886d99f07" providerId="LiveId" clId="{30E5C55B-EBB9-4064-AC82-D62A6F8C2126}" dt="2019-11-05T20:55:48.746" v="165"/>
          <ac:cxnSpMkLst>
            <pc:docMk/>
            <pc:sldMk cId="3519691063" sldId="259"/>
            <ac:cxnSpMk id="37" creationId="{C41C79A7-05F0-4BC9-8117-15BA7CDC53F1}"/>
          </ac:cxnSpMkLst>
        </pc:cxnChg>
        <pc:cxnChg chg="add del">
          <ac:chgData name="Ken Merrihew" userId="bcb7a1e886d99f07" providerId="LiveId" clId="{30E5C55B-EBB9-4064-AC82-D62A6F8C2126}" dt="2019-11-05T20:55:48.746" v="165"/>
          <ac:cxnSpMkLst>
            <pc:docMk/>
            <pc:sldMk cId="3519691063" sldId="259"/>
            <ac:cxnSpMk id="39" creationId="{8ECD7974-3632-409D-9EF5-60FAB24BEB08}"/>
          </ac:cxnSpMkLst>
        </pc:cxnChg>
      </pc:sldChg>
      <pc:sldChg chg="del">
        <pc:chgData name="Ken Merrihew" userId="bcb7a1e886d99f07" providerId="LiveId" clId="{30E5C55B-EBB9-4064-AC82-D62A6F8C2126}" dt="2019-11-14T00:16:12.551" v="2689" actId="2696"/>
        <pc:sldMkLst>
          <pc:docMk/>
          <pc:sldMk cId="2246120028" sldId="260"/>
        </pc:sldMkLst>
      </pc:sldChg>
      <pc:sldChg chg="del">
        <pc:chgData name="Ken Merrihew" userId="bcb7a1e886d99f07" providerId="LiveId" clId="{30E5C55B-EBB9-4064-AC82-D62A6F8C2126}" dt="2019-11-14T00:16:14.020" v="2690" actId="2696"/>
        <pc:sldMkLst>
          <pc:docMk/>
          <pc:sldMk cId="2265245699" sldId="261"/>
        </pc:sldMkLst>
      </pc:sldChg>
      <pc:sldChg chg="addSp modSp modAnim">
        <pc:chgData name="Ken Merrihew" userId="bcb7a1e886d99f07" providerId="LiveId" clId="{30E5C55B-EBB9-4064-AC82-D62A6F8C2126}" dt="2019-11-13T23:02:23.428" v="2669"/>
        <pc:sldMkLst>
          <pc:docMk/>
          <pc:sldMk cId="1640974238" sldId="262"/>
        </pc:sldMkLst>
        <pc:spChg chg="add mod ord">
          <ac:chgData name="Ken Merrihew" userId="bcb7a1e886d99f07" providerId="LiveId" clId="{30E5C55B-EBB9-4064-AC82-D62A6F8C2126}" dt="2019-11-13T23:01:50.011" v="2637" actId="1035"/>
          <ac:spMkLst>
            <pc:docMk/>
            <pc:sldMk cId="1640974238" sldId="262"/>
            <ac:spMk id="5" creationId="{2BCF6297-42C5-4AF3-ACEA-ABA439D2133D}"/>
          </ac:spMkLst>
        </pc:spChg>
        <pc:spChg chg="mod">
          <ac:chgData name="Ken Merrihew" userId="bcb7a1e886d99f07" providerId="LiveId" clId="{30E5C55B-EBB9-4064-AC82-D62A6F8C2126}" dt="2019-11-13T23:01:54.521" v="2665" actId="1036"/>
          <ac:spMkLst>
            <pc:docMk/>
            <pc:sldMk cId="1640974238" sldId="262"/>
            <ac:spMk id="7" creationId="{3AFC4F34-9F16-441C-B21F-A6E3C6FDA41D}"/>
          </ac:spMkLst>
        </pc:spChg>
      </pc:sldChg>
      <pc:sldChg chg="modAnim">
        <pc:chgData name="Ken Merrihew" userId="bcb7a1e886d99f07" providerId="LiveId" clId="{30E5C55B-EBB9-4064-AC82-D62A6F8C2126}" dt="2019-11-05T21:35:09.040" v="2173"/>
        <pc:sldMkLst>
          <pc:docMk/>
          <pc:sldMk cId="538265323" sldId="264"/>
        </pc:sldMkLst>
      </pc:sldChg>
      <pc:sldChg chg="modSp modAnim">
        <pc:chgData name="Ken Merrihew" userId="bcb7a1e886d99f07" providerId="LiveId" clId="{30E5C55B-EBB9-4064-AC82-D62A6F8C2126}" dt="2019-11-14T00:14:41.726" v="2688"/>
        <pc:sldMkLst>
          <pc:docMk/>
          <pc:sldMk cId="290175877" sldId="265"/>
        </pc:sldMkLst>
        <pc:spChg chg="mod">
          <ac:chgData name="Ken Merrihew" userId="bcb7a1e886d99f07" providerId="LiveId" clId="{30E5C55B-EBB9-4064-AC82-D62A6F8C2126}" dt="2019-11-11T16:42:45.852" v="2497" actId="207"/>
          <ac:spMkLst>
            <pc:docMk/>
            <pc:sldMk cId="290175877" sldId="265"/>
            <ac:spMk id="10" creationId="{4EE9D88E-31E5-4CA9-902F-1C1D02B85C6F}"/>
          </ac:spMkLst>
        </pc:spChg>
      </pc:sldChg>
      <pc:sldChg chg="addSp delSp modSp modAnim">
        <pc:chgData name="Ken Merrihew" userId="bcb7a1e886d99f07" providerId="LiveId" clId="{30E5C55B-EBB9-4064-AC82-D62A6F8C2126}" dt="2019-11-11T20:53:57.673" v="2528"/>
        <pc:sldMkLst>
          <pc:docMk/>
          <pc:sldMk cId="4032262197" sldId="267"/>
        </pc:sldMkLst>
        <pc:spChg chg="mod topLvl">
          <ac:chgData name="Ken Merrihew" userId="bcb7a1e886d99f07" providerId="LiveId" clId="{30E5C55B-EBB9-4064-AC82-D62A6F8C2126}" dt="2019-11-11T16:39:13.118" v="2489" actId="164"/>
          <ac:spMkLst>
            <pc:docMk/>
            <pc:sldMk cId="4032262197" sldId="267"/>
            <ac:spMk id="3" creationId="{F762ED5B-34FC-430E-A251-176240D0ACCB}"/>
          </ac:spMkLst>
        </pc:spChg>
        <pc:spChg chg="mod topLvl">
          <ac:chgData name="Ken Merrihew" userId="bcb7a1e886d99f07" providerId="LiveId" clId="{30E5C55B-EBB9-4064-AC82-D62A6F8C2126}" dt="2019-11-11T16:39:13.118" v="2489" actId="164"/>
          <ac:spMkLst>
            <pc:docMk/>
            <pc:sldMk cId="4032262197" sldId="267"/>
            <ac:spMk id="5" creationId="{7FA05936-660A-40AC-8C5A-1A6AFB1059AD}"/>
          </ac:spMkLst>
        </pc:spChg>
        <pc:spChg chg="mod">
          <ac:chgData name="Ken Merrihew" userId="bcb7a1e886d99f07" providerId="LiveId" clId="{30E5C55B-EBB9-4064-AC82-D62A6F8C2126}" dt="2019-11-11T20:50:11.821" v="2526" actId="1582"/>
          <ac:spMkLst>
            <pc:docMk/>
            <pc:sldMk cId="4032262197" sldId="267"/>
            <ac:spMk id="8" creationId="{55F80A25-2D7D-4A3F-B8C7-34BD07AAF2ED}"/>
          </ac:spMkLst>
        </pc:spChg>
        <pc:spChg chg="add del">
          <ac:chgData name="Ken Merrihew" userId="bcb7a1e886d99f07" providerId="LiveId" clId="{30E5C55B-EBB9-4064-AC82-D62A6F8C2126}" dt="2019-11-11T20:49:47.359" v="2525"/>
          <ac:spMkLst>
            <pc:docMk/>
            <pc:sldMk cId="4032262197" sldId="267"/>
            <ac:spMk id="15" creationId="{518436F7-8716-4E61-B5D9-CF99B32E022D}"/>
          </ac:spMkLst>
        </pc:spChg>
        <pc:grpChg chg="add mod">
          <ac:chgData name="Ken Merrihew" userId="bcb7a1e886d99f07" providerId="LiveId" clId="{30E5C55B-EBB9-4064-AC82-D62A6F8C2126}" dt="2019-11-11T16:39:13.118" v="2489" actId="164"/>
          <ac:grpSpMkLst>
            <pc:docMk/>
            <pc:sldMk cId="4032262197" sldId="267"/>
            <ac:grpSpMk id="7" creationId="{59DAE3D8-209C-4DD8-AE07-2F813FB3B0D0}"/>
          </ac:grpSpMkLst>
        </pc:grpChg>
        <pc:grpChg chg="del">
          <ac:chgData name="Ken Merrihew" userId="bcb7a1e886d99f07" providerId="LiveId" clId="{30E5C55B-EBB9-4064-AC82-D62A6F8C2126}" dt="2019-11-11T16:38:51.417" v="2487" actId="165"/>
          <ac:grpSpMkLst>
            <pc:docMk/>
            <pc:sldMk cId="4032262197" sldId="267"/>
            <ac:grpSpMk id="10" creationId="{AD78553E-E47E-4D5B-99D4-FA865EC0CBD2}"/>
          </ac:grpSpMkLst>
        </pc:grpChg>
      </pc:sldChg>
      <pc:sldChg chg="modSp">
        <pc:chgData name="Ken Merrihew" userId="bcb7a1e886d99f07" providerId="LiveId" clId="{30E5C55B-EBB9-4064-AC82-D62A6F8C2126}" dt="2019-11-13T23:34:15.010" v="2679" actId="207"/>
        <pc:sldMkLst>
          <pc:docMk/>
          <pc:sldMk cId="465956589" sldId="269"/>
        </pc:sldMkLst>
        <pc:spChg chg="mod">
          <ac:chgData name="Ken Merrihew" userId="bcb7a1e886d99f07" providerId="LiveId" clId="{30E5C55B-EBB9-4064-AC82-D62A6F8C2126}" dt="2019-11-13T23:34:15.010" v="2679" actId="207"/>
          <ac:spMkLst>
            <pc:docMk/>
            <pc:sldMk cId="465956589" sldId="269"/>
            <ac:spMk id="7" creationId="{3AFC4F34-9F16-441C-B21F-A6E3C6FDA41D}"/>
          </ac:spMkLst>
        </pc:spChg>
      </pc:sldChg>
      <pc:sldChg chg="modSp">
        <pc:chgData name="Ken Merrihew" userId="bcb7a1e886d99f07" providerId="LiveId" clId="{30E5C55B-EBB9-4064-AC82-D62A6F8C2126}" dt="2019-11-11T17:11:24.605" v="2515"/>
        <pc:sldMkLst>
          <pc:docMk/>
          <pc:sldMk cId="143505567" sldId="272"/>
        </pc:sldMkLst>
        <pc:spChg chg="mod">
          <ac:chgData name="Ken Merrihew" userId="bcb7a1e886d99f07" providerId="LiveId" clId="{30E5C55B-EBB9-4064-AC82-D62A6F8C2126}" dt="2019-11-11T17:11:24.605" v="2515"/>
          <ac:spMkLst>
            <pc:docMk/>
            <pc:sldMk cId="143505567" sldId="272"/>
            <ac:spMk id="7" creationId="{3AFC4F34-9F16-441C-B21F-A6E3C6FDA41D}"/>
          </ac:spMkLst>
        </pc:spChg>
      </pc:sldChg>
      <pc:sldChg chg="modSp">
        <pc:chgData name="Ken Merrihew" userId="bcb7a1e886d99f07" providerId="LiveId" clId="{30E5C55B-EBB9-4064-AC82-D62A6F8C2126}" dt="2019-11-11T17:11:34.923" v="2517" actId="255"/>
        <pc:sldMkLst>
          <pc:docMk/>
          <pc:sldMk cId="110480070" sldId="274"/>
        </pc:sldMkLst>
        <pc:spChg chg="mod">
          <ac:chgData name="Ken Merrihew" userId="bcb7a1e886d99f07" providerId="LiveId" clId="{30E5C55B-EBB9-4064-AC82-D62A6F8C2126}" dt="2019-11-11T17:11:34.923" v="2517" actId="255"/>
          <ac:spMkLst>
            <pc:docMk/>
            <pc:sldMk cId="110480070" sldId="274"/>
            <ac:spMk id="7" creationId="{3AFC4F34-9F16-441C-B21F-A6E3C6FDA41D}"/>
          </ac:spMkLst>
        </pc:spChg>
      </pc:sldChg>
      <pc:sldChg chg="del">
        <pc:chgData name="Ken Merrihew" userId="bcb7a1e886d99f07" providerId="LiveId" clId="{30E5C55B-EBB9-4064-AC82-D62A6F8C2126}" dt="2019-11-11T17:15:35.647" v="2518" actId="2696"/>
        <pc:sldMkLst>
          <pc:docMk/>
          <pc:sldMk cId="1065915067" sldId="278"/>
        </pc:sldMkLst>
      </pc:sldChg>
      <pc:sldChg chg="del">
        <pc:chgData name="Ken Merrihew" userId="bcb7a1e886d99f07" providerId="LiveId" clId="{30E5C55B-EBB9-4064-AC82-D62A6F8C2126}" dt="2019-11-11T17:15:36.602" v="2519" actId="2696"/>
        <pc:sldMkLst>
          <pc:docMk/>
          <pc:sldMk cId="4205293887" sldId="279"/>
        </pc:sldMkLst>
      </pc:sldChg>
      <pc:sldChg chg="addSp delSp modSp add del delAnim modAnim">
        <pc:chgData name="Ken Merrihew" userId="bcb7a1e886d99f07" providerId="LiveId" clId="{30E5C55B-EBB9-4064-AC82-D62A6F8C2126}" dt="2019-11-05T21:33:16.002" v="2168" actId="2696"/>
        <pc:sldMkLst>
          <pc:docMk/>
          <pc:sldMk cId="3920168414" sldId="280"/>
        </pc:sldMkLst>
        <pc:spChg chg="del">
          <ac:chgData name="Ken Merrihew" userId="bcb7a1e886d99f07" providerId="LiveId" clId="{30E5C55B-EBB9-4064-AC82-D62A6F8C2126}" dt="2019-11-05T20:41:32.426" v="1" actId="478"/>
          <ac:spMkLst>
            <pc:docMk/>
            <pc:sldMk cId="3920168414" sldId="280"/>
            <ac:spMk id="9" creationId="{A3F6F9FF-3464-4C83-9EE3-79E49F5C5986}"/>
          </ac:spMkLst>
        </pc:spChg>
        <pc:spChg chg="del">
          <ac:chgData name="Ken Merrihew" userId="bcb7a1e886d99f07" providerId="LiveId" clId="{30E5C55B-EBB9-4064-AC82-D62A6F8C2126}" dt="2019-11-05T20:41:32.426" v="1" actId="478"/>
          <ac:spMkLst>
            <pc:docMk/>
            <pc:sldMk cId="3920168414" sldId="280"/>
            <ac:spMk id="10" creationId="{9FF8BC15-7762-400B-BC18-88211912C972}"/>
          </ac:spMkLst>
        </pc:spChg>
        <pc:spChg chg="del">
          <ac:chgData name="Ken Merrihew" userId="bcb7a1e886d99f07" providerId="LiveId" clId="{30E5C55B-EBB9-4064-AC82-D62A6F8C2126}" dt="2019-11-05T20:41:32.426" v="1" actId="478"/>
          <ac:spMkLst>
            <pc:docMk/>
            <pc:sldMk cId="3920168414" sldId="280"/>
            <ac:spMk id="11" creationId="{EEDC5D06-F735-4096-91A3-398CAA490772}"/>
          </ac:spMkLst>
        </pc:spChg>
        <pc:spChg chg="del">
          <ac:chgData name="Ken Merrihew" userId="bcb7a1e886d99f07" providerId="LiveId" clId="{30E5C55B-EBB9-4064-AC82-D62A6F8C2126}" dt="2019-11-05T20:41:32.426" v="1" actId="478"/>
          <ac:spMkLst>
            <pc:docMk/>
            <pc:sldMk cId="3920168414" sldId="280"/>
            <ac:spMk id="12" creationId="{561EB572-0C1D-421F-8D82-31FCCC934F26}"/>
          </ac:spMkLst>
        </pc:spChg>
        <pc:spChg chg="del">
          <ac:chgData name="Ken Merrihew" userId="bcb7a1e886d99f07" providerId="LiveId" clId="{30E5C55B-EBB9-4064-AC82-D62A6F8C2126}" dt="2019-11-05T20:41:32.426" v="1" actId="478"/>
          <ac:spMkLst>
            <pc:docMk/>
            <pc:sldMk cId="3920168414" sldId="280"/>
            <ac:spMk id="14" creationId="{1B657CB1-4B0F-4EFC-A1CE-6EB4C557720C}"/>
          </ac:spMkLst>
        </pc:spChg>
        <pc:spChg chg="add del">
          <ac:chgData name="Ken Merrihew" userId="bcb7a1e886d99f07" providerId="LiveId" clId="{30E5C55B-EBB9-4064-AC82-D62A6F8C2126}" dt="2019-11-05T20:55:42.474" v="164" actId="478"/>
          <ac:spMkLst>
            <pc:docMk/>
            <pc:sldMk cId="3920168414" sldId="280"/>
            <ac:spMk id="22" creationId="{ADA0C27D-2D1E-497E-9874-843E214DFF84}"/>
          </ac:spMkLst>
        </pc:spChg>
        <pc:spChg chg="add del mod">
          <ac:chgData name="Ken Merrihew" userId="bcb7a1e886d99f07" providerId="LiveId" clId="{30E5C55B-EBB9-4064-AC82-D62A6F8C2126}" dt="2019-11-05T20:55:42.474" v="164" actId="478"/>
          <ac:spMkLst>
            <pc:docMk/>
            <pc:sldMk cId="3920168414" sldId="280"/>
            <ac:spMk id="23" creationId="{5C9D3254-6710-49A6-A8E2-54BE35C230D4}"/>
          </ac:spMkLst>
        </pc:spChg>
        <pc:spChg chg="add del">
          <ac:chgData name="Ken Merrihew" userId="bcb7a1e886d99f07" providerId="LiveId" clId="{30E5C55B-EBB9-4064-AC82-D62A6F8C2126}" dt="2019-11-05T20:55:42.474" v="164" actId="478"/>
          <ac:spMkLst>
            <pc:docMk/>
            <pc:sldMk cId="3920168414" sldId="280"/>
            <ac:spMk id="32" creationId="{6A09FCC8-5A4A-466F-A5E7-0062911FCF26}"/>
          </ac:spMkLst>
        </pc:spChg>
        <pc:spChg chg="add del">
          <ac:chgData name="Ken Merrihew" userId="bcb7a1e886d99f07" providerId="LiveId" clId="{30E5C55B-EBB9-4064-AC82-D62A6F8C2126}" dt="2019-11-05T20:55:42.474" v="164" actId="478"/>
          <ac:spMkLst>
            <pc:docMk/>
            <pc:sldMk cId="3920168414" sldId="280"/>
            <ac:spMk id="33" creationId="{52F38A9E-1D40-4371-89A1-EB11302BA6E5}"/>
          </ac:spMkLst>
        </pc:spChg>
        <pc:spChg chg="add del">
          <ac:chgData name="Ken Merrihew" userId="bcb7a1e886d99f07" providerId="LiveId" clId="{30E5C55B-EBB9-4064-AC82-D62A6F8C2126}" dt="2019-11-05T20:55:42.474" v="164" actId="478"/>
          <ac:spMkLst>
            <pc:docMk/>
            <pc:sldMk cId="3920168414" sldId="280"/>
            <ac:spMk id="34" creationId="{4F67AEDE-4BF2-4501-A298-28771BC600EE}"/>
          </ac:spMkLst>
        </pc:spChg>
        <pc:spChg chg="add del">
          <ac:chgData name="Ken Merrihew" userId="bcb7a1e886d99f07" providerId="LiveId" clId="{30E5C55B-EBB9-4064-AC82-D62A6F8C2126}" dt="2019-11-05T20:55:42.474" v="164" actId="478"/>
          <ac:spMkLst>
            <pc:docMk/>
            <pc:sldMk cId="3920168414" sldId="280"/>
            <ac:spMk id="35" creationId="{FC7B9E80-038E-4907-8B9F-790191D49F68}"/>
          </ac:spMkLst>
        </pc:spChg>
        <pc:spChg chg="add del">
          <ac:chgData name="Ken Merrihew" userId="bcb7a1e886d99f07" providerId="LiveId" clId="{30E5C55B-EBB9-4064-AC82-D62A6F8C2126}" dt="2019-11-05T20:55:42.474" v="164" actId="478"/>
          <ac:spMkLst>
            <pc:docMk/>
            <pc:sldMk cId="3920168414" sldId="280"/>
            <ac:spMk id="36" creationId="{772DF1FF-904E-4249-8515-6B6029C407C3}"/>
          </ac:spMkLst>
        </pc:spChg>
        <pc:spChg chg="add del">
          <ac:chgData name="Ken Merrihew" userId="bcb7a1e886d99f07" providerId="LiveId" clId="{30E5C55B-EBB9-4064-AC82-D62A6F8C2126}" dt="2019-11-05T20:55:42.474" v="164" actId="478"/>
          <ac:spMkLst>
            <pc:docMk/>
            <pc:sldMk cId="3920168414" sldId="280"/>
            <ac:spMk id="37" creationId="{6288090A-F8B8-4249-B042-11E9EC630D27}"/>
          </ac:spMkLst>
        </pc:spChg>
        <pc:spChg chg="add del">
          <ac:chgData name="Ken Merrihew" userId="bcb7a1e886d99f07" providerId="LiveId" clId="{30E5C55B-EBB9-4064-AC82-D62A6F8C2126}" dt="2019-11-05T20:55:42.474" v="164" actId="478"/>
          <ac:spMkLst>
            <pc:docMk/>
            <pc:sldMk cId="3920168414" sldId="280"/>
            <ac:spMk id="38" creationId="{9987E960-2BA7-4660-8B45-E888E961C468}"/>
          </ac:spMkLst>
        </pc:spChg>
        <pc:spChg chg="add del">
          <ac:chgData name="Ken Merrihew" userId="bcb7a1e886d99f07" providerId="LiveId" clId="{30E5C55B-EBB9-4064-AC82-D62A6F8C2126}" dt="2019-11-05T20:55:42.474" v="164" actId="478"/>
          <ac:spMkLst>
            <pc:docMk/>
            <pc:sldMk cId="3920168414" sldId="280"/>
            <ac:spMk id="39" creationId="{FCA1AB51-4D20-46DC-AB70-2FFEACB0C8E1}"/>
          </ac:spMkLst>
        </pc:spChg>
        <pc:spChg chg="add del">
          <ac:chgData name="Ken Merrihew" userId="bcb7a1e886d99f07" providerId="LiveId" clId="{30E5C55B-EBB9-4064-AC82-D62A6F8C2126}" dt="2019-11-05T20:55:42.474" v="164" actId="478"/>
          <ac:spMkLst>
            <pc:docMk/>
            <pc:sldMk cId="3920168414" sldId="280"/>
            <ac:spMk id="40" creationId="{918630D9-CB54-401F-8171-019005451972}"/>
          </ac:spMkLst>
        </pc:spChg>
        <pc:spChg chg="add del">
          <ac:chgData name="Ken Merrihew" userId="bcb7a1e886d99f07" providerId="LiveId" clId="{30E5C55B-EBB9-4064-AC82-D62A6F8C2126}" dt="2019-11-05T20:55:42.474" v="164" actId="478"/>
          <ac:spMkLst>
            <pc:docMk/>
            <pc:sldMk cId="3920168414" sldId="280"/>
            <ac:spMk id="41" creationId="{33B54392-8EDD-4CBC-A12A-284B7A760992}"/>
          </ac:spMkLst>
        </pc:spChg>
        <pc:spChg chg="add del">
          <ac:chgData name="Ken Merrihew" userId="bcb7a1e886d99f07" providerId="LiveId" clId="{30E5C55B-EBB9-4064-AC82-D62A6F8C2126}" dt="2019-11-05T20:55:42.474" v="164" actId="478"/>
          <ac:spMkLst>
            <pc:docMk/>
            <pc:sldMk cId="3920168414" sldId="280"/>
            <ac:spMk id="42" creationId="{A510532A-10A2-40D5-A6E9-BD819A3679F4}"/>
          </ac:spMkLst>
        </pc:spChg>
        <pc:spChg chg="add del mod">
          <ac:chgData name="Ken Merrihew" userId="bcb7a1e886d99f07" providerId="LiveId" clId="{30E5C55B-EBB9-4064-AC82-D62A6F8C2126}" dt="2019-11-05T20:55:42.474" v="164" actId="478"/>
          <ac:spMkLst>
            <pc:docMk/>
            <pc:sldMk cId="3920168414" sldId="280"/>
            <ac:spMk id="43" creationId="{D36D3662-C30E-42EF-AE5D-8DD0863DDE4A}"/>
          </ac:spMkLst>
        </pc:spChg>
        <pc:spChg chg="add del mod">
          <ac:chgData name="Ken Merrihew" userId="bcb7a1e886d99f07" providerId="LiveId" clId="{30E5C55B-EBB9-4064-AC82-D62A6F8C2126}" dt="2019-11-05T20:55:42.474" v="164" actId="478"/>
          <ac:spMkLst>
            <pc:docMk/>
            <pc:sldMk cId="3920168414" sldId="280"/>
            <ac:spMk id="45" creationId="{3D15C26F-F526-4D63-BB12-967604AFB548}"/>
          </ac:spMkLst>
        </pc:spChg>
        <pc:spChg chg="add del">
          <ac:chgData name="Ken Merrihew" userId="bcb7a1e886d99f07" providerId="LiveId" clId="{30E5C55B-EBB9-4064-AC82-D62A6F8C2126}" dt="2019-11-05T20:55:42.474" v="164" actId="478"/>
          <ac:spMkLst>
            <pc:docMk/>
            <pc:sldMk cId="3920168414" sldId="280"/>
            <ac:spMk id="47" creationId="{A5241BE6-08EB-4E77-B5E2-C3AE1846DA5C}"/>
          </ac:spMkLst>
        </pc:spChg>
        <pc:spChg chg="add del">
          <ac:chgData name="Ken Merrihew" userId="bcb7a1e886d99f07" providerId="LiveId" clId="{30E5C55B-EBB9-4064-AC82-D62A6F8C2126}" dt="2019-11-05T20:55:42.474" v="164" actId="478"/>
          <ac:spMkLst>
            <pc:docMk/>
            <pc:sldMk cId="3920168414" sldId="280"/>
            <ac:spMk id="48" creationId="{F9385DCE-10BD-4F8F-8D27-3A046F95B46E}"/>
          </ac:spMkLst>
        </pc:spChg>
        <pc:spChg chg="add del">
          <ac:chgData name="Ken Merrihew" userId="bcb7a1e886d99f07" providerId="LiveId" clId="{30E5C55B-EBB9-4064-AC82-D62A6F8C2126}" dt="2019-11-05T20:55:42.474" v="164" actId="478"/>
          <ac:spMkLst>
            <pc:docMk/>
            <pc:sldMk cId="3920168414" sldId="280"/>
            <ac:spMk id="49" creationId="{E2D2BDEF-E384-40BD-8B72-5EC7E9F53204}"/>
          </ac:spMkLst>
        </pc:spChg>
        <pc:spChg chg="add mod">
          <ac:chgData name="Ken Merrihew" userId="bcb7a1e886d99f07" providerId="LiveId" clId="{30E5C55B-EBB9-4064-AC82-D62A6F8C2126}" dt="2019-11-05T20:56:32.073" v="171" actId="14100"/>
          <ac:spMkLst>
            <pc:docMk/>
            <pc:sldMk cId="3920168414" sldId="280"/>
            <ac:spMk id="50" creationId="{093511ED-4414-47D3-B925-9643756A2F7C}"/>
          </ac:spMkLst>
        </pc:spChg>
        <pc:spChg chg="add mod ord">
          <ac:chgData name="Ken Merrihew" userId="bcb7a1e886d99f07" providerId="LiveId" clId="{30E5C55B-EBB9-4064-AC82-D62A6F8C2126}" dt="2019-11-05T21:01:11.757" v="200" actId="166"/>
          <ac:spMkLst>
            <pc:docMk/>
            <pc:sldMk cId="3920168414" sldId="280"/>
            <ac:spMk id="51" creationId="{7CC9A7B9-66AB-4788-8CD4-0E0BDEF1E7DC}"/>
          </ac:spMkLst>
        </pc:spChg>
        <pc:spChg chg="add">
          <ac:chgData name="Ken Merrihew" userId="bcb7a1e886d99f07" providerId="LiveId" clId="{30E5C55B-EBB9-4064-AC82-D62A6F8C2126}" dt="2019-11-05T20:55:51.440" v="166"/>
          <ac:spMkLst>
            <pc:docMk/>
            <pc:sldMk cId="3920168414" sldId="280"/>
            <ac:spMk id="52" creationId="{3AA45B2C-2C03-4355-B824-08F9EBE55682}"/>
          </ac:spMkLst>
        </pc:spChg>
        <pc:spChg chg="add">
          <ac:chgData name="Ken Merrihew" userId="bcb7a1e886d99f07" providerId="LiveId" clId="{30E5C55B-EBB9-4064-AC82-D62A6F8C2126}" dt="2019-11-05T20:55:51.440" v="166"/>
          <ac:spMkLst>
            <pc:docMk/>
            <pc:sldMk cId="3920168414" sldId="280"/>
            <ac:spMk id="53" creationId="{57C2C011-9BF6-455E-B8EC-E68E832A48BE}"/>
          </ac:spMkLst>
        </pc:spChg>
        <pc:spChg chg="add">
          <ac:chgData name="Ken Merrihew" userId="bcb7a1e886d99f07" providerId="LiveId" clId="{30E5C55B-EBB9-4064-AC82-D62A6F8C2126}" dt="2019-11-05T20:55:51.440" v="166"/>
          <ac:spMkLst>
            <pc:docMk/>
            <pc:sldMk cId="3920168414" sldId="280"/>
            <ac:spMk id="54" creationId="{14A49E9E-4340-4A7C-97E2-EDEB243C06D1}"/>
          </ac:spMkLst>
        </pc:spChg>
        <pc:spChg chg="add">
          <ac:chgData name="Ken Merrihew" userId="bcb7a1e886d99f07" providerId="LiveId" clId="{30E5C55B-EBB9-4064-AC82-D62A6F8C2126}" dt="2019-11-05T20:55:51.440" v="166"/>
          <ac:spMkLst>
            <pc:docMk/>
            <pc:sldMk cId="3920168414" sldId="280"/>
            <ac:spMk id="55" creationId="{F5531BDC-07BC-4055-B97F-032916991576}"/>
          </ac:spMkLst>
        </pc:spChg>
        <pc:spChg chg="add">
          <ac:chgData name="Ken Merrihew" userId="bcb7a1e886d99f07" providerId="LiveId" clId="{30E5C55B-EBB9-4064-AC82-D62A6F8C2126}" dt="2019-11-05T20:55:51.440" v="166"/>
          <ac:spMkLst>
            <pc:docMk/>
            <pc:sldMk cId="3920168414" sldId="280"/>
            <ac:spMk id="56" creationId="{B0C6D2C5-7F0F-4021-B14E-7EE125817A15}"/>
          </ac:spMkLst>
        </pc:spChg>
        <pc:spChg chg="add">
          <ac:chgData name="Ken Merrihew" userId="bcb7a1e886d99f07" providerId="LiveId" clId="{30E5C55B-EBB9-4064-AC82-D62A6F8C2126}" dt="2019-11-05T20:55:51.440" v="166"/>
          <ac:spMkLst>
            <pc:docMk/>
            <pc:sldMk cId="3920168414" sldId="280"/>
            <ac:spMk id="57" creationId="{11851038-27CD-4886-8B89-8F5CD78146B9}"/>
          </ac:spMkLst>
        </pc:spChg>
        <pc:spChg chg="add">
          <ac:chgData name="Ken Merrihew" userId="bcb7a1e886d99f07" providerId="LiveId" clId="{30E5C55B-EBB9-4064-AC82-D62A6F8C2126}" dt="2019-11-05T20:55:51.440" v="166"/>
          <ac:spMkLst>
            <pc:docMk/>
            <pc:sldMk cId="3920168414" sldId="280"/>
            <ac:spMk id="58" creationId="{B3FAF993-A92A-42C9-A67D-AD21A135CFD9}"/>
          </ac:spMkLst>
        </pc:spChg>
        <pc:spChg chg="add">
          <ac:chgData name="Ken Merrihew" userId="bcb7a1e886d99f07" providerId="LiveId" clId="{30E5C55B-EBB9-4064-AC82-D62A6F8C2126}" dt="2019-11-05T20:55:51.440" v="166"/>
          <ac:spMkLst>
            <pc:docMk/>
            <pc:sldMk cId="3920168414" sldId="280"/>
            <ac:spMk id="59" creationId="{EF833812-675F-4850-A117-E44EC82D7B40}"/>
          </ac:spMkLst>
        </pc:spChg>
        <pc:spChg chg="add">
          <ac:chgData name="Ken Merrihew" userId="bcb7a1e886d99f07" providerId="LiveId" clId="{30E5C55B-EBB9-4064-AC82-D62A6F8C2126}" dt="2019-11-05T20:55:51.440" v="166"/>
          <ac:spMkLst>
            <pc:docMk/>
            <pc:sldMk cId="3920168414" sldId="280"/>
            <ac:spMk id="61" creationId="{9225A062-12E3-4616-AF00-7CF888A6E296}"/>
          </ac:spMkLst>
        </pc:spChg>
        <pc:spChg chg="add">
          <ac:chgData name="Ken Merrihew" userId="bcb7a1e886d99f07" providerId="LiveId" clId="{30E5C55B-EBB9-4064-AC82-D62A6F8C2126}" dt="2019-11-05T20:55:51.440" v="166"/>
          <ac:spMkLst>
            <pc:docMk/>
            <pc:sldMk cId="3920168414" sldId="280"/>
            <ac:spMk id="63" creationId="{DA997D8C-3492-41F5-B6C9-C7B0D29A99B3}"/>
          </ac:spMkLst>
        </pc:spChg>
        <pc:spChg chg="add">
          <ac:chgData name="Ken Merrihew" userId="bcb7a1e886d99f07" providerId="LiveId" clId="{30E5C55B-EBB9-4064-AC82-D62A6F8C2126}" dt="2019-11-05T20:55:51.440" v="166"/>
          <ac:spMkLst>
            <pc:docMk/>
            <pc:sldMk cId="3920168414" sldId="280"/>
            <ac:spMk id="64" creationId="{BA099B79-F7B8-4E37-B5E9-39BA849A40EB}"/>
          </ac:spMkLst>
        </pc:spChg>
        <pc:spChg chg="add">
          <ac:chgData name="Ken Merrihew" userId="bcb7a1e886d99f07" providerId="LiveId" clId="{30E5C55B-EBB9-4064-AC82-D62A6F8C2126}" dt="2019-11-05T20:55:51.440" v="166"/>
          <ac:spMkLst>
            <pc:docMk/>
            <pc:sldMk cId="3920168414" sldId="280"/>
            <ac:spMk id="65" creationId="{654DDFA3-7844-43AF-BA72-B524CBA0AA1E}"/>
          </ac:spMkLst>
        </pc:spChg>
        <pc:spChg chg="add mod ord">
          <ac:chgData name="Ken Merrihew" userId="bcb7a1e886d99f07" providerId="LiveId" clId="{30E5C55B-EBB9-4064-AC82-D62A6F8C2126}" dt="2019-11-05T21:00:36.462" v="188" actId="14100"/>
          <ac:spMkLst>
            <pc:docMk/>
            <pc:sldMk cId="3920168414" sldId="280"/>
            <ac:spMk id="66" creationId="{A2D8CA11-6B51-49C3-8F2D-E32DE6F1935D}"/>
          </ac:spMkLst>
        </pc:spChg>
        <pc:spChg chg="add">
          <ac:chgData name="Ken Merrihew" userId="bcb7a1e886d99f07" providerId="LiveId" clId="{30E5C55B-EBB9-4064-AC82-D62A6F8C2126}" dt="2019-11-05T20:55:51.440" v="166"/>
          <ac:spMkLst>
            <pc:docMk/>
            <pc:sldMk cId="3920168414" sldId="280"/>
            <ac:spMk id="73" creationId="{165E55CC-281B-4D05-8597-9A8A739CB261}"/>
          </ac:spMkLst>
        </pc:spChg>
        <pc:spChg chg="add">
          <ac:chgData name="Ken Merrihew" userId="bcb7a1e886d99f07" providerId="LiveId" clId="{30E5C55B-EBB9-4064-AC82-D62A6F8C2126}" dt="2019-11-05T20:55:51.440" v="166"/>
          <ac:spMkLst>
            <pc:docMk/>
            <pc:sldMk cId="3920168414" sldId="280"/>
            <ac:spMk id="74" creationId="{E3019B65-2F7B-4C5F-8878-B20773697AC7}"/>
          </ac:spMkLst>
        </pc:spChg>
        <pc:spChg chg="add">
          <ac:chgData name="Ken Merrihew" userId="bcb7a1e886d99f07" providerId="LiveId" clId="{30E5C55B-EBB9-4064-AC82-D62A6F8C2126}" dt="2019-11-05T20:55:51.440" v="166"/>
          <ac:spMkLst>
            <pc:docMk/>
            <pc:sldMk cId="3920168414" sldId="280"/>
            <ac:spMk id="75" creationId="{DFCF5EBF-1D54-4389-AF88-195095BC49E9}"/>
          </ac:spMkLst>
        </pc:spChg>
        <pc:spChg chg="add">
          <ac:chgData name="Ken Merrihew" userId="bcb7a1e886d99f07" providerId="LiveId" clId="{30E5C55B-EBB9-4064-AC82-D62A6F8C2126}" dt="2019-11-05T20:55:51.440" v="166"/>
          <ac:spMkLst>
            <pc:docMk/>
            <pc:sldMk cId="3920168414" sldId="280"/>
            <ac:spMk id="76" creationId="{1168633D-C464-4128-81D4-B8BCBB6F04BD}"/>
          </ac:spMkLst>
        </pc:spChg>
        <pc:spChg chg="add">
          <ac:chgData name="Ken Merrihew" userId="bcb7a1e886d99f07" providerId="LiveId" clId="{30E5C55B-EBB9-4064-AC82-D62A6F8C2126}" dt="2019-11-05T20:55:51.440" v="166"/>
          <ac:spMkLst>
            <pc:docMk/>
            <pc:sldMk cId="3920168414" sldId="280"/>
            <ac:spMk id="77" creationId="{D9CC5CAD-2743-4A69-A631-5268189EA557}"/>
          </ac:spMkLst>
        </pc:spChg>
        <pc:spChg chg="add mod ord">
          <ac:chgData name="Ken Merrihew" userId="bcb7a1e886d99f07" providerId="LiveId" clId="{30E5C55B-EBB9-4064-AC82-D62A6F8C2126}" dt="2019-11-05T21:00:45.022" v="190" actId="14100"/>
          <ac:spMkLst>
            <pc:docMk/>
            <pc:sldMk cId="3920168414" sldId="280"/>
            <ac:spMk id="78" creationId="{81EC8603-5707-4820-92DD-A9B9C0815060}"/>
          </ac:spMkLst>
        </pc:spChg>
        <pc:spChg chg="add mod">
          <ac:chgData name="Ken Merrihew" userId="bcb7a1e886d99f07" providerId="LiveId" clId="{30E5C55B-EBB9-4064-AC82-D62A6F8C2126}" dt="2019-11-05T21:01:28.197" v="206" actId="1038"/>
          <ac:spMkLst>
            <pc:docMk/>
            <pc:sldMk cId="3920168414" sldId="280"/>
            <ac:spMk id="82" creationId="{D07FA175-3CA0-4B2C-A0DB-1BAC320E8D9A}"/>
          </ac:spMkLst>
        </pc:spChg>
        <pc:spChg chg="add">
          <ac:chgData name="Ken Merrihew" userId="bcb7a1e886d99f07" providerId="LiveId" clId="{30E5C55B-EBB9-4064-AC82-D62A6F8C2126}" dt="2019-11-05T20:55:51.440" v="166"/>
          <ac:spMkLst>
            <pc:docMk/>
            <pc:sldMk cId="3920168414" sldId="280"/>
            <ac:spMk id="84" creationId="{F7BC2788-3A97-4BCC-BE11-42EE0B4744D5}"/>
          </ac:spMkLst>
        </pc:spChg>
        <pc:spChg chg="add mod ord">
          <ac:chgData name="Ken Merrihew" userId="bcb7a1e886d99f07" providerId="LiveId" clId="{30E5C55B-EBB9-4064-AC82-D62A6F8C2126}" dt="2019-11-05T20:57:31.079" v="176" actId="167"/>
          <ac:spMkLst>
            <pc:docMk/>
            <pc:sldMk cId="3920168414" sldId="280"/>
            <ac:spMk id="85" creationId="{A47E5C20-691F-4885-BFE0-CBA5D5A60230}"/>
          </ac:spMkLst>
        </pc:spChg>
        <pc:spChg chg="add mod ord">
          <ac:chgData name="Ken Merrihew" userId="bcb7a1e886d99f07" providerId="LiveId" clId="{30E5C55B-EBB9-4064-AC82-D62A6F8C2126}" dt="2019-11-05T20:58:28.192" v="183" actId="167"/>
          <ac:spMkLst>
            <pc:docMk/>
            <pc:sldMk cId="3920168414" sldId="280"/>
            <ac:spMk id="86" creationId="{38B2915A-C92D-43AC-9E83-43BF27042142}"/>
          </ac:spMkLst>
        </pc:spChg>
        <pc:grpChg chg="del">
          <ac:chgData name="Ken Merrihew" userId="bcb7a1e886d99f07" providerId="LiveId" clId="{30E5C55B-EBB9-4064-AC82-D62A6F8C2126}" dt="2019-11-05T20:41:32.426" v="1" actId="478"/>
          <ac:grpSpMkLst>
            <pc:docMk/>
            <pc:sldMk cId="3920168414" sldId="280"/>
            <ac:grpSpMk id="20" creationId="{75F40715-AE15-49C2-A872-77F644614050}"/>
          </ac:grpSpMkLst>
        </pc:grpChg>
        <pc:picChg chg="del">
          <ac:chgData name="Ken Merrihew" userId="bcb7a1e886d99f07" providerId="LiveId" clId="{30E5C55B-EBB9-4064-AC82-D62A6F8C2126}" dt="2019-11-05T20:41:34.281" v="2" actId="478"/>
          <ac:picMkLst>
            <pc:docMk/>
            <pc:sldMk cId="3920168414" sldId="280"/>
            <ac:picMk id="13" creationId="{F5D0A143-FE55-40F1-9E61-8582E00276CE}"/>
          </ac:picMkLst>
        </pc:picChg>
        <pc:cxnChg chg="del">
          <ac:chgData name="Ken Merrihew" userId="bcb7a1e886d99f07" providerId="LiveId" clId="{30E5C55B-EBB9-4064-AC82-D62A6F8C2126}" dt="2019-11-05T20:41:32.426" v="1" actId="478"/>
          <ac:cxnSpMkLst>
            <pc:docMk/>
            <pc:sldMk cId="3920168414" sldId="280"/>
            <ac:cxnSpMk id="15" creationId="{95777DE4-F85F-4B60-BFAB-738285CE15C8}"/>
          </ac:cxnSpMkLst>
        </pc:cxnChg>
        <pc:cxnChg chg="del">
          <ac:chgData name="Ken Merrihew" userId="bcb7a1e886d99f07" providerId="LiveId" clId="{30E5C55B-EBB9-4064-AC82-D62A6F8C2126}" dt="2019-11-05T20:41:32.426" v="1" actId="478"/>
          <ac:cxnSpMkLst>
            <pc:docMk/>
            <pc:sldMk cId="3920168414" sldId="280"/>
            <ac:cxnSpMk id="16" creationId="{73ACE09B-479C-4B67-B614-2DB30AA9B934}"/>
          </ac:cxnSpMkLst>
        </pc:cxnChg>
        <pc:cxnChg chg="del">
          <ac:chgData name="Ken Merrihew" userId="bcb7a1e886d99f07" providerId="LiveId" clId="{30E5C55B-EBB9-4064-AC82-D62A6F8C2126}" dt="2019-11-05T20:41:32.426" v="1" actId="478"/>
          <ac:cxnSpMkLst>
            <pc:docMk/>
            <pc:sldMk cId="3920168414" sldId="280"/>
            <ac:cxnSpMk id="17" creationId="{B1402C9E-03A2-424D-80F4-1951DC8205DE}"/>
          </ac:cxnSpMkLst>
        </pc:cxnChg>
        <pc:cxnChg chg="del">
          <ac:chgData name="Ken Merrihew" userId="bcb7a1e886d99f07" providerId="LiveId" clId="{30E5C55B-EBB9-4064-AC82-D62A6F8C2126}" dt="2019-11-05T20:41:32.426" v="1" actId="478"/>
          <ac:cxnSpMkLst>
            <pc:docMk/>
            <pc:sldMk cId="3920168414" sldId="280"/>
            <ac:cxnSpMk id="18" creationId="{9F836AF7-5809-49C4-9553-849EB14C6D98}"/>
          </ac:cxnSpMkLst>
        </pc:cxnChg>
        <pc:cxnChg chg="del">
          <ac:chgData name="Ken Merrihew" userId="bcb7a1e886d99f07" providerId="LiveId" clId="{30E5C55B-EBB9-4064-AC82-D62A6F8C2126}" dt="2019-11-05T20:41:32.426" v="1" actId="478"/>
          <ac:cxnSpMkLst>
            <pc:docMk/>
            <pc:sldMk cId="3920168414" sldId="280"/>
            <ac:cxnSpMk id="19" creationId="{2FDF5F80-C0E0-4634-9C90-0C673FAF32C3}"/>
          </ac:cxnSpMkLst>
        </pc:cxnChg>
        <pc:cxnChg chg="add del">
          <ac:chgData name="Ken Merrihew" userId="bcb7a1e886d99f07" providerId="LiveId" clId="{30E5C55B-EBB9-4064-AC82-D62A6F8C2126}" dt="2019-11-05T20:55:42.474" v="164" actId="478"/>
          <ac:cxnSpMkLst>
            <pc:docMk/>
            <pc:sldMk cId="3920168414" sldId="280"/>
            <ac:cxnSpMk id="24" creationId="{AF134C08-A30D-41D0-BCCF-D6F0CD22DFB4}"/>
          </ac:cxnSpMkLst>
        </pc:cxnChg>
        <pc:cxnChg chg="add del">
          <ac:chgData name="Ken Merrihew" userId="bcb7a1e886d99f07" providerId="LiveId" clId="{30E5C55B-EBB9-4064-AC82-D62A6F8C2126}" dt="2019-11-05T20:55:42.474" v="164" actId="478"/>
          <ac:cxnSpMkLst>
            <pc:docMk/>
            <pc:sldMk cId="3920168414" sldId="280"/>
            <ac:cxnSpMk id="25" creationId="{EEBE18CE-9E71-4F76-AA4F-4947E4A56795}"/>
          </ac:cxnSpMkLst>
        </pc:cxnChg>
        <pc:cxnChg chg="add del">
          <ac:chgData name="Ken Merrihew" userId="bcb7a1e886d99f07" providerId="LiveId" clId="{30E5C55B-EBB9-4064-AC82-D62A6F8C2126}" dt="2019-11-05T20:55:42.474" v="164" actId="478"/>
          <ac:cxnSpMkLst>
            <pc:docMk/>
            <pc:sldMk cId="3920168414" sldId="280"/>
            <ac:cxnSpMk id="26" creationId="{30476BA2-66FD-44EE-A836-2DC8F3F34F34}"/>
          </ac:cxnSpMkLst>
        </pc:cxnChg>
        <pc:cxnChg chg="add del">
          <ac:chgData name="Ken Merrihew" userId="bcb7a1e886d99f07" providerId="LiveId" clId="{30E5C55B-EBB9-4064-AC82-D62A6F8C2126}" dt="2019-11-05T20:55:42.474" v="164" actId="478"/>
          <ac:cxnSpMkLst>
            <pc:docMk/>
            <pc:sldMk cId="3920168414" sldId="280"/>
            <ac:cxnSpMk id="27" creationId="{FF0F6BB2-F026-498E-8503-25AF6AF281F8}"/>
          </ac:cxnSpMkLst>
        </pc:cxnChg>
        <pc:cxnChg chg="add del">
          <ac:chgData name="Ken Merrihew" userId="bcb7a1e886d99f07" providerId="LiveId" clId="{30E5C55B-EBB9-4064-AC82-D62A6F8C2126}" dt="2019-11-05T20:55:42.474" v="164" actId="478"/>
          <ac:cxnSpMkLst>
            <pc:docMk/>
            <pc:sldMk cId="3920168414" sldId="280"/>
            <ac:cxnSpMk id="28" creationId="{6AF99FE0-FCD9-44A4-A63D-0085E8386850}"/>
          </ac:cxnSpMkLst>
        </pc:cxnChg>
        <pc:cxnChg chg="add del">
          <ac:chgData name="Ken Merrihew" userId="bcb7a1e886d99f07" providerId="LiveId" clId="{30E5C55B-EBB9-4064-AC82-D62A6F8C2126}" dt="2019-11-05T20:55:42.474" v="164" actId="478"/>
          <ac:cxnSpMkLst>
            <pc:docMk/>
            <pc:sldMk cId="3920168414" sldId="280"/>
            <ac:cxnSpMk id="29" creationId="{CC29578C-FD42-47A0-A1A0-435E03F2EBC1}"/>
          </ac:cxnSpMkLst>
        </pc:cxnChg>
        <pc:cxnChg chg="add del">
          <ac:chgData name="Ken Merrihew" userId="bcb7a1e886d99f07" providerId="LiveId" clId="{30E5C55B-EBB9-4064-AC82-D62A6F8C2126}" dt="2019-11-05T20:55:42.474" v="164" actId="478"/>
          <ac:cxnSpMkLst>
            <pc:docMk/>
            <pc:sldMk cId="3920168414" sldId="280"/>
            <ac:cxnSpMk id="30" creationId="{B060853F-A2D0-4D2F-9CA7-083360597A9A}"/>
          </ac:cxnSpMkLst>
        </pc:cxnChg>
        <pc:cxnChg chg="add del">
          <ac:chgData name="Ken Merrihew" userId="bcb7a1e886d99f07" providerId="LiveId" clId="{30E5C55B-EBB9-4064-AC82-D62A6F8C2126}" dt="2019-11-05T20:55:42.474" v="164" actId="478"/>
          <ac:cxnSpMkLst>
            <pc:docMk/>
            <pc:sldMk cId="3920168414" sldId="280"/>
            <ac:cxnSpMk id="31" creationId="{C37998A4-1854-4C21-AF44-5C1968046951}"/>
          </ac:cxnSpMkLst>
        </pc:cxnChg>
        <pc:cxnChg chg="add del mod">
          <ac:chgData name="Ken Merrihew" userId="bcb7a1e886d99f07" providerId="LiveId" clId="{30E5C55B-EBB9-4064-AC82-D62A6F8C2126}" dt="2019-11-05T20:55:42.474" v="164" actId="478"/>
          <ac:cxnSpMkLst>
            <pc:docMk/>
            <pc:sldMk cId="3920168414" sldId="280"/>
            <ac:cxnSpMk id="44" creationId="{D1CADDE5-3FAF-4030-9457-4CFFF5243F93}"/>
          </ac:cxnSpMkLst>
        </pc:cxnChg>
        <pc:cxnChg chg="add del mod">
          <ac:chgData name="Ken Merrihew" userId="bcb7a1e886d99f07" providerId="LiveId" clId="{30E5C55B-EBB9-4064-AC82-D62A6F8C2126}" dt="2019-11-05T20:55:42.474" v="164" actId="478"/>
          <ac:cxnSpMkLst>
            <pc:docMk/>
            <pc:sldMk cId="3920168414" sldId="280"/>
            <ac:cxnSpMk id="46" creationId="{EC92B2BB-4184-4EDA-81AF-FB7023B549E0}"/>
          </ac:cxnSpMkLst>
        </pc:cxnChg>
        <pc:cxnChg chg="add">
          <ac:chgData name="Ken Merrihew" userId="bcb7a1e886d99f07" providerId="LiveId" clId="{30E5C55B-EBB9-4064-AC82-D62A6F8C2126}" dt="2019-11-05T20:55:51.440" v="166"/>
          <ac:cxnSpMkLst>
            <pc:docMk/>
            <pc:sldMk cId="3920168414" sldId="280"/>
            <ac:cxnSpMk id="60" creationId="{5466E260-929B-441E-B6C3-C94A7F2A335E}"/>
          </ac:cxnSpMkLst>
        </pc:cxnChg>
        <pc:cxnChg chg="add">
          <ac:chgData name="Ken Merrihew" userId="bcb7a1e886d99f07" providerId="LiveId" clId="{30E5C55B-EBB9-4064-AC82-D62A6F8C2126}" dt="2019-11-05T20:55:51.440" v="166"/>
          <ac:cxnSpMkLst>
            <pc:docMk/>
            <pc:sldMk cId="3920168414" sldId="280"/>
            <ac:cxnSpMk id="62" creationId="{CCA371E0-9058-4464-96F6-6C8951708666}"/>
          </ac:cxnSpMkLst>
        </pc:cxnChg>
        <pc:cxnChg chg="add">
          <ac:chgData name="Ken Merrihew" userId="bcb7a1e886d99f07" providerId="LiveId" clId="{30E5C55B-EBB9-4064-AC82-D62A6F8C2126}" dt="2019-11-05T20:55:51.440" v="166"/>
          <ac:cxnSpMkLst>
            <pc:docMk/>
            <pc:sldMk cId="3920168414" sldId="280"/>
            <ac:cxnSpMk id="67" creationId="{45ADBC48-3167-4D8F-A1CC-6CE72EF58CC7}"/>
          </ac:cxnSpMkLst>
        </pc:cxnChg>
        <pc:cxnChg chg="add">
          <ac:chgData name="Ken Merrihew" userId="bcb7a1e886d99f07" providerId="LiveId" clId="{30E5C55B-EBB9-4064-AC82-D62A6F8C2126}" dt="2019-11-05T20:55:51.440" v="166"/>
          <ac:cxnSpMkLst>
            <pc:docMk/>
            <pc:sldMk cId="3920168414" sldId="280"/>
            <ac:cxnSpMk id="68" creationId="{E11B4169-42CC-42D1-A036-CA82FB0574E6}"/>
          </ac:cxnSpMkLst>
        </pc:cxnChg>
        <pc:cxnChg chg="add">
          <ac:chgData name="Ken Merrihew" userId="bcb7a1e886d99f07" providerId="LiveId" clId="{30E5C55B-EBB9-4064-AC82-D62A6F8C2126}" dt="2019-11-05T20:55:51.440" v="166"/>
          <ac:cxnSpMkLst>
            <pc:docMk/>
            <pc:sldMk cId="3920168414" sldId="280"/>
            <ac:cxnSpMk id="69" creationId="{2ACA9C6A-7F58-483D-A178-968DFC91EFA7}"/>
          </ac:cxnSpMkLst>
        </pc:cxnChg>
        <pc:cxnChg chg="add">
          <ac:chgData name="Ken Merrihew" userId="bcb7a1e886d99f07" providerId="LiveId" clId="{30E5C55B-EBB9-4064-AC82-D62A6F8C2126}" dt="2019-11-05T20:55:51.440" v="166"/>
          <ac:cxnSpMkLst>
            <pc:docMk/>
            <pc:sldMk cId="3920168414" sldId="280"/>
            <ac:cxnSpMk id="70" creationId="{25AD5965-92FA-4B96-AFA2-40A63E1DCA83}"/>
          </ac:cxnSpMkLst>
        </pc:cxnChg>
        <pc:cxnChg chg="add">
          <ac:chgData name="Ken Merrihew" userId="bcb7a1e886d99f07" providerId="LiveId" clId="{30E5C55B-EBB9-4064-AC82-D62A6F8C2126}" dt="2019-11-05T20:55:51.440" v="166"/>
          <ac:cxnSpMkLst>
            <pc:docMk/>
            <pc:sldMk cId="3920168414" sldId="280"/>
            <ac:cxnSpMk id="71" creationId="{572FD0A5-B501-4006-BF23-88303AC7AD9E}"/>
          </ac:cxnSpMkLst>
        </pc:cxnChg>
        <pc:cxnChg chg="add">
          <ac:chgData name="Ken Merrihew" userId="bcb7a1e886d99f07" providerId="LiveId" clId="{30E5C55B-EBB9-4064-AC82-D62A6F8C2126}" dt="2019-11-05T20:55:51.440" v="166"/>
          <ac:cxnSpMkLst>
            <pc:docMk/>
            <pc:sldMk cId="3920168414" sldId="280"/>
            <ac:cxnSpMk id="72" creationId="{3F548371-CCD4-4A95-9015-B2BB64415474}"/>
          </ac:cxnSpMkLst>
        </pc:cxnChg>
        <pc:cxnChg chg="add">
          <ac:chgData name="Ken Merrihew" userId="bcb7a1e886d99f07" providerId="LiveId" clId="{30E5C55B-EBB9-4064-AC82-D62A6F8C2126}" dt="2019-11-05T20:55:51.440" v="166"/>
          <ac:cxnSpMkLst>
            <pc:docMk/>
            <pc:sldMk cId="3920168414" sldId="280"/>
            <ac:cxnSpMk id="79" creationId="{0BF7DDEB-7C98-4573-AF91-7D0357674836}"/>
          </ac:cxnSpMkLst>
        </pc:cxnChg>
        <pc:cxnChg chg="add">
          <ac:chgData name="Ken Merrihew" userId="bcb7a1e886d99f07" providerId="LiveId" clId="{30E5C55B-EBB9-4064-AC82-D62A6F8C2126}" dt="2019-11-05T20:55:51.440" v="166"/>
          <ac:cxnSpMkLst>
            <pc:docMk/>
            <pc:sldMk cId="3920168414" sldId="280"/>
            <ac:cxnSpMk id="80" creationId="{31EA7FC7-C154-4F35-BB7D-2286ECB4ACF6}"/>
          </ac:cxnSpMkLst>
        </pc:cxnChg>
        <pc:cxnChg chg="add">
          <ac:chgData name="Ken Merrihew" userId="bcb7a1e886d99f07" providerId="LiveId" clId="{30E5C55B-EBB9-4064-AC82-D62A6F8C2126}" dt="2019-11-05T20:55:51.440" v="166"/>
          <ac:cxnSpMkLst>
            <pc:docMk/>
            <pc:sldMk cId="3920168414" sldId="280"/>
            <ac:cxnSpMk id="81" creationId="{B5422496-DFFA-4477-B7BB-DAE7DC844F4A}"/>
          </ac:cxnSpMkLst>
        </pc:cxnChg>
        <pc:cxnChg chg="add">
          <ac:chgData name="Ken Merrihew" userId="bcb7a1e886d99f07" providerId="LiveId" clId="{30E5C55B-EBB9-4064-AC82-D62A6F8C2126}" dt="2019-11-05T20:55:51.440" v="166"/>
          <ac:cxnSpMkLst>
            <pc:docMk/>
            <pc:sldMk cId="3920168414" sldId="280"/>
            <ac:cxnSpMk id="83" creationId="{C796C4A1-7155-4277-BAFA-7094641C4F7F}"/>
          </ac:cxnSpMkLst>
        </pc:cxnChg>
      </pc:sldChg>
      <pc:sldChg chg="addSp delSp modSp add modTransition delAnim modAnim">
        <pc:chgData name="Ken Merrihew" userId="bcb7a1e886d99f07" providerId="LiveId" clId="{30E5C55B-EBB9-4064-AC82-D62A6F8C2126}" dt="2019-11-14T00:12:38.780" v="2684" actId="1035"/>
        <pc:sldMkLst>
          <pc:docMk/>
          <pc:sldMk cId="795371849" sldId="281"/>
        </pc:sldMkLst>
        <pc:spChg chg="add mod">
          <ac:chgData name="Ken Merrihew" userId="bcb7a1e886d99f07" providerId="LiveId" clId="{30E5C55B-EBB9-4064-AC82-D62A6F8C2126}" dt="2019-11-05T21:13:47.656" v="1114" actId="1036"/>
          <ac:spMkLst>
            <pc:docMk/>
            <pc:sldMk cId="795371849" sldId="281"/>
            <ac:spMk id="48" creationId="{3E3428EE-8B2A-42C1-A811-DE83856E2054}"/>
          </ac:spMkLst>
        </pc:spChg>
        <pc:spChg chg="add mod">
          <ac:chgData name="Ken Merrihew" userId="bcb7a1e886d99f07" providerId="LiveId" clId="{30E5C55B-EBB9-4064-AC82-D62A6F8C2126}" dt="2019-11-05T21:13:45.515" v="1113" actId="1035"/>
          <ac:spMkLst>
            <pc:docMk/>
            <pc:sldMk cId="795371849" sldId="281"/>
            <ac:spMk id="49" creationId="{77618A8A-9D5B-4B51-926C-F843A2806573}"/>
          </ac:spMkLst>
        </pc:spChg>
        <pc:spChg chg="mod ord">
          <ac:chgData name="Ken Merrihew" userId="bcb7a1e886d99f07" providerId="LiveId" clId="{30E5C55B-EBB9-4064-AC82-D62A6F8C2126}" dt="2019-11-14T00:12:31.636" v="2682" actId="1035"/>
          <ac:spMkLst>
            <pc:docMk/>
            <pc:sldMk cId="795371849" sldId="281"/>
            <ac:spMk id="50" creationId="{093511ED-4414-47D3-B925-9643756A2F7C}"/>
          </ac:spMkLst>
        </pc:spChg>
        <pc:spChg chg="del mod">
          <ac:chgData name="Ken Merrihew" userId="bcb7a1e886d99f07" providerId="LiveId" clId="{30E5C55B-EBB9-4064-AC82-D62A6F8C2126}" dt="2019-11-05T21:14:20.627" v="1300" actId="478"/>
          <ac:spMkLst>
            <pc:docMk/>
            <pc:sldMk cId="795371849" sldId="281"/>
            <ac:spMk id="51" creationId="{7CC9A7B9-66AB-4788-8CD4-0E0BDEF1E7DC}"/>
          </ac:spMkLst>
        </pc:spChg>
        <pc:spChg chg="del">
          <ac:chgData name="Ken Merrihew" userId="bcb7a1e886d99f07" providerId="LiveId" clId="{30E5C55B-EBB9-4064-AC82-D62A6F8C2126}" dt="2019-11-05T21:20:26.367" v="1383" actId="478"/>
          <ac:spMkLst>
            <pc:docMk/>
            <pc:sldMk cId="795371849" sldId="281"/>
            <ac:spMk id="52" creationId="{3AA45B2C-2C03-4355-B824-08F9EBE55682}"/>
          </ac:spMkLst>
        </pc:spChg>
        <pc:spChg chg="mod">
          <ac:chgData name="Ken Merrihew" userId="bcb7a1e886d99f07" providerId="LiveId" clId="{30E5C55B-EBB9-4064-AC82-D62A6F8C2126}" dt="2019-11-05T21:22:53.382" v="1486"/>
          <ac:spMkLst>
            <pc:docMk/>
            <pc:sldMk cId="795371849" sldId="281"/>
            <ac:spMk id="53" creationId="{57C2C011-9BF6-455E-B8EC-E68E832A48BE}"/>
          </ac:spMkLst>
        </pc:spChg>
        <pc:spChg chg="del">
          <ac:chgData name="Ken Merrihew" userId="bcb7a1e886d99f07" providerId="LiveId" clId="{30E5C55B-EBB9-4064-AC82-D62A6F8C2126}" dt="2019-11-05T21:25:15.561" v="1778" actId="478"/>
          <ac:spMkLst>
            <pc:docMk/>
            <pc:sldMk cId="795371849" sldId="281"/>
            <ac:spMk id="54" creationId="{14A49E9E-4340-4A7C-97E2-EDEB243C06D1}"/>
          </ac:spMkLst>
        </pc:spChg>
        <pc:spChg chg="del">
          <ac:chgData name="Ken Merrihew" userId="bcb7a1e886d99f07" providerId="LiveId" clId="{30E5C55B-EBB9-4064-AC82-D62A6F8C2126}" dt="2019-11-05T21:25:15.561" v="1778" actId="478"/>
          <ac:spMkLst>
            <pc:docMk/>
            <pc:sldMk cId="795371849" sldId="281"/>
            <ac:spMk id="55" creationId="{F5531BDC-07BC-4055-B97F-032916991576}"/>
          </ac:spMkLst>
        </pc:spChg>
        <pc:spChg chg="mod">
          <ac:chgData name="Ken Merrihew" userId="bcb7a1e886d99f07" providerId="LiveId" clId="{30E5C55B-EBB9-4064-AC82-D62A6F8C2126}" dt="2019-11-11T16:34:34.839" v="2449" actId="20577"/>
          <ac:spMkLst>
            <pc:docMk/>
            <pc:sldMk cId="795371849" sldId="281"/>
            <ac:spMk id="56" creationId="{B0C6D2C5-7F0F-4021-B14E-7EE125817A15}"/>
          </ac:spMkLst>
        </pc:spChg>
        <pc:spChg chg="mod">
          <ac:chgData name="Ken Merrihew" userId="bcb7a1e886d99f07" providerId="LiveId" clId="{30E5C55B-EBB9-4064-AC82-D62A6F8C2126}" dt="2019-11-11T16:34:43.569" v="2453" actId="20577"/>
          <ac:spMkLst>
            <pc:docMk/>
            <pc:sldMk cId="795371849" sldId="281"/>
            <ac:spMk id="57" creationId="{11851038-27CD-4886-8B89-8F5CD78146B9}"/>
          </ac:spMkLst>
        </pc:spChg>
        <pc:spChg chg="del">
          <ac:chgData name="Ken Merrihew" userId="bcb7a1e886d99f07" providerId="LiveId" clId="{30E5C55B-EBB9-4064-AC82-D62A6F8C2126}" dt="2019-11-05T21:24:09.798" v="1529" actId="478"/>
          <ac:spMkLst>
            <pc:docMk/>
            <pc:sldMk cId="795371849" sldId="281"/>
            <ac:spMk id="58" creationId="{B3FAF993-A92A-42C9-A67D-AD21A135CFD9}"/>
          </ac:spMkLst>
        </pc:spChg>
        <pc:spChg chg="del">
          <ac:chgData name="Ken Merrihew" userId="bcb7a1e886d99f07" providerId="LiveId" clId="{30E5C55B-EBB9-4064-AC82-D62A6F8C2126}" dt="2019-11-05T21:20:15.255" v="1382" actId="478"/>
          <ac:spMkLst>
            <pc:docMk/>
            <pc:sldMk cId="795371849" sldId="281"/>
            <ac:spMk id="59" creationId="{EF833812-675F-4850-A117-E44EC82D7B40}"/>
          </ac:spMkLst>
        </pc:spChg>
        <pc:spChg chg="mod ord">
          <ac:chgData name="Ken Merrihew" userId="bcb7a1e886d99f07" providerId="LiveId" clId="{30E5C55B-EBB9-4064-AC82-D62A6F8C2126}" dt="2019-11-06T19:53:58.583" v="2237" actId="166"/>
          <ac:spMkLst>
            <pc:docMk/>
            <pc:sldMk cId="795371849" sldId="281"/>
            <ac:spMk id="61" creationId="{9225A062-12E3-4616-AF00-7CF888A6E296}"/>
          </ac:spMkLst>
        </pc:spChg>
        <pc:spChg chg="del">
          <ac:chgData name="Ken Merrihew" userId="bcb7a1e886d99f07" providerId="LiveId" clId="{30E5C55B-EBB9-4064-AC82-D62A6F8C2126}" dt="2019-11-05T21:24:08.780" v="1528" actId="478"/>
          <ac:spMkLst>
            <pc:docMk/>
            <pc:sldMk cId="795371849" sldId="281"/>
            <ac:spMk id="63" creationId="{DA997D8C-3492-41F5-B6C9-C7B0D29A99B3}"/>
          </ac:spMkLst>
        </pc:spChg>
        <pc:spChg chg="del">
          <ac:chgData name="Ken Merrihew" userId="bcb7a1e886d99f07" providerId="LiveId" clId="{30E5C55B-EBB9-4064-AC82-D62A6F8C2126}" dt="2019-11-05T21:25:15.561" v="1778" actId="478"/>
          <ac:spMkLst>
            <pc:docMk/>
            <pc:sldMk cId="795371849" sldId="281"/>
            <ac:spMk id="64" creationId="{BA099B79-F7B8-4E37-B5E9-39BA849A40EB}"/>
          </ac:spMkLst>
        </pc:spChg>
        <pc:spChg chg="del">
          <ac:chgData name="Ken Merrihew" userId="bcb7a1e886d99f07" providerId="LiveId" clId="{30E5C55B-EBB9-4064-AC82-D62A6F8C2126}" dt="2019-11-05T21:20:26.367" v="1383" actId="478"/>
          <ac:spMkLst>
            <pc:docMk/>
            <pc:sldMk cId="795371849" sldId="281"/>
            <ac:spMk id="65" creationId="{654DDFA3-7844-43AF-BA72-B524CBA0AA1E}"/>
          </ac:spMkLst>
        </pc:spChg>
        <pc:spChg chg="mod ord topLvl">
          <ac:chgData name="Ken Merrihew" userId="bcb7a1e886d99f07" providerId="LiveId" clId="{30E5C55B-EBB9-4064-AC82-D62A6F8C2126}" dt="2019-11-05T21:19:48.850" v="1381" actId="167"/>
          <ac:spMkLst>
            <pc:docMk/>
            <pc:sldMk cId="795371849" sldId="281"/>
            <ac:spMk id="66" creationId="{A2D8CA11-6B51-49C3-8F2D-E32DE6F1935D}"/>
          </ac:spMkLst>
        </pc:spChg>
        <pc:spChg chg="mod ord">
          <ac:chgData name="Ken Merrihew" userId="bcb7a1e886d99f07" providerId="LiveId" clId="{30E5C55B-EBB9-4064-AC82-D62A6F8C2126}" dt="2019-11-05T21:12:39.763" v="759" actId="1035"/>
          <ac:spMkLst>
            <pc:docMk/>
            <pc:sldMk cId="795371849" sldId="281"/>
            <ac:spMk id="73" creationId="{165E55CC-281B-4D05-8597-9A8A739CB261}"/>
          </ac:spMkLst>
        </pc:spChg>
        <pc:spChg chg="mod ord">
          <ac:chgData name="Ken Merrihew" userId="bcb7a1e886d99f07" providerId="LiveId" clId="{30E5C55B-EBB9-4064-AC82-D62A6F8C2126}" dt="2019-11-05T21:13:25.718" v="961" actId="1037"/>
          <ac:spMkLst>
            <pc:docMk/>
            <pc:sldMk cId="795371849" sldId="281"/>
            <ac:spMk id="74" creationId="{E3019B65-2F7B-4C5F-8878-B20773697AC7}"/>
          </ac:spMkLst>
        </pc:spChg>
        <pc:spChg chg="mod ord">
          <ac:chgData name="Ken Merrihew" userId="bcb7a1e886d99f07" providerId="LiveId" clId="{30E5C55B-EBB9-4064-AC82-D62A6F8C2126}" dt="2019-11-05T21:12:23.573" v="748" actId="1038"/>
          <ac:spMkLst>
            <pc:docMk/>
            <pc:sldMk cId="795371849" sldId="281"/>
            <ac:spMk id="75" creationId="{DFCF5EBF-1D54-4389-AF88-195095BC49E9}"/>
          </ac:spMkLst>
        </pc:spChg>
        <pc:spChg chg="mod ord">
          <ac:chgData name="Ken Merrihew" userId="bcb7a1e886d99f07" providerId="LiveId" clId="{30E5C55B-EBB9-4064-AC82-D62A6F8C2126}" dt="2019-11-05T21:12:04.029" v="741" actId="1038"/>
          <ac:spMkLst>
            <pc:docMk/>
            <pc:sldMk cId="795371849" sldId="281"/>
            <ac:spMk id="76" creationId="{1168633D-C464-4128-81D4-B8BCBB6F04BD}"/>
          </ac:spMkLst>
        </pc:spChg>
        <pc:spChg chg="mod ord">
          <ac:chgData name="Ken Merrihew" userId="bcb7a1e886d99f07" providerId="LiveId" clId="{30E5C55B-EBB9-4064-AC82-D62A6F8C2126}" dt="2019-11-05T21:12:53.345" v="761" actId="1076"/>
          <ac:spMkLst>
            <pc:docMk/>
            <pc:sldMk cId="795371849" sldId="281"/>
            <ac:spMk id="77" creationId="{D9CC5CAD-2743-4A69-A631-5268189EA557}"/>
          </ac:spMkLst>
        </pc:spChg>
        <pc:spChg chg="mod">
          <ac:chgData name="Ken Merrihew" userId="bcb7a1e886d99f07" providerId="LiveId" clId="{30E5C55B-EBB9-4064-AC82-D62A6F8C2126}" dt="2019-11-05T21:15:40.574" v="1313" actId="1035"/>
          <ac:spMkLst>
            <pc:docMk/>
            <pc:sldMk cId="795371849" sldId="281"/>
            <ac:spMk id="78" creationId="{81EC8603-5707-4820-92DD-A9B9C0815060}"/>
          </ac:spMkLst>
        </pc:spChg>
        <pc:spChg chg="del mod">
          <ac:chgData name="Ken Merrihew" userId="bcb7a1e886d99f07" providerId="LiveId" clId="{30E5C55B-EBB9-4064-AC82-D62A6F8C2126}" dt="2019-11-05T21:32:33.951" v="2165" actId="478"/>
          <ac:spMkLst>
            <pc:docMk/>
            <pc:sldMk cId="795371849" sldId="281"/>
            <ac:spMk id="82" creationId="{D07FA175-3CA0-4B2C-A0DB-1BAC320E8D9A}"/>
          </ac:spMkLst>
        </pc:spChg>
        <pc:spChg chg="mod ord">
          <ac:chgData name="Ken Merrihew" userId="bcb7a1e886d99f07" providerId="LiveId" clId="{30E5C55B-EBB9-4064-AC82-D62A6F8C2126}" dt="2019-11-05T21:12:38.435" v="758" actId="1036"/>
          <ac:spMkLst>
            <pc:docMk/>
            <pc:sldMk cId="795371849" sldId="281"/>
            <ac:spMk id="84" creationId="{F7BC2788-3A97-4BCC-BE11-42EE0B4744D5}"/>
          </ac:spMkLst>
        </pc:spChg>
        <pc:spChg chg="mod">
          <ac:chgData name="Ken Merrihew" userId="bcb7a1e886d99f07" providerId="LiveId" clId="{30E5C55B-EBB9-4064-AC82-D62A6F8C2126}" dt="2019-11-14T00:12:38.780" v="2684" actId="1035"/>
          <ac:spMkLst>
            <pc:docMk/>
            <pc:sldMk cId="795371849" sldId="281"/>
            <ac:spMk id="85" creationId="{A47E5C20-691F-4885-BFE0-CBA5D5A60230}"/>
          </ac:spMkLst>
        </pc:spChg>
        <pc:spChg chg="mod">
          <ac:chgData name="Ken Merrihew" userId="bcb7a1e886d99f07" providerId="LiveId" clId="{30E5C55B-EBB9-4064-AC82-D62A6F8C2126}" dt="2019-11-05T21:29:14.442" v="2145" actId="1035"/>
          <ac:spMkLst>
            <pc:docMk/>
            <pc:sldMk cId="795371849" sldId="281"/>
            <ac:spMk id="86" creationId="{38B2915A-C92D-43AC-9E83-43BF27042142}"/>
          </ac:spMkLst>
        </pc:spChg>
        <pc:spChg chg="add mod">
          <ac:chgData name="Ken Merrihew" userId="bcb7a1e886d99f07" providerId="LiveId" clId="{30E5C55B-EBB9-4064-AC82-D62A6F8C2126}" dt="2019-11-05T21:13:45.515" v="1113" actId="1035"/>
          <ac:spMkLst>
            <pc:docMk/>
            <pc:sldMk cId="795371849" sldId="281"/>
            <ac:spMk id="87" creationId="{C53D762A-2F2D-4FEA-809A-42166BB7690B}"/>
          </ac:spMkLst>
        </pc:spChg>
        <pc:spChg chg="add mod">
          <ac:chgData name="Ken Merrihew" userId="bcb7a1e886d99f07" providerId="LiveId" clId="{30E5C55B-EBB9-4064-AC82-D62A6F8C2126}" dt="2019-11-05T21:14:07.409" v="1299" actId="1038"/>
          <ac:spMkLst>
            <pc:docMk/>
            <pc:sldMk cId="795371849" sldId="281"/>
            <ac:spMk id="88" creationId="{2EE00642-9E0A-4CB5-9B96-8C300BEF1235}"/>
          </ac:spMkLst>
        </pc:spChg>
        <pc:spChg chg="add mod">
          <ac:chgData name="Ken Merrihew" userId="bcb7a1e886d99f07" providerId="LiveId" clId="{30E5C55B-EBB9-4064-AC82-D62A6F8C2126}" dt="2019-11-05T21:17:23.602" v="1363" actId="1038"/>
          <ac:spMkLst>
            <pc:docMk/>
            <pc:sldMk cId="795371849" sldId="281"/>
            <ac:spMk id="89" creationId="{292FCB45-3DE5-4F71-896A-6710BBE12979}"/>
          </ac:spMkLst>
        </pc:spChg>
        <pc:spChg chg="add mod ord">
          <ac:chgData name="Ken Merrihew" userId="bcb7a1e886d99f07" providerId="LiveId" clId="{30E5C55B-EBB9-4064-AC82-D62A6F8C2126}" dt="2019-11-05T21:29:14.442" v="2145" actId="1035"/>
          <ac:spMkLst>
            <pc:docMk/>
            <pc:sldMk cId="795371849" sldId="281"/>
            <ac:spMk id="90" creationId="{5B4E993C-D3FA-49EF-BE1F-8BA9788FDEE5}"/>
          </ac:spMkLst>
        </pc:spChg>
        <pc:spChg chg="add mod">
          <ac:chgData name="Ken Merrihew" userId="bcb7a1e886d99f07" providerId="LiveId" clId="{30E5C55B-EBB9-4064-AC82-D62A6F8C2126}" dt="2019-11-14T00:12:35.647" v="2683" actId="14100"/>
          <ac:spMkLst>
            <pc:docMk/>
            <pc:sldMk cId="795371849" sldId="281"/>
            <ac:spMk id="91" creationId="{C0CDEEC3-B45E-49EE-8AD4-2833BBF69275}"/>
          </ac:spMkLst>
        </pc:spChg>
        <pc:spChg chg="add mod">
          <ac:chgData name="Ken Merrihew" userId="bcb7a1e886d99f07" providerId="LiveId" clId="{30E5C55B-EBB9-4064-AC82-D62A6F8C2126}" dt="2019-11-06T22:27:20.294" v="2400"/>
          <ac:spMkLst>
            <pc:docMk/>
            <pc:sldMk cId="795371849" sldId="281"/>
            <ac:spMk id="92" creationId="{80449EED-6A82-4689-A5D0-BB6276169CCE}"/>
          </ac:spMkLst>
        </pc:spChg>
        <pc:spChg chg="add mod">
          <ac:chgData name="Ken Merrihew" userId="bcb7a1e886d99f07" providerId="LiveId" clId="{30E5C55B-EBB9-4064-AC82-D62A6F8C2126}" dt="2019-11-11T16:34:39.426" v="2451" actId="20577"/>
          <ac:spMkLst>
            <pc:docMk/>
            <pc:sldMk cId="795371849" sldId="281"/>
            <ac:spMk id="93" creationId="{8A8A378F-AD3F-4279-ADBF-50EB89670C65}"/>
          </ac:spMkLst>
        </pc:spChg>
        <pc:spChg chg="add mod">
          <ac:chgData name="Ken Merrihew" userId="bcb7a1e886d99f07" providerId="LiveId" clId="{30E5C55B-EBB9-4064-AC82-D62A6F8C2126}" dt="2019-11-06T22:25:16.964" v="2303" actId="1037"/>
          <ac:spMkLst>
            <pc:docMk/>
            <pc:sldMk cId="795371849" sldId="281"/>
            <ac:spMk id="94" creationId="{D2A9258A-E0D5-4E2C-91A1-20AC7D666B3D}"/>
          </ac:spMkLst>
        </pc:spChg>
        <pc:spChg chg="add mod">
          <ac:chgData name="Ken Merrihew" userId="bcb7a1e886d99f07" providerId="LiveId" clId="{30E5C55B-EBB9-4064-AC82-D62A6F8C2126}" dt="2019-11-11T16:35:10.806" v="2479" actId="1037"/>
          <ac:spMkLst>
            <pc:docMk/>
            <pc:sldMk cId="795371849" sldId="281"/>
            <ac:spMk id="95" creationId="{EAF0D356-D748-49BE-A464-DA74EF33FB13}"/>
          </ac:spMkLst>
        </pc:spChg>
        <pc:grpChg chg="add del mod ord">
          <ac:chgData name="Ken Merrihew" userId="bcb7a1e886d99f07" providerId="LiveId" clId="{30E5C55B-EBB9-4064-AC82-D62A6F8C2126}" dt="2019-11-05T21:04:28.335" v="226" actId="165"/>
          <ac:grpSpMkLst>
            <pc:docMk/>
            <pc:sldMk cId="795371849" sldId="281"/>
            <ac:grpSpMk id="3" creationId="{28F0EB62-870F-418C-9583-67E9CA549103}"/>
          </ac:grpSpMkLst>
        </pc:grpChg>
        <pc:grpChg chg="add del mod">
          <ac:chgData name="Ken Merrihew" userId="bcb7a1e886d99f07" providerId="LiveId" clId="{30E5C55B-EBB9-4064-AC82-D62A6F8C2126}" dt="2019-11-05T21:12:15.846" v="742" actId="165"/>
          <ac:grpSpMkLst>
            <pc:docMk/>
            <pc:sldMk cId="795371849" sldId="281"/>
            <ac:grpSpMk id="5" creationId="{C4FA9CED-2462-466E-9813-287AF08BF8CC}"/>
          </ac:grpSpMkLst>
        </pc:grpChg>
        <pc:cxnChg chg="add mod topLvl">
          <ac:chgData name="Ken Merrihew" userId="bcb7a1e886d99f07" providerId="LiveId" clId="{30E5C55B-EBB9-4064-AC82-D62A6F8C2126}" dt="2019-11-05T21:12:15.846" v="742" actId="165"/>
          <ac:cxnSpMkLst>
            <pc:docMk/>
            <pc:sldMk cId="795371849" sldId="281"/>
            <ac:cxnSpMk id="42" creationId="{04CFB529-467C-4F93-9B54-CB3CC90784EA}"/>
          </ac:cxnSpMkLst>
        </pc:cxnChg>
        <pc:cxnChg chg="add mod topLvl">
          <ac:chgData name="Ken Merrihew" userId="bcb7a1e886d99f07" providerId="LiveId" clId="{30E5C55B-EBB9-4064-AC82-D62A6F8C2126}" dt="2019-11-05T21:12:15.846" v="742" actId="165"/>
          <ac:cxnSpMkLst>
            <pc:docMk/>
            <pc:sldMk cId="795371849" sldId="281"/>
            <ac:cxnSpMk id="43" creationId="{AE89E54A-0F88-44E5-9BEF-6FE0513DC00D}"/>
          </ac:cxnSpMkLst>
        </pc:cxnChg>
        <pc:cxnChg chg="add mod topLvl">
          <ac:chgData name="Ken Merrihew" userId="bcb7a1e886d99f07" providerId="LiveId" clId="{30E5C55B-EBB9-4064-AC82-D62A6F8C2126}" dt="2019-11-05T21:12:15.846" v="742" actId="165"/>
          <ac:cxnSpMkLst>
            <pc:docMk/>
            <pc:sldMk cId="795371849" sldId="281"/>
            <ac:cxnSpMk id="44" creationId="{BD6D3367-508E-45E3-B1D0-08D21710C824}"/>
          </ac:cxnSpMkLst>
        </pc:cxnChg>
        <pc:cxnChg chg="add del mod">
          <ac:chgData name="Ken Merrihew" userId="bcb7a1e886d99f07" providerId="LiveId" clId="{30E5C55B-EBB9-4064-AC82-D62A6F8C2126}" dt="2019-11-05T21:09:44.189" v="563" actId="478"/>
          <ac:cxnSpMkLst>
            <pc:docMk/>
            <pc:sldMk cId="795371849" sldId="281"/>
            <ac:cxnSpMk id="45" creationId="{87D524D4-5AB5-499E-B6EB-DDCCBFD807DC}"/>
          </ac:cxnSpMkLst>
        </pc:cxnChg>
        <pc:cxnChg chg="add mod topLvl">
          <ac:chgData name="Ken Merrihew" userId="bcb7a1e886d99f07" providerId="LiveId" clId="{30E5C55B-EBB9-4064-AC82-D62A6F8C2126}" dt="2019-11-05T21:12:15.846" v="742" actId="165"/>
          <ac:cxnSpMkLst>
            <pc:docMk/>
            <pc:sldMk cId="795371849" sldId="281"/>
            <ac:cxnSpMk id="46" creationId="{C9919764-6999-491A-87A6-7F15A3B62677}"/>
          </ac:cxnSpMkLst>
        </pc:cxnChg>
        <pc:cxnChg chg="del mod">
          <ac:chgData name="Ken Merrihew" userId="bcb7a1e886d99f07" providerId="LiveId" clId="{30E5C55B-EBB9-4064-AC82-D62A6F8C2126}" dt="2019-11-05T21:20:15.255" v="1382" actId="478"/>
          <ac:cxnSpMkLst>
            <pc:docMk/>
            <pc:sldMk cId="795371849" sldId="281"/>
            <ac:cxnSpMk id="60" creationId="{5466E260-929B-441E-B6C3-C94A7F2A335E}"/>
          </ac:cxnSpMkLst>
        </pc:cxnChg>
        <pc:cxnChg chg="mod">
          <ac:chgData name="Ken Merrihew" userId="bcb7a1e886d99f07" providerId="LiveId" clId="{30E5C55B-EBB9-4064-AC82-D62A6F8C2126}" dt="2019-11-05T21:26:26.469" v="2025" actId="14100"/>
          <ac:cxnSpMkLst>
            <pc:docMk/>
            <pc:sldMk cId="795371849" sldId="281"/>
            <ac:cxnSpMk id="62" creationId="{CCA371E0-9058-4464-96F6-6C8951708666}"/>
          </ac:cxnSpMkLst>
        </pc:cxnChg>
        <pc:cxnChg chg="mod topLvl">
          <ac:chgData name="Ken Merrihew" userId="bcb7a1e886d99f07" providerId="LiveId" clId="{30E5C55B-EBB9-4064-AC82-D62A6F8C2126}" dt="2019-11-05T21:12:15.846" v="742" actId="165"/>
          <ac:cxnSpMkLst>
            <pc:docMk/>
            <pc:sldMk cId="795371849" sldId="281"/>
            <ac:cxnSpMk id="67" creationId="{45ADBC48-3167-4D8F-A1CC-6CE72EF58CC7}"/>
          </ac:cxnSpMkLst>
        </pc:cxnChg>
        <pc:cxnChg chg="mod topLvl">
          <ac:chgData name="Ken Merrihew" userId="bcb7a1e886d99f07" providerId="LiveId" clId="{30E5C55B-EBB9-4064-AC82-D62A6F8C2126}" dt="2019-11-05T21:12:15.846" v="742" actId="165"/>
          <ac:cxnSpMkLst>
            <pc:docMk/>
            <pc:sldMk cId="795371849" sldId="281"/>
            <ac:cxnSpMk id="68" creationId="{E11B4169-42CC-42D1-A036-CA82FB0574E6}"/>
          </ac:cxnSpMkLst>
        </pc:cxnChg>
        <pc:cxnChg chg="mod topLvl">
          <ac:chgData name="Ken Merrihew" userId="bcb7a1e886d99f07" providerId="LiveId" clId="{30E5C55B-EBB9-4064-AC82-D62A6F8C2126}" dt="2019-11-05T21:12:15.846" v="742" actId="165"/>
          <ac:cxnSpMkLst>
            <pc:docMk/>
            <pc:sldMk cId="795371849" sldId="281"/>
            <ac:cxnSpMk id="69" creationId="{2ACA9C6A-7F58-483D-A178-968DFC91EFA7}"/>
          </ac:cxnSpMkLst>
        </pc:cxnChg>
        <pc:cxnChg chg="mod topLvl">
          <ac:chgData name="Ken Merrihew" userId="bcb7a1e886d99f07" providerId="LiveId" clId="{30E5C55B-EBB9-4064-AC82-D62A6F8C2126}" dt="2019-11-05T21:12:23.573" v="748" actId="1038"/>
          <ac:cxnSpMkLst>
            <pc:docMk/>
            <pc:sldMk cId="795371849" sldId="281"/>
            <ac:cxnSpMk id="70" creationId="{25AD5965-92FA-4B96-AFA2-40A63E1DCA83}"/>
          </ac:cxnSpMkLst>
        </pc:cxnChg>
        <pc:cxnChg chg="mod topLvl">
          <ac:chgData name="Ken Merrihew" userId="bcb7a1e886d99f07" providerId="LiveId" clId="{30E5C55B-EBB9-4064-AC82-D62A6F8C2126}" dt="2019-11-05T21:12:15.846" v="742" actId="165"/>
          <ac:cxnSpMkLst>
            <pc:docMk/>
            <pc:sldMk cId="795371849" sldId="281"/>
            <ac:cxnSpMk id="71" creationId="{572FD0A5-B501-4006-BF23-88303AC7AD9E}"/>
          </ac:cxnSpMkLst>
        </pc:cxnChg>
        <pc:cxnChg chg="mod topLvl">
          <ac:chgData name="Ken Merrihew" userId="bcb7a1e886d99f07" providerId="LiveId" clId="{30E5C55B-EBB9-4064-AC82-D62A6F8C2126}" dt="2019-11-05T21:12:15.846" v="742" actId="165"/>
          <ac:cxnSpMkLst>
            <pc:docMk/>
            <pc:sldMk cId="795371849" sldId="281"/>
            <ac:cxnSpMk id="72" creationId="{3F548371-CCD4-4A95-9015-B2BB64415474}"/>
          </ac:cxnSpMkLst>
        </pc:cxnChg>
        <pc:cxnChg chg="mod topLvl">
          <ac:chgData name="Ken Merrihew" userId="bcb7a1e886d99f07" providerId="LiveId" clId="{30E5C55B-EBB9-4064-AC82-D62A6F8C2126}" dt="2019-11-05T21:12:15.846" v="742" actId="165"/>
          <ac:cxnSpMkLst>
            <pc:docMk/>
            <pc:sldMk cId="795371849" sldId="281"/>
            <ac:cxnSpMk id="79" creationId="{0BF7DDEB-7C98-4573-AF91-7D0357674836}"/>
          </ac:cxnSpMkLst>
        </pc:cxnChg>
        <pc:cxnChg chg="mod">
          <ac:chgData name="Ken Merrihew" userId="bcb7a1e886d99f07" providerId="LiveId" clId="{30E5C55B-EBB9-4064-AC82-D62A6F8C2126}" dt="2019-11-05T21:15:43.312" v="1314" actId="1035"/>
          <ac:cxnSpMkLst>
            <pc:docMk/>
            <pc:sldMk cId="795371849" sldId="281"/>
            <ac:cxnSpMk id="80" creationId="{31EA7FC7-C154-4F35-BB7D-2286ECB4ACF6}"/>
          </ac:cxnSpMkLst>
        </pc:cxnChg>
        <pc:cxnChg chg="mod">
          <ac:chgData name="Ken Merrihew" userId="bcb7a1e886d99f07" providerId="LiveId" clId="{30E5C55B-EBB9-4064-AC82-D62A6F8C2126}" dt="2019-11-05T21:15:40.574" v="1313" actId="1035"/>
          <ac:cxnSpMkLst>
            <pc:docMk/>
            <pc:sldMk cId="795371849" sldId="281"/>
            <ac:cxnSpMk id="81" creationId="{B5422496-DFFA-4477-B7BB-DAE7DC844F4A}"/>
          </ac:cxnSpMkLst>
        </pc:cxnChg>
        <pc:cxnChg chg="mod topLvl">
          <ac:chgData name="Ken Merrihew" userId="bcb7a1e886d99f07" providerId="LiveId" clId="{30E5C55B-EBB9-4064-AC82-D62A6F8C2126}" dt="2019-11-05T21:12:35.424" v="757" actId="1037"/>
          <ac:cxnSpMkLst>
            <pc:docMk/>
            <pc:sldMk cId="795371849" sldId="281"/>
            <ac:cxnSpMk id="83" creationId="{C796C4A1-7155-4277-BAFA-7094641C4F7F}"/>
          </ac:cxnSpMkLst>
        </pc:cxnChg>
      </pc:sldChg>
      <pc:sldChg chg="add ord modTransition modAnim">
        <pc:chgData name="Ken Merrihew" userId="bcb7a1e886d99f07" providerId="LiveId" clId="{30E5C55B-EBB9-4064-AC82-D62A6F8C2126}" dt="2019-11-11T16:36:38.678" v="2481"/>
        <pc:sldMkLst>
          <pc:docMk/>
          <pc:sldMk cId="4210450917" sldId="282"/>
        </pc:sldMkLst>
      </pc:sldChg>
      <pc:sldChg chg="add">
        <pc:chgData name="Ken Merrihew" userId="bcb7a1e886d99f07" providerId="LiveId" clId="{30E5C55B-EBB9-4064-AC82-D62A6F8C2126}" dt="2019-11-13T23:33:49.171" v="2670"/>
        <pc:sldMkLst>
          <pc:docMk/>
          <pc:sldMk cId="808600134" sldId="283"/>
        </pc:sldMkLst>
      </pc:sldChg>
      <pc:sldChg chg="add">
        <pc:chgData name="Ken Merrihew" userId="bcb7a1e886d99f07" providerId="LiveId" clId="{30E5C55B-EBB9-4064-AC82-D62A6F8C2126}" dt="2019-11-13T23:33:49.171" v="2670"/>
        <pc:sldMkLst>
          <pc:docMk/>
          <pc:sldMk cId="204363851" sldId="2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11/11/2019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3.wdp"/><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6 . 1 - 28</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40025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304698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John 15:18-19 ~ </a:t>
            </a:r>
            <a:r>
              <a:rPr lang="en-US" sz="3200" baseline="30000" dirty="0">
                <a:solidFill>
                  <a:schemeClr val="bg1"/>
                </a:solidFill>
                <a:effectLst>
                  <a:outerShdw blurRad="38100" dist="38100" dir="2700000" algn="tl">
                    <a:srgbClr val="000000">
                      <a:alpha val="43137"/>
                    </a:srgbClr>
                  </a:outerShdw>
                </a:effectLst>
              </a:rPr>
              <a:t>18</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“If the world hates you, you know that it hated Me before it </a:t>
            </a:r>
            <a:r>
              <a:rPr lang="en-US" sz="3200" i="1" dirty="0">
                <a:solidFill>
                  <a:srgbClr val="FFFF00"/>
                </a:solidFill>
                <a:effectLst>
                  <a:outerShdw blurRad="38100" dist="38100" dir="2700000" algn="tl">
                    <a:srgbClr val="000000">
                      <a:alpha val="43137"/>
                    </a:srgbClr>
                  </a:outerShdw>
                </a:effectLst>
              </a:rPr>
              <a:t>hated</a:t>
            </a:r>
            <a:r>
              <a:rPr lang="en-US" sz="3200" dirty="0">
                <a:solidFill>
                  <a:srgbClr val="FFFF00"/>
                </a:solidFill>
                <a:effectLst>
                  <a:outerShdw blurRad="38100" dist="38100" dir="2700000" algn="tl">
                    <a:srgbClr val="000000">
                      <a:alpha val="43137"/>
                    </a:srgbClr>
                  </a:outerShdw>
                </a:effectLst>
              </a:rPr>
              <a:t> you. </a:t>
            </a:r>
            <a:r>
              <a:rPr lang="en-US" sz="3200" baseline="30000" dirty="0">
                <a:solidFill>
                  <a:schemeClr val="bg1"/>
                </a:solidFill>
                <a:effectLst>
                  <a:outerShdw blurRad="38100" dist="38100" dir="2700000" algn="tl">
                    <a:srgbClr val="000000">
                      <a:alpha val="43137"/>
                    </a:srgbClr>
                  </a:outerShdw>
                </a:effectLst>
              </a:rPr>
              <a:t>19</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If you were of the world, the world would love its own. Yet because you are not of the world, but I chose you out of the world, therefore the world hates you.”</a:t>
            </a:r>
          </a:p>
        </p:txBody>
      </p:sp>
    </p:spTree>
    <p:extLst>
      <p:ext uri="{BB962C8B-B14F-4D97-AF65-F5344CB8AC3E}">
        <p14:creationId xmlns:p14="http://schemas.microsoft.com/office/powerpoint/2010/main" val="4659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210089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rPr>
              <a:t>thronged</a:t>
            </a:r>
            <a:r>
              <a:rPr lang="en-US" sz="3200" dirty="0">
                <a:solidFill>
                  <a:schemeClr val="bg1"/>
                </a:solidFill>
              </a:rPr>
              <a:t> ~ </a:t>
            </a:r>
            <a:r>
              <a:rPr lang="en-US" sz="3200" i="1" dirty="0" err="1">
                <a:solidFill>
                  <a:srgbClr val="FFFF00"/>
                </a:solidFill>
                <a:latin typeface="Times New Roman" panose="02020603050405020304" pitchFamily="18" charset="0"/>
                <a:cs typeface="Times New Roman" panose="02020603050405020304" pitchFamily="18" charset="0"/>
              </a:rPr>
              <a:t>regash</a:t>
            </a:r>
            <a:r>
              <a:rPr lang="en-US" sz="3200" dirty="0">
                <a:solidFill>
                  <a:schemeClr val="bg1"/>
                </a:solidFill>
              </a:rPr>
              <a:t> – </a:t>
            </a:r>
            <a:r>
              <a:rPr lang="en-US" sz="3200" i="1" dirty="0">
                <a:solidFill>
                  <a:schemeClr val="bg1"/>
                </a:solidFill>
              </a:rPr>
              <a:t>a tumultuous throng</a:t>
            </a:r>
            <a:endParaRPr lang="en-US" sz="4800" i="1" dirty="0">
              <a:solidFill>
                <a:schemeClr val="bg1"/>
              </a:solidFill>
              <a:effectLst>
                <a:outerShdw blurRad="101600" dist="76200" dir="1800000" algn="tl" rotWithShape="0">
                  <a:srgbClr val="602E04">
                    <a:alpha val="88000"/>
                  </a:srgbClr>
                </a:outerShdw>
              </a:effectLst>
            </a:endParaRPr>
          </a:p>
        </p:txBody>
      </p:sp>
    </p:spTree>
    <p:extLst>
      <p:ext uri="{BB962C8B-B14F-4D97-AF65-F5344CB8AC3E}">
        <p14:creationId xmlns:p14="http://schemas.microsoft.com/office/powerpoint/2010/main" val="8086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20436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493812"/>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I Kings 8:46-52 ~ </a:t>
            </a:r>
            <a:r>
              <a:rPr lang="en-US" sz="2700" baseline="30000" dirty="0">
                <a:solidFill>
                  <a:schemeClr val="bg1"/>
                </a:solidFill>
                <a:effectLst>
                  <a:outerShdw blurRad="38100" dist="38100" dir="2700000" algn="tl">
                    <a:srgbClr val="000000">
                      <a:alpha val="43137"/>
                    </a:srgbClr>
                  </a:outerShdw>
                </a:effectLst>
              </a:rPr>
              <a:t>46 </a:t>
            </a:r>
            <a:r>
              <a:rPr lang="en-US" sz="2700" dirty="0">
                <a:solidFill>
                  <a:srgbClr val="FFFF00"/>
                </a:solidFill>
                <a:effectLst>
                  <a:outerShdw blurRad="38100" dist="38100" dir="2700000" algn="tl">
                    <a:srgbClr val="000000">
                      <a:alpha val="43137"/>
                    </a:srgbClr>
                  </a:outerShdw>
                </a:effectLst>
              </a:rPr>
              <a:t>“When they sin against You (for </a:t>
            </a:r>
            <a:r>
              <a:rPr lang="en-US" sz="2700" i="1" dirty="0">
                <a:solidFill>
                  <a:srgbClr val="FFFF00"/>
                </a:solidFill>
                <a:effectLst>
                  <a:outerShdw blurRad="38100" dist="38100" dir="2700000" algn="tl">
                    <a:srgbClr val="000000">
                      <a:alpha val="43137"/>
                    </a:srgbClr>
                  </a:outerShdw>
                </a:effectLst>
              </a:rPr>
              <a:t>there is</a:t>
            </a:r>
            <a:r>
              <a:rPr lang="en-US" sz="2700" dirty="0">
                <a:solidFill>
                  <a:srgbClr val="FFFF00"/>
                </a:solidFill>
                <a:effectLst>
                  <a:outerShdw blurRad="38100" dist="38100" dir="2700000" algn="tl">
                    <a:srgbClr val="000000">
                      <a:alpha val="43137"/>
                    </a:srgbClr>
                  </a:outerShdw>
                </a:effectLst>
              </a:rPr>
              <a:t> no one who does not sin), and You become angry with them and deliver them to the enemy, and they take them captive to the land of the enemy, far or near; </a:t>
            </a:r>
            <a:r>
              <a:rPr lang="en-US" sz="2700" baseline="30000" dirty="0">
                <a:solidFill>
                  <a:schemeClr val="bg1"/>
                </a:solidFill>
                <a:effectLst>
                  <a:outerShdw blurRad="38100" dist="38100" dir="2700000" algn="tl">
                    <a:srgbClr val="000000">
                      <a:alpha val="43137"/>
                    </a:srgbClr>
                  </a:outerShdw>
                </a:effectLst>
              </a:rPr>
              <a:t>47</a:t>
            </a:r>
            <a:r>
              <a:rPr lang="en-US" sz="2700" baseline="30000" dirty="0">
                <a:solidFill>
                  <a:srgbClr val="FFFF00"/>
                </a:solidFill>
                <a:effectLst>
                  <a:outerShdw blurRad="38100" dist="38100" dir="2700000" algn="tl">
                    <a:srgbClr val="000000">
                      <a:alpha val="43137"/>
                    </a:srgbClr>
                  </a:outerShdw>
                </a:effectLst>
              </a:rPr>
              <a:t> </a:t>
            </a:r>
            <a:r>
              <a:rPr lang="en-US" sz="2700" i="1" dirty="0">
                <a:solidFill>
                  <a:srgbClr val="FFFF00"/>
                </a:solidFill>
                <a:effectLst>
                  <a:outerShdw blurRad="38100" dist="38100" dir="2700000" algn="tl">
                    <a:srgbClr val="000000">
                      <a:alpha val="43137"/>
                    </a:srgbClr>
                  </a:outerShdw>
                </a:effectLst>
              </a:rPr>
              <a:t>yet</a:t>
            </a:r>
            <a:r>
              <a:rPr lang="en-US" sz="2700" dirty="0">
                <a:solidFill>
                  <a:srgbClr val="FFFF00"/>
                </a:solidFill>
                <a:effectLst>
                  <a:outerShdw blurRad="38100" dist="38100" dir="2700000" algn="tl">
                    <a:srgbClr val="000000">
                      <a:alpha val="43137"/>
                    </a:srgbClr>
                  </a:outerShdw>
                </a:effectLst>
              </a:rPr>
              <a:t> when they come to themselves in the land where they were carried captive, and repent, and make supplication to You in the land of those who took them captive, saying, ‘We have sinned and done wrong, we have committed wickedness’; </a:t>
            </a:r>
            <a:r>
              <a:rPr lang="en-US" sz="2700" baseline="30000" dirty="0">
                <a:solidFill>
                  <a:schemeClr val="bg1"/>
                </a:solidFill>
                <a:effectLst>
                  <a:outerShdw blurRad="38100" dist="38100" dir="2700000" algn="tl">
                    <a:srgbClr val="000000">
                      <a:alpha val="43137"/>
                    </a:srgbClr>
                  </a:outerShdw>
                </a:effectLst>
              </a:rPr>
              <a:t>48</a:t>
            </a:r>
            <a:r>
              <a:rPr lang="en-US" sz="2700" baseline="30000" dirty="0">
                <a:solidFill>
                  <a:srgbClr val="FFFF00"/>
                </a:solidFill>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and </a:t>
            </a:r>
            <a:r>
              <a:rPr lang="en-US" sz="2700" i="1" dirty="0">
                <a:solidFill>
                  <a:srgbClr val="FFFF00"/>
                </a:solidFill>
                <a:effectLst>
                  <a:outerShdw blurRad="38100" dist="38100" dir="2700000" algn="tl">
                    <a:srgbClr val="000000">
                      <a:alpha val="43137"/>
                    </a:srgbClr>
                  </a:outerShdw>
                </a:effectLst>
              </a:rPr>
              <a:t>when</a:t>
            </a:r>
            <a:r>
              <a:rPr lang="en-US" sz="2700" dirty="0">
                <a:solidFill>
                  <a:srgbClr val="FFFF00"/>
                </a:solidFill>
                <a:effectLst>
                  <a:outerShdw blurRad="38100" dist="38100" dir="2700000" algn="tl">
                    <a:srgbClr val="000000">
                      <a:alpha val="43137"/>
                    </a:srgbClr>
                  </a:outerShdw>
                </a:effectLst>
              </a:rPr>
              <a:t> they return to You with all their heart and with all their soul in the land of their enemies who led them away captive, and pray to You toward their land which You gave to their fathers, the city which You have chosen and the temple which I have</a:t>
            </a:r>
          </a:p>
        </p:txBody>
      </p:sp>
    </p:spTree>
    <p:extLst>
      <p:ext uri="{BB962C8B-B14F-4D97-AF65-F5344CB8AC3E}">
        <p14:creationId xmlns:p14="http://schemas.microsoft.com/office/powerpoint/2010/main" val="14350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078313"/>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I Kings 8:46-52 ~ </a:t>
            </a:r>
            <a:r>
              <a:rPr lang="en-US" sz="2700" dirty="0">
                <a:solidFill>
                  <a:srgbClr val="FFFF00"/>
                </a:solidFill>
                <a:effectLst>
                  <a:outerShdw blurRad="38100" dist="38100" dir="2700000" algn="tl">
                    <a:srgbClr val="000000">
                      <a:alpha val="43137"/>
                    </a:srgbClr>
                  </a:outerShdw>
                </a:effectLst>
              </a:rPr>
              <a:t>built for Your name: </a:t>
            </a:r>
            <a:r>
              <a:rPr lang="en-US" sz="2700" baseline="30000" dirty="0">
                <a:solidFill>
                  <a:schemeClr val="bg1"/>
                </a:solidFill>
                <a:effectLst>
                  <a:outerShdw blurRad="38100" dist="38100" dir="2700000" algn="tl">
                    <a:srgbClr val="000000">
                      <a:alpha val="43137"/>
                    </a:srgbClr>
                  </a:outerShdw>
                </a:effectLst>
              </a:rPr>
              <a:t>49</a:t>
            </a:r>
            <a:r>
              <a:rPr lang="en-US" sz="2700" baseline="30000" dirty="0">
                <a:solidFill>
                  <a:srgbClr val="FFFF00"/>
                </a:solidFill>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then hear in heaven Your dwelling place their prayer and their supplication, and maintain their cause, </a:t>
            </a:r>
            <a:r>
              <a:rPr lang="en-US" sz="2700" baseline="30000" dirty="0">
                <a:solidFill>
                  <a:schemeClr val="bg1"/>
                </a:solidFill>
                <a:effectLst>
                  <a:outerShdw blurRad="38100" dist="38100" dir="2700000" algn="tl">
                    <a:srgbClr val="000000">
                      <a:alpha val="43137"/>
                    </a:srgbClr>
                  </a:outerShdw>
                </a:effectLst>
              </a:rPr>
              <a:t>50</a:t>
            </a:r>
            <a:r>
              <a:rPr lang="en-US" sz="2700" baseline="30000" dirty="0">
                <a:solidFill>
                  <a:srgbClr val="FFFF00"/>
                </a:solidFill>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and forgive Your people who have sinned against You, and all their transgressions which they have transgressed against You; and grant them compassion before those who took them captive, that they may have compassion on them </a:t>
            </a:r>
            <a:r>
              <a:rPr lang="en-US" sz="2700" baseline="30000" dirty="0">
                <a:solidFill>
                  <a:schemeClr val="bg1"/>
                </a:solidFill>
                <a:effectLst>
                  <a:outerShdw blurRad="38100" dist="38100" dir="2700000" algn="tl">
                    <a:srgbClr val="000000">
                      <a:alpha val="43137"/>
                    </a:srgbClr>
                  </a:outerShdw>
                </a:effectLst>
              </a:rPr>
              <a:t>51</a:t>
            </a:r>
            <a:r>
              <a:rPr lang="en-US" sz="2700" baseline="30000" dirty="0">
                <a:solidFill>
                  <a:srgbClr val="FFFF00"/>
                </a:solidFill>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(for they </a:t>
            </a:r>
            <a:r>
              <a:rPr lang="en-US" sz="2700" i="1" dirty="0">
                <a:solidFill>
                  <a:srgbClr val="FFFF00"/>
                </a:solidFill>
                <a:effectLst>
                  <a:outerShdw blurRad="38100" dist="38100" dir="2700000" algn="tl">
                    <a:srgbClr val="000000">
                      <a:alpha val="43137"/>
                    </a:srgbClr>
                  </a:outerShdw>
                </a:effectLst>
              </a:rPr>
              <a:t>are</a:t>
            </a:r>
            <a:r>
              <a:rPr lang="en-US" sz="2700" dirty="0">
                <a:solidFill>
                  <a:srgbClr val="FFFF00"/>
                </a:solidFill>
                <a:effectLst>
                  <a:outerShdw blurRad="38100" dist="38100" dir="2700000" algn="tl">
                    <a:srgbClr val="000000">
                      <a:alpha val="43137"/>
                    </a:srgbClr>
                  </a:outerShdw>
                </a:effectLst>
              </a:rPr>
              <a:t> Your people and Your inheritance, whom You brought out of Egypt, out of the iron furnace), </a:t>
            </a:r>
            <a:r>
              <a:rPr lang="en-US" sz="2700" baseline="30000" dirty="0">
                <a:solidFill>
                  <a:schemeClr val="bg1"/>
                </a:solidFill>
                <a:effectLst>
                  <a:outerShdw blurRad="38100" dist="38100" dir="2700000" algn="tl">
                    <a:srgbClr val="000000">
                      <a:alpha val="43137"/>
                    </a:srgbClr>
                  </a:outerShdw>
                </a:effectLst>
              </a:rPr>
              <a:t>52</a:t>
            </a:r>
            <a:r>
              <a:rPr lang="en-US" sz="2700" baseline="30000" dirty="0">
                <a:solidFill>
                  <a:srgbClr val="FFFF00"/>
                </a:solidFill>
                <a:effectLst>
                  <a:outerShdw blurRad="38100" dist="38100" dir="2700000" algn="tl">
                    <a:srgbClr val="000000">
                      <a:alpha val="43137"/>
                    </a:srgbClr>
                  </a:outerShdw>
                </a:effectLst>
              </a:rPr>
              <a:t> </a:t>
            </a:r>
            <a:r>
              <a:rPr lang="en-US" sz="2700" dirty="0">
                <a:solidFill>
                  <a:srgbClr val="FFFF00"/>
                </a:solidFill>
                <a:effectLst>
                  <a:outerShdw blurRad="38100" dist="38100" dir="2700000" algn="tl">
                    <a:srgbClr val="000000">
                      <a:alpha val="43137"/>
                    </a:srgbClr>
                  </a:outerShdw>
                </a:effectLst>
              </a:rPr>
              <a:t>that Your eyes may be open to the supplication of Your servant and the supplication of Your people Israel, to listen to them whenever they call to You. </a:t>
            </a:r>
          </a:p>
        </p:txBody>
      </p:sp>
    </p:spTree>
    <p:extLst>
      <p:ext uri="{BB962C8B-B14F-4D97-AF65-F5344CB8AC3E}">
        <p14:creationId xmlns:p14="http://schemas.microsoft.com/office/powerpoint/2010/main" val="1104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954107"/>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Ps. 55:17 ~ </a:t>
            </a:r>
            <a:r>
              <a:rPr lang="en-US" sz="2800" dirty="0">
                <a:solidFill>
                  <a:srgbClr val="FFFF00"/>
                </a:solidFill>
                <a:effectLst>
                  <a:outerShdw blurRad="38100" dist="38100" dir="2700000" algn="tl">
                    <a:srgbClr val="000000">
                      <a:alpha val="43137"/>
                    </a:srgbClr>
                  </a:outerShdw>
                </a:effectLst>
              </a:rPr>
              <a:t>Evening and morning and at noon I will pray, and cry aloud, And He shall hear my voice.</a:t>
            </a:r>
          </a:p>
        </p:txBody>
      </p:sp>
    </p:spTree>
    <p:extLst>
      <p:ext uri="{BB962C8B-B14F-4D97-AF65-F5344CB8AC3E}">
        <p14:creationId xmlns:p14="http://schemas.microsoft.com/office/powerpoint/2010/main" val="217516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348835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assembled </a:t>
            </a:r>
            <a:r>
              <a:rPr lang="en-US" sz="3200" dirty="0">
                <a:solidFill>
                  <a:schemeClr val="bg1"/>
                </a:solidFill>
                <a:effectLst>
                  <a:outerShdw blurRad="38100" dist="38100" dir="2700000" algn="tl">
                    <a:srgbClr val="000000">
                      <a:alpha val="43137"/>
                    </a:srgbClr>
                  </a:outerShdw>
                </a:effectLst>
              </a:rPr>
              <a:t>~</a:t>
            </a:r>
            <a:r>
              <a:rPr lang="en-US" sz="3200" dirty="0">
                <a:solidFill>
                  <a:srgbClr val="FFFF00"/>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regash</a:t>
            </a:r>
            <a:r>
              <a:rPr lang="en-US" sz="3200" dirty="0">
                <a:solidFill>
                  <a:srgbClr val="FFFF00"/>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same as v. 6</a:t>
            </a:r>
            <a:endParaRPr lang="en-US" sz="4400" dirty="0">
              <a:solidFill>
                <a:schemeClr val="bg1"/>
              </a:solidFill>
              <a:effectLst>
                <a:outerShdw blurRad="38100" dist="38100" dir="2700000" algn="tl">
                  <a:srgbClr val="000000">
                    <a:alpha val="43137"/>
                  </a:srgbClr>
                </a:outerShdw>
              </a:effectLst>
            </a:endParaRPr>
          </a:p>
        </p:txBody>
      </p:sp>
      <p:grpSp>
        <p:nvGrpSpPr>
          <p:cNvPr id="5" name="Group 4">
            <a:extLst>
              <a:ext uri="{FF2B5EF4-FFF2-40B4-BE49-F238E27FC236}">
                <a16:creationId xmlns:a16="http://schemas.microsoft.com/office/drawing/2014/main" id="{87E743CA-F9A8-4C18-A8F7-8A3D1B28FD00}"/>
              </a:ext>
            </a:extLst>
          </p:cNvPr>
          <p:cNvGrpSpPr/>
          <p:nvPr/>
        </p:nvGrpSpPr>
        <p:grpSpPr>
          <a:xfrm>
            <a:off x="2838733" y="498945"/>
            <a:ext cx="4954137" cy="5996588"/>
            <a:chOff x="3466531" y="658169"/>
            <a:chExt cx="4954137" cy="5996588"/>
          </a:xfrm>
        </p:grpSpPr>
        <p:pic>
          <p:nvPicPr>
            <p:cNvPr id="12" name="Picture 12" descr="Image result for persian magicians">
              <a:extLst>
                <a:ext uri="{FF2B5EF4-FFF2-40B4-BE49-F238E27FC236}">
                  <a16:creationId xmlns:a16="http://schemas.microsoft.com/office/drawing/2014/main" id="{4375062A-716B-4545-861B-ED1A7732F0A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514" b="92812" l="30500" r="69625">
                          <a14:foregroundMark x1="46875" y1="9725" x2="46875" y2="9725"/>
                          <a14:foregroundMark x1="30625" y1="33615" x2="30625" y2="33615"/>
                          <a14:foregroundMark x1="40250" y1="92812" x2="40250" y2="92812"/>
                          <a14:foregroundMark x1="65875" y1="48414" x2="65875" y2="48414"/>
                        </a14:backgroundRemoval>
                      </a14:imgEffect>
                    </a14:imgLayer>
                  </a14:imgProps>
                </a:ext>
                <a:ext uri="{28A0092B-C50C-407E-A947-70E740481C1C}">
                  <a14:useLocalDpi xmlns:a14="http://schemas.microsoft.com/office/drawing/2010/main" val="0"/>
                </a:ext>
              </a:extLst>
            </a:blip>
            <a:srcRect l="25712" r="25441"/>
            <a:stretch/>
          </p:blipFill>
          <p:spPr bwMode="auto">
            <a:xfrm>
              <a:off x="3466531" y="658169"/>
              <a:ext cx="4954137" cy="5996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rry moe and curly">
              <a:extLst>
                <a:ext uri="{FF2B5EF4-FFF2-40B4-BE49-F238E27FC236}">
                  <a16:creationId xmlns:a16="http://schemas.microsoft.com/office/drawing/2014/main" id="{D3CA0142-4540-429A-BD47-52840EFFBA0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600" b="49067" l="70758" r="92273">
                          <a14:foregroundMark x1="83636" y1="6933" x2="78333" y2="6533"/>
                          <a14:foregroundMark x1="78333" y1="6533" x2="78258" y2="6533"/>
                          <a14:foregroundMark x1="81667" y1="3733" x2="79015" y2="3867"/>
                          <a14:foregroundMark x1="75758" y1="8000" x2="71894" y2="25733"/>
                          <a14:foregroundMark x1="71894" y1="25733" x2="75227" y2="44000"/>
                          <a14:foregroundMark x1="75227" y1="44000" x2="80303" y2="46667"/>
                          <a14:foregroundMark x1="80303" y1="46667" x2="85000" y2="39333"/>
                          <a14:foregroundMark x1="85000" y1="39333" x2="86061" y2="32267"/>
                          <a14:foregroundMark x1="74015" y1="45733" x2="72273" y2="31333"/>
                          <a14:foregroundMark x1="72955" y1="40800" x2="71818" y2="32000"/>
                          <a14:foregroundMark x1="71439" y1="34000" x2="71742" y2="25067"/>
                          <a14:foregroundMark x1="70909" y1="31200" x2="71818" y2="25200"/>
                          <a14:foregroundMark x1="71364" y1="28400" x2="71742" y2="25467"/>
                          <a14:foregroundMark x1="70985" y1="28133" x2="71742" y2="24933"/>
                          <a14:foregroundMark x1="70833" y1="29600" x2="71591" y2="20667"/>
                          <a14:foregroundMark x1="70758" y1="28533" x2="71136" y2="25333"/>
                          <a14:foregroundMark x1="72197" y1="18133" x2="74015" y2="10000"/>
                          <a14:foregroundMark x1="71818" y1="18000" x2="74242" y2="9867"/>
                          <a14:foregroundMark x1="72045" y1="17467" x2="73939" y2="9467"/>
                          <a14:foregroundMark x1="71667" y1="18800" x2="73561" y2="11333"/>
                          <a14:foregroundMark x1="71515" y1="18267" x2="73864" y2="9200"/>
                          <a14:foregroundMark x1="72652" y1="13733" x2="73864" y2="8800"/>
                          <a14:foregroundMark x1="72273" y1="14800" x2="74394" y2="9867"/>
                          <a14:foregroundMark x1="71970" y1="15467" x2="74470" y2="10533"/>
                          <a14:foregroundMark x1="74848" y1="47867" x2="78485" y2="47467"/>
                          <a14:foregroundMark x1="75909" y1="49067" x2="75909" y2="49067"/>
                          <a14:foregroundMark x1="88182" y1="35200" x2="91212" y2="27333"/>
                          <a14:foregroundMark x1="91212" y1="27333" x2="89621" y2="24267"/>
                          <a14:foregroundMark x1="85682" y1="42533" x2="88333" y2="38267"/>
                        </a14:backgroundRemoval>
                      </a14:imgEffect>
                    </a14:imgLayer>
                  </a14:imgProps>
                </a:ext>
                <a:ext uri="{28A0092B-C50C-407E-A947-70E740481C1C}">
                  <a14:useLocalDpi xmlns:a14="http://schemas.microsoft.com/office/drawing/2010/main" val="0"/>
                </a:ext>
              </a:extLst>
            </a:blip>
            <a:srcRect l="68348" r="4869" b="50176"/>
            <a:stretch/>
          </p:blipFill>
          <p:spPr bwMode="auto">
            <a:xfrm flipH="1">
              <a:off x="5309788" y="917570"/>
              <a:ext cx="1142477" cy="1207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54A64246-C177-4862-A8B3-265CEDE40EF6}"/>
              </a:ext>
            </a:extLst>
          </p:cNvPr>
          <p:cNvGrpSpPr/>
          <p:nvPr/>
        </p:nvGrpSpPr>
        <p:grpSpPr>
          <a:xfrm>
            <a:off x="1613849" y="728683"/>
            <a:ext cx="2477068" cy="5996588"/>
            <a:chOff x="556147" y="1643083"/>
            <a:chExt cx="2477068" cy="5996588"/>
          </a:xfrm>
        </p:grpSpPr>
        <p:pic>
          <p:nvPicPr>
            <p:cNvPr id="13" name="Picture 12" descr="Image result for persian magicians">
              <a:extLst>
                <a:ext uri="{FF2B5EF4-FFF2-40B4-BE49-F238E27FC236}">
                  <a16:creationId xmlns:a16="http://schemas.microsoft.com/office/drawing/2014/main" id="{49D84D7A-1CD9-4825-9DF4-089648159803}"/>
                </a:ext>
              </a:extLst>
            </p:cNvPr>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8034" b="93446" l="5375" r="24875">
                          <a14:foregroundMark x1="19875" y1="12051" x2="19875" y2="12051"/>
                          <a14:foregroundMark x1="20125" y1="8245" x2="20125" y2="8245"/>
                          <a14:foregroundMark x1="19875" y1="18182" x2="19875" y2="18182"/>
                          <a14:foregroundMark x1="19875" y1="17970" x2="19750" y2="14376"/>
                          <a14:foregroundMark x1="19625" y1="23044" x2="19875" y2="17336"/>
                          <a14:foregroundMark x1="19625" y1="32981" x2="19625" y2="23467"/>
                          <a14:foregroundMark x1="19625" y1="35941" x2="19875" y2="22622"/>
                          <a14:foregroundMark x1="20250" y1="12051" x2="20250" y2="10359"/>
                          <a14:foregroundMark x1="5875" y1="90698" x2="9375" y2="92600"/>
                          <a14:foregroundMark x1="17500" y1="88161" x2="20875" y2="92812"/>
                          <a14:foregroundMark x1="21000" y1="93446" x2="22625" y2="93446"/>
                        </a14:backgroundRemoval>
                      </a14:imgEffect>
                    </a14:imgLayer>
                  </a14:imgProps>
                </a:ext>
                <a:ext uri="{28A0092B-C50C-407E-A947-70E740481C1C}">
                  <a14:useLocalDpi xmlns:a14="http://schemas.microsoft.com/office/drawing/2010/main" val="0"/>
                </a:ext>
              </a:extLst>
            </a:blip>
            <a:srcRect l="2972" r="72605"/>
            <a:stretch/>
          </p:blipFill>
          <p:spPr bwMode="auto">
            <a:xfrm>
              <a:off x="556147" y="1643083"/>
              <a:ext cx="2477068" cy="59965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larry moe and curly">
              <a:extLst>
                <a:ext uri="{FF2B5EF4-FFF2-40B4-BE49-F238E27FC236}">
                  <a16:creationId xmlns:a16="http://schemas.microsoft.com/office/drawing/2014/main" id="{160CD2A9-3B3E-4977-BFCE-94AB503B57A3}"/>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200" b="61067" l="29773" r="55985">
                          <a14:foregroundMark x1="34091" y1="30800" x2="37955" y2="24000"/>
                          <a14:foregroundMark x1="37955" y1="24000" x2="40379" y2="22133"/>
                          <a14:foregroundMark x1="32424" y1="31067" x2="29924" y2="46800"/>
                          <a14:foregroundMark x1="30758" y1="35467" x2="31288" y2="33467"/>
                          <a14:foregroundMark x1="31591" y1="30267" x2="32955" y2="21333"/>
                          <a14:foregroundMark x1="32955" y1="21333" x2="37273" y2="16933"/>
                          <a14:foregroundMark x1="33409" y1="19067" x2="35530" y2="14800"/>
                          <a14:foregroundMark x1="32273" y1="19600" x2="33485" y2="17600"/>
                          <a14:foregroundMark x1="40076" y1="12267" x2="42045" y2="11333"/>
                          <a14:foregroundMark x1="43603" y1="6667" x2="43864" y2="5200"/>
                          <a14:foregroundMark x1="43248" y1="8667" x2="43603" y2="6667"/>
                          <a14:foregroundMark x1="43106" y1="9467" x2="43248" y2="8667"/>
                          <a14:foregroundMark x1="43258" y1="14400" x2="48636" y2="15467"/>
                          <a14:foregroundMark x1="48636" y1="15467" x2="53409" y2="18933"/>
                          <a14:foregroundMark x1="49201" y1="11067" x2="50076" y2="8267"/>
                          <a14:foregroundMark x1="48409" y1="13600" x2="49201" y2="11067"/>
                          <a14:foregroundMark x1="49015" y1="14133" x2="50985" y2="11733"/>
                          <a14:foregroundMark x1="50833" y1="8400" x2="51061" y2="9600"/>
                          <a14:foregroundMark x1="54848" y1="26000" x2="55985" y2="35200"/>
                          <a14:foregroundMark x1="55985" y1="35200" x2="55455" y2="37733"/>
                          <a14:foregroundMark x1="34545" y1="25600" x2="37500" y2="44667"/>
                          <a14:foregroundMark x1="37500" y1="44667" x2="40379" y2="51333"/>
                          <a14:foregroundMark x1="37955" y1="41333" x2="39091" y2="50933"/>
                          <a14:foregroundMark x1="39091" y1="50933" x2="42727" y2="58000"/>
                          <a14:foregroundMark x1="42727" y1="58000" x2="48182" y2="54267"/>
                          <a14:foregroundMark x1="48182" y1="54267" x2="52348" y2="48133"/>
                          <a14:foregroundMark x1="37197" y1="55067" x2="37803" y2="54533"/>
                          <a14:foregroundMark x1="36667" y1="53067" x2="36667" y2="51733"/>
                          <a14:foregroundMark x1="49229" y1="7867" x2="49470" y2="7200"/>
                          <a14:foregroundMark x1="48409" y1="10133" x2="49229" y2="7867"/>
                          <a14:backgroundMark x1="47576" y1="7867" x2="47576" y2="7867"/>
                          <a14:backgroundMark x1="51061" y1="11067" x2="51061" y2="11067"/>
                          <a14:backgroundMark x1="54015" y1="19467" x2="54015" y2="19467"/>
                          <a14:backgroundMark x1="53788" y1="19600" x2="53788" y2="19600"/>
                          <a14:backgroundMark x1="43864" y1="6667" x2="43864" y2="6667"/>
                          <a14:backgroundMark x1="44091" y1="8667" x2="44091" y2="8667"/>
                        </a14:backgroundRemoval>
                      </a14:imgEffect>
                    </a14:imgLayer>
                  </a14:imgProps>
                </a:ext>
                <a:ext uri="{28A0092B-C50C-407E-A947-70E740481C1C}">
                  <a14:useLocalDpi xmlns:a14="http://schemas.microsoft.com/office/drawing/2010/main" val="0"/>
                </a:ext>
              </a:extLst>
            </a:blip>
            <a:srcRect l="28681" t="2970" r="42275" b="32451"/>
            <a:stretch/>
          </p:blipFill>
          <p:spPr bwMode="auto">
            <a:xfrm rot="19995451" flipH="1">
              <a:off x="945359" y="2101597"/>
              <a:ext cx="1238922" cy="1565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EB9AA085-20C8-4F65-A7E4-9CE6A5CC98A0}"/>
              </a:ext>
            </a:extLst>
          </p:cNvPr>
          <p:cNvGrpSpPr/>
          <p:nvPr/>
        </p:nvGrpSpPr>
        <p:grpSpPr>
          <a:xfrm>
            <a:off x="5999742" y="678128"/>
            <a:ext cx="2734408" cy="5793687"/>
            <a:chOff x="7036972" y="1224039"/>
            <a:chExt cx="2734408" cy="5793687"/>
          </a:xfrm>
        </p:grpSpPr>
        <p:pic>
          <p:nvPicPr>
            <p:cNvPr id="1036" name="Picture 12" descr="Image result for persian magicians">
              <a:extLst>
                <a:ext uri="{FF2B5EF4-FFF2-40B4-BE49-F238E27FC236}">
                  <a16:creationId xmlns:a16="http://schemas.microsoft.com/office/drawing/2014/main" id="{A2D783EE-04F6-459A-A960-B9C2871F8DA3}"/>
                </a:ext>
              </a:extLst>
            </p:cNvPr>
            <p:cNvPicPr>
              <a:picLocks noChangeAspect="1" noChangeArrowheads="1"/>
            </p:cNvPicPr>
            <p:nvPr/>
          </p:nvPicPr>
          <p:blipFill rotWithShape="1">
            <a:blip r:embed="rId9">
              <a:extLst>
                <a:ext uri="{BEBA8EAE-BF5A-486C-A8C5-ECC9F3942E4B}">
                  <a14:imgProps xmlns:a14="http://schemas.microsoft.com/office/drawing/2010/main">
                    <a14:imgLayer r:embed="rId4">
                      <a14:imgEffect>
                        <a14:backgroundRemoval t="14165" b="90698" l="75625" r="97250">
                          <a14:foregroundMark x1="85625" y1="14165" x2="85625" y2="14165"/>
                          <a14:foregroundMark x1="85375" y1="24947" x2="85375" y2="24947"/>
                          <a14:foregroundMark x1="83750" y1="90486" x2="83750" y2="90486"/>
                          <a14:foregroundMark x1="95875" y1="90698" x2="95875" y2="90698"/>
                          <a14:foregroundMark x1="84875" y1="26427" x2="84875" y2="26427"/>
                        </a14:backgroundRemoval>
                      </a14:imgEffect>
                    </a14:imgLayer>
                  </a14:imgProps>
                </a:ext>
                <a:ext uri="{28A0092B-C50C-407E-A947-70E740481C1C}">
                  <a14:useLocalDpi xmlns:a14="http://schemas.microsoft.com/office/drawing/2010/main" val="0"/>
                </a:ext>
              </a:extLst>
            </a:blip>
            <a:srcRect l="73039" t="5870"/>
            <a:stretch/>
          </p:blipFill>
          <p:spPr bwMode="auto">
            <a:xfrm>
              <a:off x="7036972" y="1373096"/>
              <a:ext cx="2734408" cy="56446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arry moe and curly">
              <a:extLst>
                <a:ext uri="{FF2B5EF4-FFF2-40B4-BE49-F238E27FC236}">
                  <a16:creationId xmlns:a16="http://schemas.microsoft.com/office/drawing/2014/main" id="{5E6F49D6-105B-49A8-AF6F-75172FA0C56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6">
                      <a14:imgEffect>
                        <a14:backgroundRemoval t="12667" b="62400" l="4773" r="26894">
                          <a14:foregroundMark x1="4924" y1="28800" x2="7727" y2="19467"/>
                          <a14:foregroundMark x1="7727" y1="19467" x2="12500" y2="14400"/>
                          <a14:foregroundMark x1="12500" y1="14400" x2="18182" y2="14800"/>
                          <a14:foregroundMark x1="18182" y1="14800" x2="22879" y2="19200"/>
                          <a14:foregroundMark x1="22879" y1="19200" x2="22879" y2="19200"/>
                          <a14:foregroundMark x1="4545" y1="28267" x2="6970" y2="19733"/>
                          <a14:foregroundMark x1="6970" y1="19733" x2="11288" y2="14133"/>
                          <a14:foregroundMark x1="11288" y1="14133" x2="13864" y2="13067"/>
                          <a14:foregroundMark x1="3788" y1="28667" x2="6364" y2="20267"/>
                          <a14:foregroundMark x1="6364" y1="20267" x2="10682" y2="15067"/>
                          <a14:foregroundMark x1="10682" y1="15067" x2="15303" y2="12667"/>
                          <a14:foregroundMark x1="5303" y1="24933" x2="5833" y2="22133"/>
                          <a14:foregroundMark x1="5152" y1="24133" x2="5758" y2="22267"/>
                          <a14:foregroundMark x1="5152" y1="25333" x2="5758" y2="22133"/>
                          <a14:foregroundMark x1="5227" y1="24133" x2="5833" y2="21600"/>
                          <a14:foregroundMark x1="20379" y1="14800" x2="22803" y2="16933"/>
                          <a14:foregroundMark x1="20076" y1="13067" x2="23182" y2="16933"/>
                          <a14:foregroundMark x1="26515" y1="27333" x2="25303" y2="35200"/>
                          <a14:foregroundMark x1="6136" y1="31467" x2="5985" y2="40667"/>
                          <a14:foregroundMark x1="5985" y1="40667" x2="8939" y2="58933"/>
                          <a14:foregroundMark x1="8939" y1="58933" x2="14470" y2="60667"/>
                          <a14:foregroundMark x1="14470" y1="60667" x2="22500" y2="46667"/>
                          <a14:foregroundMark x1="22500" y1="46667" x2="25303" y2="37467"/>
                          <a14:foregroundMark x1="13409" y1="62400" x2="8939" y2="59733"/>
                          <a14:foregroundMark x1="5530" y1="37200" x2="5303" y2="34267"/>
                        </a14:backgroundRemoval>
                      </a14:imgEffect>
                    </a14:imgLayer>
                  </a14:imgProps>
                </a:ext>
                <a:ext uri="{28A0092B-C50C-407E-A947-70E740481C1C}">
                  <a14:useLocalDpi xmlns:a14="http://schemas.microsoft.com/office/drawing/2010/main" val="0"/>
                </a:ext>
              </a:extLst>
            </a:blip>
            <a:srcRect l="2435" t="7587" r="70348" b="33037"/>
            <a:stretch/>
          </p:blipFill>
          <p:spPr bwMode="auto">
            <a:xfrm rot="21341310">
              <a:off x="7714739" y="1224039"/>
              <a:ext cx="1277126" cy="15831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70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9" name="TextBox 8">
            <a:extLst>
              <a:ext uri="{FF2B5EF4-FFF2-40B4-BE49-F238E27FC236}">
                <a16:creationId xmlns:a16="http://schemas.microsoft.com/office/drawing/2014/main" id="{A3F6F9FF-3464-4C83-9EE3-79E49F5C5986}"/>
              </a:ext>
            </a:extLst>
          </p:cNvPr>
          <p:cNvSpPr txBox="1"/>
          <p:nvPr/>
        </p:nvSpPr>
        <p:spPr>
          <a:xfrm>
            <a:off x="457200" y="1143000"/>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Head of Gold </a:t>
            </a:r>
            <a:r>
              <a:rPr lang="en-US" sz="2800" dirty="0">
                <a:solidFill>
                  <a:schemeClr val="bg1"/>
                </a:solidFill>
                <a:effectLst>
                  <a:outerShdw blurRad="38100" dist="38100" dir="2700000" algn="tl">
                    <a:srgbClr val="000000">
                      <a:alpha val="43137"/>
                    </a:srgbClr>
                  </a:outerShdw>
                </a:effectLst>
              </a:rPr>
              <a:t>~ Babylon (605-539 BC)</a:t>
            </a:r>
          </a:p>
        </p:txBody>
      </p:sp>
      <p:sp>
        <p:nvSpPr>
          <p:cNvPr id="10" name="TextBox 9">
            <a:extLst>
              <a:ext uri="{FF2B5EF4-FFF2-40B4-BE49-F238E27FC236}">
                <a16:creationId xmlns:a16="http://schemas.microsoft.com/office/drawing/2014/main" id="{9FF8BC15-7762-400B-BC18-88211912C972}"/>
              </a:ext>
            </a:extLst>
          </p:cNvPr>
          <p:cNvSpPr txBox="1"/>
          <p:nvPr/>
        </p:nvSpPr>
        <p:spPr>
          <a:xfrm>
            <a:off x="457200" y="1989160"/>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Breast of Silver </a:t>
            </a:r>
            <a:r>
              <a:rPr lang="en-US" sz="2800" dirty="0">
                <a:solidFill>
                  <a:schemeClr val="bg1"/>
                </a:solidFill>
                <a:effectLst>
                  <a:outerShdw blurRad="38100" dist="38100" dir="2700000" algn="tl">
                    <a:srgbClr val="000000">
                      <a:alpha val="43137"/>
                    </a:srgbClr>
                  </a:outerShdw>
                </a:effectLst>
              </a:rPr>
              <a:t>~ Persia (539-331BC)</a:t>
            </a:r>
          </a:p>
        </p:txBody>
      </p:sp>
      <p:sp>
        <p:nvSpPr>
          <p:cNvPr id="11" name="TextBox 10">
            <a:extLst>
              <a:ext uri="{FF2B5EF4-FFF2-40B4-BE49-F238E27FC236}">
                <a16:creationId xmlns:a16="http://schemas.microsoft.com/office/drawing/2014/main" id="{EEDC5D06-F735-4096-91A3-398CAA490772}"/>
              </a:ext>
            </a:extLst>
          </p:cNvPr>
          <p:cNvSpPr txBox="1"/>
          <p:nvPr/>
        </p:nvSpPr>
        <p:spPr>
          <a:xfrm>
            <a:off x="457200" y="3078076"/>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Thighs of Brass </a:t>
            </a:r>
            <a:r>
              <a:rPr lang="en-US" sz="2800" dirty="0">
                <a:solidFill>
                  <a:schemeClr val="bg1"/>
                </a:solidFill>
                <a:effectLst>
                  <a:outerShdw blurRad="38100" dist="38100" dir="2700000" algn="tl">
                    <a:srgbClr val="000000">
                      <a:alpha val="43137"/>
                    </a:srgbClr>
                  </a:outerShdw>
                </a:effectLst>
              </a:rPr>
              <a:t>~ Greece (331-168 BC)</a:t>
            </a:r>
          </a:p>
        </p:txBody>
      </p:sp>
      <p:sp>
        <p:nvSpPr>
          <p:cNvPr id="12" name="TextBox 11">
            <a:extLst>
              <a:ext uri="{FF2B5EF4-FFF2-40B4-BE49-F238E27FC236}">
                <a16:creationId xmlns:a16="http://schemas.microsoft.com/office/drawing/2014/main" id="{561EB572-0C1D-421F-8D82-31FCCC934F26}"/>
              </a:ext>
            </a:extLst>
          </p:cNvPr>
          <p:cNvSpPr txBox="1"/>
          <p:nvPr/>
        </p:nvSpPr>
        <p:spPr>
          <a:xfrm>
            <a:off x="457200" y="3984000"/>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Legs of Iron </a:t>
            </a:r>
            <a:r>
              <a:rPr lang="en-US" sz="2800" dirty="0">
                <a:solidFill>
                  <a:schemeClr val="bg1"/>
                </a:solidFill>
                <a:effectLst>
                  <a:outerShdw blurRad="38100" dist="38100" dir="2700000" algn="tl">
                    <a:srgbClr val="000000">
                      <a:alpha val="43137"/>
                    </a:srgbClr>
                  </a:outerShdw>
                </a:effectLst>
              </a:rPr>
              <a:t>~ Rome (168 BC-AD 476 </a:t>
            </a:r>
          </a:p>
        </p:txBody>
      </p:sp>
      <p:sp>
        <p:nvSpPr>
          <p:cNvPr id="14" name="TextBox 13">
            <a:extLst>
              <a:ext uri="{FF2B5EF4-FFF2-40B4-BE49-F238E27FC236}">
                <a16:creationId xmlns:a16="http://schemas.microsoft.com/office/drawing/2014/main" id="{1B657CB1-4B0F-4EFC-A1CE-6EB4C557720C}"/>
              </a:ext>
            </a:extLst>
          </p:cNvPr>
          <p:cNvSpPr txBox="1"/>
          <p:nvPr/>
        </p:nvSpPr>
        <p:spPr>
          <a:xfrm>
            <a:off x="457200" y="4989493"/>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Feet of Iron and Clay </a:t>
            </a:r>
            <a:r>
              <a:rPr lang="en-US" sz="2800" dirty="0">
                <a:solidFill>
                  <a:schemeClr val="bg1"/>
                </a:solidFill>
                <a:effectLst>
                  <a:outerShdw blurRad="38100" dist="38100" dir="2700000" algn="tl">
                    <a:srgbClr val="000000">
                      <a:alpha val="43137"/>
                    </a:srgbClr>
                  </a:outerShdw>
                </a:effectLst>
              </a:rPr>
              <a:t>~ Revived Roman Empire</a:t>
            </a:r>
          </a:p>
        </p:txBody>
      </p:sp>
      <p:cxnSp>
        <p:nvCxnSpPr>
          <p:cNvPr id="15" name="Straight Arrow Connector 14">
            <a:extLst>
              <a:ext uri="{FF2B5EF4-FFF2-40B4-BE49-F238E27FC236}">
                <a16:creationId xmlns:a16="http://schemas.microsoft.com/office/drawing/2014/main" id="{95777DE4-F85F-4B60-BFAB-738285CE15C8}"/>
              </a:ext>
            </a:extLst>
          </p:cNvPr>
          <p:cNvCxnSpPr/>
          <p:nvPr/>
        </p:nvCxnSpPr>
        <p:spPr>
          <a:xfrm>
            <a:off x="5562600" y="1524138"/>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3ACE09B-479C-4B67-B614-2DB30AA9B934}"/>
              </a:ext>
            </a:extLst>
          </p:cNvPr>
          <p:cNvCxnSpPr/>
          <p:nvPr/>
        </p:nvCxnSpPr>
        <p:spPr>
          <a:xfrm>
            <a:off x="5562600" y="2436950"/>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402C9E-03A2-424D-80F4-1951DC8205DE}"/>
              </a:ext>
            </a:extLst>
          </p:cNvPr>
          <p:cNvCxnSpPr/>
          <p:nvPr/>
        </p:nvCxnSpPr>
        <p:spPr>
          <a:xfrm>
            <a:off x="5562600" y="3602066"/>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F836AF7-5809-49C4-9553-849EB14C6D98}"/>
              </a:ext>
            </a:extLst>
          </p:cNvPr>
          <p:cNvCxnSpPr/>
          <p:nvPr/>
        </p:nvCxnSpPr>
        <p:spPr>
          <a:xfrm>
            <a:off x="5562600" y="4507990"/>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FDF5F80-C0E0-4634-9C90-0C673FAF32C3}"/>
              </a:ext>
            </a:extLst>
          </p:cNvPr>
          <p:cNvCxnSpPr/>
          <p:nvPr/>
        </p:nvCxnSpPr>
        <p:spPr>
          <a:xfrm>
            <a:off x="5562600" y="5612766"/>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5F40715-AE15-49C2-A872-77F644614050}"/>
              </a:ext>
            </a:extLst>
          </p:cNvPr>
          <p:cNvGrpSpPr/>
          <p:nvPr/>
        </p:nvGrpSpPr>
        <p:grpSpPr>
          <a:xfrm>
            <a:off x="6474542" y="1656735"/>
            <a:ext cx="2109019" cy="4290555"/>
            <a:chOff x="6474542" y="1656735"/>
            <a:chExt cx="2109019" cy="4290555"/>
          </a:xfrm>
        </p:grpSpPr>
        <p:pic>
          <p:nvPicPr>
            <p:cNvPr id="21" name="Picture 20" descr="Nebuchadnezzars image.jpg">
              <a:extLst>
                <a:ext uri="{FF2B5EF4-FFF2-40B4-BE49-F238E27FC236}">
                  <a16:creationId xmlns:a16="http://schemas.microsoft.com/office/drawing/2014/main" id="{1EA1B729-57B5-40B8-BF3A-671743D270A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467" b="93896" l="40286" r="90286">
                          <a14:foregroundMark x1="52000" y1="27289" x2="78000" y2="25673"/>
                          <a14:foregroundMark x1="63013" y1="23658" x2="82857" y2="22083"/>
                          <a14:foregroundMark x1="55714" y1="24237" x2="58749" y2="23996"/>
                          <a14:foregroundMark x1="63805" y1="22668" x2="66571" y2="22621"/>
                          <a14:foregroundMark x1="56000" y1="22801" x2="59756" y2="22737"/>
                          <a14:foregroundMark x1="59143" y1="93537" x2="65714" y2="92101"/>
                          <a14:foregroundMark x1="56571" y1="93716" x2="60857" y2="93357"/>
                          <a14:foregroundMark x1="56571" y1="21364" x2="57429" y2="21544"/>
                          <a14:foregroundMark x1="78857" y1="20646" x2="81714" y2="20467"/>
                          <a14:foregroundMark x1="71714" y1="92998" x2="71714" y2="92998"/>
                          <a14:foregroundMark x1="70000" y1="92998" x2="76000" y2="93716"/>
                          <a14:foregroundMark x1="63429" y1="93896" x2="68000" y2="93537"/>
                          <a14:foregroundMark x1="79714" y1="45063" x2="80857" y2="47935"/>
                          <a14:foregroundMark x1="78571" y1="43268" x2="79714" y2="45242"/>
                          <a14:backgroundMark x1="63429" y1="20826" x2="63429" y2="20826"/>
                          <a14:backgroundMark x1="61429" y1="20646" x2="66571" y2="19210"/>
                          <a14:backgroundMark x1="52857" y1="47756" x2="52857" y2="47756"/>
                          <a14:backgroundMark x1="52857" y1="59246" x2="52857" y2="59246"/>
                          <a14:backgroundMark x1="82054" y1="47751" x2="83429" y2="50808"/>
                          <a14:backgroundMark x1="79714" y1="42549" x2="79906" y2="42975"/>
                        </a14:backgroundRemoval>
                      </a14:imgEffect>
                    </a14:imgLayer>
                  </a14:imgProps>
                </a:ext>
              </a:extLst>
            </a:blip>
            <a:srcRect l="34065" t="18139" r="2673" b="989"/>
            <a:stretch/>
          </p:blipFill>
          <p:spPr>
            <a:xfrm>
              <a:off x="6474542" y="1656735"/>
              <a:ext cx="2109019" cy="4290555"/>
            </a:xfrm>
            <a:prstGeom prst="rect">
              <a:avLst/>
            </a:prstGeom>
            <a:effectLst/>
          </p:spPr>
        </p:pic>
        <p:sp>
          <p:nvSpPr>
            <p:cNvPr id="8" name="Freeform: Shape 7">
              <a:extLst>
                <a:ext uri="{FF2B5EF4-FFF2-40B4-BE49-F238E27FC236}">
                  <a16:creationId xmlns:a16="http://schemas.microsoft.com/office/drawing/2014/main" id="{4BAFB907-830E-4EBD-99DB-E9E952D75B0D}"/>
                </a:ext>
              </a:extLst>
            </p:cNvPr>
            <p:cNvSpPr/>
            <p:nvPr/>
          </p:nvSpPr>
          <p:spPr>
            <a:xfrm>
              <a:off x="7262171" y="1670917"/>
              <a:ext cx="642148" cy="263216"/>
            </a:xfrm>
            <a:custGeom>
              <a:avLst/>
              <a:gdLst>
                <a:gd name="connsiteX0" fmla="*/ 19504 w 619924"/>
                <a:gd name="connsiteY0" fmla="*/ 137640 h 244595"/>
                <a:gd name="connsiteX1" fmla="*/ 350011 w 619924"/>
                <a:gd name="connsiteY1" fmla="*/ 37111 h 244595"/>
                <a:gd name="connsiteX2" fmla="*/ 619924 w 619924"/>
                <a:gd name="connsiteY2" fmla="*/ 2683 h 244595"/>
                <a:gd name="connsiteX3" fmla="*/ 350011 w 619924"/>
                <a:gd name="connsiteY3" fmla="*/ 100458 h 244595"/>
                <a:gd name="connsiteX4" fmla="*/ 310074 w 619924"/>
                <a:gd name="connsiteY4" fmla="*/ 174822 h 244595"/>
                <a:gd name="connsiteX5" fmla="*/ 221939 w 619924"/>
                <a:gd name="connsiteY5" fmla="*/ 234037 h 244595"/>
                <a:gd name="connsiteX6" fmla="*/ 110394 w 619924"/>
                <a:gd name="connsiteY6" fmla="*/ 242300 h 244595"/>
                <a:gd name="connsiteX7" fmla="*/ 48424 w 619924"/>
                <a:gd name="connsiteY7" fmla="*/ 207872 h 244595"/>
                <a:gd name="connsiteX8" fmla="*/ 19504 w 619924"/>
                <a:gd name="connsiteY8" fmla="*/ 137640 h 244595"/>
                <a:gd name="connsiteX0" fmla="*/ 19504 w 626277"/>
                <a:gd name="connsiteY0" fmla="*/ 135666 h 242621"/>
                <a:gd name="connsiteX1" fmla="*/ 350011 w 626277"/>
                <a:gd name="connsiteY1" fmla="*/ 35137 h 242621"/>
                <a:gd name="connsiteX2" fmla="*/ 619924 w 626277"/>
                <a:gd name="connsiteY2" fmla="*/ 709 h 242621"/>
                <a:gd name="connsiteX3" fmla="*/ 522149 w 626277"/>
                <a:gd name="connsiteY3" fmla="*/ 61302 h 242621"/>
                <a:gd name="connsiteX4" fmla="*/ 310074 w 626277"/>
                <a:gd name="connsiteY4" fmla="*/ 172848 h 242621"/>
                <a:gd name="connsiteX5" fmla="*/ 221939 w 626277"/>
                <a:gd name="connsiteY5" fmla="*/ 232063 h 242621"/>
                <a:gd name="connsiteX6" fmla="*/ 110394 w 626277"/>
                <a:gd name="connsiteY6" fmla="*/ 240326 h 242621"/>
                <a:gd name="connsiteX7" fmla="*/ 48424 w 626277"/>
                <a:gd name="connsiteY7" fmla="*/ 205898 h 242621"/>
                <a:gd name="connsiteX8" fmla="*/ 19504 w 626277"/>
                <a:gd name="connsiteY8" fmla="*/ 135666 h 242621"/>
                <a:gd name="connsiteX0" fmla="*/ 19504 w 626209"/>
                <a:gd name="connsiteY0" fmla="*/ 135666 h 243891"/>
                <a:gd name="connsiteX1" fmla="*/ 350011 w 626209"/>
                <a:gd name="connsiteY1" fmla="*/ 35137 h 243891"/>
                <a:gd name="connsiteX2" fmla="*/ 619924 w 626209"/>
                <a:gd name="connsiteY2" fmla="*/ 709 h 243891"/>
                <a:gd name="connsiteX3" fmla="*/ 522149 w 626209"/>
                <a:gd name="connsiteY3" fmla="*/ 61302 h 243891"/>
                <a:gd name="connsiteX4" fmla="*/ 316959 w 626209"/>
                <a:gd name="connsiteY4" fmla="*/ 145306 h 243891"/>
                <a:gd name="connsiteX5" fmla="*/ 221939 w 626209"/>
                <a:gd name="connsiteY5" fmla="*/ 232063 h 243891"/>
                <a:gd name="connsiteX6" fmla="*/ 110394 w 626209"/>
                <a:gd name="connsiteY6" fmla="*/ 240326 h 243891"/>
                <a:gd name="connsiteX7" fmla="*/ 48424 w 626209"/>
                <a:gd name="connsiteY7" fmla="*/ 205898 h 243891"/>
                <a:gd name="connsiteX8" fmla="*/ 19504 w 626209"/>
                <a:gd name="connsiteY8" fmla="*/ 135666 h 243891"/>
                <a:gd name="connsiteX0" fmla="*/ 19504 w 626209"/>
                <a:gd name="connsiteY0" fmla="*/ 135726 h 243951"/>
                <a:gd name="connsiteX1" fmla="*/ 350011 w 626209"/>
                <a:gd name="connsiteY1" fmla="*/ 35197 h 243951"/>
                <a:gd name="connsiteX2" fmla="*/ 619924 w 626209"/>
                <a:gd name="connsiteY2" fmla="*/ 769 h 243951"/>
                <a:gd name="connsiteX3" fmla="*/ 522149 w 626209"/>
                <a:gd name="connsiteY3" fmla="*/ 62739 h 243951"/>
                <a:gd name="connsiteX4" fmla="*/ 316959 w 626209"/>
                <a:gd name="connsiteY4" fmla="*/ 145366 h 243951"/>
                <a:gd name="connsiteX5" fmla="*/ 221939 w 626209"/>
                <a:gd name="connsiteY5" fmla="*/ 232123 h 243951"/>
                <a:gd name="connsiteX6" fmla="*/ 110394 w 626209"/>
                <a:gd name="connsiteY6" fmla="*/ 240386 h 243951"/>
                <a:gd name="connsiteX7" fmla="*/ 48424 w 626209"/>
                <a:gd name="connsiteY7" fmla="*/ 205958 h 243951"/>
                <a:gd name="connsiteX8" fmla="*/ 19504 w 626209"/>
                <a:gd name="connsiteY8" fmla="*/ 135726 h 243951"/>
                <a:gd name="connsiteX0" fmla="*/ 19504 w 626209"/>
                <a:gd name="connsiteY0" fmla="*/ 135851 h 244076"/>
                <a:gd name="connsiteX1" fmla="*/ 350011 w 626209"/>
                <a:gd name="connsiteY1" fmla="*/ 35322 h 244076"/>
                <a:gd name="connsiteX2" fmla="*/ 619924 w 626209"/>
                <a:gd name="connsiteY2" fmla="*/ 894 h 244076"/>
                <a:gd name="connsiteX3" fmla="*/ 522149 w 626209"/>
                <a:gd name="connsiteY3" fmla="*/ 65618 h 244076"/>
                <a:gd name="connsiteX4" fmla="*/ 316959 w 626209"/>
                <a:gd name="connsiteY4" fmla="*/ 145491 h 244076"/>
                <a:gd name="connsiteX5" fmla="*/ 221939 w 626209"/>
                <a:gd name="connsiteY5" fmla="*/ 232248 h 244076"/>
                <a:gd name="connsiteX6" fmla="*/ 110394 w 626209"/>
                <a:gd name="connsiteY6" fmla="*/ 240511 h 244076"/>
                <a:gd name="connsiteX7" fmla="*/ 48424 w 626209"/>
                <a:gd name="connsiteY7" fmla="*/ 206083 h 244076"/>
                <a:gd name="connsiteX8" fmla="*/ 19504 w 626209"/>
                <a:gd name="connsiteY8" fmla="*/ 135851 h 244076"/>
                <a:gd name="connsiteX0" fmla="*/ 21839 w 628544"/>
                <a:gd name="connsiteY0" fmla="*/ 135851 h 244076"/>
                <a:gd name="connsiteX1" fmla="*/ 352346 w 628544"/>
                <a:gd name="connsiteY1" fmla="*/ 35322 h 244076"/>
                <a:gd name="connsiteX2" fmla="*/ 622259 w 628544"/>
                <a:gd name="connsiteY2" fmla="*/ 894 h 244076"/>
                <a:gd name="connsiteX3" fmla="*/ 524484 w 628544"/>
                <a:gd name="connsiteY3" fmla="*/ 65618 h 244076"/>
                <a:gd name="connsiteX4" fmla="*/ 319294 w 628544"/>
                <a:gd name="connsiteY4" fmla="*/ 145491 h 244076"/>
                <a:gd name="connsiteX5" fmla="*/ 224274 w 628544"/>
                <a:gd name="connsiteY5" fmla="*/ 232248 h 244076"/>
                <a:gd name="connsiteX6" fmla="*/ 112729 w 628544"/>
                <a:gd name="connsiteY6" fmla="*/ 240511 h 244076"/>
                <a:gd name="connsiteX7" fmla="*/ 42496 w 628544"/>
                <a:gd name="connsiteY7" fmla="*/ 215723 h 244076"/>
                <a:gd name="connsiteX8" fmla="*/ 21839 w 628544"/>
                <a:gd name="connsiteY8" fmla="*/ 135851 h 244076"/>
                <a:gd name="connsiteX0" fmla="*/ 21839 w 628544"/>
                <a:gd name="connsiteY0" fmla="*/ 135851 h 261239"/>
                <a:gd name="connsiteX1" fmla="*/ 352346 w 628544"/>
                <a:gd name="connsiteY1" fmla="*/ 35322 h 261239"/>
                <a:gd name="connsiteX2" fmla="*/ 622259 w 628544"/>
                <a:gd name="connsiteY2" fmla="*/ 894 h 261239"/>
                <a:gd name="connsiteX3" fmla="*/ 524484 w 628544"/>
                <a:gd name="connsiteY3" fmla="*/ 65618 h 261239"/>
                <a:gd name="connsiteX4" fmla="*/ 319294 w 628544"/>
                <a:gd name="connsiteY4" fmla="*/ 145491 h 261239"/>
                <a:gd name="connsiteX5" fmla="*/ 224274 w 628544"/>
                <a:gd name="connsiteY5" fmla="*/ 232248 h 261239"/>
                <a:gd name="connsiteX6" fmla="*/ 217389 w 628544"/>
                <a:gd name="connsiteY6" fmla="*/ 261168 h 261239"/>
                <a:gd name="connsiteX7" fmla="*/ 112729 w 628544"/>
                <a:gd name="connsiteY7" fmla="*/ 240511 h 261239"/>
                <a:gd name="connsiteX8" fmla="*/ 42496 w 628544"/>
                <a:gd name="connsiteY8" fmla="*/ 215723 h 261239"/>
                <a:gd name="connsiteX9" fmla="*/ 21839 w 628544"/>
                <a:gd name="connsiteY9" fmla="*/ 135851 h 261239"/>
                <a:gd name="connsiteX0" fmla="*/ 21839 w 628374"/>
                <a:gd name="connsiteY0" fmla="*/ 135851 h 261239"/>
                <a:gd name="connsiteX1" fmla="*/ 352346 w 628374"/>
                <a:gd name="connsiteY1" fmla="*/ 35322 h 261239"/>
                <a:gd name="connsiteX2" fmla="*/ 622259 w 628374"/>
                <a:gd name="connsiteY2" fmla="*/ 894 h 261239"/>
                <a:gd name="connsiteX3" fmla="*/ 524484 w 628374"/>
                <a:gd name="connsiteY3" fmla="*/ 65618 h 261239"/>
                <a:gd name="connsiteX4" fmla="*/ 337197 w 628374"/>
                <a:gd name="connsiteY4" fmla="*/ 156508 h 261239"/>
                <a:gd name="connsiteX5" fmla="*/ 224274 w 628374"/>
                <a:gd name="connsiteY5" fmla="*/ 232248 h 261239"/>
                <a:gd name="connsiteX6" fmla="*/ 217389 w 628374"/>
                <a:gd name="connsiteY6" fmla="*/ 261168 h 261239"/>
                <a:gd name="connsiteX7" fmla="*/ 112729 w 628374"/>
                <a:gd name="connsiteY7" fmla="*/ 240511 h 261239"/>
                <a:gd name="connsiteX8" fmla="*/ 42496 w 628374"/>
                <a:gd name="connsiteY8" fmla="*/ 215723 h 261239"/>
                <a:gd name="connsiteX9" fmla="*/ 21839 w 628374"/>
                <a:gd name="connsiteY9" fmla="*/ 135851 h 261239"/>
                <a:gd name="connsiteX0" fmla="*/ 21839 w 628374"/>
                <a:gd name="connsiteY0" fmla="*/ 135851 h 261239"/>
                <a:gd name="connsiteX1" fmla="*/ 352346 w 628374"/>
                <a:gd name="connsiteY1" fmla="*/ 35322 h 261239"/>
                <a:gd name="connsiteX2" fmla="*/ 622259 w 628374"/>
                <a:gd name="connsiteY2" fmla="*/ 894 h 261239"/>
                <a:gd name="connsiteX3" fmla="*/ 524484 w 628374"/>
                <a:gd name="connsiteY3" fmla="*/ 65618 h 261239"/>
                <a:gd name="connsiteX4" fmla="*/ 337197 w 628374"/>
                <a:gd name="connsiteY4" fmla="*/ 156508 h 261239"/>
                <a:gd name="connsiteX5" fmla="*/ 235291 w 628374"/>
                <a:gd name="connsiteY5" fmla="*/ 236379 h 261239"/>
                <a:gd name="connsiteX6" fmla="*/ 217389 w 628374"/>
                <a:gd name="connsiteY6" fmla="*/ 261168 h 261239"/>
                <a:gd name="connsiteX7" fmla="*/ 112729 w 628374"/>
                <a:gd name="connsiteY7" fmla="*/ 240511 h 261239"/>
                <a:gd name="connsiteX8" fmla="*/ 42496 w 628374"/>
                <a:gd name="connsiteY8" fmla="*/ 215723 h 261239"/>
                <a:gd name="connsiteX9" fmla="*/ 21839 w 628374"/>
                <a:gd name="connsiteY9" fmla="*/ 135851 h 261239"/>
                <a:gd name="connsiteX0" fmla="*/ 21133 w 627668"/>
                <a:gd name="connsiteY0" fmla="*/ 135851 h 261400"/>
                <a:gd name="connsiteX1" fmla="*/ 351640 w 627668"/>
                <a:gd name="connsiteY1" fmla="*/ 35322 h 261400"/>
                <a:gd name="connsiteX2" fmla="*/ 621553 w 627668"/>
                <a:gd name="connsiteY2" fmla="*/ 894 h 261400"/>
                <a:gd name="connsiteX3" fmla="*/ 523778 w 627668"/>
                <a:gd name="connsiteY3" fmla="*/ 65618 h 261400"/>
                <a:gd name="connsiteX4" fmla="*/ 336491 w 627668"/>
                <a:gd name="connsiteY4" fmla="*/ 156508 h 261400"/>
                <a:gd name="connsiteX5" fmla="*/ 234585 w 627668"/>
                <a:gd name="connsiteY5" fmla="*/ 236379 h 261400"/>
                <a:gd name="connsiteX6" fmla="*/ 216683 w 627668"/>
                <a:gd name="connsiteY6" fmla="*/ 261168 h 261400"/>
                <a:gd name="connsiteX7" fmla="*/ 110646 w 627668"/>
                <a:gd name="connsiteY7" fmla="*/ 254282 h 261400"/>
                <a:gd name="connsiteX8" fmla="*/ 41790 w 627668"/>
                <a:gd name="connsiteY8" fmla="*/ 215723 h 261400"/>
                <a:gd name="connsiteX9" fmla="*/ 21133 w 627668"/>
                <a:gd name="connsiteY9" fmla="*/ 135851 h 261400"/>
                <a:gd name="connsiteX0" fmla="*/ 18285 w 642722"/>
                <a:gd name="connsiteY0" fmla="*/ 133081 h 261384"/>
                <a:gd name="connsiteX1" fmla="*/ 366694 w 642722"/>
                <a:gd name="connsiteY1" fmla="*/ 35306 h 261384"/>
                <a:gd name="connsiteX2" fmla="*/ 636607 w 642722"/>
                <a:gd name="connsiteY2" fmla="*/ 878 h 261384"/>
                <a:gd name="connsiteX3" fmla="*/ 538832 w 642722"/>
                <a:gd name="connsiteY3" fmla="*/ 65602 h 261384"/>
                <a:gd name="connsiteX4" fmla="*/ 351545 w 642722"/>
                <a:gd name="connsiteY4" fmla="*/ 156492 h 261384"/>
                <a:gd name="connsiteX5" fmla="*/ 249639 w 642722"/>
                <a:gd name="connsiteY5" fmla="*/ 236363 h 261384"/>
                <a:gd name="connsiteX6" fmla="*/ 231737 w 642722"/>
                <a:gd name="connsiteY6" fmla="*/ 261152 h 261384"/>
                <a:gd name="connsiteX7" fmla="*/ 125700 w 642722"/>
                <a:gd name="connsiteY7" fmla="*/ 254266 h 261384"/>
                <a:gd name="connsiteX8" fmla="*/ 56844 w 642722"/>
                <a:gd name="connsiteY8" fmla="*/ 215707 h 261384"/>
                <a:gd name="connsiteX9" fmla="*/ 18285 w 642722"/>
                <a:gd name="connsiteY9" fmla="*/ 133081 h 261384"/>
                <a:gd name="connsiteX0" fmla="*/ 18285 w 642722"/>
                <a:gd name="connsiteY0" fmla="*/ 133081 h 261384"/>
                <a:gd name="connsiteX1" fmla="*/ 366694 w 642722"/>
                <a:gd name="connsiteY1" fmla="*/ 35306 h 261384"/>
                <a:gd name="connsiteX2" fmla="*/ 636607 w 642722"/>
                <a:gd name="connsiteY2" fmla="*/ 878 h 261384"/>
                <a:gd name="connsiteX3" fmla="*/ 538832 w 642722"/>
                <a:gd name="connsiteY3" fmla="*/ 65602 h 261384"/>
                <a:gd name="connsiteX4" fmla="*/ 351545 w 642722"/>
                <a:gd name="connsiteY4" fmla="*/ 156492 h 261384"/>
                <a:gd name="connsiteX5" fmla="*/ 263410 w 642722"/>
                <a:gd name="connsiteY5" fmla="*/ 226724 h 261384"/>
                <a:gd name="connsiteX6" fmla="*/ 231737 w 642722"/>
                <a:gd name="connsiteY6" fmla="*/ 261152 h 261384"/>
                <a:gd name="connsiteX7" fmla="*/ 125700 w 642722"/>
                <a:gd name="connsiteY7" fmla="*/ 254266 h 261384"/>
                <a:gd name="connsiteX8" fmla="*/ 56844 w 642722"/>
                <a:gd name="connsiteY8" fmla="*/ 215707 h 261384"/>
                <a:gd name="connsiteX9" fmla="*/ 18285 w 642722"/>
                <a:gd name="connsiteY9" fmla="*/ 133081 h 261384"/>
                <a:gd name="connsiteX0" fmla="*/ 18285 w 642205"/>
                <a:gd name="connsiteY0" fmla="*/ 133081 h 261384"/>
                <a:gd name="connsiteX1" fmla="*/ 366694 w 642205"/>
                <a:gd name="connsiteY1" fmla="*/ 35306 h 261384"/>
                <a:gd name="connsiteX2" fmla="*/ 636607 w 642205"/>
                <a:gd name="connsiteY2" fmla="*/ 878 h 261384"/>
                <a:gd name="connsiteX3" fmla="*/ 538832 w 642205"/>
                <a:gd name="connsiteY3" fmla="*/ 65602 h 261384"/>
                <a:gd name="connsiteX4" fmla="*/ 412138 w 642205"/>
                <a:gd name="connsiteY4" fmla="*/ 142721 h 261384"/>
                <a:gd name="connsiteX5" fmla="*/ 263410 w 642205"/>
                <a:gd name="connsiteY5" fmla="*/ 226724 h 261384"/>
                <a:gd name="connsiteX6" fmla="*/ 231737 w 642205"/>
                <a:gd name="connsiteY6" fmla="*/ 261152 h 261384"/>
                <a:gd name="connsiteX7" fmla="*/ 125700 w 642205"/>
                <a:gd name="connsiteY7" fmla="*/ 254266 h 261384"/>
                <a:gd name="connsiteX8" fmla="*/ 56844 w 642205"/>
                <a:gd name="connsiteY8" fmla="*/ 215707 h 261384"/>
                <a:gd name="connsiteX9" fmla="*/ 18285 w 642205"/>
                <a:gd name="connsiteY9" fmla="*/ 133081 h 261384"/>
                <a:gd name="connsiteX0" fmla="*/ 18285 w 642205"/>
                <a:gd name="connsiteY0" fmla="*/ 133081 h 261384"/>
                <a:gd name="connsiteX1" fmla="*/ 366694 w 642205"/>
                <a:gd name="connsiteY1" fmla="*/ 35306 h 261384"/>
                <a:gd name="connsiteX2" fmla="*/ 636607 w 642205"/>
                <a:gd name="connsiteY2" fmla="*/ 878 h 261384"/>
                <a:gd name="connsiteX3" fmla="*/ 538832 w 642205"/>
                <a:gd name="connsiteY3" fmla="*/ 65602 h 261384"/>
                <a:gd name="connsiteX4" fmla="*/ 412138 w 642205"/>
                <a:gd name="connsiteY4" fmla="*/ 142721 h 261384"/>
                <a:gd name="connsiteX5" fmla="*/ 263410 w 642205"/>
                <a:gd name="connsiteY5" fmla="*/ 226724 h 261384"/>
                <a:gd name="connsiteX6" fmla="*/ 231737 w 642205"/>
                <a:gd name="connsiteY6" fmla="*/ 261152 h 261384"/>
                <a:gd name="connsiteX7" fmla="*/ 125700 w 642205"/>
                <a:gd name="connsiteY7" fmla="*/ 254266 h 261384"/>
                <a:gd name="connsiteX8" fmla="*/ 56844 w 642205"/>
                <a:gd name="connsiteY8" fmla="*/ 215707 h 261384"/>
                <a:gd name="connsiteX9" fmla="*/ 18285 w 642205"/>
                <a:gd name="connsiteY9" fmla="*/ 133081 h 261384"/>
                <a:gd name="connsiteX0" fmla="*/ 18285 w 642205"/>
                <a:gd name="connsiteY0" fmla="*/ 133081 h 262719"/>
                <a:gd name="connsiteX1" fmla="*/ 366694 w 642205"/>
                <a:gd name="connsiteY1" fmla="*/ 35306 h 262719"/>
                <a:gd name="connsiteX2" fmla="*/ 636607 w 642205"/>
                <a:gd name="connsiteY2" fmla="*/ 878 h 262719"/>
                <a:gd name="connsiteX3" fmla="*/ 538832 w 642205"/>
                <a:gd name="connsiteY3" fmla="*/ 65602 h 262719"/>
                <a:gd name="connsiteX4" fmla="*/ 412138 w 642205"/>
                <a:gd name="connsiteY4" fmla="*/ 142721 h 262719"/>
                <a:gd name="connsiteX5" fmla="*/ 263410 w 642205"/>
                <a:gd name="connsiteY5" fmla="*/ 226724 h 262719"/>
                <a:gd name="connsiteX6" fmla="*/ 195932 w 642205"/>
                <a:gd name="connsiteY6" fmla="*/ 262529 h 262719"/>
                <a:gd name="connsiteX7" fmla="*/ 125700 w 642205"/>
                <a:gd name="connsiteY7" fmla="*/ 254266 h 262719"/>
                <a:gd name="connsiteX8" fmla="*/ 56844 w 642205"/>
                <a:gd name="connsiteY8" fmla="*/ 215707 h 262719"/>
                <a:gd name="connsiteX9" fmla="*/ 18285 w 642205"/>
                <a:gd name="connsiteY9" fmla="*/ 133081 h 262719"/>
                <a:gd name="connsiteX0" fmla="*/ 18285 w 642205"/>
                <a:gd name="connsiteY0" fmla="*/ 133543 h 263181"/>
                <a:gd name="connsiteX1" fmla="*/ 366694 w 642205"/>
                <a:gd name="connsiteY1" fmla="*/ 35768 h 263181"/>
                <a:gd name="connsiteX2" fmla="*/ 636607 w 642205"/>
                <a:gd name="connsiteY2" fmla="*/ 1340 h 263181"/>
                <a:gd name="connsiteX3" fmla="*/ 538832 w 642205"/>
                <a:gd name="connsiteY3" fmla="*/ 75589 h 263181"/>
                <a:gd name="connsiteX4" fmla="*/ 412138 w 642205"/>
                <a:gd name="connsiteY4" fmla="*/ 143183 h 263181"/>
                <a:gd name="connsiteX5" fmla="*/ 263410 w 642205"/>
                <a:gd name="connsiteY5" fmla="*/ 227186 h 263181"/>
                <a:gd name="connsiteX6" fmla="*/ 195932 w 642205"/>
                <a:gd name="connsiteY6" fmla="*/ 262991 h 263181"/>
                <a:gd name="connsiteX7" fmla="*/ 125700 w 642205"/>
                <a:gd name="connsiteY7" fmla="*/ 254728 h 263181"/>
                <a:gd name="connsiteX8" fmla="*/ 56844 w 642205"/>
                <a:gd name="connsiteY8" fmla="*/ 216169 h 263181"/>
                <a:gd name="connsiteX9" fmla="*/ 18285 w 642205"/>
                <a:gd name="connsiteY9" fmla="*/ 133543 h 263181"/>
                <a:gd name="connsiteX0" fmla="*/ 18285 w 642205"/>
                <a:gd name="connsiteY0" fmla="*/ 133543 h 263181"/>
                <a:gd name="connsiteX1" fmla="*/ 366694 w 642205"/>
                <a:gd name="connsiteY1" fmla="*/ 35768 h 263181"/>
                <a:gd name="connsiteX2" fmla="*/ 636607 w 642205"/>
                <a:gd name="connsiteY2" fmla="*/ 1340 h 263181"/>
                <a:gd name="connsiteX3" fmla="*/ 538832 w 642205"/>
                <a:gd name="connsiteY3" fmla="*/ 75589 h 263181"/>
                <a:gd name="connsiteX4" fmla="*/ 412138 w 642205"/>
                <a:gd name="connsiteY4" fmla="*/ 143183 h 263181"/>
                <a:gd name="connsiteX5" fmla="*/ 268172 w 642205"/>
                <a:gd name="connsiteY5" fmla="*/ 241473 h 263181"/>
                <a:gd name="connsiteX6" fmla="*/ 195932 w 642205"/>
                <a:gd name="connsiteY6" fmla="*/ 262991 h 263181"/>
                <a:gd name="connsiteX7" fmla="*/ 125700 w 642205"/>
                <a:gd name="connsiteY7" fmla="*/ 254728 h 263181"/>
                <a:gd name="connsiteX8" fmla="*/ 56844 w 642205"/>
                <a:gd name="connsiteY8" fmla="*/ 216169 h 263181"/>
                <a:gd name="connsiteX9" fmla="*/ 18285 w 642205"/>
                <a:gd name="connsiteY9" fmla="*/ 133543 h 263181"/>
                <a:gd name="connsiteX0" fmla="*/ 18228 w 642148"/>
                <a:gd name="connsiteY0" fmla="*/ 133543 h 263216"/>
                <a:gd name="connsiteX1" fmla="*/ 366637 w 642148"/>
                <a:gd name="connsiteY1" fmla="*/ 35768 h 263216"/>
                <a:gd name="connsiteX2" fmla="*/ 636550 w 642148"/>
                <a:gd name="connsiteY2" fmla="*/ 1340 h 263216"/>
                <a:gd name="connsiteX3" fmla="*/ 538775 w 642148"/>
                <a:gd name="connsiteY3" fmla="*/ 75589 h 263216"/>
                <a:gd name="connsiteX4" fmla="*/ 412081 w 642148"/>
                <a:gd name="connsiteY4" fmla="*/ 143183 h 263216"/>
                <a:gd name="connsiteX5" fmla="*/ 268115 w 642148"/>
                <a:gd name="connsiteY5" fmla="*/ 241473 h 263216"/>
                <a:gd name="connsiteX6" fmla="*/ 195875 w 642148"/>
                <a:gd name="connsiteY6" fmla="*/ 262991 h 263216"/>
                <a:gd name="connsiteX7" fmla="*/ 123261 w 642148"/>
                <a:gd name="connsiteY7" fmla="*/ 255918 h 263216"/>
                <a:gd name="connsiteX8" fmla="*/ 56787 w 642148"/>
                <a:gd name="connsiteY8" fmla="*/ 216169 h 263216"/>
                <a:gd name="connsiteX9" fmla="*/ 18228 w 642148"/>
                <a:gd name="connsiteY9" fmla="*/ 133543 h 26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148" h="263216">
                  <a:moveTo>
                    <a:pt x="18228" y="133543"/>
                  </a:moveTo>
                  <a:cubicBezTo>
                    <a:pt x="69870" y="103476"/>
                    <a:pt x="263583" y="57802"/>
                    <a:pt x="366637" y="35768"/>
                  </a:cubicBezTo>
                  <a:cubicBezTo>
                    <a:pt x="469691" y="13734"/>
                    <a:pt x="607860" y="-5297"/>
                    <a:pt x="636550" y="1340"/>
                  </a:cubicBezTo>
                  <a:cubicBezTo>
                    <a:pt x="665240" y="7977"/>
                    <a:pt x="576186" y="51949"/>
                    <a:pt x="538775" y="75589"/>
                  </a:cubicBezTo>
                  <a:cubicBezTo>
                    <a:pt x="501364" y="99229"/>
                    <a:pt x="457191" y="115536"/>
                    <a:pt x="412081" y="143183"/>
                  </a:cubicBezTo>
                  <a:cubicBezTo>
                    <a:pt x="366971" y="170830"/>
                    <a:pt x="304149" y="221505"/>
                    <a:pt x="268115" y="241473"/>
                  </a:cubicBezTo>
                  <a:cubicBezTo>
                    <a:pt x="232081" y="261441"/>
                    <a:pt x="214466" y="261614"/>
                    <a:pt x="195875" y="262991"/>
                  </a:cubicBezTo>
                  <a:cubicBezTo>
                    <a:pt x="177284" y="264368"/>
                    <a:pt x="150803" y="259131"/>
                    <a:pt x="123261" y="255918"/>
                  </a:cubicBezTo>
                  <a:cubicBezTo>
                    <a:pt x="95719" y="252705"/>
                    <a:pt x="74292" y="236565"/>
                    <a:pt x="56787" y="216169"/>
                  </a:cubicBezTo>
                  <a:cubicBezTo>
                    <a:pt x="39282" y="195773"/>
                    <a:pt x="-33414" y="163610"/>
                    <a:pt x="18228" y="133543"/>
                  </a:cubicBezTo>
                  <a:close/>
                </a:path>
              </a:pathLst>
            </a:custGeom>
            <a:blipFill dpi="0" rotWithShape="1">
              <a:blip r:embed="rId5">
                <a:duotone>
                  <a:prstClr val="black"/>
                  <a:srgbClr val="D9C3A5">
                    <a:tint val="50000"/>
                    <a:satMod val="180000"/>
                  </a:srgbClr>
                </a:duotone>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Nebuchadnezzars image.jpg">
            <a:extLst>
              <a:ext uri="{FF2B5EF4-FFF2-40B4-BE49-F238E27FC236}">
                <a16:creationId xmlns:a16="http://schemas.microsoft.com/office/drawing/2014/main" id="{F5D0A143-FE55-40F1-9E61-8582E00276CE}"/>
              </a:ext>
            </a:extLst>
          </p:cNvPr>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6284" b="94255" l="40286" r="92286">
                        <a14:foregroundMark x1="69714" y1="6463" x2="69714" y2="6463"/>
                        <a14:foregroundMark x1="76571" y1="6463" x2="76571" y2="6463"/>
                        <a14:foregroundMark x1="62857" y1="7002" x2="62857" y2="7002"/>
                        <a14:foregroundMark x1="45143" y1="32855" x2="45143" y2="32855"/>
                        <a14:foregroundMark x1="44286" y1="31598" x2="44286" y2="31598"/>
                        <a14:foregroundMark x1="55714" y1="38779" x2="55714" y2="38779"/>
                        <a14:foregroundMark x1="55429" y1="41293" x2="55429" y2="41293"/>
                        <a14:foregroundMark x1="66000" y1="90844" x2="66000" y2="90844"/>
                        <a14:foregroundMark x1="60286" y1="93716" x2="60286" y2="93716"/>
                        <a14:foregroundMark x1="65429" y1="93357" x2="65429" y2="93357"/>
                        <a14:foregroundMark x1="57714" y1="93178" x2="57714" y2="93178"/>
                        <a14:foregroundMark x1="65143" y1="94255" x2="65143" y2="94255"/>
                        <a14:foregroundMark x1="70857" y1="93896" x2="70857" y2="93896"/>
                        <a14:foregroundMark x1="76000" y1="93896" x2="76000" y2="93896"/>
                        <a14:foregroundMark x1="77429" y1="93716" x2="77429" y2="93716"/>
                        <a14:foregroundMark x1="82286" y1="59066" x2="82286" y2="59066"/>
                        <a14:backgroundMark x1="53143" y1="59964" x2="53143" y2="59964"/>
                        <a14:backgroundMark x1="52857" y1="59425" x2="53143" y2="60862"/>
                        <a14:backgroundMark x1="51429" y1="57271" x2="52000" y2="59066"/>
                        <a14:backgroundMark x1="52571" y1="47935" x2="51143" y2="56194"/>
                        <a14:backgroundMark x1="54286" y1="41652" x2="52571" y2="45961"/>
                        <a14:backgroundMark x1="53143" y1="45601" x2="53143" y2="45601"/>
                        <a14:backgroundMark x1="82571" y1="59425" x2="82571" y2="59425"/>
                        <a14:backgroundMark x1="82571" y1="59964" x2="82857" y2="59246"/>
                        <a14:backgroundMark x1="55714" y1="22621" x2="55714" y2="22621"/>
                        <a14:backgroundMark x1="53714" y1="23519" x2="57143" y2="23339"/>
                        <a14:backgroundMark x1="51143" y1="23878" x2="54000" y2="23519"/>
                        <a14:backgroundMark x1="70000" y1="22621" x2="82571" y2="21005"/>
                        <a14:backgroundMark x1="80000" y1="21364" x2="85714" y2="22083"/>
                        <a14:backgroundMark x1="67714" y1="23519" x2="56286" y2="23698"/>
                        <a14:backgroundMark x1="55143" y1="24596" x2="47714" y2="24596"/>
                        <a14:backgroundMark x1="64286" y1="25494" x2="73143" y2="24596"/>
                        <a14:backgroundMark x1="80571" y1="24237" x2="86000" y2="24237"/>
                        <a14:backgroundMark x1="48286" y1="24237" x2="53714" y2="25135"/>
                        <a14:backgroundMark x1="57143" y1="26571" x2="83143" y2="25673"/>
                      </a14:backgroundRemoval>
                    </a14:imgEffect>
                  </a14:imgLayer>
                </a14:imgProps>
              </a:ext>
            </a:extLst>
          </a:blip>
          <a:srcRect l="34286" r="1051" b="75305"/>
          <a:stretch/>
        </p:blipFill>
        <p:spPr>
          <a:xfrm>
            <a:off x="6477000" y="685801"/>
            <a:ext cx="2155723" cy="1310147"/>
          </a:xfrm>
          <a:prstGeom prst="rect">
            <a:avLst/>
          </a:prstGeom>
          <a:effectLst/>
        </p:spPr>
      </p:pic>
    </p:spTree>
    <p:extLst>
      <p:ext uri="{BB962C8B-B14F-4D97-AF65-F5344CB8AC3E}">
        <p14:creationId xmlns:p14="http://schemas.microsoft.com/office/powerpoint/2010/main" val="538265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79327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1569660"/>
          </a:xfrm>
          <a:prstGeom prst="rect">
            <a:avLst/>
          </a:prstGeom>
          <a:noFill/>
        </p:spPr>
        <p:txBody>
          <a:bodyPr wrap="square" rtlCol="0">
            <a:spAutoFit/>
          </a:bodyPr>
          <a:lstStyle/>
          <a:p>
            <a:r>
              <a:rPr lang="en-US" sz="3200" dirty="0">
                <a:solidFill>
                  <a:schemeClr val="bg1"/>
                </a:solidFill>
              </a:rPr>
              <a:t>John 20:29 ~</a:t>
            </a:r>
            <a:r>
              <a:rPr lang="en-US" sz="3200" i="1" dirty="0">
                <a:solidFill>
                  <a:schemeClr val="bg1"/>
                </a:solidFill>
              </a:rPr>
              <a:t> </a:t>
            </a:r>
            <a:r>
              <a:rPr lang="en-US" sz="3200" dirty="0">
                <a:solidFill>
                  <a:srgbClr val="FFFF00"/>
                </a:solidFill>
              </a:rPr>
              <a:t>“Thomas, because you have seen Me, you have believed.  Blessed are those who have not seen and yet have believed.”</a:t>
            </a:r>
            <a:endParaRPr lang="en-US" sz="4800" i="1" dirty="0">
              <a:solidFill>
                <a:srgbClr val="FFFF00"/>
              </a:solidFill>
              <a:effectLst>
                <a:outerShdw blurRad="101600" dist="76200" dir="1800000" algn="tl" rotWithShape="0">
                  <a:srgbClr val="602E04">
                    <a:alpha val="88000"/>
                  </a:srgbClr>
                </a:outerShdw>
              </a:effectLst>
            </a:endParaRPr>
          </a:p>
        </p:txBody>
      </p:sp>
    </p:spTree>
    <p:extLst>
      <p:ext uri="{BB962C8B-B14F-4D97-AF65-F5344CB8AC3E}">
        <p14:creationId xmlns:p14="http://schemas.microsoft.com/office/powerpoint/2010/main" val="450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425931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5">
            <a:extLst>
              <a:ext uri="{FF2B5EF4-FFF2-40B4-BE49-F238E27FC236}">
                <a16:creationId xmlns:a16="http://schemas.microsoft.com/office/drawing/2014/main" id="{A2D8CA11-6B51-49C3-8F2D-E32DE6F1935D}"/>
              </a:ext>
            </a:extLst>
          </p:cNvPr>
          <p:cNvSpPr/>
          <p:nvPr/>
        </p:nvSpPr>
        <p:spPr>
          <a:xfrm>
            <a:off x="332015" y="3295783"/>
            <a:ext cx="7075393" cy="685800"/>
          </a:xfrm>
          <a:custGeom>
            <a:avLst/>
            <a:gdLst>
              <a:gd name="connsiteX0" fmla="*/ 0 w 8305800"/>
              <a:gd name="connsiteY0" fmla="*/ 0 h 685800"/>
              <a:gd name="connsiteX1" fmla="*/ 8305800 w 8305800"/>
              <a:gd name="connsiteY1" fmla="*/ 0 h 685800"/>
              <a:gd name="connsiteX2" fmla="*/ 8305800 w 8305800"/>
              <a:gd name="connsiteY2" fmla="*/ 685800 h 685800"/>
              <a:gd name="connsiteX3" fmla="*/ 0 w 8305800"/>
              <a:gd name="connsiteY3" fmla="*/ 685800 h 685800"/>
              <a:gd name="connsiteX4" fmla="*/ 0 w 8305800"/>
              <a:gd name="connsiteY4" fmla="*/ 0 h 685800"/>
              <a:gd name="connsiteX0" fmla="*/ 0 w 8305800"/>
              <a:gd name="connsiteY0" fmla="*/ 0 h 685800"/>
              <a:gd name="connsiteX1" fmla="*/ 8305800 w 8305800"/>
              <a:gd name="connsiteY1" fmla="*/ 0 h 685800"/>
              <a:gd name="connsiteX2" fmla="*/ 8303342 w 8305800"/>
              <a:gd name="connsiteY2" fmla="*/ 337236 h 685800"/>
              <a:gd name="connsiteX3" fmla="*/ 8305800 w 8305800"/>
              <a:gd name="connsiteY3" fmla="*/ 685800 h 685800"/>
              <a:gd name="connsiteX4" fmla="*/ 0 w 8305800"/>
              <a:gd name="connsiteY4" fmla="*/ 685800 h 685800"/>
              <a:gd name="connsiteX5" fmla="*/ 0 w 8305800"/>
              <a:gd name="connsiteY5" fmla="*/ 0 h 685800"/>
              <a:gd name="connsiteX0" fmla="*/ 0 w 8305800"/>
              <a:gd name="connsiteY0" fmla="*/ 0 h 685800"/>
              <a:gd name="connsiteX1" fmla="*/ 8305800 w 8305800"/>
              <a:gd name="connsiteY1" fmla="*/ 0 h 685800"/>
              <a:gd name="connsiteX2" fmla="*/ 8165690 w 8305800"/>
              <a:gd name="connsiteY2" fmla="*/ 347068 h 685800"/>
              <a:gd name="connsiteX3" fmla="*/ 8305800 w 8305800"/>
              <a:gd name="connsiteY3" fmla="*/ 685800 h 685800"/>
              <a:gd name="connsiteX4" fmla="*/ 0 w 8305800"/>
              <a:gd name="connsiteY4" fmla="*/ 685800 h 685800"/>
              <a:gd name="connsiteX5" fmla="*/ 0 w 8305800"/>
              <a:gd name="connsiteY5" fmla="*/ 0 h 685800"/>
              <a:gd name="connsiteX0" fmla="*/ 0 w 8876200"/>
              <a:gd name="connsiteY0" fmla="*/ 0 h 685800"/>
              <a:gd name="connsiteX1" fmla="*/ 8305800 w 8876200"/>
              <a:gd name="connsiteY1" fmla="*/ 0 h 685800"/>
              <a:gd name="connsiteX2" fmla="*/ 8165690 w 8876200"/>
              <a:gd name="connsiteY2" fmla="*/ 347068 h 685800"/>
              <a:gd name="connsiteX3" fmla="*/ 8305800 w 8876200"/>
              <a:gd name="connsiteY3" fmla="*/ 685800 h 685800"/>
              <a:gd name="connsiteX4" fmla="*/ 0 w 8876200"/>
              <a:gd name="connsiteY4" fmla="*/ 685800 h 685800"/>
              <a:gd name="connsiteX5" fmla="*/ 0 w 8876200"/>
              <a:gd name="connsiteY5" fmla="*/ 0 h 685800"/>
              <a:gd name="connsiteX0" fmla="*/ 0 w 8876200"/>
              <a:gd name="connsiteY0" fmla="*/ 0 h 685800"/>
              <a:gd name="connsiteX1" fmla="*/ 8305800 w 8876200"/>
              <a:gd name="connsiteY1" fmla="*/ 0 h 685800"/>
              <a:gd name="connsiteX2" fmla="*/ 8165690 w 8876200"/>
              <a:gd name="connsiteY2" fmla="*/ 347068 h 685800"/>
              <a:gd name="connsiteX3" fmla="*/ 8305800 w 8876200"/>
              <a:gd name="connsiteY3" fmla="*/ 685800 h 685800"/>
              <a:gd name="connsiteX4" fmla="*/ 0 w 8876200"/>
              <a:gd name="connsiteY4" fmla="*/ 685800 h 685800"/>
              <a:gd name="connsiteX5" fmla="*/ 0 w 8876200"/>
              <a:gd name="connsiteY5" fmla="*/ 0 h 685800"/>
              <a:gd name="connsiteX0" fmla="*/ 0 w 8305800"/>
              <a:gd name="connsiteY0" fmla="*/ 0 h 685800"/>
              <a:gd name="connsiteX1" fmla="*/ 8305800 w 8305800"/>
              <a:gd name="connsiteY1" fmla="*/ 0 h 685800"/>
              <a:gd name="connsiteX2" fmla="*/ 8165690 w 8305800"/>
              <a:gd name="connsiteY2" fmla="*/ 347068 h 685800"/>
              <a:gd name="connsiteX3" fmla="*/ 8305800 w 8305800"/>
              <a:gd name="connsiteY3" fmla="*/ 685800 h 685800"/>
              <a:gd name="connsiteX4" fmla="*/ 0 w 8305800"/>
              <a:gd name="connsiteY4" fmla="*/ 685800 h 685800"/>
              <a:gd name="connsiteX5" fmla="*/ 0 w 8305800"/>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5800" h="685800">
                <a:moveTo>
                  <a:pt x="0" y="0"/>
                </a:moveTo>
                <a:lnTo>
                  <a:pt x="8305800" y="0"/>
                </a:lnTo>
                <a:lnTo>
                  <a:pt x="8165690" y="347068"/>
                </a:lnTo>
                <a:lnTo>
                  <a:pt x="8305800" y="685800"/>
                </a:lnTo>
                <a:lnTo>
                  <a:pt x="0" y="685800"/>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Rectangle 89">
            <a:extLst>
              <a:ext uri="{FF2B5EF4-FFF2-40B4-BE49-F238E27FC236}">
                <a16:creationId xmlns:a16="http://schemas.microsoft.com/office/drawing/2014/main" id="{5B4E993C-D3FA-49EF-BE1F-8BA9788FDEE5}"/>
              </a:ext>
            </a:extLst>
          </p:cNvPr>
          <p:cNvSpPr/>
          <p:nvPr/>
        </p:nvSpPr>
        <p:spPr>
          <a:xfrm>
            <a:off x="3181011" y="3311723"/>
            <a:ext cx="3853970"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093511ED-4414-47D3-B925-9643756A2F7C}"/>
              </a:ext>
            </a:extLst>
          </p:cNvPr>
          <p:cNvSpPr/>
          <p:nvPr/>
        </p:nvSpPr>
        <p:spPr>
          <a:xfrm>
            <a:off x="341909" y="3306789"/>
            <a:ext cx="484002" cy="685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6" name="Rectangle 85">
            <a:extLst>
              <a:ext uri="{FF2B5EF4-FFF2-40B4-BE49-F238E27FC236}">
                <a16:creationId xmlns:a16="http://schemas.microsoft.com/office/drawing/2014/main" id="{38B2915A-C92D-43AC-9E83-43BF27042142}"/>
              </a:ext>
            </a:extLst>
          </p:cNvPr>
          <p:cNvSpPr/>
          <p:nvPr/>
        </p:nvSpPr>
        <p:spPr>
          <a:xfrm>
            <a:off x="2020804" y="3296974"/>
            <a:ext cx="1155016" cy="685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A47E5C20-691F-4885-BFE0-CBA5D5A60230}"/>
              </a:ext>
            </a:extLst>
          </p:cNvPr>
          <p:cNvSpPr/>
          <p:nvPr/>
        </p:nvSpPr>
        <p:spPr>
          <a:xfrm>
            <a:off x="834034" y="3303227"/>
            <a:ext cx="1201243" cy="6858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Rectangle 5">
            <a:extLst>
              <a:ext uri="{FF2B5EF4-FFF2-40B4-BE49-F238E27FC236}">
                <a16:creationId xmlns:a16="http://schemas.microsoft.com/office/drawing/2014/main" id="{81EC8603-5707-4820-92DD-A9B9C0815060}"/>
              </a:ext>
            </a:extLst>
          </p:cNvPr>
          <p:cNvSpPr/>
          <p:nvPr/>
        </p:nvSpPr>
        <p:spPr>
          <a:xfrm flipH="1">
            <a:off x="7348995" y="3295739"/>
            <a:ext cx="1444827" cy="685800"/>
          </a:xfrm>
          <a:custGeom>
            <a:avLst/>
            <a:gdLst>
              <a:gd name="connsiteX0" fmla="*/ 0 w 8305800"/>
              <a:gd name="connsiteY0" fmla="*/ 0 h 685800"/>
              <a:gd name="connsiteX1" fmla="*/ 8305800 w 8305800"/>
              <a:gd name="connsiteY1" fmla="*/ 0 h 685800"/>
              <a:gd name="connsiteX2" fmla="*/ 8305800 w 8305800"/>
              <a:gd name="connsiteY2" fmla="*/ 685800 h 685800"/>
              <a:gd name="connsiteX3" fmla="*/ 0 w 8305800"/>
              <a:gd name="connsiteY3" fmla="*/ 685800 h 685800"/>
              <a:gd name="connsiteX4" fmla="*/ 0 w 8305800"/>
              <a:gd name="connsiteY4" fmla="*/ 0 h 685800"/>
              <a:gd name="connsiteX0" fmla="*/ 0 w 8305800"/>
              <a:gd name="connsiteY0" fmla="*/ 0 h 685800"/>
              <a:gd name="connsiteX1" fmla="*/ 8305800 w 8305800"/>
              <a:gd name="connsiteY1" fmla="*/ 0 h 685800"/>
              <a:gd name="connsiteX2" fmla="*/ 8303342 w 8305800"/>
              <a:gd name="connsiteY2" fmla="*/ 337236 h 685800"/>
              <a:gd name="connsiteX3" fmla="*/ 8305800 w 8305800"/>
              <a:gd name="connsiteY3" fmla="*/ 685800 h 685800"/>
              <a:gd name="connsiteX4" fmla="*/ 0 w 8305800"/>
              <a:gd name="connsiteY4" fmla="*/ 685800 h 685800"/>
              <a:gd name="connsiteX5" fmla="*/ 0 w 8305800"/>
              <a:gd name="connsiteY5" fmla="*/ 0 h 685800"/>
              <a:gd name="connsiteX0" fmla="*/ 0 w 8305800"/>
              <a:gd name="connsiteY0" fmla="*/ 0 h 685800"/>
              <a:gd name="connsiteX1" fmla="*/ 8305800 w 8305800"/>
              <a:gd name="connsiteY1" fmla="*/ 0 h 685800"/>
              <a:gd name="connsiteX2" fmla="*/ 8165690 w 8305800"/>
              <a:gd name="connsiteY2" fmla="*/ 347068 h 685800"/>
              <a:gd name="connsiteX3" fmla="*/ 8305800 w 8305800"/>
              <a:gd name="connsiteY3" fmla="*/ 685800 h 685800"/>
              <a:gd name="connsiteX4" fmla="*/ 0 w 8305800"/>
              <a:gd name="connsiteY4" fmla="*/ 685800 h 685800"/>
              <a:gd name="connsiteX5" fmla="*/ 0 w 8305800"/>
              <a:gd name="connsiteY5" fmla="*/ 0 h 685800"/>
              <a:gd name="connsiteX0" fmla="*/ 0 w 8876200"/>
              <a:gd name="connsiteY0" fmla="*/ 0 h 685800"/>
              <a:gd name="connsiteX1" fmla="*/ 8305800 w 8876200"/>
              <a:gd name="connsiteY1" fmla="*/ 0 h 685800"/>
              <a:gd name="connsiteX2" fmla="*/ 8165690 w 8876200"/>
              <a:gd name="connsiteY2" fmla="*/ 347068 h 685800"/>
              <a:gd name="connsiteX3" fmla="*/ 8305800 w 8876200"/>
              <a:gd name="connsiteY3" fmla="*/ 685800 h 685800"/>
              <a:gd name="connsiteX4" fmla="*/ 0 w 8876200"/>
              <a:gd name="connsiteY4" fmla="*/ 685800 h 685800"/>
              <a:gd name="connsiteX5" fmla="*/ 0 w 8876200"/>
              <a:gd name="connsiteY5" fmla="*/ 0 h 685800"/>
              <a:gd name="connsiteX0" fmla="*/ 0 w 8876200"/>
              <a:gd name="connsiteY0" fmla="*/ 0 h 685800"/>
              <a:gd name="connsiteX1" fmla="*/ 8305800 w 8876200"/>
              <a:gd name="connsiteY1" fmla="*/ 0 h 685800"/>
              <a:gd name="connsiteX2" fmla="*/ 8165690 w 8876200"/>
              <a:gd name="connsiteY2" fmla="*/ 347068 h 685800"/>
              <a:gd name="connsiteX3" fmla="*/ 8305800 w 8876200"/>
              <a:gd name="connsiteY3" fmla="*/ 685800 h 685800"/>
              <a:gd name="connsiteX4" fmla="*/ 0 w 8876200"/>
              <a:gd name="connsiteY4" fmla="*/ 685800 h 685800"/>
              <a:gd name="connsiteX5" fmla="*/ 0 w 8876200"/>
              <a:gd name="connsiteY5" fmla="*/ 0 h 685800"/>
              <a:gd name="connsiteX0" fmla="*/ 0 w 8305800"/>
              <a:gd name="connsiteY0" fmla="*/ 0 h 685800"/>
              <a:gd name="connsiteX1" fmla="*/ 8305800 w 8305800"/>
              <a:gd name="connsiteY1" fmla="*/ 0 h 685800"/>
              <a:gd name="connsiteX2" fmla="*/ 8165690 w 8305800"/>
              <a:gd name="connsiteY2" fmla="*/ 347068 h 685800"/>
              <a:gd name="connsiteX3" fmla="*/ 8305800 w 8305800"/>
              <a:gd name="connsiteY3" fmla="*/ 685800 h 685800"/>
              <a:gd name="connsiteX4" fmla="*/ 0 w 8305800"/>
              <a:gd name="connsiteY4" fmla="*/ 685800 h 685800"/>
              <a:gd name="connsiteX5" fmla="*/ 0 w 8305800"/>
              <a:gd name="connsiteY5" fmla="*/ 0 h 685800"/>
              <a:gd name="connsiteX0" fmla="*/ 0 w 8413474"/>
              <a:gd name="connsiteY0" fmla="*/ 0 h 685800"/>
              <a:gd name="connsiteX1" fmla="*/ 8305800 w 8413474"/>
              <a:gd name="connsiteY1" fmla="*/ 0 h 685800"/>
              <a:gd name="connsiteX2" fmla="*/ 8413474 w 8413474"/>
              <a:gd name="connsiteY2" fmla="*/ 342044 h 685800"/>
              <a:gd name="connsiteX3" fmla="*/ 8305800 w 8413474"/>
              <a:gd name="connsiteY3" fmla="*/ 685800 h 685800"/>
              <a:gd name="connsiteX4" fmla="*/ 0 w 8413474"/>
              <a:gd name="connsiteY4" fmla="*/ 685800 h 685800"/>
              <a:gd name="connsiteX5" fmla="*/ 0 w 8413474"/>
              <a:gd name="connsiteY5" fmla="*/ 0 h 685800"/>
              <a:gd name="connsiteX0" fmla="*/ 0 w 9041594"/>
              <a:gd name="connsiteY0" fmla="*/ 0 h 685800"/>
              <a:gd name="connsiteX1" fmla="*/ 8305800 w 9041594"/>
              <a:gd name="connsiteY1" fmla="*/ 0 h 685800"/>
              <a:gd name="connsiteX2" fmla="*/ 9041594 w 9041594"/>
              <a:gd name="connsiteY2" fmla="*/ 376457 h 685800"/>
              <a:gd name="connsiteX3" fmla="*/ 8305800 w 9041594"/>
              <a:gd name="connsiteY3" fmla="*/ 685800 h 685800"/>
              <a:gd name="connsiteX4" fmla="*/ 0 w 9041594"/>
              <a:gd name="connsiteY4" fmla="*/ 685800 h 685800"/>
              <a:gd name="connsiteX5" fmla="*/ 0 w 9041594"/>
              <a:gd name="connsiteY5" fmla="*/ 0 h 685800"/>
              <a:gd name="connsiteX0" fmla="*/ 0 w 9230031"/>
              <a:gd name="connsiteY0" fmla="*/ 0 h 685800"/>
              <a:gd name="connsiteX1" fmla="*/ 8305800 w 9230031"/>
              <a:gd name="connsiteY1" fmla="*/ 0 h 685800"/>
              <a:gd name="connsiteX2" fmla="*/ 9230031 w 9230031"/>
              <a:gd name="connsiteY2" fmla="*/ 346961 h 685800"/>
              <a:gd name="connsiteX3" fmla="*/ 8305800 w 9230031"/>
              <a:gd name="connsiteY3" fmla="*/ 685800 h 685800"/>
              <a:gd name="connsiteX4" fmla="*/ 0 w 9230031"/>
              <a:gd name="connsiteY4" fmla="*/ 685800 h 685800"/>
              <a:gd name="connsiteX5" fmla="*/ 0 w 9230031"/>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031" h="685800">
                <a:moveTo>
                  <a:pt x="0" y="0"/>
                </a:moveTo>
                <a:lnTo>
                  <a:pt x="8305800" y="0"/>
                </a:lnTo>
                <a:lnTo>
                  <a:pt x="9230031" y="346961"/>
                </a:lnTo>
                <a:lnTo>
                  <a:pt x="8305800" y="685800"/>
                </a:lnTo>
                <a:lnTo>
                  <a:pt x="0" y="685800"/>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53" name="Freeform 35">
            <a:extLst>
              <a:ext uri="{FF2B5EF4-FFF2-40B4-BE49-F238E27FC236}">
                <a16:creationId xmlns:a16="http://schemas.microsoft.com/office/drawing/2014/main" id="{57C2C011-9BF6-455E-B8EC-E68E832A48BE}"/>
              </a:ext>
            </a:extLst>
          </p:cNvPr>
          <p:cNvSpPr/>
          <p:nvPr/>
        </p:nvSpPr>
        <p:spPr>
          <a:xfrm>
            <a:off x="362810" y="2197510"/>
            <a:ext cx="732349" cy="1055494"/>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 name="connsiteX0" fmla="*/ 4476106 w 4476106"/>
              <a:gd name="connsiteY0" fmla="*/ 0 h 676865"/>
              <a:gd name="connsiteX1" fmla="*/ 0 w 4476106"/>
              <a:gd name="connsiteY1" fmla="*/ 676865 h 676865"/>
              <a:gd name="connsiteX2" fmla="*/ 3688080 w 4476106"/>
              <a:gd name="connsiteY2" fmla="*/ 676865 h 676865"/>
              <a:gd name="connsiteX3" fmla="*/ 4476106 w 4476106"/>
              <a:gd name="connsiteY3" fmla="*/ 0 h 676865"/>
              <a:gd name="connsiteX0" fmla="*/ 5652345 w 5652345"/>
              <a:gd name="connsiteY0" fmla="*/ 0 h 676865"/>
              <a:gd name="connsiteX1" fmla="*/ 0 w 5652345"/>
              <a:gd name="connsiteY1" fmla="*/ 676865 h 676865"/>
              <a:gd name="connsiteX2" fmla="*/ 3688080 w 5652345"/>
              <a:gd name="connsiteY2" fmla="*/ 676865 h 676865"/>
              <a:gd name="connsiteX3" fmla="*/ 5652345 w 5652345"/>
              <a:gd name="connsiteY3" fmla="*/ 0 h 676865"/>
            </a:gdLst>
            <a:ahLst/>
            <a:cxnLst>
              <a:cxn ang="0">
                <a:pos x="connsiteX0" y="connsiteY0"/>
              </a:cxn>
              <a:cxn ang="0">
                <a:pos x="connsiteX1" y="connsiteY1"/>
              </a:cxn>
              <a:cxn ang="0">
                <a:pos x="connsiteX2" y="connsiteY2"/>
              </a:cxn>
              <a:cxn ang="0">
                <a:pos x="connsiteX3" y="connsiteY3"/>
              </a:cxn>
            </a:cxnLst>
            <a:rect l="l" t="t" r="r" b="b"/>
            <a:pathLst>
              <a:path w="5652345" h="676865">
                <a:moveTo>
                  <a:pt x="5652345" y="0"/>
                </a:moveTo>
                <a:lnTo>
                  <a:pt x="0" y="676865"/>
                </a:lnTo>
                <a:lnTo>
                  <a:pt x="3688080" y="676865"/>
                </a:lnTo>
                <a:lnTo>
                  <a:pt x="5652345"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TextBox 55">
            <a:extLst>
              <a:ext uri="{FF2B5EF4-FFF2-40B4-BE49-F238E27FC236}">
                <a16:creationId xmlns:a16="http://schemas.microsoft.com/office/drawing/2014/main" id="{B0C6D2C5-7F0F-4021-B14E-7EE125817A15}"/>
              </a:ext>
            </a:extLst>
          </p:cNvPr>
          <p:cNvSpPr txBox="1"/>
          <p:nvPr/>
        </p:nvSpPr>
        <p:spPr>
          <a:xfrm>
            <a:off x="428703" y="1279832"/>
            <a:ext cx="1891710" cy="707886"/>
          </a:xfrm>
          <a:prstGeom prst="rect">
            <a:avLst/>
          </a:prstGeom>
          <a:noFill/>
        </p:spPr>
        <p:txBody>
          <a:bodyPr wrap="square" rtlCol="0">
            <a:noAutofit/>
          </a:bodyPr>
          <a:lstStyle/>
          <a:p>
            <a:pPr algn="ctr"/>
            <a:r>
              <a:rPr lang="en-US" sz="2000" b="1" dirty="0">
                <a:solidFill>
                  <a:schemeClr val="bg1"/>
                </a:solidFill>
                <a:effectLst>
                  <a:outerShdw blurRad="38100" dist="38100" dir="2700000" algn="tl">
                    <a:srgbClr val="000000">
                      <a:alpha val="43137"/>
                    </a:srgbClr>
                  </a:outerShdw>
                </a:effectLst>
              </a:rPr>
              <a:t>Babylonian Empire</a:t>
            </a:r>
          </a:p>
          <a:p>
            <a:pPr algn="ctr"/>
            <a:r>
              <a:rPr lang="en-US" sz="2000" b="1" dirty="0">
                <a:solidFill>
                  <a:schemeClr val="bg1"/>
                </a:solidFill>
                <a:effectLst>
                  <a:outerShdw blurRad="38100" dist="38100" dir="2700000" algn="tl">
                    <a:srgbClr val="000000">
                      <a:alpha val="43137"/>
                    </a:srgbClr>
                  </a:outerShdw>
                </a:effectLst>
              </a:rPr>
              <a:t>(605-539 BC)</a:t>
            </a:r>
          </a:p>
        </p:txBody>
      </p:sp>
      <p:sp>
        <p:nvSpPr>
          <p:cNvPr id="57" name="TextBox 56">
            <a:extLst>
              <a:ext uri="{FF2B5EF4-FFF2-40B4-BE49-F238E27FC236}">
                <a16:creationId xmlns:a16="http://schemas.microsoft.com/office/drawing/2014/main" id="{11851038-27CD-4886-8B89-8F5CD78146B9}"/>
              </a:ext>
            </a:extLst>
          </p:cNvPr>
          <p:cNvSpPr txBox="1"/>
          <p:nvPr/>
        </p:nvSpPr>
        <p:spPr>
          <a:xfrm>
            <a:off x="806009" y="5085981"/>
            <a:ext cx="1558652" cy="1015663"/>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Persian Empire</a:t>
            </a:r>
          </a:p>
          <a:p>
            <a:pPr algn="ctr"/>
            <a:r>
              <a:rPr lang="en-US" sz="2000" b="1" dirty="0">
                <a:solidFill>
                  <a:schemeClr val="bg1"/>
                </a:solidFill>
                <a:effectLst>
                  <a:outerShdw blurRad="38100" dist="38100" dir="2700000" algn="tl">
                    <a:srgbClr val="000000">
                      <a:alpha val="43137"/>
                    </a:srgbClr>
                  </a:outerShdw>
                </a:effectLst>
              </a:rPr>
              <a:t>(539-331 BC)</a:t>
            </a:r>
          </a:p>
        </p:txBody>
      </p:sp>
      <p:cxnSp>
        <p:nvCxnSpPr>
          <p:cNvPr id="62" name="Straight Arrow Connector 61">
            <a:extLst>
              <a:ext uri="{FF2B5EF4-FFF2-40B4-BE49-F238E27FC236}">
                <a16:creationId xmlns:a16="http://schemas.microsoft.com/office/drawing/2014/main" id="{CCA371E0-9058-4464-96F6-6C8951708666}"/>
              </a:ext>
            </a:extLst>
          </p:cNvPr>
          <p:cNvCxnSpPr>
            <a:cxnSpLocks/>
          </p:cNvCxnSpPr>
          <p:nvPr/>
        </p:nvCxnSpPr>
        <p:spPr>
          <a:xfrm>
            <a:off x="7453453" y="2229392"/>
            <a:ext cx="1277592" cy="1005421"/>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1EA7FC7-C154-4F35-BB7D-2286ECB4ACF6}"/>
              </a:ext>
            </a:extLst>
          </p:cNvPr>
          <p:cNvCxnSpPr/>
          <p:nvPr/>
        </p:nvCxnSpPr>
        <p:spPr>
          <a:xfrm rot="5400000">
            <a:off x="8327210" y="364355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5422496-DFFA-4477-B7BB-DAE7DC844F4A}"/>
              </a:ext>
            </a:extLst>
          </p:cNvPr>
          <p:cNvCxnSpPr/>
          <p:nvPr/>
        </p:nvCxnSpPr>
        <p:spPr>
          <a:xfrm rot="5400000">
            <a:off x="7715815" y="3638639"/>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ADBC48-3167-4D8F-A1CC-6CE72EF58CC7}"/>
              </a:ext>
            </a:extLst>
          </p:cNvPr>
          <p:cNvCxnSpPr/>
          <p:nvPr/>
        </p:nvCxnSpPr>
        <p:spPr>
          <a:xfrm rot="5400000">
            <a:off x="99615"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11B4169-42CC-42D1-A036-CA82FB0574E6}"/>
              </a:ext>
            </a:extLst>
          </p:cNvPr>
          <p:cNvCxnSpPr/>
          <p:nvPr/>
        </p:nvCxnSpPr>
        <p:spPr>
          <a:xfrm rot="5400000">
            <a:off x="1289286"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ACA9C6A-7F58-483D-A178-968DFC91EFA7}"/>
              </a:ext>
            </a:extLst>
          </p:cNvPr>
          <p:cNvCxnSpPr/>
          <p:nvPr/>
        </p:nvCxnSpPr>
        <p:spPr>
          <a:xfrm rot="5400000">
            <a:off x="1901365"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5AD5965-92FA-4B96-AFA2-40A63E1DCA83}"/>
              </a:ext>
            </a:extLst>
          </p:cNvPr>
          <p:cNvCxnSpPr/>
          <p:nvPr/>
        </p:nvCxnSpPr>
        <p:spPr>
          <a:xfrm rot="5400000">
            <a:off x="2526969"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72FD0A5-B501-4006-BF23-88303AC7AD9E}"/>
              </a:ext>
            </a:extLst>
          </p:cNvPr>
          <p:cNvCxnSpPr/>
          <p:nvPr/>
        </p:nvCxnSpPr>
        <p:spPr>
          <a:xfrm rot="5400000">
            <a:off x="315404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F548371-CCD4-4A95-9015-B2BB64415474}"/>
              </a:ext>
            </a:extLst>
          </p:cNvPr>
          <p:cNvCxnSpPr/>
          <p:nvPr/>
        </p:nvCxnSpPr>
        <p:spPr>
          <a:xfrm rot="5400000">
            <a:off x="3775273"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BF7DDEB-7C98-4573-AF91-7D0357674836}"/>
              </a:ext>
            </a:extLst>
          </p:cNvPr>
          <p:cNvCxnSpPr/>
          <p:nvPr/>
        </p:nvCxnSpPr>
        <p:spPr>
          <a:xfrm rot="5400000">
            <a:off x="4374472"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796C4A1-7155-4277-BAFA-7094641C4F7F}"/>
              </a:ext>
            </a:extLst>
          </p:cNvPr>
          <p:cNvCxnSpPr/>
          <p:nvPr/>
        </p:nvCxnSpPr>
        <p:spPr>
          <a:xfrm rot="5400000">
            <a:off x="683362" y="3633908"/>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CFB529-467C-4F93-9B54-CB3CC90784EA}"/>
              </a:ext>
            </a:extLst>
          </p:cNvPr>
          <p:cNvCxnSpPr/>
          <p:nvPr/>
        </p:nvCxnSpPr>
        <p:spPr>
          <a:xfrm rot="5400000">
            <a:off x="5615711" y="3630098"/>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89E54A-0F88-44E5-9BEF-6FE0513DC00D}"/>
              </a:ext>
            </a:extLst>
          </p:cNvPr>
          <p:cNvCxnSpPr/>
          <p:nvPr/>
        </p:nvCxnSpPr>
        <p:spPr>
          <a:xfrm rot="5400000">
            <a:off x="6236944" y="3635150"/>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D6D3367-508E-45E3-B1D0-08D21710C824}"/>
              </a:ext>
            </a:extLst>
          </p:cNvPr>
          <p:cNvCxnSpPr/>
          <p:nvPr/>
        </p:nvCxnSpPr>
        <p:spPr>
          <a:xfrm rot="5400000">
            <a:off x="6836143" y="364017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919764-6999-491A-87A6-7F15A3B62677}"/>
              </a:ext>
            </a:extLst>
          </p:cNvPr>
          <p:cNvCxnSpPr/>
          <p:nvPr/>
        </p:nvCxnSpPr>
        <p:spPr>
          <a:xfrm rot="5400000">
            <a:off x="5006331" y="3629380"/>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65E55CC-281B-4D05-8597-9A8A739CB261}"/>
              </a:ext>
            </a:extLst>
          </p:cNvPr>
          <p:cNvSpPr txBox="1"/>
          <p:nvPr/>
        </p:nvSpPr>
        <p:spPr>
          <a:xfrm>
            <a:off x="1346209" y="3435609"/>
            <a:ext cx="567023"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400</a:t>
            </a:r>
          </a:p>
        </p:txBody>
      </p:sp>
      <p:sp>
        <p:nvSpPr>
          <p:cNvPr id="74" name="TextBox 73">
            <a:extLst>
              <a:ext uri="{FF2B5EF4-FFF2-40B4-BE49-F238E27FC236}">
                <a16:creationId xmlns:a16="http://schemas.microsoft.com/office/drawing/2014/main" id="{E3019B65-2F7B-4C5F-8878-B20773697AC7}"/>
              </a:ext>
            </a:extLst>
          </p:cNvPr>
          <p:cNvSpPr txBox="1"/>
          <p:nvPr/>
        </p:nvSpPr>
        <p:spPr>
          <a:xfrm>
            <a:off x="1959946" y="3439140"/>
            <a:ext cx="573258"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300</a:t>
            </a:r>
          </a:p>
        </p:txBody>
      </p:sp>
      <p:sp>
        <p:nvSpPr>
          <p:cNvPr id="75" name="TextBox 74">
            <a:extLst>
              <a:ext uri="{FF2B5EF4-FFF2-40B4-BE49-F238E27FC236}">
                <a16:creationId xmlns:a16="http://schemas.microsoft.com/office/drawing/2014/main" id="{DFCF5EBF-1D54-4389-AF88-195095BC49E9}"/>
              </a:ext>
            </a:extLst>
          </p:cNvPr>
          <p:cNvSpPr txBox="1"/>
          <p:nvPr/>
        </p:nvSpPr>
        <p:spPr>
          <a:xfrm>
            <a:off x="2584690" y="3439144"/>
            <a:ext cx="576775"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200</a:t>
            </a:r>
          </a:p>
        </p:txBody>
      </p:sp>
      <p:sp>
        <p:nvSpPr>
          <p:cNvPr id="76" name="TextBox 75">
            <a:extLst>
              <a:ext uri="{FF2B5EF4-FFF2-40B4-BE49-F238E27FC236}">
                <a16:creationId xmlns:a16="http://schemas.microsoft.com/office/drawing/2014/main" id="{1168633D-C464-4128-81D4-B8BCBB6F04BD}"/>
              </a:ext>
            </a:extLst>
          </p:cNvPr>
          <p:cNvSpPr txBox="1"/>
          <p:nvPr/>
        </p:nvSpPr>
        <p:spPr>
          <a:xfrm>
            <a:off x="3206603" y="3431464"/>
            <a:ext cx="569891"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100</a:t>
            </a:r>
          </a:p>
        </p:txBody>
      </p:sp>
      <p:sp>
        <p:nvSpPr>
          <p:cNvPr id="77" name="TextBox 76">
            <a:extLst>
              <a:ext uri="{FF2B5EF4-FFF2-40B4-BE49-F238E27FC236}">
                <a16:creationId xmlns:a16="http://schemas.microsoft.com/office/drawing/2014/main" id="{D9CC5CAD-2743-4A69-A631-5268189EA557}"/>
              </a:ext>
            </a:extLst>
          </p:cNvPr>
          <p:cNvSpPr txBox="1"/>
          <p:nvPr/>
        </p:nvSpPr>
        <p:spPr>
          <a:xfrm>
            <a:off x="3865900" y="3375533"/>
            <a:ext cx="495840" cy="540774"/>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1600" dirty="0">
                <a:solidFill>
                  <a:schemeClr val="bg1"/>
                </a:solidFill>
                <a:effectLst>
                  <a:outerShdw blurRad="101600" dist="76200" dir="1800000" algn="tl" rotWithShape="0">
                    <a:srgbClr val="602E04">
                      <a:alpha val="88000"/>
                    </a:srgbClr>
                  </a:outerShdw>
                </a:effectLst>
              </a:rPr>
              <a:t>BC/</a:t>
            </a:r>
          </a:p>
          <a:p>
            <a:pPr algn="ctr"/>
            <a:r>
              <a:rPr lang="en-US" sz="1600" dirty="0">
                <a:solidFill>
                  <a:schemeClr val="bg1"/>
                </a:solidFill>
                <a:effectLst>
                  <a:outerShdw blurRad="101600" dist="76200" dir="1800000" algn="tl" rotWithShape="0">
                    <a:srgbClr val="602E04">
                      <a:alpha val="88000"/>
                    </a:srgbClr>
                  </a:outerShdw>
                </a:effectLst>
              </a:rPr>
              <a:t>AD</a:t>
            </a:r>
          </a:p>
        </p:txBody>
      </p:sp>
      <p:sp>
        <p:nvSpPr>
          <p:cNvPr id="84" name="TextBox 83">
            <a:extLst>
              <a:ext uri="{FF2B5EF4-FFF2-40B4-BE49-F238E27FC236}">
                <a16:creationId xmlns:a16="http://schemas.microsoft.com/office/drawing/2014/main" id="{F7BC2788-3A97-4BCC-BE11-42EE0B4744D5}"/>
              </a:ext>
            </a:extLst>
          </p:cNvPr>
          <p:cNvSpPr txBox="1"/>
          <p:nvPr/>
        </p:nvSpPr>
        <p:spPr>
          <a:xfrm>
            <a:off x="726723" y="3443124"/>
            <a:ext cx="574228" cy="383937"/>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500</a:t>
            </a:r>
          </a:p>
        </p:txBody>
      </p:sp>
      <p:sp>
        <p:nvSpPr>
          <p:cNvPr id="48" name="TextBox 47">
            <a:extLst>
              <a:ext uri="{FF2B5EF4-FFF2-40B4-BE49-F238E27FC236}">
                <a16:creationId xmlns:a16="http://schemas.microsoft.com/office/drawing/2014/main" id="{3E3428EE-8B2A-42C1-A811-DE83856E2054}"/>
              </a:ext>
            </a:extLst>
          </p:cNvPr>
          <p:cNvSpPr txBox="1"/>
          <p:nvPr/>
        </p:nvSpPr>
        <p:spPr>
          <a:xfrm>
            <a:off x="4435820" y="3432046"/>
            <a:ext cx="569891"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100</a:t>
            </a:r>
          </a:p>
        </p:txBody>
      </p:sp>
      <p:sp>
        <p:nvSpPr>
          <p:cNvPr id="49" name="TextBox 48">
            <a:extLst>
              <a:ext uri="{FF2B5EF4-FFF2-40B4-BE49-F238E27FC236}">
                <a16:creationId xmlns:a16="http://schemas.microsoft.com/office/drawing/2014/main" id="{77618A8A-9D5B-4B51-926C-F843A2806573}"/>
              </a:ext>
            </a:extLst>
          </p:cNvPr>
          <p:cNvSpPr txBox="1"/>
          <p:nvPr/>
        </p:nvSpPr>
        <p:spPr>
          <a:xfrm>
            <a:off x="5063700" y="3429132"/>
            <a:ext cx="576775"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200</a:t>
            </a:r>
          </a:p>
        </p:txBody>
      </p:sp>
      <p:sp>
        <p:nvSpPr>
          <p:cNvPr id="87" name="TextBox 86">
            <a:extLst>
              <a:ext uri="{FF2B5EF4-FFF2-40B4-BE49-F238E27FC236}">
                <a16:creationId xmlns:a16="http://schemas.microsoft.com/office/drawing/2014/main" id="{C53D762A-2F2D-4FEA-809A-42166BB7690B}"/>
              </a:ext>
            </a:extLst>
          </p:cNvPr>
          <p:cNvSpPr txBox="1"/>
          <p:nvPr/>
        </p:nvSpPr>
        <p:spPr>
          <a:xfrm>
            <a:off x="5688754" y="3429128"/>
            <a:ext cx="573258"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300</a:t>
            </a:r>
          </a:p>
        </p:txBody>
      </p:sp>
      <p:sp>
        <p:nvSpPr>
          <p:cNvPr id="88" name="TextBox 87">
            <a:extLst>
              <a:ext uri="{FF2B5EF4-FFF2-40B4-BE49-F238E27FC236}">
                <a16:creationId xmlns:a16="http://schemas.microsoft.com/office/drawing/2014/main" id="{2EE00642-9E0A-4CB5-9B96-8C300BEF1235}"/>
              </a:ext>
            </a:extLst>
          </p:cNvPr>
          <p:cNvSpPr txBox="1"/>
          <p:nvPr/>
        </p:nvSpPr>
        <p:spPr>
          <a:xfrm>
            <a:off x="6303634" y="3436191"/>
            <a:ext cx="567023"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400</a:t>
            </a:r>
          </a:p>
        </p:txBody>
      </p:sp>
      <p:sp>
        <p:nvSpPr>
          <p:cNvPr id="89" name="TextBox 88">
            <a:extLst>
              <a:ext uri="{FF2B5EF4-FFF2-40B4-BE49-F238E27FC236}">
                <a16:creationId xmlns:a16="http://schemas.microsoft.com/office/drawing/2014/main" id="{292FCB45-3DE5-4F71-896A-6710BBE12979}"/>
              </a:ext>
            </a:extLst>
          </p:cNvPr>
          <p:cNvSpPr txBox="1"/>
          <p:nvPr/>
        </p:nvSpPr>
        <p:spPr>
          <a:xfrm>
            <a:off x="7747820" y="3429000"/>
            <a:ext cx="650606"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dirty="0">
                <a:solidFill>
                  <a:schemeClr val="bg1"/>
                </a:solidFill>
                <a:effectLst>
                  <a:outerShdw blurRad="101600" dist="76200" dir="1800000" algn="tl" rotWithShape="0">
                    <a:srgbClr val="602E04">
                      <a:alpha val="88000"/>
                    </a:srgbClr>
                  </a:outerShdw>
                </a:effectLst>
              </a:rPr>
              <a:t>1900</a:t>
            </a:r>
          </a:p>
        </p:txBody>
      </p:sp>
      <p:sp>
        <p:nvSpPr>
          <p:cNvPr id="91" name="Freeform 35">
            <a:extLst>
              <a:ext uri="{FF2B5EF4-FFF2-40B4-BE49-F238E27FC236}">
                <a16:creationId xmlns:a16="http://schemas.microsoft.com/office/drawing/2014/main" id="{C0CDEEC3-B45E-49EE-8AD4-2833BBF69275}"/>
              </a:ext>
            </a:extLst>
          </p:cNvPr>
          <p:cNvSpPr/>
          <p:nvPr/>
        </p:nvSpPr>
        <p:spPr>
          <a:xfrm flipV="1">
            <a:off x="846823" y="4045973"/>
            <a:ext cx="1182595" cy="1097647"/>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 name="connsiteX0" fmla="*/ 4476106 w 4476106"/>
              <a:gd name="connsiteY0" fmla="*/ 0 h 676865"/>
              <a:gd name="connsiteX1" fmla="*/ 0 w 4476106"/>
              <a:gd name="connsiteY1" fmla="*/ 676865 h 676865"/>
              <a:gd name="connsiteX2" fmla="*/ 3688080 w 4476106"/>
              <a:gd name="connsiteY2" fmla="*/ 676865 h 676865"/>
              <a:gd name="connsiteX3" fmla="*/ 4476106 w 4476106"/>
              <a:gd name="connsiteY3" fmla="*/ 0 h 676865"/>
              <a:gd name="connsiteX0" fmla="*/ 3748004 w 3748004"/>
              <a:gd name="connsiteY0" fmla="*/ 0 h 676865"/>
              <a:gd name="connsiteX1" fmla="*/ 0 w 3748004"/>
              <a:gd name="connsiteY1" fmla="*/ 676865 h 676865"/>
              <a:gd name="connsiteX2" fmla="*/ 3688080 w 3748004"/>
              <a:gd name="connsiteY2" fmla="*/ 676865 h 676865"/>
              <a:gd name="connsiteX3" fmla="*/ 3748004 w 3748004"/>
              <a:gd name="connsiteY3" fmla="*/ 0 h 676865"/>
              <a:gd name="connsiteX0" fmla="*/ 2215814 w 3688081"/>
              <a:gd name="connsiteY0" fmla="*/ 0 h 703897"/>
              <a:gd name="connsiteX1" fmla="*/ 0 w 3688081"/>
              <a:gd name="connsiteY1" fmla="*/ 703897 h 703897"/>
              <a:gd name="connsiteX2" fmla="*/ 3688080 w 3688081"/>
              <a:gd name="connsiteY2" fmla="*/ 703897 h 703897"/>
              <a:gd name="connsiteX3" fmla="*/ 2215814 w 3688081"/>
              <a:gd name="connsiteY3" fmla="*/ 0 h 703897"/>
            </a:gdLst>
            <a:ahLst/>
            <a:cxnLst>
              <a:cxn ang="0">
                <a:pos x="connsiteX0" y="connsiteY0"/>
              </a:cxn>
              <a:cxn ang="0">
                <a:pos x="connsiteX1" y="connsiteY1"/>
              </a:cxn>
              <a:cxn ang="0">
                <a:pos x="connsiteX2" y="connsiteY2"/>
              </a:cxn>
              <a:cxn ang="0">
                <a:pos x="connsiteX3" y="connsiteY3"/>
              </a:cxn>
            </a:cxnLst>
            <a:rect l="l" t="t" r="r" b="b"/>
            <a:pathLst>
              <a:path w="3688081" h="703897">
                <a:moveTo>
                  <a:pt x="2215814" y="0"/>
                </a:moveTo>
                <a:lnTo>
                  <a:pt x="0" y="703897"/>
                </a:lnTo>
                <a:lnTo>
                  <a:pt x="3688080" y="703897"/>
                </a:lnTo>
                <a:lnTo>
                  <a:pt x="2215814"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35">
            <a:extLst>
              <a:ext uri="{FF2B5EF4-FFF2-40B4-BE49-F238E27FC236}">
                <a16:creationId xmlns:a16="http://schemas.microsoft.com/office/drawing/2014/main" id="{80449EED-6A82-4689-A5D0-BB6276169CCE}"/>
              </a:ext>
            </a:extLst>
          </p:cNvPr>
          <p:cNvSpPr/>
          <p:nvPr/>
        </p:nvSpPr>
        <p:spPr>
          <a:xfrm>
            <a:off x="2014630" y="2197507"/>
            <a:ext cx="1139378" cy="1030915"/>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 name="connsiteX0" fmla="*/ 4476106 w 4476106"/>
              <a:gd name="connsiteY0" fmla="*/ 0 h 676865"/>
              <a:gd name="connsiteX1" fmla="*/ 0 w 4476106"/>
              <a:gd name="connsiteY1" fmla="*/ 676865 h 676865"/>
              <a:gd name="connsiteX2" fmla="*/ 3688080 w 4476106"/>
              <a:gd name="connsiteY2" fmla="*/ 676865 h 676865"/>
              <a:gd name="connsiteX3" fmla="*/ 4476106 w 4476106"/>
              <a:gd name="connsiteY3" fmla="*/ 0 h 676865"/>
              <a:gd name="connsiteX0" fmla="*/ 5652345 w 5652345"/>
              <a:gd name="connsiteY0" fmla="*/ 0 h 676865"/>
              <a:gd name="connsiteX1" fmla="*/ 0 w 5652345"/>
              <a:gd name="connsiteY1" fmla="*/ 676865 h 676865"/>
              <a:gd name="connsiteX2" fmla="*/ 3688080 w 5652345"/>
              <a:gd name="connsiteY2" fmla="*/ 676865 h 676865"/>
              <a:gd name="connsiteX3" fmla="*/ 5652345 w 5652345"/>
              <a:gd name="connsiteY3" fmla="*/ 0 h 676865"/>
              <a:gd name="connsiteX0" fmla="*/ 2612939 w 3688079"/>
              <a:gd name="connsiteY0" fmla="*/ 0 h 657950"/>
              <a:gd name="connsiteX1" fmla="*/ 0 w 3688079"/>
              <a:gd name="connsiteY1" fmla="*/ 657950 h 657950"/>
              <a:gd name="connsiteX2" fmla="*/ 3688080 w 3688079"/>
              <a:gd name="connsiteY2" fmla="*/ 657950 h 657950"/>
              <a:gd name="connsiteX3" fmla="*/ 2612939 w 3688079"/>
              <a:gd name="connsiteY3" fmla="*/ 0 h 657950"/>
              <a:gd name="connsiteX0" fmla="*/ 3297204 w 3688079"/>
              <a:gd name="connsiteY0" fmla="*/ 0 h 661103"/>
              <a:gd name="connsiteX1" fmla="*/ 0 w 3688079"/>
              <a:gd name="connsiteY1" fmla="*/ 661103 h 661103"/>
              <a:gd name="connsiteX2" fmla="*/ 3688080 w 3688079"/>
              <a:gd name="connsiteY2" fmla="*/ 661103 h 661103"/>
              <a:gd name="connsiteX3" fmla="*/ 3297204 w 3688079"/>
              <a:gd name="connsiteY3" fmla="*/ 0 h 661103"/>
            </a:gdLst>
            <a:ahLst/>
            <a:cxnLst>
              <a:cxn ang="0">
                <a:pos x="connsiteX0" y="connsiteY0"/>
              </a:cxn>
              <a:cxn ang="0">
                <a:pos x="connsiteX1" y="connsiteY1"/>
              </a:cxn>
              <a:cxn ang="0">
                <a:pos x="connsiteX2" y="connsiteY2"/>
              </a:cxn>
              <a:cxn ang="0">
                <a:pos x="connsiteX3" y="connsiteY3"/>
              </a:cxn>
            </a:cxnLst>
            <a:rect l="l" t="t" r="r" b="b"/>
            <a:pathLst>
              <a:path w="3688079" h="661103">
                <a:moveTo>
                  <a:pt x="3297204" y="0"/>
                </a:moveTo>
                <a:lnTo>
                  <a:pt x="0" y="661103"/>
                </a:lnTo>
                <a:lnTo>
                  <a:pt x="3688080" y="661103"/>
                </a:lnTo>
                <a:lnTo>
                  <a:pt x="3297204"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TextBox 92">
            <a:extLst>
              <a:ext uri="{FF2B5EF4-FFF2-40B4-BE49-F238E27FC236}">
                <a16:creationId xmlns:a16="http://schemas.microsoft.com/office/drawing/2014/main" id="{8A8A378F-AD3F-4279-ADBF-50EB89670C65}"/>
              </a:ext>
            </a:extLst>
          </p:cNvPr>
          <p:cNvSpPr txBox="1"/>
          <p:nvPr/>
        </p:nvSpPr>
        <p:spPr>
          <a:xfrm>
            <a:off x="2291909" y="1270000"/>
            <a:ext cx="1601663" cy="707886"/>
          </a:xfrm>
          <a:prstGeom prst="rect">
            <a:avLst/>
          </a:prstGeom>
          <a:noFill/>
        </p:spPr>
        <p:txBody>
          <a:bodyPr wrap="square" rtlCol="0">
            <a:noAutofit/>
          </a:bodyPr>
          <a:lstStyle/>
          <a:p>
            <a:pPr algn="ctr"/>
            <a:r>
              <a:rPr lang="en-US" sz="2000" b="1" dirty="0">
                <a:solidFill>
                  <a:schemeClr val="bg1"/>
                </a:solidFill>
                <a:effectLst>
                  <a:outerShdw blurRad="38100" dist="38100" dir="2700000" algn="tl">
                    <a:srgbClr val="000000">
                      <a:alpha val="43137"/>
                    </a:srgbClr>
                  </a:outerShdw>
                </a:effectLst>
              </a:rPr>
              <a:t>Greek Empire</a:t>
            </a:r>
          </a:p>
          <a:p>
            <a:pPr algn="ctr"/>
            <a:r>
              <a:rPr lang="en-US" sz="2000" b="1" dirty="0">
                <a:solidFill>
                  <a:schemeClr val="bg1"/>
                </a:solidFill>
                <a:effectLst>
                  <a:outerShdw blurRad="38100" dist="38100" dir="2700000" algn="tl">
                    <a:srgbClr val="000000">
                      <a:alpha val="43137"/>
                    </a:srgbClr>
                  </a:outerShdw>
                </a:effectLst>
              </a:rPr>
              <a:t>(331-168 BC)</a:t>
            </a:r>
          </a:p>
        </p:txBody>
      </p:sp>
      <p:sp>
        <p:nvSpPr>
          <p:cNvPr id="94" name="Freeform 35">
            <a:extLst>
              <a:ext uri="{FF2B5EF4-FFF2-40B4-BE49-F238E27FC236}">
                <a16:creationId xmlns:a16="http://schemas.microsoft.com/office/drawing/2014/main" id="{D2A9258A-E0D5-4E2C-91A1-20AC7D666B3D}"/>
              </a:ext>
            </a:extLst>
          </p:cNvPr>
          <p:cNvSpPr/>
          <p:nvPr/>
        </p:nvSpPr>
        <p:spPr>
          <a:xfrm flipH="1" flipV="1">
            <a:off x="3221716" y="4050892"/>
            <a:ext cx="3793601" cy="1030913"/>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 name="connsiteX0" fmla="*/ 4476106 w 4476106"/>
              <a:gd name="connsiteY0" fmla="*/ 0 h 676865"/>
              <a:gd name="connsiteX1" fmla="*/ 0 w 4476106"/>
              <a:gd name="connsiteY1" fmla="*/ 676865 h 676865"/>
              <a:gd name="connsiteX2" fmla="*/ 3688080 w 4476106"/>
              <a:gd name="connsiteY2" fmla="*/ 676865 h 676865"/>
              <a:gd name="connsiteX3" fmla="*/ 4476106 w 4476106"/>
              <a:gd name="connsiteY3" fmla="*/ 0 h 676865"/>
              <a:gd name="connsiteX0" fmla="*/ 3748004 w 3748004"/>
              <a:gd name="connsiteY0" fmla="*/ 0 h 676865"/>
              <a:gd name="connsiteX1" fmla="*/ 0 w 3748004"/>
              <a:gd name="connsiteY1" fmla="*/ 676865 h 676865"/>
              <a:gd name="connsiteX2" fmla="*/ 3688080 w 3748004"/>
              <a:gd name="connsiteY2" fmla="*/ 676865 h 676865"/>
              <a:gd name="connsiteX3" fmla="*/ 3748004 w 3748004"/>
              <a:gd name="connsiteY3" fmla="*/ 0 h 676865"/>
              <a:gd name="connsiteX0" fmla="*/ 2070440 w 3688080"/>
              <a:gd name="connsiteY0" fmla="*/ 0 h 661102"/>
              <a:gd name="connsiteX1" fmla="*/ 0 w 3688080"/>
              <a:gd name="connsiteY1" fmla="*/ 661102 h 661102"/>
              <a:gd name="connsiteX2" fmla="*/ 3688080 w 3688080"/>
              <a:gd name="connsiteY2" fmla="*/ 661102 h 661102"/>
              <a:gd name="connsiteX3" fmla="*/ 2070440 w 3688080"/>
              <a:gd name="connsiteY3" fmla="*/ 0 h 661102"/>
            </a:gdLst>
            <a:ahLst/>
            <a:cxnLst>
              <a:cxn ang="0">
                <a:pos x="connsiteX0" y="connsiteY0"/>
              </a:cxn>
              <a:cxn ang="0">
                <a:pos x="connsiteX1" y="connsiteY1"/>
              </a:cxn>
              <a:cxn ang="0">
                <a:pos x="connsiteX2" y="connsiteY2"/>
              </a:cxn>
              <a:cxn ang="0">
                <a:pos x="connsiteX3" y="connsiteY3"/>
              </a:cxn>
            </a:cxnLst>
            <a:rect l="l" t="t" r="r" b="b"/>
            <a:pathLst>
              <a:path w="3688080" h="661102">
                <a:moveTo>
                  <a:pt x="2070440" y="0"/>
                </a:moveTo>
                <a:lnTo>
                  <a:pt x="0" y="661102"/>
                </a:lnTo>
                <a:lnTo>
                  <a:pt x="3688080" y="661102"/>
                </a:lnTo>
                <a:lnTo>
                  <a:pt x="207044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EAF0D356-D748-49BE-A464-DA74EF33FB13}"/>
              </a:ext>
            </a:extLst>
          </p:cNvPr>
          <p:cNvSpPr txBox="1"/>
          <p:nvPr/>
        </p:nvSpPr>
        <p:spPr>
          <a:xfrm>
            <a:off x="3823804" y="5081064"/>
            <a:ext cx="2193538" cy="1015663"/>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Roman</a:t>
            </a:r>
          </a:p>
          <a:p>
            <a:pPr algn="ctr"/>
            <a:r>
              <a:rPr lang="en-US" sz="2000" b="1" dirty="0">
                <a:solidFill>
                  <a:schemeClr val="bg1"/>
                </a:solidFill>
                <a:effectLst>
                  <a:outerShdw blurRad="38100" dist="38100" dir="2700000" algn="tl">
                    <a:srgbClr val="000000">
                      <a:alpha val="43137"/>
                    </a:srgbClr>
                  </a:outerShdw>
                </a:effectLst>
              </a:rPr>
              <a:t>Empire</a:t>
            </a:r>
          </a:p>
          <a:p>
            <a:pPr algn="ctr"/>
            <a:r>
              <a:rPr lang="en-US" sz="2000" b="1" dirty="0">
                <a:solidFill>
                  <a:schemeClr val="bg1"/>
                </a:solidFill>
                <a:effectLst>
                  <a:outerShdw blurRad="38100" dist="38100" dir="2700000" algn="tl">
                    <a:srgbClr val="000000">
                      <a:alpha val="43137"/>
                    </a:srgbClr>
                  </a:outerShdw>
                </a:effectLst>
              </a:rPr>
              <a:t>(168 BC – AD 478)</a:t>
            </a:r>
          </a:p>
        </p:txBody>
      </p:sp>
      <p:sp>
        <p:nvSpPr>
          <p:cNvPr id="61" name="TextBox 60">
            <a:extLst>
              <a:ext uri="{FF2B5EF4-FFF2-40B4-BE49-F238E27FC236}">
                <a16:creationId xmlns:a16="http://schemas.microsoft.com/office/drawing/2014/main" id="{9225A062-12E3-4616-AF00-7CF888A6E296}"/>
              </a:ext>
            </a:extLst>
          </p:cNvPr>
          <p:cNvSpPr txBox="1"/>
          <p:nvPr/>
        </p:nvSpPr>
        <p:spPr>
          <a:xfrm>
            <a:off x="6432127" y="1550966"/>
            <a:ext cx="2209800"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Revived Roman Empire</a:t>
            </a:r>
          </a:p>
        </p:txBody>
      </p:sp>
    </p:spTree>
    <p:extLst>
      <p:ext uri="{BB962C8B-B14F-4D97-AF65-F5344CB8AC3E}">
        <p14:creationId xmlns:p14="http://schemas.microsoft.com/office/powerpoint/2010/main" val="79537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left)">
                                      <p:cBhvr>
                                        <p:cTn id="89" dur="500"/>
                                        <p:tgtEl>
                                          <p:spTgt spid="50"/>
                                        </p:tgtEl>
                                      </p:cBhvr>
                                    </p:animEffect>
                                  </p:childTnLst>
                                </p:cTn>
                              </p:par>
                            </p:childTnLst>
                          </p:cTn>
                        </p:par>
                        <p:par>
                          <p:cTn id="90" fill="hold">
                            <p:stCondLst>
                              <p:cond delay="1000"/>
                            </p:stCondLst>
                            <p:childTnLst>
                              <p:par>
                                <p:cTn id="91" presetID="22" presetClass="entr" presetSubtype="4"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wipe(left)">
                                      <p:cBhvr>
                                        <p:cTn id="102" dur="500"/>
                                        <p:tgtEl>
                                          <p:spTgt spid="85"/>
                                        </p:tgtEl>
                                      </p:cBhvr>
                                    </p:animEffect>
                                  </p:childTnLst>
                                </p:cTn>
                              </p:par>
                            </p:childTnLst>
                          </p:cTn>
                        </p:par>
                        <p:par>
                          <p:cTn id="103" fill="hold">
                            <p:stCondLst>
                              <p:cond delay="500"/>
                            </p:stCondLst>
                            <p:childTnLst>
                              <p:par>
                                <p:cTn id="104" presetID="22" presetClass="entr" presetSubtype="1" fill="hold" grpId="0" nodeType="after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wipe(up)">
                                      <p:cBhvr>
                                        <p:cTn id="106" dur="500"/>
                                        <p:tgtEl>
                                          <p:spTgt spid="91"/>
                                        </p:tgtEl>
                                      </p:cBhvr>
                                    </p:animEffec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wipe(left)">
                                      <p:cBhvr>
                                        <p:cTn id="115" dur="500"/>
                                        <p:tgtEl>
                                          <p:spTgt spid="86"/>
                                        </p:tgtEl>
                                      </p:cBhvr>
                                    </p:animEffect>
                                  </p:childTnLst>
                                </p:cTn>
                              </p:par>
                            </p:childTnLst>
                          </p:cTn>
                        </p:par>
                        <p:par>
                          <p:cTn id="116" fill="hold">
                            <p:stCondLst>
                              <p:cond delay="500"/>
                            </p:stCondLst>
                            <p:childTnLst>
                              <p:par>
                                <p:cTn id="117" presetID="22" presetClass="entr" presetSubtype="4" fill="hold" grpId="0" nodeType="after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wipe(down)">
                                      <p:cBhvr>
                                        <p:cTn id="119" dur="500"/>
                                        <p:tgtEl>
                                          <p:spTgt spid="92"/>
                                        </p:tgtEl>
                                      </p:cBhvr>
                                    </p:animEffect>
                                  </p:childTnLst>
                                </p:cTn>
                              </p:par>
                            </p:childTnLst>
                          </p:cTn>
                        </p:par>
                        <p:par>
                          <p:cTn id="120" fill="hold">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wipe(left)">
                                      <p:cBhvr>
                                        <p:cTn id="128" dur="500"/>
                                        <p:tgtEl>
                                          <p:spTgt spid="90"/>
                                        </p:tgtEl>
                                      </p:cBhvr>
                                    </p:animEffect>
                                  </p:childTnLst>
                                </p:cTn>
                              </p:par>
                            </p:childTnLst>
                          </p:cTn>
                        </p:par>
                        <p:par>
                          <p:cTn id="129" fill="hold">
                            <p:stCondLst>
                              <p:cond delay="500"/>
                            </p:stCondLst>
                            <p:childTnLst>
                              <p:par>
                                <p:cTn id="130" presetID="22" presetClass="entr" presetSubtype="1" fill="hold" grpId="0" nodeType="after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wipe(up)">
                                      <p:cBhvr>
                                        <p:cTn id="132" dur="500"/>
                                        <p:tgtEl>
                                          <p:spTgt spid="94"/>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fade">
                                      <p:cBhvr>
                                        <p:cTn id="136" dur="500"/>
                                        <p:tgtEl>
                                          <p:spTgt spid="9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500"/>
                                        <p:tgtEl>
                                          <p:spTgt spid="61"/>
                                        </p:tgtEl>
                                      </p:cBhvr>
                                    </p:animEffect>
                                  </p:childTnLst>
                                </p:cTn>
                              </p:par>
                            </p:childTnLst>
                          </p:cTn>
                        </p:par>
                        <p:par>
                          <p:cTn id="142" fill="hold">
                            <p:stCondLst>
                              <p:cond delay="500"/>
                            </p:stCondLst>
                            <p:childTnLst>
                              <p:par>
                                <p:cTn id="143" presetID="22" presetClass="entr" presetSubtype="8" fill="hold" nodeType="after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wipe(left)">
                                      <p:cBhvr>
                                        <p:cTn id="1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0" grpId="0" animBg="1"/>
      <p:bldP spid="50" grpId="0" animBg="1"/>
      <p:bldP spid="86" grpId="0" animBg="1"/>
      <p:bldP spid="85" grpId="0" animBg="1"/>
      <p:bldP spid="78" grpId="0" animBg="1"/>
      <p:bldP spid="53" grpId="0" animBg="1"/>
      <p:bldP spid="56" grpId="0"/>
      <p:bldP spid="57" grpId="0"/>
      <p:bldP spid="73" grpId="0" animBg="1"/>
      <p:bldP spid="74" grpId="0" animBg="1"/>
      <p:bldP spid="75" grpId="0" animBg="1"/>
      <p:bldP spid="76" grpId="0" animBg="1"/>
      <p:bldP spid="77" grpId="0" animBg="1"/>
      <p:bldP spid="84" grpId="0" animBg="1"/>
      <p:bldP spid="48" grpId="0" animBg="1"/>
      <p:bldP spid="49" grpId="0" animBg="1"/>
      <p:bldP spid="87" grpId="0" animBg="1"/>
      <p:bldP spid="88" grpId="0" animBg="1"/>
      <p:bldP spid="89" grpId="0" animBg="1"/>
      <p:bldP spid="91" grpId="0" animBg="1"/>
      <p:bldP spid="92" grpId="0" animBg="1"/>
      <p:bldP spid="93" grpId="0"/>
      <p:bldP spid="94" grpId="0" animBg="1"/>
      <p:bldP spid="95"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9" name="TextBox 8">
            <a:extLst>
              <a:ext uri="{FF2B5EF4-FFF2-40B4-BE49-F238E27FC236}">
                <a16:creationId xmlns:a16="http://schemas.microsoft.com/office/drawing/2014/main" id="{A3F6F9FF-3464-4C83-9EE3-79E49F5C5986}"/>
              </a:ext>
            </a:extLst>
          </p:cNvPr>
          <p:cNvSpPr txBox="1"/>
          <p:nvPr/>
        </p:nvSpPr>
        <p:spPr>
          <a:xfrm>
            <a:off x="457200" y="1143000"/>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Head of Gold </a:t>
            </a:r>
            <a:r>
              <a:rPr lang="en-US" sz="2800" dirty="0">
                <a:solidFill>
                  <a:schemeClr val="bg1"/>
                </a:solidFill>
                <a:effectLst>
                  <a:outerShdw blurRad="38100" dist="38100" dir="2700000" algn="tl">
                    <a:srgbClr val="000000">
                      <a:alpha val="43137"/>
                    </a:srgbClr>
                  </a:outerShdw>
                </a:effectLst>
              </a:rPr>
              <a:t>~ Babylon (605-539 BC)</a:t>
            </a:r>
          </a:p>
        </p:txBody>
      </p:sp>
      <p:sp>
        <p:nvSpPr>
          <p:cNvPr id="10" name="TextBox 9">
            <a:extLst>
              <a:ext uri="{FF2B5EF4-FFF2-40B4-BE49-F238E27FC236}">
                <a16:creationId xmlns:a16="http://schemas.microsoft.com/office/drawing/2014/main" id="{9FF8BC15-7762-400B-BC18-88211912C972}"/>
              </a:ext>
            </a:extLst>
          </p:cNvPr>
          <p:cNvSpPr txBox="1"/>
          <p:nvPr/>
        </p:nvSpPr>
        <p:spPr>
          <a:xfrm>
            <a:off x="457200" y="1989160"/>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Breast of Silver </a:t>
            </a:r>
            <a:r>
              <a:rPr lang="en-US" sz="2800" dirty="0">
                <a:solidFill>
                  <a:schemeClr val="bg1"/>
                </a:solidFill>
                <a:effectLst>
                  <a:outerShdw blurRad="38100" dist="38100" dir="2700000" algn="tl">
                    <a:srgbClr val="000000">
                      <a:alpha val="43137"/>
                    </a:srgbClr>
                  </a:outerShdw>
                </a:effectLst>
              </a:rPr>
              <a:t>~ Persia (539-331BC)</a:t>
            </a:r>
          </a:p>
        </p:txBody>
      </p:sp>
      <p:sp>
        <p:nvSpPr>
          <p:cNvPr id="11" name="TextBox 10">
            <a:extLst>
              <a:ext uri="{FF2B5EF4-FFF2-40B4-BE49-F238E27FC236}">
                <a16:creationId xmlns:a16="http://schemas.microsoft.com/office/drawing/2014/main" id="{EEDC5D06-F735-4096-91A3-398CAA490772}"/>
              </a:ext>
            </a:extLst>
          </p:cNvPr>
          <p:cNvSpPr txBox="1"/>
          <p:nvPr/>
        </p:nvSpPr>
        <p:spPr>
          <a:xfrm>
            <a:off x="457200" y="3078076"/>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Thighs of Brass </a:t>
            </a:r>
            <a:r>
              <a:rPr lang="en-US" sz="2800" dirty="0">
                <a:solidFill>
                  <a:schemeClr val="bg1"/>
                </a:solidFill>
                <a:effectLst>
                  <a:outerShdw blurRad="38100" dist="38100" dir="2700000" algn="tl">
                    <a:srgbClr val="000000">
                      <a:alpha val="43137"/>
                    </a:srgbClr>
                  </a:outerShdw>
                </a:effectLst>
              </a:rPr>
              <a:t>~ Greece (331-168 BC)</a:t>
            </a:r>
          </a:p>
        </p:txBody>
      </p:sp>
      <p:sp>
        <p:nvSpPr>
          <p:cNvPr id="12" name="TextBox 11">
            <a:extLst>
              <a:ext uri="{FF2B5EF4-FFF2-40B4-BE49-F238E27FC236}">
                <a16:creationId xmlns:a16="http://schemas.microsoft.com/office/drawing/2014/main" id="{561EB572-0C1D-421F-8D82-31FCCC934F26}"/>
              </a:ext>
            </a:extLst>
          </p:cNvPr>
          <p:cNvSpPr txBox="1"/>
          <p:nvPr/>
        </p:nvSpPr>
        <p:spPr>
          <a:xfrm>
            <a:off x="457200" y="3984000"/>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Legs of Iron </a:t>
            </a:r>
            <a:r>
              <a:rPr lang="en-US" sz="2800" dirty="0">
                <a:solidFill>
                  <a:schemeClr val="bg1"/>
                </a:solidFill>
                <a:effectLst>
                  <a:outerShdw blurRad="38100" dist="38100" dir="2700000" algn="tl">
                    <a:srgbClr val="000000">
                      <a:alpha val="43137"/>
                    </a:srgbClr>
                  </a:outerShdw>
                </a:effectLst>
              </a:rPr>
              <a:t>~ Rome (168 BC-AD 476 </a:t>
            </a:r>
          </a:p>
        </p:txBody>
      </p:sp>
      <p:sp>
        <p:nvSpPr>
          <p:cNvPr id="14" name="TextBox 13">
            <a:extLst>
              <a:ext uri="{FF2B5EF4-FFF2-40B4-BE49-F238E27FC236}">
                <a16:creationId xmlns:a16="http://schemas.microsoft.com/office/drawing/2014/main" id="{1B657CB1-4B0F-4EFC-A1CE-6EB4C557720C}"/>
              </a:ext>
            </a:extLst>
          </p:cNvPr>
          <p:cNvSpPr txBox="1"/>
          <p:nvPr/>
        </p:nvSpPr>
        <p:spPr>
          <a:xfrm>
            <a:off x="457200" y="4989493"/>
            <a:ext cx="4953000"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Feet of Iron and Clay </a:t>
            </a:r>
            <a:r>
              <a:rPr lang="en-US" sz="2800" dirty="0">
                <a:solidFill>
                  <a:schemeClr val="bg1"/>
                </a:solidFill>
                <a:effectLst>
                  <a:outerShdw blurRad="38100" dist="38100" dir="2700000" algn="tl">
                    <a:srgbClr val="000000">
                      <a:alpha val="43137"/>
                    </a:srgbClr>
                  </a:outerShdw>
                </a:effectLst>
              </a:rPr>
              <a:t>~ Revived Roman Empire</a:t>
            </a:r>
          </a:p>
        </p:txBody>
      </p:sp>
      <p:cxnSp>
        <p:nvCxnSpPr>
          <p:cNvPr id="15" name="Straight Arrow Connector 14">
            <a:extLst>
              <a:ext uri="{FF2B5EF4-FFF2-40B4-BE49-F238E27FC236}">
                <a16:creationId xmlns:a16="http://schemas.microsoft.com/office/drawing/2014/main" id="{95777DE4-F85F-4B60-BFAB-738285CE15C8}"/>
              </a:ext>
            </a:extLst>
          </p:cNvPr>
          <p:cNvCxnSpPr/>
          <p:nvPr/>
        </p:nvCxnSpPr>
        <p:spPr>
          <a:xfrm>
            <a:off x="5562600" y="1524138"/>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3ACE09B-479C-4B67-B614-2DB30AA9B934}"/>
              </a:ext>
            </a:extLst>
          </p:cNvPr>
          <p:cNvCxnSpPr/>
          <p:nvPr/>
        </p:nvCxnSpPr>
        <p:spPr>
          <a:xfrm>
            <a:off x="5562600" y="2436950"/>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402C9E-03A2-424D-80F4-1951DC8205DE}"/>
              </a:ext>
            </a:extLst>
          </p:cNvPr>
          <p:cNvCxnSpPr/>
          <p:nvPr/>
        </p:nvCxnSpPr>
        <p:spPr>
          <a:xfrm>
            <a:off x="5562600" y="3602066"/>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F836AF7-5809-49C4-9553-849EB14C6D98}"/>
              </a:ext>
            </a:extLst>
          </p:cNvPr>
          <p:cNvCxnSpPr/>
          <p:nvPr/>
        </p:nvCxnSpPr>
        <p:spPr>
          <a:xfrm>
            <a:off x="5562600" y="4507990"/>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FDF5F80-C0E0-4634-9C90-0C673FAF32C3}"/>
              </a:ext>
            </a:extLst>
          </p:cNvPr>
          <p:cNvCxnSpPr/>
          <p:nvPr/>
        </p:nvCxnSpPr>
        <p:spPr>
          <a:xfrm>
            <a:off x="5562600" y="5612766"/>
            <a:ext cx="1066800" cy="1313"/>
          </a:xfrm>
          <a:prstGeom prst="straightConnector1">
            <a:avLst/>
          </a:prstGeom>
          <a:ln w="127000">
            <a:solidFill>
              <a:srgbClr val="FFFF0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5F40715-AE15-49C2-A872-77F644614050}"/>
              </a:ext>
            </a:extLst>
          </p:cNvPr>
          <p:cNvGrpSpPr/>
          <p:nvPr/>
        </p:nvGrpSpPr>
        <p:grpSpPr>
          <a:xfrm>
            <a:off x="6474542" y="1656735"/>
            <a:ext cx="2109019" cy="4290555"/>
            <a:chOff x="6474542" y="1656735"/>
            <a:chExt cx="2109019" cy="4290555"/>
          </a:xfrm>
        </p:grpSpPr>
        <p:pic>
          <p:nvPicPr>
            <p:cNvPr id="21" name="Picture 20" descr="Nebuchadnezzars image.jpg">
              <a:extLst>
                <a:ext uri="{FF2B5EF4-FFF2-40B4-BE49-F238E27FC236}">
                  <a16:creationId xmlns:a16="http://schemas.microsoft.com/office/drawing/2014/main" id="{1EA1B729-57B5-40B8-BF3A-671743D270A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467" b="93896" l="40286" r="90286">
                          <a14:foregroundMark x1="52000" y1="27289" x2="78000" y2="25673"/>
                          <a14:foregroundMark x1="63013" y1="23658" x2="82857" y2="22083"/>
                          <a14:foregroundMark x1="55714" y1="24237" x2="58749" y2="23996"/>
                          <a14:foregroundMark x1="63805" y1="22668" x2="66571" y2="22621"/>
                          <a14:foregroundMark x1="56000" y1="22801" x2="59756" y2="22737"/>
                          <a14:foregroundMark x1="59143" y1="93537" x2="65714" y2="92101"/>
                          <a14:foregroundMark x1="56571" y1="93716" x2="60857" y2="93357"/>
                          <a14:foregroundMark x1="56571" y1="21364" x2="57429" y2="21544"/>
                          <a14:foregroundMark x1="78857" y1="20646" x2="81714" y2="20467"/>
                          <a14:foregroundMark x1="71714" y1="92998" x2="71714" y2="92998"/>
                          <a14:foregroundMark x1="70000" y1="92998" x2="76000" y2="93716"/>
                          <a14:foregroundMark x1="63429" y1="93896" x2="68000" y2="93537"/>
                          <a14:foregroundMark x1="79714" y1="45063" x2="80857" y2="47935"/>
                          <a14:foregroundMark x1="78571" y1="43268" x2="79714" y2="45242"/>
                          <a14:backgroundMark x1="63429" y1="20826" x2="63429" y2="20826"/>
                          <a14:backgroundMark x1="61429" y1="20646" x2="66571" y2="19210"/>
                          <a14:backgroundMark x1="52857" y1="47756" x2="52857" y2="47756"/>
                          <a14:backgroundMark x1="52857" y1="59246" x2="52857" y2="59246"/>
                          <a14:backgroundMark x1="82054" y1="47751" x2="83429" y2="50808"/>
                          <a14:backgroundMark x1="79714" y1="42549" x2="79906" y2="42975"/>
                        </a14:backgroundRemoval>
                      </a14:imgEffect>
                    </a14:imgLayer>
                  </a14:imgProps>
                </a:ext>
              </a:extLst>
            </a:blip>
            <a:srcRect l="34065" t="18139" r="2673" b="989"/>
            <a:stretch/>
          </p:blipFill>
          <p:spPr>
            <a:xfrm>
              <a:off x="6474542" y="1656735"/>
              <a:ext cx="2109019" cy="4290555"/>
            </a:xfrm>
            <a:prstGeom prst="rect">
              <a:avLst/>
            </a:prstGeom>
            <a:effectLst/>
          </p:spPr>
        </p:pic>
        <p:sp>
          <p:nvSpPr>
            <p:cNvPr id="8" name="Freeform: Shape 7">
              <a:extLst>
                <a:ext uri="{FF2B5EF4-FFF2-40B4-BE49-F238E27FC236}">
                  <a16:creationId xmlns:a16="http://schemas.microsoft.com/office/drawing/2014/main" id="{4BAFB907-830E-4EBD-99DB-E9E952D75B0D}"/>
                </a:ext>
              </a:extLst>
            </p:cNvPr>
            <p:cNvSpPr/>
            <p:nvPr/>
          </p:nvSpPr>
          <p:spPr>
            <a:xfrm>
              <a:off x="7262171" y="1670917"/>
              <a:ext cx="642148" cy="263216"/>
            </a:xfrm>
            <a:custGeom>
              <a:avLst/>
              <a:gdLst>
                <a:gd name="connsiteX0" fmla="*/ 19504 w 619924"/>
                <a:gd name="connsiteY0" fmla="*/ 137640 h 244595"/>
                <a:gd name="connsiteX1" fmla="*/ 350011 w 619924"/>
                <a:gd name="connsiteY1" fmla="*/ 37111 h 244595"/>
                <a:gd name="connsiteX2" fmla="*/ 619924 w 619924"/>
                <a:gd name="connsiteY2" fmla="*/ 2683 h 244595"/>
                <a:gd name="connsiteX3" fmla="*/ 350011 w 619924"/>
                <a:gd name="connsiteY3" fmla="*/ 100458 h 244595"/>
                <a:gd name="connsiteX4" fmla="*/ 310074 w 619924"/>
                <a:gd name="connsiteY4" fmla="*/ 174822 h 244595"/>
                <a:gd name="connsiteX5" fmla="*/ 221939 w 619924"/>
                <a:gd name="connsiteY5" fmla="*/ 234037 h 244595"/>
                <a:gd name="connsiteX6" fmla="*/ 110394 w 619924"/>
                <a:gd name="connsiteY6" fmla="*/ 242300 h 244595"/>
                <a:gd name="connsiteX7" fmla="*/ 48424 w 619924"/>
                <a:gd name="connsiteY7" fmla="*/ 207872 h 244595"/>
                <a:gd name="connsiteX8" fmla="*/ 19504 w 619924"/>
                <a:gd name="connsiteY8" fmla="*/ 137640 h 244595"/>
                <a:gd name="connsiteX0" fmla="*/ 19504 w 626277"/>
                <a:gd name="connsiteY0" fmla="*/ 135666 h 242621"/>
                <a:gd name="connsiteX1" fmla="*/ 350011 w 626277"/>
                <a:gd name="connsiteY1" fmla="*/ 35137 h 242621"/>
                <a:gd name="connsiteX2" fmla="*/ 619924 w 626277"/>
                <a:gd name="connsiteY2" fmla="*/ 709 h 242621"/>
                <a:gd name="connsiteX3" fmla="*/ 522149 w 626277"/>
                <a:gd name="connsiteY3" fmla="*/ 61302 h 242621"/>
                <a:gd name="connsiteX4" fmla="*/ 310074 w 626277"/>
                <a:gd name="connsiteY4" fmla="*/ 172848 h 242621"/>
                <a:gd name="connsiteX5" fmla="*/ 221939 w 626277"/>
                <a:gd name="connsiteY5" fmla="*/ 232063 h 242621"/>
                <a:gd name="connsiteX6" fmla="*/ 110394 w 626277"/>
                <a:gd name="connsiteY6" fmla="*/ 240326 h 242621"/>
                <a:gd name="connsiteX7" fmla="*/ 48424 w 626277"/>
                <a:gd name="connsiteY7" fmla="*/ 205898 h 242621"/>
                <a:gd name="connsiteX8" fmla="*/ 19504 w 626277"/>
                <a:gd name="connsiteY8" fmla="*/ 135666 h 242621"/>
                <a:gd name="connsiteX0" fmla="*/ 19504 w 626209"/>
                <a:gd name="connsiteY0" fmla="*/ 135666 h 243891"/>
                <a:gd name="connsiteX1" fmla="*/ 350011 w 626209"/>
                <a:gd name="connsiteY1" fmla="*/ 35137 h 243891"/>
                <a:gd name="connsiteX2" fmla="*/ 619924 w 626209"/>
                <a:gd name="connsiteY2" fmla="*/ 709 h 243891"/>
                <a:gd name="connsiteX3" fmla="*/ 522149 w 626209"/>
                <a:gd name="connsiteY3" fmla="*/ 61302 h 243891"/>
                <a:gd name="connsiteX4" fmla="*/ 316959 w 626209"/>
                <a:gd name="connsiteY4" fmla="*/ 145306 h 243891"/>
                <a:gd name="connsiteX5" fmla="*/ 221939 w 626209"/>
                <a:gd name="connsiteY5" fmla="*/ 232063 h 243891"/>
                <a:gd name="connsiteX6" fmla="*/ 110394 w 626209"/>
                <a:gd name="connsiteY6" fmla="*/ 240326 h 243891"/>
                <a:gd name="connsiteX7" fmla="*/ 48424 w 626209"/>
                <a:gd name="connsiteY7" fmla="*/ 205898 h 243891"/>
                <a:gd name="connsiteX8" fmla="*/ 19504 w 626209"/>
                <a:gd name="connsiteY8" fmla="*/ 135666 h 243891"/>
                <a:gd name="connsiteX0" fmla="*/ 19504 w 626209"/>
                <a:gd name="connsiteY0" fmla="*/ 135726 h 243951"/>
                <a:gd name="connsiteX1" fmla="*/ 350011 w 626209"/>
                <a:gd name="connsiteY1" fmla="*/ 35197 h 243951"/>
                <a:gd name="connsiteX2" fmla="*/ 619924 w 626209"/>
                <a:gd name="connsiteY2" fmla="*/ 769 h 243951"/>
                <a:gd name="connsiteX3" fmla="*/ 522149 w 626209"/>
                <a:gd name="connsiteY3" fmla="*/ 62739 h 243951"/>
                <a:gd name="connsiteX4" fmla="*/ 316959 w 626209"/>
                <a:gd name="connsiteY4" fmla="*/ 145366 h 243951"/>
                <a:gd name="connsiteX5" fmla="*/ 221939 w 626209"/>
                <a:gd name="connsiteY5" fmla="*/ 232123 h 243951"/>
                <a:gd name="connsiteX6" fmla="*/ 110394 w 626209"/>
                <a:gd name="connsiteY6" fmla="*/ 240386 h 243951"/>
                <a:gd name="connsiteX7" fmla="*/ 48424 w 626209"/>
                <a:gd name="connsiteY7" fmla="*/ 205958 h 243951"/>
                <a:gd name="connsiteX8" fmla="*/ 19504 w 626209"/>
                <a:gd name="connsiteY8" fmla="*/ 135726 h 243951"/>
                <a:gd name="connsiteX0" fmla="*/ 19504 w 626209"/>
                <a:gd name="connsiteY0" fmla="*/ 135851 h 244076"/>
                <a:gd name="connsiteX1" fmla="*/ 350011 w 626209"/>
                <a:gd name="connsiteY1" fmla="*/ 35322 h 244076"/>
                <a:gd name="connsiteX2" fmla="*/ 619924 w 626209"/>
                <a:gd name="connsiteY2" fmla="*/ 894 h 244076"/>
                <a:gd name="connsiteX3" fmla="*/ 522149 w 626209"/>
                <a:gd name="connsiteY3" fmla="*/ 65618 h 244076"/>
                <a:gd name="connsiteX4" fmla="*/ 316959 w 626209"/>
                <a:gd name="connsiteY4" fmla="*/ 145491 h 244076"/>
                <a:gd name="connsiteX5" fmla="*/ 221939 w 626209"/>
                <a:gd name="connsiteY5" fmla="*/ 232248 h 244076"/>
                <a:gd name="connsiteX6" fmla="*/ 110394 w 626209"/>
                <a:gd name="connsiteY6" fmla="*/ 240511 h 244076"/>
                <a:gd name="connsiteX7" fmla="*/ 48424 w 626209"/>
                <a:gd name="connsiteY7" fmla="*/ 206083 h 244076"/>
                <a:gd name="connsiteX8" fmla="*/ 19504 w 626209"/>
                <a:gd name="connsiteY8" fmla="*/ 135851 h 244076"/>
                <a:gd name="connsiteX0" fmla="*/ 21839 w 628544"/>
                <a:gd name="connsiteY0" fmla="*/ 135851 h 244076"/>
                <a:gd name="connsiteX1" fmla="*/ 352346 w 628544"/>
                <a:gd name="connsiteY1" fmla="*/ 35322 h 244076"/>
                <a:gd name="connsiteX2" fmla="*/ 622259 w 628544"/>
                <a:gd name="connsiteY2" fmla="*/ 894 h 244076"/>
                <a:gd name="connsiteX3" fmla="*/ 524484 w 628544"/>
                <a:gd name="connsiteY3" fmla="*/ 65618 h 244076"/>
                <a:gd name="connsiteX4" fmla="*/ 319294 w 628544"/>
                <a:gd name="connsiteY4" fmla="*/ 145491 h 244076"/>
                <a:gd name="connsiteX5" fmla="*/ 224274 w 628544"/>
                <a:gd name="connsiteY5" fmla="*/ 232248 h 244076"/>
                <a:gd name="connsiteX6" fmla="*/ 112729 w 628544"/>
                <a:gd name="connsiteY6" fmla="*/ 240511 h 244076"/>
                <a:gd name="connsiteX7" fmla="*/ 42496 w 628544"/>
                <a:gd name="connsiteY7" fmla="*/ 215723 h 244076"/>
                <a:gd name="connsiteX8" fmla="*/ 21839 w 628544"/>
                <a:gd name="connsiteY8" fmla="*/ 135851 h 244076"/>
                <a:gd name="connsiteX0" fmla="*/ 21839 w 628544"/>
                <a:gd name="connsiteY0" fmla="*/ 135851 h 261239"/>
                <a:gd name="connsiteX1" fmla="*/ 352346 w 628544"/>
                <a:gd name="connsiteY1" fmla="*/ 35322 h 261239"/>
                <a:gd name="connsiteX2" fmla="*/ 622259 w 628544"/>
                <a:gd name="connsiteY2" fmla="*/ 894 h 261239"/>
                <a:gd name="connsiteX3" fmla="*/ 524484 w 628544"/>
                <a:gd name="connsiteY3" fmla="*/ 65618 h 261239"/>
                <a:gd name="connsiteX4" fmla="*/ 319294 w 628544"/>
                <a:gd name="connsiteY4" fmla="*/ 145491 h 261239"/>
                <a:gd name="connsiteX5" fmla="*/ 224274 w 628544"/>
                <a:gd name="connsiteY5" fmla="*/ 232248 h 261239"/>
                <a:gd name="connsiteX6" fmla="*/ 217389 w 628544"/>
                <a:gd name="connsiteY6" fmla="*/ 261168 h 261239"/>
                <a:gd name="connsiteX7" fmla="*/ 112729 w 628544"/>
                <a:gd name="connsiteY7" fmla="*/ 240511 h 261239"/>
                <a:gd name="connsiteX8" fmla="*/ 42496 w 628544"/>
                <a:gd name="connsiteY8" fmla="*/ 215723 h 261239"/>
                <a:gd name="connsiteX9" fmla="*/ 21839 w 628544"/>
                <a:gd name="connsiteY9" fmla="*/ 135851 h 261239"/>
                <a:gd name="connsiteX0" fmla="*/ 21839 w 628374"/>
                <a:gd name="connsiteY0" fmla="*/ 135851 h 261239"/>
                <a:gd name="connsiteX1" fmla="*/ 352346 w 628374"/>
                <a:gd name="connsiteY1" fmla="*/ 35322 h 261239"/>
                <a:gd name="connsiteX2" fmla="*/ 622259 w 628374"/>
                <a:gd name="connsiteY2" fmla="*/ 894 h 261239"/>
                <a:gd name="connsiteX3" fmla="*/ 524484 w 628374"/>
                <a:gd name="connsiteY3" fmla="*/ 65618 h 261239"/>
                <a:gd name="connsiteX4" fmla="*/ 337197 w 628374"/>
                <a:gd name="connsiteY4" fmla="*/ 156508 h 261239"/>
                <a:gd name="connsiteX5" fmla="*/ 224274 w 628374"/>
                <a:gd name="connsiteY5" fmla="*/ 232248 h 261239"/>
                <a:gd name="connsiteX6" fmla="*/ 217389 w 628374"/>
                <a:gd name="connsiteY6" fmla="*/ 261168 h 261239"/>
                <a:gd name="connsiteX7" fmla="*/ 112729 w 628374"/>
                <a:gd name="connsiteY7" fmla="*/ 240511 h 261239"/>
                <a:gd name="connsiteX8" fmla="*/ 42496 w 628374"/>
                <a:gd name="connsiteY8" fmla="*/ 215723 h 261239"/>
                <a:gd name="connsiteX9" fmla="*/ 21839 w 628374"/>
                <a:gd name="connsiteY9" fmla="*/ 135851 h 261239"/>
                <a:gd name="connsiteX0" fmla="*/ 21839 w 628374"/>
                <a:gd name="connsiteY0" fmla="*/ 135851 h 261239"/>
                <a:gd name="connsiteX1" fmla="*/ 352346 w 628374"/>
                <a:gd name="connsiteY1" fmla="*/ 35322 h 261239"/>
                <a:gd name="connsiteX2" fmla="*/ 622259 w 628374"/>
                <a:gd name="connsiteY2" fmla="*/ 894 h 261239"/>
                <a:gd name="connsiteX3" fmla="*/ 524484 w 628374"/>
                <a:gd name="connsiteY3" fmla="*/ 65618 h 261239"/>
                <a:gd name="connsiteX4" fmla="*/ 337197 w 628374"/>
                <a:gd name="connsiteY4" fmla="*/ 156508 h 261239"/>
                <a:gd name="connsiteX5" fmla="*/ 235291 w 628374"/>
                <a:gd name="connsiteY5" fmla="*/ 236379 h 261239"/>
                <a:gd name="connsiteX6" fmla="*/ 217389 w 628374"/>
                <a:gd name="connsiteY6" fmla="*/ 261168 h 261239"/>
                <a:gd name="connsiteX7" fmla="*/ 112729 w 628374"/>
                <a:gd name="connsiteY7" fmla="*/ 240511 h 261239"/>
                <a:gd name="connsiteX8" fmla="*/ 42496 w 628374"/>
                <a:gd name="connsiteY8" fmla="*/ 215723 h 261239"/>
                <a:gd name="connsiteX9" fmla="*/ 21839 w 628374"/>
                <a:gd name="connsiteY9" fmla="*/ 135851 h 261239"/>
                <a:gd name="connsiteX0" fmla="*/ 21133 w 627668"/>
                <a:gd name="connsiteY0" fmla="*/ 135851 h 261400"/>
                <a:gd name="connsiteX1" fmla="*/ 351640 w 627668"/>
                <a:gd name="connsiteY1" fmla="*/ 35322 h 261400"/>
                <a:gd name="connsiteX2" fmla="*/ 621553 w 627668"/>
                <a:gd name="connsiteY2" fmla="*/ 894 h 261400"/>
                <a:gd name="connsiteX3" fmla="*/ 523778 w 627668"/>
                <a:gd name="connsiteY3" fmla="*/ 65618 h 261400"/>
                <a:gd name="connsiteX4" fmla="*/ 336491 w 627668"/>
                <a:gd name="connsiteY4" fmla="*/ 156508 h 261400"/>
                <a:gd name="connsiteX5" fmla="*/ 234585 w 627668"/>
                <a:gd name="connsiteY5" fmla="*/ 236379 h 261400"/>
                <a:gd name="connsiteX6" fmla="*/ 216683 w 627668"/>
                <a:gd name="connsiteY6" fmla="*/ 261168 h 261400"/>
                <a:gd name="connsiteX7" fmla="*/ 110646 w 627668"/>
                <a:gd name="connsiteY7" fmla="*/ 254282 h 261400"/>
                <a:gd name="connsiteX8" fmla="*/ 41790 w 627668"/>
                <a:gd name="connsiteY8" fmla="*/ 215723 h 261400"/>
                <a:gd name="connsiteX9" fmla="*/ 21133 w 627668"/>
                <a:gd name="connsiteY9" fmla="*/ 135851 h 261400"/>
                <a:gd name="connsiteX0" fmla="*/ 18285 w 642722"/>
                <a:gd name="connsiteY0" fmla="*/ 133081 h 261384"/>
                <a:gd name="connsiteX1" fmla="*/ 366694 w 642722"/>
                <a:gd name="connsiteY1" fmla="*/ 35306 h 261384"/>
                <a:gd name="connsiteX2" fmla="*/ 636607 w 642722"/>
                <a:gd name="connsiteY2" fmla="*/ 878 h 261384"/>
                <a:gd name="connsiteX3" fmla="*/ 538832 w 642722"/>
                <a:gd name="connsiteY3" fmla="*/ 65602 h 261384"/>
                <a:gd name="connsiteX4" fmla="*/ 351545 w 642722"/>
                <a:gd name="connsiteY4" fmla="*/ 156492 h 261384"/>
                <a:gd name="connsiteX5" fmla="*/ 249639 w 642722"/>
                <a:gd name="connsiteY5" fmla="*/ 236363 h 261384"/>
                <a:gd name="connsiteX6" fmla="*/ 231737 w 642722"/>
                <a:gd name="connsiteY6" fmla="*/ 261152 h 261384"/>
                <a:gd name="connsiteX7" fmla="*/ 125700 w 642722"/>
                <a:gd name="connsiteY7" fmla="*/ 254266 h 261384"/>
                <a:gd name="connsiteX8" fmla="*/ 56844 w 642722"/>
                <a:gd name="connsiteY8" fmla="*/ 215707 h 261384"/>
                <a:gd name="connsiteX9" fmla="*/ 18285 w 642722"/>
                <a:gd name="connsiteY9" fmla="*/ 133081 h 261384"/>
                <a:gd name="connsiteX0" fmla="*/ 18285 w 642722"/>
                <a:gd name="connsiteY0" fmla="*/ 133081 h 261384"/>
                <a:gd name="connsiteX1" fmla="*/ 366694 w 642722"/>
                <a:gd name="connsiteY1" fmla="*/ 35306 h 261384"/>
                <a:gd name="connsiteX2" fmla="*/ 636607 w 642722"/>
                <a:gd name="connsiteY2" fmla="*/ 878 h 261384"/>
                <a:gd name="connsiteX3" fmla="*/ 538832 w 642722"/>
                <a:gd name="connsiteY3" fmla="*/ 65602 h 261384"/>
                <a:gd name="connsiteX4" fmla="*/ 351545 w 642722"/>
                <a:gd name="connsiteY4" fmla="*/ 156492 h 261384"/>
                <a:gd name="connsiteX5" fmla="*/ 263410 w 642722"/>
                <a:gd name="connsiteY5" fmla="*/ 226724 h 261384"/>
                <a:gd name="connsiteX6" fmla="*/ 231737 w 642722"/>
                <a:gd name="connsiteY6" fmla="*/ 261152 h 261384"/>
                <a:gd name="connsiteX7" fmla="*/ 125700 w 642722"/>
                <a:gd name="connsiteY7" fmla="*/ 254266 h 261384"/>
                <a:gd name="connsiteX8" fmla="*/ 56844 w 642722"/>
                <a:gd name="connsiteY8" fmla="*/ 215707 h 261384"/>
                <a:gd name="connsiteX9" fmla="*/ 18285 w 642722"/>
                <a:gd name="connsiteY9" fmla="*/ 133081 h 261384"/>
                <a:gd name="connsiteX0" fmla="*/ 18285 w 642205"/>
                <a:gd name="connsiteY0" fmla="*/ 133081 h 261384"/>
                <a:gd name="connsiteX1" fmla="*/ 366694 w 642205"/>
                <a:gd name="connsiteY1" fmla="*/ 35306 h 261384"/>
                <a:gd name="connsiteX2" fmla="*/ 636607 w 642205"/>
                <a:gd name="connsiteY2" fmla="*/ 878 h 261384"/>
                <a:gd name="connsiteX3" fmla="*/ 538832 w 642205"/>
                <a:gd name="connsiteY3" fmla="*/ 65602 h 261384"/>
                <a:gd name="connsiteX4" fmla="*/ 412138 w 642205"/>
                <a:gd name="connsiteY4" fmla="*/ 142721 h 261384"/>
                <a:gd name="connsiteX5" fmla="*/ 263410 w 642205"/>
                <a:gd name="connsiteY5" fmla="*/ 226724 h 261384"/>
                <a:gd name="connsiteX6" fmla="*/ 231737 w 642205"/>
                <a:gd name="connsiteY6" fmla="*/ 261152 h 261384"/>
                <a:gd name="connsiteX7" fmla="*/ 125700 w 642205"/>
                <a:gd name="connsiteY7" fmla="*/ 254266 h 261384"/>
                <a:gd name="connsiteX8" fmla="*/ 56844 w 642205"/>
                <a:gd name="connsiteY8" fmla="*/ 215707 h 261384"/>
                <a:gd name="connsiteX9" fmla="*/ 18285 w 642205"/>
                <a:gd name="connsiteY9" fmla="*/ 133081 h 261384"/>
                <a:gd name="connsiteX0" fmla="*/ 18285 w 642205"/>
                <a:gd name="connsiteY0" fmla="*/ 133081 h 261384"/>
                <a:gd name="connsiteX1" fmla="*/ 366694 w 642205"/>
                <a:gd name="connsiteY1" fmla="*/ 35306 h 261384"/>
                <a:gd name="connsiteX2" fmla="*/ 636607 w 642205"/>
                <a:gd name="connsiteY2" fmla="*/ 878 h 261384"/>
                <a:gd name="connsiteX3" fmla="*/ 538832 w 642205"/>
                <a:gd name="connsiteY3" fmla="*/ 65602 h 261384"/>
                <a:gd name="connsiteX4" fmla="*/ 412138 w 642205"/>
                <a:gd name="connsiteY4" fmla="*/ 142721 h 261384"/>
                <a:gd name="connsiteX5" fmla="*/ 263410 w 642205"/>
                <a:gd name="connsiteY5" fmla="*/ 226724 h 261384"/>
                <a:gd name="connsiteX6" fmla="*/ 231737 w 642205"/>
                <a:gd name="connsiteY6" fmla="*/ 261152 h 261384"/>
                <a:gd name="connsiteX7" fmla="*/ 125700 w 642205"/>
                <a:gd name="connsiteY7" fmla="*/ 254266 h 261384"/>
                <a:gd name="connsiteX8" fmla="*/ 56844 w 642205"/>
                <a:gd name="connsiteY8" fmla="*/ 215707 h 261384"/>
                <a:gd name="connsiteX9" fmla="*/ 18285 w 642205"/>
                <a:gd name="connsiteY9" fmla="*/ 133081 h 261384"/>
                <a:gd name="connsiteX0" fmla="*/ 18285 w 642205"/>
                <a:gd name="connsiteY0" fmla="*/ 133081 h 262719"/>
                <a:gd name="connsiteX1" fmla="*/ 366694 w 642205"/>
                <a:gd name="connsiteY1" fmla="*/ 35306 h 262719"/>
                <a:gd name="connsiteX2" fmla="*/ 636607 w 642205"/>
                <a:gd name="connsiteY2" fmla="*/ 878 h 262719"/>
                <a:gd name="connsiteX3" fmla="*/ 538832 w 642205"/>
                <a:gd name="connsiteY3" fmla="*/ 65602 h 262719"/>
                <a:gd name="connsiteX4" fmla="*/ 412138 w 642205"/>
                <a:gd name="connsiteY4" fmla="*/ 142721 h 262719"/>
                <a:gd name="connsiteX5" fmla="*/ 263410 w 642205"/>
                <a:gd name="connsiteY5" fmla="*/ 226724 h 262719"/>
                <a:gd name="connsiteX6" fmla="*/ 195932 w 642205"/>
                <a:gd name="connsiteY6" fmla="*/ 262529 h 262719"/>
                <a:gd name="connsiteX7" fmla="*/ 125700 w 642205"/>
                <a:gd name="connsiteY7" fmla="*/ 254266 h 262719"/>
                <a:gd name="connsiteX8" fmla="*/ 56844 w 642205"/>
                <a:gd name="connsiteY8" fmla="*/ 215707 h 262719"/>
                <a:gd name="connsiteX9" fmla="*/ 18285 w 642205"/>
                <a:gd name="connsiteY9" fmla="*/ 133081 h 262719"/>
                <a:gd name="connsiteX0" fmla="*/ 18285 w 642205"/>
                <a:gd name="connsiteY0" fmla="*/ 133543 h 263181"/>
                <a:gd name="connsiteX1" fmla="*/ 366694 w 642205"/>
                <a:gd name="connsiteY1" fmla="*/ 35768 h 263181"/>
                <a:gd name="connsiteX2" fmla="*/ 636607 w 642205"/>
                <a:gd name="connsiteY2" fmla="*/ 1340 h 263181"/>
                <a:gd name="connsiteX3" fmla="*/ 538832 w 642205"/>
                <a:gd name="connsiteY3" fmla="*/ 75589 h 263181"/>
                <a:gd name="connsiteX4" fmla="*/ 412138 w 642205"/>
                <a:gd name="connsiteY4" fmla="*/ 143183 h 263181"/>
                <a:gd name="connsiteX5" fmla="*/ 263410 w 642205"/>
                <a:gd name="connsiteY5" fmla="*/ 227186 h 263181"/>
                <a:gd name="connsiteX6" fmla="*/ 195932 w 642205"/>
                <a:gd name="connsiteY6" fmla="*/ 262991 h 263181"/>
                <a:gd name="connsiteX7" fmla="*/ 125700 w 642205"/>
                <a:gd name="connsiteY7" fmla="*/ 254728 h 263181"/>
                <a:gd name="connsiteX8" fmla="*/ 56844 w 642205"/>
                <a:gd name="connsiteY8" fmla="*/ 216169 h 263181"/>
                <a:gd name="connsiteX9" fmla="*/ 18285 w 642205"/>
                <a:gd name="connsiteY9" fmla="*/ 133543 h 263181"/>
                <a:gd name="connsiteX0" fmla="*/ 18285 w 642205"/>
                <a:gd name="connsiteY0" fmla="*/ 133543 h 263181"/>
                <a:gd name="connsiteX1" fmla="*/ 366694 w 642205"/>
                <a:gd name="connsiteY1" fmla="*/ 35768 h 263181"/>
                <a:gd name="connsiteX2" fmla="*/ 636607 w 642205"/>
                <a:gd name="connsiteY2" fmla="*/ 1340 h 263181"/>
                <a:gd name="connsiteX3" fmla="*/ 538832 w 642205"/>
                <a:gd name="connsiteY3" fmla="*/ 75589 h 263181"/>
                <a:gd name="connsiteX4" fmla="*/ 412138 w 642205"/>
                <a:gd name="connsiteY4" fmla="*/ 143183 h 263181"/>
                <a:gd name="connsiteX5" fmla="*/ 268172 w 642205"/>
                <a:gd name="connsiteY5" fmla="*/ 241473 h 263181"/>
                <a:gd name="connsiteX6" fmla="*/ 195932 w 642205"/>
                <a:gd name="connsiteY6" fmla="*/ 262991 h 263181"/>
                <a:gd name="connsiteX7" fmla="*/ 125700 w 642205"/>
                <a:gd name="connsiteY7" fmla="*/ 254728 h 263181"/>
                <a:gd name="connsiteX8" fmla="*/ 56844 w 642205"/>
                <a:gd name="connsiteY8" fmla="*/ 216169 h 263181"/>
                <a:gd name="connsiteX9" fmla="*/ 18285 w 642205"/>
                <a:gd name="connsiteY9" fmla="*/ 133543 h 263181"/>
                <a:gd name="connsiteX0" fmla="*/ 18228 w 642148"/>
                <a:gd name="connsiteY0" fmla="*/ 133543 h 263216"/>
                <a:gd name="connsiteX1" fmla="*/ 366637 w 642148"/>
                <a:gd name="connsiteY1" fmla="*/ 35768 h 263216"/>
                <a:gd name="connsiteX2" fmla="*/ 636550 w 642148"/>
                <a:gd name="connsiteY2" fmla="*/ 1340 h 263216"/>
                <a:gd name="connsiteX3" fmla="*/ 538775 w 642148"/>
                <a:gd name="connsiteY3" fmla="*/ 75589 h 263216"/>
                <a:gd name="connsiteX4" fmla="*/ 412081 w 642148"/>
                <a:gd name="connsiteY4" fmla="*/ 143183 h 263216"/>
                <a:gd name="connsiteX5" fmla="*/ 268115 w 642148"/>
                <a:gd name="connsiteY5" fmla="*/ 241473 h 263216"/>
                <a:gd name="connsiteX6" fmla="*/ 195875 w 642148"/>
                <a:gd name="connsiteY6" fmla="*/ 262991 h 263216"/>
                <a:gd name="connsiteX7" fmla="*/ 123261 w 642148"/>
                <a:gd name="connsiteY7" fmla="*/ 255918 h 263216"/>
                <a:gd name="connsiteX8" fmla="*/ 56787 w 642148"/>
                <a:gd name="connsiteY8" fmla="*/ 216169 h 263216"/>
                <a:gd name="connsiteX9" fmla="*/ 18228 w 642148"/>
                <a:gd name="connsiteY9" fmla="*/ 133543 h 26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148" h="263216">
                  <a:moveTo>
                    <a:pt x="18228" y="133543"/>
                  </a:moveTo>
                  <a:cubicBezTo>
                    <a:pt x="69870" y="103476"/>
                    <a:pt x="263583" y="57802"/>
                    <a:pt x="366637" y="35768"/>
                  </a:cubicBezTo>
                  <a:cubicBezTo>
                    <a:pt x="469691" y="13734"/>
                    <a:pt x="607860" y="-5297"/>
                    <a:pt x="636550" y="1340"/>
                  </a:cubicBezTo>
                  <a:cubicBezTo>
                    <a:pt x="665240" y="7977"/>
                    <a:pt x="576186" y="51949"/>
                    <a:pt x="538775" y="75589"/>
                  </a:cubicBezTo>
                  <a:cubicBezTo>
                    <a:pt x="501364" y="99229"/>
                    <a:pt x="457191" y="115536"/>
                    <a:pt x="412081" y="143183"/>
                  </a:cubicBezTo>
                  <a:cubicBezTo>
                    <a:pt x="366971" y="170830"/>
                    <a:pt x="304149" y="221505"/>
                    <a:pt x="268115" y="241473"/>
                  </a:cubicBezTo>
                  <a:cubicBezTo>
                    <a:pt x="232081" y="261441"/>
                    <a:pt x="214466" y="261614"/>
                    <a:pt x="195875" y="262991"/>
                  </a:cubicBezTo>
                  <a:cubicBezTo>
                    <a:pt x="177284" y="264368"/>
                    <a:pt x="150803" y="259131"/>
                    <a:pt x="123261" y="255918"/>
                  </a:cubicBezTo>
                  <a:cubicBezTo>
                    <a:pt x="95719" y="252705"/>
                    <a:pt x="74292" y="236565"/>
                    <a:pt x="56787" y="216169"/>
                  </a:cubicBezTo>
                  <a:cubicBezTo>
                    <a:pt x="39282" y="195773"/>
                    <a:pt x="-33414" y="163610"/>
                    <a:pt x="18228" y="133543"/>
                  </a:cubicBezTo>
                  <a:close/>
                </a:path>
              </a:pathLst>
            </a:custGeom>
            <a:blipFill dpi="0" rotWithShape="1">
              <a:blip r:embed="rId5">
                <a:duotone>
                  <a:prstClr val="black"/>
                  <a:srgbClr val="D9C3A5">
                    <a:tint val="50000"/>
                    <a:satMod val="180000"/>
                  </a:srgbClr>
                </a:duotone>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Nebuchadnezzars image.jpg">
            <a:extLst>
              <a:ext uri="{FF2B5EF4-FFF2-40B4-BE49-F238E27FC236}">
                <a16:creationId xmlns:a16="http://schemas.microsoft.com/office/drawing/2014/main" id="{F5D0A143-FE55-40F1-9E61-8582E00276CE}"/>
              </a:ext>
            </a:extLst>
          </p:cNvPr>
          <p:cNvPicPr>
            <a:picLocks noChangeAspect="1"/>
          </p:cNvPicPr>
          <p:nvPr/>
        </p:nvPicPr>
        <p:blipFill rotWithShape="1">
          <a:blip r:embed="rId7" cstate="print">
            <a:extLst>
              <a:ext uri="{BEBA8EAE-BF5A-486C-A8C5-ECC9F3942E4B}">
                <a14:imgProps xmlns:a14="http://schemas.microsoft.com/office/drawing/2010/main">
                  <a14:imgLayer r:embed="rId4">
                    <a14:imgEffect>
                      <a14:backgroundRemoval t="6284" b="94255" l="40286" r="92286">
                        <a14:foregroundMark x1="69714" y1="6463" x2="69714" y2="6463"/>
                        <a14:foregroundMark x1="76571" y1="6463" x2="76571" y2="6463"/>
                        <a14:foregroundMark x1="62857" y1="7002" x2="62857" y2="7002"/>
                        <a14:foregroundMark x1="45143" y1="32855" x2="45143" y2="32855"/>
                        <a14:foregroundMark x1="44286" y1="31598" x2="44286" y2="31598"/>
                        <a14:foregroundMark x1="55714" y1="38779" x2="55714" y2="38779"/>
                        <a14:foregroundMark x1="55429" y1="41293" x2="55429" y2="41293"/>
                        <a14:foregroundMark x1="66000" y1="90844" x2="66000" y2="90844"/>
                        <a14:foregroundMark x1="60286" y1="93716" x2="60286" y2="93716"/>
                        <a14:foregroundMark x1="65429" y1="93357" x2="65429" y2="93357"/>
                        <a14:foregroundMark x1="57714" y1="93178" x2="57714" y2="93178"/>
                        <a14:foregroundMark x1="65143" y1="94255" x2="65143" y2="94255"/>
                        <a14:foregroundMark x1="70857" y1="93896" x2="70857" y2="93896"/>
                        <a14:foregroundMark x1="76000" y1="93896" x2="76000" y2="93896"/>
                        <a14:foregroundMark x1="77429" y1="93716" x2="77429" y2="93716"/>
                        <a14:foregroundMark x1="82286" y1="59066" x2="82286" y2="59066"/>
                        <a14:backgroundMark x1="53143" y1="59964" x2="53143" y2="59964"/>
                        <a14:backgroundMark x1="52857" y1="59425" x2="53143" y2="60862"/>
                        <a14:backgroundMark x1="51429" y1="57271" x2="52000" y2="59066"/>
                        <a14:backgroundMark x1="52571" y1="47935" x2="51143" y2="56194"/>
                        <a14:backgroundMark x1="54286" y1="41652" x2="52571" y2="45961"/>
                        <a14:backgroundMark x1="53143" y1="45601" x2="53143" y2="45601"/>
                        <a14:backgroundMark x1="82571" y1="59425" x2="82571" y2="59425"/>
                        <a14:backgroundMark x1="82571" y1="59964" x2="82857" y2="59246"/>
                        <a14:backgroundMark x1="55714" y1="22621" x2="55714" y2="22621"/>
                        <a14:backgroundMark x1="53714" y1="23519" x2="57143" y2="23339"/>
                        <a14:backgroundMark x1="51143" y1="23878" x2="54000" y2="23519"/>
                        <a14:backgroundMark x1="70000" y1="22621" x2="82571" y2="21005"/>
                        <a14:backgroundMark x1="80000" y1="21364" x2="85714" y2="22083"/>
                        <a14:backgroundMark x1="67714" y1="23519" x2="56286" y2="23698"/>
                        <a14:backgroundMark x1="55143" y1="24596" x2="47714" y2="24596"/>
                        <a14:backgroundMark x1="64286" y1="25494" x2="73143" y2="24596"/>
                        <a14:backgroundMark x1="80571" y1="24237" x2="86000" y2="24237"/>
                        <a14:backgroundMark x1="48286" y1="24237" x2="53714" y2="25135"/>
                        <a14:backgroundMark x1="57143" y1="26571" x2="83143" y2="25673"/>
                      </a14:backgroundRemoval>
                    </a14:imgEffect>
                  </a14:imgLayer>
                </a14:imgProps>
              </a:ext>
            </a:extLst>
          </a:blip>
          <a:srcRect l="34286" r="1051" b="75305"/>
          <a:stretch/>
        </p:blipFill>
        <p:spPr>
          <a:xfrm>
            <a:off x="6477000" y="685801"/>
            <a:ext cx="2155723" cy="1310147"/>
          </a:xfrm>
          <a:prstGeom prst="rect">
            <a:avLst/>
          </a:prstGeom>
          <a:effectLst/>
        </p:spPr>
      </p:pic>
    </p:spTree>
    <p:extLst>
      <p:ext uri="{BB962C8B-B14F-4D97-AF65-F5344CB8AC3E}">
        <p14:creationId xmlns:p14="http://schemas.microsoft.com/office/powerpoint/2010/main" val="421045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22" presetClass="entr" presetSubtype="8"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500"/>
                            </p:stCondLst>
                            <p:childTnLst>
                              <p:par>
                                <p:cTn id="36" presetID="8" presetClass="emph" presetSubtype="0" fill="hold" nodeType="afterEffect">
                                  <p:stCondLst>
                                    <p:cond delay="1000"/>
                                  </p:stCondLst>
                                  <p:childTnLst>
                                    <p:animRot by="-21600000">
                                      <p:cBhvr>
                                        <p:cTn id="37" dur="5000" fill="hold"/>
                                        <p:tgtEl>
                                          <p:spTgt spid="13"/>
                                        </p:tgtEl>
                                        <p:attrNameLst>
                                          <p:attrName>r</p:attrName>
                                        </p:attrNameLst>
                                      </p:cBhvr>
                                    </p:animRot>
                                  </p:childTnLst>
                                </p:cTn>
                              </p:par>
                              <p:par>
                                <p:cTn id="38" presetID="41" presetClass="path" presetSubtype="0" decel="50000" fill="hold" nodeType="withEffect">
                                  <p:stCondLst>
                                    <p:cond delay="0"/>
                                  </p:stCondLst>
                                  <p:childTnLst>
                                    <p:animMotion origin="layout" path="M 0.00034 -0.00046 C -0.00903 -0.02153 -0.05643 -0.13495 -0.08316 -0.03542 C -0.1099 0.06366 -0.13264 0.54236 -0.15747 0.59468 C -0.18247 0.64676 -0.21494 0.27546 -0.23351 0.27778 C -0.25209 0.2794 -0.26459 0.58588 -0.28334 0.61319 C -0.30191 0.63912 -0.34063 0.43565 -0.35521 0.43565 C -0.36771 0.43495 -0.37587 0.52222 -0.37587 0.60648 C -0.37587 0.56111 -0.40244 0.51296 -0.40504 0.51759 C -0.41146 0.5213 -0.41789 0.61088 -0.42587 0.61806 C -0.43403 0.62523 -0.44792 0.56435 -0.45365 0.56065 C -0.45573 0.55255 -0.49584 0.62454 -0.51528 0.625 C -0.53421 0.62546 -0.56684 0.56319 -0.56893 0.56319 C -0.5875 0.57269 -0.60504 0.63056 -0.63369 0.63727 C -0.66233 0.64236 -0.68125 0.59259 -0.74011 0.6 C -0.74237 0.6 -0.90591 0.68565 -0.90591 0.6912 " pathEditMode="relative" rAng="0" ptsTypes="AAAAAAAAAAAAAAA">
                                      <p:cBhvr>
                                        <p:cTn id="39" dur="3000" fill="hold"/>
                                        <p:tgtEl>
                                          <p:spTgt spid="13"/>
                                        </p:tgtEl>
                                        <p:attrNameLst>
                                          <p:attrName>ppt_x</p:attrName>
                                          <p:attrName>ppt_y</p:attrName>
                                        </p:attrNameLst>
                                      </p:cBhvr>
                                      <p:rCtr x="-45313" y="30810"/>
                                    </p:animMotion>
                                  </p:childTnLst>
                                </p:cTn>
                              </p:par>
                              <p:par>
                                <p:cTn id="40" presetID="10" presetClass="exit" presetSubtype="0" fill="hold" grpId="1" nodeType="withEffect">
                                  <p:stCondLst>
                                    <p:cond delay="1500"/>
                                  </p:stCondLst>
                                  <p:childTnLst>
                                    <p:animEffect transition="out" filter="fade">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par>
                                <p:cTn id="43" presetID="10" presetClass="exit" presetSubtype="0" fill="hold" nodeType="withEffect">
                                  <p:stCondLst>
                                    <p:cond delay="1500"/>
                                  </p:stCondLst>
                                  <p:childTnLst>
                                    <p:animEffect transition="out" filter="fade">
                                      <p:cBhvr>
                                        <p:cTn id="44" dur="2000"/>
                                        <p:tgtEl>
                                          <p:spTgt spid="15"/>
                                        </p:tgtEl>
                                      </p:cBhvr>
                                    </p:animEffect>
                                    <p:set>
                                      <p:cBhvr>
                                        <p:cTn id="45" dur="1" fill="hold">
                                          <p:stCondLst>
                                            <p:cond delay="1999"/>
                                          </p:stCondLst>
                                        </p:cTn>
                                        <p:tgtEl>
                                          <p:spTgt spid="15"/>
                                        </p:tgtEl>
                                        <p:attrNameLst>
                                          <p:attrName>style.visibility</p:attrName>
                                        </p:attrNameLst>
                                      </p:cBhvr>
                                      <p:to>
                                        <p:strVal val="hidden"/>
                                      </p:to>
                                    </p:set>
                                  </p:childTnLst>
                                </p:cTn>
                              </p:par>
                              <p:par>
                                <p:cTn id="46" presetID="3" presetClass="emph" presetSubtype="2" fill="hold" grpId="1" nodeType="withEffect">
                                  <p:stCondLst>
                                    <p:cond delay="1500"/>
                                  </p:stCondLst>
                                  <p:childTnLst>
                                    <p:animClr clrSpc="rgb" dir="cw">
                                      <p:cBhvr override="childStyle">
                                        <p:cTn id="47" dur="2000" fill="hold"/>
                                        <p:tgtEl>
                                          <p:spTgt spid="11"/>
                                        </p:tgtEl>
                                        <p:attrNameLst>
                                          <p:attrName>style.color</p:attrName>
                                        </p:attrNameLst>
                                      </p:cBhvr>
                                      <p:to>
                                        <a:schemeClr val="accent2"/>
                                      </p:to>
                                    </p:animClr>
                                  </p:childTnLst>
                                </p:cTn>
                              </p:par>
                              <p:par>
                                <p:cTn id="48" presetID="3" presetClass="emph" presetSubtype="2" fill="hold" grpId="1" nodeType="withEffect">
                                  <p:stCondLst>
                                    <p:cond delay="1500"/>
                                  </p:stCondLst>
                                  <p:childTnLst>
                                    <p:animClr clrSpc="rgb" dir="cw">
                                      <p:cBhvr override="childStyle">
                                        <p:cTn id="49" dur="2000" fill="hold"/>
                                        <p:tgtEl>
                                          <p:spTgt spid="12"/>
                                        </p:tgtEl>
                                        <p:attrNameLst>
                                          <p:attrName>style.color</p:attrName>
                                        </p:attrNameLst>
                                      </p:cBhvr>
                                      <p:to>
                                        <a:schemeClr val="accent2"/>
                                      </p:to>
                                    </p:animClr>
                                  </p:childTnLst>
                                </p:cTn>
                              </p:par>
                              <p:par>
                                <p:cTn id="50" presetID="3" presetClass="emph" presetSubtype="2" fill="hold" grpId="1" nodeType="withEffect">
                                  <p:stCondLst>
                                    <p:cond delay="1500"/>
                                  </p:stCondLst>
                                  <p:childTnLst>
                                    <p:animClr clrSpc="rgb" dir="cw">
                                      <p:cBhvr override="childStyle">
                                        <p:cTn id="51" dur="2000" fill="hold"/>
                                        <p:tgtEl>
                                          <p:spTgt spid="14"/>
                                        </p:tgtEl>
                                        <p:attrNameLst>
                                          <p:attrName>style.color</p:attrName>
                                        </p:attrNameLst>
                                      </p:cBhvr>
                                      <p:to>
                                        <a:schemeClr val="accent2"/>
                                      </p:to>
                                    </p:animClr>
                                  </p:childTnLst>
                                </p:cTn>
                              </p:par>
                              <p:par>
                                <p:cTn id="52" presetID="7" presetClass="emph" presetSubtype="2" fill="hold" nodeType="withEffect">
                                  <p:stCondLst>
                                    <p:cond delay="1500"/>
                                  </p:stCondLst>
                                  <p:childTnLst>
                                    <p:animClr clrSpc="rgb" dir="cw">
                                      <p:cBhvr>
                                        <p:cTn id="53" dur="2000" fill="hold"/>
                                        <p:tgtEl>
                                          <p:spTgt spid="17"/>
                                        </p:tgtEl>
                                        <p:attrNameLst>
                                          <p:attrName>stroke.color</p:attrName>
                                        </p:attrNameLst>
                                      </p:cBhvr>
                                      <p:to>
                                        <a:schemeClr val="accent2"/>
                                      </p:to>
                                    </p:animClr>
                                    <p:set>
                                      <p:cBhvr>
                                        <p:cTn id="54" dur="2000" fill="hold"/>
                                        <p:tgtEl>
                                          <p:spTgt spid="17"/>
                                        </p:tgtEl>
                                        <p:attrNameLst>
                                          <p:attrName>stroke.on</p:attrName>
                                        </p:attrNameLst>
                                      </p:cBhvr>
                                      <p:to>
                                        <p:strVal val="true"/>
                                      </p:to>
                                    </p:set>
                                  </p:childTnLst>
                                </p:cTn>
                              </p:par>
                              <p:par>
                                <p:cTn id="55" presetID="7" presetClass="emph" presetSubtype="2" fill="hold" nodeType="withEffect">
                                  <p:stCondLst>
                                    <p:cond delay="1500"/>
                                  </p:stCondLst>
                                  <p:childTnLst>
                                    <p:animClr clrSpc="rgb" dir="cw">
                                      <p:cBhvr>
                                        <p:cTn id="56" dur="2000" fill="hold"/>
                                        <p:tgtEl>
                                          <p:spTgt spid="18"/>
                                        </p:tgtEl>
                                        <p:attrNameLst>
                                          <p:attrName>stroke.color</p:attrName>
                                        </p:attrNameLst>
                                      </p:cBhvr>
                                      <p:to>
                                        <a:schemeClr val="accent2"/>
                                      </p:to>
                                    </p:animClr>
                                    <p:set>
                                      <p:cBhvr>
                                        <p:cTn id="57" dur="2000" fill="hold"/>
                                        <p:tgtEl>
                                          <p:spTgt spid="18"/>
                                        </p:tgtEl>
                                        <p:attrNameLst>
                                          <p:attrName>stroke.on</p:attrName>
                                        </p:attrNameLst>
                                      </p:cBhvr>
                                      <p:to>
                                        <p:strVal val="true"/>
                                      </p:to>
                                    </p:set>
                                  </p:childTnLst>
                                </p:cTn>
                              </p:par>
                              <p:par>
                                <p:cTn id="58" presetID="7" presetClass="emph" presetSubtype="2" fill="hold" nodeType="withEffect">
                                  <p:stCondLst>
                                    <p:cond delay="1500"/>
                                  </p:stCondLst>
                                  <p:childTnLst>
                                    <p:animClr clrSpc="rgb" dir="cw">
                                      <p:cBhvr>
                                        <p:cTn id="59" dur="2000" fill="hold"/>
                                        <p:tgtEl>
                                          <p:spTgt spid="19"/>
                                        </p:tgtEl>
                                        <p:attrNameLst>
                                          <p:attrName>stroke.color</p:attrName>
                                        </p:attrNameLst>
                                      </p:cBhvr>
                                      <p:to>
                                        <a:schemeClr val="accent2"/>
                                      </p:to>
                                    </p:animClr>
                                    <p:set>
                                      <p:cBhvr>
                                        <p:cTn id="60"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1" grpId="1"/>
      <p:bldP spid="12" grpId="0"/>
      <p:bldP spid="12"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CF6297-42C5-4AF3-ACEA-ABA439D2133D}"/>
              </a:ext>
            </a:extLst>
          </p:cNvPr>
          <p:cNvSpPr txBox="1"/>
          <p:nvPr/>
        </p:nvSpPr>
        <p:spPr>
          <a:xfrm>
            <a:off x="462120" y="970945"/>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governors </a:t>
            </a:r>
            <a:r>
              <a:rPr lang="en-US" sz="3200" dirty="0">
                <a:solidFill>
                  <a:schemeClr val="bg1"/>
                </a:solidFill>
                <a:effectLst>
                  <a:outerShdw blurRad="38100" dist="38100" dir="2700000" algn="tl">
                    <a:srgbClr val="000000">
                      <a:alpha val="43137"/>
                    </a:srgbClr>
                  </a:outerShdw>
                </a:effectLst>
              </a:rPr>
              <a:t>~ KJV, </a:t>
            </a:r>
            <a:r>
              <a:rPr lang="en-US" sz="3200" dirty="0">
                <a:solidFill>
                  <a:srgbClr val="FFFF00"/>
                </a:solidFill>
                <a:effectLst>
                  <a:outerShdw blurRad="38100" dist="38100" dir="2700000" algn="tl">
                    <a:srgbClr val="000000">
                      <a:alpha val="43137"/>
                    </a:srgbClr>
                  </a:outerShdw>
                </a:effectLst>
              </a:rPr>
              <a:t>presidents</a:t>
            </a:r>
            <a:endParaRPr lang="en-US" sz="8000" i="1" dirty="0">
              <a:solidFill>
                <a:srgbClr val="FFFF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1531379"/>
            <a:ext cx="8229600"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loss</a:t>
            </a:r>
            <a:r>
              <a:rPr lang="en-US" sz="3600" dirty="0">
                <a:solidFill>
                  <a:schemeClr val="bg1"/>
                </a:solidFill>
                <a:effectLst>
                  <a:outerShdw blurRad="38100" dist="38100" dir="2700000" algn="tl">
                    <a:srgbClr val="000000">
                      <a:alpha val="43137"/>
                    </a:srgbClr>
                  </a:outerShdw>
                </a:effectLst>
              </a:rPr>
              <a:t> ~ KJV, </a:t>
            </a:r>
            <a:r>
              <a:rPr lang="en-US" sz="3600" dirty="0">
                <a:solidFill>
                  <a:srgbClr val="FFFF00"/>
                </a:solidFill>
                <a:effectLst>
                  <a:outerShdw blurRad="38100" dist="38100" dir="2700000" algn="tl">
                    <a:srgbClr val="000000">
                      <a:alpha val="43137"/>
                    </a:srgbClr>
                  </a:outerShdw>
                </a:effectLst>
              </a:rPr>
              <a:t>damage</a:t>
            </a:r>
            <a:r>
              <a:rPr lang="en-US" sz="3600" dirty="0">
                <a:solidFill>
                  <a:schemeClr val="bg1"/>
                </a:solidFill>
                <a:effectLst>
                  <a:outerShdw blurRad="38100" dist="38100" dir="2700000" algn="tl">
                    <a:srgbClr val="000000">
                      <a:alpha val="43137"/>
                    </a:srgbClr>
                  </a:outerShdw>
                </a:effectLst>
              </a:rPr>
              <a:t> </a:t>
            </a:r>
            <a:endParaRPr lang="en-US" sz="54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097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61818F97-3C04-433F-89ED-61A80CEA8DC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Tree>
    <p:extLst>
      <p:ext uri="{BB962C8B-B14F-4D97-AF65-F5344CB8AC3E}">
        <p14:creationId xmlns:p14="http://schemas.microsoft.com/office/powerpoint/2010/main" val="83702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grpSp>
        <p:nvGrpSpPr>
          <p:cNvPr id="7" name="Group 6">
            <a:extLst>
              <a:ext uri="{FF2B5EF4-FFF2-40B4-BE49-F238E27FC236}">
                <a16:creationId xmlns:a16="http://schemas.microsoft.com/office/drawing/2014/main" id="{59DAE3D8-209C-4DD8-AE07-2F813FB3B0D0}"/>
              </a:ext>
            </a:extLst>
          </p:cNvPr>
          <p:cNvGrpSpPr/>
          <p:nvPr/>
        </p:nvGrpSpPr>
        <p:grpSpPr>
          <a:xfrm>
            <a:off x="1294145" y="1226341"/>
            <a:ext cx="2720225" cy="2282478"/>
            <a:chOff x="1294145" y="1226341"/>
            <a:chExt cx="2720225" cy="2282478"/>
          </a:xfrm>
        </p:grpSpPr>
        <p:sp>
          <p:nvSpPr>
            <p:cNvPr id="3" name="Rectangle 2">
              <a:extLst>
                <a:ext uri="{FF2B5EF4-FFF2-40B4-BE49-F238E27FC236}">
                  <a16:creationId xmlns:a16="http://schemas.microsoft.com/office/drawing/2014/main" id="{F762ED5B-34FC-430E-A251-176240D0ACCB}"/>
                </a:ext>
              </a:extLst>
            </p:cNvPr>
            <p:cNvSpPr/>
            <p:nvPr/>
          </p:nvSpPr>
          <p:spPr>
            <a:xfrm rot="154202">
              <a:off x="1294145" y="1226341"/>
              <a:ext cx="2720225" cy="2256133"/>
            </a:xfrm>
            <a:prstGeom prst="rect">
              <a:avLst/>
            </a:prstGeom>
            <a:solidFill>
              <a:schemeClr val="bg1"/>
            </a:solidFill>
            <a:ln w="12700">
              <a:solidFill>
                <a:schemeClr val="tx1"/>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A05936-660A-40AC-8C5A-1A6AFB1059AD}"/>
                </a:ext>
              </a:extLst>
            </p:cNvPr>
            <p:cNvSpPr txBox="1"/>
            <p:nvPr/>
          </p:nvSpPr>
          <p:spPr>
            <a:xfrm rot="211403">
              <a:off x="1589742" y="1569827"/>
              <a:ext cx="2271059" cy="1938992"/>
            </a:xfrm>
            <a:prstGeom prst="rect">
              <a:avLst/>
            </a:prstGeom>
            <a:noFill/>
          </p:spPr>
          <p:txBody>
            <a:bodyPr wrap="square" rtlCol="0">
              <a:spAutoFit/>
              <a:scene3d>
                <a:camera prst="perspectiveRight" fov="6600000"/>
                <a:lightRig rig="threePt" dir="t"/>
              </a:scene3d>
            </a:bodyPr>
            <a:lstStyle/>
            <a:p>
              <a:r>
                <a:rPr lang="en-US" sz="2400" b="1" dirty="0">
                  <a:latin typeface="PT Hand Label" pitchFamily="2" charset="0"/>
                </a:rPr>
                <a:t>Dear Abby,</a:t>
              </a:r>
            </a:p>
            <a:p>
              <a:r>
                <a:rPr lang="en-US" sz="2400" b="1" dirty="0">
                  <a:latin typeface="PT Hand Label" pitchFamily="2" charset="0"/>
                </a:rPr>
                <a:t>I have always wanted to have my family history traced, but I can’t</a:t>
              </a:r>
              <a:endParaRPr lang="en-US" dirty="0">
                <a:solidFill>
                  <a:schemeClr val="tx1">
                    <a:lumMod val="95000"/>
                    <a:lumOff val="5000"/>
                  </a:schemeClr>
                </a:solidFill>
              </a:endParaRPr>
            </a:p>
          </p:txBody>
        </p:sp>
      </p:grpSp>
      <p:grpSp>
        <p:nvGrpSpPr>
          <p:cNvPr id="11" name="Group 10">
            <a:extLst>
              <a:ext uri="{FF2B5EF4-FFF2-40B4-BE49-F238E27FC236}">
                <a16:creationId xmlns:a16="http://schemas.microsoft.com/office/drawing/2014/main" id="{4772BFB8-057F-4384-92F7-6D97D3820C0C}"/>
              </a:ext>
            </a:extLst>
          </p:cNvPr>
          <p:cNvGrpSpPr/>
          <p:nvPr/>
        </p:nvGrpSpPr>
        <p:grpSpPr>
          <a:xfrm>
            <a:off x="1269399" y="3468170"/>
            <a:ext cx="2720225" cy="2256133"/>
            <a:chOff x="3175893" y="3396453"/>
            <a:chExt cx="2720225" cy="2256133"/>
          </a:xfrm>
        </p:grpSpPr>
        <p:sp>
          <p:nvSpPr>
            <p:cNvPr id="6" name="Rectangle 5">
              <a:extLst>
                <a:ext uri="{FF2B5EF4-FFF2-40B4-BE49-F238E27FC236}">
                  <a16:creationId xmlns:a16="http://schemas.microsoft.com/office/drawing/2014/main" id="{0CD2C1DE-4A98-4475-9C28-3FF6CF73DEE8}"/>
                </a:ext>
              </a:extLst>
            </p:cNvPr>
            <p:cNvSpPr/>
            <p:nvPr/>
          </p:nvSpPr>
          <p:spPr>
            <a:xfrm rot="-60000">
              <a:off x="3175893" y="3396453"/>
              <a:ext cx="2720225" cy="2256133"/>
            </a:xfrm>
            <a:prstGeom prst="rect">
              <a:avLst/>
            </a:prstGeom>
            <a:solidFill>
              <a:schemeClr val="bg1"/>
            </a:solidFill>
            <a:ln>
              <a:solidFill>
                <a:schemeClr val="bg2">
                  <a:lumMod val="90000"/>
                </a:schemeClr>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E163BA-10AD-4938-AF8D-36432109B3D3}"/>
                </a:ext>
              </a:extLst>
            </p:cNvPr>
            <p:cNvSpPr txBox="1"/>
            <p:nvPr/>
          </p:nvSpPr>
          <p:spPr>
            <a:xfrm>
              <a:off x="3442448" y="3429000"/>
              <a:ext cx="2157506" cy="2215991"/>
            </a:xfrm>
            <a:prstGeom prst="rect">
              <a:avLst/>
            </a:prstGeom>
            <a:noFill/>
          </p:spPr>
          <p:txBody>
            <a:bodyPr wrap="square" rtlCol="0">
              <a:spAutoFit/>
              <a:scene3d>
                <a:camera prst="perspectiveRight" fov="4800000"/>
                <a:lightRig rig="threePt" dir="t"/>
              </a:scene3d>
            </a:bodyPr>
            <a:lstStyle/>
            <a:p>
              <a:r>
                <a:rPr lang="en-US" sz="2400" b="1" dirty="0">
                  <a:latin typeface="PT Hand Label" pitchFamily="2" charset="0"/>
                </a:rPr>
                <a:t>afford to spend a lot of money to do it.  Any suggestions? – Sam </a:t>
              </a:r>
            </a:p>
            <a:p>
              <a:endParaRPr lang="en-US" dirty="0"/>
            </a:p>
          </p:txBody>
        </p:sp>
      </p:grpSp>
      <p:sp>
        <p:nvSpPr>
          <p:cNvPr id="8" name="Rectangle 7">
            <a:extLst>
              <a:ext uri="{FF2B5EF4-FFF2-40B4-BE49-F238E27FC236}">
                <a16:creationId xmlns:a16="http://schemas.microsoft.com/office/drawing/2014/main" id="{55F80A25-2D7D-4A3F-B8C7-34BD07AAF2ED}"/>
              </a:ext>
            </a:extLst>
          </p:cNvPr>
          <p:cNvSpPr/>
          <p:nvPr/>
        </p:nvSpPr>
        <p:spPr>
          <a:xfrm rot="-60000">
            <a:off x="1268833" y="3471122"/>
            <a:ext cx="2720225" cy="2256133"/>
          </a:xfrm>
          <a:prstGeom prst="rect">
            <a:avLst/>
          </a:prstGeom>
          <a:solidFill>
            <a:schemeClr val="bg1"/>
          </a:solidFill>
          <a:ln w="19050">
            <a:solidFill>
              <a:schemeClr val="tx1"/>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22F2B7-12DF-4775-B468-E90E9B2F227E}"/>
              </a:ext>
            </a:extLst>
          </p:cNvPr>
          <p:cNvSpPr/>
          <p:nvPr/>
        </p:nvSpPr>
        <p:spPr>
          <a:xfrm>
            <a:off x="4942541" y="1290918"/>
            <a:ext cx="3053977" cy="37592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374DC9-2F76-4E0D-873C-67331D7C1EB5}"/>
              </a:ext>
            </a:extLst>
          </p:cNvPr>
          <p:cNvSpPr txBox="1"/>
          <p:nvPr/>
        </p:nvSpPr>
        <p:spPr>
          <a:xfrm>
            <a:off x="5068047" y="1553882"/>
            <a:ext cx="2671482" cy="1354217"/>
          </a:xfrm>
          <a:prstGeom prst="rect">
            <a:avLst/>
          </a:prstGeom>
          <a:noFill/>
        </p:spPr>
        <p:txBody>
          <a:bodyPr wrap="square" rtlCol="0">
            <a:spAutoFit/>
          </a:bodyPr>
          <a:lstStyle/>
          <a:p>
            <a:r>
              <a:rPr lang="en-US" sz="3200" dirty="0">
                <a:latin typeface="Classic Typewriter" pitchFamily="2" charset="0"/>
              </a:rPr>
              <a:t>Dear Sam,</a:t>
            </a:r>
          </a:p>
          <a:p>
            <a:endParaRPr lang="en-US" dirty="0">
              <a:latin typeface="Classic Typewriter" pitchFamily="2" charset="0"/>
            </a:endParaRPr>
          </a:p>
          <a:p>
            <a:r>
              <a:rPr lang="en-US" sz="3200" dirty="0">
                <a:latin typeface="Classic Typewriter" pitchFamily="2" charset="0"/>
              </a:rPr>
              <a:t>Yes. </a:t>
            </a:r>
          </a:p>
        </p:txBody>
      </p:sp>
      <p:sp>
        <p:nvSpPr>
          <p:cNvPr id="14" name="TextBox 13">
            <a:extLst>
              <a:ext uri="{FF2B5EF4-FFF2-40B4-BE49-F238E27FC236}">
                <a16:creationId xmlns:a16="http://schemas.microsoft.com/office/drawing/2014/main" id="{E9ADFEC7-26FA-47C2-B9F4-88E3346CE5DA}"/>
              </a:ext>
            </a:extLst>
          </p:cNvPr>
          <p:cNvSpPr txBox="1"/>
          <p:nvPr/>
        </p:nvSpPr>
        <p:spPr>
          <a:xfrm>
            <a:off x="5085976" y="2312897"/>
            <a:ext cx="2707342" cy="1077218"/>
          </a:xfrm>
          <a:prstGeom prst="rect">
            <a:avLst/>
          </a:prstGeom>
          <a:noFill/>
        </p:spPr>
        <p:txBody>
          <a:bodyPr wrap="square" rtlCol="0">
            <a:spAutoFit/>
          </a:bodyPr>
          <a:lstStyle/>
          <a:p>
            <a:r>
              <a:rPr lang="en-US" sz="3200" dirty="0">
                <a:latin typeface="Classic Typewriter" pitchFamily="2" charset="0"/>
              </a:rPr>
              <a:t>        Run for public office.</a:t>
            </a:r>
            <a:endParaRPr lang="en-US" sz="3200" dirty="0"/>
          </a:p>
        </p:txBody>
      </p:sp>
    </p:spTree>
    <p:extLst>
      <p:ext uri="{BB962C8B-B14F-4D97-AF65-F5344CB8AC3E}">
        <p14:creationId xmlns:p14="http://schemas.microsoft.com/office/powerpoint/2010/main" val="403226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7" presetClass="exit" presetSubtype="1" fill="hold" grpId="1" nodeType="afterEffect">
                                  <p:stCondLst>
                                    <p:cond delay="1000"/>
                                  </p:stCondLst>
                                  <p:childTnLst>
                                    <p:anim calcmode="lin" valueType="num">
                                      <p:cBhvr>
                                        <p:cTn id="14" dur="500"/>
                                        <p:tgtEl>
                                          <p:spTgt spid="8"/>
                                        </p:tgtEl>
                                        <p:attrNameLst>
                                          <p:attrName>ppt_x</p:attrName>
                                        </p:attrNameLst>
                                      </p:cBhvr>
                                      <p:tavLst>
                                        <p:tav tm="0">
                                          <p:val>
                                            <p:strVal val="ppt_x"/>
                                          </p:val>
                                        </p:tav>
                                        <p:tav tm="100000">
                                          <p:val>
                                            <p:strVal val="ppt_x"/>
                                          </p:val>
                                        </p:tav>
                                      </p:tavLst>
                                    </p:anim>
                                    <p:anim calcmode="lin" valueType="num">
                                      <p:cBhvr>
                                        <p:cTn id="15" dur="500"/>
                                        <p:tgtEl>
                                          <p:spTgt spid="8"/>
                                        </p:tgtEl>
                                        <p:attrNameLst>
                                          <p:attrName>ppt_y</p:attrName>
                                        </p:attrNameLst>
                                      </p:cBhvr>
                                      <p:tavLst>
                                        <p:tav tm="0">
                                          <p:val>
                                            <p:strVal val="ppt_y"/>
                                          </p:val>
                                        </p:tav>
                                        <p:tav tm="100000">
                                          <p:val>
                                            <p:strVal val="ppt_y-ppt_h/2"/>
                                          </p:val>
                                        </p:tav>
                                      </p:tavLst>
                                    </p:anim>
                                    <p:anim calcmode="lin" valueType="num">
                                      <p:cBhvr>
                                        <p:cTn id="16" dur="500"/>
                                        <p:tgtEl>
                                          <p:spTgt spid="8"/>
                                        </p:tgtEl>
                                        <p:attrNameLst>
                                          <p:attrName>ppt_w</p:attrName>
                                        </p:attrNameLst>
                                      </p:cBhvr>
                                      <p:tavLst>
                                        <p:tav tm="0">
                                          <p:val>
                                            <p:strVal val="ppt_w"/>
                                          </p:val>
                                        </p:tav>
                                        <p:tav tm="100000">
                                          <p:val>
                                            <p:strVal val="ppt_w"/>
                                          </p:val>
                                        </p:tav>
                                      </p:tavLst>
                                    </p:anim>
                                    <p:anim calcmode="lin" valueType="num">
                                      <p:cBhvr>
                                        <p:cTn id="17" dur="500"/>
                                        <p:tgtEl>
                                          <p:spTgt spid="8"/>
                                        </p:tgtEl>
                                        <p:attrNameLst>
                                          <p:attrName>ppt_h</p:attrName>
                                        </p:attrNameLst>
                                      </p:cBhvr>
                                      <p:tavLst>
                                        <p:tav tm="0">
                                          <p:val>
                                            <p:strVal val="ppt_h"/>
                                          </p:val>
                                        </p:tav>
                                        <p:tav tm="100000">
                                          <p:val>
                                            <p:fltVal val="0"/>
                                          </p:val>
                                        </p:tav>
                                      </p:tavLst>
                                    </p:anim>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2500"/>
                            </p:stCondLst>
                            <p:childTnLst>
                              <p:par>
                                <p:cTn id="20" presetID="17"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ppt_h/2"/>
                                          </p:val>
                                        </p:tav>
                                        <p:tav tm="100000">
                                          <p:val>
                                            <p:strVal val="#ppt_y"/>
                                          </p:val>
                                        </p:tav>
                                      </p:tavLst>
                                    </p:anim>
                                    <p:anim calcmode="lin" valueType="num">
                                      <p:cBhvr>
                                        <p:cTn id="24" dur="500" fill="hold"/>
                                        <p:tgtEl>
                                          <p:spTgt spid="7"/>
                                        </p:tgtEl>
                                        <p:attrNameLst>
                                          <p:attrName>ppt_w</p:attrName>
                                        </p:attrNameLst>
                                      </p:cBhvr>
                                      <p:tavLst>
                                        <p:tav tm="0">
                                          <p:val>
                                            <p:strVal val="#ppt_w"/>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 presetClass="entr" presetSubtype="0" fill="hold" grpId="0" nodeType="afterEffect">
                                  <p:stCondLst>
                                    <p:cond delay="0"/>
                                  </p:stCondLst>
                                  <p:iterate type="lt">
                                    <p:tmAbs val="100"/>
                                  </p:iterate>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601"/>
                            </p:stCondLst>
                            <p:childTnLst>
                              <p:par>
                                <p:cTn id="35" presetID="1" presetClass="entr" presetSubtype="0" fill="hold" grpId="0" nodeType="afterEffect">
                                  <p:stCondLst>
                                    <p:cond delay="1000"/>
                                  </p:stCondLst>
                                  <p:iterate type="lt">
                                    <p:tmAbs val="50"/>
                                  </p:iterate>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6 . 1 - 28</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rPr>
              <a:t>4 earmarks of integrity:</a:t>
            </a:r>
            <a:endParaRPr lang="en-US" sz="4800" i="1" dirty="0">
              <a:solidFill>
                <a:schemeClr val="bg1"/>
              </a:solidFill>
              <a:effectLst>
                <a:outerShdw blurRad="101600" dist="76200" dir="1800000" algn="tl" rotWithShape="0">
                  <a:srgbClr val="602E04">
                    <a:alpha val="88000"/>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584775"/>
          </a:xfrm>
          <a:prstGeom prst="rect">
            <a:avLst/>
          </a:prstGeom>
          <a:noFill/>
        </p:spPr>
        <p:txBody>
          <a:bodyPr wrap="square" rtlCol="0">
            <a:spAutoFit/>
          </a:bodyPr>
          <a:lstStyle/>
          <a:p>
            <a:r>
              <a:rPr lang="en-US" sz="3200" dirty="0">
                <a:solidFill>
                  <a:srgbClr val="FFFF00"/>
                </a:solidFill>
              </a:rPr>
              <a:t>1) </a:t>
            </a:r>
            <a:r>
              <a:rPr lang="en-US" sz="3200" dirty="0">
                <a:solidFill>
                  <a:schemeClr val="bg1"/>
                </a:solidFill>
              </a:rPr>
              <a:t>Excellent spirit (attitude) (v.3)</a:t>
            </a:r>
          </a:p>
        </p:txBody>
      </p:sp>
      <p:sp>
        <p:nvSpPr>
          <p:cNvPr id="6" name="TextBox 5">
            <a:extLst>
              <a:ext uri="{FF2B5EF4-FFF2-40B4-BE49-F238E27FC236}">
                <a16:creationId xmlns:a16="http://schemas.microsoft.com/office/drawing/2014/main" id="{9A9636C0-C952-40DF-BAC0-2D4C0B61C481}"/>
              </a:ext>
            </a:extLst>
          </p:cNvPr>
          <p:cNvSpPr txBox="1"/>
          <p:nvPr/>
        </p:nvSpPr>
        <p:spPr>
          <a:xfrm>
            <a:off x="694766" y="1975897"/>
            <a:ext cx="8001000" cy="1569660"/>
          </a:xfrm>
          <a:prstGeom prst="rect">
            <a:avLst/>
          </a:prstGeom>
          <a:noFill/>
        </p:spPr>
        <p:txBody>
          <a:bodyPr wrap="square" rtlCol="0">
            <a:spAutoFit/>
          </a:bodyPr>
          <a:lstStyle/>
          <a:p>
            <a:r>
              <a:rPr lang="en-US" sz="3200" dirty="0">
                <a:solidFill>
                  <a:srgbClr val="FFFF00"/>
                </a:solidFill>
              </a:rPr>
              <a:t>2) </a:t>
            </a:r>
            <a:r>
              <a:rPr lang="en-US" sz="3200" dirty="0">
                <a:solidFill>
                  <a:schemeClr val="bg1"/>
                </a:solidFill>
              </a:rPr>
              <a:t>Faithfulness (v. 4) – Prov. 20:6 ~ </a:t>
            </a:r>
            <a:r>
              <a:rPr lang="en-US" sz="3200" dirty="0">
                <a:solidFill>
                  <a:srgbClr val="FFFF00"/>
                </a:solidFill>
              </a:rPr>
              <a:t>Most men will proclaim each his own goodness, But who can find a faithful man? </a:t>
            </a:r>
          </a:p>
        </p:txBody>
      </p:sp>
      <p:sp>
        <p:nvSpPr>
          <p:cNvPr id="9" name="TextBox 8">
            <a:extLst>
              <a:ext uri="{FF2B5EF4-FFF2-40B4-BE49-F238E27FC236}">
                <a16:creationId xmlns:a16="http://schemas.microsoft.com/office/drawing/2014/main" id="{6ADAE7A4-FC8F-482F-A02C-BD1A36284BE0}"/>
              </a:ext>
            </a:extLst>
          </p:cNvPr>
          <p:cNvSpPr txBox="1"/>
          <p:nvPr/>
        </p:nvSpPr>
        <p:spPr>
          <a:xfrm>
            <a:off x="691780" y="3467027"/>
            <a:ext cx="8001000" cy="584775"/>
          </a:xfrm>
          <a:prstGeom prst="rect">
            <a:avLst/>
          </a:prstGeom>
          <a:noFill/>
        </p:spPr>
        <p:txBody>
          <a:bodyPr wrap="square" rtlCol="0">
            <a:spAutoFit/>
          </a:bodyPr>
          <a:lstStyle/>
          <a:p>
            <a:r>
              <a:rPr lang="en-US" sz="3200" dirty="0">
                <a:solidFill>
                  <a:srgbClr val="FFFF00"/>
                </a:solidFill>
              </a:rPr>
              <a:t>3) </a:t>
            </a:r>
            <a:r>
              <a:rPr lang="en-US" sz="3200" dirty="0">
                <a:solidFill>
                  <a:schemeClr val="bg1"/>
                </a:solidFill>
              </a:rPr>
              <a:t>Blameless (v. 4)</a:t>
            </a:r>
            <a:endParaRPr lang="en-US" sz="4800" dirty="0">
              <a:solidFill>
                <a:schemeClr val="bg1"/>
              </a:solidFill>
            </a:endParaRPr>
          </a:p>
        </p:txBody>
      </p:sp>
      <p:sp>
        <p:nvSpPr>
          <p:cNvPr id="10" name="TextBox 9">
            <a:extLst>
              <a:ext uri="{FF2B5EF4-FFF2-40B4-BE49-F238E27FC236}">
                <a16:creationId xmlns:a16="http://schemas.microsoft.com/office/drawing/2014/main" id="{4EE9D88E-31E5-4CA9-902F-1C1D02B85C6F}"/>
              </a:ext>
            </a:extLst>
          </p:cNvPr>
          <p:cNvSpPr txBox="1"/>
          <p:nvPr/>
        </p:nvSpPr>
        <p:spPr>
          <a:xfrm>
            <a:off x="688794" y="4001931"/>
            <a:ext cx="8001000" cy="584775"/>
          </a:xfrm>
          <a:prstGeom prst="rect">
            <a:avLst/>
          </a:prstGeom>
          <a:noFill/>
        </p:spPr>
        <p:txBody>
          <a:bodyPr wrap="square" rtlCol="0">
            <a:spAutoFit/>
          </a:bodyPr>
          <a:lstStyle/>
          <a:p>
            <a:r>
              <a:rPr lang="en-US" sz="3200" dirty="0">
                <a:solidFill>
                  <a:srgbClr val="FFFF00"/>
                </a:solidFill>
              </a:rPr>
              <a:t>4) </a:t>
            </a:r>
            <a:r>
              <a:rPr lang="en-US" sz="3200" dirty="0">
                <a:solidFill>
                  <a:schemeClr val="bg1"/>
                </a:solidFill>
              </a:rPr>
              <a:t>Consistent walk with God (v. 10)</a:t>
            </a:r>
            <a:endParaRPr lang="en-US" sz="7200" dirty="0">
              <a:solidFill>
                <a:schemeClr val="bg1"/>
              </a:solidFill>
            </a:endParaRPr>
          </a:p>
        </p:txBody>
      </p:sp>
    </p:spTree>
    <p:extLst>
      <p:ext uri="{BB962C8B-B14F-4D97-AF65-F5344CB8AC3E}">
        <p14:creationId xmlns:p14="http://schemas.microsoft.com/office/powerpoint/2010/main" val="29017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8"/>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6" grpId="0"/>
      <p:bldP spid="6" grpId="1"/>
      <p:bldP spid="9" grpId="0"/>
      <p:bldP spid="9" grpId="1"/>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6325</TotalTime>
  <Words>841</Words>
  <Application>Microsoft Office PowerPoint</Application>
  <PresentationFormat>On-screen Show (4:3)</PresentationFormat>
  <Paragraphs>101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Arial</vt:lpstr>
      <vt:lpstr>Times New Roman</vt:lpstr>
      <vt:lpstr>Black Chancery</vt:lpstr>
      <vt:lpstr>Classic Typewriter</vt:lpstr>
      <vt:lpstr>PT Hand Label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18</cp:revision>
  <dcterms:created xsi:type="dcterms:W3CDTF">2019-11-04T20:45:29Z</dcterms:created>
  <dcterms:modified xsi:type="dcterms:W3CDTF">2019-11-14T00:16:19Z</dcterms:modified>
</cp:coreProperties>
</file>