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9" r:id="rId7"/>
    <p:sldId id="270" r:id="rId8"/>
    <p:sldId id="266" r:id="rId9"/>
    <p:sldId id="268" r:id="rId10"/>
    <p:sldId id="262" r:id="rId11"/>
    <p:sldId id="267" r:id="rId12"/>
    <p:sldId id="263" r:id="rId13"/>
    <p:sldId id="273" r:id="rId14"/>
    <p:sldId id="274" r:id="rId15"/>
    <p:sldId id="271" r:id="rId16"/>
    <p:sldId id="272" r:id="rId17"/>
    <p:sldId id="264" r:id="rId18"/>
    <p:sldId id="276" r:id="rId19"/>
    <p:sldId id="275" r:id="rId20"/>
    <p:sldId id="265" r:id="rId21"/>
  </p:sldIdLst>
  <p:sldSz cx="9144000" cy="6858000" type="screen4x3"/>
  <p:notesSz cx="6858000" cy="9144000"/>
  <p:embeddedFontLst>
    <p:embeddedFont>
      <p:font typeface="Black Chancery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Papyrus" panose="03070502060502030205" pitchFamily="66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A9D18E"/>
    <a:srgbClr val="F4B183"/>
    <a:srgbClr val="4472C4"/>
    <a:srgbClr val="E669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AD674-2276-475C-9891-54BBA32E829C}" v="817" dt="2019-10-09T23:52:56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77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253AD674-2276-475C-9891-54BBA32E829C}"/>
    <pc:docChg chg="undo custSel addSld modSld sldOrd">
      <pc:chgData name="Ken Merrihew" userId="bcb7a1e886d99f07" providerId="LiveId" clId="{253AD674-2276-475C-9891-54BBA32E829C}" dt="2019-10-09T23:52:56.946" v="2738"/>
      <pc:docMkLst>
        <pc:docMk/>
      </pc:docMkLst>
      <pc:sldChg chg="modSp">
        <pc:chgData name="Ken Merrihew" userId="bcb7a1e886d99f07" providerId="LiveId" clId="{253AD674-2276-475C-9891-54BBA32E829C}" dt="2019-10-09T23:51:44.827" v="2704" actId="20577"/>
        <pc:sldMkLst>
          <pc:docMk/>
          <pc:sldMk cId="2621227320" sldId="257"/>
        </pc:sldMkLst>
        <pc:spChg chg="mod">
          <ac:chgData name="Ken Merrihew" userId="bcb7a1e886d99f07" providerId="LiveId" clId="{253AD674-2276-475C-9891-54BBA32E829C}" dt="2019-10-09T23:51:44.827" v="2704" actId="20577"/>
          <ac:spMkLst>
            <pc:docMk/>
            <pc:sldMk cId="2621227320" sldId="257"/>
            <ac:spMk id="4" creationId="{EDDEB171-2BD9-4632-9CAB-994EFD6C1409}"/>
          </ac:spMkLst>
        </pc:spChg>
        <pc:spChg chg="mod">
          <ac:chgData name="Ken Merrihew" userId="bcb7a1e886d99f07" providerId="LiveId" clId="{253AD674-2276-475C-9891-54BBA32E829C}" dt="2019-10-07T18:56:59.482" v="373" actId="20577"/>
          <ac:spMkLst>
            <pc:docMk/>
            <pc:sldMk cId="2621227320" sldId="257"/>
            <ac:spMk id="11" creationId="{532F66B4-3059-4C6B-B93D-876C53E0A8B3}"/>
          </ac:spMkLst>
        </pc:spChg>
      </pc:sldChg>
      <pc:sldChg chg="modSp">
        <pc:chgData name="Ken Merrihew" userId="bcb7a1e886d99f07" providerId="LiveId" clId="{253AD674-2276-475C-9891-54BBA32E829C}" dt="2019-10-09T23:49:16.419" v="2660" actId="20577"/>
        <pc:sldMkLst>
          <pc:docMk/>
          <pc:sldMk cId="4219211502" sldId="258"/>
        </pc:sldMkLst>
        <pc:spChg chg="mod">
          <ac:chgData name="Ken Merrihew" userId="bcb7a1e886d99f07" providerId="LiveId" clId="{253AD674-2276-475C-9891-54BBA32E829C}" dt="2019-10-09T23:49:16.419" v="2660" actId="20577"/>
          <ac:spMkLst>
            <pc:docMk/>
            <pc:sldMk cId="4219211502" sldId="258"/>
            <ac:spMk id="11" creationId="{27B5234C-F283-47FB-A5C8-61681FC91007}"/>
          </ac:spMkLst>
        </pc:spChg>
      </pc:sldChg>
      <pc:sldChg chg="addSp delSp modSp">
        <pc:chgData name="Ken Merrihew" userId="bcb7a1e886d99f07" providerId="LiveId" clId="{253AD674-2276-475C-9891-54BBA32E829C}" dt="2019-10-09T23:51:39.373" v="2703" actId="20577"/>
        <pc:sldMkLst>
          <pc:docMk/>
          <pc:sldMk cId="3519691063" sldId="259"/>
        </pc:sldMkLst>
        <pc:spChg chg="del">
          <ac:chgData name="Ken Merrihew" userId="bcb7a1e886d99f07" providerId="LiveId" clId="{253AD674-2276-475C-9891-54BBA32E829C}" dt="2019-10-09T23:49:38.762" v="2667" actId="478"/>
          <ac:spMkLst>
            <pc:docMk/>
            <pc:sldMk cId="3519691063" sldId="259"/>
            <ac:spMk id="4" creationId="{568020D1-178B-412E-8C2A-253EC697142F}"/>
          </ac:spMkLst>
        </pc:spChg>
        <pc:spChg chg="add mod">
          <ac:chgData name="Ken Merrihew" userId="bcb7a1e886d99f07" providerId="LiveId" clId="{253AD674-2276-475C-9891-54BBA32E829C}" dt="2019-10-09T23:51:39.373" v="2703" actId="20577"/>
          <ac:spMkLst>
            <pc:docMk/>
            <pc:sldMk cId="3519691063" sldId="259"/>
            <ac:spMk id="5" creationId="{215A2B57-E4A5-4A3B-AE1D-9B0D0A230309}"/>
          </ac:spMkLst>
        </pc:spChg>
      </pc:sldChg>
      <pc:sldChg chg="addSp delSp modAnim">
        <pc:chgData name="Ken Merrihew" userId="bcb7a1e886d99f07" providerId="LiveId" clId="{253AD674-2276-475C-9891-54BBA32E829C}" dt="2019-10-09T23:51:53.368" v="2706"/>
        <pc:sldMkLst>
          <pc:docMk/>
          <pc:sldMk cId="2246120028" sldId="260"/>
        </pc:sldMkLst>
        <pc:spChg chg="del">
          <ac:chgData name="Ken Merrihew" userId="bcb7a1e886d99f07" providerId="LiveId" clId="{253AD674-2276-475C-9891-54BBA32E829C}" dt="2019-10-09T23:49:45.874" v="2669" actId="478"/>
          <ac:spMkLst>
            <pc:docMk/>
            <pc:sldMk cId="2246120028" sldId="260"/>
            <ac:spMk id="4" creationId="{EDDEB171-2BD9-4632-9CAB-994EFD6C1409}"/>
          </ac:spMkLst>
        </pc:spChg>
        <pc:spChg chg="add del">
          <ac:chgData name="Ken Merrihew" userId="bcb7a1e886d99f07" providerId="LiveId" clId="{253AD674-2276-475C-9891-54BBA32E829C}" dt="2019-10-09T23:51:52.549" v="2705" actId="478"/>
          <ac:spMkLst>
            <pc:docMk/>
            <pc:sldMk cId="2246120028" sldId="260"/>
            <ac:spMk id="6" creationId="{27C4F246-14F1-434C-ADF5-A7529108DF46}"/>
          </ac:spMkLst>
        </pc:spChg>
        <pc:spChg chg="add">
          <ac:chgData name="Ken Merrihew" userId="bcb7a1e886d99f07" providerId="LiveId" clId="{253AD674-2276-475C-9891-54BBA32E829C}" dt="2019-10-09T23:51:53.368" v="2706"/>
          <ac:spMkLst>
            <pc:docMk/>
            <pc:sldMk cId="2246120028" sldId="260"/>
            <ac:spMk id="7" creationId="{6E964076-AE96-4136-A686-2FD82B152ADC}"/>
          </ac:spMkLst>
        </pc:spChg>
      </pc:sldChg>
      <pc:sldChg chg="addSp delSp">
        <pc:chgData name="Ken Merrihew" userId="bcb7a1e886d99f07" providerId="LiveId" clId="{253AD674-2276-475C-9891-54BBA32E829C}" dt="2019-10-09T23:51:57.284" v="2708"/>
        <pc:sldMkLst>
          <pc:docMk/>
          <pc:sldMk cId="2265245699" sldId="261"/>
        </pc:sldMkLst>
        <pc:spChg chg="del">
          <ac:chgData name="Ken Merrihew" userId="bcb7a1e886d99f07" providerId="LiveId" clId="{253AD674-2276-475C-9891-54BBA32E829C}" dt="2019-10-09T23:49:51.364" v="2671" actId="478"/>
          <ac:spMkLst>
            <pc:docMk/>
            <pc:sldMk cId="2265245699" sldId="261"/>
            <ac:spMk id="4" creationId="{568020D1-178B-412E-8C2A-253EC697142F}"/>
          </ac:spMkLst>
        </pc:spChg>
        <pc:spChg chg="add del">
          <ac:chgData name="Ken Merrihew" userId="bcb7a1e886d99f07" providerId="LiveId" clId="{253AD674-2276-475C-9891-54BBA32E829C}" dt="2019-10-09T23:51:56.642" v="2707" actId="478"/>
          <ac:spMkLst>
            <pc:docMk/>
            <pc:sldMk cId="2265245699" sldId="261"/>
            <ac:spMk id="5" creationId="{5D3F8F52-EFE8-405B-9C3A-606CE70562EA}"/>
          </ac:spMkLst>
        </pc:spChg>
        <pc:spChg chg="add">
          <ac:chgData name="Ken Merrihew" userId="bcb7a1e886d99f07" providerId="LiveId" clId="{253AD674-2276-475C-9891-54BBA32E829C}" dt="2019-10-09T23:51:57.284" v="2708"/>
          <ac:spMkLst>
            <pc:docMk/>
            <pc:sldMk cId="2265245699" sldId="261"/>
            <ac:spMk id="6" creationId="{9A2EEE3E-312F-43E9-BBCF-955950E37C34}"/>
          </ac:spMkLst>
        </pc:spChg>
      </pc:sldChg>
      <pc:sldChg chg="addSp delSp modAnim">
        <pc:chgData name="Ken Merrihew" userId="bcb7a1e886d99f07" providerId="LiveId" clId="{253AD674-2276-475C-9891-54BBA32E829C}" dt="2019-10-09T23:52:15.297" v="2718"/>
        <pc:sldMkLst>
          <pc:docMk/>
          <pc:sldMk cId="347870948" sldId="262"/>
        </pc:sldMkLst>
        <pc:spChg chg="del">
          <ac:chgData name="Ken Merrihew" userId="bcb7a1e886d99f07" providerId="LiveId" clId="{253AD674-2276-475C-9891-54BBA32E829C}" dt="2019-10-09T23:50:10.727" v="2681" actId="478"/>
          <ac:spMkLst>
            <pc:docMk/>
            <pc:sldMk cId="347870948" sldId="262"/>
            <ac:spMk id="4" creationId="{EDDEB171-2BD9-4632-9CAB-994EFD6C1409}"/>
          </ac:spMkLst>
        </pc:spChg>
        <pc:spChg chg="add del">
          <ac:chgData name="Ken Merrihew" userId="bcb7a1e886d99f07" providerId="LiveId" clId="{253AD674-2276-475C-9891-54BBA32E829C}" dt="2019-10-09T23:52:14.770" v="2717" actId="478"/>
          <ac:spMkLst>
            <pc:docMk/>
            <pc:sldMk cId="347870948" sldId="262"/>
            <ac:spMk id="18" creationId="{94DE7B2D-6C8D-4BA4-9705-2D56170291D9}"/>
          </ac:spMkLst>
        </pc:spChg>
        <pc:spChg chg="add">
          <ac:chgData name="Ken Merrihew" userId="bcb7a1e886d99f07" providerId="LiveId" clId="{253AD674-2276-475C-9891-54BBA32E829C}" dt="2019-10-09T23:52:15.297" v="2718"/>
          <ac:spMkLst>
            <pc:docMk/>
            <pc:sldMk cId="347870948" sldId="262"/>
            <ac:spMk id="21" creationId="{99C32129-5D4D-42C8-815A-378010EC5AAA}"/>
          </ac:spMkLst>
        </pc:spChg>
      </pc:sldChg>
      <pc:sldChg chg="addSp delSp">
        <pc:chgData name="Ken Merrihew" userId="bcb7a1e886d99f07" providerId="LiveId" clId="{253AD674-2276-475C-9891-54BBA32E829C}" dt="2019-10-09T23:52:27.545" v="2722"/>
        <pc:sldMkLst>
          <pc:docMk/>
          <pc:sldMk cId="188927402" sldId="263"/>
        </pc:sldMkLst>
        <pc:spChg chg="del">
          <ac:chgData name="Ken Merrihew" userId="bcb7a1e886d99f07" providerId="LiveId" clId="{253AD674-2276-475C-9891-54BBA32E829C}" dt="2019-10-09T23:50:16.523" v="2685" actId="478"/>
          <ac:spMkLst>
            <pc:docMk/>
            <pc:sldMk cId="188927402" sldId="263"/>
            <ac:spMk id="4" creationId="{568020D1-178B-412E-8C2A-253EC697142F}"/>
          </ac:spMkLst>
        </pc:spChg>
        <pc:spChg chg="add del">
          <ac:chgData name="Ken Merrihew" userId="bcb7a1e886d99f07" providerId="LiveId" clId="{253AD674-2276-475C-9891-54BBA32E829C}" dt="2019-10-09T23:52:26.576" v="2721" actId="478"/>
          <ac:spMkLst>
            <pc:docMk/>
            <pc:sldMk cId="188927402" sldId="263"/>
            <ac:spMk id="5" creationId="{99371FA4-9CC6-4BB9-8E17-DB83DDFBEB36}"/>
          </ac:spMkLst>
        </pc:spChg>
        <pc:spChg chg="add">
          <ac:chgData name="Ken Merrihew" userId="bcb7a1e886d99f07" providerId="LiveId" clId="{253AD674-2276-475C-9891-54BBA32E829C}" dt="2019-10-09T23:52:27.545" v="2722"/>
          <ac:spMkLst>
            <pc:docMk/>
            <pc:sldMk cId="188927402" sldId="263"/>
            <ac:spMk id="6" creationId="{158AC500-9E85-4852-A1C5-1CC085ED3707}"/>
          </ac:spMkLst>
        </pc:spChg>
      </pc:sldChg>
      <pc:sldChg chg="addSp delSp modSp delAnim modAnim">
        <pc:chgData name="Ken Merrihew" userId="bcb7a1e886d99f07" providerId="LiveId" clId="{253AD674-2276-475C-9891-54BBA32E829C}" dt="2019-10-09T23:52:46.559" v="2732"/>
        <pc:sldMkLst>
          <pc:docMk/>
          <pc:sldMk cId="2272110297" sldId="264"/>
        </pc:sldMkLst>
        <pc:spChg chg="del">
          <ac:chgData name="Ken Merrihew" userId="bcb7a1e886d99f07" providerId="LiveId" clId="{253AD674-2276-475C-9891-54BBA32E829C}" dt="2019-10-06T03:54:10.447" v="360" actId="478"/>
          <ac:spMkLst>
            <pc:docMk/>
            <pc:sldMk cId="2272110297" sldId="264"/>
            <ac:spMk id="3" creationId="{8961EC13-722D-49BC-ADD8-7072E78EB74C}"/>
          </ac:spMkLst>
        </pc:spChg>
        <pc:spChg chg="del">
          <ac:chgData name="Ken Merrihew" userId="bcb7a1e886d99f07" providerId="LiveId" clId="{253AD674-2276-475C-9891-54BBA32E829C}" dt="2019-10-09T23:50:49.408" v="2695" actId="478"/>
          <ac:spMkLst>
            <pc:docMk/>
            <pc:sldMk cId="2272110297" sldId="264"/>
            <ac:spMk id="4" creationId="{EDDEB171-2BD9-4632-9CAB-994EFD6C1409}"/>
          </ac:spMkLst>
        </pc:spChg>
        <pc:spChg chg="del">
          <ac:chgData name="Ken Merrihew" userId="bcb7a1e886d99f07" providerId="LiveId" clId="{253AD674-2276-475C-9891-54BBA32E829C}" dt="2019-10-06T03:54:08.873" v="359" actId="478"/>
          <ac:spMkLst>
            <pc:docMk/>
            <pc:sldMk cId="2272110297" sldId="264"/>
            <ac:spMk id="5" creationId="{D5E5E87D-61C7-4DD1-909B-F22F707B89CF}"/>
          </ac:spMkLst>
        </pc:spChg>
        <pc:spChg chg="add mod">
          <ac:chgData name="Ken Merrihew" userId="bcb7a1e886d99f07" providerId="LiveId" clId="{253AD674-2276-475C-9891-54BBA32E829C}" dt="2019-10-09T22:45:57.432" v="2583" actId="208"/>
          <ac:spMkLst>
            <pc:docMk/>
            <pc:sldMk cId="2272110297" sldId="264"/>
            <ac:spMk id="6" creationId="{CC24225F-AF88-44A4-976E-B8372353A64F}"/>
          </ac:spMkLst>
        </pc:spChg>
        <pc:spChg chg="add mod">
          <ac:chgData name="Ken Merrihew" userId="bcb7a1e886d99f07" providerId="LiveId" clId="{253AD674-2276-475C-9891-54BBA32E829C}" dt="2019-10-09T22:45:02.150" v="2578" actId="208"/>
          <ac:spMkLst>
            <pc:docMk/>
            <pc:sldMk cId="2272110297" sldId="264"/>
            <ac:spMk id="7" creationId="{53A6BA16-4859-4F17-A6E3-2122EB30828A}"/>
          </ac:spMkLst>
        </pc:spChg>
        <pc:spChg chg="add">
          <ac:chgData name="Ken Merrihew" userId="bcb7a1e886d99f07" providerId="LiveId" clId="{253AD674-2276-475C-9891-54BBA32E829C}" dt="2019-10-06T03:54:12.319" v="361"/>
          <ac:spMkLst>
            <pc:docMk/>
            <pc:sldMk cId="2272110297" sldId="264"/>
            <ac:spMk id="10" creationId="{39F061A3-161B-4199-9BB5-5CD4B838AB85}"/>
          </ac:spMkLst>
        </pc:spChg>
        <pc:spChg chg="add">
          <ac:chgData name="Ken Merrihew" userId="bcb7a1e886d99f07" providerId="LiveId" clId="{253AD674-2276-475C-9891-54BBA32E829C}" dt="2019-10-06T03:54:12.319" v="361"/>
          <ac:spMkLst>
            <pc:docMk/>
            <pc:sldMk cId="2272110297" sldId="264"/>
            <ac:spMk id="11" creationId="{5B5AA5A1-BFA1-44DC-B5D7-5BE2435AF6AD}"/>
          </ac:spMkLst>
        </pc:spChg>
        <pc:spChg chg="add">
          <ac:chgData name="Ken Merrihew" userId="bcb7a1e886d99f07" providerId="LiveId" clId="{253AD674-2276-475C-9891-54BBA32E829C}" dt="2019-10-06T03:54:12.319" v="361"/>
          <ac:spMkLst>
            <pc:docMk/>
            <pc:sldMk cId="2272110297" sldId="264"/>
            <ac:spMk id="12" creationId="{CC88B724-DDAF-48CA-9826-3D224801BB2C}"/>
          </ac:spMkLst>
        </pc:spChg>
        <pc:spChg chg="add mod">
          <ac:chgData name="Ken Merrihew" userId="bcb7a1e886d99f07" providerId="LiveId" clId="{253AD674-2276-475C-9891-54BBA32E829C}" dt="2019-10-09T23:10:03.190" v="2646" actId="1038"/>
          <ac:spMkLst>
            <pc:docMk/>
            <pc:sldMk cId="2272110297" sldId="264"/>
            <ac:spMk id="13" creationId="{DD5527E8-EE64-476A-A74F-3CF5E36FFE34}"/>
          </ac:spMkLst>
        </pc:spChg>
        <pc:spChg chg="add">
          <ac:chgData name="Ken Merrihew" userId="bcb7a1e886d99f07" providerId="LiveId" clId="{253AD674-2276-475C-9891-54BBA32E829C}" dt="2019-10-06T03:54:12.319" v="361"/>
          <ac:spMkLst>
            <pc:docMk/>
            <pc:sldMk cId="2272110297" sldId="264"/>
            <ac:spMk id="15" creationId="{5EFEF1D4-C191-4B72-873F-511741476AD5}"/>
          </ac:spMkLst>
        </pc:spChg>
        <pc:spChg chg="add del">
          <ac:chgData name="Ken Merrihew" userId="bcb7a1e886d99f07" providerId="LiveId" clId="{253AD674-2276-475C-9891-54BBA32E829C}" dt="2019-10-09T23:52:46.024" v="2731" actId="478"/>
          <ac:spMkLst>
            <pc:docMk/>
            <pc:sldMk cId="2272110297" sldId="264"/>
            <ac:spMk id="17" creationId="{B3B84B88-F43D-4993-A7DB-D64C2450468E}"/>
          </ac:spMkLst>
        </pc:spChg>
        <pc:spChg chg="add">
          <ac:chgData name="Ken Merrihew" userId="bcb7a1e886d99f07" providerId="LiveId" clId="{253AD674-2276-475C-9891-54BBA32E829C}" dt="2019-10-09T23:52:46.559" v="2732"/>
          <ac:spMkLst>
            <pc:docMk/>
            <pc:sldMk cId="2272110297" sldId="264"/>
            <ac:spMk id="18" creationId="{16119212-F352-4411-B29A-2189FE69D016}"/>
          </ac:spMkLst>
        </pc:spChg>
        <pc:cxnChg chg="add mod">
          <ac:chgData name="Ken Merrihew" userId="bcb7a1e886d99f07" providerId="LiveId" clId="{253AD674-2276-475C-9891-54BBA32E829C}" dt="2019-10-09T22:45:20.918" v="2581" actId="339"/>
          <ac:cxnSpMkLst>
            <pc:docMk/>
            <pc:sldMk cId="2272110297" sldId="264"/>
            <ac:cxnSpMk id="8" creationId="{63941C22-49FA-4008-B36E-2B258BE1DB2A}"/>
          </ac:cxnSpMkLst>
        </pc:cxnChg>
        <pc:cxnChg chg="add mod">
          <ac:chgData name="Ken Merrihew" userId="bcb7a1e886d99f07" providerId="LiveId" clId="{253AD674-2276-475C-9891-54BBA32E829C}" dt="2019-10-09T22:45:20.918" v="2581" actId="339"/>
          <ac:cxnSpMkLst>
            <pc:docMk/>
            <pc:sldMk cId="2272110297" sldId="264"/>
            <ac:cxnSpMk id="9" creationId="{B07CCB25-AEC3-48A8-84A8-93947E2B36D6}"/>
          </ac:cxnSpMkLst>
        </pc:cxnChg>
        <pc:cxnChg chg="add mod">
          <ac:chgData name="Ken Merrihew" userId="bcb7a1e886d99f07" providerId="LiveId" clId="{253AD674-2276-475C-9891-54BBA32E829C}" dt="2019-10-09T23:10:12.077" v="2648" actId="14100"/>
          <ac:cxnSpMkLst>
            <pc:docMk/>
            <pc:sldMk cId="2272110297" sldId="264"/>
            <ac:cxnSpMk id="14" creationId="{9A4034FA-5378-4AD3-A409-5B03656F8983}"/>
          </ac:cxnSpMkLst>
        </pc:cxnChg>
        <pc:cxnChg chg="add">
          <ac:chgData name="Ken Merrihew" userId="bcb7a1e886d99f07" providerId="LiveId" clId="{253AD674-2276-475C-9891-54BBA32E829C}" dt="2019-10-06T03:54:12.319" v="361"/>
          <ac:cxnSpMkLst>
            <pc:docMk/>
            <pc:sldMk cId="2272110297" sldId="264"/>
            <ac:cxnSpMk id="16" creationId="{CDAEBEE0-E9BB-4601-BE12-C010B13F694F}"/>
          </ac:cxnSpMkLst>
        </pc:cxnChg>
      </pc:sldChg>
      <pc:sldChg chg="addSp delSp ord">
        <pc:chgData name="Ken Merrihew" userId="bcb7a1e886d99f07" providerId="LiveId" clId="{253AD674-2276-475C-9891-54BBA32E829C}" dt="2019-10-09T23:52:56.946" v="2738"/>
        <pc:sldMkLst>
          <pc:docMk/>
          <pc:sldMk cId="4264362502" sldId="265"/>
        </pc:sldMkLst>
        <pc:spChg chg="del">
          <ac:chgData name="Ken Merrihew" userId="bcb7a1e886d99f07" providerId="LiveId" clId="{253AD674-2276-475C-9891-54BBA32E829C}" dt="2019-10-09T23:51:00.074" v="2701" actId="478"/>
          <ac:spMkLst>
            <pc:docMk/>
            <pc:sldMk cId="4264362502" sldId="265"/>
            <ac:spMk id="4" creationId="{568020D1-178B-412E-8C2A-253EC697142F}"/>
          </ac:spMkLst>
        </pc:spChg>
        <pc:spChg chg="add del">
          <ac:chgData name="Ken Merrihew" userId="bcb7a1e886d99f07" providerId="LiveId" clId="{253AD674-2276-475C-9891-54BBA32E829C}" dt="2019-10-09T23:52:56.348" v="2737" actId="478"/>
          <ac:spMkLst>
            <pc:docMk/>
            <pc:sldMk cId="4264362502" sldId="265"/>
            <ac:spMk id="5" creationId="{614F342C-45D5-4F77-A204-85FA318E9409}"/>
          </ac:spMkLst>
        </pc:spChg>
        <pc:spChg chg="add">
          <ac:chgData name="Ken Merrihew" userId="bcb7a1e886d99f07" providerId="LiveId" clId="{253AD674-2276-475C-9891-54BBA32E829C}" dt="2019-10-09T23:52:56.946" v="2738"/>
          <ac:spMkLst>
            <pc:docMk/>
            <pc:sldMk cId="4264362502" sldId="265"/>
            <ac:spMk id="6" creationId="{012C278A-7E2F-491A-9154-D4012251E1BE}"/>
          </ac:spMkLst>
        </pc:spChg>
      </pc:sldChg>
      <pc:sldChg chg="addSp delSp">
        <pc:chgData name="Ken Merrihew" userId="bcb7a1e886d99f07" providerId="LiveId" clId="{253AD674-2276-475C-9891-54BBA32E829C}" dt="2019-10-09T23:52:09.236" v="2714"/>
        <pc:sldMkLst>
          <pc:docMk/>
          <pc:sldMk cId="3216870354" sldId="266"/>
        </pc:sldMkLst>
        <pc:spChg chg="del">
          <ac:chgData name="Ken Merrihew" userId="bcb7a1e886d99f07" providerId="LiveId" clId="{253AD674-2276-475C-9891-54BBA32E829C}" dt="2019-10-09T23:50:03.804" v="2677" actId="478"/>
          <ac:spMkLst>
            <pc:docMk/>
            <pc:sldMk cId="3216870354" sldId="266"/>
            <ac:spMk id="4" creationId="{EDDEB171-2BD9-4632-9CAB-994EFD6C1409}"/>
          </ac:spMkLst>
        </pc:spChg>
        <pc:spChg chg="add del">
          <ac:chgData name="Ken Merrihew" userId="bcb7a1e886d99f07" providerId="LiveId" clId="{253AD674-2276-475C-9891-54BBA32E829C}" dt="2019-10-09T23:52:08.726" v="2713" actId="478"/>
          <ac:spMkLst>
            <pc:docMk/>
            <pc:sldMk cId="3216870354" sldId="266"/>
            <ac:spMk id="9" creationId="{7921A03B-923A-4C42-86F1-91D8476B30F5}"/>
          </ac:spMkLst>
        </pc:spChg>
        <pc:spChg chg="add">
          <ac:chgData name="Ken Merrihew" userId="bcb7a1e886d99f07" providerId="LiveId" clId="{253AD674-2276-475C-9891-54BBA32E829C}" dt="2019-10-09T23:52:09.236" v="2714"/>
          <ac:spMkLst>
            <pc:docMk/>
            <pc:sldMk cId="3216870354" sldId="266"/>
            <ac:spMk id="10" creationId="{0F3B997F-05BD-41E3-9508-7968FEB81DB7}"/>
          </ac:spMkLst>
        </pc:spChg>
      </pc:sldChg>
      <pc:sldChg chg="addSp delSp modSp ord">
        <pc:chgData name="Ken Merrihew" userId="bcb7a1e886d99f07" providerId="LiveId" clId="{253AD674-2276-475C-9891-54BBA32E829C}" dt="2019-10-09T23:52:24.030" v="2720"/>
        <pc:sldMkLst>
          <pc:docMk/>
          <pc:sldMk cId="2494400828" sldId="267"/>
        </pc:sldMkLst>
        <pc:spChg chg="del">
          <ac:chgData name="Ken Merrihew" userId="bcb7a1e886d99f07" providerId="LiveId" clId="{253AD674-2276-475C-9891-54BBA32E829C}" dt="2019-10-09T23:50:13.693" v="2683" actId="478"/>
          <ac:spMkLst>
            <pc:docMk/>
            <pc:sldMk cId="2494400828" sldId="267"/>
            <ac:spMk id="4" creationId="{EDDEB171-2BD9-4632-9CAB-994EFD6C1409}"/>
          </ac:spMkLst>
        </pc:spChg>
        <pc:spChg chg="mod">
          <ac:chgData name="Ken Merrihew" userId="bcb7a1e886d99f07" providerId="LiveId" clId="{253AD674-2276-475C-9891-54BBA32E829C}" dt="2019-10-09T16:49:27.663" v="558" actId="1036"/>
          <ac:spMkLst>
            <pc:docMk/>
            <pc:sldMk cId="2494400828" sldId="267"/>
            <ac:spMk id="11" creationId="{2B48F17A-0E9A-49DA-93C5-2898202AB0D2}"/>
          </ac:spMkLst>
        </pc:spChg>
        <pc:spChg chg="mod">
          <ac:chgData name="Ken Merrihew" userId="bcb7a1e886d99f07" providerId="LiveId" clId="{253AD674-2276-475C-9891-54BBA32E829C}" dt="2019-10-09T16:49:17.037" v="543" actId="1036"/>
          <ac:spMkLst>
            <pc:docMk/>
            <pc:sldMk cId="2494400828" sldId="267"/>
            <ac:spMk id="12" creationId="{214441AF-1AD0-4C65-8A3B-D47B6EA16641}"/>
          </ac:spMkLst>
        </pc:spChg>
        <pc:spChg chg="add del">
          <ac:chgData name="Ken Merrihew" userId="bcb7a1e886d99f07" providerId="LiveId" clId="{253AD674-2276-475C-9891-54BBA32E829C}" dt="2019-10-09T23:52:23.346" v="2719" actId="478"/>
          <ac:spMkLst>
            <pc:docMk/>
            <pc:sldMk cId="2494400828" sldId="267"/>
            <ac:spMk id="20" creationId="{4A35E0DA-C22F-4C88-8AE5-90624B3664CC}"/>
          </ac:spMkLst>
        </pc:spChg>
        <pc:spChg chg="add">
          <ac:chgData name="Ken Merrihew" userId="bcb7a1e886d99f07" providerId="LiveId" clId="{253AD674-2276-475C-9891-54BBA32E829C}" dt="2019-10-09T23:52:24.030" v="2720"/>
          <ac:spMkLst>
            <pc:docMk/>
            <pc:sldMk cId="2494400828" sldId="267"/>
            <ac:spMk id="21" creationId="{9B2BE7ED-1DE8-4533-8ED8-73BB9AEC9702}"/>
          </ac:spMkLst>
        </pc:spChg>
        <pc:cxnChg chg="mod">
          <ac:chgData name="Ken Merrihew" userId="bcb7a1e886d99f07" providerId="LiveId" clId="{253AD674-2276-475C-9891-54BBA32E829C}" dt="2019-10-09T16:49:27.663" v="558" actId="1036"/>
          <ac:cxnSpMkLst>
            <pc:docMk/>
            <pc:sldMk cId="2494400828" sldId="267"/>
            <ac:cxnSpMk id="17" creationId="{EA8976DB-A0E9-4BB0-9ED1-1782D946E35A}"/>
          </ac:cxnSpMkLst>
        </pc:cxnChg>
        <pc:cxnChg chg="mod">
          <ac:chgData name="Ken Merrihew" userId="bcb7a1e886d99f07" providerId="LiveId" clId="{253AD674-2276-475C-9891-54BBA32E829C}" dt="2019-10-09T16:49:17.037" v="543" actId="1036"/>
          <ac:cxnSpMkLst>
            <pc:docMk/>
            <pc:sldMk cId="2494400828" sldId="267"/>
            <ac:cxnSpMk id="18" creationId="{E6122FFE-B442-4603-AFDF-EBC6223011B2}"/>
          </ac:cxnSpMkLst>
        </pc:cxnChg>
        <pc:cxnChg chg="mod">
          <ac:chgData name="Ken Merrihew" userId="bcb7a1e886d99f07" providerId="LiveId" clId="{253AD674-2276-475C-9891-54BBA32E829C}" dt="2019-10-09T16:49:17.037" v="543" actId="1036"/>
          <ac:cxnSpMkLst>
            <pc:docMk/>
            <pc:sldMk cId="2494400828" sldId="267"/>
            <ac:cxnSpMk id="19" creationId="{1FC5E599-335C-429A-85DE-4BE8E36F9629}"/>
          </ac:cxnSpMkLst>
        </pc:cxnChg>
      </pc:sldChg>
      <pc:sldChg chg="addSp delSp modSp ord modAnim">
        <pc:chgData name="Ken Merrihew" userId="bcb7a1e886d99f07" providerId="LiveId" clId="{253AD674-2276-475C-9891-54BBA32E829C}" dt="2019-10-09T23:52:12.156" v="2716"/>
        <pc:sldMkLst>
          <pc:docMk/>
          <pc:sldMk cId="3003026884" sldId="268"/>
        </pc:sldMkLst>
        <pc:spChg chg="del">
          <ac:chgData name="Ken Merrihew" userId="bcb7a1e886d99f07" providerId="LiveId" clId="{253AD674-2276-475C-9891-54BBA32E829C}" dt="2019-10-09T23:50:07.043" v="2679" actId="478"/>
          <ac:spMkLst>
            <pc:docMk/>
            <pc:sldMk cId="3003026884" sldId="268"/>
            <ac:spMk id="4" creationId="{EDDEB171-2BD9-4632-9CAB-994EFD6C1409}"/>
          </ac:spMkLst>
        </pc:spChg>
        <pc:spChg chg="add del mod">
          <ac:chgData name="Ken Merrihew" userId="bcb7a1e886d99f07" providerId="LiveId" clId="{253AD674-2276-475C-9891-54BBA32E829C}" dt="2019-10-06T03:00:00.486" v="13" actId="478"/>
          <ac:spMkLst>
            <pc:docMk/>
            <pc:sldMk cId="3003026884" sldId="268"/>
            <ac:spMk id="6" creationId="{941DEC0B-FEA9-4BA7-BEAA-A622253E535E}"/>
          </ac:spMkLst>
        </pc:spChg>
        <pc:spChg chg="add del">
          <ac:chgData name="Ken Merrihew" userId="bcb7a1e886d99f07" providerId="LiveId" clId="{253AD674-2276-475C-9891-54BBA32E829C}" dt="2019-10-09T23:52:11.550" v="2715" actId="478"/>
          <ac:spMkLst>
            <pc:docMk/>
            <pc:sldMk cId="3003026884" sldId="268"/>
            <ac:spMk id="13" creationId="{7D0766D7-B766-4673-B8A0-C505E235722C}"/>
          </ac:spMkLst>
        </pc:spChg>
        <pc:spChg chg="add">
          <ac:chgData name="Ken Merrihew" userId="bcb7a1e886d99f07" providerId="LiveId" clId="{253AD674-2276-475C-9891-54BBA32E829C}" dt="2019-10-09T23:52:12.156" v="2716"/>
          <ac:spMkLst>
            <pc:docMk/>
            <pc:sldMk cId="3003026884" sldId="268"/>
            <ac:spMk id="14" creationId="{EF1E5335-1868-48E7-A48D-D2E043665BBB}"/>
          </ac:spMkLst>
        </pc:spChg>
        <pc:spChg chg="add del mod">
          <ac:chgData name="Ken Merrihew" userId="bcb7a1e886d99f07" providerId="LiveId" clId="{253AD674-2276-475C-9891-54BBA32E829C}" dt="2019-10-06T02:59:56.274" v="11" actId="478"/>
          <ac:spMkLst>
            <pc:docMk/>
            <pc:sldMk cId="3003026884" sldId="268"/>
            <ac:spMk id="31" creationId="{E221D8CB-A5E7-4378-B251-5DCEA463D723}"/>
          </ac:spMkLst>
        </pc:spChg>
        <pc:spChg chg="add mod">
          <ac:chgData name="Ken Merrihew" userId="bcb7a1e886d99f07" providerId="LiveId" clId="{253AD674-2276-475C-9891-54BBA32E829C}" dt="2019-10-06T03:05:57.239" v="165" actId="1076"/>
          <ac:spMkLst>
            <pc:docMk/>
            <pc:sldMk cId="3003026884" sldId="268"/>
            <ac:spMk id="1032" creationId="{569281BC-7D91-42E5-A869-C0F93AF64874}"/>
          </ac:spMkLst>
        </pc:spChg>
        <pc:spChg chg="add mod">
          <ac:chgData name="Ken Merrihew" userId="bcb7a1e886d99f07" providerId="LiveId" clId="{253AD674-2276-475C-9891-54BBA32E829C}" dt="2019-10-06T03:12:39.928" v="353" actId="113"/>
          <ac:spMkLst>
            <pc:docMk/>
            <pc:sldMk cId="3003026884" sldId="268"/>
            <ac:spMk id="1033" creationId="{32AA754D-F7FA-4D28-BA6A-B1853D48057E}"/>
          </ac:spMkLst>
        </pc:spChg>
        <pc:spChg chg="add mod">
          <ac:chgData name="Ken Merrihew" userId="bcb7a1e886d99f07" providerId="LiveId" clId="{253AD674-2276-475C-9891-54BBA32E829C}" dt="2019-10-06T03:12:31.339" v="350" actId="113"/>
          <ac:spMkLst>
            <pc:docMk/>
            <pc:sldMk cId="3003026884" sldId="268"/>
            <ac:spMk id="1034" creationId="{9D22EDA8-AF73-48FC-BD6E-C30056024B3B}"/>
          </ac:spMkLst>
        </pc:spChg>
        <pc:picChg chg="add del mod">
          <ac:chgData name="Ken Merrihew" userId="bcb7a1e886d99f07" providerId="LiveId" clId="{253AD674-2276-475C-9891-54BBA32E829C}" dt="2019-10-06T03:00:43.219" v="28" actId="478"/>
          <ac:picMkLst>
            <pc:docMk/>
            <pc:sldMk cId="3003026884" sldId="268"/>
            <ac:picMk id="5" creationId="{B2975962-5176-4CAA-AC3D-35E6B07A6ED7}"/>
          </ac:picMkLst>
        </pc:picChg>
        <pc:picChg chg="add mod modCrop">
          <ac:chgData name="Ken Merrihew" userId="bcb7a1e886d99f07" providerId="LiveId" clId="{253AD674-2276-475C-9891-54BBA32E829C}" dt="2019-10-06T03:03:42.209" v="127" actId="1035"/>
          <ac:picMkLst>
            <pc:docMk/>
            <pc:sldMk cId="3003026884" sldId="268"/>
            <ac:picMk id="12" creationId="{E31EC163-6DDA-405A-A4BF-93A847348135}"/>
          </ac:picMkLst>
        </pc:picChg>
        <pc:picChg chg="mod">
          <ac:chgData name="Ken Merrihew" userId="bcb7a1e886d99f07" providerId="LiveId" clId="{253AD674-2276-475C-9891-54BBA32E829C}" dt="2019-10-06T03:02:53.676" v="49" actId="1076"/>
          <ac:picMkLst>
            <pc:docMk/>
            <pc:sldMk cId="3003026884" sldId="268"/>
            <ac:picMk id="1026" creationId="{29D1825C-FDFD-4DEC-9908-60B9FA8F69D6}"/>
          </ac:picMkLst>
        </pc:picChg>
        <pc:cxnChg chg="add mod">
          <ac:chgData name="Ken Merrihew" userId="bcb7a1e886d99f07" providerId="LiveId" clId="{253AD674-2276-475C-9891-54BBA32E829C}" dt="2019-10-06T03:03:41.312" v="124" actId="1035"/>
          <ac:cxnSpMkLst>
            <pc:docMk/>
            <pc:sldMk cId="3003026884" sldId="268"/>
            <ac:cxnSpMk id="37" creationId="{9D21BE21-0F45-4799-826E-027D523C1D45}"/>
          </ac:cxnSpMkLst>
        </pc:cxnChg>
        <pc:cxnChg chg="add mod">
          <ac:chgData name="Ken Merrihew" userId="bcb7a1e886d99f07" providerId="LiveId" clId="{253AD674-2276-475C-9891-54BBA32E829C}" dt="2019-10-06T03:06:41.939" v="186" actId="1037"/>
          <ac:cxnSpMkLst>
            <pc:docMk/>
            <pc:sldMk cId="3003026884" sldId="268"/>
            <ac:cxnSpMk id="1025" creationId="{4654E55E-72E4-49E5-ADA8-63B4A77BEE80}"/>
          </ac:cxnSpMkLst>
        </pc:cxnChg>
        <pc:cxnChg chg="add mod">
          <ac:chgData name="Ken Merrihew" userId="bcb7a1e886d99f07" providerId="LiveId" clId="{253AD674-2276-475C-9891-54BBA32E829C}" dt="2019-10-06T03:05:09.823" v="152" actId="692"/>
          <ac:cxnSpMkLst>
            <pc:docMk/>
            <pc:sldMk cId="3003026884" sldId="268"/>
            <ac:cxnSpMk id="1030" creationId="{F244837F-F59F-483A-8D85-C74F4C718C73}"/>
          </ac:cxnSpMkLst>
        </pc:cxnChg>
      </pc:sldChg>
      <pc:sldChg chg="addSp delSp modSp add modAnim">
        <pc:chgData name="Ken Merrihew" userId="bcb7a1e886d99f07" providerId="LiveId" clId="{253AD674-2276-475C-9891-54BBA32E829C}" dt="2019-10-09T23:52:00.833" v="2710"/>
        <pc:sldMkLst>
          <pc:docMk/>
          <pc:sldMk cId="3638972768" sldId="269"/>
        </pc:sldMkLst>
        <pc:spChg chg="del">
          <ac:chgData name="Ken Merrihew" userId="bcb7a1e886d99f07" providerId="LiveId" clId="{253AD674-2276-475C-9891-54BBA32E829C}" dt="2019-10-09T23:49:54.789" v="2673" actId="478"/>
          <ac:spMkLst>
            <pc:docMk/>
            <pc:sldMk cId="3638972768" sldId="269"/>
            <ac:spMk id="4" creationId="{EDDEB171-2BD9-4632-9CAB-994EFD6C1409}"/>
          </ac:spMkLst>
        </pc:spChg>
        <pc:spChg chg="mod">
          <ac:chgData name="Ken Merrihew" userId="bcb7a1e886d99f07" providerId="LiveId" clId="{253AD674-2276-475C-9891-54BBA32E829C}" dt="2019-10-09T16:02:32.173" v="399" actId="207"/>
          <ac:spMkLst>
            <pc:docMk/>
            <pc:sldMk cId="3638972768" sldId="269"/>
            <ac:spMk id="5" creationId="{D5E5E87D-61C7-4DD1-909B-F22F707B89CF}"/>
          </ac:spMkLst>
        </pc:spChg>
        <pc:spChg chg="add mod">
          <ac:chgData name="Ken Merrihew" userId="bcb7a1e886d99f07" providerId="LiveId" clId="{253AD674-2276-475C-9891-54BBA32E829C}" dt="2019-10-09T16:03:32.188" v="483" actId="1035"/>
          <ac:spMkLst>
            <pc:docMk/>
            <pc:sldMk cId="3638972768" sldId="269"/>
            <ac:spMk id="6" creationId="{BA7B6323-96D7-499F-8D7A-83DC708AEF42}"/>
          </ac:spMkLst>
        </pc:spChg>
        <pc:spChg chg="add del">
          <ac:chgData name="Ken Merrihew" userId="bcb7a1e886d99f07" providerId="LiveId" clId="{253AD674-2276-475C-9891-54BBA32E829C}" dt="2019-10-09T23:52:00.280" v="2709" actId="478"/>
          <ac:spMkLst>
            <pc:docMk/>
            <pc:sldMk cId="3638972768" sldId="269"/>
            <ac:spMk id="7" creationId="{8D8EF6BC-6FF1-40FB-AB67-A0172E041EAB}"/>
          </ac:spMkLst>
        </pc:spChg>
        <pc:spChg chg="add">
          <ac:chgData name="Ken Merrihew" userId="bcb7a1e886d99f07" providerId="LiveId" clId="{253AD674-2276-475C-9891-54BBA32E829C}" dt="2019-10-09T23:52:00.833" v="2710"/>
          <ac:spMkLst>
            <pc:docMk/>
            <pc:sldMk cId="3638972768" sldId="269"/>
            <ac:spMk id="8" creationId="{36B16F2D-74DD-49E1-B3EE-C1BBE9B185C5}"/>
          </ac:spMkLst>
        </pc:spChg>
      </pc:sldChg>
      <pc:sldChg chg="addSp delSp add">
        <pc:chgData name="Ken Merrihew" userId="bcb7a1e886d99f07" providerId="LiveId" clId="{253AD674-2276-475C-9891-54BBA32E829C}" dt="2019-10-09T23:52:04.435" v="2712"/>
        <pc:sldMkLst>
          <pc:docMk/>
          <pc:sldMk cId="1365977509" sldId="270"/>
        </pc:sldMkLst>
        <pc:spChg chg="del">
          <ac:chgData name="Ken Merrihew" userId="bcb7a1e886d99f07" providerId="LiveId" clId="{253AD674-2276-475C-9891-54BBA32E829C}" dt="2019-10-09T23:49:59.319" v="2675" actId="478"/>
          <ac:spMkLst>
            <pc:docMk/>
            <pc:sldMk cId="1365977509" sldId="270"/>
            <ac:spMk id="4" creationId="{568020D1-178B-412E-8C2A-253EC697142F}"/>
          </ac:spMkLst>
        </pc:spChg>
        <pc:spChg chg="add del">
          <ac:chgData name="Ken Merrihew" userId="bcb7a1e886d99f07" providerId="LiveId" clId="{253AD674-2276-475C-9891-54BBA32E829C}" dt="2019-10-09T23:52:03.845" v="2711" actId="478"/>
          <ac:spMkLst>
            <pc:docMk/>
            <pc:sldMk cId="1365977509" sldId="270"/>
            <ac:spMk id="5" creationId="{CB9A6424-14F9-4E7E-938E-69D607B11E90}"/>
          </ac:spMkLst>
        </pc:spChg>
        <pc:spChg chg="add">
          <ac:chgData name="Ken Merrihew" userId="bcb7a1e886d99f07" providerId="LiveId" clId="{253AD674-2276-475C-9891-54BBA32E829C}" dt="2019-10-09T23:52:04.435" v="2712"/>
          <ac:spMkLst>
            <pc:docMk/>
            <pc:sldMk cId="1365977509" sldId="270"/>
            <ac:spMk id="6" creationId="{B3FA1BE2-551D-4B11-BF0F-E92C7C1C9D07}"/>
          </ac:spMkLst>
        </pc:spChg>
      </pc:sldChg>
      <pc:sldChg chg="addSp delSp modSp add delAnim modAnim">
        <pc:chgData name="Ken Merrihew" userId="bcb7a1e886d99f07" providerId="LiveId" clId="{253AD674-2276-475C-9891-54BBA32E829C}" dt="2019-10-09T23:52:37.835" v="2728"/>
        <pc:sldMkLst>
          <pc:docMk/>
          <pc:sldMk cId="1100500226" sldId="271"/>
        </pc:sldMkLst>
        <pc:spChg chg="del">
          <ac:chgData name="Ken Merrihew" userId="bcb7a1e886d99f07" providerId="LiveId" clId="{253AD674-2276-475C-9891-54BBA32E829C}" dt="2019-10-09T23:50:33.602" v="2691" actId="478"/>
          <ac:spMkLst>
            <pc:docMk/>
            <pc:sldMk cId="1100500226" sldId="271"/>
            <ac:spMk id="4" creationId="{EDDEB171-2BD9-4632-9CAB-994EFD6C1409}"/>
          </ac:spMkLst>
        </pc:spChg>
        <pc:spChg chg="add del mod">
          <ac:chgData name="Ken Merrihew" userId="bcb7a1e886d99f07" providerId="LiveId" clId="{253AD674-2276-475C-9891-54BBA32E829C}" dt="2019-10-09T18:33:54.232" v="577" actId="478"/>
          <ac:spMkLst>
            <pc:docMk/>
            <pc:sldMk cId="1100500226" sldId="271"/>
            <ac:spMk id="6" creationId="{CE387588-0845-4347-96A0-5F982A865D10}"/>
          </ac:spMkLst>
        </pc:spChg>
        <pc:spChg chg="add mod ord">
          <ac:chgData name="Ken Merrihew" userId="bcb7a1e886d99f07" providerId="LiveId" clId="{253AD674-2276-475C-9891-54BBA32E829C}" dt="2019-10-09T21:05:52.556" v="1103" actId="1076"/>
          <ac:spMkLst>
            <pc:docMk/>
            <pc:sldMk cId="1100500226" sldId="271"/>
            <ac:spMk id="7" creationId="{4262E12A-33DE-44A8-984F-FDDD94362C1B}"/>
          </ac:spMkLst>
        </pc:spChg>
        <pc:spChg chg="add mod ord">
          <ac:chgData name="Ken Merrihew" userId="bcb7a1e886d99f07" providerId="LiveId" clId="{253AD674-2276-475C-9891-54BBA32E829C}" dt="2019-10-09T21:07:57.530" v="1117" actId="1035"/>
          <ac:spMkLst>
            <pc:docMk/>
            <pc:sldMk cId="1100500226" sldId="271"/>
            <ac:spMk id="8" creationId="{FC308E05-4D55-474C-AD40-5F8EE7794242}"/>
          </ac:spMkLst>
        </pc:spChg>
        <pc:spChg chg="del">
          <ac:chgData name="Ken Merrihew" userId="bcb7a1e886d99f07" providerId="LiveId" clId="{253AD674-2276-475C-9891-54BBA32E829C}" dt="2019-10-09T18:28:07.358" v="560" actId="478"/>
          <ac:spMkLst>
            <pc:docMk/>
            <pc:sldMk cId="1100500226" sldId="271"/>
            <ac:spMk id="9" creationId="{3E72AF0E-5255-4E15-B5F1-625AE677DD63}"/>
          </ac:spMkLst>
        </pc:spChg>
        <pc:spChg chg="del">
          <ac:chgData name="Ken Merrihew" userId="bcb7a1e886d99f07" providerId="LiveId" clId="{253AD674-2276-475C-9891-54BBA32E829C}" dt="2019-10-09T18:28:07.358" v="560" actId="478"/>
          <ac:spMkLst>
            <pc:docMk/>
            <pc:sldMk cId="1100500226" sldId="271"/>
            <ac:spMk id="10" creationId="{6534BD77-66B6-49A6-B2E0-9A8759159117}"/>
          </ac:spMkLst>
        </pc:spChg>
        <pc:spChg chg="del">
          <ac:chgData name="Ken Merrihew" userId="bcb7a1e886d99f07" providerId="LiveId" clId="{253AD674-2276-475C-9891-54BBA32E829C}" dt="2019-10-09T18:28:07.358" v="560" actId="478"/>
          <ac:spMkLst>
            <pc:docMk/>
            <pc:sldMk cId="1100500226" sldId="271"/>
            <ac:spMk id="11" creationId="{2B48F17A-0E9A-49DA-93C5-2898202AB0D2}"/>
          </ac:spMkLst>
        </pc:spChg>
        <pc:spChg chg="del">
          <ac:chgData name="Ken Merrihew" userId="bcb7a1e886d99f07" providerId="LiveId" clId="{253AD674-2276-475C-9891-54BBA32E829C}" dt="2019-10-09T18:28:07.358" v="560" actId="478"/>
          <ac:spMkLst>
            <pc:docMk/>
            <pc:sldMk cId="1100500226" sldId="271"/>
            <ac:spMk id="12" creationId="{214441AF-1AD0-4C65-8A3B-D47B6EA16641}"/>
          </ac:spMkLst>
        </pc:spChg>
        <pc:spChg chg="del">
          <ac:chgData name="Ken Merrihew" userId="bcb7a1e886d99f07" providerId="LiveId" clId="{253AD674-2276-475C-9891-54BBA32E829C}" dt="2019-10-09T18:28:07.358" v="560" actId="478"/>
          <ac:spMkLst>
            <pc:docMk/>
            <pc:sldMk cId="1100500226" sldId="271"/>
            <ac:spMk id="14" creationId="{F3316669-563C-4EB8-AC46-4431968BE826}"/>
          </ac:spMkLst>
        </pc:spChg>
        <pc:spChg chg="add del">
          <ac:chgData name="Ken Merrihew" userId="bcb7a1e886d99f07" providerId="LiveId" clId="{253AD674-2276-475C-9891-54BBA32E829C}" dt="2019-10-09T23:52:37.306" v="2727" actId="478"/>
          <ac:spMkLst>
            <pc:docMk/>
            <pc:sldMk cId="1100500226" sldId="271"/>
            <ac:spMk id="15" creationId="{0B4C3969-10B3-411A-8535-C56D8B166B99}"/>
          </ac:spMkLst>
        </pc:spChg>
        <pc:spChg chg="add">
          <ac:chgData name="Ken Merrihew" userId="bcb7a1e886d99f07" providerId="LiveId" clId="{253AD674-2276-475C-9891-54BBA32E829C}" dt="2019-10-09T23:52:37.835" v="2728"/>
          <ac:spMkLst>
            <pc:docMk/>
            <pc:sldMk cId="1100500226" sldId="271"/>
            <ac:spMk id="16" creationId="{E4E6AE63-0E31-48ED-9CF5-ECC11472F06E}"/>
          </ac:spMkLst>
        </pc:spChg>
        <pc:spChg chg="add del mod ord">
          <ac:chgData name="Ken Merrihew" userId="bcb7a1e886d99f07" providerId="LiveId" clId="{253AD674-2276-475C-9891-54BBA32E829C}" dt="2019-10-09T21:09:29.277" v="1121"/>
          <ac:spMkLst>
            <pc:docMk/>
            <pc:sldMk cId="1100500226" sldId="271"/>
            <ac:spMk id="20" creationId="{D60A76BA-CF4D-4C56-B384-32D26F983707}"/>
          </ac:spMkLst>
        </pc:spChg>
        <pc:spChg chg="add mod">
          <ac:chgData name="Ken Merrihew" userId="bcb7a1e886d99f07" providerId="LiveId" clId="{253AD674-2276-475C-9891-54BBA32E829C}" dt="2019-10-09T21:07:19.668" v="1113" actId="207"/>
          <ac:spMkLst>
            <pc:docMk/>
            <pc:sldMk cId="1100500226" sldId="271"/>
            <ac:spMk id="21" creationId="{BE770D46-B52E-49DF-AA01-9DDD7C5C6917}"/>
          </ac:spMkLst>
        </pc:spChg>
        <pc:spChg chg="add mod">
          <ac:chgData name="Ken Merrihew" userId="bcb7a1e886d99f07" providerId="LiveId" clId="{253AD674-2276-475C-9891-54BBA32E829C}" dt="2019-10-09T20:44:31.453" v="948" actId="14861"/>
          <ac:spMkLst>
            <pc:docMk/>
            <pc:sldMk cId="1100500226" sldId="271"/>
            <ac:spMk id="22" creationId="{CA50293A-A101-4599-B334-59CB939C6E70}"/>
          </ac:spMkLst>
        </pc:spChg>
        <pc:spChg chg="add mod">
          <ac:chgData name="Ken Merrihew" userId="bcb7a1e886d99f07" providerId="LiveId" clId="{253AD674-2276-475C-9891-54BBA32E829C}" dt="2019-10-09T20:59:48.578" v="960" actId="14861"/>
          <ac:spMkLst>
            <pc:docMk/>
            <pc:sldMk cId="1100500226" sldId="271"/>
            <ac:spMk id="23" creationId="{02BABE34-CE16-4F42-A40E-FDA24B4E6ED8}"/>
          </ac:spMkLst>
        </pc:spChg>
        <pc:spChg chg="add mod">
          <ac:chgData name="Ken Merrihew" userId="bcb7a1e886d99f07" providerId="LiveId" clId="{253AD674-2276-475C-9891-54BBA32E829C}" dt="2019-10-09T23:05:35.416" v="2622" actId="1036"/>
          <ac:spMkLst>
            <pc:docMk/>
            <pc:sldMk cId="1100500226" sldId="271"/>
            <ac:spMk id="24" creationId="{6E176E6F-A3FB-4158-874E-46A6E1E8F45F}"/>
          </ac:spMkLst>
        </pc:spChg>
        <pc:spChg chg="add mod">
          <ac:chgData name="Ken Merrihew" userId="bcb7a1e886d99f07" providerId="LiveId" clId="{253AD674-2276-475C-9891-54BBA32E829C}" dt="2019-10-09T21:03:03.796" v="1003" actId="14861"/>
          <ac:spMkLst>
            <pc:docMk/>
            <pc:sldMk cId="1100500226" sldId="271"/>
            <ac:spMk id="25" creationId="{66B8FF6A-EF43-469E-8BBC-FE55B81AA347}"/>
          </ac:spMkLst>
        </pc:spChg>
        <pc:spChg chg="add mod">
          <ac:chgData name="Ken Merrihew" userId="bcb7a1e886d99f07" providerId="LiveId" clId="{253AD674-2276-475C-9891-54BBA32E829C}" dt="2019-10-09T21:03:23.815" v="1042" actId="207"/>
          <ac:spMkLst>
            <pc:docMk/>
            <pc:sldMk cId="1100500226" sldId="271"/>
            <ac:spMk id="26" creationId="{B355E0BE-1A6B-4449-8E1B-64DFB360BAA3}"/>
          </ac:spMkLst>
        </pc:spChg>
        <pc:spChg chg="add mod">
          <ac:chgData name="Ken Merrihew" userId="bcb7a1e886d99f07" providerId="LiveId" clId="{253AD674-2276-475C-9891-54BBA32E829C}" dt="2019-10-09T23:05:32.953" v="2616" actId="1035"/>
          <ac:spMkLst>
            <pc:docMk/>
            <pc:sldMk cId="1100500226" sldId="271"/>
            <ac:spMk id="27" creationId="{566AD01A-35FF-4B17-8F07-621BBC6EC044}"/>
          </ac:spMkLst>
        </pc:spChg>
        <pc:spChg chg="add del mod">
          <ac:chgData name="Ken Merrihew" userId="bcb7a1e886d99f07" providerId="LiveId" clId="{253AD674-2276-475C-9891-54BBA32E829C}" dt="2019-10-09T21:09:29.277" v="1121"/>
          <ac:spMkLst>
            <pc:docMk/>
            <pc:sldMk cId="1100500226" sldId="271"/>
            <ac:spMk id="28" creationId="{53820CDA-1A3D-44A3-83A7-0D4A6674F422}"/>
          </ac:spMkLst>
        </pc:spChg>
        <pc:spChg chg="mod">
          <ac:chgData name="Ken Merrihew" userId="bcb7a1e886d99f07" providerId="LiveId" clId="{253AD674-2276-475C-9891-54BBA32E829C}" dt="2019-10-09T23:05:50.756" v="2625" actId="1036"/>
          <ac:spMkLst>
            <pc:docMk/>
            <pc:sldMk cId="1100500226" sldId="271"/>
            <ac:spMk id="29" creationId="{7478A3B5-56B2-4EB5-9362-D9D88F5206AA}"/>
          </ac:spMkLst>
        </pc:spChg>
        <pc:picChg chg="add del mod">
          <ac:chgData name="Ken Merrihew" userId="bcb7a1e886d99f07" providerId="LiveId" clId="{253AD674-2276-475C-9891-54BBA32E829C}" dt="2019-10-09T18:29:53.356" v="564" actId="478"/>
          <ac:picMkLst>
            <pc:docMk/>
            <pc:sldMk cId="1100500226" sldId="271"/>
            <ac:picMk id="3" creationId="{B1DF1A67-2CA7-462D-8371-2BB993E93BEB}"/>
          </ac:picMkLst>
        </pc:picChg>
        <pc:picChg chg="add mod ord modCrop">
          <ac:chgData name="Ken Merrihew" userId="bcb7a1e886d99f07" providerId="LiveId" clId="{253AD674-2276-475C-9891-54BBA32E829C}" dt="2019-10-09T21:00:35.676" v="965" actId="167"/>
          <ac:picMkLst>
            <pc:docMk/>
            <pc:sldMk cId="1100500226" sldId="271"/>
            <ac:picMk id="5" creationId="{EA9C2A5D-F891-476D-B54E-1C98202648DA}"/>
          </ac:picMkLst>
        </pc:picChg>
        <pc:picChg chg="del">
          <ac:chgData name="Ken Merrihew" userId="bcb7a1e886d99f07" providerId="LiveId" clId="{253AD674-2276-475C-9891-54BBA32E829C}" dt="2019-10-09T18:28:08.602" v="561" actId="478"/>
          <ac:picMkLst>
            <pc:docMk/>
            <pc:sldMk cId="1100500226" sldId="271"/>
            <ac:picMk id="13" creationId="{83A101C2-A6D3-4FF7-B571-FFF14AE4BF98}"/>
          </ac:picMkLst>
        </pc:picChg>
        <pc:cxnChg chg="del">
          <ac:chgData name="Ken Merrihew" userId="bcb7a1e886d99f07" providerId="LiveId" clId="{253AD674-2276-475C-9891-54BBA32E829C}" dt="2019-10-09T18:28:07.358" v="560" actId="478"/>
          <ac:cxnSpMkLst>
            <pc:docMk/>
            <pc:sldMk cId="1100500226" sldId="271"/>
            <ac:cxnSpMk id="15" creationId="{E6FBD432-CC7E-46E7-B6C4-D1C643EA16F4}"/>
          </ac:cxnSpMkLst>
        </pc:cxnChg>
        <pc:cxnChg chg="del">
          <ac:chgData name="Ken Merrihew" userId="bcb7a1e886d99f07" providerId="LiveId" clId="{253AD674-2276-475C-9891-54BBA32E829C}" dt="2019-10-09T18:28:07.358" v="560" actId="478"/>
          <ac:cxnSpMkLst>
            <pc:docMk/>
            <pc:sldMk cId="1100500226" sldId="271"/>
            <ac:cxnSpMk id="16" creationId="{F085711C-C617-481D-B1FC-426356DA478C}"/>
          </ac:cxnSpMkLst>
        </pc:cxnChg>
        <pc:cxnChg chg="del">
          <ac:chgData name="Ken Merrihew" userId="bcb7a1e886d99f07" providerId="LiveId" clId="{253AD674-2276-475C-9891-54BBA32E829C}" dt="2019-10-09T18:28:07.358" v="560" actId="478"/>
          <ac:cxnSpMkLst>
            <pc:docMk/>
            <pc:sldMk cId="1100500226" sldId="271"/>
            <ac:cxnSpMk id="17" creationId="{EA8976DB-A0E9-4BB0-9ED1-1782D946E35A}"/>
          </ac:cxnSpMkLst>
        </pc:cxnChg>
        <pc:cxnChg chg="del">
          <ac:chgData name="Ken Merrihew" userId="bcb7a1e886d99f07" providerId="LiveId" clId="{253AD674-2276-475C-9891-54BBA32E829C}" dt="2019-10-09T18:28:07.358" v="560" actId="478"/>
          <ac:cxnSpMkLst>
            <pc:docMk/>
            <pc:sldMk cId="1100500226" sldId="271"/>
            <ac:cxnSpMk id="18" creationId="{E6122FFE-B442-4603-AFDF-EBC6223011B2}"/>
          </ac:cxnSpMkLst>
        </pc:cxnChg>
        <pc:cxnChg chg="del">
          <ac:chgData name="Ken Merrihew" userId="bcb7a1e886d99f07" providerId="LiveId" clId="{253AD674-2276-475C-9891-54BBA32E829C}" dt="2019-10-09T18:28:07.358" v="560" actId="478"/>
          <ac:cxnSpMkLst>
            <pc:docMk/>
            <pc:sldMk cId="1100500226" sldId="271"/>
            <ac:cxnSpMk id="19" creationId="{1FC5E599-335C-429A-85DE-4BE8E36F9629}"/>
          </ac:cxnSpMkLst>
        </pc:cxnChg>
      </pc:sldChg>
      <pc:sldChg chg="addSp delSp add">
        <pc:chgData name="Ken Merrihew" userId="bcb7a1e886d99f07" providerId="LiveId" clId="{253AD674-2276-475C-9891-54BBA32E829C}" dt="2019-10-09T23:52:41.505" v="2730"/>
        <pc:sldMkLst>
          <pc:docMk/>
          <pc:sldMk cId="1626912051" sldId="272"/>
        </pc:sldMkLst>
        <pc:spChg chg="del">
          <ac:chgData name="Ken Merrihew" userId="bcb7a1e886d99f07" providerId="LiveId" clId="{253AD674-2276-475C-9891-54BBA32E829C}" dt="2019-10-09T23:50:46.154" v="2693" actId="478"/>
          <ac:spMkLst>
            <pc:docMk/>
            <pc:sldMk cId="1626912051" sldId="272"/>
            <ac:spMk id="4" creationId="{568020D1-178B-412E-8C2A-253EC697142F}"/>
          </ac:spMkLst>
        </pc:spChg>
        <pc:spChg chg="add del">
          <ac:chgData name="Ken Merrihew" userId="bcb7a1e886d99f07" providerId="LiveId" clId="{253AD674-2276-475C-9891-54BBA32E829C}" dt="2019-10-09T23:52:41.003" v="2729" actId="478"/>
          <ac:spMkLst>
            <pc:docMk/>
            <pc:sldMk cId="1626912051" sldId="272"/>
            <ac:spMk id="5" creationId="{978E2EAF-4B30-45FE-9CED-B13DC9C6FAF0}"/>
          </ac:spMkLst>
        </pc:spChg>
        <pc:spChg chg="add">
          <ac:chgData name="Ken Merrihew" userId="bcb7a1e886d99f07" providerId="LiveId" clId="{253AD674-2276-475C-9891-54BBA32E829C}" dt="2019-10-09T23:52:41.505" v="2730"/>
          <ac:spMkLst>
            <pc:docMk/>
            <pc:sldMk cId="1626912051" sldId="272"/>
            <ac:spMk id="6" creationId="{0B4FF5C6-4326-4177-8B4F-EF03C69E178E}"/>
          </ac:spMkLst>
        </pc:spChg>
      </pc:sldChg>
      <pc:sldChg chg="addSp delSp modSp add ord modAnim">
        <pc:chgData name="Ken Merrihew" userId="bcb7a1e886d99f07" providerId="LiveId" clId="{253AD674-2276-475C-9891-54BBA32E829C}" dt="2019-10-09T23:52:30.760" v="2724"/>
        <pc:sldMkLst>
          <pc:docMk/>
          <pc:sldMk cId="311867821" sldId="273"/>
        </pc:sldMkLst>
        <pc:spChg chg="del">
          <ac:chgData name="Ken Merrihew" userId="bcb7a1e886d99f07" providerId="LiveId" clId="{253AD674-2276-475C-9891-54BBA32E829C}" dt="2019-10-09T23:50:21.431" v="2687" actId="478"/>
          <ac:spMkLst>
            <pc:docMk/>
            <pc:sldMk cId="311867821" sldId="273"/>
            <ac:spMk id="4" creationId="{EDDEB171-2BD9-4632-9CAB-994EFD6C1409}"/>
          </ac:spMkLst>
        </pc:spChg>
        <pc:spChg chg="mod">
          <ac:chgData name="Ken Merrihew" userId="bcb7a1e886d99f07" providerId="LiveId" clId="{253AD674-2276-475C-9891-54BBA32E829C}" dt="2019-10-09T22:58:46.676" v="2588" actId="20577"/>
          <ac:spMkLst>
            <pc:docMk/>
            <pc:sldMk cId="311867821" sldId="273"/>
            <ac:spMk id="5" creationId="{D5E5E87D-61C7-4DD1-909B-F22F707B89CF}"/>
          </ac:spMkLst>
        </pc:spChg>
        <pc:spChg chg="mod">
          <ac:chgData name="Ken Merrihew" userId="bcb7a1e886d99f07" providerId="LiveId" clId="{253AD674-2276-475C-9891-54BBA32E829C}" dt="2019-10-09T21:17:03.218" v="1159" actId="1035"/>
          <ac:spMkLst>
            <pc:docMk/>
            <pc:sldMk cId="311867821" sldId="273"/>
            <ac:spMk id="6" creationId="{5F5FD703-694D-40CF-8170-7AA20B522B5D}"/>
          </ac:spMkLst>
        </pc:spChg>
        <pc:spChg chg="mod">
          <ac:chgData name="Ken Merrihew" userId="bcb7a1e886d99f07" providerId="LiveId" clId="{253AD674-2276-475C-9891-54BBA32E829C}" dt="2019-10-09T21:17:11.989" v="1178" actId="6549"/>
          <ac:spMkLst>
            <pc:docMk/>
            <pc:sldMk cId="311867821" sldId="273"/>
            <ac:spMk id="7" creationId="{278C5E38-A225-4400-AA18-791359F1DBB7}"/>
          </ac:spMkLst>
        </pc:spChg>
        <pc:spChg chg="mod">
          <ac:chgData name="Ken Merrihew" userId="bcb7a1e886d99f07" providerId="LiveId" clId="{253AD674-2276-475C-9891-54BBA32E829C}" dt="2019-10-09T21:17:21.806" v="1196" actId="1035"/>
          <ac:spMkLst>
            <pc:docMk/>
            <pc:sldMk cId="311867821" sldId="273"/>
            <ac:spMk id="8" creationId="{A05B9387-CD80-495E-BE61-82C0F6E5D361}"/>
          </ac:spMkLst>
        </pc:spChg>
        <pc:spChg chg="add mod">
          <ac:chgData name="Ken Merrihew" userId="bcb7a1e886d99f07" providerId="LiveId" clId="{253AD674-2276-475C-9891-54BBA32E829C}" dt="2019-10-09T21:17:57.008" v="1249"/>
          <ac:spMkLst>
            <pc:docMk/>
            <pc:sldMk cId="311867821" sldId="273"/>
            <ac:spMk id="9" creationId="{8A6BC324-0C0B-4EE9-9445-8737562D7537}"/>
          </ac:spMkLst>
        </pc:spChg>
        <pc:spChg chg="add del">
          <ac:chgData name="Ken Merrihew" userId="bcb7a1e886d99f07" providerId="LiveId" clId="{253AD674-2276-475C-9891-54BBA32E829C}" dt="2019-10-09T23:52:30.212" v="2723" actId="478"/>
          <ac:spMkLst>
            <pc:docMk/>
            <pc:sldMk cId="311867821" sldId="273"/>
            <ac:spMk id="10" creationId="{287B5858-1F62-47FD-8851-892800960ADB}"/>
          </ac:spMkLst>
        </pc:spChg>
        <pc:spChg chg="add">
          <ac:chgData name="Ken Merrihew" userId="bcb7a1e886d99f07" providerId="LiveId" clId="{253AD674-2276-475C-9891-54BBA32E829C}" dt="2019-10-09T23:52:30.760" v="2724"/>
          <ac:spMkLst>
            <pc:docMk/>
            <pc:sldMk cId="311867821" sldId="273"/>
            <ac:spMk id="11" creationId="{76E8866E-0837-4BAD-9E43-0D46CDD4ECD3}"/>
          </ac:spMkLst>
        </pc:spChg>
      </pc:sldChg>
      <pc:sldChg chg="addSp delSp modSp add modAnim">
        <pc:chgData name="Ken Merrihew" userId="bcb7a1e886d99f07" providerId="LiveId" clId="{253AD674-2276-475C-9891-54BBA32E829C}" dt="2019-10-09T23:52:34.852" v="2726"/>
        <pc:sldMkLst>
          <pc:docMk/>
          <pc:sldMk cId="3625178707" sldId="274"/>
        </pc:sldMkLst>
        <pc:spChg chg="del">
          <ac:chgData name="Ken Merrihew" userId="bcb7a1e886d99f07" providerId="LiveId" clId="{253AD674-2276-475C-9891-54BBA32E829C}" dt="2019-10-09T23:50:29.946" v="2689" actId="478"/>
          <ac:spMkLst>
            <pc:docMk/>
            <pc:sldMk cId="3625178707" sldId="274"/>
            <ac:spMk id="4" creationId="{EDDEB171-2BD9-4632-9CAB-994EFD6C1409}"/>
          </ac:spMkLst>
        </pc:spChg>
        <pc:spChg chg="mod">
          <ac:chgData name="Ken Merrihew" userId="bcb7a1e886d99f07" providerId="LiveId" clId="{253AD674-2276-475C-9891-54BBA32E829C}" dt="2019-10-09T21:19:53.144" v="1263"/>
          <ac:spMkLst>
            <pc:docMk/>
            <pc:sldMk cId="3625178707" sldId="274"/>
            <ac:spMk id="5" creationId="{D5E5E87D-61C7-4DD1-909B-F22F707B89CF}"/>
          </ac:spMkLst>
        </pc:spChg>
        <pc:spChg chg="mod">
          <ac:chgData name="Ken Merrihew" userId="bcb7a1e886d99f07" providerId="LiveId" clId="{253AD674-2276-475C-9891-54BBA32E829C}" dt="2019-10-09T21:20:00.863" v="1298" actId="1035"/>
          <ac:spMkLst>
            <pc:docMk/>
            <pc:sldMk cId="3625178707" sldId="274"/>
            <ac:spMk id="6" creationId="{5F5FD703-694D-40CF-8170-7AA20B522B5D}"/>
          </ac:spMkLst>
        </pc:spChg>
        <pc:spChg chg="mod">
          <ac:chgData name="Ken Merrihew" userId="bcb7a1e886d99f07" providerId="LiveId" clId="{253AD674-2276-475C-9891-54BBA32E829C}" dt="2019-10-09T23:04:39.885" v="2607" actId="5793"/>
          <ac:spMkLst>
            <pc:docMk/>
            <pc:sldMk cId="3625178707" sldId="274"/>
            <ac:spMk id="7" creationId="{278C5E38-A225-4400-AA18-791359F1DBB7}"/>
          </ac:spMkLst>
        </pc:spChg>
        <pc:spChg chg="mod">
          <ac:chgData name="Ken Merrihew" userId="bcb7a1e886d99f07" providerId="LiveId" clId="{253AD674-2276-475C-9891-54BBA32E829C}" dt="2019-10-09T21:20:30.062" v="1330" actId="1036"/>
          <ac:spMkLst>
            <pc:docMk/>
            <pc:sldMk cId="3625178707" sldId="274"/>
            <ac:spMk id="8" creationId="{A05B9387-CD80-495E-BE61-82C0F6E5D361}"/>
          </ac:spMkLst>
        </pc:spChg>
        <pc:spChg chg="mod">
          <ac:chgData name="Ken Merrihew" userId="bcb7a1e886d99f07" providerId="LiveId" clId="{253AD674-2276-475C-9891-54BBA32E829C}" dt="2019-10-09T21:21:36.857" v="1398" actId="20577"/>
          <ac:spMkLst>
            <pc:docMk/>
            <pc:sldMk cId="3625178707" sldId="274"/>
            <ac:spMk id="9" creationId="{8A6BC324-0C0B-4EE9-9445-8737562D7537}"/>
          </ac:spMkLst>
        </pc:spChg>
        <pc:spChg chg="add mod">
          <ac:chgData name="Ken Merrihew" userId="bcb7a1e886d99f07" providerId="LiveId" clId="{253AD674-2276-475C-9891-54BBA32E829C}" dt="2019-10-09T21:21:29.461" v="1393" actId="255"/>
          <ac:spMkLst>
            <pc:docMk/>
            <pc:sldMk cId="3625178707" sldId="274"/>
            <ac:spMk id="10" creationId="{07849152-3F11-4261-B71D-363191AB9FE3}"/>
          </ac:spMkLst>
        </pc:spChg>
        <pc:spChg chg="add del">
          <ac:chgData name="Ken Merrihew" userId="bcb7a1e886d99f07" providerId="LiveId" clId="{253AD674-2276-475C-9891-54BBA32E829C}" dt="2019-10-09T23:52:34.226" v="2725" actId="478"/>
          <ac:spMkLst>
            <pc:docMk/>
            <pc:sldMk cId="3625178707" sldId="274"/>
            <ac:spMk id="11" creationId="{0D9E4E73-CDFB-4B10-83E0-7562EFB69C3F}"/>
          </ac:spMkLst>
        </pc:spChg>
        <pc:spChg chg="add">
          <ac:chgData name="Ken Merrihew" userId="bcb7a1e886d99f07" providerId="LiveId" clId="{253AD674-2276-475C-9891-54BBA32E829C}" dt="2019-10-09T23:52:34.852" v="2726"/>
          <ac:spMkLst>
            <pc:docMk/>
            <pc:sldMk cId="3625178707" sldId="274"/>
            <ac:spMk id="12" creationId="{31EE2FFD-A2C5-40C9-AB36-72E0B55ADA46}"/>
          </ac:spMkLst>
        </pc:spChg>
      </pc:sldChg>
      <pc:sldChg chg="addSp delSp modSp add delAnim modAnim">
        <pc:chgData name="Ken Merrihew" userId="bcb7a1e886d99f07" providerId="LiveId" clId="{253AD674-2276-475C-9891-54BBA32E829C}" dt="2019-10-09T23:52:52.595" v="2736"/>
        <pc:sldMkLst>
          <pc:docMk/>
          <pc:sldMk cId="1711862497" sldId="275"/>
        </pc:sldMkLst>
        <pc:spChg chg="del">
          <ac:chgData name="Ken Merrihew" userId="bcb7a1e886d99f07" providerId="LiveId" clId="{253AD674-2276-475C-9891-54BBA32E829C}" dt="2019-10-09T23:50:56.993" v="2699" actId="478"/>
          <ac:spMkLst>
            <pc:docMk/>
            <pc:sldMk cId="1711862497" sldId="275"/>
            <ac:spMk id="4" creationId="{EDDEB171-2BD9-4632-9CAB-994EFD6C1409}"/>
          </ac:spMkLst>
        </pc:spChg>
        <pc:spChg chg="del">
          <ac:chgData name="Ken Merrihew" userId="bcb7a1e886d99f07" providerId="LiveId" clId="{253AD674-2276-475C-9891-54BBA32E829C}" dt="2019-10-09T21:50:11.441" v="1410" actId="478"/>
          <ac:spMkLst>
            <pc:docMk/>
            <pc:sldMk cId="1711862497" sldId="275"/>
            <ac:spMk id="6" creationId="{CC24225F-AF88-44A4-976E-B8372353A64F}"/>
          </ac:spMkLst>
        </pc:spChg>
        <pc:spChg chg="del mod ord">
          <ac:chgData name="Ken Merrihew" userId="bcb7a1e886d99f07" providerId="LiveId" clId="{253AD674-2276-475C-9891-54BBA32E829C}" dt="2019-10-09T21:53:18.610" v="1634" actId="478"/>
          <ac:spMkLst>
            <pc:docMk/>
            <pc:sldMk cId="1711862497" sldId="275"/>
            <ac:spMk id="7" creationId="{53A6BA16-4859-4F17-A6E3-2122EB30828A}"/>
          </ac:spMkLst>
        </pc:spChg>
        <pc:spChg chg="del">
          <ac:chgData name="Ken Merrihew" userId="bcb7a1e886d99f07" providerId="LiveId" clId="{253AD674-2276-475C-9891-54BBA32E829C}" dt="2019-10-09T21:51:31.245" v="1515" actId="478"/>
          <ac:spMkLst>
            <pc:docMk/>
            <pc:sldMk cId="1711862497" sldId="275"/>
            <ac:spMk id="10" creationId="{39F061A3-161B-4199-9BB5-5CD4B838AB85}"/>
          </ac:spMkLst>
        </pc:spChg>
        <pc:spChg chg="mod">
          <ac:chgData name="Ken Merrihew" userId="bcb7a1e886d99f07" providerId="LiveId" clId="{253AD674-2276-475C-9891-54BBA32E829C}" dt="2019-10-09T22:12:00.228" v="2442" actId="14100"/>
          <ac:spMkLst>
            <pc:docMk/>
            <pc:sldMk cId="1711862497" sldId="275"/>
            <ac:spMk id="11" creationId="{5B5AA5A1-BFA1-44DC-B5D7-5BE2435AF6AD}"/>
          </ac:spMkLst>
        </pc:spChg>
        <pc:spChg chg="mod">
          <ac:chgData name="Ken Merrihew" userId="bcb7a1e886d99f07" providerId="LiveId" clId="{253AD674-2276-475C-9891-54BBA32E829C}" dt="2019-10-09T22:04:30.992" v="2397" actId="1037"/>
          <ac:spMkLst>
            <pc:docMk/>
            <pc:sldMk cId="1711862497" sldId="275"/>
            <ac:spMk id="12" creationId="{CC88B724-DDAF-48CA-9826-3D224801BB2C}"/>
          </ac:spMkLst>
        </pc:spChg>
        <pc:spChg chg="mod">
          <ac:chgData name="Ken Merrihew" userId="bcb7a1e886d99f07" providerId="LiveId" clId="{253AD674-2276-475C-9891-54BBA32E829C}" dt="2019-10-09T21:51:50.692" v="1595" actId="1037"/>
          <ac:spMkLst>
            <pc:docMk/>
            <pc:sldMk cId="1711862497" sldId="275"/>
            <ac:spMk id="13" creationId="{DD5527E8-EE64-476A-A74F-3CF5E36FFE34}"/>
          </ac:spMkLst>
        </pc:spChg>
        <pc:spChg chg="del">
          <ac:chgData name="Ken Merrihew" userId="bcb7a1e886d99f07" providerId="LiveId" clId="{253AD674-2276-475C-9891-54BBA32E829C}" dt="2019-10-09T21:55:31.684" v="1657" actId="478"/>
          <ac:spMkLst>
            <pc:docMk/>
            <pc:sldMk cId="1711862497" sldId="275"/>
            <ac:spMk id="15" creationId="{5EFEF1D4-C191-4B72-873F-511741476AD5}"/>
          </ac:spMkLst>
        </pc:spChg>
        <pc:spChg chg="mod topLvl">
          <ac:chgData name="Ken Merrihew" userId="bcb7a1e886d99f07" providerId="LiveId" clId="{253AD674-2276-475C-9891-54BBA32E829C}" dt="2019-10-09T22:07:51.639" v="2428" actId="165"/>
          <ac:spMkLst>
            <pc:docMk/>
            <pc:sldMk cId="1711862497" sldId="275"/>
            <ac:spMk id="19" creationId="{A6CEADCC-735E-4620-80BB-1CD3D0C8E965}"/>
          </ac:spMkLst>
        </pc:spChg>
        <pc:spChg chg="add del">
          <ac:chgData name="Ken Merrihew" userId="bcb7a1e886d99f07" providerId="LiveId" clId="{253AD674-2276-475C-9891-54BBA32E829C}" dt="2019-10-09T23:52:52.062" v="2735" actId="478"/>
          <ac:spMkLst>
            <pc:docMk/>
            <pc:sldMk cId="1711862497" sldId="275"/>
            <ac:spMk id="25" creationId="{49294AD1-C1BB-4327-9A15-C07267AC037B}"/>
          </ac:spMkLst>
        </pc:spChg>
        <pc:spChg chg="add">
          <ac:chgData name="Ken Merrihew" userId="bcb7a1e886d99f07" providerId="LiveId" clId="{253AD674-2276-475C-9891-54BBA32E829C}" dt="2019-10-09T23:52:52.595" v="2736"/>
          <ac:spMkLst>
            <pc:docMk/>
            <pc:sldMk cId="1711862497" sldId="275"/>
            <ac:spMk id="27" creationId="{B91E0A8B-04A0-4F47-B7F1-91E276D87850}"/>
          </ac:spMkLst>
        </pc:spChg>
        <pc:spChg chg="add mod ord">
          <ac:chgData name="Ken Merrihew" userId="bcb7a1e886d99f07" providerId="LiveId" clId="{253AD674-2276-475C-9891-54BBA32E829C}" dt="2019-10-09T22:10:18.343" v="2438" actId="1076"/>
          <ac:spMkLst>
            <pc:docMk/>
            <pc:sldMk cId="1711862497" sldId="275"/>
            <ac:spMk id="28" creationId="{C2CCBF4F-E8C9-438B-BE5F-E662C96352FF}"/>
          </ac:spMkLst>
        </pc:spChg>
        <pc:spChg chg="add mod ord">
          <ac:chgData name="Ken Merrihew" userId="bcb7a1e886d99f07" providerId="LiveId" clId="{253AD674-2276-475C-9891-54BBA32E829C}" dt="2019-10-09T22:09:07.236" v="2437" actId="166"/>
          <ac:spMkLst>
            <pc:docMk/>
            <pc:sldMk cId="1711862497" sldId="275"/>
            <ac:spMk id="29" creationId="{88A5CE77-8752-4652-881D-B8B5A965F687}"/>
          </ac:spMkLst>
        </pc:spChg>
        <pc:spChg chg="add mod ord">
          <ac:chgData name="Ken Merrihew" userId="bcb7a1e886d99f07" providerId="LiveId" clId="{253AD674-2276-475C-9891-54BBA32E829C}" dt="2019-10-09T22:09:07.236" v="2437" actId="166"/>
          <ac:spMkLst>
            <pc:docMk/>
            <pc:sldMk cId="1711862497" sldId="275"/>
            <ac:spMk id="30" creationId="{86B74C8C-7FDD-42C7-A207-F4E3CD91222B}"/>
          </ac:spMkLst>
        </pc:spChg>
        <pc:spChg chg="add mod ord">
          <ac:chgData name="Ken Merrihew" userId="bcb7a1e886d99f07" providerId="LiveId" clId="{253AD674-2276-475C-9891-54BBA32E829C}" dt="2019-10-09T22:09:07.236" v="2437" actId="166"/>
          <ac:spMkLst>
            <pc:docMk/>
            <pc:sldMk cId="1711862497" sldId="275"/>
            <ac:spMk id="31" creationId="{6928875D-B545-452B-92F8-28C59B9B7455}"/>
          </ac:spMkLst>
        </pc:spChg>
        <pc:spChg chg="add mod ord">
          <ac:chgData name="Ken Merrihew" userId="bcb7a1e886d99f07" providerId="LiveId" clId="{253AD674-2276-475C-9891-54BBA32E829C}" dt="2019-10-09T22:14:53.598" v="2519" actId="166"/>
          <ac:spMkLst>
            <pc:docMk/>
            <pc:sldMk cId="1711862497" sldId="275"/>
            <ac:spMk id="32" creationId="{B1501508-ABF0-481E-8C54-EDA6883A0D53}"/>
          </ac:spMkLst>
        </pc:spChg>
        <pc:spChg chg="add mod">
          <ac:chgData name="Ken Merrihew" userId="bcb7a1e886d99f07" providerId="LiveId" clId="{253AD674-2276-475C-9891-54BBA32E829C}" dt="2019-10-09T22:13:32.059" v="2499" actId="1035"/>
          <ac:spMkLst>
            <pc:docMk/>
            <pc:sldMk cId="1711862497" sldId="275"/>
            <ac:spMk id="41" creationId="{D2B2CEE4-5CD8-4542-A11A-942921D0A114}"/>
          </ac:spMkLst>
        </pc:spChg>
        <pc:spChg chg="add mod">
          <ac:chgData name="Ken Merrihew" userId="bcb7a1e886d99f07" providerId="LiveId" clId="{253AD674-2276-475C-9891-54BBA32E829C}" dt="2019-10-09T22:22:38.351" v="2563" actId="20577"/>
          <ac:spMkLst>
            <pc:docMk/>
            <pc:sldMk cId="1711862497" sldId="275"/>
            <ac:spMk id="54" creationId="{E418B07A-20A1-4600-AE85-DBA59A437312}"/>
          </ac:spMkLst>
        </pc:spChg>
        <pc:grpChg chg="add del mod">
          <ac:chgData name="Ken Merrihew" userId="bcb7a1e886d99f07" providerId="LiveId" clId="{253AD674-2276-475C-9891-54BBA32E829C}" dt="2019-10-09T22:00:35.249" v="1987" actId="165"/>
          <ac:grpSpMkLst>
            <pc:docMk/>
            <pc:sldMk cId="1711862497" sldId="275"/>
            <ac:grpSpMk id="5" creationId="{CC3DDC5C-E89B-426A-9BB0-FCCC038B40F5}"/>
          </ac:grpSpMkLst>
        </pc:grpChg>
        <pc:grpChg chg="add del mod ord">
          <ac:chgData name="Ken Merrihew" userId="bcb7a1e886d99f07" providerId="LiveId" clId="{253AD674-2276-475C-9891-54BBA32E829C}" dt="2019-10-09T21:57:39.618" v="1683" actId="165"/>
          <ac:grpSpMkLst>
            <pc:docMk/>
            <pc:sldMk cId="1711862497" sldId="275"/>
            <ac:grpSpMk id="18" creationId="{4AF958E2-EB6A-4A7D-825E-156277F53CAD}"/>
          </ac:grpSpMkLst>
        </pc:grpChg>
        <pc:grpChg chg="add mod">
          <ac:chgData name="Ken Merrihew" userId="bcb7a1e886d99f07" providerId="LiveId" clId="{253AD674-2276-475C-9891-54BBA32E829C}" dt="2019-10-09T22:01:16.130" v="1993" actId="164"/>
          <ac:grpSpMkLst>
            <pc:docMk/>
            <pc:sldMk cId="1711862497" sldId="275"/>
            <ac:grpSpMk id="36" creationId="{C1C4A1BD-B652-4536-8F47-4AB5E5C2BCE6}"/>
          </ac:grpSpMkLst>
        </pc:grpChg>
        <pc:grpChg chg="add del mod ord">
          <ac:chgData name="Ken Merrihew" userId="bcb7a1e886d99f07" providerId="LiveId" clId="{253AD674-2276-475C-9891-54BBA32E829C}" dt="2019-10-09T22:02:31.338" v="2144" actId="165"/>
          <ac:grpSpMkLst>
            <pc:docMk/>
            <pc:sldMk cId="1711862497" sldId="275"/>
            <ac:grpSpMk id="37" creationId="{DD9A601A-CF8F-4B05-8CA7-4656BC4F552C}"/>
          </ac:grpSpMkLst>
        </pc:grpChg>
        <pc:grpChg chg="add del mod ord">
          <ac:chgData name="Ken Merrihew" userId="bcb7a1e886d99f07" providerId="LiveId" clId="{253AD674-2276-475C-9891-54BBA32E829C}" dt="2019-10-09T22:07:51.639" v="2428" actId="165"/>
          <ac:grpSpMkLst>
            <pc:docMk/>
            <pc:sldMk cId="1711862497" sldId="275"/>
            <ac:grpSpMk id="38" creationId="{4BC74840-C142-4C77-9F33-D7CD37026186}"/>
          </ac:grpSpMkLst>
        </pc:grpChg>
        <pc:cxnChg chg="mod ord">
          <ac:chgData name="Ken Merrihew" userId="bcb7a1e886d99f07" providerId="LiveId" clId="{253AD674-2276-475C-9891-54BBA32E829C}" dt="2019-10-09T22:09:00.802" v="2436" actId="166"/>
          <ac:cxnSpMkLst>
            <pc:docMk/>
            <pc:sldMk cId="1711862497" sldId="275"/>
            <ac:cxnSpMk id="8" creationId="{63941C22-49FA-4008-B36E-2B258BE1DB2A}"/>
          </ac:cxnSpMkLst>
        </pc:cxnChg>
        <pc:cxnChg chg="mod ord">
          <ac:chgData name="Ken Merrihew" userId="bcb7a1e886d99f07" providerId="LiveId" clId="{253AD674-2276-475C-9891-54BBA32E829C}" dt="2019-10-09T22:12:41.967" v="2454" actId="1036"/>
          <ac:cxnSpMkLst>
            <pc:docMk/>
            <pc:sldMk cId="1711862497" sldId="275"/>
            <ac:cxnSpMk id="9" creationId="{B07CCB25-AEC3-48A8-84A8-93947E2B36D6}"/>
          </ac:cxnSpMkLst>
        </pc:cxnChg>
        <pc:cxnChg chg="mod">
          <ac:chgData name="Ken Merrihew" userId="bcb7a1e886d99f07" providerId="LiveId" clId="{253AD674-2276-475C-9891-54BBA32E829C}" dt="2019-10-09T22:03:46.814" v="2222" actId="14100"/>
          <ac:cxnSpMkLst>
            <pc:docMk/>
            <pc:sldMk cId="1711862497" sldId="275"/>
            <ac:cxnSpMk id="14" creationId="{9A4034FA-5378-4AD3-A409-5B03656F8983}"/>
          </ac:cxnSpMkLst>
        </pc:cxnChg>
        <pc:cxnChg chg="del">
          <ac:chgData name="Ken Merrihew" userId="bcb7a1e886d99f07" providerId="LiveId" clId="{253AD674-2276-475C-9891-54BBA32E829C}" dt="2019-10-09T21:55:33.070" v="1658" actId="478"/>
          <ac:cxnSpMkLst>
            <pc:docMk/>
            <pc:sldMk cId="1711862497" sldId="275"/>
            <ac:cxnSpMk id="16" creationId="{CDAEBEE0-E9BB-4601-BE12-C010B13F694F}"/>
          </ac:cxnSpMkLst>
        </pc:cxnChg>
        <pc:cxnChg chg="add del mod">
          <ac:chgData name="Ken Merrihew" userId="bcb7a1e886d99f07" providerId="LiveId" clId="{253AD674-2276-475C-9891-54BBA32E829C}" dt="2019-10-09T21:57:03.291" v="1678" actId="478"/>
          <ac:cxnSpMkLst>
            <pc:docMk/>
            <pc:sldMk cId="1711862497" sldId="275"/>
            <ac:cxnSpMk id="17" creationId="{76ECBC66-E0E2-4CF5-90F2-9E4402DFD78C}"/>
          </ac:cxnSpMkLst>
        </pc:cxnChg>
        <pc:cxnChg chg="mod ord topLvl">
          <ac:chgData name="Ken Merrihew" userId="bcb7a1e886d99f07" providerId="LiveId" clId="{253AD674-2276-475C-9891-54BBA32E829C}" dt="2019-10-09T22:09:00.802" v="2436" actId="166"/>
          <ac:cxnSpMkLst>
            <pc:docMk/>
            <pc:sldMk cId="1711862497" sldId="275"/>
            <ac:cxnSpMk id="20" creationId="{AD34DB15-72FC-4755-BC1B-A01957D89FD9}"/>
          </ac:cxnSpMkLst>
        </pc:cxnChg>
        <pc:cxnChg chg="del">
          <ac:chgData name="Ken Merrihew" userId="bcb7a1e886d99f07" providerId="LiveId" clId="{253AD674-2276-475C-9891-54BBA32E829C}" dt="2019-10-09T21:54:05.878" v="1652" actId="478"/>
          <ac:cxnSpMkLst>
            <pc:docMk/>
            <pc:sldMk cId="1711862497" sldId="275"/>
            <ac:cxnSpMk id="21" creationId="{4403CC72-A0BE-4D0C-A435-31B3C3C9BC6A}"/>
          </ac:cxnSpMkLst>
        </pc:cxnChg>
        <pc:cxnChg chg="mod ord topLvl">
          <ac:chgData name="Ken Merrihew" userId="bcb7a1e886d99f07" providerId="LiveId" clId="{253AD674-2276-475C-9891-54BBA32E829C}" dt="2019-10-09T22:09:00.802" v="2436" actId="166"/>
          <ac:cxnSpMkLst>
            <pc:docMk/>
            <pc:sldMk cId="1711862497" sldId="275"/>
            <ac:cxnSpMk id="22" creationId="{633B4244-80C1-4371-B587-BE3914F1C3D1}"/>
          </ac:cxnSpMkLst>
        </pc:cxnChg>
        <pc:cxnChg chg="del">
          <ac:chgData name="Ken Merrihew" userId="bcb7a1e886d99f07" providerId="LiveId" clId="{253AD674-2276-475C-9891-54BBA32E829C}" dt="2019-10-09T21:54:10.877" v="1653" actId="478"/>
          <ac:cxnSpMkLst>
            <pc:docMk/>
            <pc:sldMk cId="1711862497" sldId="275"/>
            <ac:cxnSpMk id="23" creationId="{80466C9E-FC7B-41FB-860A-C0338976494D}"/>
          </ac:cxnSpMkLst>
        </pc:cxnChg>
        <pc:cxnChg chg="del mod topLvl">
          <ac:chgData name="Ken Merrihew" userId="bcb7a1e886d99f07" providerId="LiveId" clId="{253AD674-2276-475C-9891-54BBA32E829C}" dt="2019-10-09T21:58:57.475" v="1883" actId="478"/>
          <ac:cxnSpMkLst>
            <pc:docMk/>
            <pc:sldMk cId="1711862497" sldId="275"/>
            <ac:cxnSpMk id="24" creationId="{000DEAD8-D8FB-4110-9DDF-8F35250805A8}"/>
          </ac:cxnSpMkLst>
        </pc:cxnChg>
        <pc:cxnChg chg="del">
          <ac:chgData name="Ken Merrihew" userId="bcb7a1e886d99f07" providerId="LiveId" clId="{253AD674-2276-475C-9891-54BBA32E829C}" dt="2019-10-09T21:54:15.607" v="1654" actId="478"/>
          <ac:cxnSpMkLst>
            <pc:docMk/>
            <pc:sldMk cId="1711862497" sldId="275"/>
            <ac:cxnSpMk id="25" creationId="{AC5B0F9B-2BCC-4DB8-9DD5-D783EE2C6E4F}"/>
          </ac:cxnSpMkLst>
        </pc:cxnChg>
        <pc:cxnChg chg="mod ord topLvl">
          <ac:chgData name="Ken Merrihew" userId="bcb7a1e886d99f07" providerId="LiveId" clId="{253AD674-2276-475C-9891-54BBA32E829C}" dt="2019-10-09T22:09:00.802" v="2436" actId="166"/>
          <ac:cxnSpMkLst>
            <pc:docMk/>
            <pc:sldMk cId="1711862497" sldId="275"/>
            <ac:cxnSpMk id="26" creationId="{A4C51A0C-EEF1-4FD6-ADF6-CBBD87C6907F}"/>
          </ac:cxnSpMkLst>
        </pc:cxnChg>
        <pc:cxnChg chg="del">
          <ac:chgData name="Ken Merrihew" userId="bcb7a1e886d99f07" providerId="LiveId" clId="{253AD674-2276-475C-9891-54BBA32E829C}" dt="2019-10-09T21:54:20.477" v="1655" actId="478"/>
          <ac:cxnSpMkLst>
            <pc:docMk/>
            <pc:sldMk cId="1711862497" sldId="275"/>
            <ac:cxnSpMk id="27" creationId="{512BB724-F9E7-4CCC-A266-314515EB1F26}"/>
          </ac:cxnSpMkLst>
        </pc:cxnChg>
        <pc:cxnChg chg="add mod ord">
          <ac:chgData name="Ken Merrihew" userId="bcb7a1e886d99f07" providerId="LiveId" clId="{253AD674-2276-475C-9891-54BBA32E829C}" dt="2019-10-09T22:09:00.802" v="2436" actId="166"/>
          <ac:cxnSpMkLst>
            <pc:docMk/>
            <pc:sldMk cId="1711862497" sldId="275"/>
            <ac:cxnSpMk id="33" creationId="{67EEA45F-84C8-485C-8B4A-C3C9301665F1}"/>
          </ac:cxnSpMkLst>
        </pc:cxnChg>
        <pc:cxnChg chg="add mod">
          <ac:chgData name="Ken Merrihew" userId="bcb7a1e886d99f07" providerId="LiveId" clId="{253AD674-2276-475C-9891-54BBA32E829C}" dt="2019-10-09T22:00:28.962" v="1986"/>
          <ac:cxnSpMkLst>
            <pc:docMk/>
            <pc:sldMk cId="1711862497" sldId="275"/>
            <ac:cxnSpMk id="34" creationId="{619F0641-D999-4039-B6B6-7B1816042E60}"/>
          </ac:cxnSpMkLst>
        </pc:cxnChg>
        <pc:cxnChg chg="add mod ord topLvl">
          <ac:chgData name="Ken Merrihew" userId="bcb7a1e886d99f07" providerId="LiveId" clId="{253AD674-2276-475C-9891-54BBA32E829C}" dt="2019-10-09T22:09:00.802" v="2436" actId="166"/>
          <ac:cxnSpMkLst>
            <pc:docMk/>
            <pc:sldMk cId="1711862497" sldId="275"/>
            <ac:cxnSpMk id="35" creationId="{49229329-D134-4218-96F0-E047C33BE9C9}"/>
          </ac:cxnSpMkLst>
        </pc:cxnChg>
        <pc:cxnChg chg="add mod">
          <ac:chgData name="Ken Merrihew" userId="bcb7a1e886d99f07" providerId="LiveId" clId="{253AD674-2276-475C-9891-54BBA32E829C}" dt="2019-10-09T22:04:23.919" v="2361" actId="1076"/>
          <ac:cxnSpMkLst>
            <pc:docMk/>
            <pc:sldMk cId="1711862497" sldId="275"/>
            <ac:cxnSpMk id="40" creationId="{DAF3EAC1-F3C2-40F1-B80F-96304B45BD00}"/>
          </ac:cxnSpMkLst>
        </pc:cxnChg>
        <pc:cxnChg chg="add mod">
          <ac:chgData name="Ken Merrihew" userId="bcb7a1e886d99f07" providerId="LiveId" clId="{253AD674-2276-475C-9891-54BBA32E829C}" dt="2019-10-09T22:20:21.650" v="2559" actId="1037"/>
          <ac:cxnSpMkLst>
            <pc:docMk/>
            <pc:sldMk cId="1711862497" sldId="275"/>
            <ac:cxnSpMk id="55" creationId="{4043125B-20D7-4CE9-B994-CE91ACF47D43}"/>
          </ac:cxnSpMkLst>
        </pc:cxnChg>
      </pc:sldChg>
      <pc:sldChg chg="addSp delSp modSp add ord delAnim">
        <pc:chgData name="Ken Merrihew" userId="bcb7a1e886d99f07" providerId="LiveId" clId="{253AD674-2276-475C-9891-54BBA32E829C}" dt="2019-10-09T23:52:49.520" v="2734"/>
        <pc:sldMkLst>
          <pc:docMk/>
          <pc:sldMk cId="2821597711" sldId="276"/>
        </pc:sldMkLst>
        <pc:spChg chg="del">
          <ac:chgData name="Ken Merrihew" userId="bcb7a1e886d99f07" providerId="LiveId" clId="{253AD674-2276-475C-9891-54BBA32E829C}" dt="2019-10-09T23:50:52.631" v="2697" actId="478"/>
          <ac:spMkLst>
            <pc:docMk/>
            <pc:sldMk cId="2821597711" sldId="276"/>
            <ac:spMk id="4" creationId="{EDDEB171-2BD9-4632-9CAB-994EFD6C1409}"/>
          </ac:spMkLst>
        </pc:spChg>
        <pc:spChg chg="mod">
          <ac:chgData name="Ken Merrihew" userId="bcb7a1e886d99f07" providerId="LiveId" clId="{253AD674-2276-475C-9891-54BBA32E829C}" dt="2019-10-09T22:25:07.409" v="2576" actId="207"/>
          <ac:spMkLst>
            <pc:docMk/>
            <pc:sldMk cId="2821597711" sldId="276"/>
            <ac:spMk id="5" creationId="{D5E5E87D-61C7-4DD1-909B-F22F707B89CF}"/>
          </ac:spMkLst>
        </pc:spChg>
        <pc:spChg chg="del">
          <ac:chgData name="Ken Merrihew" userId="bcb7a1e886d99f07" providerId="LiveId" clId="{253AD674-2276-475C-9891-54BBA32E829C}" dt="2019-10-09T22:24:40.100" v="2566" actId="478"/>
          <ac:spMkLst>
            <pc:docMk/>
            <pc:sldMk cId="2821597711" sldId="276"/>
            <ac:spMk id="6" creationId="{5F5FD703-694D-40CF-8170-7AA20B522B5D}"/>
          </ac:spMkLst>
        </pc:spChg>
        <pc:spChg chg="add del">
          <ac:chgData name="Ken Merrihew" userId="bcb7a1e886d99f07" providerId="LiveId" clId="{253AD674-2276-475C-9891-54BBA32E829C}" dt="2019-10-09T23:52:49.008" v="2733" actId="478"/>
          <ac:spMkLst>
            <pc:docMk/>
            <pc:sldMk cId="2821597711" sldId="276"/>
            <ac:spMk id="6" creationId="{A4B7E57B-2E0A-4CD6-912F-9BACE3C86563}"/>
          </ac:spMkLst>
        </pc:spChg>
        <pc:spChg chg="del">
          <ac:chgData name="Ken Merrihew" userId="bcb7a1e886d99f07" providerId="LiveId" clId="{253AD674-2276-475C-9891-54BBA32E829C}" dt="2019-10-09T22:24:40.100" v="2566" actId="478"/>
          <ac:spMkLst>
            <pc:docMk/>
            <pc:sldMk cId="2821597711" sldId="276"/>
            <ac:spMk id="7" creationId="{278C5E38-A225-4400-AA18-791359F1DBB7}"/>
          </ac:spMkLst>
        </pc:spChg>
        <pc:spChg chg="add">
          <ac:chgData name="Ken Merrihew" userId="bcb7a1e886d99f07" providerId="LiveId" clId="{253AD674-2276-475C-9891-54BBA32E829C}" dt="2019-10-09T23:52:49.520" v="2734"/>
          <ac:spMkLst>
            <pc:docMk/>
            <pc:sldMk cId="2821597711" sldId="276"/>
            <ac:spMk id="7" creationId="{CCF01BE8-4E02-4616-A104-A529648D1CD8}"/>
          </ac:spMkLst>
        </pc:spChg>
        <pc:spChg chg="del">
          <ac:chgData name="Ken Merrihew" userId="bcb7a1e886d99f07" providerId="LiveId" clId="{253AD674-2276-475C-9891-54BBA32E829C}" dt="2019-10-09T22:24:40.100" v="2566" actId="478"/>
          <ac:spMkLst>
            <pc:docMk/>
            <pc:sldMk cId="2821597711" sldId="276"/>
            <ac:spMk id="8" creationId="{A05B9387-CD80-495E-BE61-82C0F6E5D361}"/>
          </ac:spMkLst>
        </pc:spChg>
        <pc:spChg chg="del">
          <ac:chgData name="Ken Merrihew" userId="bcb7a1e886d99f07" providerId="LiveId" clId="{253AD674-2276-475C-9891-54BBA32E829C}" dt="2019-10-09T22:24:40.100" v="2566" actId="478"/>
          <ac:spMkLst>
            <pc:docMk/>
            <pc:sldMk cId="2821597711" sldId="276"/>
            <ac:spMk id="9" creationId="{8A6BC324-0C0B-4EE9-9445-8737562D7537}"/>
          </ac:spMkLst>
        </pc:spChg>
        <pc:spChg chg="del">
          <ac:chgData name="Ken Merrihew" userId="bcb7a1e886d99f07" providerId="LiveId" clId="{253AD674-2276-475C-9891-54BBA32E829C}" dt="2019-10-09T22:24:40.100" v="2566" actId="478"/>
          <ac:spMkLst>
            <pc:docMk/>
            <pc:sldMk cId="2821597711" sldId="276"/>
            <ac:spMk id="10" creationId="{07849152-3F11-4261-B71D-363191AB9F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738A-8051-4593-AD0E-C7BFF5C7850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rewminate.com/a-brief-history-of-ancient-mesopotamian-civilization/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61326EC-666F-414F-8C7D-D7A41FB2B7BF}"/>
              </a:ext>
            </a:extLst>
          </p:cNvPr>
          <p:cNvSpPr txBox="1"/>
          <p:nvPr/>
        </p:nvSpPr>
        <p:spPr>
          <a:xfrm>
            <a:off x="1347280" y="2067128"/>
            <a:ext cx="75146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effectLst>
                  <a:glow rad="190500">
                    <a:srgbClr val="E66914">
                      <a:alpha val="84000"/>
                    </a:srgb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5234C-F283-47FB-A5C8-61681FC91007}"/>
              </a:ext>
            </a:extLst>
          </p:cNvPr>
          <p:cNvSpPr txBox="1"/>
          <p:nvPr/>
        </p:nvSpPr>
        <p:spPr>
          <a:xfrm>
            <a:off x="3750013" y="3803516"/>
            <a:ext cx="3842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effectLst>
                  <a:glow rad="254000">
                    <a:srgbClr val="E66914">
                      <a:alpha val="75000"/>
                    </a:srgbClr>
                  </a:glow>
                </a:effectLst>
                <a:latin typeface="Black Chancery" pitchFamily="2" charset="0"/>
              </a:rPr>
              <a:t>2 . 1 - 4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5F824-5D06-43D5-B5F6-1E0E6C713792}"/>
              </a:ext>
            </a:extLst>
          </p:cNvPr>
          <p:cNvSpPr txBox="1"/>
          <p:nvPr/>
        </p:nvSpPr>
        <p:spPr>
          <a:xfrm>
            <a:off x="1559289" y="5055288"/>
            <a:ext cx="6087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free CD of the study will be available upon request following the service.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AE0E6-99EB-4788-8DD3-3527D6CDA847}"/>
              </a:ext>
            </a:extLst>
          </p:cNvPr>
          <p:cNvSpPr txBox="1"/>
          <p:nvPr/>
        </p:nvSpPr>
        <p:spPr>
          <a:xfrm>
            <a:off x="2040114" y="5348737"/>
            <a:ext cx="512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podcast will be available later in the week at calvaryokc.com.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7E82D-0FED-4660-911E-C4D31070092E}"/>
              </a:ext>
            </a:extLst>
          </p:cNvPr>
          <p:cNvSpPr txBox="1"/>
          <p:nvPr/>
        </p:nvSpPr>
        <p:spPr>
          <a:xfrm>
            <a:off x="320358" y="5627598"/>
            <a:ext cx="8562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videowill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be available at facebook.com/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CalvaryOKC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and our YouTube channel (Calvary Chapel OKC)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87E0A-89A0-4978-91EA-B4AF94FCBEB1}"/>
              </a:ext>
            </a:extLst>
          </p:cNvPr>
          <p:cNvSpPr txBox="1"/>
          <p:nvPr/>
        </p:nvSpPr>
        <p:spPr>
          <a:xfrm>
            <a:off x="3234970" y="2059754"/>
            <a:ext cx="247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42192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834B1E2-D4CD-47BF-BA20-7E343F4FB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 t="18867" r="5150" b="18189"/>
          <a:stretch/>
        </p:blipFill>
        <p:spPr>
          <a:xfrm>
            <a:off x="1628458" y="1428750"/>
            <a:ext cx="5803651" cy="4642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AE329E-0616-4604-A9BE-89A51962EFCD}"/>
              </a:ext>
            </a:extLst>
          </p:cNvPr>
          <p:cNvSpPr/>
          <p:nvPr/>
        </p:nvSpPr>
        <p:spPr>
          <a:xfrm>
            <a:off x="2100263" y="2466982"/>
            <a:ext cx="4762500" cy="2619375"/>
          </a:xfrm>
          <a:prstGeom prst="rect">
            <a:avLst/>
          </a:prstGeom>
          <a:solidFill>
            <a:srgbClr val="4472C4">
              <a:alpha val="60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D36ECF-7D26-412E-A4AA-5638FE240DA0}"/>
              </a:ext>
            </a:extLst>
          </p:cNvPr>
          <p:cNvCxnSpPr/>
          <p:nvPr/>
        </p:nvCxnSpPr>
        <p:spPr>
          <a:xfrm>
            <a:off x="2090738" y="2151708"/>
            <a:ext cx="0" cy="257175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998E53-5823-4CF4-AF52-CF6CC6CFDB45}"/>
              </a:ext>
            </a:extLst>
          </p:cNvPr>
          <p:cNvCxnSpPr/>
          <p:nvPr/>
        </p:nvCxnSpPr>
        <p:spPr>
          <a:xfrm>
            <a:off x="6857388" y="2147181"/>
            <a:ext cx="0" cy="257175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194757-96C6-4434-B6FD-2514158C9F5A}"/>
              </a:ext>
            </a:extLst>
          </p:cNvPr>
          <p:cNvCxnSpPr/>
          <p:nvPr/>
        </p:nvCxnSpPr>
        <p:spPr>
          <a:xfrm>
            <a:off x="2142653" y="2236206"/>
            <a:ext cx="4677624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FCE78C0D-8A0E-443D-AB36-CC391D968997}"/>
              </a:ext>
            </a:extLst>
          </p:cNvPr>
          <p:cNvSpPr txBox="1"/>
          <p:nvPr/>
        </p:nvSpPr>
        <p:spPr>
          <a:xfrm>
            <a:off x="4118084" y="2025439"/>
            <a:ext cx="772955" cy="36933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18 mi.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3F7AB3-E019-44EE-9DD5-357528FB3FE2}"/>
              </a:ext>
            </a:extLst>
          </p:cNvPr>
          <p:cNvCxnSpPr>
            <a:cxnSpLocks/>
          </p:cNvCxnSpPr>
          <p:nvPr/>
        </p:nvCxnSpPr>
        <p:spPr>
          <a:xfrm rot="5400000">
            <a:off x="1891906" y="2340445"/>
            <a:ext cx="0" cy="257175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836BC6-D34B-49FB-A281-50D447BF41E4}"/>
              </a:ext>
            </a:extLst>
          </p:cNvPr>
          <p:cNvCxnSpPr>
            <a:cxnSpLocks/>
          </p:cNvCxnSpPr>
          <p:nvPr/>
        </p:nvCxnSpPr>
        <p:spPr>
          <a:xfrm rot="5400000">
            <a:off x="1889738" y="4974388"/>
            <a:ext cx="0" cy="257175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A1827B-F3AE-4064-B295-30AFFFCE95C1}"/>
              </a:ext>
            </a:extLst>
          </p:cNvPr>
          <p:cNvCxnSpPr>
            <a:cxnSpLocks/>
          </p:cNvCxnSpPr>
          <p:nvPr/>
        </p:nvCxnSpPr>
        <p:spPr>
          <a:xfrm>
            <a:off x="1834429" y="2518148"/>
            <a:ext cx="0" cy="253292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TextBox 18">
            <a:extLst>
              <a:ext uri="{FF2B5EF4-FFF2-40B4-BE49-F238E27FC236}">
                <a16:creationId xmlns:a16="http://schemas.microsoft.com/office/drawing/2014/main" id="{866FCB3A-1A41-48CC-85FD-114114040DD3}"/>
              </a:ext>
            </a:extLst>
          </p:cNvPr>
          <p:cNvSpPr txBox="1"/>
          <p:nvPr/>
        </p:nvSpPr>
        <p:spPr>
          <a:xfrm rot="16200000">
            <a:off x="1464866" y="3594691"/>
            <a:ext cx="772955" cy="36933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10 mi.</a:t>
            </a:r>
          </a:p>
        </p:txBody>
      </p:sp>
      <p:sp useBgFill="1">
        <p:nvSpPr>
          <p:cNvPr id="20" name="TextBox 19">
            <a:extLst>
              <a:ext uri="{FF2B5EF4-FFF2-40B4-BE49-F238E27FC236}">
                <a16:creationId xmlns:a16="http://schemas.microsoft.com/office/drawing/2014/main" id="{31A1E964-86D7-4829-82F0-FD4FC2EAC9E6}"/>
              </a:ext>
            </a:extLst>
          </p:cNvPr>
          <p:cNvSpPr txBox="1"/>
          <p:nvPr/>
        </p:nvSpPr>
        <p:spPr>
          <a:xfrm>
            <a:off x="4103855" y="3915015"/>
            <a:ext cx="1078444" cy="36933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C32129-5D4D-42C8-815A-378010EC5AAA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3478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2AF0E-5255-4E15-B5F1-625AE677DD63}"/>
              </a:ext>
            </a:extLst>
          </p:cNvPr>
          <p:cNvSpPr txBox="1"/>
          <p:nvPr/>
        </p:nvSpPr>
        <p:spPr>
          <a:xfrm>
            <a:off x="457200" y="1143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Gold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Babylon (605-539 BC)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4BD77-66B6-49A6-B2E0-9A8759159117}"/>
              </a:ext>
            </a:extLst>
          </p:cNvPr>
          <p:cNvSpPr txBox="1"/>
          <p:nvPr/>
        </p:nvSpPr>
        <p:spPr>
          <a:xfrm>
            <a:off x="457200" y="198916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of Silver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Persia (539-331BC)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8F17A-0E9A-49DA-93C5-2898202AB0D2}"/>
              </a:ext>
            </a:extLst>
          </p:cNvPr>
          <p:cNvSpPr txBox="1"/>
          <p:nvPr/>
        </p:nvSpPr>
        <p:spPr>
          <a:xfrm>
            <a:off x="457200" y="3078076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Thighs of Brass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Greece (331-168 BC)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441AF-1AD0-4C65-8A3B-D47B6EA16641}"/>
              </a:ext>
            </a:extLst>
          </p:cNvPr>
          <p:cNvSpPr txBox="1"/>
          <p:nvPr/>
        </p:nvSpPr>
        <p:spPr>
          <a:xfrm>
            <a:off x="457200" y="3984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Legs of Iron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Rome (168 BC-AD 476 </a:t>
            </a:r>
          </a:p>
        </p:txBody>
      </p:sp>
      <p:pic>
        <p:nvPicPr>
          <p:cNvPr id="13" name="Picture 12" descr="Nebuchadnezzars image.jpg">
            <a:extLst>
              <a:ext uri="{FF2B5EF4-FFF2-40B4-BE49-F238E27FC236}">
                <a16:creationId xmlns:a16="http://schemas.microsoft.com/office/drawing/2014/main" id="{83A101C2-A6D3-4FF7-B571-FFF14AE4BF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4286"/>
          <a:stretch>
            <a:fillRect/>
          </a:stretch>
        </p:blipFill>
        <p:spPr>
          <a:xfrm>
            <a:off x="6477000" y="685800"/>
            <a:ext cx="2190750" cy="53054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316669-563C-4EB8-AC46-4431968BE826}"/>
              </a:ext>
            </a:extLst>
          </p:cNvPr>
          <p:cNvSpPr txBox="1"/>
          <p:nvPr/>
        </p:nvSpPr>
        <p:spPr>
          <a:xfrm>
            <a:off x="457200" y="498949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Feet of Iron and Clay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Revived Roman Empire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FBD432-CC7E-46E7-B6C4-D1C643EA16F4}"/>
              </a:ext>
            </a:extLst>
          </p:cNvPr>
          <p:cNvCxnSpPr/>
          <p:nvPr/>
        </p:nvCxnSpPr>
        <p:spPr>
          <a:xfrm>
            <a:off x="5562600" y="1524138"/>
            <a:ext cx="1066800" cy="1313"/>
          </a:xfrm>
          <a:prstGeom prst="straightConnector1">
            <a:avLst/>
          </a:prstGeom>
          <a:ln w="127000">
            <a:solidFill>
              <a:srgbClr val="FFFF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85711C-C617-481D-B1FC-426356DA478C}"/>
              </a:ext>
            </a:extLst>
          </p:cNvPr>
          <p:cNvCxnSpPr/>
          <p:nvPr/>
        </p:nvCxnSpPr>
        <p:spPr>
          <a:xfrm>
            <a:off x="5562600" y="2436950"/>
            <a:ext cx="1066800" cy="1313"/>
          </a:xfrm>
          <a:prstGeom prst="straightConnector1">
            <a:avLst/>
          </a:prstGeom>
          <a:ln w="127000">
            <a:solidFill>
              <a:srgbClr val="FFFF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8976DB-A0E9-4BB0-9ED1-1782D946E35A}"/>
              </a:ext>
            </a:extLst>
          </p:cNvPr>
          <p:cNvCxnSpPr/>
          <p:nvPr/>
        </p:nvCxnSpPr>
        <p:spPr>
          <a:xfrm>
            <a:off x="5562600" y="3602066"/>
            <a:ext cx="1066800" cy="1313"/>
          </a:xfrm>
          <a:prstGeom prst="straightConnector1">
            <a:avLst/>
          </a:prstGeom>
          <a:ln w="127000">
            <a:solidFill>
              <a:srgbClr val="FFFF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22FFE-B442-4603-AFDF-EBC6223011B2}"/>
              </a:ext>
            </a:extLst>
          </p:cNvPr>
          <p:cNvCxnSpPr/>
          <p:nvPr/>
        </p:nvCxnSpPr>
        <p:spPr>
          <a:xfrm>
            <a:off x="5562600" y="4507990"/>
            <a:ext cx="1066800" cy="1313"/>
          </a:xfrm>
          <a:prstGeom prst="straightConnector1">
            <a:avLst/>
          </a:prstGeom>
          <a:ln w="127000">
            <a:solidFill>
              <a:srgbClr val="FFFF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C5E599-335C-429A-85DE-4BE8E36F9629}"/>
              </a:ext>
            </a:extLst>
          </p:cNvPr>
          <p:cNvCxnSpPr/>
          <p:nvPr/>
        </p:nvCxnSpPr>
        <p:spPr>
          <a:xfrm>
            <a:off x="5562600" y="5612766"/>
            <a:ext cx="1066800" cy="1313"/>
          </a:xfrm>
          <a:prstGeom prst="straightConnector1">
            <a:avLst/>
          </a:prstGeom>
          <a:ln w="127000">
            <a:solidFill>
              <a:srgbClr val="FFFF00"/>
            </a:solidFill>
            <a:headEnd type="diamond" w="sm" len="sm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2BE7ED-1DE8-4533-8ED8-73BB9AEC9702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24944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8D29D-5996-4BD4-9C56-A12301FA3C88}"/>
              </a:ext>
            </a:extLst>
          </p:cNvPr>
          <p:cNvSpPr txBox="1"/>
          <p:nvPr/>
        </p:nvSpPr>
        <p:spPr>
          <a:xfrm>
            <a:off x="699240" y="439365"/>
            <a:ext cx="657768" cy="596631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0DC38-B6A5-4F5D-98C9-57B2D2478655}"/>
              </a:ext>
            </a:extLst>
          </p:cNvPr>
          <p:cNvSpPr txBox="1"/>
          <p:nvPr/>
        </p:nvSpPr>
        <p:spPr>
          <a:xfrm>
            <a:off x="1136982" y="468551"/>
            <a:ext cx="1183064" cy="494487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 err="1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aniel</a:t>
            </a:r>
            <a:endParaRPr lang="en-US" sz="3200" dirty="0"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Black Chancer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AC500-9E85-4852-A1C5-1CC085ED3707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1889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E87D-61C7-4DD1-909B-F22F707B89CF}"/>
              </a:ext>
            </a:extLst>
          </p:cNvPr>
          <p:cNvSpPr txBox="1"/>
          <p:nvPr/>
        </p:nvSpPr>
        <p:spPr>
          <a:xfrm>
            <a:off x="457200" y="94144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European Economic Union ~ 1957 – Belgium, France, Italy, Luxembourg, the Netherlands and West Germany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FD703-694D-40CF-8170-7AA20B522B5D}"/>
              </a:ext>
            </a:extLst>
          </p:cNvPr>
          <p:cNvSpPr txBox="1"/>
          <p:nvPr/>
        </p:nvSpPr>
        <p:spPr>
          <a:xfrm>
            <a:off x="685800" y="1834551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1967 became the European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C5E38-A225-4400-AA18-791359F1DBB7}"/>
              </a:ext>
            </a:extLst>
          </p:cNvPr>
          <p:cNvSpPr txBox="1"/>
          <p:nvPr/>
        </p:nvSpPr>
        <p:spPr>
          <a:xfrm>
            <a:off x="688362" y="228372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1973, added Denmark, Greenland (which left in ’85), Ireland and the 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B9387-CD80-495E-BE61-82C0F6E5D361}"/>
              </a:ext>
            </a:extLst>
          </p:cNvPr>
          <p:cNvSpPr txBox="1"/>
          <p:nvPr/>
        </p:nvSpPr>
        <p:spPr>
          <a:xfrm>
            <a:off x="695290" y="314535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1981 ~ Greece (the 10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nation)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BC324-0C0B-4EE9-9445-8737562D7537}"/>
              </a:ext>
            </a:extLst>
          </p:cNvPr>
          <p:cNvSpPr txBox="1"/>
          <p:nvPr/>
        </p:nvSpPr>
        <p:spPr>
          <a:xfrm>
            <a:off x="704152" y="359546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1986 ~ Portugal and Spain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8866E-0837-4BAD-9E43-0D46CDD4ECD3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3118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E87D-61C7-4DD1-909B-F22F707B89CF}"/>
              </a:ext>
            </a:extLst>
          </p:cNvPr>
          <p:cNvSpPr txBox="1"/>
          <p:nvPr/>
        </p:nvSpPr>
        <p:spPr>
          <a:xfrm>
            <a:off x="457200" y="94144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Became the European Union in 1993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FD703-694D-40CF-8170-7AA20B522B5D}"/>
              </a:ext>
            </a:extLst>
          </p:cNvPr>
          <p:cNvSpPr txBox="1"/>
          <p:nvPr/>
        </p:nvSpPr>
        <p:spPr>
          <a:xfrm>
            <a:off x="685800" y="139861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1995 ~ Austria, Finland and Sweden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C5E38-A225-4400-AA18-791359F1DBB7}"/>
              </a:ext>
            </a:extLst>
          </p:cNvPr>
          <p:cNvSpPr txBox="1"/>
          <p:nvPr/>
        </p:nvSpPr>
        <p:spPr>
          <a:xfrm>
            <a:off x="688362" y="1847785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2004 ~ Cyrus, Czech Republic, Estonia, Hungary,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Latvia, Lithuania, Malta, Poland, Slovakia, and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Slovenia 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B9387-CD80-495E-BE61-82C0F6E5D361}"/>
              </a:ext>
            </a:extLst>
          </p:cNvPr>
          <p:cNvSpPr txBox="1"/>
          <p:nvPr/>
        </p:nvSpPr>
        <p:spPr>
          <a:xfrm>
            <a:off x="695290" y="316661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2007 ~ Bulgaria and Romania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BC324-0C0B-4EE9-9445-8737562D7537}"/>
              </a:ext>
            </a:extLst>
          </p:cNvPr>
          <p:cNvSpPr txBox="1"/>
          <p:nvPr/>
        </p:nvSpPr>
        <p:spPr>
          <a:xfrm>
            <a:off x="704152" y="362735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2013 ~ Croatia (28)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49152-3F11-4261-B71D-363191AB9FE3}"/>
              </a:ext>
            </a:extLst>
          </p:cNvPr>
          <p:cNvSpPr txBox="1"/>
          <p:nvPr/>
        </p:nvSpPr>
        <p:spPr>
          <a:xfrm>
            <a:off x="707694" y="4104052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 additions ~ Turkey, North Macedonia, Montenegro, Albania and Serbia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2FFD-A2C5-40C9-AB36-72E0B55ADA46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36251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9C2A5D-F891-476D-B54E-1C9820264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81" t="10524" r="18709" b="20345"/>
          <a:stretch/>
        </p:blipFill>
        <p:spPr>
          <a:xfrm>
            <a:off x="909484" y="1037303"/>
            <a:ext cx="6695768" cy="528881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62E12A-33DE-44A8-984F-FDDD94362C1B}"/>
              </a:ext>
            </a:extLst>
          </p:cNvPr>
          <p:cNvSpPr/>
          <p:nvPr/>
        </p:nvSpPr>
        <p:spPr>
          <a:xfrm>
            <a:off x="921864" y="1949824"/>
            <a:ext cx="6265589" cy="4253167"/>
          </a:xfrm>
          <a:custGeom>
            <a:avLst/>
            <a:gdLst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451887 w 6265589"/>
              <a:gd name="connsiteY384" fmla="*/ 191863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276024 w 6265589"/>
              <a:gd name="connsiteY385" fmla="*/ 1813284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115250 w 6265589"/>
              <a:gd name="connsiteY385" fmla="*/ 1692704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329156 w 6265589"/>
              <a:gd name="connsiteY385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585389 w 6265589"/>
              <a:gd name="connsiteY385" fmla="*/ 1423910 h 4253167"/>
              <a:gd name="connsiteX386" fmla="*/ 329156 w 6265589"/>
              <a:gd name="connsiteY386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489930 w 6265589"/>
              <a:gd name="connsiteY385" fmla="*/ 1534442 h 4253167"/>
              <a:gd name="connsiteX386" fmla="*/ 329156 w 6265589"/>
              <a:gd name="connsiteY386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489930 w 6265589"/>
              <a:gd name="connsiteY385" fmla="*/ 1534442 h 4253167"/>
              <a:gd name="connsiteX386" fmla="*/ 329156 w 6265589"/>
              <a:gd name="connsiteY386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628094 w 6265589"/>
              <a:gd name="connsiteY385" fmla="*/ 1559563 h 4253167"/>
              <a:gd name="connsiteX386" fmla="*/ 489930 w 6265589"/>
              <a:gd name="connsiteY386" fmla="*/ 1534442 h 4253167"/>
              <a:gd name="connsiteX387" fmla="*/ 329156 w 6265589"/>
              <a:gd name="connsiteY387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527610 w 6265589"/>
              <a:gd name="connsiteY385" fmla="*/ 1690191 h 4253167"/>
              <a:gd name="connsiteX386" fmla="*/ 489930 w 6265589"/>
              <a:gd name="connsiteY386" fmla="*/ 1534442 h 4253167"/>
              <a:gd name="connsiteX387" fmla="*/ 329156 w 6265589"/>
              <a:gd name="connsiteY387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683360 w 6265589"/>
              <a:gd name="connsiteY385" fmla="*/ 1710288 h 4253167"/>
              <a:gd name="connsiteX386" fmla="*/ 527610 w 6265589"/>
              <a:gd name="connsiteY386" fmla="*/ 1690191 h 4253167"/>
              <a:gd name="connsiteX387" fmla="*/ 489930 w 6265589"/>
              <a:gd name="connsiteY387" fmla="*/ 1534442 h 4253167"/>
              <a:gd name="connsiteX388" fmla="*/ 329156 w 6265589"/>
              <a:gd name="connsiteY388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618046 w 6265589"/>
              <a:gd name="connsiteY385" fmla="*/ 1680143 h 4253167"/>
              <a:gd name="connsiteX386" fmla="*/ 527610 w 6265589"/>
              <a:gd name="connsiteY386" fmla="*/ 1690191 h 4253167"/>
              <a:gd name="connsiteX387" fmla="*/ 489930 w 6265589"/>
              <a:gd name="connsiteY387" fmla="*/ 1534442 h 4253167"/>
              <a:gd name="connsiteX388" fmla="*/ 329156 w 6265589"/>
              <a:gd name="connsiteY388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618046 w 6265589"/>
              <a:gd name="connsiteY385" fmla="*/ 1680143 h 4253167"/>
              <a:gd name="connsiteX386" fmla="*/ 527610 w 6265589"/>
              <a:gd name="connsiteY386" fmla="*/ 1690191 h 4253167"/>
              <a:gd name="connsiteX387" fmla="*/ 489930 w 6265589"/>
              <a:gd name="connsiteY387" fmla="*/ 1534442 h 4253167"/>
              <a:gd name="connsiteX388" fmla="*/ 329156 w 6265589"/>
              <a:gd name="connsiteY388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934569 w 6265589"/>
              <a:gd name="connsiteY385" fmla="*/ 1649998 h 4253167"/>
              <a:gd name="connsiteX386" fmla="*/ 618046 w 6265589"/>
              <a:gd name="connsiteY386" fmla="*/ 1680143 h 4253167"/>
              <a:gd name="connsiteX387" fmla="*/ 527610 w 6265589"/>
              <a:gd name="connsiteY387" fmla="*/ 1690191 h 4253167"/>
              <a:gd name="connsiteX388" fmla="*/ 489930 w 6265589"/>
              <a:gd name="connsiteY388" fmla="*/ 1534442 h 4253167"/>
              <a:gd name="connsiteX389" fmla="*/ 329156 w 6265589"/>
              <a:gd name="connsiteY389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824038 w 6265589"/>
              <a:gd name="connsiteY385" fmla="*/ 1760530 h 4253167"/>
              <a:gd name="connsiteX386" fmla="*/ 618046 w 6265589"/>
              <a:gd name="connsiteY386" fmla="*/ 1680143 h 4253167"/>
              <a:gd name="connsiteX387" fmla="*/ 527610 w 6265589"/>
              <a:gd name="connsiteY387" fmla="*/ 1690191 h 4253167"/>
              <a:gd name="connsiteX388" fmla="*/ 489930 w 6265589"/>
              <a:gd name="connsiteY388" fmla="*/ 1534442 h 4253167"/>
              <a:gd name="connsiteX389" fmla="*/ 329156 w 6265589"/>
              <a:gd name="connsiteY389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824038 w 6265589"/>
              <a:gd name="connsiteY385" fmla="*/ 1760530 h 4253167"/>
              <a:gd name="connsiteX386" fmla="*/ 653215 w 6265589"/>
              <a:gd name="connsiteY386" fmla="*/ 1680143 h 4253167"/>
              <a:gd name="connsiteX387" fmla="*/ 527610 w 6265589"/>
              <a:gd name="connsiteY387" fmla="*/ 1690191 h 4253167"/>
              <a:gd name="connsiteX388" fmla="*/ 489930 w 6265589"/>
              <a:gd name="connsiteY388" fmla="*/ 1534442 h 4253167"/>
              <a:gd name="connsiteX389" fmla="*/ 329156 w 6265589"/>
              <a:gd name="connsiteY389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994859 w 6265589"/>
              <a:gd name="connsiteY385" fmla="*/ 1770578 h 4253167"/>
              <a:gd name="connsiteX386" fmla="*/ 824038 w 6265589"/>
              <a:gd name="connsiteY386" fmla="*/ 1760530 h 4253167"/>
              <a:gd name="connsiteX387" fmla="*/ 653215 w 6265589"/>
              <a:gd name="connsiteY387" fmla="*/ 1680143 h 4253167"/>
              <a:gd name="connsiteX388" fmla="*/ 527610 w 6265589"/>
              <a:gd name="connsiteY388" fmla="*/ 1690191 h 4253167"/>
              <a:gd name="connsiteX389" fmla="*/ 489930 w 6265589"/>
              <a:gd name="connsiteY389" fmla="*/ 1534442 h 4253167"/>
              <a:gd name="connsiteX390" fmla="*/ 329156 w 6265589"/>
              <a:gd name="connsiteY390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924521 w 6265589"/>
              <a:gd name="connsiteY385" fmla="*/ 1705264 h 4253167"/>
              <a:gd name="connsiteX386" fmla="*/ 824038 w 6265589"/>
              <a:gd name="connsiteY386" fmla="*/ 1760530 h 4253167"/>
              <a:gd name="connsiteX387" fmla="*/ 653215 w 6265589"/>
              <a:gd name="connsiteY387" fmla="*/ 1680143 h 4253167"/>
              <a:gd name="connsiteX388" fmla="*/ 527610 w 6265589"/>
              <a:gd name="connsiteY388" fmla="*/ 1690191 h 4253167"/>
              <a:gd name="connsiteX389" fmla="*/ 489930 w 6265589"/>
              <a:gd name="connsiteY389" fmla="*/ 1534442 h 4253167"/>
              <a:gd name="connsiteX390" fmla="*/ 329156 w 6265589"/>
              <a:gd name="connsiteY390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924521 w 6265589"/>
              <a:gd name="connsiteY385" fmla="*/ 1705264 h 4253167"/>
              <a:gd name="connsiteX386" fmla="*/ 839111 w 6265589"/>
              <a:gd name="connsiteY386" fmla="*/ 1793187 h 4253167"/>
              <a:gd name="connsiteX387" fmla="*/ 653215 w 6265589"/>
              <a:gd name="connsiteY387" fmla="*/ 1680143 h 4253167"/>
              <a:gd name="connsiteX388" fmla="*/ 527610 w 6265589"/>
              <a:gd name="connsiteY388" fmla="*/ 1690191 h 4253167"/>
              <a:gd name="connsiteX389" fmla="*/ 489930 w 6265589"/>
              <a:gd name="connsiteY389" fmla="*/ 1534442 h 4253167"/>
              <a:gd name="connsiteX390" fmla="*/ 329156 w 6265589"/>
              <a:gd name="connsiteY390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266165 w 6265589"/>
              <a:gd name="connsiteY385" fmla="*/ 1725361 h 4253167"/>
              <a:gd name="connsiteX386" fmla="*/ 924521 w 6265589"/>
              <a:gd name="connsiteY386" fmla="*/ 1705264 h 4253167"/>
              <a:gd name="connsiteX387" fmla="*/ 839111 w 6265589"/>
              <a:gd name="connsiteY387" fmla="*/ 1793187 h 4253167"/>
              <a:gd name="connsiteX388" fmla="*/ 653215 w 6265589"/>
              <a:gd name="connsiteY388" fmla="*/ 1680143 h 4253167"/>
              <a:gd name="connsiteX389" fmla="*/ 527610 w 6265589"/>
              <a:gd name="connsiteY389" fmla="*/ 1690191 h 4253167"/>
              <a:gd name="connsiteX390" fmla="*/ 489930 w 6265589"/>
              <a:gd name="connsiteY390" fmla="*/ 1534442 h 4253167"/>
              <a:gd name="connsiteX391" fmla="*/ 329156 w 6265589"/>
              <a:gd name="connsiteY391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050126 w 6265589"/>
              <a:gd name="connsiteY385" fmla="*/ 1599757 h 4253167"/>
              <a:gd name="connsiteX386" fmla="*/ 924521 w 6265589"/>
              <a:gd name="connsiteY386" fmla="*/ 1705264 h 4253167"/>
              <a:gd name="connsiteX387" fmla="*/ 839111 w 6265589"/>
              <a:gd name="connsiteY387" fmla="*/ 1793187 h 4253167"/>
              <a:gd name="connsiteX388" fmla="*/ 653215 w 6265589"/>
              <a:gd name="connsiteY388" fmla="*/ 1680143 h 4253167"/>
              <a:gd name="connsiteX389" fmla="*/ 527610 w 6265589"/>
              <a:gd name="connsiteY389" fmla="*/ 1690191 h 4253167"/>
              <a:gd name="connsiteX390" fmla="*/ 489930 w 6265589"/>
              <a:gd name="connsiteY390" fmla="*/ 1534442 h 4253167"/>
              <a:gd name="connsiteX391" fmla="*/ 329156 w 6265589"/>
              <a:gd name="connsiteY391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050126 w 6265589"/>
              <a:gd name="connsiteY385" fmla="*/ 1599757 h 4253167"/>
              <a:gd name="connsiteX386" fmla="*/ 924521 w 6265589"/>
              <a:gd name="connsiteY386" fmla="*/ 1705264 h 4253167"/>
              <a:gd name="connsiteX387" fmla="*/ 839111 w 6265589"/>
              <a:gd name="connsiteY387" fmla="*/ 1793187 h 4253167"/>
              <a:gd name="connsiteX388" fmla="*/ 653215 w 6265589"/>
              <a:gd name="connsiteY388" fmla="*/ 1680143 h 4253167"/>
              <a:gd name="connsiteX389" fmla="*/ 527610 w 6265589"/>
              <a:gd name="connsiteY389" fmla="*/ 1690191 h 4253167"/>
              <a:gd name="connsiteX390" fmla="*/ 489930 w 6265589"/>
              <a:gd name="connsiteY390" fmla="*/ 1534442 h 4253167"/>
              <a:gd name="connsiteX391" fmla="*/ 329156 w 6265589"/>
              <a:gd name="connsiteY391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444523 w 6265589"/>
              <a:gd name="connsiteY385" fmla="*/ 1660046 h 4253167"/>
              <a:gd name="connsiteX386" fmla="*/ 1050126 w 6265589"/>
              <a:gd name="connsiteY386" fmla="*/ 1599757 h 4253167"/>
              <a:gd name="connsiteX387" fmla="*/ 924521 w 6265589"/>
              <a:gd name="connsiteY387" fmla="*/ 1705264 h 4253167"/>
              <a:gd name="connsiteX388" fmla="*/ 839111 w 6265589"/>
              <a:gd name="connsiteY388" fmla="*/ 1793187 h 4253167"/>
              <a:gd name="connsiteX389" fmla="*/ 653215 w 6265589"/>
              <a:gd name="connsiteY389" fmla="*/ 1680143 h 4253167"/>
              <a:gd name="connsiteX390" fmla="*/ 527610 w 6265589"/>
              <a:gd name="connsiteY390" fmla="*/ 1690191 h 4253167"/>
              <a:gd name="connsiteX391" fmla="*/ 489930 w 6265589"/>
              <a:gd name="connsiteY391" fmla="*/ 1534442 h 4253167"/>
              <a:gd name="connsiteX392" fmla="*/ 329156 w 6265589"/>
              <a:gd name="connsiteY392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233507 w 6265589"/>
              <a:gd name="connsiteY385" fmla="*/ 1456567 h 4253167"/>
              <a:gd name="connsiteX386" fmla="*/ 1050126 w 6265589"/>
              <a:gd name="connsiteY386" fmla="*/ 1599757 h 4253167"/>
              <a:gd name="connsiteX387" fmla="*/ 924521 w 6265589"/>
              <a:gd name="connsiteY387" fmla="*/ 1705264 h 4253167"/>
              <a:gd name="connsiteX388" fmla="*/ 839111 w 6265589"/>
              <a:gd name="connsiteY388" fmla="*/ 1793187 h 4253167"/>
              <a:gd name="connsiteX389" fmla="*/ 653215 w 6265589"/>
              <a:gd name="connsiteY389" fmla="*/ 1680143 h 4253167"/>
              <a:gd name="connsiteX390" fmla="*/ 527610 w 6265589"/>
              <a:gd name="connsiteY390" fmla="*/ 1690191 h 4253167"/>
              <a:gd name="connsiteX391" fmla="*/ 489930 w 6265589"/>
              <a:gd name="connsiteY391" fmla="*/ 1534442 h 4253167"/>
              <a:gd name="connsiteX392" fmla="*/ 329156 w 6265589"/>
              <a:gd name="connsiteY392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512349 w 6265589"/>
              <a:gd name="connsiteY385" fmla="*/ 1536954 h 4253167"/>
              <a:gd name="connsiteX386" fmla="*/ 1233507 w 6265589"/>
              <a:gd name="connsiteY386" fmla="*/ 1456567 h 4253167"/>
              <a:gd name="connsiteX387" fmla="*/ 1050126 w 6265589"/>
              <a:gd name="connsiteY387" fmla="*/ 1599757 h 4253167"/>
              <a:gd name="connsiteX388" fmla="*/ 924521 w 6265589"/>
              <a:gd name="connsiteY388" fmla="*/ 1705264 h 4253167"/>
              <a:gd name="connsiteX389" fmla="*/ 839111 w 6265589"/>
              <a:gd name="connsiteY389" fmla="*/ 1793187 h 4253167"/>
              <a:gd name="connsiteX390" fmla="*/ 653215 w 6265589"/>
              <a:gd name="connsiteY390" fmla="*/ 1680143 h 4253167"/>
              <a:gd name="connsiteX391" fmla="*/ 527610 w 6265589"/>
              <a:gd name="connsiteY391" fmla="*/ 1690191 h 4253167"/>
              <a:gd name="connsiteX392" fmla="*/ 489930 w 6265589"/>
              <a:gd name="connsiteY392" fmla="*/ 1534442 h 4253167"/>
              <a:gd name="connsiteX393" fmla="*/ 329156 w 6265589"/>
              <a:gd name="connsiteY39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366647 w 6265589"/>
              <a:gd name="connsiteY385" fmla="*/ 1383717 h 4253167"/>
              <a:gd name="connsiteX386" fmla="*/ 1233507 w 6265589"/>
              <a:gd name="connsiteY386" fmla="*/ 1456567 h 4253167"/>
              <a:gd name="connsiteX387" fmla="*/ 1050126 w 6265589"/>
              <a:gd name="connsiteY387" fmla="*/ 1599757 h 4253167"/>
              <a:gd name="connsiteX388" fmla="*/ 924521 w 6265589"/>
              <a:gd name="connsiteY388" fmla="*/ 1705264 h 4253167"/>
              <a:gd name="connsiteX389" fmla="*/ 839111 w 6265589"/>
              <a:gd name="connsiteY389" fmla="*/ 1793187 h 4253167"/>
              <a:gd name="connsiteX390" fmla="*/ 653215 w 6265589"/>
              <a:gd name="connsiteY390" fmla="*/ 1680143 h 4253167"/>
              <a:gd name="connsiteX391" fmla="*/ 527610 w 6265589"/>
              <a:gd name="connsiteY391" fmla="*/ 1690191 h 4253167"/>
              <a:gd name="connsiteX392" fmla="*/ 489930 w 6265589"/>
              <a:gd name="connsiteY392" fmla="*/ 1534442 h 4253167"/>
              <a:gd name="connsiteX393" fmla="*/ 329156 w 6265589"/>
              <a:gd name="connsiteY39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366647 w 6265589"/>
              <a:gd name="connsiteY385" fmla="*/ 1383717 h 4253167"/>
              <a:gd name="connsiteX386" fmla="*/ 1168193 w 6265589"/>
              <a:gd name="connsiteY386" fmla="*/ 1466615 h 4253167"/>
              <a:gd name="connsiteX387" fmla="*/ 1050126 w 6265589"/>
              <a:gd name="connsiteY387" fmla="*/ 1599757 h 4253167"/>
              <a:gd name="connsiteX388" fmla="*/ 924521 w 6265589"/>
              <a:gd name="connsiteY388" fmla="*/ 1705264 h 4253167"/>
              <a:gd name="connsiteX389" fmla="*/ 839111 w 6265589"/>
              <a:gd name="connsiteY389" fmla="*/ 1793187 h 4253167"/>
              <a:gd name="connsiteX390" fmla="*/ 653215 w 6265589"/>
              <a:gd name="connsiteY390" fmla="*/ 1680143 h 4253167"/>
              <a:gd name="connsiteX391" fmla="*/ 527610 w 6265589"/>
              <a:gd name="connsiteY391" fmla="*/ 1690191 h 4253167"/>
              <a:gd name="connsiteX392" fmla="*/ 489930 w 6265589"/>
              <a:gd name="connsiteY392" fmla="*/ 1534442 h 4253167"/>
              <a:gd name="connsiteX393" fmla="*/ 329156 w 6265589"/>
              <a:gd name="connsiteY39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366647 w 6265589"/>
              <a:gd name="connsiteY385" fmla="*/ 1383717 h 4253167"/>
              <a:gd name="connsiteX386" fmla="*/ 1168193 w 6265589"/>
              <a:gd name="connsiteY386" fmla="*/ 1466615 h 4253167"/>
              <a:gd name="connsiteX387" fmla="*/ 1050126 w 6265589"/>
              <a:gd name="connsiteY387" fmla="*/ 1599757 h 4253167"/>
              <a:gd name="connsiteX388" fmla="*/ 924521 w 6265589"/>
              <a:gd name="connsiteY388" fmla="*/ 1705264 h 4253167"/>
              <a:gd name="connsiteX389" fmla="*/ 839111 w 6265589"/>
              <a:gd name="connsiteY389" fmla="*/ 1793187 h 4253167"/>
              <a:gd name="connsiteX390" fmla="*/ 653215 w 6265589"/>
              <a:gd name="connsiteY390" fmla="*/ 1680143 h 4253167"/>
              <a:gd name="connsiteX391" fmla="*/ 527610 w 6265589"/>
              <a:gd name="connsiteY391" fmla="*/ 1690191 h 4253167"/>
              <a:gd name="connsiteX392" fmla="*/ 489930 w 6265589"/>
              <a:gd name="connsiteY392" fmla="*/ 1534442 h 4253167"/>
              <a:gd name="connsiteX393" fmla="*/ 329156 w 6265589"/>
              <a:gd name="connsiteY39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391768 w 6265589"/>
              <a:gd name="connsiteY385" fmla="*/ 1406326 h 4253167"/>
              <a:gd name="connsiteX386" fmla="*/ 1168193 w 6265589"/>
              <a:gd name="connsiteY386" fmla="*/ 1466615 h 4253167"/>
              <a:gd name="connsiteX387" fmla="*/ 1050126 w 6265589"/>
              <a:gd name="connsiteY387" fmla="*/ 1599757 h 4253167"/>
              <a:gd name="connsiteX388" fmla="*/ 924521 w 6265589"/>
              <a:gd name="connsiteY388" fmla="*/ 1705264 h 4253167"/>
              <a:gd name="connsiteX389" fmla="*/ 839111 w 6265589"/>
              <a:gd name="connsiteY389" fmla="*/ 1793187 h 4253167"/>
              <a:gd name="connsiteX390" fmla="*/ 653215 w 6265589"/>
              <a:gd name="connsiteY390" fmla="*/ 1680143 h 4253167"/>
              <a:gd name="connsiteX391" fmla="*/ 527610 w 6265589"/>
              <a:gd name="connsiteY391" fmla="*/ 1690191 h 4253167"/>
              <a:gd name="connsiteX392" fmla="*/ 489930 w 6265589"/>
              <a:gd name="connsiteY392" fmla="*/ 1534442 h 4253167"/>
              <a:gd name="connsiteX393" fmla="*/ 329156 w 6265589"/>
              <a:gd name="connsiteY39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635441 w 6265589"/>
              <a:gd name="connsiteY385" fmla="*/ 1514345 h 4253167"/>
              <a:gd name="connsiteX386" fmla="*/ 1391768 w 6265589"/>
              <a:gd name="connsiteY386" fmla="*/ 1406326 h 4253167"/>
              <a:gd name="connsiteX387" fmla="*/ 1168193 w 6265589"/>
              <a:gd name="connsiteY387" fmla="*/ 1466615 h 4253167"/>
              <a:gd name="connsiteX388" fmla="*/ 1050126 w 6265589"/>
              <a:gd name="connsiteY388" fmla="*/ 1599757 h 4253167"/>
              <a:gd name="connsiteX389" fmla="*/ 924521 w 6265589"/>
              <a:gd name="connsiteY389" fmla="*/ 1705264 h 4253167"/>
              <a:gd name="connsiteX390" fmla="*/ 839111 w 6265589"/>
              <a:gd name="connsiteY390" fmla="*/ 1793187 h 4253167"/>
              <a:gd name="connsiteX391" fmla="*/ 653215 w 6265589"/>
              <a:gd name="connsiteY391" fmla="*/ 1680143 h 4253167"/>
              <a:gd name="connsiteX392" fmla="*/ 527610 w 6265589"/>
              <a:gd name="connsiteY392" fmla="*/ 1690191 h 4253167"/>
              <a:gd name="connsiteX393" fmla="*/ 489930 w 6265589"/>
              <a:gd name="connsiteY393" fmla="*/ 1534442 h 4253167"/>
              <a:gd name="connsiteX394" fmla="*/ 329156 w 6265589"/>
              <a:gd name="connsiteY394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489740 w 6265589"/>
              <a:gd name="connsiteY385" fmla="*/ 1376180 h 4253167"/>
              <a:gd name="connsiteX386" fmla="*/ 1391768 w 6265589"/>
              <a:gd name="connsiteY386" fmla="*/ 1406326 h 4253167"/>
              <a:gd name="connsiteX387" fmla="*/ 1168193 w 6265589"/>
              <a:gd name="connsiteY387" fmla="*/ 1466615 h 4253167"/>
              <a:gd name="connsiteX388" fmla="*/ 1050126 w 6265589"/>
              <a:gd name="connsiteY388" fmla="*/ 1599757 h 4253167"/>
              <a:gd name="connsiteX389" fmla="*/ 924521 w 6265589"/>
              <a:gd name="connsiteY389" fmla="*/ 1705264 h 4253167"/>
              <a:gd name="connsiteX390" fmla="*/ 839111 w 6265589"/>
              <a:gd name="connsiteY390" fmla="*/ 1793187 h 4253167"/>
              <a:gd name="connsiteX391" fmla="*/ 653215 w 6265589"/>
              <a:gd name="connsiteY391" fmla="*/ 1680143 h 4253167"/>
              <a:gd name="connsiteX392" fmla="*/ 527610 w 6265589"/>
              <a:gd name="connsiteY392" fmla="*/ 1690191 h 4253167"/>
              <a:gd name="connsiteX393" fmla="*/ 489930 w 6265589"/>
              <a:gd name="connsiteY393" fmla="*/ 1534442 h 4253167"/>
              <a:gd name="connsiteX394" fmla="*/ 329156 w 6265589"/>
              <a:gd name="connsiteY394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489740 w 6265589"/>
              <a:gd name="connsiteY385" fmla="*/ 1376180 h 4253167"/>
              <a:gd name="connsiteX386" fmla="*/ 1271187 w 6265589"/>
              <a:gd name="connsiteY386" fmla="*/ 1406326 h 4253167"/>
              <a:gd name="connsiteX387" fmla="*/ 1168193 w 6265589"/>
              <a:gd name="connsiteY387" fmla="*/ 1466615 h 4253167"/>
              <a:gd name="connsiteX388" fmla="*/ 1050126 w 6265589"/>
              <a:gd name="connsiteY388" fmla="*/ 1599757 h 4253167"/>
              <a:gd name="connsiteX389" fmla="*/ 924521 w 6265589"/>
              <a:gd name="connsiteY389" fmla="*/ 1705264 h 4253167"/>
              <a:gd name="connsiteX390" fmla="*/ 839111 w 6265589"/>
              <a:gd name="connsiteY390" fmla="*/ 1793187 h 4253167"/>
              <a:gd name="connsiteX391" fmla="*/ 653215 w 6265589"/>
              <a:gd name="connsiteY391" fmla="*/ 1680143 h 4253167"/>
              <a:gd name="connsiteX392" fmla="*/ 527610 w 6265589"/>
              <a:gd name="connsiteY392" fmla="*/ 1690191 h 4253167"/>
              <a:gd name="connsiteX393" fmla="*/ 489930 w 6265589"/>
              <a:gd name="connsiteY393" fmla="*/ 1534442 h 4253167"/>
              <a:gd name="connsiteX394" fmla="*/ 329156 w 6265589"/>
              <a:gd name="connsiteY394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489740 w 6265589"/>
              <a:gd name="connsiteY385" fmla="*/ 1376180 h 4253167"/>
              <a:gd name="connsiteX386" fmla="*/ 1396793 w 6265589"/>
              <a:gd name="connsiteY386" fmla="*/ 1358596 h 4253167"/>
              <a:gd name="connsiteX387" fmla="*/ 1271187 w 6265589"/>
              <a:gd name="connsiteY387" fmla="*/ 1406326 h 4253167"/>
              <a:gd name="connsiteX388" fmla="*/ 1168193 w 6265589"/>
              <a:gd name="connsiteY388" fmla="*/ 1466615 h 4253167"/>
              <a:gd name="connsiteX389" fmla="*/ 1050126 w 6265589"/>
              <a:gd name="connsiteY389" fmla="*/ 1599757 h 4253167"/>
              <a:gd name="connsiteX390" fmla="*/ 924521 w 6265589"/>
              <a:gd name="connsiteY390" fmla="*/ 1705264 h 4253167"/>
              <a:gd name="connsiteX391" fmla="*/ 839111 w 6265589"/>
              <a:gd name="connsiteY391" fmla="*/ 1793187 h 4253167"/>
              <a:gd name="connsiteX392" fmla="*/ 653215 w 6265589"/>
              <a:gd name="connsiteY392" fmla="*/ 1680143 h 4253167"/>
              <a:gd name="connsiteX393" fmla="*/ 527610 w 6265589"/>
              <a:gd name="connsiteY393" fmla="*/ 1690191 h 4253167"/>
              <a:gd name="connsiteX394" fmla="*/ 489930 w 6265589"/>
              <a:gd name="connsiteY394" fmla="*/ 1534442 h 4253167"/>
              <a:gd name="connsiteX395" fmla="*/ 329156 w 6265589"/>
              <a:gd name="connsiteY395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489740 w 6265589"/>
              <a:gd name="connsiteY385" fmla="*/ 1376180 h 4253167"/>
              <a:gd name="connsiteX386" fmla="*/ 1396793 w 6265589"/>
              <a:gd name="connsiteY386" fmla="*/ 1426423 h 4253167"/>
              <a:gd name="connsiteX387" fmla="*/ 1271187 w 6265589"/>
              <a:gd name="connsiteY387" fmla="*/ 1406326 h 4253167"/>
              <a:gd name="connsiteX388" fmla="*/ 1168193 w 6265589"/>
              <a:gd name="connsiteY388" fmla="*/ 1466615 h 4253167"/>
              <a:gd name="connsiteX389" fmla="*/ 1050126 w 6265589"/>
              <a:gd name="connsiteY389" fmla="*/ 1599757 h 4253167"/>
              <a:gd name="connsiteX390" fmla="*/ 924521 w 6265589"/>
              <a:gd name="connsiteY390" fmla="*/ 1705264 h 4253167"/>
              <a:gd name="connsiteX391" fmla="*/ 839111 w 6265589"/>
              <a:gd name="connsiteY391" fmla="*/ 1793187 h 4253167"/>
              <a:gd name="connsiteX392" fmla="*/ 653215 w 6265589"/>
              <a:gd name="connsiteY392" fmla="*/ 1680143 h 4253167"/>
              <a:gd name="connsiteX393" fmla="*/ 527610 w 6265589"/>
              <a:gd name="connsiteY393" fmla="*/ 1690191 h 4253167"/>
              <a:gd name="connsiteX394" fmla="*/ 489930 w 6265589"/>
              <a:gd name="connsiteY394" fmla="*/ 1534442 h 4253167"/>
              <a:gd name="connsiteX395" fmla="*/ 329156 w 6265589"/>
              <a:gd name="connsiteY395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602784 w 6265589"/>
              <a:gd name="connsiteY385" fmla="*/ 1441495 h 4253167"/>
              <a:gd name="connsiteX386" fmla="*/ 1489740 w 6265589"/>
              <a:gd name="connsiteY386" fmla="*/ 1376180 h 4253167"/>
              <a:gd name="connsiteX387" fmla="*/ 1396793 w 6265589"/>
              <a:gd name="connsiteY387" fmla="*/ 1426423 h 4253167"/>
              <a:gd name="connsiteX388" fmla="*/ 1271187 w 6265589"/>
              <a:gd name="connsiteY388" fmla="*/ 1406326 h 4253167"/>
              <a:gd name="connsiteX389" fmla="*/ 1168193 w 6265589"/>
              <a:gd name="connsiteY389" fmla="*/ 1466615 h 4253167"/>
              <a:gd name="connsiteX390" fmla="*/ 1050126 w 6265589"/>
              <a:gd name="connsiteY390" fmla="*/ 1599757 h 4253167"/>
              <a:gd name="connsiteX391" fmla="*/ 924521 w 6265589"/>
              <a:gd name="connsiteY391" fmla="*/ 1705264 h 4253167"/>
              <a:gd name="connsiteX392" fmla="*/ 839111 w 6265589"/>
              <a:gd name="connsiteY392" fmla="*/ 1793187 h 4253167"/>
              <a:gd name="connsiteX393" fmla="*/ 653215 w 6265589"/>
              <a:gd name="connsiteY393" fmla="*/ 1680143 h 4253167"/>
              <a:gd name="connsiteX394" fmla="*/ 527610 w 6265589"/>
              <a:gd name="connsiteY394" fmla="*/ 1690191 h 4253167"/>
              <a:gd name="connsiteX395" fmla="*/ 489930 w 6265589"/>
              <a:gd name="connsiteY395" fmla="*/ 1534442 h 4253167"/>
              <a:gd name="connsiteX396" fmla="*/ 329156 w 6265589"/>
              <a:gd name="connsiteY396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532446 w 6265589"/>
              <a:gd name="connsiteY385" fmla="*/ 1232991 h 4253167"/>
              <a:gd name="connsiteX386" fmla="*/ 1489740 w 6265589"/>
              <a:gd name="connsiteY386" fmla="*/ 1376180 h 4253167"/>
              <a:gd name="connsiteX387" fmla="*/ 1396793 w 6265589"/>
              <a:gd name="connsiteY387" fmla="*/ 1426423 h 4253167"/>
              <a:gd name="connsiteX388" fmla="*/ 1271187 w 6265589"/>
              <a:gd name="connsiteY388" fmla="*/ 1406326 h 4253167"/>
              <a:gd name="connsiteX389" fmla="*/ 1168193 w 6265589"/>
              <a:gd name="connsiteY389" fmla="*/ 1466615 h 4253167"/>
              <a:gd name="connsiteX390" fmla="*/ 1050126 w 6265589"/>
              <a:gd name="connsiteY390" fmla="*/ 1599757 h 4253167"/>
              <a:gd name="connsiteX391" fmla="*/ 924521 w 6265589"/>
              <a:gd name="connsiteY391" fmla="*/ 1705264 h 4253167"/>
              <a:gd name="connsiteX392" fmla="*/ 839111 w 6265589"/>
              <a:gd name="connsiteY392" fmla="*/ 1793187 h 4253167"/>
              <a:gd name="connsiteX393" fmla="*/ 653215 w 6265589"/>
              <a:gd name="connsiteY393" fmla="*/ 1680143 h 4253167"/>
              <a:gd name="connsiteX394" fmla="*/ 527610 w 6265589"/>
              <a:gd name="connsiteY394" fmla="*/ 1690191 h 4253167"/>
              <a:gd name="connsiteX395" fmla="*/ 489930 w 6265589"/>
              <a:gd name="connsiteY395" fmla="*/ 1534442 h 4253167"/>
              <a:gd name="connsiteX396" fmla="*/ 329156 w 6265589"/>
              <a:gd name="connsiteY396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658050 w 6265589"/>
              <a:gd name="connsiteY385" fmla="*/ 1335987 h 4253167"/>
              <a:gd name="connsiteX386" fmla="*/ 1532446 w 6265589"/>
              <a:gd name="connsiteY386" fmla="*/ 1232991 h 4253167"/>
              <a:gd name="connsiteX387" fmla="*/ 1489740 w 6265589"/>
              <a:gd name="connsiteY387" fmla="*/ 1376180 h 4253167"/>
              <a:gd name="connsiteX388" fmla="*/ 1396793 w 6265589"/>
              <a:gd name="connsiteY388" fmla="*/ 1426423 h 4253167"/>
              <a:gd name="connsiteX389" fmla="*/ 1271187 w 6265589"/>
              <a:gd name="connsiteY389" fmla="*/ 1406326 h 4253167"/>
              <a:gd name="connsiteX390" fmla="*/ 1168193 w 6265589"/>
              <a:gd name="connsiteY390" fmla="*/ 1466615 h 4253167"/>
              <a:gd name="connsiteX391" fmla="*/ 1050126 w 6265589"/>
              <a:gd name="connsiteY391" fmla="*/ 1599757 h 4253167"/>
              <a:gd name="connsiteX392" fmla="*/ 924521 w 6265589"/>
              <a:gd name="connsiteY392" fmla="*/ 1705264 h 4253167"/>
              <a:gd name="connsiteX393" fmla="*/ 839111 w 6265589"/>
              <a:gd name="connsiteY393" fmla="*/ 1793187 h 4253167"/>
              <a:gd name="connsiteX394" fmla="*/ 653215 w 6265589"/>
              <a:gd name="connsiteY394" fmla="*/ 1680143 h 4253167"/>
              <a:gd name="connsiteX395" fmla="*/ 527610 w 6265589"/>
              <a:gd name="connsiteY395" fmla="*/ 1690191 h 4253167"/>
              <a:gd name="connsiteX396" fmla="*/ 489930 w 6265589"/>
              <a:gd name="connsiteY396" fmla="*/ 1534442 h 4253167"/>
              <a:gd name="connsiteX397" fmla="*/ 329156 w 6265589"/>
              <a:gd name="connsiteY397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597760 w 6265589"/>
              <a:gd name="connsiteY385" fmla="*/ 1167677 h 4253167"/>
              <a:gd name="connsiteX386" fmla="*/ 1532446 w 6265589"/>
              <a:gd name="connsiteY386" fmla="*/ 1232991 h 4253167"/>
              <a:gd name="connsiteX387" fmla="*/ 1489740 w 6265589"/>
              <a:gd name="connsiteY387" fmla="*/ 1376180 h 4253167"/>
              <a:gd name="connsiteX388" fmla="*/ 1396793 w 6265589"/>
              <a:gd name="connsiteY388" fmla="*/ 1426423 h 4253167"/>
              <a:gd name="connsiteX389" fmla="*/ 1271187 w 6265589"/>
              <a:gd name="connsiteY389" fmla="*/ 1406326 h 4253167"/>
              <a:gd name="connsiteX390" fmla="*/ 1168193 w 6265589"/>
              <a:gd name="connsiteY390" fmla="*/ 1466615 h 4253167"/>
              <a:gd name="connsiteX391" fmla="*/ 1050126 w 6265589"/>
              <a:gd name="connsiteY391" fmla="*/ 1599757 h 4253167"/>
              <a:gd name="connsiteX392" fmla="*/ 924521 w 6265589"/>
              <a:gd name="connsiteY392" fmla="*/ 1705264 h 4253167"/>
              <a:gd name="connsiteX393" fmla="*/ 839111 w 6265589"/>
              <a:gd name="connsiteY393" fmla="*/ 1793187 h 4253167"/>
              <a:gd name="connsiteX394" fmla="*/ 653215 w 6265589"/>
              <a:gd name="connsiteY394" fmla="*/ 1680143 h 4253167"/>
              <a:gd name="connsiteX395" fmla="*/ 527610 w 6265589"/>
              <a:gd name="connsiteY395" fmla="*/ 1690191 h 4253167"/>
              <a:gd name="connsiteX396" fmla="*/ 489930 w 6265589"/>
              <a:gd name="connsiteY396" fmla="*/ 1534442 h 4253167"/>
              <a:gd name="connsiteX397" fmla="*/ 329156 w 6265589"/>
              <a:gd name="connsiteY397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871578 w 6265589"/>
              <a:gd name="connsiteY385" fmla="*/ 1428934 h 4253167"/>
              <a:gd name="connsiteX386" fmla="*/ 1597760 w 6265589"/>
              <a:gd name="connsiteY386" fmla="*/ 1167677 h 4253167"/>
              <a:gd name="connsiteX387" fmla="*/ 1532446 w 6265589"/>
              <a:gd name="connsiteY387" fmla="*/ 1232991 h 4253167"/>
              <a:gd name="connsiteX388" fmla="*/ 1489740 w 6265589"/>
              <a:gd name="connsiteY388" fmla="*/ 1376180 h 4253167"/>
              <a:gd name="connsiteX389" fmla="*/ 1396793 w 6265589"/>
              <a:gd name="connsiteY389" fmla="*/ 1426423 h 4253167"/>
              <a:gd name="connsiteX390" fmla="*/ 1271187 w 6265589"/>
              <a:gd name="connsiteY390" fmla="*/ 1406326 h 4253167"/>
              <a:gd name="connsiteX391" fmla="*/ 1168193 w 6265589"/>
              <a:gd name="connsiteY391" fmla="*/ 1466615 h 4253167"/>
              <a:gd name="connsiteX392" fmla="*/ 1050126 w 6265589"/>
              <a:gd name="connsiteY392" fmla="*/ 1599757 h 4253167"/>
              <a:gd name="connsiteX393" fmla="*/ 924521 w 6265589"/>
              <a:gd name="connsiteY393" fmla="*/ 1705264 h 4253167"/>
              <a:gd name="connsiteX394" fmla="*/ 839111 w 6265589"/>
              <a:gd name="connsiteY394" fmla="*/ 1793187 h 4253167"/>
              <a:gd name="connsiteX395" fmla="*/ 653215 w 6265589"/>
              <a:gd name="connsiteY395" fmla="*/ 1680143 h 4253167"/>
              <a:gd name="connsiteX396" fmla="*/ 527610 w 6265589"/>
              <a:gd name="connsiteY396" fmla="*/ 1690191 h 4253167"/>
              <a:gd name="connsiteX397" fmla="*/ 489930 w 6265589"/>
              <a:gd name="connsiteY397" fmla="*/ 1534442 h 4253167"/>
              <a:gd name="connsiteX398" fmla="*/ 329156 w 6265589"/>
              <a:gd name="connsiteY398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740950 w 6265589"/>
              <a:gd name="connsiteY385" fmla="*/ 1328450 h 4253167"/>
              <a:gd name="connsiteX386" fmla="*/ 1597760 w 6265589"/>
              <a:gd name="connsiteY386" fmla="*/ 1167677 h 4253167"/>
              <a:gd name="connsiteX387" fmla="*/ 1532446 w 6265589"/>
              <a:gd name="connsiteY387" fmla="*/ 1232991 h 4253167"/>
              <a:gd name="connsiteX388" fmla="*/ 1489740 w 6265589"/>
              <a:gd name="connsiteY388" fmla="*/ 1376180 h 4253167"/>
              <a:gd name="connsiteX389" fmla="*/ 1396793 w 6265589"/>
              <a:gd name="connsiteY389" fmla="*/ 1426423 h 4253167"/>
              <a:gd name="connsiteX390" fmla="*/ 1271187 w 6265589"/>
              <a:gd name="connsiteY390" fmla="*/ 1406326 h 4253167"/>
              <a:gd name="connsiteX391" fmla="*/ 1168193 w 6265589"/>
              <a:gd name="connsiteY391" fmla="*/ 1466615 h 4253167"/>
              <a:gd name="connsiteX392" fmla="*/ 1050126 w 6265589"/>
              <a:gd name="connsiteY392" fmla="*/ 1599757 h 4253167"/>
              <a:gd name="connsiteX393" fmla="*/ 924521 w 6265589"/>
              <a:gd name="connsiteY393" fmla="*/ 1705264 h 4253167"/>
              <a:gd name="connsiteX394" fmla="*/ 839111 w 6265589"/>
              <a:gd name="connsiteY394" fmla="*/ 1793187 h 4253167"/>
              <a:gd name="connsiteX395" fmla="*/ 653215 w 6265589"/>
              <a:gd name="connsiteY395" fmla="*/ 1680143 h 4253167"/>
              <a:gd name="connsiteX396" fmla="*/ 527610 w 6265589"/>
              <a:gd name="connsiteY396" fmla="*/ 1690191 h 4253167"/>
              <a:gd name="connsiteX397" fmla="*/ 489930 w 6265589"/>
              <a:gd name="connsiteY397" fmla="*/ 1534442 h 4253167"/>
              <a:gd name="connsiteX398" fmla="*/ 329156 w 6265589"/>
              <a:gd name="connsiteY398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022303 w 6265589"/>
              <a:gd name="connsiteY385" fmla="*/ 1592220 h 4253167"/>
              <a:gd name="connsiteX386" fmla="*/ 1740950 w 6265589"/>
              <a:gd name="connsiteY386" fmla="*/ 1328450 h 4253167"/>
              <a:gd name="connsiteX387" fmla="*/ 1597760 w 6265589"/>
              <a:gd name="connsiteY387" fmla="*/ 1167677 h 4253167"/>
              <a:gd name="connsiteX388" fmla="*/ 1532446 w 6265589"/>
              <a:gd name="connsiteY388" fmla="*/ 1232991 h 4253167"/>
              <a:gd name="connsiteX389" fmla="*/ 1489740 w 6265589"/>
              <a:gd name="connsiteY389" fmla="*/ 1376180 h 4253167"/>
              <a:gd name="connsiteX390" fmla="*/ 1396793 w 6265589"/>
              <a:gd name="connsiteY390" fmla="*/ 1426423 h 4253167"/>
              <a:gd name="connsiteX391" fmla="*/ 1271187 w 6265589"/>
              <a:gd name="connsiteY391" fmla="*/ 1406326 h 4253167"/>
              <a:gd name="connsiteX392" fmla="*/ 1168193 w 6265589"/>
              <a:gd name="connsiteY392" fmla="*/ 1466615 h 4253167"/>
              <a:gd name="connsiteX393" fmla="*/ 1050126 w 6265589"/>
              <a:gd name="connsiteY393" fmla="*/ 1599757 h 4253167"/>
              <a:gd name="connsiteX394" fmla="*/ 924521 w 6265589"/>
              <a:gd name="connsiteY394" fmla="*/ 1705264 h 4253167"/>
              <a:gd name="connsiteX395" fmla="*/ 839111 w 6265589"/>
              <a:gd name="connsiteY395" fmla="*/ 1793187 h 4253167"/>
              <a:gd name="connsiteX396" fmla="*/ 653215 w 6265589"/>
              <a:gd name="connsiteY396" fmla="*/ 1680143 h 4253167"/>
              <a:gd name="connsiteX397" fmla="*/ 527610 w 6265589"/>
              <a:gd name="connsiteY397" fmla="*/ 1690191 h 4253167"/>
              <a:gd name="connsiteX398" fmla="*/ 489930 w 6265589"/>
              <a:gd name="connsiteY398" fmla="*/ 1534442 h 4253167"/>
              <a:gd name="connsiteX399" fmla="*/ 329156 w 6265589"/>
              <a:gd name="connsiteY399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1916796 w 6265589"/>
              <a:gd name="connsiteY385" fmla="*/ 1273185 h 4253167"/>
              <a:gd name="connsiteX386" fmla="*/ 1740950 w 6265589"/>
              <a:gd name="connsiteY386" fmla="*/ 1328450 h 4253167"/>
              <a:gd name="connsiteX387" fmla="*/ 1597760 w 6265589"/>
              <a:gd name="connsiteY387" fmla="*/ 1167677 h 4253167"/>
              <a:gd name="connsiteX388" fmla="*/ 1532446 w 6265589"/>
              <a:gd name="connsiteY388" fmla="*/ 1232991 h 4253167"/>
              <a:gd name="connsiteX389" fmla="*/ 1489740 w 6265589"/>
              <a:gd name="connsiteY389" fmla="*/ 1376180 h 4253167"/>
              <a:gd name="connsiteX390" fmla="*/ 1396793 w 6265589"/>
              <a:gd name="connsiteY390" fmla="*/ 1426423 h 4253167"/>
              <a:gd name="connsiteX391" fmla="*/ 1271187 w 6265589"/>
              <a:gd name="connsiteY391" fmla="*/ 1406326 h 4253167"/>
              <a:gd name="connsiteX392" fmla="*/ 1168193 w 6265589"/>
              <a:gd name="connsiteY392" fmla="*/ 1466615 h 4253167"/>
              <a:gd name="connsiteX393" fmla="*/ 1050126 w 6265589"/>
              <a:gd name="connsiteY393" fmla="*/ 1599757 h 4253167"/>
              <a:gd name="connsiteX394" fmla="*/ 924521 w 6265589"/>
              <a:gd name="connsiteY394" fmla="*/ 1705264 h 4253167"/>
              <a:gd name="connsiteX395" fmla="*/ 839111 w 6265589"/>
              <a:gd name="connsiteY395" fmla="*/ 1793187 h 4253167"/>
              <a:gd name="connsiteX396" fmla="*/ 653215 w 6265589"/>
              <a:gd name="connsiteY396" fmla="*/ 1680143 h 4253167"/>
              <a:gd name="connsiteX397" fmla="*/ 527610 w 6265589"/>
              <a:gd name="connsiteY397" fmla="*/ 1690191 h 4253167"/>
              <a:gd name="connsiteX398" fmla="*/ 489930 w 6265589"/>
              <a:gd name="connsiteY398" fmla="*/ 1534442 h 4253167"/>
              <a:gd name="connsiteX399" fmla="*/ 329156 w 6265589"/>
              <a:gd name="connsiteY399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067521 w 6265589"/>
              <a:gd name="connsiteY385" fmla="*/ 1499273 h 4253167"/>
              <a:gd name="connsiteX386" fmla="*/ 1916796 w 6265589"/>
              <a:gd name="connsiteY386" fmla="*/ 1273185 h 4253167"/>
              <a:gd name="connsiteX387" fmla="*/ 1740950 w 6265589"/>
              <a:gd name="connsiteY387" fmla="*/ 1328450 h 4253167"/>
              <a:gd name="connsiteX388" fmla="*/ 1597760 w 6265589"/>
              <a:gd name="connsiteY388" fmla="*/ 1167677 h 4253167"/>
              <a:gd name="connsiteX389" fmla="*/ 1532446 w 6265589"/>
              <a:gd name="connsiteY389" fmla="*/ 1232991 h 4253167"/>
              <a:gd name="connsiteX390" fmla="*/ 1489740 w 6265589"/>
              <a:gd name="connsiteY390" fmla="*/ 1376180 h 4253167"/>
              <a:gd name="connsiteX391" fmla="*/ 1396793 w 6265589"/>
              <a:gd name="connsiteY391" fmla="*/ 1426423 h 4253167"/>
              <a:gd name="connsiteX392" fmla="*/ 1271187 w 6265589"/>
              <a:gd name="connsiteY392" fmla="*/ 1406326 h 4253167"/>
              <a:gd name="connsiteX393" fmla="*/ 1168193 w 6265589"/>
              <a:gd name="connsiteY393" fmla="*/ 1466615 h 4253167"/>
              <a:gd name="connsiteX394" fmla="*/ 1050126 w 6265589"/>
              <a:gd name="connsiteY394" fmla="*/ 1599757 h 4253167"/>
              <a:gd name="connsiteX395" fmla="*/ 924521 w 6265589"/>
              <a:gd name="connsiteY395" fmla="*/ 1705264 h 4253167"/>
              <a:gd name="connsiteX396" fmla="*/ 839111 w 6265589"/>
              <a:gd name="connsiteY396" fmla="*/ 1793187 h 4253167"/>
              <a:gd name="connsiteX397" fmla="*/ 653215 w 6265589"/>
              <a:gd name="connsiteY397" fmla="*/ 1680143 h 4253167"/>
              <a:gd name="connsiteX398" fmla="*/ 527610 w 6265589"/>
              <a:gd name="connsiteY398" fmla="*/ 1690191 h 4253167"/>
              <a:gd name="connsiteX399" fmla="*/ 489930 w 6265589"/>
              <a:gd name="connsiteY399" fmla="*/ 1534442 h 4253167"/>
              <a:gd name="connsiteX400" fmla="*/ 329156 w 6265589"/>
              <a:gd name="connsiteY400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042400 w 6265589"/>
              <a:gd name="connsiteY385" fmla="*/ 1230480 h 4253167"/>
              <a:gd name="connsiteX386" fmla="*/ 1916796 w 6265589"/>
              <a:gd name="connsiteY386" fmla="*/ 1273185 h 4253167"/>
              <a:gd name="connsiteX387" fmla="*/ 1740950 w 6265589"/>
              <a:gd name="connsiteY387" fmla="*/ 1328450 h 4253167"/>
              <a:gd name="connsiteX388" fmla="*/ 1597760 w 6265589"/>
              <a:gd name="connsiteY388" fmla="*/ 1167677 h 4253167"/>
              <a:gd name="connsiteX389" fmla="*/ 1532446 w 6265589"/>
              <a:gd name="connsiteY389" fmla="*/ 1232991 h 4253167"/>
              <a:gd name="connsiteX390" fmla="*/ 1489740 w 6265589"/>
              <a:gd name="connsiteY390" fmla="*/ 1376180 h 4253167"/>
              <a:gd name="connsiteX391" fmla="*/ 1396793 w 6265589"/>
              <a:gd name="connsiteY391" fmla="*/ 1426423 h 4253167"/>
              <a:gd name="connsiteX392" fmla="*/ 1271187 w 6265589"/>
              <a:gd name="connsiteY392" fmla="*/ 1406326 h 4253167"/>
              <a:gd name="connsiteX393" fmla="*/ 1168193 w 6265589"/>
              <a:gd name="connsiteY393" fmla="*/ 1466615 h 4253167"/>
              <a:gd name="connsiteX394" fmla="*/ 1050126 w 6265589"/>
              <a:gd name="connsiteY394" fmla="*/ 1599757 h 4253167"/>
              <a:gd name="connsiteX395" fmla="*/ 924521 w 6265589"/>
              <a:gd name="connsiteY395" fmla="*/ 1705264 h 4253167"/>
              <a:gd name="connsiteX396" fmla="*/ 839111 w 6265589"/>
              <a:gd name="connsiteY396" fmla="*/ 1793187 h 4253167"/>
              <a:gd name="connsiteX397" fmla="*/ 653215 w 6265589"/>
              <a:gd name="connsiteY397" fmla="*/ 1680143 h 4253167"/>
              <a:gd name="connsiteX398" fmla="*/ 527610 w 6265589"/>
              <a:gd name="connsiteY398" fmla="*/ 1690191 h 4253167"/>
              <a:gd name="connsiteX399" fmla="*/ 489930 w 6265589"/>
              <a:gd name="connsiteY399" fmla="*/ 1534442 h 4253167"/>
              <a:gd name="connsiteX400" fmla="*/ 329156 w 6265589"/>
              <a:gd name="connsiteY400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173028 w 6265589"/>
              <a:gd name="connsiteY385" fmla="*/ 1539466 h 4253167"/>
              <a:gd name="connsiteX386" fmla="*/ 2042400 w 6265589"/>
              <a:gd name="connsiteY386" fmla="*/ 1230480 h 4253167"/>
              <a:gd name="connsiteX387" fmla="*/ 1916796 w 6265589"/>
              <a:gd name="connsiteY387" fmla="*/ 1273185 h 4253167"/>
              <a:gd name="connsiteX388" fmla="*/ 1740950 w 6265589"/>
              <a:gd name="connsiteY388" fmla="*/ 1328450 h 4253167"/>
              <a:gd name="connsiteX389" fmla="*/ 1597760 w 6265589"/>
              <a:gd name="connsiteY389" fmla="*/ 1167677 h 4253167"/>
              <a:gd name="connsiteX390" fmla="*/ 1532446 w 6265589"/>
              <a:gd name="connsiteY390" fmla="*/ 1232991 h 4253167"/>
              <a:gd name="connsiteX391" fmla="*/ 1489740 w 6265589"/>
              <a:gd name="connsiteY391" fmla="*/ 1376180 h 4253167"/>
              <a:gd name="connsiteX392" fmla="*/ 1396793 w 6265589"/>
              <a:gd name="connsiteY392" fmla="*/ 1426423 h 4253167"/>
              <a:gd name="connsiteX393" fmla="*/ 1271187 w 6265589"/>
              <a:gd name="connsiteY393" fmla="*/ 1406326 h 4253167"/>
              <a:gd name="connsiteX394" fmla="*/ 1168193 w 6265589"/>
              <a:gd name="connsiteY394" fmla="*/ 1466615 h 4253167"/>
              <a:gd name="connsiteX395" fmla="*/ 1050126 w 6265589"/>
              <a:gd name="connsiteY395" fmla="*/ 1599757 h 4253167"/>
              <a:gd name="connsiteX396" fmla="*/ 924521 w 6265589"/>
              <a:gd name="connsiteY396" fmla="*/ 1705264 h 4253167"/>
              <a:gd name="connsiteX397" fmla="*/ 839111 w 6265589"/>
              <a:gd name="connsiteY397" fmla="*/ 1793187 h 4253167"/>
              <a:gd name="connsiteX398" fmla="*/ 653215 w 6265589"/>
              <a:gd name="connsiteY398" fmla="*/ 1680143 h 4253167"/>
              <a:gd name="connsiteX399" fmla="*/ 527610 w 6265589"/>
              <a:gd name="connsiteY399" fmla="*/ 1690191 h 4253167"/>
              <a:gd name="connsiteX400" fmla="*/ 489930 w 6265589"/>
              <a:gd name="connsiteY400" fmla="*/ 1534442 h 4253167"/>
              <a:gd name="connsiteX401" fmla="*/ 329156 w 6265589"/>
              <a:gd name="connsiteY401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107714 w 6265589"/>
              <a:gd name="connsiteY385" fmla="*/ 1295793 h 4253167"/>
              <a:gd name="connsiteX386" fmla="*/ 2042400 w 6265589"/>
              <a:gd name="connsiteY386" fmla="*/ 1230480 h 4253167"/>
              <a:gd name="connsiteX387" fmla="*/ 1916796 w 6265589"/>
              <a:gd name="connsiteY387" fmla="*/ 1273185 h 4253167"/>
              <a:gd name="connsiteX388" fmla="*/ 1740950 w 6265589"/>
              <a:gd name="connsiteY388" fmla="*/ 1328450 h 4253167"/>
              <a:gd name="connsiteX389" fmla="*/ 1597760 w 6265589"/>
              <a:gd name="connsiteY389" fmla="*/ 1167677 h 4253167"/>
              <a:gd name="connsiteX390" fmla="*/ 1532446 w 6265589"/>
              <a:gd name="connsiteY390" fmla="*/ 1232991 h 4253167"/>
              <a:gd name="connsiteX391" fmla="*/ 1489740 w 6265589"/>
              <a:gd name="connsiteY391" fmla="*/ 1376180 h 4253167"/>
              <a:gd name="connsiteX392" fmla="*/ 1396793 w 6265589"/>
              <a:gd name="connsiteY392" fmla="*/ 1426423 h 4253167"/>
              <a:gd name="connsiteX393" fmla="*/ 1271187 w 6265589"/>
              <a:gd name="connsiteY393" fmla="*/ 1406326 h 4253167"/>
              <a:gd name="connsiteX394" fmla="*/ 1168193 w 6265589"/>
              <a:gd name="connsiteY394" fmla="*/ 1466615 h 4253167"/>
              <a:gd name="connsiteX395" fmla="*/ 1050126 w 6265589"/>
              <a:gd name="connsiteY395" fmla="*/ 1599757 h 4253167"/>
              <a:gd name="connsiteX396" fmla="*/ 924521 w 6265589"/>
              <a:gd name="connsiteY396" fmla="*/ 1705264 h 4253167"/>
              <a:gd name="connsiteX397" fmla="*/ 839111 w 6265589"/>
              <a:gd name="connsiteY397" fmla="*/ 1793187 h 4253167"/>
              <a:gd name="connsiteX398" fmla="*/ 653215 w 6265589"/>
              <a:gd name="connsiteY398" fmla="*/ 1680143 h 4253167"/>
              <a:gd name="connsiteX399" fmla="*/ 527610 w 6265589"/>
              <a:gd name="connsiteY399" fmla="*/ 1690191 h 4253167"/>
              <a:gd name="connsiteX400" fmla="*/ 489930 w 6265589"/>
              <a:gd name="connsiteY400" fmla="*/ 1534442 h 4253167"/>
              <a:gd name="connsiteX401" fmla="*/ 329156 w 6265589"/>
              <a:gd name="connsiteY401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200661 w 6265589"/>
              <a:gd name="connsiteY385" fmla="*/ 1567099 h 4253167"/>
              <a:gd name="connsiteX386" fmla="*/ 2107714 w 6265589"/>
              <a:gd name="connsiteY386" fmla="*/ 1295793 h 4253167"/>
              <a:gd name="connsiteX387" fmla="*/ 2042400 w 6265589"/>
              <a:gd name="connsiteY387" fmla="*/ 1230480 h 4253167"/>
              <a:gd name="connsiteX388" fmla="*/ 1916796 w 6265589"/>
              <a:gd name="connsiteY388" fmla="*/ 1273185 h 4253167"/>
              <a:gd name="connsiteX389" fmla="*/ 1740950 w 6265589"/>
              <a:gd name="connsiteY389" fmla="*/ 1328450 h 4253167"/>
              <a:gd name="connsiteX390" fmla="*/ 1597760 w 6265589"/>
              <a:gd name="connsiteY390" fmla="*/ 1167677 h 4253167"/>
              <a:gd name="connsiteX391" fmla="*/ 1532446 w 6265589"/>
              <a:gd name="connsiteY391" fmla="*/ 1232991 h 4253167"/>
              <a:gd name="connsiteX392" fmla="*/ 1489740 w 6265589"/>
              <a:gd name="connsiteY392" fmla="*/ 1376180 h 4253167"/>
              <a:gd name="connsiteX393" fmla="*/ 1396793 w 6265589"/>
              <a:gd name="connsiteY393" fmla="*/ 1426423 h 4253167"/>
              <a:gd name="connsiteX394" fmla="*/ 1271187 w 6265589"/>
              <a:gd name="connsiteY394" fmla="*/ 1406326 h 4253167"/>
              <a:gd name="connsiteX395" fmla="*/ 1168193 w 6265589"/>
              <a:gd name="connsiteY395" fmla="*/ 1466615 h 4253167"/>
              <a:gd name="connsiteX396" fmla="*/ 1050126 w 6265589"/>
              <a:gd name="connsiteY396" fmla="*/ 1599757 h 4253167"/>
              <a:gd name="connsiteX397" fmla="*/ 924521 w 6265589"/>
              <a:gd name="connsiteY397" fmla="*/ 1705264 h 4253167"/>
              <a:gd name="connsiteX398" fmla="*/ 839111 w 6265589"/>
              <a:gd name="connsiteY398" fmla="*/ 1793187 h 4253167"/>
              <a:gd name="connsiteX399" fmla="*/ 653215 w 6265589"/>
              <a:gd name="connsiteY399" fmla="*/ 1680143 h 4253167"/>
              <a:gd name="connsiteX400" fmla="*/ 527610 w 6265589"/>
              <a:gd name="connsiteY400" fmla="*/ 1690191 h 4253167"/>
              <a:gd name="connsiteX401" fmla="*/ 489930 w 6265589"/>
              <a:gd name="connsiteY401" fmla="*/ 1534442 h 4253167"/>
              <a:gd name="connsiteX402" fmla="*/ 329156 w 6265589"/>
              <a:gd name="connsiteY402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145395 w 6265589"/>
              <a:gd name="connsiteY385" fmla="*/ 1506809 h 4253167"/>
              <a:gd name="connsiteX386" fmla="*/ 2107714 w 6265589"/>
              <a:gd name="connsiteY386" fmla="*/ 1295793 h 4253167"/>
              <a:gd name="connsiteX387" fmla="*/ 2042400 w 6265589"/>
              <a:gd name="connsiteY387" fmla="*/ 1230480 h 4253167"/>
              <a:gd name="connsiteX388" fmla="*/ 1916796 w 6265589"/>
              <a:gd name="connsiteY388" fmla="*/ 1273185 h 4253167"/>
              <a:gd name="connsiteX389" fmla="*/ 1740950 w 6265589"/>
              <a:gd name="connsiteY389" fmla="*/ 1328450 h 4253167"/>
              <a:gd name="connsiteX390" fmla="*/ 1597760 w 6265589"/>
              <a:gd name="connsiteY390" fmla="*/ 1167677 h 4253167"/>
              <a:gd name="connsiteX391" fmla="*/ 1532446 w 6265589"/>
              <a:gd name="connsiteY391" fmla="*/ 1232991 h 4253167"/>
              <a:gd name="connsiteX392" fmla="*/ 1489740 w 6265589"/>
              <a:gd name="connsiteY392" fmla="*/ 1376180 h 4253167"/>
              <a:gd name="connsiteX393" fmla="*/ 1396793 w 6265589"/>
              <a:gd name="connsiteY393" fmla="*/ 1426423 h 4253167"/>
              <a:gd name="connsiteX394" fmla="*/ 1271187 w 6265589"/>
              <a:gd name="connsiteY394" fmla="*/ 1406326 h 4253167"/>
              <a:gd name="connsiteX395" fmla="*/ 1168193 w 6265589"/>
              <a:gd name="connsiteY395" fmla="*/ 1466615 h 4253167"/>
              <a:gd name="connsiteX396" fmla="*/ 1050126 w 6265589"/>
              <a:gd name="connsiteY396" fmla="*/ 1599757 h 4253167"/>
              <a:gd name="connsiteX397" fmla="*/ 924521 w 6265589"/>
              <a:gd name="connsiteY397" fmla="*/ 1705264 h 4253167"/>
              <a:gd name="connsiteX398" fmla="*/ 839111 w 6265589"/>
              <a:gd name="connsiteY398" fmla="*/ 1793187 h 4253167"/>
              <a:gd name="connsiteX399" fmla="*/ 653215 w 6265589"/>
              <a:gd name="connsiteY399" fmla="*/ 1680143 h 4253167"/>
              <a:gd name="connsiteX400" fmla="*/ 527610 w 6265589"/>
              <a:gd name="connsiteY400" fmla="*/ 1690191 h 4253167"/>
              <a:gd name="connsiteX401" fmla="*/ 489930 w 6265589"/>
              <a:gd name="connsiteY401" fmla="*/ 1534442 h 4253167"/>
              <a:gd name="connsiteX402" fmla="*/ 329156 w 6265589"/>
              <a:gd name="connsiteY402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238343 w 6265589"/>
              <a:gd name="connsiteY385" fmla="*/ 1730385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32446 w 6265589"/>
              <a:gd name="connsiteY392" fmla="*/ 1232991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281065 w 6265589"/>
              <a:gd name="connsiteY384" fmla="*/ 1818152 h 4253167"/>
              <a:gd name="connsiteX385" fmla="*/ 2303658 w 6265589"/>
              <a:gd name="connsiteY385" fmla="*/ 1707776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32446 w 6265589"/>
              <a:gd name="connsiteY392" fmla="*/ 1232991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94464 w 6265589"/>
              <a:gd name="connsiteY383" fmla="*/ 1936883 h 4253167"/>
              <a:gd name="connsiteX384" fmla="*/ 2366476 w 6265589"/>
              <a:gd name="connsiteY384" fmla="*/ 1785495 h 4253167"/>
              <a:gd name="connsiteX385" fmla="*/ 2303658 w 6265589"/>
              <a:gd name="connsiteY385" fmla="*/ 1707776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32446 w 6265589"/>
              <a:gd name="connsiteY392" fmla="*/ 1232991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54271 w 6265589"/>
              <a:gd name="connsiteY383" fmla="*/ 1911763 h 4253167"/>
              <a:gd name="connsiteX384" fmla="*/ 2366476 w 6265589"/>
              <a:gd name="connsiteY384" fmla="*/ 1785495 h 4253167"/>
              <a:gd name="connsiteX385" fmla="*/ 2303658 w 6265589"/>
              <a:gd name="connsiteY385" fmla="*/ 1707776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32446 w 6265589"/>
              <a:gd name="connsiteY392" fmla="*/ 1232991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  <a:gd name="connsiteX0" fmla="*/ 325351 w 6265589"/>
              <a:gd name="connsiteY0" fmla="*/ 1368238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54271 w 6265589"/>
              <a:gd name="connsiteY383" fmla="*/ 1911763 h 4253167"/>
              <a:gd name="connsiteX384" fmla="*/ 2366476 w 6265589"/>
              <a:gd name="connsiteY384" fmla="*/ 1785495 h 4253167"/>
              <a:gd name="connsiteX385" fmla="*/ 2303658 w 6265589"/>
              <a:gd name="connsiteY385" fmla="*/ 1707776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32446 w 6265589"/>
              <a:gd name="connsiteY392" fmla="*/ 1232991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  <a:gd name="connsiteX404" fmla="*/ 325351 w 6265589"/>
              <a:gd name="connsiteY404" fmla="*/ 1368238 h 4253167"/>
              <a:gd name="connsiteX0" fmla="*/ 212307 w 6265589"/>
              <a:gd name="connsiteY0" fmla="*/ 1531524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54271 w 6265589"/>
              <a:gd name="connsiteY383" fmla="*/ 1911763 h 4253167"/>
              <a:gd name="connsiteX384" fmla="*/ 2366476 w 6265589"/>
              <a:gd name="connsiteY384" fmla="*/ 1785495 h 4253167"/>
              <a:gd name="connsiteX385" fmla="*/ 2303658 w 6265589"/>
              <a:gd name="connsiteY385" fmla="*/ 1707776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32446 w 6265589"/>
              <a:gd name="connsiteY392" fmla="*/ 1232991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  <a:gd name="connsiteX404" fmla="*/ 212307 w 6265589"/>
              <a:gd name="connsiteY404" fmla="*/ 1531524 h 4253167"/>
              <a:gd name="connsiteX0" fmla="*/ 329156 w 6265589"/>
              <a:gd name="connsiteY0" fmla="*/ 1368645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54271 w 6265589"/>
              <a:gd name="connsiteY383" fmla="*/ 1911763 h 4253167"/>
              <a:gd name="connsiteX384" fmla="*/ 2366476 w 6265589"/>
              <a:gd name="connsiteY384" fmla="*/ 1785495 h 4253167"/>
              <a:gd name="connsiteX385" fmla="*/ 2303658 w 6265589"/>
              <a:gd name="connsiteY385" fmla="*/ 1707776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32446 w 6265589"/>
              <a:gd name="connsiteY392" fmla="*/ 1232991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  <a:gd name="connsiteX0" fmla="*/ 329156 w 6265589"/>
              <a:gd name="connsiteY0" fmla="*/ 1368645 h 4253167"/>
              <a:gd name="connsiteX1" fmla="*/ 365692 w 6265589"/>
              <a:gd name="connsiteY1" fmla="*/ 1290917 h 4253167"/>
              <a:gd name="connsiteX2" fmla="*/ 409395 w 6265589"/>
              <a:gd name="connsiteY2" fmla="*/ 1260661 h 4253167"/>
              <a:gd name="connsiteX3" fmla="*/ 369054 w 6265589"/>
              <a:gd name="connsiteY3" fmla="*/ 1166532 h 4253167"/>
              <a:gd name="connsiteX4" fmla="*/ 486715 w 6265589"/>
              <a:gd name="connsiteY4" fmla="*/ 1055594 h 4253167"/>
              <a:gd name="connsiteX5" fmla="*/ 557312 w 6265589"/>
              <a:gd name="connsiteY5" fmla="*/ 1005167 h 4253167"/>
              <a:gd name="connsiteX6" fmla="*/ 597654 w 6265589"/>
              <a:gd name="connsiteY6" fmla="*/ 806823 h 4253167"/>
              <a:gd name="connsiteX7" fmla="*/ 644718 w 6265589"/>
              <a:gd name="connsiteY7" fmla="*/ 699247 h 4253167"/>
              <a:gd name="connsiteX8" fmla="*/ 674974 w 6265589"/>
              <a:gd name="connsiteY8" fmla="*/ 679076 h 4253167"/>
              <a:gd name="connsiteX9" fmla="*/ 755657 w 6265589"/>
              <a:gd name="connsiteY9" fmla="*/ 692523 h 4253167"/>
              <a:gd name="connsiteX10" fmla="*/ 836339 w 6265589"/>
              <a:gd name="connsiteY10" fmla="*/ 692523 h 4253167"/>
              <a:gd name="connsiteX11" fmla="*/ 930468 w 6265589"/>
              <a:gd name="connsiteY11" fmla="*/ 763120 h 4253167"/>
              <a:gd name="connsiteX12" fmla="*/ 980895 w 6265589"/>
              <a:gd name="connsiteY12" fmla="*/ 830355 h 4253167"/>
              <a:gd name="connsiteX13" fmla="*/ 1064939 w 6265589"/>
              <a:gd name="connsiteY13" fmla="*/ 853888 h 4253167"/>
              <a:gd name="connsiteX14" fmla="*/ 1118727 w 6265589"/>
              <a:gd name="connsiteY14" fmla="*/ 894229 h 4253167"/>
              <a:gd name="connsiteX15" fmla="*/ 1155707 w 6265589"/>
              <a:gd name="connsiteY15" fmla="*/ 927847 h 4253167"/>
              <a:gd name="connsiteX16" fmla="*/ 1253198 w 6265589"/>
              <a:gd name="connsiteY16" fmla="*/ 800100 h 4253167"/>
              <a:gd name="connsiteX17" fmla="*/ 1306986 w 6265589"/>
              <a:gd name="connsiteY17" fmla="*/ 722779 h 4253167"/>
              <a:gd name="connsiteX18" fmla="*/ 1320433 w 6265589"/>
              <a:gd name="connsiteY18" fmla="*/ 635373 h 4253167"/>
              <a:gd name="connsiteX19" fmla="*/ 1320433 w 6265589"/>
              <a:gd name="connsiteY19" fmla="*/ 581585 h 4253167"/>
              <a:gd name="connsiteX20" fmla="*/ 1293539 w 6265589"/>
              <a:gd name="connsiteY20" fmla="*/ 541244 h 4253167"/>
              <a:gd name="connsiteX21" fmla="*/ 1253198 w 6265589"/>
              <a:gd name="connsiteY21" fmla="*/ 510988 h 4253167"/>
              <a:gd name="connsiteX22" fmla="*/ 1239751 w 6265589"/>
              <a:gd name="connsiteY22" fmla="*/ 474008 h 4253167"/>
              <a:gd name="connsiteX23" fmla="*/ 1202771 w 6265589"/>
              <a:gd name="connsiteY23" fmla="*/ 410135 h 4253167"/>
              <a:gd name="connsiteX24" fmla="*/ 1212857 w 6265589"/>
              <a:gd name="connsiteY24" fmla="*/ 336176 h 4253167"/>
              <a:gd name="connsiteX25" fmla="*/ 1219580 w 6265589"/>
              <a:gd name="connsiteY25" fmla="*/ 265579 h 4253167"/>
              <a:gd name="connsiteX26" fmla="*/ 1323795 w 6265589"/>
              <a:gd name="connsiteY26" fmla="*/ 262217 h 4253167"/>
              <a:gd name="connsiteX27" fmla="*/ 1384307 w 6265589"/>
              <a:gd name="connsiteY27" fmla="*/ 262217 h 4253167"/>
              <a:gd name="connsiteX28" fmla="*/ 1421286 w 6265589"/>
              <a:gd name="connsiteY28" fmla="*/ 285750 h 4253167"/>
              <a:gd name="connsiteX29" fmla="*/ 1458265 w 6265589"/>
              <a:gd name="connsiteY29" fmla="*/ 322729 h 4253167"/>
              <a:gd name="connsiteX30" fmla="*/ 1498607 w 6265589"/>
              <a:gd name="connsiteY30" fmla="*/ 221876 h 4253167"/>
              <a:gd name="connsiteX31" fmla="*/ 1582651 w 6265589"/>
              <a:gd name="connsiteY31" fmla="*/ 221876 h 4253167"/>
              <a:gd name="connsiteX32" fmla="*/ 1616268 w 6265589"/>
              <a:gd name="connsiteY32" fmla="*/ 279026 h 4253167"/>
              <a:gd name="connsiteX33" fmla="*/ 1686865 w 6265589"/>
              <a:gd name="connsiteY33" fmla="*/ 279026 h 4253167"/>
              <a:gd name="connsiteX34" fmla="*/ 1780995 w 6265589"/>
              <a:gd name="connsiteY34" fmla="*/ 215152 h 4253167"/>
              <a:gd name="connsiteX35" fmla="*/ 1824698 w 6265589"/>
              <a:gd name="connsiteY35" fmla="*/ 178173 h 4253167"/>
              <a:gd name="connsiteX36" fmla="*/ 1928912 w 6265589"/>
              <a:gd name="connsiteY36" fmla="*/ 174811 h 4253167"/>
              <a:gd name="connsiteX37" fmla="*/ 1996148 w 6265589"/>
              <a:gd name="connsiteY37" fmla="*/ 137832 h 4253167"/>
              <a:gd name="connsiteX38" fmla="*/ 2033127 w 6265589"/>
              <a:gd name="connsiteY38" fmla="*/ 137832 h 4253167"/>
              <a:gd name="connsiteX39" fmla="*/ 2056660 w 6265589"/>
              <a:gd name="connsiteY39" fmla="*/ 127747 h 4253167"/>
              <a:gd name="connsiteX40" fmla="*/ 2120533 w 6265589"/>
              <a:gd name="connsiteY40" fmla="*/ 73958 h 4253167"/>
              <a:gd name="connsiteX41" fmla="*/ 2157512 w 6265589"/>
              <a:gd name="connsiteY41" fmla="*/ 30255 h 4253167"/>
              <a:gd name="connsiteX42" fmla="*/ 2278536 w 6265589"/>
              <a:gd name="connsiteY42" fmla="*/ 20170 h 4253167"/>
              <a:gd name="connsiteX43" fmla="*/ 2386112 w 6265589"/>
              <a:gd name="connsiteY43" fmla="*/ 0 h 4253167"/>
              <a:gd name="connsiteX44" fmla="*/ 2446624 w 6265589"/>
              <a:gd name="connsiteY44" fmla="*/ 80682 h 4253167"/>
              <a:gd name="connsiteX45" fmla="*/ 2540754 w 6265589"/>
              <a:gd name="connsiteY45" fmla="*/ 171450 h 4253167"/>
              <a:gd name="connsiteX46" fmla="*/ 2651692 w 6265589"/>
              <a:gd name="connsiteY46" fmla="*/ 279026 h 4253167"/>
              <a:gd name="connsiteX47" fmla="*/ 2702118 w 6265589"/>
              <a:gd name="connsiteY47" fmla="*/ 366432 h 4253167"/>
              <a:gd name="connsiteX48" fmla="*/ 2839951 w 6265589"/>
              <a:gd name="connsiteY48" fmla="*/ 356347 h 4253167"/>
              <a:gd name="connsiteX49" fmla="*/ 2887015 w 6265589"/>
              <a:gd name="connsiteY49" fmla="*/ 504264 h 4253167"/>
              <a:gd name="connsiteX50" fmla="*/ 2947527 w 6265589"/>
              <a:gd name="connsiteY50" fmla="*/ 608479 h 4253167"/>
              <a:gd name="connsiteX51" fmla="*/ 3028210 w 6265589"/>
              <a:gd name="connsiteY51" fmla="*/ 652182 h 4253167"/>
              <a:gd name="connsiteX52" fmla="*/ 3162680 w 6265589"/>
              <a:gd name="connsiteY52" fmla="*/ 695885 h 4253167"/>
              <a:gd name="connsiteX53" fmla="*/ 3216468 w 6265589"/>
              <a:gd name="connsiteY53" fmla="*/ 716055 h 4253167"/>
              <a:gd name="connsiteX54" fmla="*/ 3280342 w 6265589"/>
              <a:gd name="connsiteY54" fmla="*/ 742950 h 4253167"/>
              <a:gd name="connsiteX55" fmla="*/ 3354301 w 6265589"/>
              <a:gd name="connsiteY55" fmla="*/ 689161 h 4253167"/>
              <a:gd name="connsiteX56" fmla="*/ 3482048 w 6265589"/>
              <a:gd name="connsiteY56" fmla="*/ 803461 h 4253167"/>
              <a:gd name="connsiteX57" fmla="*/ 3562730 w 6265589"/>
              <a:gd name="connsiteY57" fmla="*/ 880782 h 4253167"/>
              <a:gd name="connsiteX58" fmla="*/ 3643412 w 6265589"/>
              <a:gd name="connsiteY58" fmla="*/ 1008529 h 4253167"/>
              <a:gd name="connsiteX59" fmla="*/ 3720733 w 6265589"/>
              <a:gd name="connsiteY59" fmla="*/ 1186702 h 4253167"/>
              <a:gd name="connsiteX60" fmla="*/ 3764436 w 6265589"/>
              <a:gd name="connsiteY60" fmla="*/ 1290917 h 4253167"/>
              <a:gd name="connsiteX61" fmla="*/ 3761074 w 6265589"/>
              <a:gd name="connsiteY61" fmla="*/ 1405217 h 4253167"/>
              <a:gd name="connsiteX62" fmla="*/ 3868651 w 6265589"/>
              <a:gd name="connsiteY62" fmla="*/ 1475814 h 4253167"/>
              <a:gd name="connsiteX63" fmla="*/ 3915715 w 6265589"/>
              <a:gd name="connsiteY63" fmla="*/ 1506070 h 4253167"/>
              <a:gd name="connsiteX64" fmla="*/ 3895545 w 6265589"/>
              <a:gd name="connsiteY64" fmla="*/ 1563220 h 4253167"/>
              <a:gd name="connsiteX65" fmla="*/ 3885460 w 6265589"/>
              <a:gd name="connsiteY65" fmla="*/ 1623732 h 4253167"/>
              <a:gd name="connsiteX66" fmla="*/ 3848480 w 6265589"/>
              <a:gd name="connsiteY66" fmla="*/ 1667435 h 4253167"/>
              <a:gd name="connsiteX67" fmla="*/ 3811501 w 6265589"/>
              <a:gd name="connsiteY67" fmla="*/ 1684244 h 4253167"/>
              <a:gd name="connsiteX68" fmla="*/ 3808139 w 6265589"/>
              <a:gd name="connsiteY68" fmla="*/ 1734670 h 4253167"/>
              <a:gd name="connsiteX69" fmla="*/ 3781245 w 6265589"/>
              <a:gd name="connsiteY69" fmla="*/ 1771650 h 4253167"/>
              <a:gd name="connsiteX70" fmla="*/ 3808139 w 6265589"/>
              <a:gd name="connsiteY70" fmla="*/ 1845608 h 4253167"/>
              <a:gd name="connsiteX71" fmla="*/ 3888821 w 6265589"/>
              <a:gd name="connsiteY71" fmla="*/ 1875864 h 4253167"/>
              <a:gd name="connsiteX72" fmla="*/ 3915715 w 6265589"/>
              <a:gd name="connsiteY72" fmla="*/ 1896035 h 4253167"/>
              <a:gd name="connsiteX73" fmla="*/ 3982951 w 6265589"/>
              <a:gd name="connsiteY73" fmla="*/ 1885950 h 4253167"/>
              <a:gd name="connsiteX74" fmla="*/ 3993036 w 6265589"/>
              <a:gd name="connsiteY74" fmla="*/ 1869141 h 4253167"/>
              <a:gd name="connsiteX75" fmla="*/ 4036739 w 6265589"/>
              <a:gd name="connsiteY75" fmla="*/ 1892673 h 4253167"/>
              <a:gd name="connsiteX76" fmla="*/ 4107336 w 6265589"/>
              <a:gd name="connsiteY76" fmla="*/ 1848970 h 4253167"/>
              <a:gd name="connsiteX77" fmla="*/ 4177933 w 6265589"/>
              <a:gd name="connsiteY77" fmla="*/ 1818714 h 4253167"/>
              <a:gd name="connsiteX78" fmla="*/ 4295595 w 6265589"/>
              <a:gd name="connsiteY78" fmla="*/ 1811991 h 4253167"/>
              <a:gd name="connsiteX79" fmla="*/ 4423342 w 6265589"/>
              <a:gd name="connsiteY79" fmla="*/ 1811991 h 4253167"/>
              <a:gd name="connsiteX80" fmla="*/ 4497301 w 6265589"/>
              <a:gd name="connsiteY80" fmla="*/ 1811991 h 4253167"/>
              <a:gd name="connsiteX81" fmla="*/ 4517471 w 6265589"/>
              <a:gd name="connsiteY81" fmla="*/ 1852332 h 4253167"/>
              <a:gd name="connsiteX82" fmla="*/ 4567898 w 6265589"/>
              <a:gd name="connsiteY82" fmla="*/ 1859055 h 4253167"/>
              <a:gd name="connsiteX83" fmla="*/ 4598154 w 6265589"/>
              <a:gd name="connsiteY83" fmla="*/ 1899397 h 4253167"/>
              <a:gd name="connsiteX84" fmla="*/ 4658665 w 6265589"/>
              <a:gd name="connsiteY84" fmla="*/ 1912844 h 4253167"/>
              <a:gd name="connsiteX85" fmla="*/ 4702368 w 6265589"/>
              <a:gd name="connsiteY85" fmla="*/ 1892673 h 4253167"/>
              <a:gd name="connsiteX86" fmla="*/ 4749433 w 6265589"/>
              <a:gd name="connsiteY86" fmla="*/ 1946461 h 4253167"/>
              <a:gd name="connsiteX87" fmla="*/ 4803221 w 6265589"/>
              <a:gd name="connsiteY87" fmla="*/ 1936376 h 4253167"/>
              <a:gd name="connsiteX88" fmla="*/ 4836839 w 6265589"/>
              <a:gd name="connsiteY88" fmla="*/ 1933014 h 4253167"/>
              <a:gd name="connsiteX89" fmla="*/ 4897351 w 6265589"/>
              <a:gd name="connsiteY89" fmla="*/ 1929652 h 4253167"/>
              <a:gd name="connsiteX90" fmla="*/ 4944415 w 6265589"/>
              <a:gd name="connsiteY90" fmla="*/ 1902758 h 4253167"/>
              <a:gd name="connsiteX91" fmla="*/ 4991480 w 6265589"/>
              <a:gd name="connsiteY91" fmla="*/ 1845608 h 4253167"/>
              <a:gd name="connsiteX92" fmla="*/ 5011651 w 6265589"/>
              <a:gd name="connsiteY92" fmla="*/ 1822076 h 4253167"/>
              <a:gd name="connsiteX93" fmla="*/ 4954501 w 6265589"/>
              <a:gd name="connsiteY93" fmla="*/ 1775011 h 4253167"/>
              <a:gd name="connsiteX94" fmla="*/ 4904074 w 6265589"/>
              <a:gd name="connsiteY94" fmla="*/ 1751479 h 4253167"/>
              <a:gd name="connsiteX95" fmla="*/ 4846924 w 6265589"/>
              <a:gd name="connsiteY95" fmla="*/ 1694329 h 4253167"/>
              <a:gd name="connsiteX96" fmla="*/ 4786412 w 6265589"/>
              <a:gd name="connsiteY96" fmla="*/ 1653988 h 4253167"/>
              <a:gd name="connsiteX97" fmla="*/ 4705730 w 6265589"/>
              <a:gd name="connsiteY97" fmla="*/ 1580029 h 4253167"/>
              <a:gd name="connsiteX98" fmla="*/ 4638495 w 6265589"/>
              <a:gd name="connsiteY98" fmla="*/ 1543050 h 4253167"/>
              <a:gd name="connsiteX99" fmla="*/ 4611601 w 6265589"/>
              <a:gd name="connsiteY99" fmla="*/ 1519517 h 4253167"/>
              <a:gd name="connsiteX100" fmla="*/ 4551089 w 6265589"/>
              <a:gd name="connsiteY100" fmla="*/ 1489261 h 4253167"/>
              <a:gd name="connsiteX101" fmla="*/ 4490577 w 6265589"/>
              <a:gd name="connsiteY101" fmla="*/ 1499347 h 4253167"/>
              <a:gd name="connsiteX102" fmla="*/ 4443512 w 6265589"/>
              <a:gd name="connsiteY102" fmla="*/ 1519517 h 4253167"/>
              <a:gd name="connsiteX103" fmla="*/ 4399810 w 6265589"/>
              <a:gd name="connsiteY103" fmla="*/ 1613647 h 4253167"/>
              <a:gd name="connsiteX104" fmla="*/ 4339298 w 6265589"/>
              <a:gd name="connsiteY104" fmla="*/ 1643902 h 4253167"/>
              <a:gd name="connsiteX105" fmla="*/ 4309042 w 6265589"/>
              <a:gd name="connsiteY105" fmla="*/ 1590114 h 4253167"/>
              <a:gd name="connsiteX106" fmla="*/ 4265339 w 6265589"/>
              <a:gd name="connsiteY106" fmla="*/ 1569944 h 4253167"/>
              <a:gd name="connsiteX107" fmla="*/ 4255254 w 6265589"/>
              <a:gd name="connsiteY107" fmla="*/ 1539688 h 4253167"/>
              <a:gd name="connsiteX108" fmla="*/ 4278786 w 6265589"/>
              <a:gd name="connsiteY108" fmla="*/ 1509432 h 4253167"/>
              <a:gd name="connsiteX109" fmla="*/ 4278786 w 6265589"/>
              <a:gd name="connsiteY109" fmla="*/ 1442197 h 4253167"/>
              <a:gd name="connsiteX110" fmla="*/ 4430065 w 6265589"/>
              <a:gd name="connsiteY110" fmla="*/ 1344705 h 4253167"/>
              <a:gd name="connsiteX111" fmla="*/ 4470407 w 6265589"/>
              <a:gd name="connsiteY111" fmla="*/ 1378323 h 4253167"/>
              <a:gd name="connsiteX112" fmla="*/ 4561174 w 6265589"/>
              <a:gd name="connsiteY112" fmla="*/ 1378323 h 4253167"/>
              <a:gd name="connsiteX113" fmla="*/ 4608239 w 6265589"/>
              <a:gd name="connsiteY113" fmla="*/ 1381685 h 4253167"/>
              <a:gd name="connsiteX114" fmla="*/ 4665389 w 6265589"/>
              <a:gd name="connsiteY114" fmla="*/ 1341344 h 4253167"/>
              <a:gd name="connsiteX115" fmla="*/ 4840201 w 6265589"/>
              <a:gd name="connsiteY115" fmla="*/ 1371600 h 4253167"/>
              <a:gd name="connsiteX116" fmla="*/ 5102418 w 6265589"/>
              <a:gd name="connsiteY116" fmla="*/ 1479176 h 4253167"/>
              <a:gd name="connsiteX117" fmla="*/ 5230165 w 6265589"/>
              <a:gd name="connsiteY117" fmla="*/ 1590114 h 4253167"/>
              <a:gd name="connsiteX118" fmla="*/ 5421786 w 6265589"/>
              <a:gd name="connsiteY118" fmla="*/ 1650626 h 4253167"/>
              <a:gd name="connsiteX119" fmla="*/ 5593236 w 6265589"/>
              <a:gd name="connsiteY119" fmla="*/ 1727947 h 4253167"/>
              <a:gd name="connsiteX120" fmla="*/ 5653748 w 6265589"/>
              <a:gd name="connsiteY120" fmla="*/ 1741394 h 4253167"/>
              <a:gd name="connsiteX121" fmla="*/ 5727707 w 6265589"/>
              <a:gd name="connsiteY121" fmla="*/ 1835523 h 4253167"/>
              <a:gd name="connsiteX122" fmla="*/ 5778133 w 6265589"/>
              <a:gd name="connsiteY122" fmla="*/ 1899397 h 4253167"/>
              <a:gd name="connsiteX123" fmla="*/ 5778133 w 6265589"/>
              <a:gd name="connsiteY123" fmla="*/ 1899397 h 4253167"/>
              <a:gd name="connsiteX124" fmla="*/ 5868901 w 6265589"/>
              <a:gd name="connsiteY124" fmla="*/ 1939738 h 4253167"/>
              <a:gd name="connsiteX125" fmla="*/ 5868901 w 6265589"/>
              <a:gd name="connsiteY125" fmla="*/ 1976717 h 4253167"/>
              <a:gd name="connsiteX126" fmla="*/ 5828560 w 6265589"/>
              <a:gd name="connsiteY126" fmla="*/ 2010335 h 4253167"/>
              <a:gd name="connsiteX127" fmla="*/ 5805027 w 6265589"/>
              <a:gd name="connsiteY127" fmla="*/ 2030505 h 4253167"/>
              <a:gd name="connsiteX128" fmla="*/ 5791580 w 6265589"/>
              <a:gd name="connsiteY128" fmla="*/ 2097741 h 4253167"/>
              <a:gd name="connsiteX129" fmla="*/ 5768048 w 6265589"/>
              <a:gd name="connsiteY129" fmla="*/ 2151529 h 4253167"/>
              <a:gd name="connsiteX130" fmla="*/ 5761324 w 6265589"/>
              <a:gd name="connsiteY130" fmla="*/ 2249020 h 4253167"/>
              <a:gd name="connsiteX131" fmla="*/ 5788218 w 6265589"/>
              <a:gd name="connsiteY131" fmla="*/ 2312894 h 4253167"/>
              <a:gd name="connsiteX132" fmla="*/ 5868901 w 6265589"/>
              <a:gd name="connsiteY132" fmla="*/ 2296085 h 4253167"/>
              <a:gd name="connsiteX133" fmla="*/ 5889071 w 6265589"/>
              <a:gd name="connsiteY133" fmla="*/ 2484344 h 4253167"/>
              <a:gd name="connsiteX134" fmla="*/ 6026904 w 6265589"/>
              <a:gd name="connsiteY134" fmla="*/ 2800350 h 4253167"/>
              <a:gd name="connsiteX135" fmla="*/ 6141204 w 6265589"/>
              <a:gd name="connsiteY135" fmla="*/ 2847414 h 4253167"/>
              <a:gd name="connsiteX136" fmla="*/ 6245418 w 6265589"/>
              <a:gd name="connsiteY136" fmla="*/ 3015502 h 4253167"/>
              <a:gd name="connsiteX137" fmla="*/ 6265589 w 6265589"/>
              <a:gd name="connsiteY137" fmla="*/ 3153335 h 4253167"/>
              <a:gd name="connsiteX138" fmla="*/ 6151289 w 6265589"/>
              <a:gd name="connsiteY138" fmla="*/ 3284444 h 4253167"/>
              <a:gd name="connsiteX139" fmla="*/ 6073968 w 6265589"/>
              <a:gd name="connsiteY139" fmla="*/ 3418914 h 4253167"/>
              <a:gd name="connsiteX140" fmla="*/ 6050436 w 6265589"/>
              <a:gd name="connsiteY140" fmla="*/ 3432361 h 4253167"/>
              <a:gd name="connsiteX141" fmla="*/ 5979839 w 6265589"/>
              <a:gd name="connsiteY141" fmla="*/ 3395382 h 4253167"/>
              <a:gd name="connsiteX142" fmla="*/ 5929412 w 6265589"/>
              <a:gd name="connsiteY142" fmla="*/ 3287805 h 4253167"/>
              <a:gd name="connsiteX143" fmla="*/ 5868901 w 6265589"/>
              <a:gd name="connsiteY143" fmla="*/ 3277720 h 4253167"/>
              <a:gd name="connsiteX144" fmla="*/ 5808389 w 6265589"/>
              <a:gd name="connsiteY144" fmla="*/ 3324785 h 4253167"/>
              <a:gd name="connsiteX145" fmla="*/ 5796177 w 6265589"/>
              <a:gd name="connsiteY145" fmla="*/ 3420876 h 4253167"/>
              <a:gd name="connsiteX146" fmla="*/ 5829767 w 6265589"/>
              <a:gd name="connsiteY146" fmla="*/ 3491789 h 4253167"/>
              <a:gd name="connsiteX147" fmla="*/ 5919341 w 6265589"/>
              <a:gd name="connsiteY147" fmla="*/ 3532844 h 4253167"/>
              <a:gd name="connsiteX148" fmla="*/ 5273663 w 6265589"/>
              <a:gd name="connsiteY148" fmla="*/ 3484325 h 4253167"/>
              <a:gd name="connsiteX149" fmla="*/ 5228876 w 6265589"/>
              <a:gd name="connsiteY149" fmla="*/ 3271587 h 4253167"/>
              <a:gd name="connsiteX150" fmla="*/ 4941493 w 6265589"/>
              <a:gd name="connsiteY150" fmla="*/ 3256658 h 4253167"/>
              <a:gd name="connsiteX151" fmla="*/ 4769809 w 6265589"/>
              <a:gd name="connsiteY151" fmla="*/ 3368625 h 4253167"/>
              <a:gd name="connsiteX152" fmla="*/ 4642913 w 6265589"/>
              <a:gd name="connsiteY152" fmla="*/ 3499254 h 4253167"/>
              <a:gd name="connsiteX153" fmla="*/ 4538410 w 6265589"/>
              <a:gd name="connsiteY153" fmla="*/ 3663472 h 4253167"/>
              <a:gd name="connsiteX154" fmla="*/ 4646645 w 6265589"/>
              <a:gd name="connsiteY154" fmla="*/ 3988178 h 4253167"/>
              <a:gd name="connsiteX155" fmla="*/ 4545875 w 6265589"/>
              <a:gd name="connsiteY155" fmla="*/ 3988178 h 4253167"/>
              <a:gd name="connsiteX156" fmla="*/ 4460033 w 6265589"/>
              <a:gd name="connsiteY156" fmla="*/ 3816494 h 4253167"/>
              <a:gd name="connsiteX157" fmla="*/ 4407782 w 6265589"/>
              <a:gd name="connsiteY157" fmla="*/ 3697063 h 4253167"/>
              <a:gd name="connsiteX158" fmla="*/ 4336869 w 6265589"/>
              <a:gd name="connsiteY158" fmla="*/ 3670937 h 4253167"/>
              <a:gd name="connsiteX159" fmla="*/ 4292082 w 6265589"/>
              <a:gd name="connsiteY159" fmla="*/ 3738117 h 4253167"/>
              <a:gd name="connsiteX160" fmla="*/ 4236098 w 6265589"/>
              <a:gd name="connsiteY160" fmla="*/ 3723188 h 4253167"/>
              <a:gd name="connsiteX161" fmla="*/ 4254760 w 6265589"/>
              <a:gd name="connsiteY161" fmla="*/ 3823959 h 4253167"/>
              <a:gd name="connsiteX162" fmla="*/ 4333137 w 6265589"/>
              <a:gd name="connsiteY162" fmla="*/ 3950855 h 4253167"/>
              <a:gd name="connsiteX163" fmla="*/ 4407782 w 6265589"/>
              <a:gd name="connsiteY163" fmla="*/ 4062823 h 4253167"/>
              <a:gd name="connsiteX164" fmla="*/ 4426443 w 6265589"/>
              <a:gd name="connsiteY164" fmla="*/ 4137467 h 4253167"/>
              <a:gd name="connsiteX165" fmla="*/ 4284618 w 6265589"/>
              <a:gd name="connsiteY165" fmla="*/ 4178522 h 4253167"/>
              <a:gd name="connsiteX166" fmla="*/ 4284618 w 6265589"/>
              <a:gd name="connsiteY166" fmla="*/ 4230774 h 4253167"/>
              <a:gd name="connsiteX167" fmla="*/ 3989770 w 6265589"/>
              <a:gd name="connsiteY167" fmla="*/ 4253167 h 4253167"/>
              <a:gd name="connsiteX168" fmla="*/ 3896464 w 6265589"/>
              <a:gd name="connsiteY168" fmla="*/ 4081484 h 4253167"/>
              <a:gd name="connsiteX169" fmla="*/ 3754639 w 6265589"/>
              <a:gd name="connsiteY169" fmla="*/ 3868746 h 4253167"/>
              <a:gd name="connsiteX170" fmla="*/ 3653868 w 6265589"/>
              <a:gd name="connsiteY170" fmla="*/ 3633614 h 4253167"/>
              <a:gd name="connsiteX171" fmla="*/ 3523240 w 6265589"/>
              <a:gd name="connsiteY171" fmla="*/ 3417144 h 4253167"/>
              <a:gd name="connsiteX172" fmla="*/ 3306769 w 6265589"/>
              <a:gd name="connsiteY172" fmla="*/ 3320106 h 4253167"/>
              <a:gd name="connsiteX173" fmla="*/ 3205999 w 6265589"/>
              <a:gd name="connsiteY173" fmla="*/ 3320106 h 4253167"/>
              <a:gd name="connsiteX174" fmla="*/ 3023119 w 6265589"/>
              <a:gd name="connsiteY174" fmla="*/ 3267854 h 4253167"/>
              <a:gd name="connsiteX175" fmla="*/ 2922348 w 6265589"/>
              <a:gd name="connsiteY175" fmla="*/ 3256658 h 4253167"/>
              <a:gd name="connsiteX176" fmla="*/ 2784255 w 6265589"/>
              <a:gd name="connsiteY176" fmla="*/ 3338767 h 4253167"/>
              <a:gd name="connsiteX177" fmla="*/ 2500605 w 6265589"/>
              <a:gd name="connsiteY177" fmla="*/ 3447002 h 4253167"/>
              <a:gd name="connsiteX178" fmla="*/ 2168435 w 6265589"/>
              <a:gd name="connsiteY178" fmla="*/ 3237996 h 4253167"/>
              <a:gd name="connsiteX179" fmla="*/ 1918374 w 6265589"/>
              <a:gd name="connsiteY179" fmla="*/ 2999133 h 4253167"/>
              <a:gd name="connsiteX180" fmla="*/ 1724298 w 6265589"/>
              <a:gd name="connsiteY180" fmla="*/ 2887165 h 4253167"/>
              <a:gd name="connsiteX181" fmla="*/ 1638456 w 6265589"/>
              <a:gd name="connsiteY181" fmla="*/ 2827449 h 4253167"/>
              <a:gd name="connsiteX182" fmla="*/ 1507827 w 6265589"/>
              <a:gd name="connsiteY182" fmla="*/ 2607247 h 4253167"/>
              <a:gd name="connsiteX183" fmla="*/ 1313751 w 6265589"/>
              <a:gd name="connsiteY183" fmla="*/ 2554996 h 4253167"/>
              <a:gd name="connsiteX184" fmla="*/ 1280160 w 6265589"/>
              <a:gd name="connsiteY184" fmla="*/ 2308667 h 4253167"/>
              <a:gd name="connsiteX185" fmla="*/ 1104745 w 6265589"/>
              <a:gd name="connsiteY185" fmla="*/ 2248952 h 4253167"/>
              <a:gd name="connsiteX186" fmla="*/ 873346 w 6265589"/>
              <a:gd name="connsiteY186" fmla="*/ 2282542 h 4253167"/>
              <a:gd name="connsiteX187" fmla="*/ 750182 w 6265589"/>
              <a:gd name="connsiteY187" fmla="*/ 2271345 h 4253167"/>
              <a:gd name="connsiteX188" fmla="*/ 585963 w 6265589"/>
              <a:gd name="connsiteY188" fmla="*/ 2192968 h 4253167"/>
              <a:gd name="connsiteX189" fmla="*/ 395618 w 6265589"/>
              <a:gd name="connsiteY189" fmla="*/ 2136984 h 4253167"/>
              <a:gd name="connsiteX190" fmla="*/ 257525 w 6265589"/>
              <a:gd name="connsiteY190" fmla="*/ 2110858 h 4253167"/>
              <a:gd name="connsiteX191" fmla="*/ 111968 w 6265589"/>
              <a:gd name="connsiteY191" fmla="*/ 2114591 h 4253167"/>
              <a:gd name="connsiteX192" fmla="*/ 29858 w 6265589"/>
              <a:gd name="connsiteY192" fmla="*/ 2066072 h 4253167"/>
              <a:gd name="connsiteX193" fmla="*/ 0 w 6265589"/>
              <a:gd name="connsiteY193" fmla="*/ 2002623 h 4253167"/>
              <a:gd name="connsiteX194" fmla="*/ 93307 w 6265589"/>
              <a:gd name="connsiteY194" fmla="*/ 1935443 h 4253167"/>
              <a:gd name="connsiteX195" fmla="*/ 149290 w 6265589"/>
              <a:gd name="connsiteY195" fmla="*/ 1812279 h 4253167"/>
              <a:gd name="connsiteX196" fmla="*/ 231400 w 6265589"/>
              <a:gd name="connsiteY196" fmla="*/ 1789885 h 4253167"/>
              <a:gd name="connsiteX197" fmla="*/ 302312 w 6265589"/>
              <a:gd name="connsiteY197" fmla="*/ 1801082 h 4253167"/>
              <a:gd name="connsiteX198" fmla="*/ 376957 w 6265589"/>
              <a:gd name="connsiteY198" fmla="*/ 1752563 h 4253167"/>
              <a:gd name="connsiteX199" fmla="*/ 444138 w 6265589"/>
              <a:gd name="connsiteY199" fmla="*/ 1681650 h 4253167"/>
              <a:gd name="connsiteX200" fmla="*/ 529979 w 6265589"/>
              <a:gd name="connsiteY200" fmla="*/ 1681650 h 4253167"/>
              <a:gd name="connsiteX201" fmla="*/ 619553 w 6265589"/>
              <a:gd name="connsiteY201" fmla="*/ 1752563 h 4253167"/>
              <a:gd name="connsiteX202" fmla="*/ 709127 w 6265589"/>
              <a:gd name="connsiteY202" fmla="*/ 1797350 h 4253167"/>
              <a:gd name="connsiteX203" fmla="*/ 746449 w 6265589"/>
              <a:gd name="connsiteY203" fmla="*/ 1890656 h 4253167"/>
              <a:gd name="connsiteX204" fmla="*/ 839756 w 6265589"/>
              <a:gd name="connsiteY204" fmla="*/ 1853334 h 4253167"/>
              <a:gd name="connsiteX205" fmla="*/ 1089816 w 6265589"/>
              <a:gd name="connsiteY205" fmla="*/ 1860798 h 4253167"/>
              <a:gd name="connsiteX206" fmla="*/ 1261499 w 6265589"/>
              <a:gd name="connsiteY206" fmla="*/ 1864530 h 4253167"/>
              <a:gd name="connsiteX207" fmla="*/ 1377199 w 6265589"/>
              <a:gd name="connsiteY207" fmla="*/ 1898120 h 4253167"/>
              <a:gd name="connsiteX208" fmla="*/ 1463040 w 6265589"/>
              <a:gd name="connsiteY208" fmla="*/ 1957836 h 4253167"/>
              <a:gd name="connsiteX209" fmla="*/ 1604866 w 6265589"/>
              <a:gd name="connsiteY209" fmla="*/ 1942907 h 4253167"/>
              <a:gd name="connsiteX210" fmla="*/ 1675778 w 6265589"/>
              <a:gd name="connsiteY210" fmla="*/ 1998891 h 4253167"/>
              <a:gd name="connsiteX211" fmla="*/ 1720565 w 6265589"/>
              <a:gd name="connsiteY211" fmla="*/ 2028749 h 4253167"/>
              <a:gd name="connsiteX212" fmla="*/ 1869855 w 6265589"/>
              <a:gd name="connsiteY212" fmla="*/ 2028749 h 4253167"/>
              <a:gd name="connsiteX213" fmla="*/ 1981823 w 6265589"/>
              <a:gd name="connsiteY213" fmla="*/ 2129520 h 4253167"/>
              <a:gd name="connsiteX214" fmla="*/ 2004216 w 6265589"/>
              <a:gd name="connsiteY214" fmla="*/ 2237755 h 4253167"/>
              <a:gd name="connsiteX215" fmla="*/ 1951965 w 6265589"/>
              <a:gd name="connsiteY215" fmla="*/ 2256416 h 4253167"/>
              <a:gd name="connsiteX216" fmla="*/ 1948232 w 6265589"/>
              <a:gd name="connsiteY216" fmla="*/ 2390777 h 4253167"/>
              <a:gd name="connsiteX217" fmla="*/ 1884784 w 6265589"/>
              <a:gd name="connsiteY217" fmla="*/ 2480351 h 4253167"/>
              <a:gd name="connsiteX218" fmla="*/ 1843729 w 6265589"/>
              <a:gd name="connsiteY218" fmla="*/ 2491547 h 4253167"/>
              <a:gd name="connsiteX219" fmla="*/ 1888516 w 6265589"/>
              <a:gd name="connsiteY219" fmla="*/ 2517673 h 4253167"/>
              <a:gd name="connsiteX220" fmla="*/ 1903445 w 6265589"/>
              <a:gd name="connsiteY220" fmla="*/ 2584854 h 4253167"/>
              <a:gd name="connsiteX221" fmla="*/ 1993019 w 6265589"/>
              <a:gd name="connsiteY221" fmla="*/ 2674427 h 4253167"/>
              <a:gd name="connsiteX222" fmla="*/ 2108719 w 6265589"/>
              <a:gd name="connsiteY222" fmla="*/ 2674427 h 4253167"/>
              <a:gd name="connsiteX223" fmla="*/ 2250544 w 6265589"/>
              <a:gd name="connsiteY223" fmla="*/ 2771466 h 4253167"/>
              <a:gd name="connsiteX224" fmla="*/ 2287867 w 6265589"/>
              <a:gd name="connsiteY224" fmla="*/ 2819985 h 4253167"/>
              <a:gd name="connsiteX225" fmla="*/ 2306528 w 6265589"/>
              <a:gd name="connsiteY225" fmla="*/ 2913291 h 4253167"/>
              <a:gd name="connsiteX226" fmla="*/ 2369976 w 6265589"/>
              <a:gd name="connsiteY226" fmla="*/ 2965543 h 4253167"/>
              <a:gd name="connsiteX227" fmla="*/ 2470747 w 6265589"/>
              <a:gd name="connsiteY227" fmla="*/ 3021526 h 4253167"/>
              <a:gd name="connsiteX228" fmla="*/ 2545392 w 6265589"/>
              <a:gd name="connsiteY228" fmla="*/ 3073778 h 4253167"/>
              <a:gd name="connsiteX229" fmla="*/ 2593911 w 6265589"/>
              <a:gd name="connsiteY229" fmla="*/ 3122297 h 4253167"/>
              <a:gd name="connsiteX230" fmla="*/ 2631233 w 6265589"/>
              <a:gd name="connsiteY230" fmla="*/ 3122297 h 4253167"/>
              <a:gd name="connsiteX231" fmla="*/ 2683485 w 6265589"/>
              <a:gd name="connsiteY231" fmla="*/ 3099903 h 4253167"/>
              <a:gd name="connsiteX232" fmla="*/ 2683485 w 6265589"/>
              <a:gd name="connsiteY232" fmla="*/ 2980472 h 4253167"/>
              <a:gd name="connsiteX233" fmla="*/ 2683485 w 6265589"/>
              <a:gd name="connsiteY233" fmla="*/ 2939417 h 4253167"/>
              <a:gd name="connsiteX234" fmla="*/ 2851436 w 6265589"/>
              <a:gd name="connsiteY234" fmla="*/ 2887165 h 4253167"/>
              <a:gd name="connsiteX235" fmla="*/ 2993261 w 6265589"/>
              <a:gd name="connsiteY235" fmla="*/ 2879701 h 4253167"/>
              <a:gd name="connsiteX236" fmla="*/ 3120157 w 6265589"/>
              <a:gd name="connsiteY236" fmla="*/ 2905827 h 4253167"/>
              <a:gd name="connsiteX237" fmla="*/ 3187338 w 6265589"/>
              <a:gd name="connsiteY237" fmla="*/ 2984204 h 4253167"/>
              <a:gd name="connsiteX238" fmla="*/ 3202267 w 6265589"/>
              <a:gd name="connsiteY238" fmla="*/ 3028991 h 4253167"/>
              <a:gd name="connsiteX239" fmla="*/ 3332895 w 6265589"/>
              <a:gd name="connsiteY239" fmla="*/ 3055116 h 4253167"/>
              <a:gd name="connsiteX240" fmla="*/ 3362753 w 6265589"/>
              <a:gd name="connsiteY240" fmla="*/ 3073778 h 4253167"/>
              <a:gd name="connsiteX241" fmla="*/ 3426201 w 6265589"/>
              <a:gd name="connsiteY241" fmla="*/ 3084974 h 4253167"/>
              <a:gd name="connsiteX242" fmla="*/ 3526972 w 6265589"/>
              <a:gd name="connsiteY242" fmla="*/ 3122297 h 4253167"/>
              <a:gd name="connsiteX243" fmla="*/ 3560562 w 6265589"/>
              <a:gd name="connsiteY243" fmla="*/ 3170816 h 4253167"/>
              <a:gd name="connsiteX244" fmla="*/ 3612814 w 6265589"/>
              <a:gd name="connsiteY244" fmla="*/ 3196942 h 4253167"/>
              <a:gd name="connsiteX245" fmla="*/ 3650136 w 6265589"/>
              <a:gd name="connsiteY245" fmla="*/ 3226800 h 4253167"/>
              <a:gd name="connsiteX246" fmla="*/ 3732245 w 6265589"/>
              <a:gd name="connsiteY246" fmla="*/ 3223067 h 4253167"/>
              <a:gd name="connsiteX247" fmla="*/ 3750907 w 6265589"/>
              <a:gd name="connsiteY247" fmla="*/ 3237996 h 4253167"/>
              <a:gd name="connsiteX248" fmla="*/ 3855409 w 6265589"/>
              <a:gd name="connsiteY248" fmla="*/ 3178280 h 4253167"/>
              <a:gd name="connsiteX249" fmla="*/ 3922590 w 6265589"/>
              <a:gd name="connsiteY249" fmla="*/ 3178280 h 4253167"/>
              <a:gd name="connsiteX250" fmla="*/ 3937519 w 6265589"/>
              <a:gd name="connsiteY250" fmla="*/ 3167084 h 4253167"/>
              <a:gd name="connsiteX251" fmla="*/ 3971109 w 6265589"/>
              <a:gd name="connsiteY251" fmla="*/ 3178280 h 4253167"/>
              <a:gd name="connsiteX252" fmla="*/ 4068147 w 6265589"/>
              <a:gd name="connsiteY252" fmla="*/ 3178280 h 4253167"/>
              <a:gd name="connsiteX253" fmla="*/ 4142792 w 6265589"/>
              <a:gd name="connsiteY253" fmla="*/ 3226800 h 4253167"/>
              <a:gd name="connsiteX254" fmla="*/ 4247295 w 6265589"/>
              <a:gd name="connsiteY254" fmla="*/ 3234264 h 4253167"/>
              <a:gd name="connsiteX255" fmla="*/ 4310743 w 6265589"/>
              <a:gd name="connsiteY255" fmla="*/ 3223067 h 4253167"/>
              <a:gd name="connsiteX256" fmla="*/ 4359263 w 6265589"/>
              <a:gd name="connsiteY256" fmla="*/ 3092439 h 4253167"/>
              <a:gd name="connsiteX257" fmla="*/ 4400317 w 6265589"/>
              <a:gd name="connsiteY257" fmla="*/ 3028991 h 4253167"/>
              <a:gd name="connsiteX258" fmla="*/ 4396585 w 6265589"/>
              <a:gd name="connsiteY258" fmla="*/ 2946881 h 4253167"/>
              <a:gd name="connsiteX259" fmla="*/ 4400317 w 6265589"/>
              <a:gd name="connsiteY259" fmla="*/ 2849843 h 4253167"/>
              <a:gd name="connsiteX260" fmla="*/ 4467498 w 6265589"/>
              <a:gd name="connsiteY260" fmla="*/ 2775198 h 4253167"/>
              <a:gd name="connsiteX261" fmla="*/ 4441372 w 6265589"/>
              <a:gd name="connsiteY261" fmla="*/ 2678160 h 4253167"/>
              <a:gd name="connsiteX262" fmla="*/ 4441372 w 6265589"/>
              <a:gd name="connsiteY262" fmla="*/ 2633373 h 4253167"/>
              <a:gd name="connsiteX263" fmla="*/ 4404049 w 6265589"/>
              <a:gd name="connsiteY263" fmla="*/ 2607247 h 4253167"/>
              <a:gd name="connsiteX264" fmla="*/ 4262224 w 6265589"/>
              <a:gd name="connsiteY264" fmla="*/ 2666963 h 4253167"/>
              <a:gd name="connsiteX265" fmla="*/ 4187579 w 6265589"/>
              <a:gd name="connsiteY265" fmla="*/ 2681892 h 4253167"/>
              <a:gd name="connsiteX266" fmla="*/ 4086809 w 6265589"/>
              <a:gd name="connsiteY266" fmla="*/ 2625908 h 4253167"/>
              <a:gd name="connsiteX267" fmla="*/ 4030825 w 6265589"/>
              <a:gd name="connsiteY267" fmla="*/ 2596050 h 4253167"/>
              <a:gd name="connsiteX268" fmla="*/ 3915125 w 6265589"/>
              <a:gd name="connsiteY268" fmla="*/ 2659498 h 4253167"/>
              <a:gd name="connsiteX269" fmla="*/ 3806890 w 6265589"/>
              <a:gd name="connsiteY269" fmla="*/ 2655766 h 4253167"/>
              <a:gd name="connsiteX270" fmla="*/ 3750907 w 6265589"/>
              <a:gd name="connsiteY270" fmla="*/ 2614712 h 4253167"/>
              <a:gd name="connsiteX271" fmla="*/ 3653868 w 6265589"/>
              <a:gd name="connsiteY271" fmla="*/ 2599783 h 4253167"/>
              <a:gd name="connsiteX272" fmla="*/ 3615669 w 6265589"/>
              <a:gd name="connsiteY272" fmla="*/ 2504581 h 4253167"/>
              <a:gd name="connsiteX273" fmla="*/ 3605531 w 6265589"/>
              <a:gd name="connsiteY273" fmla="*/ 2453894 h 4253167"/>
              <a:gd name="connsiteX274" fmla="*/ 3567009 w 6265589"/>
              <a:gd name="connsiteY274" fmla="*/ 2415372 h 4253167"/>
              <a:gd name="connsiteX275" fmla="*/ 3583229 w 6265589"/>
              <a:gd name="connsiteY275" fmla="*/ 2378877 h 4253167"/>
              <a:gd name="connsiteX276" fmla="*/ 3560926 w 6265589"/>
              <a:gd name="connsiteY276" fmla="*/ 2352519 h 4253167"/>
              <a:gd name="connsiteX277" fmla="*/ 3483881 w 6265589"/>
              <a:gd name="connsiteY277" fmla="*/ 2340354 h 4253167"/>
              <a:gd name="connsiteX278" fmla="*/ 3461579 w 6265589"/>
              <a:gd name="connsiteY278" fmla="*/ 2279529 h 4253167"/>
              <a:gd name="connsiteX279" fmla="*/ 3469689 w 6265589"/>
              <a:gd name="connsiteY279" fmla="*/ 2224787 h 4253167"/>
              <a:gd name="connsiteX280" fmla="*/ 3538624 w 6265589"/>
              <a:gd name="connsiteY280" fmla="*/ 2224787 h 4253167"/>
              <a:gd name="connsiteX281" fmla="*/ 3479826 w 6265589"/>
              <a:gd name="connsiteY281" fmla="*/ 2172072 h 4253167"/>
              <a:gd name="connsiteX282" fmla="*/ 3520376 w 6265589"/>
              <a:gd name="connsiteY282" fmla="*/ 2121385 h 4253167"/>
              <a:gd name="connsiteX283" fmla="*/ 3516321 w 6265589"/>
              <a:gd name="connsiteY283" fmla="*/ 2056505 h 4253167"/>
              <a:gd name="connsiteX284" fmla="*/ 3542679 w 6265589"/>
              <a:gd name="connsiteY284" fmla="*/ 2022038 h 4253167"/>
              <a:gd name="connsiteX285" fmla="*/ 3542679 w 6265589"/>
              <a:gd name="connsiteY285" fmla="*/ 1991625 h 4253167"/>
              <a:gd name="connsiteX286" fmla="*/ 3477799 w 6265589"/>
              <a:gd name="connsiteY286" fmla="*/ 1971350 h 4253167"/>
              <a:gd name="connsiteX287" fmla="*/ 3461579 w 6265589"/>
              <a:gd name="connsiteY287" fmla="*/ 1957158 h 4253167"/>
              <a:gd name="connsiteX288" fmla="*/ 3443332 w 6265589"/>
              <a:gd name="connsiteY288" fmla="*/ 2003790 h 4253167"/>
              <a:gd name="connsiteX289" fmla="*/ 3410892 w 6265589"/>
              <a:gd name="connsiteY289" fmla="*/ 1981488 h 4253167"/>
              <a:gd name="connsiteX290" fmla="*/ 3390617 w 6265589"/>
              <a:gd name="connsiteY290" fmla="*/ 1973378 h 4253167"/>
              <a:gd name="connsiteX291" fmla="*/ 3364259 w 6265589"/>
              <a:gd name="connsiteY291" fmla="*/ 1993653 h 4253167"/>
              <a:gd name="connsiteX292" fmla="*/ 3390617 w 6265589"/>
              <a:gd name="connsiteY292" fmla="*/ 2011900 h 4253167"/>
              <a:gd name="connsiteX293" fmla="*/ 3366287 w 6265589"/>
              <a:gd name="connsiteY293" fmla="*/ 2066643 h 4253167"/>
              <a:gd name="connsiteX294" fmla="*/ 3341957 w 6265589"/>
              <a:gd name="connsiteY294" fmla="*/ 2088945 h 4253167"/>
              <a:gd name="connsiteX295" fmla="*/ 3268967 w 6265589"/>
              <a:gd name="connsiteY295" fmla="*/ 2072725 h 4253167"/>
              <a:gd name="connsiteX296" fmla="*/ 3252747 w 6265589"/>
              <a:gd name="connsiteY296" fmla="*/ 2050423 h 4253167"/>
              <a:gd name="connsiteX297" fmla="*/ 3275050 w 6265589"/>
              <a:gd name="connsiteY297" fmla="*/ 2119357 h 4253167"/>
              <a:gd name="connsiteX298" fmla="*/ 3285187 w 6265589"/>
              <a:gd name="connsiteY298" fmla="*/ 2155852 h 4253167"/>
              <a:gd name="connsiteX299" fmla="*/ 3358177 w 6265589"/>
              <a:gd name="connsiteY299" fmla="*/ 2192347 h 4253167"/>
              <a:gd name="connsiteX300" fmla="*/ 3356149 w 6265589"/>
              <a:gd name="connsiteY300" fmla="*/ 2224787 h 4253167"/>
              <a:gd name="connsiteX301" fmla="*/ 3412919 w 6265589"/>
              <a:gd name="connsiteY301" fmla="*/ 2251145 h 4253167"/>
              <a:gd name="connsiteX302" fmla="*/ 3380479 w 6265589"/>
              <a:gd name="connsiteY302" fmla="*/ 2313997 h 4253167"/>
              <a:gd name="connsiteX303" fmla="*/ 3341957 w 6265589"/>
              <a:gd name="connsiteY303" fmla="*/ 2338327 h 4253167"/>
              <a:gd name="connsiteX304" fmla="*/ 3309517 w 6265589"/>
              <a:gd name="connsiteY304" fmla="*/ 2372794 h 4253167"/>
              <a:gd name="connsiteX305" fmla="*/ 3287214 w 6265589"/>
              <a:gd name="connsiteY305" fmla="*/ 2374822 h 4253167"/>
              <a:gd name="connsiteX306" fmla="*/ 3264912 w 6265589"/>
              <a:gd name="connsiteY306" fmla="*/ 2358602 h 4253167"/>
              <a:gd name="connsiteX307" fmla="*/ 3244637 w 6265589"/>
              <a:gd name="connsiteY307" fmla="*/ 2409289 h 4253167"/>
              <a:gd name="connsiteX308" fmla="*/ 3218280 w 6265589"/>
              <a:gd name="connsiteY308" fmla="*/ 2423482 h 4253167"/>
              <a:gd name="connsiteX309" fmla="*/ 3216252 w 6265589"/>
              <a:gd name="connsiteY309" fmla="*/ 2464031 h 4253167"/>
              <a:gd name="connsiteX310" fmla="*/ 3139207 w 6265589"/>
              <a:gd name="connsiteY310" fmla="*/ 2470114 h 4253167"/>
              <a:gd name="connsiteX311" fmla="*/ 3102712 w 6265589"/>
              <a:gd name="connsiteY311" fmla="*/ 2449839 h 4253167"/>
              <a:gd name="connsiteX312" fmla="*/ 3033778 w 6265589"/>
              <a:gd name="connsiteY312" fmla="*/ 2425509 h 4253167"/>
              <a:gd name="connsiteX313" fmla="*/ 3009448 w 6265589"/>
              <a:gd name="connsiteY313" fmla="*/ 2413344 h 4253167"/>
              <a:gd name="connsiteX314" fmla="*/ 3015530 w 6265589"/>
              <a:gd name="connsiteY314" fmla="*/ 2378877 h 4253167"/>
              <a:gd name="connsiteX315" fmla="*/ 2985118 w 6265589"/>
              <a:gd name="connsiteY315" fmla="*/ 2311969 h 4253167"/>
              <a:gd name="connsiteX316" fmla="*/ 2993228 w 6265589"/>
              <a:gd name="connsiteY316" fmla="*/ 2263309 h 4253167"/>
              <a:gd name="connsiteX317" fmla="*/ 2993228 w 6265589"/>
              <a:gd name="connsiteY317" fmla="*/ 2230870 h 4253167"/>
              <a:gd name="connsiteX318" fmla="*/ 2940513 w 6265589"/>
              <a:gd name="connsiteY318" fmla="*/ 2216677 h 4253167"/>
              <a:gd name="connsiteX319" fmla="*/ 2938485 w 6265589"/>
              <a:gd name="connsiteY319" fmla="*/ 2188292 h 4253167"/>
              <a:gd name="connsiteX320" fmla="*/ 2940513 w 6265589"/>
              <a:gd name="connsiteY320" fmla="*/ 2141660 h 4253167"/>
              <a:gd name="connsiteX321" fmla="*/ 2944568 w 6265589"/>
              <a:gd name="connsiteY321" fmla="*/ 2125440 h 4253167"/>
              <a:gd name="connsiteX322" fmla="*/ 2901991 w 6265589"/>
              <a:gd name="connsiteY322" fmla="*/ 2070698 h 4253167"/>
              <a:gd name="connsiteX323" fmla="*/ 2837111 w 6265589"/>
              <a:gd name="connsiteY323" fmla="*/ 2007845 h 4253167"/>
              <a:gd name="connsiteX324" fmla="*/ 2837111 w 6265589"/>
              <a:gd name="connsiteY324" fmla="*/ 1987570 h 4253167"/>
              <a:gd name="connsiteX325" fmla="*/ 2865496 w 6265589"/>
              <a:gd name="connsiteY325" fmla="*/ 1973378 h 4253167"/>
              <a:gd name="connsiteX326" fmla="*/ 2835083 w 6265589"/>
              <a:gd name="connsiteY326" fmla="*/ 1940938 h 4253167"/>
              <a:gd name="connsiteX327" fmla="*/ 2831028 w 6265589"/>
              <a:gd name="connsiteY327" fmla="*/ 1861866 h 4253167"/>
              <a:gd name="connsiteX328" fmla="*/ 2855358 w 6265589"/>
              <a:gd name="connsiteY328" fmla="*/ 1819288 h 4253167"/>
              <a:gd name="connsiteX329" fmla="*/ 2855358 w 6265589"/>
              <a:gd name="connsiteY329" fmla="*/ 1819288 h 4253167"/>
              <a:gd name="connsiteX330" fmla="*/ 2885771 w 6265589"/>
              <a:gd name="connsiteY330" fmla="*/ 1732106 h 4253167"/>
              <a:gd name="connsiteX331" fmla="*/ 2822918 w 6265589"/>
              <a:gd name="connsiteY331" fmla="*/ 1689529 h 4253167"/>
              <a:gd name="connsiteX332" fmla="*/ 2784396 w 6265589"/>
              <a:gd name="connsiteY332" fmla="*/ 1648979 h 4253167"/>
              <a:gd name="connsiteX333" fmla="*/ 2753983 w 6265589"/>
              <a:gd name="connsiteY333" fmla="*/ 1612484 h 4253167"/>
              <a:gd name="connsiteX334" fmla="*/ 2674911 w 6265589"/>
              <a:gd name="connsiteY334" fmla="*/ 1594236 h 4253167"/>
              <a:gd name="connsiteX335" fmla="*/ 2658691 w 6265589"/>
              <a:gd name="connsiteY335" fmla="*/ 1586126 h 4253167"/>
              <a:gd name="connsiteX336" fmla="*/ 2652609 w 6265589"/>
              <a:gd name="connsiteY336" fmla="*/ 1523274 h 4253167"/>
              <a:gd name="connsiteX337" fmla="*/ 2608004 w 6265589"/>
              <a:gd name="connsiteY337" fmla="*/ 1470559 h 4253167"/>
              <a:gd name="connsiteX338" fmla="*/ 2559344 w 6265589"/>
              <a:gd name="connsiteY338" fmla="*/ 1419872 h 4253167"/>
              <a:gd name="connsiteX339" fmla="*/ 2526904 w 6265589"/>
              <a:gd name="connsiteY339" fmla="*/ 1371212 h 4253167"/>
              <a:gd name="connsiteX340" fmla="*/ 2510684 w 6265589"/>
              <a:gd name="connsiteY340" fmla="*/ 1328635 h 4253167"/>
              <a:gd name="connsiteX341" fmla="*/ 2496492 w 6265589"/>
              <a:gd name="connsiteY341" fmla="*/ 1310387 h 4253167"/>
              <a:gd name="connsiteX342" fmla="*/ 2490409 w 6265589"/>
              <a:gd name="connsiteY342" fmla="*/ 1271865 h 4253167"/>
              <a:gd name="connsiteX343" fmla="*/ 2464052 w 6265589"/>
              <a:gd name="connsiteY343" fmla="*/ 1239425 h 4253167"/>
              <a:gd name="connsiteX344" fmla="*/ 2447832 w 6265589"/>
              <a:gd name="connsiteY344" fmla="*/ 1209012 h 4253167"/>
              <a:gd name="connsiteX345" fmla="*/ 2449859 w 6265589"/>
              <a:gd name="connsiteY345" fmla="*/ 1170490 h 4253167"/>
              <a:gd name="connsiteX346" fmla="*/ 2455942 w 6265589"/>
              <a:gd name="connsiteY346" fmla="*/ 1146160 h 4253167"/>
              <a:gd name="connsiteX347" fmla="*/ 2419447 w 6265589"/>
              <a:gd name="connsiteY347" fmla="*/ 1148188 h 4253167"/>
              <a:gd name="connsiteX348" fmla="*/ 2415392 w 6265589"/>
              <a:gd name="connsiteY348" fmla="*/ 1170490 h 4253167"/>
              <a:gd name="connsiteX349" fmla="*/ 2387007 w 6265589"/>
              <a:gd name="connsiteY349" fmla="*/ 1219150 h 4253167"/>
              <a:gd name="connsiteX350" fmla="*/ 2380924 w 6265589"/>
              <a:gd name="connsiteY350" fmla="*/ 1259700 h 4253167"/>
              <a:gd name="connsiteX351" fmla="*/ 2445804 w 6265589"/>
              <a:gd name="connsiteY351" fmla="*/ 1330662 h 4253167"/>
              <a:gd name="connsiteX352" fmla="*/ 2468107 w 6265589"/>
              <a:gd name="connsiteY352" fmla="*/ 1373239 h 4253167"/>
              <a:gd name="connsiteX353" fmla="*/ 2484327 w 6265589"/>
              <a:gd name="connsiteY353" fmla="*/ 1476642 h 4253167"/>
              <a:gd name="connsiteX354" fmla="*/ 2494464 w 6265589"/>
              <a:gd name="connsiteY354" fmla="*/ 1537466 h 4253167"/>
              <a:gd name="connsiteX355" fmla="*/ 2535014 w 6265589"/>
              <a:gd name="connsiteY355" fmla="*/ 1592209 h 4253167"/>
              <a:gd name="connsiteX356" fmla="*/ 2601921 w 6265589"/>
              <a:gd name="connsiteY356" fmla="*/ 1612484 h 4253167"/>
              <a:gd name="connsiteX357" fmla="*/ 2654636 w 6265589"/>
              <a:gd name="connsiteY357" fmla="*/ 1644924 h 4253167"/>
              <a:gd name="connsiteX358" fmla="*/ 2652609 w 6265589"/>
              <a:gd name="connsiteY358" fmla="*/ 1687501 h 4253167"/>
              <a:gd name="connsiteX359" fmla="*/ 2650581 w 6265589"/>
              <a:gd name="connsiteY359" fmla="*/ 1713858 h 4253167"/>
              <a:gd name="connsiteX360" fmla="*/ 2713434 w 6265589"/>
              <a:gd name="connsiteY360" fmla="*/ 1772656 h 4253167"/>
              <a:gd name="connsiteX361" fmla="*/ 2766148 w 6265589"/>
              <a:gd name="connsiteY361" fmla="*/ 1835508 h 4253167"/>
              <a:gd name="connsiteX362" fmla="*/ 2806698 w 6265589"/>
              <a:gd name="connsiteY362" fmla="*/ 1884168 h 4253167"/>
              <a:gd name="connsiteX363" fmla="*/ 2798588 w 6265589"/>
              <a:gd name="connsiteY363" fmla="*/ 1957158 h 4253167"/>
              <a:gd name="connsiteX364" fmla="*/ 2758038 w 6265589"/>
              <a:gd name="connsiteY364" fmla="*/ 2009873 h 4253167"/>
              <a:gd name="connsiteX365" fmla="*/ 2713434 w 6265589"/>
              <a:gd name="connsiteY365" fmla="*/ 1995680 h 4253167"/>
              <a:gd name="connsiteX366" fmla="*/ 2693159 w 6265589"/>
              <a:gd name="connsiteY366" fmla="*/ 1951075 h 4253167"/>
              <a:gd name="connsiteX367" fmla="*/ 2680994 w 6265589"/>
              <a:gd name="connsiteY367" fmla="*/ 1920663 h 4253167"/>
              <a:gd name="connsiteX368" fmla="*/ 2652609 w 6265589"/>
              <a:gd name="connsiteY368" fmla="*/ 1930800 h 4253167"/>
              <a:gd name="connsiteX369" fmla="*/ 2646526 w 6265589"/>
              <a:gd name="connsiteY369" fmla="*/ 1908498 h 4253167"/>
              <a:gd name="connsiteX370" fmla="*/ 2628279 w 6265589"/>
              <a:gd name="connsiteY370" fmla="*/ 1947020 h 4253167"/>
              <a:gd name="connsiteX371" fmla="*/ 2662746 w 6265589"/>
              <a:gd name="connsiteY371" fmla="*/ 1995680 h 4253167"/>
              <a:gd name="connsiteX372" fmla="*/ 2652609 w 6265589"/>
              <a:gd name="connsiteY372" fmla="*/ 2080835 h 4253167"/>
              <a:gd name="connsiteX373" fmla="*/ 2628279 w 6265589"/>
              <a:gd name="connsiteY373" fmla="*/ 2103137 h 4253167"/>
              <a:gd name="connsiteX374" fmla="*/ 2557316 w 6265589"/>
              <a:gd name="connsiteY374" fmla="*/ 2151797 h 4253167"/>
              <a:gd name="connsiteX375" fmla="*/ 2498519 w 6265589"/>
              <a:gd name="connsiteY375" fmla="*/ 2180182 h 4253167"/>
              <a:gd name="connsiteX376" fmla="*/ 2437694 w 6265589"/>
              <a:gd name="connsiteY376" fmla="*/ 2194375 h 4253167"/>
              <a:gd name="connsiteX377" fmla="*/ 2411337 w 6265589"/>
              <a:gd name="connsiteY377" fmla="*/ 2159907 h 4253167"/>
              <a:gd name="connsiteX378" fmla="*/ 2393089 w 6265589"/>
              <a:gd name="connsiteY378" fmla="*/ 2117330 h 4253167"/>
              <a:gd name="connsiteX379" fmla="*/ 2423502 w 6265589"/>
              <a:gd name="connsiteY379" fmla="*/ 2086917 h 4253167"/>
              <a:gd name="connsiteX380" fmla="*/ 2441749 w 6265589"/>
              <a:gd name="connsiteY380" fmla="*/ 2046368 h 4253167"/>
              <a:gd name="connsiteX381" fmla="*/ 2486354 w 6265589"/>
              <a:gd name="connsiteY381" fmla="*/ 2034203 h 4253167"/>
              <a:gd name="connsiteX382" fmla="*/ 2494464 w 6265589"/>
              <a:gd name="connsiteY382" fmla="*/ 1991625 h 4253167"/>
              <a:gd name="connsiteX383" fmla="*/ 2454271 w 6265589"/>
              <a:gd name="connsiteY383" fmla="*/ 1911763 h 4253167"/>
              <a:gd name="connsiteX384" fmla="*/ 2366476 w 6265589"/>
              <a:gd name="connsiteY384" fmla="*/ 1785495 h 4253167"/>
              <a:gd name="connsiteX385" fmla="*/ 2303658 w 6265589"/>
              <a:gd name="connsiteY385" fmla="*/ 1707776 h 4253167"/>
              <a:gd name="connsiteX386" fmla="*/ 2145395 w 6265589"/>
              <a:gd name="connsiteY386" fmla="*/ 1506809 h 4253167"/>
              <a:gd name="connsiteX387" fmla="*/ 2107714 w 6265589"/>
              <a:gd name="connsiteY387" fmla="*/ 1295793 h 4253167"/>
              <a:gd name="connsiteX388" fmla="*/ 2042400 w 6265589"/>
              <a:gd name="connsiteY388" fmla="*/ 1230480 h 4253167"/>
              <a:gd name="connsiteX389" fmla="*/ 1916796 w 6265589"/>
              <a:gd name="connsiteY389" fmla="*/ 1273185 h 4253167"/>
              <a:gd name="connsiteX390" fmla="*/ 1740950 w 6265589"/>
              <a:gd name="connsiteY390" fmla="*/ 1328450 h 4253167"/>
              <a:gd name="connsiteX391" fmla="*/ 1597760 w 6265589"/>
              <a:gd name="connsiteY391" fmla="*/ 1167677 h 4253167"/>
              <a:gd name="connsiteX392" fmla="*/ 1567615 w 6265589"/>
              <a:gd name="connsiteY392" fmla="*/ 1263137 h 4253167"/>
              <a:gd name="connsiteX393" fmla="*/ 1489740 w 6265589"/>
              <a:gd name="connsiteY393" fmla="*/ 1376180 h 4253167"/>
              <a:gd name="connsiteX394" fmla="*/ 1396793 w 6265589"/>
              <a:gd name="connsiteY394" fmla="*/ 1426423 h 4253167"/>
              <a:gd name="connsiteX395" fmla="*/ 1271187 w 6265589"/>
              <a:gd name="connsiteY395" fmla="*/ 1406326 h 4253167"/>
              <a:gd name="connsiteX396" fmla="*/ 1168193 w 6265589"/>
              <a:gd name="connsiteY396" fmla="*/ 1466615 h 4253167"/>
              <a:gd name="connsiteX397" fmla="*/ 1050126 w 6265589"/>
              <a:gd name="connsiteY397" fmla="*/ 1599757 h 4253167"/>
              <a:gd name="connsiteX398" fmla="*/ 924521 w 6265589"/>
              <a:gd name="connsiteY398" fmla="*/ 1705264 h 4253167"/>
              <a:gd name="connsiteX399" fmla="*/ 839111 w 6265589"/>
              <a:gd name="connsiteY399" fmla="*/ 1793187 h 4253167"/>
              <a:gd name="connsiteX400" fmla="*/ 653215 w 6265589"/>
              <a:gd name="connsiteY400" fmla="*/ 1680143 h 4253167"/>
              <a:gd name="connsiteX401" fmla="*/ 527610 w 6265589"/>
              <a:gd name="connsiteY401" fmla="*/ 1690191 h 4253167"/>
              <a:gd name="connsiteX402" fmla="*/ 489930 w 6265589"/>
              <a:gd name="connsiteY402" fmla="*/ 1534442 h 4253167"/>
              <a:gd name="connsiteX403" fmla="*/ 329156 w 6265589"/>
              <a:gd name="connsiteY403" fmla="*/ 1368645 h 425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6265589" h="4253167">
                <a:moveTo>
                  <a:pt x="329156" y="1368645"/>
                </a:moveTo>
                <a:lnTo>
                  <a:pt x="365692" y="1290917"/>
                </a:lnTo>
                <a:lnTo>
                  <a:pt x="409395" y="1260661"/>
                </a:lnTo>
                <a:lnTo>
                  <a:pt x="369054" y="1166532"/>
                </a:lnTo>
                <a:lnTo>
                  <a:pt x="486715" y="1055594"/>
                </a:lnTo>
                <a:lnTo>
                  <a:pt x="557312" y="1005167"/>
                </a:lnTo>
                <a:lnTo>
                  <a:pt x="597654" y="806823"/>
                </a:lnTo>
                <a:lnTo>
                  <a:pt x="644718" y="699247"/>
                </a:lnTo>
                <a:lnTo>
                  <a:pt x="674974" y="679076"/>
                </a:lnTo>
                <a:lnTo>
                  <a:pt x="755657" y="692523"/>
                </a:lnTo>
                <a:lnTo>
                  <a:pt x="836339" y="692523"/>
                </a:lnTo>
                <a:lnTo>
                  <a:pt x="930468" y="763120"/>
                </a:lnTo>
                <a:lnTo>
                  <a:pt x="980895" y="830355"/>
                </a:lnTo>
                <a:lnTo>
                  <a:pt x="1064939" y="853888"/>
                </a:lnTo>
                <a:lnTo>
                  <a:pt x="1118727" y="894229"/>
                </a:lnTo>
                <a:lnTo>
                  <a:pt x="1155707" y="927847"/>
                </a:lnTo>
                <a:lnTo>
                  <a:pt x="1253198" y="800100"/>
                </a:lnTo>
                <a:lnTo>
                  <a:pt x="1306986" y="722779"/>
                </a:lnTo>
                <a:lnTo>
                  <a:pt x="1320433" y="635373"/>
                </a:lnTo>
                <a:lnTo>
                  <a:pt x="1320433" y="581585"/>
                </a:lnTo>
                <a:lnTo>
                  <a:pt x="1293539" y="541244"/>
                </a:lnTo>
                <a:lnTo>
                  <a:pt x="1253198" y="510988"/>
                </a:lnTo>
                <a:lnTo>
                  <a:pt x="1239751" y="474008"/>
                </a:lnTo>
                <a:lnTo>
                  <a:pt x="1202771" y="410135"/>
                </a:lnTo>
                <a:lnTo>
                  <a:pt x="1212857" y="336176"/>
                </a:lnTo>
                <a:lnTo>
                  <a:pt x="1219580" y="265579"/>
                </a:lnTo>
                <a:lnTo>
                  <a:pt x="1323795" y="262217"/>
                </a:lnTo>
                <a:lnTo>
                  <a:pt x="1384307" y="262217"/>
                </a:lnTo>
                <a:lnTo>
                  <a:pt x="1421286" y="285750"/>
                </a:lnTo>
                <a:lnTo>
                  <a:pt x="1458265" y="322729"/>
                </a:lnTo>
                <a:lnTo>
                  <a:pt x="1498607" y="221876"/>
                </a:lnTo>
                <a:lnTo>
                  <a:pt x="1582651" y="221876"/>
                </a:lnTo>
                <a:lnTo>
                  <a:pt x="1616268" y="279026"/>
                </a:lnTo>
                <a:lnTo>
                  <a:pt x="1686865" y="279026"/>
                </a:lnTo>
                <a:lnTo>
                  <a:pt x="1780995" y="215152"/>
                </a:lnTo>
                <a:lnTo>
                  <a:pt x="1824698" y="178173"/>
                </a:lnTo>
                <a:lnTo>
                  <a:pt x="1928912" y="174811"/>
                </a:lnTo>
                <a:lnTo>
                  <a:pt x="1996148" y="137832"/>
                </a:lnTo>
                <a:lnTo>
                  <a:pt x="2033127" y="137832"/>
                </a:lnTo>
                <a:lnTo>
                  <a:pt x="2056660" y="127747"/>
                </a:lnTo>
                <a:lnTo>
                  <a:pt x="2120533" y="73958"/>
                </a:lnTo>
                <a:lnTo>
                  <a:pt x="2157512" y="30255"/>
                </a:lnTo>
                <a:lnTo>
                  <a:pt x="2278536" y="20170"/>
                </a:lnTo>
                <a:lnTo>
                  <a:pt x="2386112" y="0"/>
                </a:lnTo>
                <a:lnTo>
                  <a:pt x="2446624" y="80682"/>
                </a:lnTo>
                <a:lnTo>
                  <a:pt x="2540754" y="171450"/>
                </a:lnTo>
                <a:lnTo>
                  <a:pt x="2651692" y="279026"/>
                </a:lnTo>
                <a:lnTo>
                  <a:pt x="2702118" y="366432"/>
                </a:lnTo>
                <a:lnTo>
                  <a:pt x="2839951" y="356347"/>
                </a:lnTo>
                <a:lnTo>
                  <a:pt x="2887015" y="504264"/>
                </a:lnTo>
                <a:lnTo>
                  <a:pt x="2947527" y="608479"/>
                </a:lnTo>
                <a:lnTo>
                  <a:pt x="3028210" y="652182"/>
                </a:lnTo>
                <a:lnTo>
                  <a:pt x="3162680" y="695885"/>
                </a:lnTo>
                <a:lnTo>
                  <a:pt x="3216468" y="716055"/>
                </a:lnTo>
                <a:lnTo>
                  <a:pt x="3280342" y="742950"/>
                </a:lnTo>
                <a:lnTo>
                  <a:pt x="3354301" y="689161"/>
                </a:lnTo>
                <a:lnTo>
                  <a:pt x="3482048" y="803461"/>
                </a:lnTo>
                <a:lnTo>
                  <a:pt x="3562730" y="880782"/>
                </a:lnTo>
                <a:lnTo>
                  <a:pt x="3643412" y="1008529"/>
                </a:lnTo>
                <a:lnTo>
                  <a:pt x="3720733" y="1186702"/>
                </a:lnTo>
                <a:lnTo>
                  <a:pt x="3764436" y="1290917"/>
                </a:lnTo>
                <a:cubicBezTo>
                  <a:pt x="3763315" y="1329017"/>
                  <a:pt x="3762195" y="1367117"/>
                  <a:pt x="3761074" y="1405217"/>
                </a:cubicBezTo>
                <a:lnTo>
                  <a:pt x="3868651" y="1475814"/>
                </a:lnTo>
                <a:lnTo>
                  <a:pt x="3915715" y="1506070"/>
                </a:lnTo>
                <a:lnTo>
                  <a:pt x="3895545" y="1563220"/>
                </a:lnTo>
                <a:lnTo>
                  <a:pt x="3885460" y="1623732"/>
                </a:lnTo>
                <a:lnTo>
                  <a:pt x="3848480" y="1667435"/>
                </a:lnTo>
                <a:lnTo>
                  <a:pt x="3811501" y="1684244"/>
                </a:lnTo>
                <a:lnTo>
                  <a:pt x="3808139" y="1734670"/>
                </a:lnTo>
                <a:lnTo>
                  <a:pt x="3781245" y="1771650"/>
                </a:lnTo>
                <a:lnTo>
                  <a:pt x="3808139" y="1845608"/>
                </a:lnTo>
                <a:lnTo>
                  <a:pt x="3888821" y="1875864"/>
                </a:lnTo>
                <a:lnTo>
                  <a:pt x="3915715" y="1896035"/>
                </a:lnTo>
                <a:lnTo>
                  <a:pt x="3982951" y="1885950"/>
                </a:lnTo>
                <a:lnTo>
                  <a:pt x="3993036" y="1869141"/>
                </a:lnTo>
                <a:lnTo>
                  <a:pt x="4036739" y="1892673"/>
                </a:lnTo>
                <a:lnTo>
                  <a:pt x="4107336" y="1848970"/>
                </a:lnTo>
                <a:lnTo>
                  <a:pt x="4177933" y="1818714"/>
                </a:lnTo>
                <a:lnTo>
                  <a:pt x="4295595" y="1811991"/>
                </a:lnTo>
                <a:lnTo>
                  <a:pt x="4423342" y="1811991"/>
                </a:lnTo>
                <a:lnTo>
                  <a:pt x="4497301" y="1811991"/>
                </a:lnTo>
                <a:lnTo>
                  <a:pt x="4517471" y="1852332"/>
                </a:lnTo>
                <a:lnTo>
                  <a:pt x="4567898" y="1859055"/>
                </a:lnTo>
                <a:lnTo>
                  <a:pt x="4598154" y="1899397"/>
                </a:lnTo>
                <a:lnTo>
                  <a:pt x="4658665" y="1912844"/>
                </a:lnTo>
                <a:lnTo>
                  <a:pt x="4702368" y="1892673"/>
                </a:lnTo>
                <a:lnTo>
                  <a:pt x="4749433" y="1946461"/>
                </a:lnTo>
                <a:lnTo>
                  <a:pt x="4803221" y="1936376"/>
                </a:lnTo>
                <a:lnTo>
                  <a:pt x="4836839" y="1933014"/>
                </a:lnTo>
                <a:lnTo>
                  <a:pt x="4897351" y="1929652"/>
                </a:lnTo>
                <a:lnTo>
                  <a:pt x="4944415" y="1902758"/>
                </a:lnTo>
                <a:lnTo>
                  <a:pt x="4991480" y="1845608"/>
                </a:lnTo>
                <a:lnTo>
                  <a:pt x="5011651" y="1822076"/>
                </a:lnTo>
                <a:lnTo>
                  <a:pt x="4954501" y="1775011"/>
                </a:lnTo>
                <a:lnTo>
                  <a:pt x="4904074" y="1751479"/>
                </a:lnTo>
                <a:lnTo>
                  <a:pt x="4846924" y="1694329"/>
                </a:lnTo>
                <a:lnTo>
                  <a:pt x="4786412" y="1653988"/>
                </a:lnTo>
                <a:lnTo>
                  <a:pt x="4705730" y="1580029"/>
                </a:lnTo>
                <a:lnTo>
                  <a:pt x="4638495" y="1543050"/>
                </a:lnTo>
                <a:lnTo>
                  <a:pt x="4611601" y="1519517"/>
                </a:lnTo>
                <a:lnTo>
                  <a:pt x="4551089" y="1489261"/>
                </a:lnTo>
                <a:lnTo>
                  <a:pt x="4490577" y="1499347"/>
                </a:lnTo>
                <a:lnTo>
                  <a:pt x="4443512" y="1519517"/>
                </a:lnTo>
                <a:lnTo>
                  <a:pt x="4399810" y="1613647"/>
                </a:lnTo>
                <a:lnTo>
                  <a:pt x="4339298" y="1643902"/>
                </a:lnTo>
                <a:lnTo>
                  <a:pt x="4309042" y="1590114"/>
                </a:lnTo>
                <a:lnTo>
                  <a:pt x="4265339" y="1569944"/>
                </a:lnTo>
                <a:lnTo>
                  <a:pt x="4255254" y="1539688"/>
                </a:lnTo>
                <a:lnTo>
                  <a:pt x="4278786" y="1509432"/>
                </a:lnTo>
                <a:lnTo>
                  <a:pt x="4278786" y="1442197"/>
                </a:lnTo>
                <a:lnTo>
                  <a:pt x="4430065" y="1344705"/>
                </a:lnTo>
                <a:lnTo>
                  <a:pt x="4470407" y="1378323"/>
                </a:lnTo>
                <a:lnTo>
                  <a:pt x="4561174" y="1378323"/>
                </a:lnTo>
                <a:lnTo>
                  <a:pt x="4608239" y="1381685"/>
                </a:lnTo>
                <a:lnTo>
                  <a:pt x="4665389" y="1341344"/>
                </a:lnTo>
                <a:lnTo>
                  <a:pt x="4840201" y="1371600"/>
                </a:lnTo>
                <a:lnTo>
                  <a:pt x="5102418" y="1479176"/>
                </a:lnTo>
                <a:lnTo>
                  <a:pt x="5230165" y="1590114"/>
                </a:lnTo>
                <a:lnTo>
                  <a:pt x="5421786" y="1650626"/>
                </a:lnTo>
                <a:lnTo>
                  <a:pt x="5593236" y="1727947"/>
                </a:lnTo>
                <a:lnTo>
                  <a:pt x="5653748" y="1741394"/>
                </a:lnTo>
                <a:lnTo>
                  <a:pt x="5727707" y="1835523"/>
                </a:lnTo>
                <a:lnTo>
                  <a:pt x="5778133" y="1899397"/>
                </a:lnTo>
                <a:lnTo>
                  <a:pt x="5778133" y="1899397"/>
                </a:lnTo>
                <a:lnTo>
                  <a:pt x="5868901" y="1939738"/>
                </a:lnTo>
                <a:lnTo>
                  <a:pt x="5868901" y="1976717"/>
                </a:lnTo>
                <a:lnTo>
                  <a:pt x="5828560" y="2010335"/>
                </a:lnTo>
                <a:lnTo>
                  <a:pt x="5805027" y="2030505"/>
                </a:lnTo>
                <a:lnTo>
                  <a:pt x="5791580" y="2097741"/>
                </a:lnTo>
                <a:lnTo>
                  <a:pt x="5768048" y="2151529"/>
                </a:lnTo>
                <a:lnTo>
                  <a:pt x="5761324" y="2249020"/>
                </a:lnTo>
                <a:lnTo>
                  <a:pt x="5788218" y="2312894"/>
                </a:lnTo>
                <a:lnTo>
                  <a:pt x="5868901" y="2296085"/>
                </a:lnTo>
                <a:lnTo>
                  <a:pt x="5889071" y="2484344"/>
                </a:lnTo>
                <a:lnTo>
                  <a:pt x="6026904" y="2800350"/>
                </a:lnTo>
                <a:lnTo>
                  <a:pt x="6141204" y="2847414"/>
                </a:lnTo>
                <a:lnTo>
                  <a:pt x="6245418" y="3015502"/>
                </a:lnTo>
                <a:lnTo>
                  <a:pt x="6265589" y="3153335"/>
                </a:lnTo>
                <a:lnTo>
                  <a:pt x="6151289" y="3284444"/>
                </a:lnTo>
                <a:lnTo>
                  <a:pt x="6073968" y="3418914"/>
                </a:lnTo>
                <a:lnTo>
                  <a:pt x="6050436" y="3432361"/>
                </a:lnTo>
                <a:lnTo>
                  <a:pt x="5979839" y="3395382"/>
                </a:lnTo>
                <a:lnTo>
                  <a:pt x="5929412" y="3287805"/>
                </a:lnTo>
                <a:lnTo>
                  <a:pt x="5868901" y="3277720"/>
                </a:lnTo>
                <a:lnTo>
                  <a:pt x="5808389" y="3324785"/>
                </a:lnTo>
                <a:lnTo>
                  <a:pt x="5796177" y="3420876"/>
                </a:lnTo>
                <a:lnTo>
                  <a:pt x="5829767" y="3491789"/>
                </a:lnTo>
                <a:lnTo>
                  <a:pt x="5919341" y="3532844"/>
                </a:lnTo>
                <a:lnTo>
                  <a:pt x="5273663" y="3484325"/>
                </a:lnTo>
                <a:lnTo>
                  <a:pt x="5228876" y="3271587"/>
                </a:lnTo>
                <a:lnTo>
                  <a:pt x="4941493" y="3256658"/>
                </a:lnTo>
                <a:lnTo>
                  <a:pt x="4769809" y="3368625"/>
                </a:lnTo>
                <a:lnTo>
                  <a:pt x="4642913" y="3499254"/>
                </a:lnTo>
                <a:lnTo>
                  <a:pt x="4538410" y="3663472"/>
                </a:lnTo>
                <a:lnTo>
                  <a:pt x="4646645" y="3988178"/>
                </a:lnTo>
                <a:lnTo>
                  <a:pt x="4545875" y="3988178"/>
                </a:lnTo>
                <a:lnTo>
                  <a:pt x="4460033" y="3816494"/>
                </a:lnTo>
                <a:lnTo>
                  <a:pt x="4407782" y="3697063"/>
                </a:lnTo>
                <a:lnTo>
                  <a:pt x="4336869" y="3670937"/>
                </a:lnTo>
                <a:lnTo>
                  <a:pt x="4292082" y="3738117"/>
                </a:lnTo>
                <a:lnTo>
                  <a:pt x="4236098" y="3723188"/>
                </a:lnTo>
                <a:lnTo>
                  <a:pt x="4254760" y="3823959"/>
                </a:lnTo>
                <a:lnTo>
                  <a:pt x="4333137" y="3950855"/>
                </a:lnTo>
                <a:lnTo>
                  <a:pt x="4407782" y="4062823"/>
                </a:lnTo>
                <a:lnTo>
                  <a:pt x="4426443" y="4137467"/>
                </a:lnTo>
                <a:lnTo>
                  <a:pt x="4284618" y="4178522"/>
                </a:lnTo>
                <a:lnTo>
                  <a:pt x="4284618" y="4230774"/>
                </a:lnTo>
                <a:lnTo>
                  <a:pt x="3989770" y="4253167"/>
                </a:lnTo>
                <a:lnTo>
                  <a:pt x="3896464" y="4081484"/>
                </a:lnTo>
                <a:lnTo>
                  <a:pt x="3754639" y="3868746"/>
                </a:lnTo>
                <a:lnTo>
                  <a:pt x="3653868" y="3633614"/>
                </a:lnTo>
                <a:lnTo>
                  <a:pt x="3523240" y="3417144"/>
                </a:lnTo>
                <a:lnTo>
                  <a:pt x="3306769" y="3320106"/>
                </a:lnTo>
                <a:lnTo>
                  <a:pt x="3205999" y="3320106"/>
                </a:lnTo>
                <a:lnTo>
                  <a:pt x="3023119" y="3267854"/>
                </a:lnTo>
                <a:lnTo>
                  <a:pt x="2922348" y="3256658"/>
                </a:lnTo>
                <a:lnTo>
                  <a:pt x="2784255" y="3338767"/>
                </a:lnTo>
                <a:lnTo>
                  <a:pt x="2500605" y="3447002"/>
                </a:lnTo>
                <a:lnTo>
                  <a:pt x="2168435" y="3237996"/>
                </a:lnTo>
                <a:lnTo>
                  <a:pt x="1918374" y="2999133"/>
                </a:lnTo>
                <a:lnTo>
                  <a:pt x="1724298" y="2887165"/>
                </a:lnTo>
                <a:lnTo>
                  <a:pt x="1638456" y="2827449"/>
                </a:lnTo>
                <a:lnTo>
                  <a:pt x="1507827" y="2607247"/>
                </a:lnTo>
                <a:lnTo>
                  <a:pt x="1313751" y="2554996"/>
                </a:lnTo>
                <a:lnTo>
                  <a:pt x="1280160" y="2308667"/>
                </a:lnTo>
                <a:lnTo>
                  <a:pt x="1104745" y="2248952"/>
                </a:lnTo>
                <a:lnTo>
                  <a:pt x="873346" y="2282542"/>
                </a:lnTo>
                <a:lnTo>
                  <a:pt x="750182" y="2271345"/>
                </a:lnTo>
                <a:lnTo>
                  <a:pt x="585963" y="2192968"/>
                </a:lnTo>
                <a:lnTo>
                  <a:pt x="395618" y="2136984"/>
                </a:lnTo>
                <a:lnTo>
                  <a:pt x="257525" y="2110858"/>
                </a:lnTo>
                <a:lnTo>
                  <a:pt x="111968" y="2114591"/>
                </a:lnTo>
                <a:lnTo>
                  <a:pt x="29858" y="2066072"/>
                </a:lnTo>
                <a:lnTo>
                  <a:pt x="0" y="2002623"/>
                </a:lnTo>
                <a:lnTo>
                  <a:pt x="93307" y="1935443"/>
                </a:lnTo>
                <a:lnTo>
                  <a:pt x="149290" y="1812279"/>
                </a:lnTo>
                <a:lnTo>
                  <a:pt x="231400" y="1789885"/>
                </a:lnTo>
                <a:lnTo>
                  <a:pt x="302312" y="1801082"/>
                </a:lnTo>
                <a:lnTo>
                  <a:pt x="376957" y="1752563"/>
                </a:lnTo>
                <a:lnTo>
                  <a:pt x="444138" y="1681650"/>
                </a:lnTo>
                <a:lnTo>
                  <a:pt x="529979" y="1681650"/>
                </a:lnTo>
                <a:lnTo>
                  <a:pt x="619553" y="1752563"/>
                </a:lnTo>
                <a:lnTo>
                  <a:pt x="709127" y="1797350"/>
                </a:lnTo>
                <a:lnTo>
                  <a:pt x="746449" y="1890656"/>
                </a:lnTo>
                <a:lnTo>
                  <a:pt x="839756" y="1853334"/>
                </a:lnTo>
                <a:lnTo>
                  <a:pt x="1089816" y="1860798"/>
                </a:lnTo>
                <a:lnTo>
                  <a:pt x="1261499" y="1864530"/>
                </a:lnTo>
                <a:lnTo>
                  <a:pt x="1377199" y="1898120"/>
                </a:lnTo>
                <a:lnTo>
                  <a:pt x="1463040" y="1957836"/>
                </a:lnTo>
                <a:lnTo>
                  <a:pt x="1604866" y="1942907"/>
                </a:lnTo>
                <a:lnTo>
                  <a:pt x="1675778" y="1998891"/>
                </a:lnTo>
                <a:lnTo>
                  <a:pt x="1720565" y="2028749"/>
                </a:lnTo>
                <a:lnTo>
                  <a:pt x="1869855" y="2028749"/>
                </a:lnTo>
                <a:lnTo>
                  <a:pt x="1981823" y="2129520"/>
                </a:lnTo>
                <a:lnTo>
                  <a:pt x="2004216" y="2237755"/>
                </a:lnTo>
                <a:lnTo>
                  <a:pt x="1951965" y="2256416"/>
                </a:lnTo>
                <a:lnTo>
                  <a:pt x="1948232" y="2390777"/>
                </a:lnTo>
                <a:lnTo>
                  <a:pt x="1884784" y="2480351"/>
                </a:lnTo>
                <a:lnTo>
                  <a:pt x="1843729" y="2491547"/>
                </a:lnTo>
                <a:lnTo>
                  <a:pt x="1888516" y="2517673"/>
                </a:lnTo>
                <a:lnTo>
                  <a:pt x="1903445" y="2584854"/>
                </a:lnTo>
                <a:lnTo>
                  <a:pt x="1993019" y="2674427"/>
                </a:lnTo>
                <a:lnTo>
                  <a:pt x="2108719" y="2674427"/>
                </a:lnTo>
                <a:lnTo>
                  <a:pt x="2250544" y="2771466"/>
                </a:lnTo>
                <a:lnTo>
                  <a:pt x="2287867" y="2819985"/>
                </a:lnTo>
                <a:lnTo>
                  <a:pt x="2306528" y="2913291"/>
                </a:lnTo>
                <a:lnTo>
                  <a:pt x="2369976" y="2965543"/>
                </a:lnTo>
                <a:lnTo>
                  <a:pt x="2470747" y="3021526"/>
                </a:lnTo>
                <a:lnTo>
                  <a:pt x="2545392" y="3073778"/>
                </a:lnTo>
                <a:lnTo>
                  <a:pt x="2593911" y="3122297"/>
                </a:lnTo>
                <a:lnTo>
                  <a:pt x="2631233" y="3122297"/>
                </a:lnTo>
                <a:lnTo>
                  <a:pt x="2683485" y="3099903"/>
                </a:lnTo>
                <a:lnTo>
                  <a:pt x="2683485" y="2980472"/>
                </a:lnTo>
                <a:lnTo>
                  <a:pt x="2683485" y="2939417"/>
                </a:lnTo>
                <a:lnTo>
                  <a:pt x="2851436" y="2887165"/>
                </a:lnTo>
                <a:lnTo>
                  <a:pt x="2993261" y="2879701"/>
                </a:lnTo>
                <a:lnTo>
                  <a:pt x="3120157" y="2905827"/>
                </a:lnTo>
                <a:lnTo>
                  <a:pt x="3187338" y="2984204"/>
                </a:lnTo>
                <a:lnTo>
                  <a:pt x="3202267" y="3028991"/>
                </a:lnTo>
                <a:lnTo>
                  <a:pt x="3332895" y="3055116"/>
                </a:lnTo>
                <a:lnTo>
                  <a:pt x="3362753" y="3073778"/>
                </a:lnTo>
                <a:lnTo>
                  <a:pt x="3426201" y="3084974"/>
                </a:lnTo>
                <a:lnTo>
                  <a:pt x="3526972" y="3122297"/>
                </a:lnTo>
                <a:lnTo>
                  <a:pt x="3560562" y="3170816"/>
                </a:lnTo>
                <a:lnTo>
                  <a:pt x="3612814" y="3196942"/>
                </a:lnTo>
                <a:lnTo>
                  <a:pt x="3650136" y="3226800"/>
                </a:lnTo>
                <a:lnTo>
                  <a:pt x="3732245" y="3223067"/>
                </a:lnTo>
                <a:lnTo>
                  <a:pt x="3750907" y="3237996"/>
                </a:lnTo>
                <a:lnTo>
                  <a:pt x="3855409" y="3178280"/>
                </a:lnTo>
                <a:lnTo>
                  <a:pt x="3922590" y="3178280"/>
                </a:lnTo>
                <a:lnTo>
                  <a:pt x="3937519" y="3167084"/>
                </a:lnTo>
                <a:lnTo>
                  <a:pt x="3971109" y="3178280"/>
                </a:lnTo>
                <a:lnTo>
                  <a:pt x="4068147" y="3178280"/>
                </a:lnTo>
                <a:lnTo>
                  <a:pt x="4142792" y="3226800"/>
                </a:lnTo>
                <a:lnTo>
                  <a:pt x="4247295" y="3234264"/>
                </a:lnTo>
                <a:lnTo>
                  <a:pt x="4310743" y="3223067"/>
                </a:lnTo>
                <a:lnTo>
                  <a:pt x="4359263" y="3092439"/>
                </a:lnTo>
                <a:lnTo>
                  <a:pt x="4400317" y="3028991"/>
                </a:lnTo>
                <a:lnTo>
                  <a:pt x="4396585" y="2946881"/>
                </a:lnTo>
                <a:lnTo>
                  <a:pt x="4400317" y="2849843"/>
                </a:lnTo>
                <a:lnTo>
                  <a:pt x="4467498" y="2775198"/>
                </a:lnTo>
                <a:lnTo>
                  <a:pt x="4441372" y="2678160"/>
                </a:lnTo>
                <a:lnTo>
                  <a:pt x="4441372" y="2633373"/>
                </a:lnTo>
                <a:lnTo>
                  <a:pt x="4404049" y="2607247"/>
                </a:lnTo>
                <a:lnTo>
                  <a:pt x="4262224" y="2666963"/>
                </a:lnTo>
                <a:lnTo>
                  <a:pt x="4187579" y="2681892"/>
                </a:lnTo>
                <a:lnTo>
                  <a:pt x="4086809" y="2625908"/>
                </a:lnTo>
                <a:lnTo>
                  <a:pt x="4030825" y="2596050"/>
                </a:lnTo>
                <a:lnTo>
                  <a:pt x="3915125" y="2659498"/>
                </a:lnTo>
                <a:lnTo>
                  <a:pt x="3806890" y="2655766"/>
                </a:lnTo>
                <a:lnTo>
                  <a:pt x="3750907" y="2614712"/>
                </a:lnTo>
                <a:lnTo>
                  <a:pt x="3653868" y="2599783"/>
                </a:lnTo>
                <a:lnTo>
                  <a:pt x="3615669" y="2504581"/>
                </a:lnTo>
                <a:lnTo>
                  <a:pt x="3605531" y="2453894"/>
                </a:lnTo>
                <a:lnTo>
                  <a:pt x="3567009" y="2415372"/>
                </a:lnTo>
                <a:lnTo>
                  <a:pt x="3583229" y="2378877"/>
                </a:lnTo>
                <a:lnTo>
                  <a:pt x="3560926" y="2352519"/>
                </a:lnTo>
                <a:lnTo>
                  <a:pt x="3483881" y="2340354"/>
                </a:lnTo>
                <a:lnTo>
                  <a:pt x="3461579" y="2279529"/>
                </a:lnTo>
                <a:lnTo>
                  <a:pt x="3469689" y="2224787"/>
                </a:lnTo>
                <a:lnTo>
                  <a:pt x="3538624" y="2224787"/>
                </a:lnTo>
                <a:lnTo>
                  <a:pt x="3479826" y="2172072"/>
                </a:lnTo>
                <a:lnTo>
                  <a:pt x="3520376" y="2121385"/>
                </a:lnTo>
                <a:lnTo>
                  <a:pt x="3516321" y="2056505"/>
                </a:lnTo>
                <a:lnTo>
                  <a:pt x="3542679" y="2022038"/>
                </a:lnTo>
                <a:lnTo>
                  <a:pt x="3542679" y="1991625"/>
                </a:lnTo>
                <a:lnTo>
                  <a:pt x="3477799" y="1971350"/>
                </a:lnTo>
                <a:lnTo>
                  <a:pt x="3461579" y="1957158"/>
                </a:lnTo>
                <a:lnTo>
                  <a:pt x="3443332" y="2003790"/>
                </a:lnTo>
                <a:lnTo>
                  <a:pt x="3410892" y="1981488"/>
                </a:lnTo>
                <a:lnTo>
                  <a:pt x="3390617" y="1973378"/>
                </a:lnTo>
                <a:lnTo>
                  <a:pt x="3364259" y="1993653"/>
                </a:lnTo>
                <a:lnTo>
                  <a:pt x="3390617" y="2011900"/>
                </a:lnTo>
                <a:lnTo>
                  <a:pt x="3366287" y="2066643"/>
                </a:lnTo>
                <a:lnTo>
                  <a:pt x="3341957" y="2088945"/>
                </a:lnTo>
                <a:lnTo>
                  <a:pt x="3268967" y="2072725"/>
                </a:lnTo>
                <a:lnTo>
                  <a:pt x="3252747" y="2050423"/>
                </a:lnTo>
                <a:lnTo>
                  <a:pt x="3275050" y="2119357"/>
                </a:lnTo>
                <a:lnTo>
                  <a:pt x="3285187" y="2155852"/>
                </a:lnTo>
                <a:lnTo>
                  <a:pt x="3358177" y="2192347"/>
                </a:lnTo>
                <a:lnTo>
                  <a:pt x="3356149" y="2224787"/>
                </a:lnTo>
                <a:lnTo>
                  <a:pt x="3412919" y="2251145"/>
                </a:lnTo>
                <a:lnTo>
                  <a:pt x="3380479" y="2313997"/>
                </a:lnTo>
                <a:lnTo>
                  <a:pt x="3341957" y="2338327"/>
                </a:lnTo>
                <a:lnTo>
                  <a:pt x="3309517" y="2372794"/>
                </a:lnTo>
                <a:lnTo>
                  <a:pt x="3287214" y="2374822"/>
                </a:lnTo>
                <a:lnTo>
                  <a:pt x="3264912" y="2358602"/>
                </a:lnTo>
                <a:lnTo>
                  <a:pt x="3244637" y="2409289"/>
                </a:lnTo>
                <a:lnTo>
                  <a:pt x="3218280" y="2423482"/>
                </a:lnTo>
                <a:lnTo>
                  <a:pt x="3216252" y="2464031"/>
                </a:lnTo>
                <a:lnTo>
                  <a:pt x="3139207" y="2470114"/>
                </a:lnTo>
                <a:lnTo>
                  <a:pt x="3102712" y="2449839"/>
                </a:lnTo>
                <a:lnTo>
                  <a:pt x="3033778" y="2425509"/>
                </a:lnTo>
                <a:lnTo>
                  <a:pt x="3009448" y="2413344"/>
                </a:lnTo>
                <a:lnTo>
                  <a:pt x="3015530" y="2378877"/>
                </a:lnTo>
                <a:lnTo>
                  <a:pt x="2985118" y="2311969"/>
                </a:lnTo>
                <a:lnTo>
                  <a:pt x="2993228" y="2263309"/>
                </a:lnTo>
                <a:lnTo>
                  <a:pt x="2993228" y="2230870"/>
                </a:lnTo>
                <a:lnTo>
                  <a:pt x="2940513" y="2216677"/>
                </a:lnTo>
                <a:lnTo>
                  <a:pt x="2938485" y="2188292"/>
                </a:lnTo>
                <a:lnTo>
                  <a:pt x="2940513" y="2141660"/>
                </a:lnTo>
                <a:lnTo>
                  <a:pt x="2944568" y="2125440"/>
                </a:lnTo>
                <a:lnTo>
                  <a:pt x="2901991" y="2070698"/>
                </a:lnTo>
                <a:lnTo>
                  <a:pt x="2837111" y="2007845"/>
                </a:lnTo>
                <a:lnTo>
                  <a:pt x="2837111" y="1987570"/>
                </a:lnTo>
                <a:lnTo>
                  <a:pt x="2865496" y="1973378"/>
                </a:lnTo>
                <a:lnTo>
                  <a:pt x="2835083" y="1940938"/>
                </a:lnTo>
                <a:lnTo>
                  <a:pt x="2831028" y="1861866"/>
                </a:lnTo>
                <a:lnTo>
                  <a:pt x="2855358" y="1819288"/>
                </a:lnTo>
                <a:lnTo>
                  <a:pt x="2855358" y="1819288"/>
                </a:lnTo>
                <a:lnTo>
                  <a:pt x="2885771" y="1732106"/>
                </a:lnTo>
                <a:lnTo>
                  <a:pt x="2822918" y="1689529"/>
                </a:lnTo>
                <a:lnTo>
                  <a:pt x="2784396" y="1648979"/>
                </a:lnTo>
                <a:lnTo>
                  <a:pt x="2753983" y="1612484"/>
                </a:lnTo>
                <a:lnTo>
                  <a:pt x="2674911" y="1594236"/>
                </a:lnTo>
                <a:lnTo>
                  <a:pt x="2658691" y="1586126"/>
                </a:lnTo>
                <a:lnTo>
                  <a:pt x="2652609" y="1523274"/>
                </a:lnTo>
                <a:lnTo>
                  <a:pt x="2608004" y="1470559"/>
                </a:lnTo>
                <a:lnTo>
                  <a:pt x="2559344" y="1419872"/>
                </a:lnTo>
                <a:lnTo>
                  <a:pt x="2526904" y="1371212"/>
                </a:lnTo>
                <a:lnTo>
                  <a:pt x="2510684" y="1328635"/>
                </a:lnTo>
                <a:lnTo>
                  <a:pt x="2496492" y="1310387"/>
                </a:lnTo>
                <a:lnTo>
                  <a:pt x="2490409" y="1271865"/>
                </a:lnTo>
                <a:lnTo>
                  <a:pt x="2464052" y="1239425"/>
                </a:lnTo>
                <a:lnTo>
                  <a:pt x="2447832" y="1209012"/>
                </a:lnTo>
                <a:lnTo>
                  <a:pt x="2449859" y="1170490"/>
                </a:lnTo>
                <a:lnTo>
                  <a:pt x="2455942" y="1146160"/>
                </a:lnTo>
                <a:lnTo>
                  <a:pt x="2419447" y="1148188"/>
                </a:lnTo>
                <a:lnTo>
                  <a:pt x="2415392" y="1170490"/>
                </a:lnTo>
                <a:lnTo>
                  <a:pt x="2387007" y="1219150"/>
                </a:lnTo>
                <a:lnTo>
                  <a:pt x="2380924" y="1259700"/>
                </a:lnTo>
                <a:lnTo>
                  <a:pt x="2445804" y="1330662"/>
                </a:lnTo>
                <a:lnTo>
                  <a:pt x="2468107" y="1373239"/>
                </a:lnTo>
                <a:lnTo>
                  <a:pt x="2484327" y="1476642"/>
                </a:lnTo>
                <a:lnTo>
                  <a:pt x="2494464" y="1537466"/>
                </a:lnTo>
                <a:lnTo>
                  <a:pt x="2535014" y="1592209"/>
                </a:lnTo>
                <a:lnTo>
                  <a:pt x="2601921" y="1612484"/>
                </a:lnTo>
                <a:lnTo>
                  <a:pt x="2654636" y="1644924"/>
                </a:lnTo>
                <a:cubicBezTo>
                  <a:pt x="2653960" y="1659116"/>
                  <a:pt x="2653285" y="1673309"/>
                  <a:pt x="2652609" y="1687501"/>
                </a:cubicBezTo>
                <a:lnTo>
                  <a:pt x="2650581" y="1713858"/>
                </a:lnTo>
                <a:lnTo>
                  <a:pt x="2713434" y="1772656"/>
                </a:lnTo>
                <a:lnTo>
                  <a:pt x="2766148" y="1835508"/>
                </a:lnTo>
                <a:lnTo>
                  <a:pt x="2806698" y="1884168"/>
                </a:lnTo>
                <a:lnTo>
                  <a:pt x="2798588" y="1957158"/>
                </a:lnTo>
                <a:lnTo>
                  <a:pt x="2758038" y="2009873"/>
                </a:lnTo>
                <a:lnTo>
                  <a:pt x="2713434" y="1995680"/>
                </a:lnTo>
                <a:lnTo>
                  <a:pt x="2693159" y="1951075"/>
                </a:lnTo>
                <a:lnTo>
                  <a:pt x="2680994" y="1920663"/>
                </a:lnTo>
                <a:lnTo>
                  <a:pt x="2652609" y="1930800"/>
                </a:lnTo>
                <a:lnTo>
                  <a:pt x="2646526" y="1908498"/>
                </a:lnTo>
                <a:lnTo>
                  <a:pt x="2628279" y="1947020"/>
                </a:lnTo>
                <a:lnTo>
                  <a:pt x="2662746" y="1995680"/>
                </a:lnTo>
                <a:lnTo>
                  <a:pt x="2652609" y="2080835"/>
                </a:lnTo>
                <a:lnTo>
                  <a:pt x="2628279" y="2103137"/>
                </a:lnTo>
                <a:lnTo>
                  <a:pt x="2557316" y="2151797"/>
                </a:lnTo>
                <a:lnTo>
                  <a:pt x="2498519" y="2180182"/>
                </a:lnTo>
                <a:lnTo>
                  <a:pt x="2437694" y="2194375"/>
                </a:lnTo>
                <a:lnTo>
                  <a:pt x="2411337" y="2159907"/>
                </a:lnTo>
                <a:lnTo>
                  <a:pt x="2393089" y="2117330"/>
                </a:lnTo>
                <a:lnTo>
                  <a:pt x="2423502" y="2086917"/>
                </a:lnTo>
                <a:lnTo>
                  <a:pt x="2441749" y="2046368"/>
                </a:lnTo>
                <a:lnTo>
                  <a:pt x="2486354" y="2034203"/>
                </a:lnTo>
                <a:lnTo>
                  <a:pt x="2494464" y="1991625"/>
                </a:lnTo>
                <a:lnTo>
                  <a:pt x="2454271" y="1911763"/>
                </a:lnTo>
                <a:lnTo>
                  <a:pt x="2366476" y="1785495"/>
                </a:lnTo>
                <a:lnTo>
                  <a:pt x="2303658" y="1707776"/>
                </a:lnTo>
                <a:lnTo>
                  <a:pt x="2145395" y="1506809"/>
                </a:lnTo>
                <a:lnTo>
                  <a:pt x="2107714" y="1295793"/>
                </a:lnTo>
                <a:lnTo>
                  <a:pt x="2042400" y="1230480"/>
                </a:lnTo>
                <a:lnTo>
                  <a:pt x="1916796" y="1273185"/>
                </a:lnTo>
                <a:lnTo>
                  <a:pt x="1740950" y="1328450"/>
                </a:lnTo>
                <a:lnTo>
                  <a:pt x="1597760" y="1167677"/>
                </a:lnTo>
                <a:lnTo>
                  <a:pt x="1567615" y="1263137"/>
                </a:lnTo>
                <a:cubicBezTo>
                  <a:pt x="1435728" y="1189475"/>
                  <a:pt x="1524072" y="1378692"/>
                  <a:pt x="1489740" y="1376180"/>
                </a:cubicBezTo>
                <a:cubicBezTo>
                  <a:pt x="1342361" y="1299587"/>
                  <a:pt x="1433218" y="1421399"/>
                  <a:pt x="1396793" y="1426423"/>
                </a:cubicBezTo>
                <a:cubicBezTo>
                  <a:pt x="1360368" y="1431447"/>
                  <a:pt x="1309287" y="1388323"/>
                  <a:pt x="1271187" y="1406326"/>
                </a:cubicBezTo>
                <a:cubicBezTo>
                  <a:pt x="1233087" y="1424329"/>
                  <a:pt x="1250255" y="1448612"/>
                  <a:pt x="1168193" y="1466615"/>
                </a:cubicBezTo>
                <a:cubicBezTo>
                  <a:pt x="1091156" y="1477082"/>
                  <a:pt x="1136793" y="1592221"/>
                  <a:pt x="1050126" y="1599757"/>
                </a:cubicBezTo>
                <a:cubicBezTo>
                  <a:pt x="974760" y="1646256"/>
                  <a:pt x="995697" y="1693960"/>
                  <a:pt x="924521" y="1705264"/>
                </a:cubicBezTo>
                <a:cubicBezTo>
                  <a:pt x="853345" y="1716568"/>
                  <a:pt x="896052" y="1808259"/>
                  <a:pt x="839111" y="1793187"/>
                </a:cubicBezTo>
                <a:cubicBezTo>
                  <a:pt x="782170" y="1778115"/>
                  <a:pt x="721041" y="1673444"/>
                  <a:pt x="653215" y="1680143"/>
                </a:cubicBezTo>
                <a:cubicBezTo>
                  <a:pt x="360973" y="1658816"/>
                  <a:pt x="559848" y="1719499"/>
                  <a:pt x="527610" y="1690191"/>
                </a:cubicBezTo>
                <a:cubicBezTo>
                  <a:pt x="495372" y="1660883"/>
                  <a:pt x="539753" y="1566262"/>
                  <a:pt x="489930" y="1534442"/>
                </a:cubicBezTo>
                <a:cubicBezTo>
                  <a:pt x="307801" y="1507254"/>
                  <a:pt x="371861" y="1377856"/>
                  <a:pt x="329156" y="1368645"/>
                </a:cubicBezTo>
                <a:close/>
              </a:path>
            </a:pathLst>
          </a:custGeom>
          <a:solidFill>
            <a:schemeClr val="accent2">
              <a:lumMod val="75000"/>
              <a:alpha val="65098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478A3B5-56B2-4EB5-9362-D9D88F5206AA}"/>
              </a:ext>
            </a:extLst>
          </p:cNvPr>
          <p:cNvSpPr/>
          <p:nvPr/>
        </p:nvSpPr>
        <p:spPr>
          <a:xfrm>
            <a:off x="1254061" y="1587615"/>
            <a:ext cx="3798590" cy="2834146"/>
          </a:xfrm>
          <a:custGeom>
            <a:avLst/>
            <a:gdLst>
              <a:gd name="connsiteX0" fmla="*/ 3237948 w 3798590"/>
              <a:gd name="connsiteY0" fmla="*/ 2495623 h 2834146"/>
              <a:gd name="connsiteX1" fmla="*/ 3246559 w 3798590"/>
              <a:gd name="connsiteY1" fmla="*/ 2508356 h 2834146"/>
              <a:gd name="connsiteX2" fmla="*/ 3202878 w 3798590"/>
              <a:gd name="connsiteY2" fmla="*/ 2561003 h 2834146"/>
              <a:gd name="connsiteX3" fmla="*/ 3132423 w 3798590"/>
              <a:gd name="connsiteY3" fmla="*/ 2643561 h 2834146"/>
              <a:gd name="connsiteX4" fmla="*/ 3140533 w 3798590"/>
              <a:gd name="connsiteY4" fmla="*/ 2588819 h 2834146"/>
              <a:gd name="connsiteX5" fmla="*/ 3450100 w 3798590"/>
              <a:gd name="connsiteY5" fmla="*/ 2292657 h 2834146"/>
              <a:gd name="connsiteX6" fmla="*/ 3272837 w 3798590"/>
              <a:gd name="connsiteY6" fmla="*/ 2547210 h 2834146"/>
              <a:gd name="connsiteX7" fmla="*/ 3246559 w 3798590"/>
              <a:gd name="connsiteY7" fmla="*/ 2508356 h 2834146"/>
              <a:gd name="connsiteX8" fmla="*/ 3252818 w 3798590"/>
              <a:gd name="connsiteY8" fmla="*/ 2500813 h 2834146"/>
              <a:gd name="connsiteX9" fmla="*/ 3306877 w 3798590"/>
              <a:gd name="connsiteY9" fmla="*/ 2434644 h 2834146"/>
              <a:gd name="connsiteX10" fmla="*/ 3324043 w 3798590"/>
              <a:gd name="connsiteY10" fmla="*/ 2413256 h 2834146"/>
              <a:gd name="connsiteX11" fmla="*/ 1350115 w 3798590"/>
              <a:gd name="connsiteY11" fmla="*/ 1213664 h 2834146"/>
              <a:gd name="connsiteX12" fmla="*/ 1195943 w 3798590"/>
              <a:gd name="connsiteY12" fmla="*/ 1261510 h 2834146"/>
              <a:gd name="connsiteX13" fmla="*/ 1185311 w 3798590"/>
              <a:gd name="connsiteY13" fmla="*/ 1394417 h 2834146"/>
              <a:gd name="connsiteX14" fmla="*/ 1259738 w 3798590"/>
              <a:gd name="connsiteY14" fmla="*/ 1410366 h 2834146"/>
              <a:gd name="connsiteX15" fmla="*/ 1350115 w 3798590"/>
              <a:gd name="connsiteY15" fmla="*/ 1373152 h 2834146"/>
              <a:gd name="connsiteX16" fmla="*/ 3608892 w 3798590"/>
              <a:gd name="connsiteY16" fmla="*/ 0 h 2834146"/>
              <a:gd name="connsiteX17" fmla="*/ 3791221 w 3798590"/>
              <a:gd name="connsiteY17" fmla="*/ 484414 h 2834146"/>
              <a:gd name="connsiteX18" fmla="*/ 3274345 w 3798590"/>
              <a:gd name="connsiteY18" fmla="*/ 875521 h 2834146"/>
              <a:gd name="connsiteX19" fmla="*/ 3604088 w 3798590"/>
              <a:gd name="connsiteY19" fmla="*/ 1148043 h 2834146"/>
              <a:gd name="connsiteX20" fmla="*/ 3677327 w 3798590"/>
              <a:gd name="connsiteY20" fmla="*/ 1371119 h 2834146"/>
              <a:gd name="connsiteX21" fmla="*/ 3798590 w 3798590"/>
              <a:gd name="connsiteY21" fmla="*/ 1565143 h 2834146"/>
              <a:gd name="connsiteX22" fmla="*/ 3705422 w 3798590"/>
              <a:gd name="connsiteY22" fmla="*/ 1740674 h 2834146"/>
              <a:gd name="connsiteX23" fmla="*/ 3563988 w 3798590"/>
              <a:gd name="connsiteY23" fmla="*/ 1835763 h 2834146"/>
              <a:gd name="connsiteX24" fmla="*/ 3586559 w 3798590"/>
              <a:gd name="connsiteY24" fmla="*/ 1870102 h 2834146"/>
              <a:gd name="connsiteX25" fmla="*/ 3566389 w 3798590"/>
              <a:gd name="connsiteY25" fmla="*/ 1927252 h 2834146"/>
              <a:gd name="connsiteX26" fmla="*/ 3556304 w 3798590"/>
              <a:gd name="connsiteY26" fmla="*/ 1987764 h 2834146"/>
              <a:gd name="connsiteX27" fmla="*/ 3519324 w 3798590"/>
              <a:gd name="connsiteY27" fmla="*/ 2031467 h 2834146"/>
              <a:gd name="connsiteX28" fmla="*/ 3482345 w 3798590"/>
              <a:gd name="connsiteY28" fmla="*/ 2048276 h 2834146"/>
              <a:gd name="connsiteX29" fmla="*/ 3478983 w 3798590"/>
              <a:gd name="connsiteY29" fmla="*/ 2098702 h 2834146"/>
              <a:gd name="connsiteX30" fmla="*/ 3452089 w 3798590"/>
              <a:gd name="connsiteY30" fmla="*/ 2135682 h 2834146"/>
              <a:gd name="connsiteX31" fmla="*/ 3478983 w 3798590"/>
              <a:gd name="connsiteY31" fmla="*/ 2209640 h 2834146"/>
              <a:gd name="connsiteX32" fmla="*/ 3360790 w 3798590"/>
              <a:gd name="connsiteY32" fmla="*/ 2367470 h 2834146"/>
              <a:gd name="connsiteX33" fmla="*/ 3324043 w 3798590"/>
              <a:gd name="connsiteY33" fmla="*/ 2413256 h 2834146"/>
              <a:gd name="connsiteX34" fmla="*/ 3237948 w 3798590"/>
              <a:gd name="connsiteY34" fmla="*/ 2495623 h 2834146"/>
              <a:gd name="connsiteX35" fmla="*/ 3187165 w 3798590"/>
              <a:gd name="connsiteY35" fmla="*/ 2420537 h 2834146"/>
              <a:gd name="connsiteX36" fmla="*/ 3213523 w 3798590"/>
              <a:gd name="connsiteY36" fmla="*/ 2386070 h 2834146"/>
              <a:gd name="connsiteX37" fmla="*/ 3213523 w 3798590"/>
              <a:gd name="connsiteY37" fmla="*/ 2355657 h 2834146"/>
              <a:gd name="connsiteX38" fmla="*/ 3148643 w 3798590"/>
              <a:gd name="connsiteY38" fmla="*/ 2335382 h 2834146"/>
              <a:gd name="connsiteX39" fmla="*/ 3132423 w 3798590"/>
              <a:gd name="connsiteY39" fmla="*/ 2321190 h 2834146"/>
              <a:gd name="connsiteX40" fmla="*/ 3114176 w 3798590"/>
              <a:gd name="connsiteY40" fmla="*/ 2367822 h 2834146"/>
              <a:gd name="connsiteX41" fmla="*/ 3081736 w 3798590"/>
              <a:gd name="connsiteY41" fmla="*/ 2345520 h 2834146"/>
              <a:gd name="connsiteX42" fmla="*/ 3061461 w 3798590"/>
              <a:gd name="connsiteY42" fmla="*/ 2337410 h 2834146"/>
              <a:gd name="connsiteX43" fmla="*/ 3035103 w 3798590"/>
              <a:gd name="connsiteY43" fmla="*/ 2357685 h 2834146"/>
              <a:gd name="connsiteX44" fmla="*/ 3061461 w 3798590"/>
              <a:gd name="connsiteY44" fmla="*/ 2375932 h 2834146"/>
              <a:gd name="connsiteX45" fmla="*/ 3037131 w 3798590"/>
              <a:gd name="connsiteY45" fmla="*/ 2430675 h 2834146"/>
              <a:gd name="connsiteX46" fmla="*/ 3012801 w 3798590"/>
              <a:gd name="connsiteY46" fmla="*/ 2452977 h 2834146"/>
              <a:gd name="connsiteX47" fmla="*/ 2939811 w 3798590"/>
              <a:gd name="connsiteY47" fmla="*/ 2436757 h 2834146"/>
              <a:gd name="connsiteX48" fmla="*/ 2923591 w 3798590"/>
              <a:gd name="connsiteY48" fmla="*/ 2414455 h 2834146"/>
              <a:gd name="connsiteX49" fmla="*/ 2945894 w 3798590"/>
              <a:gd name="connsiteY49" fmla="*/ 2483389 h 2834146"/>
              <a:gd name="connsiteX50" fmla="*/ 2956031 w 3798590"/>
              <a:gd name="connsiteY50" fmla="*/ 2519884 h 2834146"/>
              <a:gd name="connsiteX51" fmla="*/ 3029021 w 3798590"/>
              <a:gd name="connsiteY51" fmla="*/ 2556379 h 2834146"/>
              <a:gd name="connsiteX52" fmla="*/ 3026993 w 3798590"/>
              <a:gd name="connsiteY52" fmla="*/ 2588819 h 2834146"/>
              <a:gd name="connsiteX53" fmla="*/ 3083763 w 3798590"/>
              <a:gd name="connsiteY53" fmla="*/ 2615177 h 2834146"/>
              <a:gd name="connsiteX54" fmla="*/ 3051323 w 3798590"/>
              <a:gd name="connsiteY54" fmla="*/ 2678029 h 2834146"/>
              <a:gd name="connsiteX55" fmla="*/ 3012801 w 3798590"/>
              <a:gd name="connsiteY55" fmla="*/ 2702359 h 2834146"/>
              <a:gd name="connsiteX56" fmla="*/ 2980361 w 3798590"/>
              <a:gd name="connsiteY56" fmla="*/ 2736826 h 2834146"/>
              <a:gd name="connsiteX57" fmla="*/ 2958058 w 3798590"/>
              <a:gd name="connsiteY57" fmla="*/ 2738854 h 2834146"/>
              <a:gd name="connsiteX58" fmla="*/ 2935756 w 3798590"/>
              <a:gd name="connsiteY58" fmla="*/ 2722634 h 2834146"/>
              <a:gd name="connsiteX59" fmla="*/ 2915481 w 3798590"/>
              <a:gd name="connsiteY59" fmla="*/ 2773321 h 2834146"/>
              <a:gd name="connsiteX60" fmla="*/ 2889124 w 3798590"/>
              <a:gd name="connsiteY60" fmla="*/ 2787514 h 2834146"/>
              <a:gd name="connsiteX61" fmla="*/ 2887096 w 3798590"/>
              <a:gd name="connsiteY61" fmla="*/ 2828063 h 2834146"/>
              <a:gd name="connsiteX62" fmla="*/ 2810051 w 3798590"/>
              <a:gd name="connsiteY62" fmla="*/ 2834146 h 2834146"/>
              <a:gd name="connsiteX63" fmla="*/ 2773556 w 3798590"/>
              <a:gd name="connsiteY63" fmla="*/ 2813871 h 2834146"/>
              <a:gd name="connsiteX64" fmla="*/ 2704622 w 3798590"/>
              <a:gd name="connsiteY64" fmla="*/ 2789541 h 2834146"/>
              <a:gd name="connsiteX65" fmla="*/ 2680292 w 3798590"/>
              <a:gd name="connsiteY65" fmla="*/ 2777376 h 2834146"/>
              <a:gd name="connsiteX66" fmla="*/ 2686374 w 3798590"/>
              <a:gd name="connsiteY66" fmla="*/ 2742909 h 2834146"/>
              <a:gd name="connsiteX67" fmla="*/ 2655962 w 3798590"/>
              <a:gd name="connsiteY67" fmla="*/ 2676001 h 2834146"/>
              <a:gd name="connsiteX68" fmla="*/ 2664072 w 3798590"/>
              <a:gd name="connsiteY68" fmla="*/ 2627341 h 2834146"/>
              <a:gd name="connsiteX69" fmla="*/ 2664072 w 3798590"/>
              <a:gd name="connsiteY69" fmla="*/ 2594902 h 2834146"/>
              <a:gd name="connsiteX70" fmla="*/ 2611357 w 3798590"/>
              <a:gd name="connsiteY70" fmla="*/ 2580709 h 2834146"/>
              <a:gd name="connsiteX71" fmla="*/ 2609329 w 3798590"/>
              <a:gd name="connsiteY71" fmla="*/ 2552324 h 2834146"/>
              <a:gd name="connsiteX72" fmla="*/ 2611357 w 3798590"/>
              <a:gd name="connsiteY72" fmla="*/ 2505692 h 2834146"/>
              <a:gd name="connsiteX73" fmla="*/ 2615412 w 3798590"/>
              <a:gd name="connsiteY73" fmla="*/ 2489472 h 2834146"/>
              <a:gd name="connsiteX74" fmla="*/ 2572835 w 3798590"/>
              <a:gd name="connsiteY74" fmla="*/ 2434730 h 2834146"/>
              <a:gd name="connsiteX75" fmla="*/ 2541293 w 3798590"/>
              <a:gd name="connsiteY75" fmla="*/ 2390927 h 2834146"/>
              <a:gd name="connsiteX76" fmla="*/ 2627017 w 3798590"/>
              <a:gd name="connsiteY76" fmla="*/ 2378985 h 2834146"/>
              <a:gd name="connsiteX77" fmla="*/ 2775645 w 3798590"/>
              <a:gd name="connsiteY77" fmla="*/ 2247931 h 2834146"/>
              <a:gd name="connsiteX78" fmla="*/ 2743486 w 3798590"/>
              <a:gd name="connsiteY78" fmla="*/ 2035842 h 2834146"/>
              <a:gd name="connsiteX79" fmla="*/ 2738854 w 3798590"/>
              <a:gd name="connsiteY79" fmla="*/ 2002567 h 2834146"/>
              <a:gd name="connsiteX80" fmla="*/ 2711890 w 3798590"/>
              <a:gd name="connsiteY80" fmla="*/ 1940863 h 2834146"/>
              <a:gd name="connsiteX81" fmla="*/ 2505264 w 3798590"/>
              <a:gd name="connsiteY81" fmla="*/ 1950044 h 2834146"/>
              <a:gd name="connsiteX82" fmla="*/ 2455240 w 3798590"/>
              <a:gd name="connsiteY82" fmla="*/ 2013011 h 2834146"/>
              <a:gd name="connsiteX83" fmla="*/ 2424827 w 3798590"/>
              <a:gd name="connsiteY83" fmla="*/ 1976516 h 2834146"/>
              <a:gd name="connsiteX84" fmla="*/ 2345755 w 3798590"/>
              <a:gd name="connsiteY84" fmla="*/ 1958268 h 2834146"/>
              <a:gd name="connsiteX85" fmla="*/ 2329535 w 3798590"/>
              <a:gd name="connsiteY85" fmla="*/ 1950158 h 2834146"/>
              <a:gd name="connsiteX86" fmla="*/ 2323453 w 3798590"/>
              <a:gd name="connsiteY86" fmla="*/ 1887306 h 2834146"/>
              <a:gd name="connsiteX87" fmla="*/ 2278848 w 3798590"/>
              <a:gd name="connsiteY87" fmla="*/ 1834591 h 2834146"/>
              <a:gd name="connsiteX88" fmla="*/ 2230188 w 3798590"/>
              <a:gd name="connsiteY88" fmla="*/ 1783904 h 2834146"/>
              <a:gd name="connsiteX89" fmla="*/ 2197748 w 3798590"/>
              <a:gd name="connsiteY89" fmla="*/ 1735244 h 2834146"/>
              <a:gd name="connsiteX90" fmla="*/ 2181528 w 3798590"/>
              <a:gd name="connsiteY90" fmla="*/ 1692667 h 2834146"/>
              <a:gd name="connsiteX91" fmla="*/ 2167336 w 3798590"/>
              <a:gd name="connsiteY91" fmla="*/ 1674419 h 2834146"/>
              <a:gd name="connsiteX92" fmla="*/ 2161253 w 3798590"/>
              <a:gd name="connsiteY92" fmla="*/ 1635897 h 2834146"/>
              <a:gd name="connsiteX93" fmla="*/ 2134896 w 3798590"/>
              <a:gd name="connsiteY93" fmla="*/ 1603457 h 2834146"/>
              <a:gd name="connsiteX94" fmla="*/ 2118676 w 3798590"/>
              <a:gd name="connsiteY94" fmla="*/ 1573044 h 2834146"/>
              <a:gd name="connsiteX95" fmla="*/ 2120703 w 3798590"/>
              <a:gd name="connsiteY95" fmla="*/ 1534522 h 2834146"/>
              <a:gd name="connsiteX96" fmla="*/ 2126786 w 3798590"/>
              <a:gd name="connsiteY96" fmla="*/ 1510192 h 2834146"/>
              <a:gd name="connsiteX97" fmla="*/ 2090291 w 3798590"/>
              <a:gd name="connsiteY97" fmla="*/ 1512220 h 2834146"/>
              <a:gd name="connsiteX98" fmla="*/ 2086236 w 3798590"/>
              <a:gd name="connsiteY98" fmla="*/ 1534522 h 2834146"/>
              <a:gd name="connsiteX99" fmla="*/ 2057851 w 3798590"/>
              <a:gd name="connsiteY99" fmla="*/ 1583182 h 2834146"/>
              <a:gd name="connsiteX100" fmla="*/ 2051768 w 3798590"/>
              <a:gd name="connsiteY100" fmla="*/ 1623732 h 2834146"/>
              <a:gd name="connsiteX101" fmla="*/ 2116648 w 3798590"/>
              <a:gd name="connsiteY101" fmla="*/ 1694694 h 2834146"/>
              <a:gd name="connsiteX102" fmla="*/ 2138951 w 3798590"/>
              <a:gd name="connsiteY102" fmla="*/ 1737271 h 2834146"/>
              <a:gd name="connsiteX103" fmla="*/ 2155171 w 3798590"/>
              <a:gd name="connsiteY103" fmla="*/ 1840674 h 2834146"/>
              <a:gd name="connsiteX104" fmla="*/ 2165308 w 3798590"/>
              <a:gd name="connsiteY104" fmla="*/ 1901498 h 2834146"/>
              <a:gd name="connsiteX105" fmla="*/ 2205858 w 3798590"/>
              <a:gd name="connsiteY105" fmla="*/ 1956241 h 2834146"/>
              <a:gd name="connsiteX106" fmla="*/ 2272765 w 3798590"/>
              <a:gd name="connsiteY106" fmla="*/ 1976516 h 2834146"/>
              <a:gd name="connsiteX107" fmla="*/ 2325480 w 3798590"/>
              <a:gd name="connsiteY107" fmla="*/ 2008956 h 2834146"/>
              <a:gd name="connsiteX108" fmla="*/ 2323453 w 3798590"/>
              <a:gd name="connsiteY108" fmla="*/ 2051533 h 2834146"/>
              <a:gd name="connsiteX109" fmla="*/ 2321425 w 3798590"/>
              <a:gd name="connsiteY109" fmla="*/ 2077890 h 2834146"/>
              <a:gd name="connsiteX110" fmla="*/ 2384278 w 3798590"/>
              <a:gd name="connsiteY110" fmla="*/ 2136688 h 2834146"/>
              <a:gd name="connsiteX111" fmla="*/ 2436992 w 3798590"/>
              <a:gd name="connsiteY111" fmla="*/ 2199540 h 2834146"/>
              <a:gd name="connsiteX112" fmla="*/ 2492615 w 3798590"/>
              <a:gd name="connsiteY112" fmla="*/ 2201877 h 2834146"/>
              <a:gd name="connsiteX113" fmla="*/ 2469432 w 3798590"/>
              <a:gd name="connsiteY113" fmla="*/ 2321190 h 2834146"/>
              <a:gd name="connsiteX114" fmla="*/ 2428882 w 3798590"/>
              <a:gd name="connsiteY114" fmla="*/ 2373905 h 2834146"/>
              <a:gd name="connsiteX115" fmla="*/ 2384278 w 3798590"/>
              <a:gd name="connsiteY115" fmla="*/ 2359712 h 2834146"/>
              <a:gd name="connsiteX116" fmla="*/ 2364003 w 3798590"/>
              <a:gd name="connsiteY116" fmla="*/ 2315107 h 2834146"/>
              <a:gd name="connsiteX117" fmla="*/ 2351838 w 3798590"/>
              <a:gd name="connsiteY117" fmla="*/ 2284695 h 2834146"/>
              <a:gd name="connsiteX118" fmla="*/ 2323453 w 3798590"/>
              <a:gd name="connsiteY118" fmla="*/ 2294832 h 2834146"/>
              <a:gd name="connsiteX119" fmla="*/ 2317370 w 3798590"/>
              <a:gd name="connsiteY119" fmla="*/ 2272530 h 2834146"/>
              <a:gd name="connsiteX120" fmla="*/ 2299123 w 3798590"/>
              <a:gd name="connsiteY120" fmla="*/ 2311052 h 2834146"/>
              <a:gd name="connsiteX121" fmla="*/ 2333590 w 3798590"/>
              <a:gd name="connsiteY121" fmla="*/ 2359712 h 2834146"/>
              <a:gd name="connsiteX122" fmla="*/ 2323453 w 3798590"/>
              <a:gd name="connsiteY122" fmla="*/ 2444867 h 2834146"/>
              <a:gd name="connsiteX123" fmla="*/ 2299123 w 3798590"/>
              <a:gd name="connsiteY123" fmla="*/ 2467169 h 2834146"/>
              <a:gd name="connsiteX124" fmla="*/ 2228160 w 3798590"/>
              <a:gd name="connsiteY124" fmla="*/ 2515829 h 2834146"/>
              <a:gd name="connsiteX125" fmla="*/ 2169363 w 3798590"/>
              <a:gd name="connsiteY125" fmla="*/ 2544214 h 2834146"/>
              <a:gd name="connsiteX126" fmla="*/ 2108538 w 3798590"/>
              <a:gd name="connsiteY126" fmla="*/ 2558407 h 2834146"/>
              <a:gd name="connsiteX127" fmla="*/ 2082181 w 3798590"/>
              <a:gd name="connsiteY127" fmla="*/ 2523939 h 2834146"/>
              <a:gd name="connsiteX128" fmla="*/ 2063933 w 3798590"/>
              <a:gd name="connsiteY128" fmla="*/ 2481362 h 2834146"/>
              <a:gd name="connsiteX129" fmla="*/ 2094346 w 3798590"/>
              <a:gd name="connsiteY129" fmla="*/ 2450949 h 2834146"/>
              <a:gd name="connsiteX130" fmla="*/ 2112593 w 3798590"/>
              <a:gd name="connsiteY130" fmla="*/ 2410400 h 2834146"/>
              <a:gd name="connsiteX131" fmla="*/ 2157198 w 3798590"/>
              <a:gd name="connsiteY131" fmla="*/ 2398235 h 2834146"/>
              <a:gd name="connsiteX132" fmla="*/ 2165308 w 3798590"/>
              <a:gd name="connsiteY132" fmla="*/ 2355657 h 2834146"/>
              <a:gd name="connsiteX133" fmla="*/ 2125115 w 3798590"/>
              <a:gd name="connsiteY133" fmla="*/ 2275795 h 2834146"/>
              <a:gd name="connsiteX134" fmla="*/ 2037320 w 3798590"/>
              <a:gd name="connsiteY134" fmla="*/ 2149527 h 2834146"/>
              <a:gd name="connsiteX135" fmla="*/ 1974502 w 3798590"/>
              <a:gd name="connsiteY135" fmla="*/ 2071808 h 2834146"/>
              <a:gd name="connsiteX136" fmla="*/ 1816239 w 3798590"/>
              <a:gd name="connsiteY136" fmla="*/ 1870841 h 2834146"/>
              <a:gd name="connsiteX137" fmla="*/ 1778558 w 3798590"/>
              <a:gd name="connsiteY137" fmla="*/ 1659825 h 2834146"/>
              <a:gd name="connsiteX138" fmla="*/ 1713244 w 3798590"/>
              <a:gd name="connsiteY138" fmla="*/ 1594512 h 2834146"/>
              <a:gd name="connsiteX139" fmla="*/ 1587640 w 3798590"/>
              <a:gd name="connsiteY139" fmla="*/ 1637217 h 2834146"/>
              <a:gd name="connsiteX140" fmla="*/ 1411794 w 3798590"/>
              <a:gd name="connsiteY140" fmla="*/ 1692482 h 2834146"/>
              <a:gd name="connsiteX141" fmla="*/ 1268604 w 3798590"/>
              <a:gd name="connsiteY141" fmla="*/ 1531709 h 2834146"/>
              <a:gd name="connsiteX142" fmla="*/ 1238459 w 3798590"/>
              <a:gd name="connsiteY142" fmla="*/ 1627169 h 2834146"/>
              <a:gd name="connsiteX143" fmla="*/ 1160584 w 3798590"/>
              <a:gd name="connsiteY143" fmla="*/ 1740212 h 2834146"/>
              <a:gd name="connsiteX144" fmla="*/ 1067637 w 3798590"/>
              <a:gd name="connsiteY144" fmla="*/ 1790455 h 2834146"/>
              <a:gd name="connsiteX145" fmla="*/ 942031 w 3798590"/>
              <a:gd name="connsiteY145" fmla="*/ 1770358 h 2834146"/>
              <a:gd name="connsiteX146" fmla="*/ 839037 w 3798590"/>
              <a:gd name="connsiteY146" fmla="*/ 1830647 h 2834146"/>
              <a:gd name="connsiteX147" fmla="*/ 720970 w 3798590"/>
              <a:gd name="connsiteY147" fmla="*/ 1963789 h 2834146"/>
              <a:gd name="connsiteX148" fmla="*/ 595365 w 3798590"/>
              <a:gd name="connsiteY148" fmla="*/ 2069296 h 2834146"/>
              <a:gd name="connsiteX149" fmla="*/ 509955 w 3798590"/>
              <a:gd name="connsiteY149" fmla="*/ 2157219 h 2834146"/>
              <a:gd name="connsiteX150" fmla="*/ 324059 w 3798590"/>
              <a:gd name="connsiteY150" fmla="*/ 2044175 h 2834146"/>
              <a:gd name="connsiteX151" fmla="*/ 160774 w 3798590"/>
              <a:gd name="connsiteY151" fmla="*/ 1898474 h 2834146"/>
              <a:gd name="connsiteX152" fmla="*/ 0 w 3798590"/>
              <a:gd name="connsiteY152" fmla="*/ 1732677 h 2834146"/>
              <a:gd name="connsiteX153" fmla="*/ 36536 w 3798590"/>
              <a:gd name="connsiteY153" fmla="*/ 1654949 h 2834146"/>
              <a:gd name="connsiteX154" fmla="*/ 80239 w 3798590"/>
              <a:gd name="connsiteY154" fmla="*/ 1624693 h 2834146"/>
              <a:gd name="connsiteX155" fmla="*/ 39898 w 3798590"/>
              <a:gd name="connsiteY155" fmla="*/ 1530564 h 2834146"/>
              <a:gd name="connsiteX156" fmla="*/ 157559 w 3798590"/>
              <a:gd name="connsiteY156" fmla="*/ 1419626 h 2834146"/>
              <a:gd name="connsiteX157" fmla="*/ 228156 w 3798590"/>
              <a:gd name="connsiteY157" fmla="*/ 1369199 h 2834146"/>
              <a:gd name="connsiteX158" fmla="*/ 268498 w 3798590"/>
              <a:gd name="connsiteY158" fmla="*/ 1170855 h 2834146"/>
              <a:gd name="connsiteX159" fmla="*/ 315562 w 3798590"/>
              <a:gd name="connsiteY159" fmla="*/ 1063279 h 2834146"/>
              <a:gd name="connsiteX160" fmla="*/ 345818 w 3798590"/>
              <a:gd name="connsiteY160" fmla="*/ 1043108 h 2834146"/>
              <a:gd name="connsiteX161" fmla="*/ 426501 w 3798590"/>
              <a:gd name="connsiteY161" fmla="*/ 1056555 h 2834146"/>
              <a:gd name="connsiteX162" fmla="*/ 507183 w 3798590"/>
              <a:gd name="connsiteY162" fmla="*/ 1056555 h 2834146"/>
              <a:gd name="connsiteX163" fmla="*/ 601312 w 3798590"/>
              <a:gd name="connsiteY163" fmla="*/ 1127152 h 2834146"/>
              <a:gd name="connsiteX164" fmla="*/ 651739 w 3798590"/>
              <a:gd name="connsiteY164" fmla="*/ 1194387 h 2834146"/>
              <a:gd name="connsiteX165" fmla="*/ 735783 w 3798590"/>
              <a:gd name="connsiteY165" fmla="*/ 1217920 h 2834146"/>
              <a:gd name="connsiteX166" fmla="*/ 789571 w 3798590"/>
              <a:gd name="connsiteY166" fmla="*/ 1258261 h 2834146"/>
              <a:gd name="connsiteX167" fmla="*/ 826551 w 3798590"/>
              <a:gd name="connsiteY167" fmla="*/ 1291879 h 2834146"/>
              <a:gd name="connsiteX168" fmla="*/ 924042 w 3798590"/>
              <a:gd name="connsiteY168" fmla="*/ 1164132 h 2834146"/>
              <a:gd name="connsiteX169" fmla="*/ 977830 w 3798590"/>
              <a:gd name="connsiteY169" fmla="*/ 1086811 h 2834146"/>
              <a:gd name="connsiteX170" fmla="*/ 991277 w 3798590"/>
              <a:gd name="connsiteY170" fmla="*/ 999405 h 2834146"/>
              <a:gd name="connsiteX171" fmla="*/ 991277 w 3798590"/>
              <a:gd name="connsiteY171" fmla="*/ 945617 h 2834146"/>
              <a:gd name="connsiteX172" fmla="*/ 964383 w 3798590"/>
              <a:gd name="connsiteY172" fmla="*/ 905276 h 2834146"/>
              <a:gd name="connsiteX173" fmla="*/ 924042 w 3798590"/>
              <a:gd name="connsiteY173" fmla="*/ 875020 h 2834146"/>
              <a:gd name="connsiteX174" fmla="*/ 910595 w 3798590"/>
              <a:gd name="connsiteY174" fmla="*/ 838040 h 2834146"/>
              <a:gd name="connsiteX175" fmla="*/ 873615 w 3798590"/>
              <a:gd name="connsiteY175" fmla="*/ 774167 h 2834146"/>
              <a:gd name="connsiteX176" fmla="*/ 883701 w 3798590"/>
              <a:gd name="connsiteY176" fmla="*/ 700208 h 2834146"/>
              <a:gd name="connsiteX177" fmla="*/ 890424 w 3798590"/>
              <a:gd name="connsiteY177" fmla="*/ 629611 h 2834146"/>
              <a:gd name="connsiteX178" fmla="*/ 994639 w 3798590"/>
              <a:gd name="connsiteY178" fmla="*/ 626249 h 2834146"/>
              <a:gd name="connsiteX179" fmla="*/ 1055151 w 3798590"/>
              <a:gd name="connsiteY179" fmla="*/ 626249 h 2834146"/>
              <a:gd name="connsiteX180" fmla="*/ 1092130 w 3798590"/>
              <a:gd name="connsiteY180" fmla="*/ 649782 h 2834146"/>
              <a:gd name="connsiteX181" fmla="*/ 1129109 w 3798590"/>
              <a:gd name="connsiteY181" fmla="*/ 686761 h 2834146"/>
              <a:gd name="connsiteX182" fmla="*/ 1169451 w 3798590"/>
              <a:gd name="connsiteY182" fmla="*/ 585908 h 2834146"/>
              <a:gd name="connsiteX183" fmla="*/ 1253495 w 3798590"/>
              <a:gd name="connsiteY183" fmla="*/ 585908 h 2834146"/>
              <a:gd name="connsiteX184" fmla="*/ 1287112 w 3798590"/>
              <a:gd name="connsiteY184" fmla="*/ 643058 h 2834146"/>
              <a:gd name="connsiteX185" fmla="*/ 1357709 w 3798590"/>
              <a:gd name="connsiteY185" fmla="*/ 643058 h 2834146"/>
              <a:gd name="connsiteX186" fmla="*/ 1451839 w 3798590"/>
              <a:gd name="connsiteY186" fmla="*/ 579184 h 2834146"/>
              <a:gd name="connsiteX187" fmla="*/ 1495542 w 3798590"/>
              <a:gd name="connsiteY187" fmla="*/ 542205 h 2834146"/>
              <a:gd name="connsiteX188" fmla="*/ 1599756 w 3798590"/>
              <a:gd name="connsiteY188" fmla="*/ 538843 h 2834146"/>
              <a:gd name="connsiteX189" fmla="*/ 1666992 w 3798590"/>
              <a:gd name="connsiteY189" fmla="*/ 501864 h 2834146"/>
              <a:gd name="connsiteX190" fmla="*/ 1703971 w 3798590"/>
              <a:gd name="connsiteY190" fmla="*/ 501864 h 2834146"/>
              <a:gd name="connsiteX191" fmla="*/ 1727504 w 3798590"/>
              <a:gd name="connsiteY191" fmla="*/ 491779 h 2834146"/>
              <a:gd name="connsiteX192" fmla="*/ 1791377 w 3798590"/>
              <a:gd name="connsiteY192" fmla="*/ 437990 h 2834146"/>
              <a:gd name="connsiteX193" fmla="*/ 1828356 w 3798590"/>
              <a:gd name="connsiteY193" fmla="*/ 394287 h 2834146"/>
              <a:gd name="connsiteX194" fmla="*/ 1949380 w 3798590"/>
              <a:gd name="connsiteY194" fmla="*/ 384202 h 2834146"/>
              <a:gd name="connsiteX195" fmla="*/ 2056956 w 3798590"/>
              <a:gd name="connsiteY195" fmla="*/ 364032 h 2834146"/>
              <a:gd name="connsiteX196" fmla="*/ 2134640 w 3798590"/>
              <a:gd name="connsiteY196" fmla="*/ 234359 h 2834146"/>
              <a:gd name="connsiteX197" fmla="*/ 2233063 w 3798590"/>
              <a:gd name="connsiteY197" fmla="*/ 84722 h 2834146"/>
              <a:gd name="connsiteX198" fmla="*/ 2468497 w 3798590"/>
              <a:gd name="connsiteY198" fmla="*/ 46337 h 2834146"/>
              <a:gd name="connsiteX199" fmla="*/ 2454528 w 3798590"/>
              <a:gd name="connsiteY199" fmla="*/ 318339 h 2834146"/>
              <a:gd name="connsiteX200" fmla="*/ 2558017 w 3798590"/>
              <a:gd name="connsiteY200" fmla="*/ 458509 h 2834146"/>
              <a:gd name="connsiteX201" fmla="*/ 2678061 w 3798590"/>
              <a:gd name="connsiteY201" fmla="*/ 473344 h 2834146"/>
              <a:gd name="connsiteX202" fmla="*/ 2841605 w 3798590"/>
              <a:gd name="connsiteY202" fmla="*/ 423013 h 2834146"/>
              <a:gd name="connsiteX203" fmla="*/ 2931736 w 3798590"/>
              <a:gd name="connsiteY203" fmla="*/ 461042 h 2834146"/>
              <a:gd name="connsiteX204" fmla="*/ 3041713 w 3798590"/>
              <a:gd name="connsiteY204" fmla="*/ 378199 h 2834146"/>
              <a:gd name="connsiteX205" fmla="*/ 3156734 w 3798590"/>
              <a:gd name="connsiteY205" fmla="*/ 173851 h 2834146"/>
              <a:gd name="connsiteX206" fmla="*/ 3298168 w 3798590"/>
              <a:gd name="connsiteY206" fmla="*/ 29297 h 283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798590" h="2834146">
                <a:moveTo>
                  <a:pt x="3237948" y="2495623"/>
                </a:moveTo>
                <a:lnTo>
                  <a:pt x="3246559" y="2508356"/>
                </a:lnTo>
                <a:lnTo>
                  <a:pt x="3202878" y="2561003"/>
                </a:lnTo>
                <a:cubicBezTo>
                  <a:pt x="3171906" y="2598033"/>
                  <a:pt x="3146525" y="2627762"/>
                  <a:pt x="3132423" y="2643561"/>
                </a:cubicBezTo>
                <a:lnTo>
                  <a:pt x="3140533" y="2588819"/>
                </a:lnTo>
                <a:close/>
                <a:moveTo>
                  <a:pt x="3450100" y="2292657"/>
                </a:moveTo>
                <a:lnTo>
                  <a:pt x="3272837" y="2547210"/>
                </a:lnTo>
                <a:lnTo>
                  <a:pt x="3246559" y="2508356"/>
                </a:lnTo>
                <a:lnTo>
                  <a:pt x="3252818" y="2500813"/>
                </a:lnTo>
                <a:cubicBezTo>
                  <a:pt x="3270388" y="2479477"/>
                  <a:pt x="3288645" y="2457144"/>
                  <a:pt x="3306877" y="2434644"/>
                </a:cubicBezTo>
                <a:lnTo>
                  <a:pt x="3324043" y="2413256"/>
                </a:lnTo>
                <a:close/>
                <a:moveTo>
                  <a:pt x="1350115" y="1213664"/>
                </a:moveTo>
                <a:lnTo>
                  <a:pt x="1195943" y="1261510"/>
                </a:lnTo>
                <a:lnTo>
                  <a:pt x="1185311" y="1394417"/>
                </a:lnTo>
                <a:lnTo>
                  <a:pt x="1259738" y="1410366"/>
                </a:lnTo>
                <a:lnTo>
                  <a:pt x="1350115" y="1373152"/>
                </a:lnTo>
                <a:close/>
                <a:moveTo>
                  <a:pt x="3608892" y="0"/>
                </a:moveTo>
                <a:lnTo>
                  <a:pt x="3791221" y="484414"/>
                </a:lnTo>
                <a:cubicBezTo>
                  <a:pt x="3789540" y="643538"/>
                  <a:pt x="3276026" y="716397"/>
                  <a:pt x="3274345" y="875521"/>
                </a:cubicBezTo>
                <a:lnTo>
                  <a:pt x="3604088" y="1148043"/>
                </a:lnTo>
                <a:lnTo>
                  <a:pt x="3677327" y="1371119"/>
                </a:lnTo>
                <a:lnTo>
                  <a:pt x="3798590" y="1565143"/>
                </a:lnTo>
                <a:cubicBezTo>
                  <a:pt x="3797469" y="1603243"/>
                  <a:pt x="3706543" y="1702574"/>
                  <a:pt x="3705422" y="1740674"/>
                </a:cubicBezTo>
                <a:cubicBezTo>
                  <a:pt x="3650113" y="1773731"/>
                  <a:pt x="3583799" y="1814192"/>
                  <a:pt x="3563988" y="1835763"/>
                </a:cubicBezTo>
                <a:cubicBezTo>
                  <a:pt x="3544178" y="1857334"/>
                  <a:pt x="3570871" y="1860017"/>
                  <a:pt x="3586559" y="1870102"/>
                </a:cubicBezTo>
                <a:lnTo>
                  <a:pt x="3566389" y="1927252"/>
                </a:lnTo>
                <a:lnTo>
                  <a:pt x="3556304" y="1987764"/>
                </a:lnTo>
                <a:lnTo>
                  <a:pt x="3519324" y="2031467"/>
                </a:lnTo>
                <a:lnTo>
                  <a:pt x="3482345" y="2048276"/>
                </a:lnTo>
                <a:lnTo>
                  <a:pt x="3478983" y="2098702"/>
                </a:lnTo>
                <a:lnTo>
                  <a:pt x="3452089" y="2135682"/>
                </a:lnTo>
                <a:lnTo>
                  <a:pt x="3478983" y="2209640"/>
                </a:lnTo>
                <a:cubicBezTo>
                  <a:pt x="3459004" y="2241382"/>
                  <a:pt x="3413207" y="2301451"/>
                  <a:pt x="3360790" y="2367470"/>
                </a:cubicBezTo>
                <a:lnTo>
                  <a:pt x="3324043" y="2413256"/>
                </a:lnTo>
                <a:lnTo>
                  <a:pt x="3237948" y="2495623"/>
                </a:lnTo>
                <a:lnTo>
                  <a:pt x="3187165" y="2420537"/>
                </a:lnTo>
                <a:lnTo>
                  <a:pt x="3213523" y="2386070"/>
                </a:lnTo>
                <a:lnTo>
                  <a:pt x="3213523" y="2355657"/>
                </a:lnTo>
                <a:lnTo>
                  <a:pt x="3148643" y="2335382"/>
                </a:lnTo>
                <a:lnTo>
                  <a:pt x="3132423" y="2321190"/>
                </a:lnTo>
                <a:lnTo>
                  <a:pt x="3114176" y="2367822"/>
                </a:lnTo>
                <a:lnTo>
                  <a:pt x="3081736" y="2345520"/>
                </a:lnTo>
                <a:lnTo>
                  <a:pt x="3061461" y="2337410"/>
                </a:lnTo>
                <a:lnTo>
                  <a:pt x="3035103" y="2357685"/>
                </a:lnTo>
                <a:lnTo>
                  <a:pt x="3061461" y="2375932"/>
                </a:lnTo>
                <a:lnTo>
                  <a:pt x="3037131" y="2430675"/>
                </a:lnTo>
                <a:lnTo>
                  <a:pt x="3012801" y="2452977"/>
                </a:lnTo>
                <a:lnTo>
                  <a:pt x="2939811" y="2436757"/>
                </a:lnTo>
                <a:lnTo>
                  <a:pt x="2923591" y="2414455"/>
                </a:lnTo>
                <a:lnTo>
                  <a:pt x="2945894" y="2483389"/>
                </a:lnTo>
                <a:lnTo>
                  <a:pt x="2956031" y="2519884"/>
                </a:lnTo>
                <a:lnTo>
                  <a:pt x="3029021" y="2556379"/>
                </a:lnTo>
                <a:lnTo>
                  <a:pt x="3026993" y="2588819"/>
                </a:lnTo>
                <a:lnTo>
                  <a:pt x="3083763" y="2615177"/>
                </a:lnTo>
                <a:lnTo>
                  <a:pt x="3051323" y="2678029"/>
                </a:lnTo>
                <a:lnTo>
                  <a:pt x="3012801" y="2702359"/>
                </a:lnTo>
                <a:lnTo>
                  <a:pt x="2980361" y="2736826"/>
                </a:lnTo>
                <a:lnTo>
                  <a:pt x="2958058" y="2738854"/>
                </a:lnTo>
                <a:lnTo>
                  <a:pt x="2935756" y="2722634"/>
                </a:lnTo>
                <a:lnTo>
                  <a:pt x="2915481" y="2773321"/>
                </a:lnTo>
                <a:lnTo>
                  <a:pt x="2889124" y="2787514"/>
                </a:lnTo>
                <a:lnTo>
                  <a:pt x="2887096" y="2828063"/>
                </a:lnTo>
                <a:lnTo>
                  <a:pt x="2810051" y="2834146"/>
                </a:lnTo>
                <a:lnTo>
                  <a:pt x="2773556" y="2813871"/>
                </a:lnTo>
                <a:lnTo>
                  <a:pt x="2704622" y="2789541"/>
                </a:lnTo>
                <a:lnTo>
                  <a:pt x="2680292" y="2777376"/>
                </a:lnTo>
                <a:lnTo>
                  <a:pt x="2686374" y="2742909"/>
                </a:lnTo>
                <a:lnTo>
                  <a:pt x="2655962" y="2676001"/>
                </a:lnTo>
                <a:lnTo>
                  <a:pt x="2664072" y="2627341"/>
                </a:lnTo>
                <a:lnTo>
                  <a:pt x="2664072" y="2594902"/>
                </a:lnTo>
                <a:lnTo>
                  <a:pt x="2611357" y="2580709"/>
                </a:lnTo>
                <a:lnTo>
                  <a:pt x="2609329" y="2552324"/>
                </a:lnTo>
                <a:lnTo>
                  <a:pt x="2611357" y="2505692"/>
                </a:lnTo>
                <a:lnTo>
                  <a:pt x="2615412" y="2489472"/>
                </a:lnTo>
                <a:lnTo>
                  <a:pt x="2572835" y="2434730"/>
                </a:lnTo>
                <a:lnTo>
                  <a:pt x="2541293" y="2390927"/>
                </a:lnTo>
                <a:lnTo>
                  <a:pt x="2627017" y="2378985"/>
                </a:lnTo>
                <a:lnTo>
                  <a:pt x="2775645" y="2247931"/>
                </a:lnTo>
                <a:lnTo>
                  <a:pt x="2743486" y="2035842"/>
                </a:lnTo>
                <a:cubicBezTo>
                  <a:pt x="2751596" y="2021649"/>
                  <a:pt x="2744120" y="2018397"/>
                  <a:pt x="2738854" y="2002567"/>
                </a:cubicBezTo>
                <a:cubicBezTo>
                  <a:pt x="2733588" y="1986737"/>
                  <a:pt x="2750822" y="1949617"/>
                  <a:pt x="2711890" y="1940863"/>
                </a:cubicBezTo>
                <a:lnTo>
                  <a:pt x="2505264" y="1950044"/>
                </a:lnTo>
                <a:lnTo>
                  <a:pt x="2455240" y="2013011"/>
                </a:lnTo>
                <a:lnTo>
                  <a:pt x="2424827" y="1976516"/>
                </a:lnTo>
                <a:lnTo>
                  <a:pt x="2345755" y="1958268"/>
                </a:lnTo>
                <a:lnTo>
                  <a:pt x="2329535" y="1950158"/>
                </a:lnTo>
                <a:lnTo>
                  <a:pt x="2323453" y="1887306"/>
                </a:lnTo>
                <a:lnTo>
                  <a:pt x="2278848" y="1834591"/>
                </a:lnTo>
                <a:lnTo>
                  <a:pt x="2230188" y="1783904"/>
                </a:lnTo>
                <a:lnTo>
                  <a:pt x="2197748" y="1735244"/>
                </a:lnTo>
                <a:lnTo>
                  <a:pt x="2181528" y="1692667"/>
                </a:lnTo>
                <a:lnTo>
                  <a:pt x="2167336" y="1674419"/>
                </a:lnTo>
                <a:lnTo>
                  <a:pt x="2161253" y="1635897"/>
                </a:lnTo>
                <a:lnTo>
                  <a:pt x="2134896" y="1603457"/>
                </a:lnTo>
                <a:lnTo>
                  <a:pt x="2118676" y="1573044"/>
                </a:lnTo>
                <a:lnTo>
                  <a:pt x="2120703" y="1534522"/>
                </a:lnTo>
                <a:lnTo>
                  <a:pt x="2126786" y="1510192"/>
                </a:lnTo>
                <a:lnTo>
                  <a:pt x="2090291" y="1512220"/>
                </a:lnTo>
                <a:lnTo>
                  <a:pt x="2086236" y="1534522"/>
                </a:lnTo>
                <a:lnTo>
                  <a:pt x="2057851" y="1583182"/>
                </a:lnTo>
                <a:lnTo>
                  <a:pt x="2051768" y="1623732"/>
                </a:lnTo>
                <a:lnTo>
                  <a:pt x="2116648" y="1694694"/>
                </a:lnTo>
                <a:lnTo>
                  <a:pt x="2138951" y="1737271"/>
                </a:lnTo>
                <a:lnTo>
                  <a:pt x="2155171" y="1840674"/>
                </a:lnTo>
                <a:lnTo>
                  <a:pt x="2165308" y="1901498"/>
                </a:lnTo>
                <a:lnTo>
                  <a:pt x="2205858" y="1956241"/>
                </a:lnTo>
                <a:lnTo>
                  <a:pt x="2272765" y="1976516"/>
                </a:lnTo>
                <a:lnTo>
                  <a:pt x="2325480" y="2008956"/>
                </a:lnTo>
                <a:cubicBezTo>
                  <a:pt x="2324804" y="2023148"/>
                  <a:pt x="2324129" y="2037341"/>
                  <a:pt x="2323453" y="2051533"/>
                </a:cubicBezTo>
                <a:lnTo>
                  <a:pt x="2321425" y="2077890"/>
                </a:lnTo>
                <a:lnTo>
                  <a:pt x="2384278" y="2136688"/>
                </a:lnTo>
                <a:cubicBezTo>
                  <a:pt x="2401849" y="2157639"/>
                  <a:pt x="2418936" y="2188675"/>
                  <a:pt x="2436992" y="2199540"/>
                </a:cubicBezTo>
                <a:cubicBezTo>
                  <a:pt x="2455048" y="2210405"/>
                  <a:pt x="2373664" y="2243167"/>
                  <a:pt x="2492615" y="2201877"/>
                </a:cubicBezTo>
                <a:lnTo>
                  <a:pt x="2469432" y="2321190"/>
                </a:lnTo>
                <a:lnTo>
                  <a:pt x="2428882" y="2373905"/>
                </a:lnTo>
                <a:lnTo>
                  <a:pt x="2384278" y="2359712"/>
                </a:lnTo>
                <a:lnTo>
                  <a:pt x="2364003" y="2315107"/>
                </a:lnTo>
                <a:lnTo>
                  <a:pt x="2351838" y="2284695"/>
                </a:lnTo>
                <a:lnTo>
                  <a:pt x="2323453" y="2294832"/>
                </a:lnTo>
                <a:lnTo>
                  <a:pt x="2317370" y="2272530"/>
                </a:lnTo>
                <a:lnTo>
                  <a:pt x="2299123" y="2311052"/>
                </a:lnTo>
                <a:lnTo>
                  <a:pt x="2333590" y="2359712"/>
                </a:lnTo>
                <a:lnTo>
                  <a:pt x="2323453" y="2444867"/>
                </a:lnTo>
                <a:lnTo>
                  <a:pt x="2299123" y="2467169"/>
                </a:lnTo>
                <a:lnTo>
                  <a:pt x="2228160" y="2515829"/>
                </a:lnTo>
                <a:lnTo>
                  <a:pt x="2169363" y="2544214"/>
                </a:lnTo>
                <a:lnTo>
                  <a:pt x="2108538" y="2558407"/>
                </a:lnTo>
                <a:lnTo>
                  <a:pt x="2082181" y="2523939"/>
                </a:lnTo>
                <a:lnTo>
                  <a:pt x="2063933" y="2481362"/>
                </a:lnTo>
                <a:lnTo>
                  <a:pt x="2094346" y="2450949"/>
                </a:lnTo>
                <a:lnTo>
                  <a:pt x="2112593" y="2410400"/>
                </a:lnTo>
                <a:lnTo>
                  <a:pt x="2157198" y="2398235"/>
                </a:lnTo>
                <a:lnTo>
                  <a:pt x="2165308" y="2355657"/>
                </a:lnTo>
                <a:lnTo>
                  <a:pt x="2125115" y="2275795"/>
                </a:lnTo>
                <a:lnTo>
                  <a:pt x="2037320" y="2149527"/>
                </a:lnTo>
                <a:lnTo>
                  <a:pt x="1974502" y="2071808"/>
                </a:lnTo>
                <a:lnTo>
                  <a:pt x="1816239" y="1870841"/>
                </a:lnTo>
                <a:lnTo>
                  <a:pt x="1778558" y="1659825"/>
                </a:lnTo>
                <a:lnTo>
                  <a:pt x="1713244" y="1594512"/>
                </a:lnTo>
                <a:lnTo>
                  <a:pt x="1587640" y="1637217"/>
                </a:lnTo>
                <a:lnTo>
                  <a:pt x="1411794" y="1692482"/>
                </a:lnTo>
                <a:lnTo>
                  <a:pt x="1268604" y="1531709"/>
                </a:lnTo>
                <a:lnTo>
                  <a:pt x="1238459" y="1627169"/>
                </a:lnTo>
                <a:cubicBezTo>
                  <a:pt x="1106572" y="1553507"/>
                  <a:pt x="1194916" y="1742724"/>
                  <a:pt x="1160584" y="1740212"/>
                </a:cubicBezTo>
                <a:cubicBezTo>
                  <a:pt x="1013205" y="1663619"/>
                  <a:pt x="1104062" y="1785431"/>
                  <a:pt x="1067637" y="1790455"/>
                </a:cubicBezTo>
                <a:cubicBezTo>
                  <a:pt x="1031212" y="1795479"/>
                  <a:pt x="980131" y="1752355"/>
                  <a:pt x="942031" y="1770358"/>
                </a:cubicBezTo>
                <a:cubicBezTo>
                  <a:pt x="903931" y="1788361"/>
                  <a:pt x="921099" y="1812644"/>
                  <a:pt x="839037" y="1830647"/>
                </a:cubicBezTo>
                <a:cubicBezTo>
                  <a:pt x="762000" y="1841114"/>
                  <a:pt x="807637" y="1956253"/>
                  <a:pt x="720970" y="1963789"/>
                </a:cubicBezTo>
                <a:cubicBezTo>
                  <a:pt x="645604" y="2010288"/>
                  <a:pt x="666541" y="2057992"/>
                  <a:pt x="595365" y="2069296"/>
                </a:cubicBezTo>
                <a:cubicBezTo>
                  <a:pt x="524189" y="2080600"/>
                  <a:pt x="566896" y="2172291"/>
                  <a:pt x="509955" y="2157219"/>
                </a:cubicBezTo>
                <a:cubicBezTo>
                  <a:pt x="453014" y="2142147"/>
                  <a:pt x="391885" y="2037476"/>
                  <a:pt x="324059" y="2044175"/>
                </a:cubicBezTo>
                <a:cubicBezTo>
                  <a:pt x="265862" y="2001051"/>
                  <a:pt x="214784" y="1950390"/>
                  <a:pt x="160774" y="1898474"/>
                </a:cubicBezTo>
                <a:cubicBezTo>
                  <a:pt x="-21355" y="1871286"/>
                  <a:pt x="42705" y="1741888"/>
                  <a:pt x="0" y="1732677"/>
                </a:cubicBezTo>
                <a:lnTo>
                  <a:pt x="36536" y="1654949"/>
                </a:lnTo>
                <a:lnTo>
                  <a:pt x="80239" y="1624693"/>
                </a:lnTo>
                <a:lnTo>
                  <a:pt x="39898" y="1530564"/>
                </a:lnTo>
                <a:lnTo>
                  <a:pt x="157559" y="1419626"/>
                </a:lnTo>
                <a:lnTo>
                  <a:pt x="228156" y="1369199"/>
                </a:lnTo>
                <a:lnTo>
                  <a:pt x="268498" y="1170855"/>
                </a:lnTo>
                <a:lnTo>
                  <a:pt x="315562" y="1063279"/>
                </a:lnTo>
                <a:lnTo>
                  <a:pt x="345818" y="1043108"/>
                </a:lnTo>
                <a:lnTo>
                  <a:pt x="426501" y="1056555"/>
                </a:lnTo>
                <a:lnTo>
                  <a:pt x="507183" y="1056555"/>
                </a:lnTo>
                <a:lnTo>
                  <a:pt x="601312" y="1127152"/>
                </a:lnTo>
                <a:lnTo>
                  <a:pt x="651739" y="1194387"/>
                </a:lnTo>
                <a:lnTo>
                  <a:pt x="735783" y="1217920"/>
                </a:lnTo>
                <a:lnTo>
                  <a:pt x="789571" y="1258261"/>
                </a:lnTo>
                <a:lnTo>
                  <a:pt x="826551" y="1291879"/>
                </a:lnTo>
                <a:lnTo>
                  <a:pt x="924042" y="1164132"/>
                </a:lnTo>
                <a:lnTo>
                  <a:pt x="977830" y="1086811"/>
                </a:lnTo>
                <a:lnTo>
                  <a:pt x="991277" y="999405"/>
                </a:lnTo>
                <a:lnTo>
                  <a:pt x="991277" y="945617"/>
                </a:lnTo>
                <a:lnTo>
                  <a:pt x="964383" y="905276"/>
                </a:lnTo>
                <a:lnTo>
                  <a:pt x="924042" y="875020"/>
                </a:lnTo>
                <a:lnTo>
                  <a:pt x="910595" y="838040"/>
                </a:lnTo>
                <a:lnTo>
                  <a:pt x="873615" y="774167"/>
                </a:lnTo>
                <a:lnTo>
                  <a:pt x="883701" y="700208"/>
                </a:lnTo>
                <a:lnTo>
                  <a:pt x="890424" y="629611"/>
                </a:lnTo>
                <a:lnTo>
                  <a:pt x="994639" y="626249"/>
                </a:lnTo>
                <a:lnTo>
                  <a:pt x="1055151" y="626249"/>
                </a:lnTo>
                <a:lnTo>
                  <a:pt x="1092130" y="649782"/>
                </a:lnTo>
                <a:lnTo>
                  <a:pt x="1129109" y="686761"/>
                </a:lnTo>
                <a:lnTo>
                  <a:pt x="1169451" y="585908"/>
                </a:lnTo>
                <a:lnTo>
                  <a:pt x="1253495" y="585908"/>
                </a:lnTo>
                <a:lnTo>
                  <a:pt x="1287112" y="643058"/>
                </a:lnTo>
                <a:lnTo>
                  <a:pt x="1357709" y="643058"/>
                </a:lnTo>
                <a:lnTo>
                  <a:pt x="1451839" y="579184"/>
                </a:lnTo>
                <a:lnTo>
                  <a:pt x="1495542" y="542205"/>
                </a:lnTo>
                <a:lnTo>
                  <a:pt x="1599756" y="538843"/>
                </a:lnTo>
                <a:lnTo>
                  <a:pt x="1666992" y="501864"/>
                </a:lnTo>
                <a:lnTo>
                  <a:pt x="1703971" y="501864"/>
                </a:lnTo>
                <a:lnTo>
                  <a:pt x="1727504" y="491779"/>
                </a:lnTo>
                <a:lnTo>
                  <a:pt x="1791377" y="437990"/>
                </a:lnTo>
                <a:lnTo>
                  <a:pt x="1828356" y="394287"/>
                </a:lnTo>
                <a:lnTo>
                  <a:pt x="1949380" y="384202"/>
                </a:lnTo>
                <a:lnTo>
                  <a:pt x="2056956" y="364032"/>
                </a:lnTo>
                <a:lnTo>
                  <a:pt x="2134640" y="234359"/>
                </a:lnTo>
                <a:cubicBezTo>
                  <a:pt x="2160293" y="334733"/>
                  <a:pt x="2177420" y="116059"/>
                  <a:pt x="2233063" y="84722"/>
                </a:cubicBezTo>
                <a:cubicBezTo>
                  <a:pt x="2288706" y="53385"/>
                  <a:pt x="2431518" y="10478"/>
                  <a:pt x="2468497" y="46337"/>
                </a:cubicBezTo>
                <a:lnTo>
                  <a:pt x="2454528" y="318339"/>
                </a:lnTo>
                <a:lnTo>
                  <a:pt x="2558017" y="458509"/>
                </a:lnTo>
                <a:cubicBezTo>
                  <a:pt x="2557964" y="595105"/>
                  <a:pt x="2678114" y="336748"/>
                  <a:pt x="2678061" y="473344"/>
                </a:cubicBezTo>
                <a:lnTo>
                  <a:pt x="2841605" y="423013"/>
                </a:lnTo>
                <a:lnTo>
                  <a:pt x="2931736" y="461042"/>
                </a:lnTo>
                <a:lnTo>
                  <a:pt x="3041713" y="378199"/>
                </a:lnTo>
                <a:lnTo>
                  <a:pt x="3156734" y="173851"/>
                </a:lnTo>
                <a:lnTo>
                  <a:pt x="3298168" y="2929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65098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E770D46-B52E-49DF-AA01-9DDD7C5C6917}"/>
              </a:ext>
            </a:extLst>
          </p:cNvPr>
          <p:cNvSpPr/>
          <p:nvPr/>
        </p:nvSpPr>
        <p:spPr>
          <a:xfrm>
            <a:off x="2192216" y="1666528"/>
            <a:ext cx="721895" cy="540496"/>
          </a:xfrm>
          <a:custGeom>
            <a:avLst/>
            <a:gdLst>
              <a:gd name="connsiteX0" fmla="*/ 0 w 721895"/>
              <a:gd name="connsiteY0" fmla="*/ 322076 h 503476"/>
              <a:gd name="connsiteX1" fmla="*/ 88849 w 721895"/>
              <a:gd name="connsiteY1" fmla="*/ 310970 h 503476"/>
              <a:gd name="connsiteX2" fmla="*/ 151783 w 721895"/>
              <a:gd name="connsiteY2" fmla="*/ 259142 h 503476"/>
              <a:gd name="connsiteX3" fmla="*/ 233228 w 721895"/>
              <a:gd name="connsiteY3" fmla="*/ 255440 h 503476"/>
              <a:gd name="connsiteX4" fmla="*/ 181399 w 721895"/>
              <a:gd name="connsiteY4" fmla="*/ 203612 h 503476"/>
              <a:gd name="connsiteX5" fmla="*/ 181399 w 721895"/>
              <a:gd name="connsiteY5" fmla="*/ 159187 h 503476"/>
              <a:gd name="connsiteX6" fmla="*/ 262844 w 721895"/>
              <a:gd name="connsiteY6" fmla="*/ 148081 h 503476"/>
              <a:gd name="connsiteX7" fmla="*/ 277652 w 721895"/>
              <a:gd name="connsiteY7" fmla="*/ 122167 h 503476"/>
              <a:gd name="connsiteX8" fmla="*/ 277652 w 721895"/>
              <a:gd name="connsiteY8" fmla="*/ 81445 h 503476"/>
              <a:gd name="connsiteX9" fmla="*/ 307268 w 721895"/>
              <a:gd name="connsiteY9" fmla="*/ 40723 h 503476"/>
              <a:gd name="connsiteX10" fmla="*/ 325778 w 721895"/>
              <a:gd name="connsiteY10" fmla="*/ 18510 h 503476"/>
              <a:gd name="connsiteX11" fmla="*/ 370203 w 721895"/>
              <a:gd name="connsiteY11" fmla="*/ 66637 h 503476"/>
              <a:gd name="connsiteX12" fmla="*/ 418329 w 721895"/>
              <a:gd name="connsiteY12" fmla="*/ 25914 h 503476"/>
              <a:gd name="connsiteX13" fmla="*/ 566410 w 721895"/>
              <a:gd name="connsiteY13" fmla="*/ 0 h 503476"/>
              <a:gd name="connsiteX14" fmla="*/ 670067 w 721895"/>
              <a:gd name="connsiteY14" fmla="*/ 29616 h 503476"/>
              <a:gd name="connsiteX15" fmla="*/ 651557 w 721895"/>
              <a:gd name="connsiteY15" fmla="*/ 103657 h 503476"/>
              <a:gd name="connsiteX16" fmla="*/ 647855 w 721895"/>
              <a:gd name="connsiteY16" fmla="*/ 155485 h 503476"/>
              <a:gd name="connsiteX17" fmla="*/ 721895 w 721895"/>
              <a:gd name="connsiteY17" fmla="*/ 244334 h 503476"/>
              <a:gd name="connsiteX18" fmla="*/ 670067 w 721895"/>
              <a:gd name="connsiteY18" fmla="*/ 296162 h 503476"/>
              <a:gd name="connsiteX19" fmla="*/ 644153 w 721895"/>
              <a:gd name="connsiteY19" fmla="*/ 355395 h 503476"/>
              <a:gd name="connsiteX20" fmla="*/ 603430 w 721895"/>
              <a:gd name="connsiteY20" fmla="*/ 429435 h 503476"/>
              <a:gd name="connsiteX21" fmla="*/ 555304 w 721895"/>
              <a:gd name="connsiteY21" fmla="*/ 503476 h 503476"/>
              <a:gd name="connsiteX22" fmla="*/ 473859 w 721895"/>
              <a:gd name="connsiteY22" fmla="*/ 473859 h 503476"/>
              <a:gd name="connsiteX23" fmla="*/ 399819 w 721895"/>
              <a:gd name="connsiteY23" fmla="*/ 444243 h 503476"/>
              <a:gd name="connsiteX24" fmla="*/ 336885 w 721895"/>
              <a:gd name="connsiteY24" fmla="*/ 444243 h 503476"/>
              <a:gd name="connsiteX25" fmla="*/ 292460 w 721895"/>
              <a:gd name="connsiteY25" fmla="*/ 440541 h 503476"/>
              <a:gd name="connsiteX26" fmla="*/ 259142 w 721895"/>
              <a:gd name="connsiteY26" fmla="*/ 407223 h 503476"/>
              <a:gd name="connsiteX27" fmla="*/ 211016 w 721895"/>
              <a:gd name="connsiteY27" fmla="*/ 436839 h 503476"/>
              <a:gd name="connsiteX28" fmla="*/ 140677 w 721895"/>
              <a:gd name="connsiteY28" fmla="*/ 436839 h 503476"/>
              <a:gd name="connsiteX29" fmla="*/ 114763 w 721895"/>
              <a:gd name="connsiteY29" fmla="*/ 410925 h 503476"/>
              <a:gd name="connsiteX30" fmla="*/ 29617 w 721895"/>
              <a:gd name="connsiteY30" fmla="*/ 403521 h 503476"/>
              <a:gd name="connsiteX31" fmla="*/ 0 w 721895"/>
              <a:gd name="connsiteY31" fmla="*/ 322076 h 503476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670067 w 807041"/>
              <a:gd name="connsiteY14" fmla="*/ 344288 h 818148"/>
              <a:gd name="connsiteX15" fmla="*/ 651557 w 807041"/>
              <a:gd name="connsiteY15" fmla="*/ 418329 h 818148"/>
              <a:gd name="connsiteX16" fmla="*/ 647855 w 807041"/>
              <a:gd name="connsiteY16" fmla="*/ 470157 h 818148"/>
              <a:gd name="connsiteX17" fmla="*/ 721895 w 807041"/>
              <a:gd name="connsiteY17" fmla="*/ 559006 h 818148"/>
              <a:gd name="connsiteX18" fmla="*/ 670067 w 807041"/>
              <a:gd name="connsiteY18" fmla="*/ 610834 h 818148"/>
              <a:gd name="connsiteX19" fmla="*/ 644153 w 807041"/>
              <a:gd name="connsiteY19" fmla="*/ 670067 h 818148"/>
              <a:gd name="connsiteX20" fmla="*/ 603430 w 807041"/>
              <a:gd name="connsiteY20" fmla="*/ 744107 h 818148"/>
              <a:gd name="connsiteX21" fmla="*/ 555304 w 807041"/>
              <a:gd name="connsiteY21" fmla="*/ 818148 h 818148"/>
              <a:gd name="connsiteX22" fmla="*/ 473859 w 807041"/>
              <a:gd name="connsiteY22" fmla="*/ 788531 h 818148"/>
              <a:gd name="connsiteX23" fmla="*/ 399819 w 807041"/>
              <a:gd name="connsiteY23" fmla="*/ 758915 h 818148"/>
              <a:gd name="connsiteX24" fmla="*/ 336885 w 807041"/>
              <a:gd name="connsiteY24" fmla="*/ 758915 h 818148"/>
              <a:gd name="connsiteX25" fmla="*/ 292460 w 807041"/>
              <a:gd name="connsiteY25" fmla="*/ 755213 h 818148"/>
              <a:gd name="connsiteX26" fmla="*/ 259142 w 807041"/>
              <a:gd name="connsiteY26" fmla="*/ 721895 h 818148"/>
              <a:gd name="connsiteX27" fmla="*/ 211016 w 807041"/>
              <a:gd name="connsiteY27" fmla="*/ 751511 h 818148"/>
              <a:gd name="connsiteX28" fmla="*/ 140677 w 807041"/>
              <a:gd name="connsiteY28" fmla="*/ 751511 h 818148"/>
              <a:gd name="connsiteX29" fmla="*/ 114763 w 807041"/>
              <a:gd name="connsiteY29" fmla="*/ 725597 h 818148"/>
              <a:gd name="connsiteX30" fmla="*/ 29617 w 807041"/>
              <a:gd name="connsiteY30" fmla="*/ 718193 h 818148"/>
              <a:gd name="connsiteX31" fmla="*/ 0 w 807041"/>
              <a:gd name="connsiteY31" fmla="*/ 636748 h 818148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670067 w 807041"/>
              <a:gd name="connsiteY14" fmla="*/ 344288 h 818148"/>
              <a:gd name="connsiteX15" fmla="*/ 670067 w 807041"/>
              <a:gd name="connsiteY15" fmla="*/ 325778 h 818148"/>
              <a:gd name="connsiteX16" fmla="*/ 651557 w 807041"/>
              <a:gd name="connsiteY16" fmla="*/ 418329 h 818148"/>
              <a:gd name="connsiteX17" fmla="*/ 647855 w 807041"/>
              <a:gd name="connsiteY17" fmla="*/ 470157 h 818148"/>
              <a:gd name="connsiteX18" fmla="*/ 721895 w 807041"/>
              <a:gd name="connsiteY18" fmla="*/ 559006 h 818148"/>
              <a:gd name="connsiteX19" fmla="*/ 670067 w 807041"/>
              <a:gd name="connsiteY19" fmla="*/ 610834 h 818148"/>
              <a:gd name="connsiteX20" fmla="*/ 644153 w 807041"/>
              <a:gd name="connsiteY20" fmla="*/ 670067 h 818148"/>
              <a:gd name="connsiteX21" fmla="*/ 603430 w 807041"/>
              <a:gd name="connsiteY21" fmla="*/ 744107 h 818148"/>
              <a:gd name="connsiteX22" fmla="*/ 555304 w 807041"/>
              <a:gd name="connsiteY22" fmla="*/ 818148 h 818148"/>
              <a:gd name="connsiteX23" fmla="*/ 473859 w 807041"/>
              <a:gd name="connsiteY23" fmla="*/ 788531 h 818148"/>
              <a:gd name="connsiteX24" fmla="*/ 399819 w 807041"/>
              <a:gd name="connsiteY24" fmla="*/ 758915 h 818148"/>
              <a:gd name="connsiteX25" fmla="*/ 336885 w 807041"/>
              <a:gd name="connsiteY25" fmla="*/ 758915 h 818148"/>
              <a:gd name="connsiteX26" fmla="*/ 292460 w 807041"/>
              <a:gd name="connsiteY26" fmla="*/ 755213 h 818148"/>
              <a:gd name="connsiteX27" fmla="*/ 259142 w 807041"/>
              <a:gd name="connsiteY27" fmla="*/ 721895 h 818148"/>
              <a:gd name="connsiteX28" fmla="*/ 211016 w 807041"/>
              <a:gd name="connsiteY28" fmla="*/ 751511 h 818148"/>
              <a:gd name="connsiteX29" fmla="*/ 140677 w 807041"/>
              <a:gd name="connsiteY29" fmla="*/ 751511 h 818148"/>
              <a:gd name="connsiteX30" fmla="*/ 114763 w 807041"/>
              <a:gd name="connsiteY30" fmla="*/ 725597 h 818148"/>
              <a:gd name="connsiteX31" fmla="*/ 29617 w 807041"/>
              <a:gd name="connsiteY31" fmla="*/ 718193 h 818148"/>
              <a:gd name="connsiteX32" fmla="*/ 0 w 807041"/>
              <a:gd name="connsiteY32" fmla="*/ 636748 h 818148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670067 w 807041"/>
              <a:gd name="connsiteY14" fmla="*/ 344288 h 818148"/>
              <a:gd name="connsiteX15" fmla="*/ 633046 w 807041"/>
              <a:gd name="connsiteY15" fmla="*/ 181400 h 818148"/>
              <a:gd name="connsiteX16" fmla="*/ 651557 w 807041"/>
              <a:gd name="connsiteY16" fmla="*/ 418329 h 818148"/>
              <a:gd name="connsiteX17" fmla="*/ 647855 w 807041"/>
              <a:gd name="connsiteY17" fmla="*/ 470157 h 818148"/>
              <a:gd name="connsiteX18" fmla="*/ 721895 w 807041"/>
              <a:gd name="connsiteY18" fmla="*/ 559006 h 818148"/>
              <a:gd name="connsiteX19" fmla="*/ 670067 w 807041"/>
              <a:gd name="connsiteY19" fmla="*/ 610834 h 818148"/>
              <a:gd name="connsiteX20" fmla="*/ 644153 w 807041"/>
              <a:gd name="connsiteY20" fmla="*/ 670067 h 818148"/>
              <a:gd name="connsiteX21" fmla="*/ 603430 w 807041"/>
              <a:gd name="connsiteY21" fmla="*/ 744107 h 818148"/>
              <a:gd name="connsiteX22" fmla="*/ 555304 w 807041"/>
              <a:gd name="connsiteY22" fmla="*/ 818148 h 818148"/>
              <a:gd name="connsiteX23" fmla="*/ 473859 w 807041"/>
              <a:gd name="connsiteY23" fmla="*/ 788531 h 818148"/>
              <a:gd name="connsiteX24" fmla="*/ 399819 w 807041"/>
              <a:gd name="connsiteY24" fmla="*/ 758915 h 818148"/>
              <a:gd name="connsiteX25" fmla="*/ 336885 w 807041"/>
              <a:gd name="connsiteY25" fmla="*/ 758915 h 818148"/>
              <a:gd name="connsiteX26" fmla="*/ 292460 w 807041"/>
              <a:gd name="connsiteY26" fmla="*/ 755213 h 818148"/>
              <a:gd name="connsiteX27" fmla="*/ 259142 w 807041"/>
              <a:gd name="connsiteY27" fmla="*/ 721895 h 818148"/>
              <a:gd name="connsiteX28" fmla="*/ 211016 w 807041"/>
              <a:gd name="connsiteY28" fmla="*/ 751511 h 818148"/>
              <a:gd name="connsiteX29" fmla="*/ 140677 w 807041"/>
              <a:gd name="connsiteY29" fmla="*/ 751511 h 818148"/>
              <a:gd name="connsiteX30" fmla="*/ 114763 w 807041"/>
              <a:gd name="connsiteY30" fmla="*/ 725597 h 818148"/>
              <a:gd name="connsiteX31" fmla="*/ 29617 w 807041"/>
              <a:gd name="connsiteY31" fmla="*/ 718193 h 818148"/>
              <a:gd name="connsiteX32" fmla="*/ 0 w 807041"/>
              <a:gd name="connsiteY32" fmla="*/ 636748 h 818148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599728 w 807041"/>
              <a:gd name="connsiteY14" fmla="*/ 325778 h 818148"/>
              <a:gd name="connsiteX15" fmla="*/ 633046 w 807041"/>
              <a:gd name="connsiteY15" fmla="*/ 181400 h 818148"/>
              <a:gd name="connsiteX16" fmla="*/ 651557 w 807041"/>
              <a:gd name="connsiteY16" fmla="*/ 418329 h 818148"/>
              <a:gd name="connsiteX17" fmla="*/ 647855 w 807041"/>
              <a:gd name="connsiteY17" fmla="*/ 470157 h 818148"/>
              <a:gd name="connsiteX18" fmla="*/ 721895 w 807041"/>
              <a:gd name="connsiteY18" fmla="*/ 559006 h 818148"/>
              <a:gd name="connsiteX19" fmla="*/ 670067 w 807041"/>
              <a:gd name="connsiteY19" fmla="*/ 610834 h 818148"/>
              <a:gd name="connsiteX20" fmla="*/ 644153 w 807041"/>
              <a:gd name="connsiteY20" fmla="*/ 670067 h 818148"/>
              <a:gd name="connsiteX21" fmla="*/ 603430 w 807041"/>
              <a:gd name="connsiteY21" fmla="*/ 744107 h 818148"/>
              <a:gd name="connsiteX22" fmla="*/ 555304 w 807041"/>
              <a:gd name="connsiteY22" fmla="*/ 818148 h 818148"/>
              <a:gd name="connsiteX23" fmla="*/ 473859 w 807041"/>
              <a:gd name="connsiteY23" fmla="*/ 788531 h 818148"/>
              <a:gd name="connsiteX24" fmla="*/ 399819 w 807041"/>
              <a:gd name="connsiteY24" fmla="*/ 758915 h 818148"/>
              <a:gd name="connsiteX25" fmla="*/ 336885 w 807041"/>
              <a:gd name="connsiteY25" fmla="*/ 758915 h 818148"/>
              <a:gd name="connsiteX26" fmla="*/ 292460 w 807041"/>
              <a:gd name="connsiteY26" fmla="*/ 755213 h 818148"/>
              <a:gd name="connsiteX27" fmla="*/ 259142 w 807041"/>
              <a:gd name="connsiteY27" fmla="*/ 721895 h 818148"/>
              <a:gd name="connsiteX28" fmla="*/ 211016 w 807041"/>
              <a:gd name="connsiteY28" fmla="*/ 751511 h 818148"/>
              <a:gd name="connsiteX29" fmla="*/ 140677 w 807041"/>
              <a:gd name="connsiteY29" fmla="*/ 751511 h 818148"/>
              <a:gd name="connsiteX30" fmla="*/ 114763 w 807041"/>
              <a:gd name="connsiteY30" fmla="*/ 725597 h 818148"/>
              <a:gd name="connsiteX31" fmla="*/ 29617 w 807041"/>
              <a:gd name="connsiteY31" fmla="*/ 718193 h 818148"/>
              <a:gd name="connsiteX32" fmla="*/ 0 w 807041"/>
              <a:gd name="connsiteY32" fmla="*/ 636748 h 818148"/>
              <a:gd name="connsiteX0" fmla="*/ 0 w 807041"/>
              <a:gd name="connsiteY0" fmla="*/ 721893 h 903293"/>
              <a:gd name="connsiteX1" fmla="*/ 88849 w 807041"/>
              <a:gd name="connsiteY1" fmla="*/ 710787 h 903293"/>
              <a:gd name="connsiteX2" fmla="*/ 151783 w 807041"/>
              <a:gd name="connsiteY2" fmla="*/ 658959 h 903293"/>
              <a:gd name="connsiteX3" fmla="*/ 233228 w 807041"/>
              <a:gd name="connsiteY3" fmla="*/ 655257 h 903293"/>
              <a:gd name="connsiteX4" fmla="*/ 181399 w 807041"/>
              <a:gd name="connsiteY4" fmla="*/ 603429 h 903293"/>
              <a:gd name="connsiteX5" fmla="*/ 181399 w 807041"/>
              <a:gd name="connsiteY5" fmla="*/ 559004 h 903293"/>
              <a:gd name="connsiteX6" fmla="*/ 262844 w 807041"/>
              <a:gd name="connsiteY6" fmla="*/ 547898 h 903293"/>
              <a:gd name="connsiteX7" fmla="*/ 277652 w 807041"/>
              <a:gd name="connsiteY7" fmla="*/ 521984 h 903293"/>
              <a:gd name="connsiteX8" fmla="*/ 277652 w 807041"/>
              <a:gd name="connsiteY8" fmla="*/ 481262 h 903293"/>
              <a:gd name="connsiteX9" fmla="*/ 307268 w 807041"/>
              <a:gd name="connsiteY9" fmla="*/ 440540 h 903293"/>
              <a:gd name="connsiteX10" fmla="*/ 325778 w 807041"/>
              <a:gd name="connsiteY10" fmla="*/ 418327 h 903293"/>
              <a:gd name="connsiteX11" fmla="*/ 370203 w 807041"/>
              <a:gd name="connsiteY11" fmla="*/ 466454 h 903293"/>
              <a:gd name="connsiteX12" fmla="*/ 418329 w 807041"/>
              <a:gd name="connsiteY12" fmla="*/ 425731 h 903293"/>
              <a:gd name="connsiteX13" fmla="*/ 807041 w 807041"/>
              <a:gd name="connsiteY13" fmla="*/ 85145 h 903293"/>
              <a:gd name="connsiteX14" fmla="*/ 599728 w 807041"/>
              <a:gd name="connsiteY14" fmla="*/ 410923 h 903293"/>
              <a:gd name="connsiteX15" fmla="*/ 747809 w 807041"/>
              <a:gd name="connsiteY15" fmla="*/ 0 h 903293"/>
              <a:gd name="connsiteX16" fmla="*/ 651557 w 807041"/>
              <a:gd name="connsiteY16" fmla="*/ 503474 h 903293"/>
              <a:gd name="connsiteX17" fmla="*/ 647855 w 807041"/>
              <a:gd name="connsiteY17" fmla="*/ 555302 h 903293"/>
              <a:gd name="connsiteX18" fmla="*/ 721895 w 807041"/>
              <a:gd name="connsiteY18" fmla="*/ 644151 h 903293"/>
              <a:gd name="connsiteX19" fmla="*/ 670067 w 807041"/>
              <a:gd name="connsiteY19" fmla="*/ 695979 h 903293"/>
              <a:gd name="connsiteX20" fmla="*/ 644153 w 807041"/>
              <a:gd name="connsiteY20" fmla="*/ 755212 h 903293"/>
              <a:gd name="connsiteX21" fmla="*/ 603430 w 807041"/>
              <a:gd name="connsiteY21" fmla="*/ 829252 h 903293"/>
              <a:gd name="connsiteX22" fmla="*/ 555304 w 807041"/>
              <a:gd name="connsiteY22" fmla="*/ 903293 h 903293"/>
              <a:gd name="connsiteX23" fmla="*/ 473859 w 807041"/>
              <a:gd name="connsiteY23" fmla="*/ 873676 h 903293"/>
              <a:gd name="connsiteX24" fmla="*/ 399819 w 807041"/>
              <a:gd name="connsiteY24" fmla="*/ 844060 h 903293"/>
              <a:gd name="connsiteX25" fmla="*/ 336885 w 807041"/>
              <a:gd name="connsiteY25" fmla="*/ 844060 h 903293"/>
              <a:gd name="connsiteX26" fmla="*/ 292460 w 807041"/>
              <a:gd name="connsiteY26" fmla="*/ 840358 h 903293"/>
              <a:gd name="connsiteX27" fmla="*/ 259142 w 807041"/>
              <a:gd name="connsiteY27" fmla="*/ 807040 h 903293"/>
              <a:gd name="connsiteX28" fmla="*/ 211016 w 807041"/>
              <a:gd name="connsiteY28" fmla="*/ 836656 h 903293"/>
              <a:gd name="connsiteX29" fmla="*/ 140677 w 807041"/>
              <a:gd name="connsiteY29" fmla="*/ 836656 h 903293"/>
              <a:gd name="connsiteX30" fmla="*/ 114763 w 807041"/>
              <a:gd name="connsiteY30" fmla="*/ 810742 h 903293"/>
              <a:gd name="connsiteX31" fmla="*/ 29617 w 807041"/>
              <a:gd name="connsiteY31" fmla="*/ 803338 h 903293"/>
              <a:gd name="connsiteX32" fmla="*/ 0 w 807041"/>
              <a:gd name="connsiteY32" fmla="*/ 721893 h 903293"/>
              <a:gd name="connsiteX0" fmla="*/ 0 w 747809"/>
              <a:gd name="connsiteY0" fmla="*/ 721893 h 903293"/>
              <a:gd name="connsiteX1" fmla="*/ 88849 w 747809"/>
              <a:gd name="connsiteY1" fmla="*/ 710787 h 903293"/>
              <a:gd name="connsiteX2" fmla="*/ 151783 w 747809"/>
              <a:gd name="connsiteY2" fmla="*/ 658959 h 903293"/>
              <a:gd name="connsiteX3" fmla="*/ 233228 w 747809"/>
              <a:gd name="connsiteY3" fmla="*/ 655257 h 903293"/>
              <a:gd name="connsiteX4" fmla="*/ 181399 w 747809"/>
              <a:gd name="connsiteY4" fmla="*/ 603429 h 903293"/>
              <a:gd name="connsiteX5" fmla="*/ 181399 w 747809"/>
              <a:gd name="connsiteY5" fmla="*/ 559004 h 903293"/>
              <a:gd name="connsiteX6" fmla="*/ 262844 w 747809"/>
              <a:gd name="connsiteY6" fmla="*/ 547898 h 903293"/>
              <a:gd name="connsiteX7" fmla="*/ 277652 w 747809"/>
              <a:gd name="connsiteY7" fmla="*/ 521984 h 903293"/>
              <a:gd name="connsiteX8" fmla="*/ 277652 w 747809"/>
              <a:gd name="connsiteY8" fmla="*/ 481262 h 903293"/>
              <a:gd name="connsiteX9" fmla="*/ 307268 w 747809"/>
              <a:gd name="connsiteY9" fmla="*/ 440540 h 903293"/>
              <a:gd name="connsiteX10" fmla="*/ 325778 w 747809"/>
              <a:gd name="connsiteY10" fmla="*/ 418327 h 903293"/>
              <a:gd name="connsiteX11" fmla="*/ 370203 w 747809"/>
              <a:gd name="connsiteY11" fmla="*/ 466454 h 903293"/>
              <a:gd name="connsiteX12" fmla="*/ 418329 w 747809"/>
              <a:gd name="connsiteY12" fmla="*/ 425731 h 903293"/>
              <a:gd name="connsiteX13" fmla="*/ 684874 w 747809"/>
              <a:gd name="connsiteY13" fmla="*/ 225822 h 903293"/>
              <a:gd name="connsiteX14" fmla="*/ 599728 w 747809"/>
              <a:gd name="connsiteY14" fmla="*/ 410923 h 903293"/>
              <a:gd name="connsiteX15" fmla="*/ 747809 w 747809"/>
              <a:gd name="connsiteY15" fmla="*/ 0 h 903293"/>
              <a:gd name="connsiteX16" fmla="*/ 651557 w 747809"/>
              <a:gd name="connsiteY16" fmla="*/ 503474 h 903293"/>
              <a:gd name="connsiteX17" fmla="*/ 647855 w 747809"/>
              <a:gd name="connsiteY17" fmla="*/ 555302 h 903293"/>
              <a:gd name="connsiteX18" fmla="*/ 721895 w 747809"/>
              <a:gd name="connsiteY18" fmla="*/ 644151 h 903293"/>
              <a:gd name="connsiteX19" fmla="*/ 670067 w 747809"/>
              <a:gd name="connsiteY19" fmla="*/ 695979 h 903293"/>
              <a:gd name="connsiteX20" fmla="*/ 644153 w 747809"/>
              <a:gd name="connsiteY20" fmla="*/ 755212 h 903293"/>
              <a:gd name="connsiteX21" fmla="*/ 603430 w 747809"/>
              <a:gd name="connsiteY21" fmla="*/ 829252 h 903293"/>
              <a:gd name="connsiteX22" fmla="*/ 555304 w 747809"/>
              <a:gd name="connsiteY22" fmla="*/ 903293 h 903293"/>
              <a:gd name="connsiteX23" fmla="*/ 473859 w 747809"/>
              <a:gd name="connsiteY23" fmla="*/ 873676 h 903293"/>
              <a:gd name="connsiteX24" fmla="*/ 399819 w 747809"/>
              <a:gd name="connsiteY24" fmla="*/ 844060 h 903293"/>
              <a:gd name="connsiteX25" fmla="*/ 336885 w 747809"/>
              <a:gd name="connsiteY25" fmla="*/ 844060 h 903293"/>
              <a:gd name="connsiteX26" fmla="*/ 292460 w 747809"/>
              <a:gd name="connsiteY26" fmla="*/ 840358 h 903293"/>
              <a:gd name="connsiteX27" fmla="*/ 259142 w 747809"/>
              <a:gd name="connsiteY27" fmla="*/ 807040 h 903293"/>
              <a:gd name="connsiteX28" fmla="*/ 211016 w 747809"/>
              <a:gd name="connsiteY28" fmla="*/ 836656 h 903293"/>
              <a:gd name="connsiteX29" fmla="*/ 140677 w 747809"/>
              <a:gd name="connsiteY29" fmla="*/ 836656 h 903293"/>
              <a:gd name="connsiteX30" fmla="*/ 114763 w 747809"/>
              <a:gd name="connsiteY30" fmla="*/ 810742 h 903293"/>
              <a:gd name="connsiteX31" fmla="*/ 29617 w 747809"/>
              <a:gd name="connsiteY31" fmla="*/ 803338 h 903293"/>
              <a:gd name="connsiteX32" fmla="*/ 0 w 747809"/>
              <a:gd name="connsiteY32" fmla="*/ 721893 h 903293"/>
              <a:gd name="connsiteX0" fmla="*/ 0 w 747809"/>
              <a:gd name="connsiteY0" fmla="*/ 721893 h 903293"/>
              <a:gd name="connsiteX1" fmla="*/ 88849 w 747809"/>
              <a:gd name="connsiteY1" fmla="*/ 710787 h 903293"/>
              <a:gd name="connsiteX2" fmla="*/ 151783 w 747809"/>
              <a:gd name="connsiteY2" fmla="*/ 658959 h 903293"/>
              <a:gd name="connsiteX3" fmla="*/ 233228 w 747809"/>
              <a:gd name="connsiteY3" fmla="*/ 655257 h 903293"/>
              <a:gd name="connsiteX4" fmla="*/ 181399 w 747809"/>
              <a:gd name="connsiteY4" fmla="*/ 603429 h 903293"/>
              <a:gd name="connsiteX5" fmla="*/ 181399 w 747809"/>
              <a:gd name="connsiteY5" fmla="*/ 559004 h 903293"/>
              <a:gd name="connsiteX6" fmla="*/ 262844 w 747809"/>
              <a:gd name="connsiteY6" fmla="*/ 547898 h 903293"/>
              <a:gd name="connsiteX7" fmla="*/ 277652 w 747809"/>
              <a:gd name="connsiteY7" fmla="*/ 521984 h 903293"/>
              <a:gd name="connsiteX8" fmla="*/ 277652 w 747809"/>
              <a:gd name="connsiteY8" fmla="*/ 481262 h 903293"/>
              <a:gd name="connsiteX9" fmla="*/ 307268 w 747809"/>
              <a:gd name="connsiteY9" fmla="*/ 440540 h 903293"/>
              <a:gd name="connsiteX10" fmla="*/ 325778 w 747809"/>
              <a:gd name="connsiteY10" fmla="*/ 418327 h 903293"/>
              <a:gd name="connsiteX11" fmla="*/ 370203 w 747809"/>
              <a:gd name="connsiteY11" fmla="*/ 466454 h 903293"/>
              <a:gd name="connsiteX12" fmla="*/ 418329 w 747809"/>
              <a:gd name="connsiteY12" fmla="*/ 425731 h 903293"/>
              <a:gd name="connsiteX13" fmla="*/ 684874 w 747809"/>
              <a:gd name="connsiteY13" fmla="*/ 225822 h 903293"/>
              <a:gd name="connsiteX14" fmla="*/ 599728 w 747809"/>
              <a:gd name="connsiteY14" fmla="*/ 410923 h 903293"/>
              <a:gd name="connsiteX15" fmla="*/ 747809 w 747809"/>
              <a:gd name="connsiteY15" fmla="*/ 0 h 903293"/>
              <a:gd name="connsiteX16" fmla="*/ 710789 w 747809"/>
              <a:gd name="connsiteY16" fmla="*/ 133273 h 903293"/>
              <a:gd name="connsiteX17" fmla="*/ 651557 w 747809"/>
              <a:gd name="connsiteY17" fmla="*/ 503474 h 903293"/>
              <a:gd name="connsiteX18" fmla="*/ 647855 w 747809"/>
              <a:gd name="connsiteY18" fmla="*/ 555302 h 903293"/>
              <a:gd name="connsiteX19" fmla="*/ 721895 w 747809"/>
              <a:gd name="connsiteY19" fmla="*/ 644151 h 903293"/>
              <a:gd name="connsiteX20" fmla="*/ 670067 w 747809"/>
              <a:gd name="connsiteY20" fmla="*/ 695979 h 903293"/>
              <a:gd name="connsiteX21" fmla="*/ 644153 w 747809"/>
              <a:gd name="connsiteY21" fmla="*/ 755212 h 903293"/>
              <a:gd name="connsiteX22" fmla="*/ 603430 w 747809"/>
              <a:gd name="connsiteY22" fmla="*/ 829252 h 903293"/>
              <a:gd name="connsiteX23" fmla="*/ 555304 w 747809"/>
              <a:gd name="connsiteY23" fmla="*/ 903293 h 903293"/>
              <a:gd name="connsiteX24" fmla="*/ 473859 w 747809"/>
              <a:gd name="connsiteY24" fmla="*/ 873676 h 903293"/>
              <a:gd name="connsiteX25" fmla="*/ 399819 w 747809"/>
              <a:gd name="connsiteY25" fmla="*/ 844060 h 903293"/>
              <a:gd name="connsiteX26" fmla="*/ 336885 w 747809"/>
              <a:gd name="connsiteY26" fmla="*/ 844060 h 903293"/>
              <a:gd name="connsiteX27" fmla="*/ 292460 w 747809"/>
              <a:gd name="connsiteY27" fmla="*/ 840358 h 903293"/>
              <a:gd name="connsiteX28" fmla="*/ 259142 w 747809"/>
              <a:gd name="connsiteY28" fmla="*/ 807040 h 903293"/>
              <a:gd name="connsiteX29" fmla="*/ 211016 w 747809"/>
              <a:gd name="connsiteY29" fmla="*/ 836656 h 903293"/>
              <a:gd name="connsiteX30" fmla="*/ 140677 w 747809"/>
              <a:gd name="connsiteY30" fmla="*/ 836656 h 903293"/>
              <a:gd name="connsiteX31" fmla="*/ 114763 w 747809"/>
              <a:gd name="connsiteY31" fmla="*/ 810742 h 903293"/>
              <a:gd name="connsiteX32" fmla="*/ 29617 w 747809"/>
              <a:gd name="connsiteY32" fmla="*/ 803338 h 903293"/>
              <a:gd name="connsiteX33" fmla="*/ 0 w 747809"/>
              <a:gd name="connsiteY33" fmla="*/ 721893 h 903293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684874 w 829254"/>
              <a:gd name="connsiteY13" fmla="*/ 288757 h 966228"/>
              <a:gd name="connsiteX14" fmla="*/ 599728 w 829254"/>
              <a:gd name="connsiteY14" fmla="*/ 473858 h 966228"/>
              <a:gd name="connsiteX15" fmla="*/ 829254 w 829254"/>
              <a:gd name="connsiteY15" fmla="*/ 0 h 966228"/>
              <a:gd name="connsiteX16" fmla="*/ 710789 w 829254"/>
              <a:gd name="connsiteY16" fmla="*/ 196208 h 966228"/>
              <a:gd name="connsiteX17" fmla="*/ 651557 w 829254"/>
              <a:gd name="connsiteY17" fmla="*/ 566409 h 966228"/>
              <a:gd name="connsiteX18" fmla="*/ 647855 w 829254"/>
              <a:gd name="connsiteY18" fmla="*/ 618237 h 966228"/>
              <a:gd name="connsiteX19" fmla="*/ 721895 w 829254"/>
              <a:gd name="connsiteY19" fmla="*/ 707086 h 966228"/>
              <a:gd name="connsiteX20" fmla="*/ 670067 w 829254"/>
              <a:gd name="connsiteY20" fmla="*/ 758914 h 966228"/>
              <a:gd name="connsiteX21" fmla="*/ 644153 w 829254"/>
              <a:gd name="connsiteY21" fmla="*/ 818147 h 966228"/>
              <a:gd name="connsiteX22" fmla="*/ 603430 w 829254"/>
              <a:gd name="connsiteY22" fmla="*/ 892187 h 966228"/>
              <a:gd name="connsiteX23" fmla="*/ 555304 w 829254"/>
              <a:gd name="connsiteY23" fmla="*/ 966228 h 966228"/>
              <a:gd name="connsiteX24" fmla="*/ 473859 w 829254"/>
              <a:gd name="connsiteY24" fmla="*/ 936611 h 966228"/>
              <a:gd name="connsiteX25" fmla="*/ 399819 w 829254"/>
              <a:gd name="connsiteY25" fmla="*/ 906995 h 966228"/>
              <a:gd name="connsiteX26" fmla="*/ 336885 w 829254"/>
              <a:gd name="connsiteY26" fmla="*/ 906995 h 966228"/>
              <a:gd name="connsiteX27" fmla="*/ 292460 w 829254"/>
              <a:gd name="connsiteY27" fmla="*/ 903293 h 966228"/>
              <a:gd name="connsiteX28" fmla="*/ 259142 w 829254"/>
              <a:gd name="connsiteY28" fmla="*/ 869975 h 966228"/>
              <a:gd name="connsiteX29" fmla="*/ 211016 w 829254"/>
              <a:gd name="connsiteY29" fmla="*/ 899591 h 966228"/>
              <a:gd name="connsiteX30" fmla="*/ 140677 w 829254"/>
              <a:gd name="connsiteY30" fmla="*/ 899591 h 966228"/>
              <a:gd name="connsiteX31" fmla="*/ 114763 w 829254"/>
              <a:gd name="connsiteY31" fmla="*/ 873677 h 966228"/>
              <a:gd name="connsiteX32" fmla="*/ 29617 w 829254"/>
              <a:gd name="connsiteY32" fmla="*/ 866273 h 966228"/>
              <a:gd name="connsiteX33" fmla="*/ 0 w 829254"/>
              <a:gd name="connsiteY33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577515 w 829254"/>
              <a:gd name="connsiteY13" fmla="*/ 370203 h 966228"/>
              <a:gd name="connsiteX14" fmla="*/ 684874 w 829254"/>
              <a:gd name="connsiteY14" fmla="*/ 288757 h 966228"/>
              <a:gd name="connsiteX15" fmla="*/ 599728 w 829254"/>
              <a:gd name="connsiteY15" fmla="*/ 473858 h 966228"/>
              <a:gd name="connsiteX16" fmla="*/ 829254 w 829254"/>
              <a:gd name="connsiteY16" fmla="*/ 0 h 966228"/>
              <a:gd name="connsiteX17" fmla="*/ 710789 w 829254"/>
              <a:gd name="connsiteY17" fmla="*/ 196208 h 966228"/>
              <a:gd name="connsiteX18" fmla="*/ 651557 w 829254"/>
              <a:gd name="connsiteY18" fmla="*/ 566409 h 966228"/>
              <a:gd name="connsiteX19" fmla="*/ 647855 w 829254"/>
              <a:gd name="connsiteY19" fmla="*/ 618237 h 966228"/>
              <a:gd name="connsiteX20" fmla="*/ 721895 w 829254"/>
              <a:gd name="connsiteY20" fmla="*/ 707086 h 966228"/>
              <a:gd name="connsiteX21" fmla="*/ 670067 w 829254"/>
              <a:gd name="connsiteY21" fmla="*/ 758914 h 966228"/>
              <a:gd name="connsiteX22" fmla="*/ 644153 w 829254"/>
              <a:gd name="connsiteY22" fmla="*/ 818147 h 966228"/>
              <a:gd name="connsiteX23" fmla="*/ 603430 w 829254"/>
              <a:gd name="connsiteY23" fmla="*/ 892187 h 966228"/>
              <a:gd name="connsiteX24" fmla="*/ 555304 w 829254"/>
              <a:gd name="connsiteY24" fmla="*/ 966228 h 966228"/>
              <a:gd name="connsiteX25" fmla="*/ 473859 w 829254"/>
              <a:gd name="connsiteY25" fmla="*/ 936611 h 966228"/>
              <a:gd name="connsiteX26" fmla="*/ 399819 w 829254"/>
              <a:gd name="connsiteY26" fmla="*/ 906995 h 966228"/>
              <a:gd name="connsiteX27" fmla="*/ 336885 w 829254"/>
              <a:gd name="connsiteY27" fmla="*/ 906995 h 966228"/>
              <a:gd name="connsiteX28" fmla="*/ 292460 w 829254"/>
              <a:gd name="connsiteY28" fmla="*/ 903293 h 966228"/>
              <a:gd name="connsiteX29" fmla="*/ 259142 w 829254"/>
              <a:gd name="connsiteY29" fmla="*/ 869975 h 966228"/>
              <a:gd name="connsiteX30" fmla="*/ 211016 w 829254"/>
              <a:gd name="connsiteY30" fmla="*/ 899591 h 966228"/>
              <a:gd name="connsiteX31" fmla="*/ 140677 w 829254"/>
              <a:gd name="connsiteY31" fmla="*/ 899591 h 966228"/>
              <a:gd name="connsiteX32" fmla="*/ 114763 w 829254"/>
              <a:gd name="connsiteY32" fmla="*/ 873677 h 966228"/>
              <a:gd name="connsiteX33" fmla="*/ 29617 w 829254"/>
              <a:gd name="connsiteY33" fmla="*/ 866273 h 966228"/>
              <a:gd name="connsiteX34" fmla="*/ 0 w 829254"/>
              <a:gd name="connsiteY34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610833 w 829254"/>
              <a:gd name="connsiteY13" fmla="*/ 0 h 966228"/>
              <a:gd name="connsiteX14" fmla="*/ 684874 w 829254"/>
              <a:gd name="connsiteY14" fmla="*/ 288757 h 966228"/>
              <a:gd name="connsiteX15" fmla="*/ 599728 w 829254"/>
              <a:gd name="connsiteY15" fmla="*/ 473858 h 966228"/>
              <a:gd name="connsiteX16" fmla="*/ 829254 w 829254"/>
              <a:gd name="connsiteY16" fmla="*/ 0 h 966228"/>
              <a:gd name="connsiteX17" fmla="*/ 710789 w 829254"/>
              <a:gd name="connsiteY17" fmla="*/ 196208 h 966228"/>
              <a:gd name="connsiteX18" fmla="*/ 651557 w 829254"/>
              <a:gd name="connsiteY18" fmla="*/ 566409 h 966228"/>
              <a:gd name="connsiteX19" fmla="*/ 647855 w 829254"/>
              <a:gd name="connsiteY19" fmla="*/ 618237 h 966228"/>
              <a:gd name="connsiteX20" fmla="*/ 721895 w 829254"/>
              <a:gd name="connsiteY20" fmla="*/ 707086 h 966228"/>
              <a:gd name="connsiteX21" fmla="*/ 670067 w 829254"/>
              <a:gd name="connsiteY21" fmla="*/ 758914 h 966228"/>
              <a:gd name="connsiteX22" fmla="*/ 644153 w 829254"/>
              <a:gd name="connsiteY22" fmla="*/ 818147 h 966228"/>
              <a:gd name="connsiteX23" fmla="*/ 603430 w 829254"/>
              <a:gd name="connsiteY23" fmla="*/ 892187 h 966228"/>
              <a:gd name="connsiteX24" fmla="*/ 555304 w 829254"/>
              <a:gd name="connsiteY24" fmla="*/ 966228 h 966228"/>
              <a:gd name="connsiteX25" fmla="*/ 473859 w 829254"/>
              <a:gd name="connsiteY25" fmla="*/ 936611 h 966228"/>
              <a:gd name="connsiteX26" fmla="*/ 399819 w 829254"/>
              <a:gd name="connsiteY26" fmla="*/ 906995 h 966228"/>
              <a:gd name="connsiteX27" fmla="*/ 336885 w 829254"/>
              <a:gd name="connsiteY27" fmla="*/ 906995 h 966228"/>
              <a:gd name="connsiteX28" fmla="*/ 292460 w 829254"/>
              <a:gd name="connsiteY28" fmla="*/ 903293 h 966228"/>
              <a:gd name="connsiteX29" fmla="*/ 259142 w 829254"/>
              <a:gd name="connsiteY29" fmla="*/ 869975 h 966228"/>
              <a:gd name="connsiteX30" fmla="*/ 211016 w 829254"/>
              <a:gd name="connsiteY30" fmla="*/ 899591 h 966228"/>
              <a:gd name="connsiteX31" fmla="*/ 140677 w 829254"/>
              <a:gd name="connsiteY31" fmla="*/ 899591 h 966228"/>
              <a:gd name="connsiteX32" fmla="*/ 114763 w 829254"/>
              <a:gd name="connsiteY32" fmla="*/ 873677 h 966228"/>
              <a:gd name="connsiteX33" fmla="*/ 29617 w 829254"/>
              <a:gd name="connsiteY33" fmla="*/ 866273 h 966228"/>
              <a:gd name="connsiteX34" fmla="*/ 0 w 829254"/>
              <a:gd name="connsiteY34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610833 w 829254"/>
              <a:gd name="connsiteY13" fmla="*/ 0 h 966228"/>
              <a:gd name="connsiteX14" fmla="*/ 684874 w 829254"/>
              <a:gd name="connsiteY14" fmla="*/ 288757 h 966228"/>
              <a:gd name="connsiteX15" fmla="*/ 599728 w 829254"/>
              <a:gd name="connsiteY15" fmla="*/ 473858 h 966228"/>
              <a:gd name="connsiteX16" fmla="*/ 829254 w 829254"/>
              <a:gd name="connsiteY16" fmla="*/ 0 h 966228"/>
              <a:gd name="connsiteX17" fmla="*/ 762617 w 829254"/>
              <a:gd name="connsiteY17" fmla="*/ 148082 h 966228"/>
              <a:gd name="connsiteX18" fmla="*/ 651557 w 829254"/>
              <a:gd name="connsiteY18" fmla="*/ 566409 h 966228"/>
              <a:gd name="connsiteX19" fmla="*/ 647855 w 829254"/>
              <a:gd name="connsiteY19" fmla="*/ 618237 h 966228"/>
              <a:gd name="connsiteX20" fmla="*/ 721895 w 829254"/>
              <a:gd name="connsiteY20" fmla="*/ 707086 h 966228"/>
              <a:gd name="connsiteX21" fmla="*/ 670067 w 829254"/>
              <a:gd name="connsiteY21" fmla="*/ 758914 h 966228"/>
              <a:gd name="connsiteX22" fmla="*/ 644153 w 829254"/>
              <a:gd name="connsiteY22" fmla="*/ 818147 h 966228"/>
              <a:gd name="connsiteX23" fmla="*/ 603430 w 829254"/>
              <a:gd name="connsiteY23" fmla="*/ 892187 h 966228"/>
              <a:gd name="connsiteX24" fmla="*/ 555304 w 829254"/>
              <a:gd name="connsiteY24" fmla="*/ 966228 h 966228"/>
              <a:gd name="connsiteX25" fmla="*/ 473859 w 829254"/>
              <a:gd name="connsiteY25" fmla="*/ 936611 h 966228"/>
              <a:gd name="connsiteX26" fmla="*/ 399819 w 829254"/>
              <a:gd name="connsiteY26" fmla="*/ 906995 h 966228"/>
              <a:gd name="connsiteX27" fmla="*/ 336885 w 829254"/>
              <a:gd name="connsiteY27" fmla="*/ 906995 h 966228"/>
              <a:gd name="connsiteX28" fmla="*/ 292460 w 829254"/>
              <a:gd name="connsiteY28" fmla="*/ 903293 h 966228"/>
              <a:gd name="connsiteX29" fmla="*/ 259142 w 829254"/>
              <a:gd name="connsiteY29" fmla="*/ 869975 h 966228"/>
              <a:gd name="connsiteX30" fmla="*/ 211016 w 829254"/>
              <a:gd name="connsiteY30" fmla="*/ 899591 h 966228"/>
              <a:gd name="connsiteX31" fmla="*/ 140677 w 829254"/>
              <a:gd name="connsiteY31" fmla="*/ 899591 h 966228"/>
              <a:gd name="connsiteX32" fmla="*/ 114763 w 829254"/>
              <a:gd name="connsiteY32" fmla="*/ 873677 h 966228"/>
              <a:gd name="connsiteX33" fmla="*/ 29617 w 829254"/>
              <a:gd name="connsiteY33" fmla="*/ 866273 h 966228"/>
              <a:gd name="connsiteX34" fmla="*/ 0 w 829254"/>
              <a:gd name="connsiteY34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544197 w 829254"/>
              <a:gd name="connsiteY13" fmla="*/ 181399 h 966228"/>
              <a:gd name="connsiteX14" fmla="*/ 610833 w 829254"/>
              <a:gd name="connsiteY14" fmla="*/ 0 h 966228"/>
              <a:gd name="connsiteX15" fmla="*/ 684874 w 829254"/>
              <a:gd name="connsiteY15" fmla="*/ 288757 h 966228"/>
              <a:gd name="connsiteX16" fmla="*/ 599728 w 829254"/>
              <a:gd name="connsiteY16" fmla="*/ 473858 h 966228"/>
              <a:gd name="connsiteX17" fmla="*/ 829254 w 829254"/>
              <a:gd name="connsiteY17" fmla="*/ 0 h 966228"/>
              <a:gd name="connsiteX18" fmla="*/ 762617 w 829254"/>
              <a:gd name="connsiteY18" fmla="*/ 148082 h 966228"/>
              <a:gd name="connsiteX19" fmla="*/ 651557 w 829254"/>
              <a:gd name="connsiteY19" fmla="*/ 566409 h 966228"/>
              <a:gd name="connsiteX20" fmla="*/ 647855 w 829254"/>
              <a:gd name="connsiteY20" fmla="*/ 618237 h 966228"/>
              <a:gd name="connsiteX21" fmla="*/ 721895 w 829254"/>
              <a:gd name="connsiteY21" fmla="*/ 707086 h 966228"/>
              <a:gd name="connsiteX22" fmla="*/ 670067 w 829254"/>
              <a:gd name="connsiteY22" fmla="*/ 758914 h 966228"/>
              <a:gd name="connsiteX23" fmla="*/ 644153 w 829254"/>
              <a:gd name="connsiteY23" fmla="*/ 818147 h 966228"/>
              <a:gd name="connsiteX24" fmla="*/ 603430 w 829254"/>
              <a:gd name="connsiteY24" fmla="*/ 892187 h 966228"/>
              <a:gd name="connsiteX25" fmla="*/ 555304 w 829254"/>
              <a:gd name="connsiteY25" fmla="*/ 966228 h 966228"/>
              <a:gd name="connsiteX26" fmla="*/ 473859 w 829254"/>
              <a:gd name="connsiteY26" fmla="*/ 936611 h 966228"/>
              <a:gd name="connsiteX27" fmla="*/ 399819 w 829254"/>
              <a:gd name="connsiteY27" fmla="*/ 906995 h 966228"/>
              <a:gd name="connsiteX28" fmla="*/ 336885 w 829254"/>
              <a:gd name="connsiteY28" fmla="*/ 906995 h 966228"/>
              <a:gd name="connsiteX29" fmla="*/ 292460 w 829254"/>
              <a:gd name="connsiteY29" fmla="*/ 903293 h 966228"/>
              <a:gd name="connsiteX30" fmla="*/ 259142 w 829254"/>
              <a:gd name="connsiteY30" fmla="*/ 869975 h 966228"/>
              <a:gd name="connsiteX31" fmla="*/ 211016 w 829254"/>
              <a:gd name="connsiteY31" fmla="*/ 899591 h 966228"/>
              <a:gd name="connsiteX32" fmla="*/ 140677 w 829254"/>
              <a:gd name="connsiteY32" fmla="*/ 899591 h 966228"/>
              <a:gd name="connsiteX33" fmla="*/ 114763 w 829254"/>
              <a:gd name="connsiteY33" fmla="*/ 873677 h 966228"/>
              <a:gd name="connsiteX34" fmla="*/ 29617 w 829254"/>
              <a:gd name="connsiteY34" fmla="*/ 866273 h 966228"/>
              <a:gd name="connsiteX35" fmla="*/ 0 w 829254"/>
              <a:gd name="connsiteY35" fmla="*/ 784828 h 966228"/>
              <a:gd name="connsiteX0" fmla="*/ 0 w 829254"/>
              <a:gd name="connsiteY0" fmla="*/ 807040 h 988440"/>
              <a:gd name="connsiteX1" fmla="*/ 88849 w 829254"/>
              <a:gd name="connsiteY1" fmla="*/ 795934 h 988440"/>
              <a:gd name="connsiteX2" fmla="*/ 151783 w 829254"/>
              <a:gd name="connsiteY2" fmla="*/ 744106 h 988440"/>
              <a:gd name="connsiteX3" fmla="*/ 233228 w 829254"/>
              <a:gd name="connsiteY3" fmla="*/ 740404 h 988440"/>
              <a:gd name="connsiteX4" fmla="*/ 181399 w 829254"/>
              <a:gd name="connsiteY4" fmla="*/ 688576 h 988440"/>
              <a:gd name="connsiteX5" fmla="*/ 181399 w 829254"/>
              <a:gd name="connsiteY5" fmla="*/ 644151 h 988440"/>
              <a:gd name="connsiteX6" fmla="*/ 262844 w 829254"/>
              <a:gd name="connsiteY6" fmla="*/ 633045 h 988440"/>
              <a:gd name="connsiteX7" fmla="*/ 277652 w 829254"/>
              <a:gd name="connsiteY7" fmla="*/ 607131 h 988440"/>
              <a:gd name="connsiteX8" fmla="*/ 277652 w 829254"/>
              <a:gd name="connsiteY8" fmla="*/ 566409 h 988440"/>
              <a:gd name="connsiteX9" fmla="*/ 307268 w 829254"/>
              <a:gd name="connsiteY9" fmla="*/ 525687 h 988440"/>
              <a:gd name="connsiteX10" fmla="*/ 325778 w 829254"/>
              <a:gd name="connsiteY10" fmla="*/ 503474 h 988440"/>
              <a:gd name="connsiteX11" fmla="*/ 370203 w 829254"/>
              <a:gd name="connsiteY11" fmla="*/ 551601 h 988440"/>
              <a:gd name="connsiteX12" fmla="*/ 418329 w 829254"/>
              <a:gd name="connsiteY12" fmla="*/ 510878 h 988440"/>
              <a:gd name="connsiteX13" fmla="*/ 544197 w 829254"/>
              <a:gd name="connsiteY13" fmla="*/ 203611 h 988440"/>
              <a:gd name="connsiteX14" fmla="*/ 718192 w 829254"/>
              <a:gd name="connsiteY14" fmla="*/ 0 h 988440"/>
              <a:gd name="connsiteX15" fmla="*/ 684874 w 829254"/>
              <a:gd name="connsiteY15" fmla="*/ 310969 h 988440"/>
              <a:gd name="connsiteX16" fmla="*/ 599728 w 829254"/>
              <a:gd name="connsiteY16" fmla="*/ 496070 h 988440"/>
              <a:gd name="connsiteX17" fmla="*/ 829254 w 829254"/>
              <a:gd name="connsiteY17" fmla="*/ 22212 h 988440"/>
              <a:gd name="connsiteX18" fmla="*/ 762617 w 829254"/>
              <a:gd name="connsiteY18" fmla="*/ 170294 h 988440"/>
              <a:gd name="connsiteX19" fmla="*/ 651557 w 829254"/>
              <a:gd name="connsiteY19" fmla="*/ 588621 h 988440"/>
              <a:gd name="connsiteX20" fmla="*/ 647855 w 829254"/>
              <a:gd name="connsiteY20" fmla="*/ 640449 h 988440"/>
              <a:gd name="connsiteX21" fmla="*/ 721895 w 829254"/>
              <a:gd name="connsiteY21" fmla="*/ 729298 h 988440"/>
              <a:gd name="connsiteX22" fmla="*/ 670067 w 829254"/>
              <a:gd name="connsiteY22" fmla="*/ 781126 h 988440"/>
              <a:gd name="connsiteX23" fmla="*/ 644153 w 829254"/>
              <a:gd name="connsiteY23" fmla="*/ 840359 h 988440"/>
              <a:gd name="connsiteX24" fmla="*/ 603430 w 829254"/>
              <a:gd name="connsiteY24" fmla="*/ 914399 h 988440"/>
              <a:gd name="connsiteX25" fmla="*/ 555304 w 829254"/>
              <a:gd name="connsiteY25" fmla="*/ 988440 h 988440"/>
              <a:gd name="connsiteX26" fmla="*/ 473859 w 829254"/>
              <a:gd name="connsiteY26" fmla="*/ 958823 h 988440"/>
              <a:gd name="connsiteX27" fmla="*/ 399819 w 829254"/>
              <a:gd name="connsiteY27" fmla="*/ 929207 h 988440"/>
              <a:gd name="connsiteX28" fmla="*/ 336885 w 829254"/>
              <a:gd name="connsiteY28" fmla="*/ 929207 h 988440"/>
              <a:gd name="connsiteX29" fmla="*/ 292460 w 829254"/>
              <a:gd name="connsiteY29" fmla="*/ 925505 h 988440"/>
              <a:gd name="connsiteX30" fmla="*/ 259142 w 829254"/>
              <a:gd name="connsiteY30" fmla="*/ 892187 h 988440"/>
              <a:gd name="connsiteX31" fmla="*/ 211016 w 829254"/>
              <a:gd name="connsiteY31" fmla="*/ 921803 h 988440"/>
              <a:gd name="connsiteX32" fmla="*/ 140677 w 829254"/>
              <a:gd name="connsiteY32" fmla="*/ 921803 h 988440"/>
              <a:gd name="connsiteX33" fmla="*/ 114763 w 829254"/>
              <a:gd name="connsiteY33" fmla="*/ 895889 h 988440"/>
              <a:gd name="connsiteX34" fmla="*/ 29617 w 829254"/>
              <a:gd name="connsiteY34" fmla="*/ 888485 h 988440"/>
              <a:gd name="connsiteX35" fmla="*/ 0 w 829254"/>
              <a:gd name="connsiteY35" fmla="*/ 807040 h 988440"/>
              <a:gd name="connsiteX0" fmla="*/ 0 w 829254"/>
              <a:gd name="connsiteY0" fmla="*/ 807040 h 988440"/>
              <a:gd name="connsiteX1" fmla="*/ 88849 w 829254"/>
              <a:gd name="connsiteY1" fmla="*/ 795934 h 988440"/>
              <a:gd name="connsiteX2" fmla="*/ 151783 w 829254"/>
              <a:gd name="connsiteY2" fmla="*/ 744106 h 988440"/>
              <a:gd name="connsiteX3" fmla="*/ 233228 w 829254"/>
              <a:gd name="connsiteY3" fmla="*/ 740404 h 988440"/>
              <a:gd name="connsiteX4" fmla="*/ 181399 w 829254"/>
              <a:gd name="connsiteY4" fmla="*/ 688576 h 988440"/>
              <a:gd name="connsiteX5" fmla="*/ 181399 w 829254"/>
              <a:gd name="connsiteY5" fmla="*/ 644151 h 988440"/>
              <a:gd name="connsiteX6" fmla="*/ 262844 w 829254"/>
              <a:gd name="connsiteY6" fmla="*/ 633045 h 988440"/>
              <a:gd name="connsiteX7" fmla="*/ 277652 w 829254"/>
              <a:gd name="connsiteY7" fmla="*/ 607131 h 988440"/>
              <a:gd name="connsiteX8" fmla="*/ 277652 w 829254"/>
              <a:gd name="connsiteY8" fmla="*/ 566409 h 988440"/>
              <a:gd name="connsiteX9" fmla="*/ 307268 w 829254"/>
              <a:gd name="connsiteY9" fmla="*/ 525687 h 988440"/>
              <a:gd name="connsiteX10" fmla="*/ 325778 w 829254"/>
              <a:gd name="connsiteY10" fmla="*/ 503474 h 988440"/>
              <a:gd name="connsiteX11" fmla="*/ 370203 w 829254"/>
              <a:gd name="connsiteY11" fmla="*/ 551601 h 988440"/>
              <a:gd name="connsiteX12" fmla="*/ 418329 w 829254"/>
              <a:gd name="connsiteY12" fmla="*/ 510878 h 988440"/>
              <a:gd name="connsiteX13" fmla="*/ 529389 w 829254"/>
              <a:gd name="connsiteY13" fmla="*/ 103656 h 988440"/>
              <a:gd name="connsiteX14" fmla="*/ 718192 w 829254"/>
              <a:gd name="connsiteY14" fmla="*/ 0 h 988440"/>
              <a:gd name="connsiteX15" fmla="*/ 684874 w 829254"/>
              <a:gd name="connsiteY15" fmla="*/ 310969 h 988440"/>
              <a:gd name="connsiteX16" fmla="*/ 599728 w 829254"/>
              <a:gd name="connsiteY16" fmla="*/ 496070 h 988440"/>
              <a:gd name="connsiteX17" fmla="*/ 829254 w 829254"/>
              <a:gd name="connsiteY17" fmla="*/ 22212 h 988440"/>
              <a:gd name="connsiteX18" fmla="*/ 762617 w 829254"/>
              <a:gd name="connsiteY18" fmla="*/ 170294 h 988440"/>
              <a:gd name="connsiteX19" fmla="*/ 651557 w 829254"/>
              <a:gd name="connsiteY19" fmla="*/ 588621 h 988440"/>
              <a:gd name="connsiteX20" fmla="*/ 647855 w 829254"/>
              <a:gd name="connsiteY20" fmla="*/ 640449 h 988440"/>
              <a:gd name="connsiteX21" fmla="*/ 721895 w 829254"/>
              <a:gd name="connsiteY21" fmla="*/ 729298 h 988440"/>
              <a:gd name="connsiteX22" fmla="*/ 670067 w 829254"/>
              <a:gd name="connsiteY22" fmla="*/ 781126 h 988440"/>
              <a:gd name="connsiteX23" fmla="*/ 644153 w 829254"/>
              <a:gd name="connsiteY23" fmla="*/ 840359 h 988440"/>
              <a:gd name="connsiteX24" fmla="*/ 603430 w 829254"/>
              <a:gd name="connsiteY24" fmla="*/ 914399 h 988440"/>
              <a:gd name="connsiteX25" fmla="*/ 555304 w 829254"/>
              <a:gd name="connsiteY25" fmla="*/ 988440 h 988440"/>
              <a:gd name="connsiteX26" fmla="*/ 473859 w 829254"/>
              <a:gd name="connsiteY26" fmla="*/ 958823 h 988440"/>
              <a:gd name="connsiteX27" fmla="*/ 399819 w 829254"/>
              <a:gd name="connsiteY27" fmla="*/ 929207 h 988440"/>
              <a:gd name="connsiteX28" fmla="*/ 336885 w 829254"/>
              <a:gd name="connsiteY28" fmla="*/ 929207 h 988440"/>
              <a:gd name="connsiteX29" fmla="*/ 292460 w 829254"/>
              <a:gd name="connsiteY29" fmla="*/ 925505 h 988440"/>
              <a:gd name="connsiteX30" fmla="*/ 259142 w 829254"/>
              <a:gd name="connsiteY30" fmla="*/ 892187 h 988440"/>
              <a:gd name="connsiteX31" fmla="*/ 211016 w 829254"/>
              <a:gd name="connsiteY31" fmla="*/ 921803 h 988440"/>
              <a:gd name="connsiteX32" fmla="*/ 140677 w 829254"/>
              <a:gd name="connsiteY32" fmla="*/ 921803 h 988440"/>
              <a:gd name="connsiteX33" fmla="*/ 114763 w 829254"/>
              <a:gd name="connsiteY33" fmla="*/ 895889 h 988440"/>
              <a:gd name="connsiteX34" fmla="*/ 29617 w 829254"/>
              <a:gd name="connsiteY34" fmla="*/ 888485 h 988440"/>
              <a:gd name="connsiteX35" fmla="*/ 0 w 829254"/>
              <a:gd name="connsiteY35" fmla="*/ 807040 h 988440"/>
              <a:gd name="connsiteX0" fmla="*/ 0 w 829254"/>
              <a:gd name="connsiteY0" fmla="*/ 825550 h 1006950"/>
              <a:gd name="connsiteX1" fmla="*/ 88849 w 829254"/>
              <a:gd name="connsiteY1" fmla="*/ 814444 h 1006950"/>
              <a:gd name="connsiteX2" fmla="*/ 151783 w 829254"/>
              <a:gd name="connsiteY2" fmla="*/ 762616 h 1006950"/>
              <a:gd name="connsiteX3" fmla="*/ 233228 w 829254"/>
              <a:gd name="connsiteY3" fmla="*/ 758914 h 1006950"/>
              <a:gd name="connsiteX4" fmla="*/ 181399 w 829254"/>
              <a:gd name="connsiteY4" fmla="*/ 707086 h 1006950"/>
              <a:gd name="connsiteX5" fmla="*/ 181399 w 829254"/>
              <a:gd name="connsiteY5" fmla="*/ 662661 h 1006950"/>
              <a:gd name="connsiteX6" fmla="*/ 262844 w 829254"/>
              <a:gd name="connsiteY6" fmla="*/ 651555 h 1006950"/>
              <a:gd name="connsiteX7" fmla="*/ 277652 w 829254"/>
              <a:gd name="connsiteY7" fmla="*/ 625641 h 1006950"/>
              <a:gd name="connsiteX8" fmla="*/ 277652 w 829254"/>
              <a:gd name="connsiteY8" fmla="*/ 584919 h 1006950"/>
              <a:gd name="connsiteX9" fmla="*/ 307268 w 829254"/>
              <a:gd name="connsiteY9" fmla="*/ 544197 h 1006950"/>
              <a:gd name="connsiteX10" fmla="*/ 325778 w 829254"/>
              <a:gd name="connsiteY10" fmla="*/ 521984 h 1006950"/>
              <a:gd name="connsiteX11" fmla="*/ 370203 w 829254"/>
              <a:gd name="connsiteY11" fmla="*/ 570111 h 1006950"/>
              <a:gd name="connsiteX12" fmla="*/ 418329 w 829254"/>
              <a:gd name="connsiteY12" fmla="*/ 529388 h 1006950"/>
              <a:gd name="connsiteX13" fmla="*/ 529389 w 829254"/>
              <a:gd name="connsiteY13" fmla="*/ 122166 h 1006950"/>
              <a:gd name="connsiteX14" fmla="*/ 758914 w 829254"/>
              <a:gd name="connsiteY14" fmla="*/ 0 h 1006950"/>
              <a:gd name="connsiteX15" fmla="*/ 684874 w 829254"/>
              <a:gd name="connsiteY15" fmla="*/ 329479 h 1006950"/>
              <a:gd name="connsiteX16" fmla="*/ 599728 w 829254"/>
              <a:gd name="connsiteY16" fmla="*/ 514580 h 1006950"/>
              <a:gd name="connsiteX17" fmla="*/ 829254 w 829254"/>
              <a:gd name="connsiteY17" fmla="*/ 40722 h 1006950"/>
              <a:gd name="connsiteX18" fmla="*/ 762617 w 829254"/>
              <a:gd name="connsiteY18" fmla="*/ 188804 h 1006950"/>
              <a:gd name="connsiteX19" fmla="*/ 651557 w 829254"/>
              <a:gd name="connsiteY19" fmla="*/ 607131 h 1006950"/>
              <a:gd name="connsiteX20" fmla="*/ 647855 w 829254"/>
              <a:gd name="connsiteY20" fmla="*/ 658959 h 1006950"/>
              <a:gd name="connsiteX21" fmla="*/ 721895 w 829254"/>
              <a:gd name="connsiteY21" fmla="*/ 747808 h 1006950"/>
              <a:gd name="connsiteX22" fmla="*/ 670067 w 829254"/>
              <a:gd name="connsiteY22" fmla="*/ 799636 h 1006950"/>
              <a:gd name="connsiteX23" fmla="*/ 644153 w 829254"/>
              <a:gd name="connsiteY23" fmla="*/ 858869 h 1006950"/>
              <a:gd name="connsiteX24" fmla="*/ 603430 w 829254"/>
              <a:gd name="connsiteY24" fmla="*/ 932909 h 1006950"/>
              <a:gd name="connsiteX25" fmla="*/ 555304 w 829254"/>
              <a:gd name="connsiteY25" fmla="*/ 1006950 h 1006950"/>
              <a:gd name="connsiteX26" fmla="*/ 473859 w 829254"/>
              <a:gd name="connsiteY26" fmla="*/ 977333 h 1006950"/>
              <a:gd name="connsiteX27" fmla="*/ 399819 w 829254"/>
              <a:gd name="connsiteY27" fmla="*/ 947717 h 1006950"/>
              <a:gd name="connsiteX28" fmla="*/ 336885 w 829254"/>
              <a:gd name="connsiteY28" fmla="*/ 947717 h 1006950"/>
              <a:gd name="connsiteX29" fmla="*/ 292460 w 829254"/>
              <a:gd name="connsiteY29" fmla="*/ 944015 h 1006950"/>
              <a:gd name="connsiteX30" fmla="*/ 259142 w 829254"/>
              <a:gd name="connsiteY30" fmla="*/ 910697 h 1006950"/>
              <a:gd name="connsiteX31" fmla="*/ 211016 w 829254"/>
              <a:gd name="connsiteY31" fmla="*/ 940313 h 1006950"/>
              <a:gd name="connsiteX32" fmla="*/ 140677 w 829254"/>
              <a:gd name="connsiteY32" fmla="*/ 940313 h 1006950"/>
              <a:gd name="connsiteX33" fmla="*/ 114763 w 829254"/>
              <a:gd name="connsiteY33" fmla="*/ 914399 h 1006950"/>
              <a:gd name="connsiteX34" fmla="*/ 29617 w 829254"/>
              <a:gd name="connsiteY34" fmla="*/ 906995 h 1006950"/>
              <a:gd name="connsiteX35" fmla="*/ 0 w 829254"/>
              <a:gd name="connsiteY35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529389 w 840360"/>
              <a:gd name="connsiteY13" fmla="*/ 122166 h 1006950"/>
              <a:gd name="connsiteX14" fmla="*/ 758914 w 840360"/>
              <a:gd name="connsiteY14" fmla="*/ 0 h 1006950"/>
              <a:gd name="connsiteX15" fmla="*/ 684874 w 840360"/>
              <a:gd name="connsiteY15" fmla="*/ 329479 h 1006950"/>
              <a:gd name="connsiteX16" fmla="*/ 599728 w 840360"/>
              <a:gd name="connsiteY16" fmla="*/ 514580 h 1006950"/>
              <a:gd name="connsiteX17" fmla="*/ 840360 w 840360"/>
              <a:gd name="connsiteY17" fmla="*/ 48126 h 1006950"/>
              <a:gd name="connsiteX18" fmla="*/ 762617 w 840360"/>
              <a:gd name="connsiteY18" fmla="*/ 188804 h 1006950"/>
              <a:gd name="connsiteX19" fmla="*/ 651557 w 840360"/>
              <a:gd name="connsiteY19" fmla="*/ 607131 h 1006950"/>
              <a:gd name="connsiteX20" fmla="*/ 647855 w 840360"/>
              <a:gd name="connsiteY20" fmla="*/ 658959 h 1006950"/>
              <a:gd name="connsiteX21" fmla="*/ 721895 w 840360"/>
              <a:gd name="connsiteY21" fmla="*/ 747808 h 1006950"/>
              <a:gd name="connsiteX22" fmla="*/ 670067 w 840360"/>
              <a:gd name="connsiteY22" fmla="*/ 799636 h 1006950"/>
              <a:gd name="connsiteX23" fmla="*/ 644153 w 840360"/>
              <a:gd name="connsiteY23" fmla="*/ 858869 h 1006950"/>
              <a:gd name="connsiteX24" fmla="*/ 603430 w 840360"/>
              <a:gd name="connsiteY24" fmla="*/ 932909 h 1006950"/>
              <a:gd name="connsiteX25" fmla="*/ 555304 w 840360"/>
              <a:gd name="connsiteY25" fmla="*/ 1006950 h 1006950"/>
              <a:gd name="connsiteX26" fmla="*/ 473859 w 840360"/>
              <a:gd name="connsiteY26" fmla="*/ 977333 h 1006950"/>
              <a:gd name="connsiteX27" fmla="*/ 399819 w 840360"/>
              <a:gd name="connsiteY27" fmla="*/ 947717 h 1006950"/>
              <a:gd name="connsiteX28" fmla="*/ 336885 w 840360"/>
              <a:gd name="connsiteY28" fmla="*/ 947717 h 1006950"/>
              <a:gd name="connsiteX29" fmla="*/ 292460 w 840360"/>
              <a:gd name="connsiteY29" fmla="*/ 944015 h 1006950"/>
              <a:gd name="connsiteX30" fmla="*/ 259142 w 840360"/>
              <a:gd name="connsiteY30" fmla="*/ 910697 h 1006950"/>
              <a:gd name="connsiteX31" fmla="*/ 211016 w 840360"/>
              <a:gd name="connsiteY31" fmla="*/ 940313 h 1006950"/>
              <a:gd name="connsiteX32" fmla="*/ 140677 w 840360"/>
              <a:gd name="connsiteY32" fmla="*/ 940313 h 1006950"/>
              <a:gd name="connsiteX33" fmla="*/ 114763 w 840360"/>
              <a:gd name="connsiteY33" fmla="*/ 914399 h 1006950"/>
              <a:gd name="connsiteX34" fmla="*/ 29617 w 840360"/>
              <a:gd name="connsiteY34" fmla="*/ 906995 h 1006950"/>
              <a:gd name="connsiteX35" fmla="*/ 0 w 840360"/>
              <a:gd name="connsiteY35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473858 w 840360"/>
              <a:gd name="connsiteY13" fmla="*/ 288758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95935 w 840360"/>
              <a:gd name="connsiteY19" fmla="*/ 214719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810744 w 840360"/>
              <a:gd name="connsiteY19" fmla="*/ 27765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33001 w 840360"/>
              <a:gd name="connsiteY17" fmla="*/ 240631 h 1006950"/>
              <a:gd name="connsiteX18" fmla="*/ 840360 w 840360"/>
              <a:gd name="connsiteY18" fmla="*/ 48126 h 1006950"/>
              <a:gd name="connsiteX19" fmla="*/ 810744 w 840360"/>
              <a:gd name="connsiteY19" fmla="*/ 27765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33001 w 840360"/>
              <a:gd name="connsiteY17" fmla="*/ 240631 h 1006950"/>
              <a:gd name="connsiteX18" fmla="*/ 840360 w 840360"/>
              <a:gd name="connsiteY18" fmla="*/ 48126 h 1006950"/>
              <a:gd name="connsiteX19" fmla="*/ 721895 w 840360"/>
              <a:gd name="connsiteY19" fmla="*/ 359098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84830 w 840360"/>
              <a:gd name="connsiteY17" fmla="*/ 188802 h 1006950"/>
              <a:gd name="connsiteX18" fmla="*/ 840360 w 840360"/>
              <a:gd name="connsiteY18" fmla="*/ 48126 h 1006950"/>
              <a:gd name="connsiteX19" fmla="*/ 721895 w 840360"/>
              <a:gd name="connsiteY19" fmla="*/ 359098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84830 w 840360"/>
              <a:gd name="connsiteY17" fmla="*/ 188802 h 1006950"/>
              <a:gd name="connsiteX18" fmla="*/ 840360 w 840360"/>
              <a:gd name="connsiteY18" fmla="*/ 48126 h 1006950"/>
              <a:gd name="connsiteX19" fmla="*/ 762617 w 840360"/>
              <a:gd name="connsiteY19" fmla="*/ 307270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836658 w 840360"/>
              <a:gd name="connsiteY17" fmla="*/ 207312 h 1006950"/>
              <a:gd name="connsiteX18" fmla="*/ 840360 w 840360"/>
              <a:gd name="connsiteY18" fmla="*/ 48126 h 1006950"/>
              <a:gd name="connsiteX19" fmla="*/ 762617 w 840360"/>
              <a:gd name="connsiteY19" fmla="*/ 307270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836658 w 840360"/>
              <a:gd name="connsiteY17" fmla="*/ 207312 h 1006950"/>
              <a:gd name="connsiteX18" fmla="*/ 840360 w 840360"/>
              <a:gd name="connsiteY18" fmla="*/ 48126 h 1006950"/>
              <a:gd name="connsiteX19" fmla="*/ 714491 w 840360"/>
              <a:gd name="connsiteY19" fmla="*/ 392417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751510 w 840360"/>
              <a:gd name="connsiteY16" fmla="*/ 299863 h 1006950"/>
              <a:gd name="connsiteX17" fmla="*/ 836658 w 840360"/>
              <a:gd name="connsiteY17" fmla="*/ 207312 h 1006950"/>
              <a:gd name="connsiteX18" fmla="*/ 840360 w 840360"/>
              <a:gd name="connsiteY18" fmla="*/ 48126 h 1006950"/>
              <a:gd name="connsiteX19" fmla="*/ 714491 w 840360"/>
              <a:gd name="connsiteY19" fmla="*/ 392417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751510 w 840360"/>
              <a:gd name="connsiteY16" fmla="*/ 299863 h 1006950"/>
              <a:gd name="connsiteX17" fmla="*/ 821850 w 840360"/>
              <a:gd name="connsiteY17" fmla="*/ 173994 h 1006950"/>
              <a:gd name="connsiteX18" fmla="*/ 840360 w 840360"/>
              <a:gd name="connsiteY18" fmla="*/ 48126 h 1006950"/>
              <a:gd name="connsiteX19" fmla="*/ 714491 w 840360"/>
              <a:gd name="connsiteY19" fmla="*/ 392417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51466"/>
              <a:gd name="connsiteY0" fmla="*/ 825550 h 1006950"/>
              <a:gd name="connsiteX1" fmla="*/ 88849 w 851466"/>
              <a:gd name="connsiteY1" fmla="*/ 814444 h 1006950"/>
              <a:gd name="connsiteX2" fmla="*/ 151783 w 851466"/>
              <a:gd name="connsiteY2" fmla="*/ 762616 h 1006950"/>
              <a:gd name="connsiteX3" fmla="*/ 233228 w 851466"/>
              <a:gd name="connsiteY3" fmla="*/ 758914 h 1006950"/>
              <a:gd name="connsiteX4" fmla="*/ 181399 w 851466"/>
              <a:gd name="connsiteY4" fmla="*/ 707086 h 1006950"/>
              <a:gd name="connsiteX5" fmla="*/ 181399 w 851466"/>
              <a:gd name="connsiteY5" fmla="*/ 662661 h 1006950"/>
              <a:gd name="connsiteX6" fmla="*/ 262844 w 851466"/>
              <a:gd name="connsiteY6" fmla="*/ 651555 h 1006950"/>
              <a:gd name="connsiteX7" fmla="*/ 277652 w 851466"/>
              <a:gd name="connsiteY7" fmla="*/ 625641 h 1006950"/>
              <a:gd name="connsiteX8" fmla="*/ 277652 w 851466"/>
              <a:gd name="connsiteY8" fmla="*/ 584919 h 1006950"/>
              <a:gd name="connsiteX9" fmla="*/ 307268 w 851466"/>
              <a:gd name="connsiteY9" fmla="*/ 544197 h 1006950"/>
              <a:gd name="connsiteX10" fmla="*/ 325778 w 851466"/>
              <a:gd name="connsiteY10" fmla="*/ 521984 h 1006950"/>
              <a:gd name="connsiteX11" fmla="*/ 370203 w 851466"/>
              <a:gd name="connsiteY11" fmla="*/ 570111 h 1006950"/>
              <a:gd name="connsiteX12" fmla="*/ 473859 w 851466"/>
              <a:gd name="connsiteY12" fmla="*/ 466454 h 1006950"/>
              <a:gd name="connsiteX13" fmla="*/ 455348 w 851466"/>
              <a:gd name="connsiteY13" fmla="*/ 262844 h 1006950"/>
              <a:gd name="connsiteX14" fmla="*/ 529389 w 851466"/>
              <a:gd name="connsiteY14" fmla="*/ 122166 h 1006950"/>
              <a:gd name="connsiteX15" fmla="*/ 758914 w 851466"/>
              <a:gd name="connsiteY15" fmla="*/ 0 h 1006950"/>
              <a:gd name="connsiteX16" fmla="*/ 751510 w 851466"/>
              <a:gd name="connsiteY16" fmla="*/ 299863 h 1006950"/>
              <a:gd name="connsiteX17" fmla="*/ 821850 w 851466"/>
              <a:gd name="connsiteY17" fmla="*/ 173994 h 1006950"/>
              <a:gd name="connsiteX18" fmla="*/ 851466 w 851466"/>
              <a:gd name="connsiteY18" fmla="*/ 37020 h 1006950"/>
              <a:gd name="connsiteX19" fmla="*/ 714491 w 851466"/>
              <a:gd name="connsiteY19" fmla="*/ 392417 h 1006950"/>
              <a:gd name="connsiteX20" fmla="*/ 651557 w 851466"/>
              <a:gd name="connsiteY20" fmla="*/ 607131 h 1006950"/>
              <a:gd name="connsiteX21" fmla="*/ 647855 w 851466"/>
              <a:gd name="connsiteY21" fmla="*/ 658959 h 1006950"/>
              <a:gd name="connsiteX22" fmla="*/ 721895 w 851466"/>
              <a:gd name="connsiteY22" fmla="*/ 747808 h 1006950"/>
              <a:gd name="connsiteX23" fmla="*/ 670067 w 851466"/>
              <a:gd name="connsiteY23" fmla="*/ 799636 h 1006950"/>
              <a:gd name="connsiteX24" fmla="*/ 644153 w 851466"/>
              <a:gd name="connsiteY24" fmla="*/ 858869 h 1006950"/>
              <a:gd name="connsiteX25" fmla="*/ 603430 w 851466"/>
              <a:gd name="connsiteY25" fmla="*/ 932909 h 1006950"/>
              <a:gd name="connsiteX26" fmla="*/ 555304 w 851466"/>
              <a:gd name="connsiteY26" fmla="*/ 1006950 h 1006950"/>
              <a:gd name="connsiteX27" fmla="*/ 473859 w 851466"/>
              <a:gd name="connsiteY27" fmla="*/ 977333 h 1006950"/>
              <a:gd name="connsiteX28" fmla="*/ 399819 w 851466"/>
              <a:gd name="connsiteY28" fmla="*/ 947717 h 1006950"/>
              <a:gd name="connsiteX29" fmla="*/ 336885 w 851466"/>
              <a:gd name="connsiteY29" fmla="*/ 947717 h 1006950"/>
              <a:gd name="connsiteX30" fmla="*/ 292460 w 851466"/>
              <a:gd name="connsiteY30" fmla="*/ 944015 h 1006950"/>
              <a:gd name="connsiteX31" fmla="*/ 259142 w 851466"/>
              <a:gd name="connsiteY31" fmla="*/ 910697 h 1006950"/>
              <a:gd name="connsiteX32" fmla="*/ 211016 w 851466"/>
              <a:gd name="connsiteY32" fmla="*/ 940313 h 1006950"/>
              <a:gd name="connsiteX33" fmla="*/ 140677 w 851466"/>
              <a:gd name="connsiteY33" fmla="*/ 940313 h 1006950"/>
              <a:gd name="connsiteX34" fmla="*/ 114763 w 851466"/>
              <a:gd name="connsiteY34" fmla="*/ 914399 h 1006950"/>
              <a:gd name="connsiteX35" fmla="*/ 29617 w 851466"/>
              <a:gd name="connsiteY35" fmla="*/ 906995 h 1006950"/>
              <a:gd name="connsiteX36" fmla="*/ 0 w 851466"/>
              <a:gd name="connsiteY36" fmla="*/ 825550 h 1006950"/>
              <a:gd name="connsiteX0" fmla="*/ 0 w 821850"/>
              <a:gd name="connsiteY0" fmla="*/ 825550 h 1006950"/>
              <a:gd name="connsiteX1" fmla="*/ 88849 w 821850"/>
              <a:gd name="connsiteY1" fmla="*/ 814444 h 1006950"/>
              <a:gd name="connsiteX2" fmla="*/ 151783 w 821850"/>
              <a:gd name="connsiteY2" fmla="*/ 762616 h 1006950"/>
              <a:gd name="connsiteX3" fmla="*/ 233228 w 821850"/>
              <a:gd name="connsiteY3" fmla="*/ 758914 h 1006950"/>
              <a:gd name="connsiteX4" fmla="*/ 181399 w 821850"/>
              <a:gd name="connsiteY4" fmla="*/ 707086 h 1006950"/>
              <a:gd name="connsiteX5" fmla="*/ 181399 w 821850"/>
              <a:gd name="connsiteY5" fmla="*/ 662661 h 1006950"/>
              <a:gd name="connsiteX6" fmla="*/ 262844 w 821850"/>
              <a:gd name="connsiteY6" fmla="*/ 651555 h 1006950"/>
              <a:gd name="connsiteX7" fmla="*/ 277652 w 821850"/>
              <a:gd name="connsiteY7" fmla="*/ 625641 h 1006950"/>
              <a:gd name="connsiteX8" fmla="*/ 277652 w 821850"/>
              <a:gd name="connsiteY8" fmla="*/ 584919 h 1006950"/>
              <a:gd name="connsiteX9" fmla="*/ 307268 w 821850"/>
              <a:gd name="connsiteY9" fmla="*/ 544197 h 1006950"/>
              <a:gd name="connsiteX10" fmla="*/ 325778 w 821850"/>
              <a:gd name="connsiteY10" fmla="*/ 521984 h 1006950"/>
              <a:gd name="connsiteX11" fmla="*/ 370203 w 821850"/>
              <a:gd name="connsiteY11" fmla="*/ 570111 h 1006950"/>
              <a:gd name="connsiteX12" fmla="*/ 473859 w 821850"/>
              <a:gd name="connsiteY12" fmla="*/ 466454 h 1006950"/>
              <a:gd name="connsiteX13" fmla="*/ 455348 w 821850"/>
              <a:gd name="connsiteY13" fmla="*/ 262844 h 1006950"/>
              <a:gd name="connsiteX14" fmla="*/ 529389 w 821850"/>
              <a:gd name="connsiteY14" fmla="*/ 122166 h 1006950"/>
              <a:gd name="connsiteX15" fmla="*/ 758914 w 821850"/>
              <a:gd name="connsiteY15" fmla="*/ 0 h 1006950"/>
              <a:gd name="connsiteX16" fmla="*/ 751510 w 821850"/>
              <a:gd name="connsiteY16" fmla="*/ 299863 h 1006950"/>
              <a:gd name="connsiteX17" fmla="*/ 821850 w 821850"/>
              <a:gd name="connsiteY17" fmla="*/ 173994 h 1006950"/>
              <a:gd name="connsiteX18" fmla="*/ 714491 w 821850"/>
              <a:gd name="connsiteY18" fmla="*/ 392417 h 1006950"/>
              <a:gd name="connsiteX19" fmla="*/ 651557 w 821850"/>
              <a:gd name="connsiteY19" fmla="*/ 607131 h 1006950"/>
              <a:gd name="connsiteX20" fmla="*/ 647855 w 821850"/>
              <a:gd name="connsiteY20" fmla="*/ 658959 h 1006950"/>
              <a:gd name="connsiteX21" fmla="*/ 721895 w 821850"/>
              <a:gd name="connsiteY21" fmla="*/ 747808 h 1006950"/>
              <a:gd name="connsiteX22" fmla="*/ 670067 w 821850"/>
              <a:gd name="connsiteY22" fmla="*/ 799636 h 1006950"/>
              <a:gd name="connsiteX23" fmla="*/ 644153 w 821850"/>
              <a:gd name="connsiteY23" fmla="*/ 858869 h 1006950"/>
              <a:gd name="connsiteX24" fmla="*/ 603430 w 821850"/>
              <a:gd name="connsiteY24" fmla="*/ 932909 h 1006950"/>
              <a:gd name="connsiteX25" fmla="*/ 555304 w 821850"/>
              <a:gd name="connsiteY25" fmla="*/ 1006950 h 1006950"/>
              <a:gd name="connsiteX26" fmla="*/ 473859 w 821850"/>
              <a:gd name="connsiteY26" fmla="*/ 977333 h 1006950"/>
              <a:gd name="connsiteX27" fmla="*/ 399819 w 821850"/>
              <a:gd name="connsiteY27" fmla="*/ 947717 h 1006950"/>
              <a:gd name="connsiteX28" fmla="*/ 336885 w 821850"/>
              <a:gd name="connsiteY28" fmla="*/ 947717 h 1006950"/>
              <a:gd name="connsiteX29" fmla="*/ 292460 w 821850"/>
              <a:gd name="connsiteY29" fmla="*/ 944015 h 1006950"/>
              <a:gd name="connsiteX30" fmla="*/ 259142 w 821850"/>
              <a:gd name="connsiteY30" fmla="*/ 910697 h 1006950"/>
              <a:gd name="connsiteX31" fmla="*/ 211016 w 821850"/>
              <a:gd name="connsiteY31" fmla="*/ 940313 h 1006950"/>
              <a:gd name="connsiteX32" fmla="*/ 140677 w 821850"/>
              <a:gd name="connsiteY32" fmla="*/ 940313 h 1006950"/>
              <a:gd name="connsiteX33" fmla="*/ 114763 w 821850"/>
              <a:gd name="connsiteY33" fmla="*/ 914399 h 1006950"/>
              <a:gd name="connsiteX34" fmla="*/ 29617 w 821850"/>
              <a:gd name="connsiteY34" fmla="*/ 906995 h 1006950"/>
              <a:gd name="connsiteX35" fmla="*/ 0 w 821850"/>
              <a:gd name="connsiteY35" fmla="*/ 825550 h 1006950"/>
              <a:gd name="connsiteX0" fmla="*/ 0 w 821850"/>
              <a:gd name="connsiteY0" fmla="*/ 703384 h 884784"/>
              <a:gd name="connsiteX1" fmla="*/ 88849 w 821850"/>
              <a:gd name="connsiteY1" fmla="*/ 692278 h 884784"/>
              <a:gd name="connsiteX2" fmla="*/ 151783 w 821850"/>
              <a:gd name="connsiteY2" fmla="*/ 640450 h 884784"/>
              <a:gd name="connsiteX3" fmla="*/ 233228 w 821850"/>
              <a:gd name="connsiteY3" fmla="*/ 636748 h 884784"/>
              <a:gd name="connsiteX4" fmla="*/ 181399 w 821850"/>
              <a:gd name="connsiteY4" fmla="*/ 584920 h 884784"/>
              <a:gd name="connsiteX5" fmla="*/ 181399 w 821850"/>
              <a:gd name="connsiteY5" fmla="*/ 540495 h 884784"/>
              <a:gd name="connsiteX6" fmla="*/ 262844 w 821850"/>
              <a:gd name="connsiteY6" fmla="*/ 529389 h 884784"/>
              <a:gd name="connsiteX7" fmla="*/ 277652 w 821850"/>
              <a:gd name="connsiteY7" fmla="*/ 503475 h 884784"/>
              <a:gd name="connsiteX8" fmla="*/ 277652 w 821850"/>
              <a:gd name="connsiteY8" fmla="*/ 462753 h 884784"/>
              <a:gd name="connsiteX9" fmla="*/ 307268 w 821850"/>
              <a:gd name="connsiteY9" fmla="*/ 422031 h 884784"/>
              <a:gd name="connsiteX10" fmla="*/ 325778 w 821850"/>
              <a:gd name="connsiteY10" fmla="*/ 399818 h 884784"/>
              <a:gd name="connsiteX11" fmla="*/ 370203 w 821850"/>
              <a:gd name="connsiteY11" fmla="*/ 447945 h 884784"/>
              <a:gd name="connsiteX12" fmla="*/ 473859 w 821850"/>
              <a:gd name="connsiteY12" fmla="*/ 344288 h 884784"/>
              <a:gd name="connsiteX13" fmla="*/ 455348 w 821850"/>
              <a:gd name="connsiteY13" fmla="*/ 140678 h 884784"/>
              <a:gd name="connsiteX14" fmla="*/ 529389 w 821850"/>
              <a:gd name="connsiteY14" fmla="*/ 0 h 884784"/>
              <a:gd name="connsiteX15" fmla="*/ 751510 w 821850"/>
              <a:gd name="connsiteY15" fmla="*/ 177697 h 884784"/>
              <a:gd name="connsiteX16" fmla="*/ 821850 w 821850"/>
              <a:gd name="connsiteY16" fmla="*/ 51828 h 884784"/>
              <a:gd name="connsiteX17" fmla="*/ 714491 w 821850"/>
              <a:gd name="connsiteY17" fmla="*/ 270251 h 884784"/>
              <a:gd name="connsiteX18" fmla="*/ 651557 w 821850"/>
              <a:gd name="connsiteY18" fmla="*/ 484965 h 884784"/>
              <a:gd name="connsiteX19" fmla="*/ 647855 w 821850"/>
              <a:gd name="connsiteY19" fmla="*/ 536793 h 884784"/>
              <a:gd name="connsiteX20" fmla="*/ 721895 w 821850"/>
              <a:gd name="connsiteY20" fmla="*/ 625642 h 884784"/>
              <a:gd name="connsiteX21" fmla="*/ 670067 w 821850"/>
              <a:gd name="connsiteY21" fmla="*/ 677470 h 884784"/>
              <a:gd name="connsiteX22" fmla="*/ 644153 w 821850"/>
              <a:gd name="connsiteY22" fmla="*/ 736703 h 884784"/>
              <a:gd name="connsiteX23" fmla="*/ 603430 w 821850"/>
              <a:gd name="connsiteY23" fmla="*/ 810743 h 884784"/>
              <a:gd name="connsiteX24" fmla="*/ 555304 w 821850"/>
              <a:gd name="connsiteY24" fmla="*/ 884784 h 884784"/>
              <a:gd name="connsiteX25" fmla="*/ 473859 w 821850"/>
              <a:gd name="connsiteY25" fmla="*/ 855167 h 884784"/>
              <a:gd name="connsiteX26" fmla="*/ 399819 w 821850"/>
              <a:gd name="connsiteY26" fmla="*/ 825551 h 884784"/>
              <a:gd name="connsiteX27" fmla="*/ 336885 w 821850"/>
              <a:gd name="connsiteY27" fmla="*/ 825551 h 884784"/>
              <a:gd name="connsiteX28" fmla="*/ 292460 w 821850"/>
              <a:gd name="connsiteY28" fmla="*/ 821849 h 884784"/>
              <a:gd name="connsiteX29" fmla="*/ 259142 w 821850"/>
              <a:gd name="connsiteY29" fmla="*/ 788531 h 884784"/>
              <a:gd name="connsiteX30" fmla="*/ 211016 w 821850"/>
              <a:gd name="connsiteY30" fmla="*/ 818147 h 884784"/>
              <a:gd name="connsiteX31" fmla="*/ 140677 w 821850"/>
              <a:gd name="connsiteY31" fmla="*/ 818147 h 884784"/>
              <a:gd name="connsiteX32" fmla="*/ 114763 w 821850"/>
              <a:gd name="connsiteY32" fmla="*/ 792233 h 884784"/>
              <a:gd name="connsiteX33" fmla="*/ 29617 w 821850"/>
              <a:gd name="connsiteY33" fmla="*/ 784829 h 884784"/>
              <a:gd name="connsiteX34" fmla="*/ 0 w 821850"/>
              <a:gd name="connsiteY34" fmla="*/ 703384 h 884784"/>
              <a:gd name="connsiteX0" fmla="*/ 0 w 751510"/>
              <a:gd name="connsiteY0" fmla="*/ 703384 h 884784"/>
              <a:gd name="connsiteX1" fmla="*/ 88849 w 751510"/>
              <a:gd name="connsiteY1" fmla="*/ 692278 h 884784"/>
              <a:gd name="connsiteX2" fmla="*/ 151783 w 751510"/>
              <a:gd name="connsiteY2" fmla="*/ 640450 h 884784"/>
              <a:gd name="connsiteX3" fmla="*/ 233228 w 751510"/>
              <a:gd name="connsiteY3" fmla="*/ 636748 h 884784"/>
              <a:gd name="connsiteX4" fmla="*/ 181399 w 751510"/>
              <a:gd name="connsiteY4" fmla="*/ 584920 h 884784"/>
              <a:gd name="connsiteX5" fmla="*/ 181399 w 751510"/>
              <a:gd name="connsiteY5" fmla="*/ 540495 h 884784"/>
              <a:gd name="connsiteX6" fmla="*/ 262844 w 751510"/>
              <a:gd name="connsiteY6" fmla="*/ 529389 h 884784"/>
              <a:gd name="connsiteX7" fmla="*/ 277652 w 751510"/>
              <a:gd name="connsiteY7" fmla="*/ 503475 h 884784"/>
              <a:gd name="connsiteX8" fmla="*/ 277652 w 751510"/>
              <a:gd name="connsiteY8" fmla="*/ 462753 h 884784"/>
              <a:gd name="connsiteX9" fmla="*/ 307268 w 751510"/>
              <a:gd name="connsiteY9" fmla="*/ 422031 h 884784"/>
              <a:gd name="connsiteX10" fmla="*/ 325778 w 751510"/>
              <a:gd name="connsiteY10" fmla="*/ 399818 h 884784"/>
              <a:gd name="connsiteX11" fmla="*/ 370203 w 751510"/>
              <a:gd name="connsiteY11" fmla="*/ 447945 h 884784"/>
              <a:gd name="connsiteX12" fmla="*/ 473859 w 751510"/>
              <a:gd name="connsiteY12" fmla="*/ 344288 h 884784"/>
              <a:gd name="connsiteX13" fmla="*/ 455348 w 751510"/>
              <a:gd name="connsiteY13" fmla="*/ 140678 h 884784"/>
              <a:gd name="connsiteX14" fmla="*/ 529389 w 751510"/>
              <a:gd name="connsiteY14" fmla="*/ 0 h 884784"/>
              <a:gd name="connsiteX15" fmla="*/ 751510 w 751510"/>
              <a:gd name="connsiteY15" fmla="*/ 177697 h 884784"/>
              <a:gd name="connsiteX16" fmla="*/ 714491 w 751510"/>
              <a:gd name="connsiteY16" fmla="*/ 270251 h 884784"/>
              <a:gd name="connsiteX17" fmla="*/ 651557 w 751510"/>
              <a:gd name="connsiteY17" fmla="*/ 484965 h 884784"/>
              <a:gd name="connsiteX18" fmla="*/ 647855 w 751510"/>
              <a:gd name="connsiteY18" fmla="*/ 536793 h 884784"/>
              <a:gd name="connsiteX19" fmla="*/ 721895 w 751510"/>
              <a:gd name="connsiteY19" fmla="*/ 625642 h 884784"/>
              <a:gd name="connsiteX20" fmla="*/ 670067 w 751510"/>
              <a:gd name="connsiteY20" fmla="*/ 677470 h 884784"/>
              <a:gd name="connsiteX21" fmla="*/ 644153 w 751510"/>
              <a:gd name="connsiteY21" fmla="*/ 736703 h 884784"/>
              <a:gd name="connsiteX22" fmla="*/ 603430 w 751510"/>
              <a:gd name="connsiteY22" fmla="*/ 810743 h 884784"/>
              <a:gd name="connsiteX23" fmla="*/ 555304 w 751510"/>
              <a:gd name="connsiteY23" fmla="*/ 884784 h 884784"/>
              <a:gd name="connsiteX24" fmla="*/ 473859 w 751510"/>
              <a:gd name="connsiteY24" fmla="*/ 855167 h 884784"/>
              <a:gd name="connsiteX25" fmla="*/ 399819 w 751510"/>
              <a:gd name="connsiteY25" fmla="*/ 825551 h 884784"/>
              <a:gd name="connsiteX26" fmla="*/ 336885 w 751510"/>
              <a:gd name="connsiteY26" fmla="*/ 825551 h 884784"/>
              <a:gd name="connsiteX27" fmla="*/ 292460 w 751510"/>
              <a:gd name="connsiteY27" fmla="*/ 821849 h 884784"/>
              <a:gd name="connsiteX28" fmla="*/ 259142 w 751510"/>
              <a:gd name="connsiteY28" fmla="*/ 788531 h 884784"/>
              <a:gd name="connsiteX29" fmla="*/ 211016 w 751510"/>
              <a:gd name="connsiteY29" fmla="*/ 818147 h 884784"/>
              <a:gd name="connsiteX30" fmla="*/ 140677 w 751510"/>
              <a:gd name="connsiteY30" fmla="*/ 818147 h 884784"/>
              <a:gd name="connsiteX31" fmla="*/ 114763 w 751510"/>
              <a:gd name="connsiteY31" fmla="*/ 792233 h 884784"/>
              <a:gd name="connsiteX32" fmla="*/ 29617 w 751510"/>
              <a:gd name="connsiteY32" fmla="*/ 784829 h 884784"/>
              <a:gd name="connsiteX33" fmla="*/ 0 w 751510"/>
              <a:gd name="connsiteY33" fmla="*/ 703384 h 884784"/>
              <a:gd name="connsiteX0" fmla="*/ 0 w 751510"/>
              <a:gd name="connsiteY0" fmla="*/ 562706 h 744106"/>
              <a:gd name="connsiteX1" fmla="*/ 88849 w 751510"/>
              <a:gd name="connsiteY1" fmla="*/ 551600 h 744106"/>
              <a:gd name="connsiteX2" fmla="*/ 151783 w 751510"/>
              <a:gd name="connsiteY2" fmla="*/ 499772 h 744106"/>
              <a:gd name="connsiteX3" fmla="*/ 233228 w 751510"/>
              <a:gd name="connsiteY3" fmla="*/ 496070 h 744106"/>
              <a:gd name="connsiteX4" fmla="*/ 181399 w 751510"/>
              <a:gd name="connsiteY4" fmla="*/ 444242 h 744106"/>
              <a:gd name="connsiteX5" fmla="*/ 181399 w 751510"/>
              <a:gd name="connsiteY5" fmla="*/ 399817 h 744106"/>
              <a:gd name="connsiteX6" fmla="*/ 262844 w 751510"/>
              <a:gd name="connsiteY6" fmla="*/ 388711 h 744106"/>
              <a:gd name="connsiteX7" fmla="*/ 277652 w 751510"/>
              <a:gd name="connsiteY7" fmla="*/ 362797 h 744106"/>
              <a:gd name="connsiteX8" fmla="*/ 277652 w 751510"/>
              <a:gd name="connsiteY8" fmla="*/ 322075 h 744106"/>
              <a:gd name="connsiteX9" fmla="*/ 307268 w 751510"/>
              <a:gd name="connsiteY9" fmla="*/ 281353 h 744106"/>
              <a:gd name="connsiteX10" fmla="*/ 325778 w 751510"/>
              <a:gd name="connsiteY10" fmla="*/ 259140 h 744106"/>
              <a:gd name="connsiteX11" fmla="*/ 370203 w 751510"/>
              <a:gd name="connsiteY11" fmla="*/ 307267 h 744106"/>
              <a:gd name="connsiteX12" fmla="*/ 473859 w 751510"/>
              <a:gd name="connsiteY12" fmla="*/ 203610 h 744106"/>
              <a:gd name="connsiteX13" fmla="*/ 455348 w 751510"/>
              <a:gd name="connsiteY13" fmla="*/ 0 h 744106"/>
              <a:gd name="connsiteX14" fmla="*/ 751510 w 751510"/>
              <a:gd name="connsiteY14" fmla="*/ 37019 h 744106"/>
              <a:gd name="connsiteX15" fmla="*/ 714491 w 751510"/>
              <a:gd name="connsiteY15" fmla="*/ 129573 h 744106"/>
              <a:gd name="connsiteX16" fmla="*/ 651557 w 751510"/>
              <a:gd name="connsiteY16" fmla="*/ 344287 h 744106"/>
              <a:gd name="connsiteX17" fmla="*/ 647855 w 751510"/>
              <a:gd name="connsiteY17" fmla="*/ 396115 h 744106"/>
              <a:gd name="connsiteX18" fmla="*/ 721895 w 751510"/>
              <a:gd name="connsiteY18" fmla="*/ 484964 h 744106"/>
              <a:gd name="connsiteX19" fmla="*/ 670067 w 751510"/>
              <a:gd name="connsiteY19" fmla="*/ 536792 h 744106"/>
              <a:gd name="connsiteX20" fmla="*/ 644153 w 751510"/>
              <a:gd name="connsiteY20" fmla="*/ 596025 h 744106"/>
              <a:gd name="connsiteX21" fmla="*/ 603430 w 751510"/>
              <a:gd name="connsiteY21" fmla="*/ 670065 h 744106"/>
              <a:gd name="connsiteX22" fmla="*/ 555304 w 751510"/>
              <a:gd name="connsiteY22" fmla="*/ 744106 h 744106"/>
              <a:gd name="connsiteX23" fmla="*/ 473859 w 751510"/>
              <a:gd name="connsiteY23" fmla="*/ 714489 h 744106"/>
              <a:gd name="connsiteX24" fmla="*/ 399819 w 751510"/>
              <a:gd name="connsiteY24" fmla="*/ 684873 h 744106"/>
              <a:gd name="connsiteX25" fmla="*/ 336885 w 751510"/>
              <a:gd name="connsiteY25" fmla="*/ 684873 h 744106"/>
              <a:gd name="connsiteX26" fmla="*/ 292460 w 751510"/>
              <a:gd name="connsiteY26" fmla="*/ 681171 h 744106"/>
              <a:gd name="connsiteX27" fmla="*/ 259142 w 751510"/>
              <a:gd name="connsiteY27" fmla="*/ 647853 h 744106"/>
              <a:gd name="connsiteX28" fmla="*/ 211016 w 751510"/>
              <a:gd name="connsiteY28" fmla="*/ 677469 h 744106"/>
              <a:gd name="connsiteX29" fmla="*/ 140677 w 751510"/>
              <a:gd name="connsiteY29" fmla="*/ 677469 h 744106"/>
              <a:gd name="connsiteX30" fmla="*/ 114763 w 751510"/>
              <a:gd name="connsiteY30" fmla="*/ 651555 h 744106"/>
              <a:gd name="connsiteX31" fmla="*/ 29617 w 751510"/>
              <a:gd name="connsiteY31" fmla="*/ 644151 h 744106"/>
              <a:gd name="connsiteX32" fmla="*/ 0 w 751510"/>
              <a:gd name="connsiteY32" fmla="*/ 562706 h 744106"/>
              <a:gd name="connsiteX0" fmla="*/ 0 w 751510"/>
              <a:gd name="connsiteY0" fmla="*/ 525687 h 707087"/>
              <a:gd name="connsiteX1" fmla="*/ 88849 w 751510"/>
              <a:gd name="connsiteY1" fmla="*/ 514581 h 707087"/>
              <a:gd name="connsiteX2" fmla="*/ 151783 w 751510"/>
              <a:gd name="connsiteY2" fmla="*/ 462753 h 707087"/>
              <a:gd name="connsiteX3" fmla="*/ 233228 w 751510"/>
              <a:gd name="connsiteY3" fmla="*/ 459051 h 707087"/>
              <a:gd name="connsiteX4" fmla="*/ 181399 w 751510"/>
              <a:gd name="connsiteY4" fmla="*/ 407223 h 707087"/>
              <a:gd name="connsiteX5" fmla="*/ 181399 w 751510"/>
              <a:gd name="connsiteY5" fmla="*/ 362798 h 707087"/>
              <a:gd name="connsiteX6" fmla="*/ 262844 w 751510"/>
              <a:gd name="connsiteY6" fmla="*/ 351692 h 707087"/>
              <a:gd name="connsiteX7" fmla="*/ 277652 w 751510"/>
              <a:gd name="connsiteY7" fmla="*/ 325778 h 707087"/>
              <a:gd name="connsiteX8" fmla="*/ 277652 w 751510"/>
              <a:gd name="connsiteY8" fmla="*/ 285056 h 707087"/>
              <a:gd name="connsiteX9" fmla="*/ 307268 w 751510"/>
              <a:gd name="connsiteY9" fmla="*/ 244334 h 707087"/>
              <a:gd name="connsiteX10" fmla="*/ 325778 w 751510"/>
              <a:gd name="connsiteY10" fmla="*/ 222121 h 707087"/>
              <a:gd name="connsiteX11" fmla="*/ 370203 w 751510"/>
              <a:gd name="connsiteY11" fmla="*/ 270248 h 707087"/>
              <a:gd name="connsiteX12" fmla="*/ 473859 w 751510"/>
              <a:gd name="connsiteY12" fmla="*/ 166591 h 707087"/>
              <a:gd name="connsiteX13" fmla="*/ 751510 w 751510"/>
              <a:gd name="connsiteY13" fmla="*/ 0 h 707087"/>
              <a:gd name="connsiteX14" fmla="*/ 714491 w 751510"/>
              <a:gd name="connsiteY14" fmla="*/ 92554 h 707087"/>
              <a:gd name="connsiteX15" fmla="*/ 651557 w 751510"/>
              <a:gd name="connsiteY15" fmla="*/ 307268 h 707087"/>
              <a:gd name="connsiteX16" fmla="*/ 647855 w 751510"/>
              <a:gd name="connsiteY16" fmla="*/ 359096 h 707087"/>
              <a:gd name="connsiteX17" fmla="*/ 721895 w 751510"/>
              <a:gd name="connsiteY17" fmla="*/ 447945 h 707087"/>
              <a:gd name="connsiteX18" fmla="*/ 670067 w 751510"/>
              <a:gd name="connsiteY18" fmla="*/ 499773 h 707087"/>
              <a:gd name="connsiteX19" fmla="*/ 644153 w 751510"/>
              <a:gd name="connsiteY19" fmla="*/ 559006 h 707087"/>
              <a:gd name="connsiteX20" fmla="*/ 603430 w 751510"/>
              <a:gd name="connsiteY20" fmla="*/ 633046 h 707087"/>
              <a:gd name="connsiteX21" fmla="*/ 555304 w 751510"/>
              <a:gd name="connsiteY21" fmla="*/ 707087 h 707087"/>
              <a:gd name="connsiteX22" fmla="*/ 473859 w 751510"/>
              <a:gd name="connsiteY22" fmla="*/ 677470 h 707087"/>
              <a:gd name="connsiteX23" fmla="*/ 399819 w 751510"/>
              <a:gd name="connsiteY23" fmla="*/ 647854 h 707087"/>
              <a:gd name="connsiteX24" fmla="*/ 336885 w 751510"/>
              <a:gd name="connsiteY24" fmla="*/ 647854 h 707087"/>
              <a:gd name="connsiteX25" fmla="*/ 292460 w 751510"/>
              <a:gd name="connsiteY25" fmla="*/ 644152 h 707087"/>
              <a:gd name="connsiteX26" fmla="*/ 259142 w 751510"/>
              <a:gd name="connsiteY26" fmla="*/ 610834 h 707087"/>
              <a:gd name="connsiteX27" fmla="*/ 211016 w 751510"/>
              <a:gd name="connsiteY27" fmla="*/ 640450 h 707087"/>
              <a:gd name="connsiteX28" fmla="*/ 140677 w 751510"/>
              <a:gd name="connsiteY28" fmla="*/ 640450 h 707087"/>
              <a:gd name="connsiteX29" fmla="*/ 114763 w 751510"/>
              <a:gd name="connsiteY29" fmla="*/ 614536 h 707087"/>
              <a:gd name="connsiteX30" fmla="*/ 29617 w 751510"/>
              <a:gd name="connsiteY30" fmla="*/ 607132 h 707087"/>
              <a:gd name="connsiteX31" fmla="*/ 0 w 751510"/>
              <a:gd name="connsiteY31" fmla="*/ 525687 h 707087"/>
              <a:gd name="connsiteX0" fmla="*/ 0 w 721895"/>
              <a:gd name="connsiteY0" fmla="*/ 433133 h 614533"/>
              <a:gd name="connsiteX1" fmla="*/ 88849 w 721895"/>
              <a:gd name="connsiteY1" fmla="*/ 422027 h 614533"/>
              <a:gd name="connsiteX2" fmla="*/ 151783 w 721895"/>
              <a:gd name="connsiteY2" fmla="*/ 370199 h 614533"/>
              <a:gd name="connsiteX3" fmla="*/ 233228 w 721895"/>
              <a:gd name="connsiteY3" fmla="*/ 366497 h 614533"/>
              <a:gd name="connsiteX4" fmla="*/ 181399 w 721895"/>
              <a:gd name="connsiteY4" fmla="*/ 314669 h 614533"/>
              <a:gd name="connsiteX5" fmla="*/ 181399 w 721895"/>
              <a:gd name="connsiteY5" fmla="*/ 270244 h 614533"/>
              <a:gd name="connsiteX6" fmla="*/ 262844 w 721895"/>
              <a:gd name="connsiteY6" fmla="*/ 259138 h 614533"/>
              <a:gd name="connsiteX7" fmla="*/ 277652 w 721895"/>
              <a:gd name="connsiteY7" fmla="*/ 233224 h 614533"/>
              <a:gd name="connsiteX8" fmla="*/ 277652 w 721895"/>
              <a:gd name="connsiteY8" fmla="*/ 192502 h 614533"/>
              <a:gd name="connsiteX9" fmla="*/ 307268 w 721895"/>
              <a:gd name="connsiteY9" fmla="*/ 151780 h 614533"/>
              <a:gd name="connsiteX10" fmla="*/ 325778 w 721895"/>
              <a:gd name="connsiteY10" fmla="*/ 129567 h 614533"/>
              <a:gd name="connsiteX11" fmla="*/ 370203 w 721895"/>
              <a:gd name="connsiteY11" fmla="*/ 177694 h 614533"/>
              <a:gd name="connsiteX12" fmla="*/ 473859 w 721895"/>
              <a:gd name="connsiteY12" fmla="*/ 74037 h 614533"/>
              <a:gd name="connsiteX13" fmla="*/ 714491 w 721895"/>
              <a:gd name="connsiteY13" fmla="*/ 0 h 614533"/>
              <a:gd name="connsiteX14" fmla="*/ 651557 w 721895"/>
              <a:gd name="connsiteY14" fmla="*/ 214714 h 614533"/>
              <a:gd name="connsiteX15" fmla="*/ 647855 w 721895"/>
              <a:gd name="connsiteY15" fmla="*/ 266542 h 614533"/>
              <a:gd name="connsiteX16" fmla="*/ 721895 w 721895"/>
              <a:gd name="connsiteY16" fmla="*/ 355391 h 614533"/>
              <a:gd name="connsiteX17" fmla="*/ 670067 w 721895"/>
              <a:gd name="connsiteY17" fmla="*/ 407219 h 614533"/>
              <a:gd name="connsiteX18" fmla="*/ 644153 w 721895"/>
              <a:gd name="connsiteY18" fmla="*/ 466452 h 614533"/>
              <a:gd name="connsiteX19" fmla="*/ 603430 w 721895"/>
              <a:gd name="connsiteY19" fmla="*/ 540492 h 614533"/>
              <a:gd name="connsiteX20" fmla="*/ 555304 w 721895"/>
              <a:gd name="connsiteY20" fmla="*/ 614533 h 614533"/>
              <a:gd name="connsiteX21" fmla="*/ 473859 w 721895"/>
              <a:gd name="connsiteY21" fmla="*/ 584916 h 614533"/>
              <a:gd name="connsiteX22" fmla="*/ 399819 w 721895"/>
              <a:gd name="connsiteY22" fmla="*/ 555300 h 614533"/>
              <a:gd name="connsiteX23" fmla="*/ 336885 w 721895"/>
              <a:gd name="connsiteY23" fmla="*/ 555300 h 614533"/>
              <a:gd name="connsiteX24" fmla="*/ 292460 w 721895"/>
              <a:gd name="connsiteY24" fmla="*/ 551598 h 614533"/>
              <a:gd name="connsiteX25" fmla="*/ 259142 w 721895"/>
              <a:gd name="connsiteY25" fmla="*/ 518280 h 614533"/>
              <a:gd name="connsiteX26" fmla="*/ 211016 w 721895"/>
              <a:gd name="connsiteY26" fmla="*/ 547896 h 614533"/>
              <a:gd name="connsiteX27" fmla="*/ 140677 w 721895"/>
              <a:gd name="connsiteY27" fmla="*/ 547896 h 614533"/>
              <a:gd name="connsiteX28" fmla="*/ 114763 w 721895"/>
              <a:gd name="connsiteY28" fmla="*/ 521982 h 614533"/>
              <a:gd name="connsiteX29" fmla="*/ 29617 w 721895"/>
              <a:gd name="connsiteY29" fmla="*/ 514578 h 614533"/>
              <a:gd name="connsiteX30" fmla="*/ 0 w 721895"/>
              <a:gd name="connsiteY30" fmla="*/ 433133 h 614533"/>
              <a:gd name="connsiteX0" fmla="*/ 0 w 721895"/>
              <a:gd name="connsiteY0" fmla="*/ 359096 h 540496"/>
              <a:gd name="connsiteX1" fmla="*/ 88849 w 721895"/>
              <a:gd name="connsiteY1" fmla="*/ 347990 h 540496"/>
              <a:gd name="connsiteX2" fmla="*/ 151783 w 721895"/>
              <a:gd name="connsiteY2" fmla="*/ 296162 h 540496"/>
              <a:gd name="connsiteX3" fmla="*/ 233228 w 721895"/>
              <a:gd name="connsiteY3" fmla="*/ 292460 h 540496"/>
              <a:gd name="connsiteX4" fmla="*/ 181399 w 721895"/>
              <a:gd name="connsiteY4" fmla="*/ 240632 h 540496"/>
              <a:gd name="connsiteX5" fmla="*/ 181399 w 721895"/>
              <a:gd name="connsiteY5" fmla="*/ 196207 h 540496"/>
              <a:gd name="connsiteX6" fmla="*/ 262844 w 721895"/>
              <a:gd name="connsiteY6" fmla="*/ 185101 h 540496"/>
              <a:gd name="connsiteX7" fmla="*/ 277652 w 721895"/>
              <a:gd name="connsiteY7" fmla="*/ 159187 h 540496"/>
              <a:gd name="connsiteX8" fmla="*/ 277652 w 721895"/>
              <a:gd name="connsiteY8" fmla="*/ 118465 h 540496"/>
              <a:gd name="connsiteX9" fmla="*/ 307268 w 721895"/>
              <a:gd name="connsiteY9" fmla="*/ 77743 h 540496"/>
              <a:gd name="connsiteX10" fmla="*/ 325778 w 721895"/>
              <a:gd name="connsiteY10" fmla="*/ 55530 h 540496"/>
              <a:gd name="connsiteX11" fmla="*/ 370203 w 721895"/>
              <a:gd name="connsiteY11" fmla="*/ 103657 h 540496"/>
              <a:gd name="connsiteX12" fmla="*/ 473859 w 721895"/>
              <a:gd name="connsiteY12" fmla="*/ 0 h 540496"/>
              <a:gd name="connsiteX13" fmla="*/ 651557 w 721895"/>
              <a:gd name="connsiteY13" fmla="*/ 140677 h 540496"/>
              <a:gd name="connsiteX14" fmla="*/ 647855 w 721895"/>
              <a:gd name="connsiteY14" fmla="*/ 192505 h 540496"/>
              <a:gd name="connsiteX15" fmla="*/ 721895 w 721895"/>
              <a:gd name="connsiteY15" fmla="*/ 281354 h 540496"/>
              <a:gd name="connsiteX16" fmla="*/ 670067 w 721895"/>
              <a:gd name="connsiteY16" fmla="*/ 333182 h 540496"/>
              <a:gd name="connsiteX17" fmla="*/ 644153 w 721895"/>
              <a:gd name="connsiteY17" fmla="*/ 392415 h 540496"/>
              <a:gd name="connsiteX18" fmla="*/ 603430 w 721895"/>
              <a:gd name="connsiteY18" fmla="*/ 466455 h 540496"/>
              <a:gd name="connsiteX19" fmla="*/ 555304 w 721895"/>
              <a:gd name="connsiteY19" fmla="*/ 540496 h 540496"/>
              <a:gd name="connsiteX20" fmla="*/ 473859 w 721895"/>
              <a:gd name="connsiteY20" fmla="*/ 510879 h 540496"/>
              <a:gd name="connsiteX21" fmla="*/ 399819 w 721895"/>
              <a:gd name="connsiteY21" fmla="*/ 481263 h 540496"/>
              <a:gd name="connsiteX22" fmla="*/ 336885 w 721895"/>
              <a:gd name="connsiteY22" fmla="*/ 481263 h 540496"/>
              <a:gd name="connsiteX23" fmla="*/ 292460 w 721895"/>
              <a:gd name="connsiteY23" fmla="*/ 477561 h 540496"/>
              <a:gd name="connsiteX24" fmla="*/ 259142 w 721895"/>
              <a:gd name="connsiteY24" fmla="*/ 444243 h 540496"/>
              <a:gd name="connsiteX25" fmla="*/ 211016 w 721895"/>
              <a:gd name="connsiteY25" fmla="*/ 473859 h 540496"/>
              <a:gd name="connsiteX26" fmla="*/ 140677 w 721895"/>
              <a:gd name="connsiteY26" fmla="*/ 473859 h 540496"/>
              <a:gd name="connsiteX27" fmla="*/ 114763 w 721895"/>
              <a:gd name="connsiteY27" fmla="*/ 447945 h 540496"/>
              <a:gd name="connsiteX28" fmla="*/ 29617 w 721895"/>
              <a:gd name="connsiteY28" fmla="*/ 440541 h 540496"/>
              <a:gd name="connsiteX29" fmla="*/ 0 w 721895"/>
              <a:gd name="connsiteY29" fmla="*/ 359096 h 54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1895" h="540496">
                <a:moveTo>
                  <a:pt x="0" y="359096"/>
                </a:moveTo>
                <a:lnTo>
                  <a:pt x="88849" y="347990"/>
                </a:lnTo>
                <a:lnTo>
                  <a:pt x="151783" y="296162"/>
                </a:lnTo>
                <a:lnTo>
                  <a:pt x="233228" y="292460"/>
                </a:lnTo>
                <a:lnTo>
                  <a:pt x="181399" y="240632"/>
                </a:lnTo>
                <a:lnTo>
                  <a:pt x="181399" y="196207"/>
                </a:lnTo>
                <a:lnTo>
                  <a:pt x="262844" y="185101"/>
                </a:lnTo>
                <a:lnTo>
                  <a:pt x="277652" y="159187"/>
                </a:lnTo>
                <a:lnTo>
                  <a:pt x="277652" y="118465"/>
                </a:lnTo>
                <a:lnTo>
                  <a:pt x="307268" y="77743"/>
                </a:lnTo>
                <a:lnTo>
                  <a:pt x="325778" y="55530"/>
                </a:lnTo>
                <a:lnTo>
                  <a:pt x="370203" y="103657"/>
                </a:lnTo>
                <a:lnTo>
                  <a:pt x="473859" y="0"/>
                </a:lnTo>
                <a:lnTo>
                  <a:pt x="651557" y="140677"/>
                </a:lnTo>
                <a:lnTo>
                  <a:pt x="647855" y="192505"/>
                </a:lnTo>
                <a:lnTo>
                  <a:pt x="721895" y="281354"/>
                </a:lnTo>
                <a:lnTo>
                  <a:pt x="670067" y="333182"/>
                </a:lnTo>
                <a:lnTo>
                  <a:pt x="644153" y="392415"/>
                </a:lnTo>
                <a:lnTo>
                  <a:pt x="603430" y="466455"/>
                </a:lnTo>
                <a:lnTo>
                  <a:pt x="555304" y="540496"/>
                </a:lnTo>
                <a:lnTo>
                  <a:pt x="473859" y="510879"/>
                </a:lnTo>
                <a:lnTo>
                  <a:pt x="399819" y="481263"/>
                </a:lnTo>
                <a:lnTo>
                  <a:pt x="336885" y="481263"/>
                </a:lnTo>
                <a:lnTo>
                  <a:pt x="292460" y="477561"/>
                </a:lnTo>
                <a:lnTo>
                  <a:pt x="259142" y="444243"/>
                </a:lnTo>
                <a:lnTo>
                  <a:pt x="211016" y="473859"/>
                </a:lnTo>
                <a:lnTo>
                  <a:pt x="140677" y="473859"/>
                </a:lnTo>
                <a:lnTo>
                  <a:pt x="114763" y="447945"/>
                </a:lnTo>
                <a:lnTo>
                  <a:pt x="29617" y="440541"/>
                </a:lnTo>
                <a:lnTo>
                  <a:pt x="0" y="35909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308E05-4D55-474C-AD40-5F8EE7794242}"/>
              </a:ext>
            </a:extLst>
          </p:cNvPr>
          <p:cNvSpPr/>
          <p:nvPr/>
        </p:nvSpPr>
        <p:spPr>
          <a:xfrm>
            <a:off x="2185809" y="1198316"/>
            <a:ext cx="851466" cy="1006950"/>
          </a:xfrm>
          <a:custGeom>
            <a:avLst/>
            <a:gdLst>
              <a:gd name="connsiteX0" fmla="*/ 0 w 721895"/>
              <a:gd name="connsiteY0" fmla="*/ 322076 h 503476"/>
              <a:gd name="connsiteX1" fmla="*/ 88849 w 721895"/>
              <a:gd name="connsiteY1" fmla="*/ 310970 h 503476"/>
              <a:gd name="connsiteX2" fmla="*/ 151783 w 721895"/>
              <a:gd name="connsiteY2" fmla="*/ 259142 h 503476"/>
              <a:gd name="connsiteX3" fmla="*/ 233228 w 721895"/>
              <a:gd name="connsiteY3" fmla="*/ 255440 h 503476"/>
              <a:gd name="connsiteX4" fmla="*/ 181399 w 721895"/>
              <a:gd name="connsiteY4" fmla="*/ 203612 h 503476"/>
              <a:gd name="connsiteX5" fmla="*/ 181399 w 721895"/>
              <a:gd name="connsiteY5" fmla="*/ 159187 h 503476"/>
              <a:gd name="connsiteX6" fmla="*/ 262844 w 721895"/>
              <a:gd name="connsiteY6" fmla="*/ 148081 h 503476"/>
              <a:gd name="connsiteX7" fmla="*/ 277652 w 721895"/>
              <a:gd name="connsiteY7" fmla="*/ 122167 h 503476"/>
              <a:gd name="connsiteX8" fmla="*/ 277652 w 721895"/>
              <a:gd name="connsiteY8" fmla="*/ 81445 h 503476"/>
              <a:gd name="connsiteX9" fmla="*/ 307268 w 721895"/>
              <a:gd name="connsiteY9" fmla="*/ 40723 h 503476"/>
              <a:gd name="connsiteX10" fmla="*/ 325778 w 721895"/>
              <a:gd name="connsiteY10" fmla="*/ 18510 h 503476"/>
              <a:gd name="connsiteX11" fmla="*/ 370203 w 721895"/>
              <a:gd name="connsiteY11" fmla="*/ 66637 h 503476"/>
              <a:gd name="connsiteX12" fmla="*/ 418329 w 721895"/>
              <a:gd name="connsiteY12" fmla="*/ 25914 h 503476"/>
              <a:gd name="connsiteX13" fmla="*/ 566410 w 721895"/>
              <a:gd name="connsiteY13" fmla="*/ 0 h 503476"/>
              <a:gd name="connsiteX14" fmla="*/ 670067 w 721895"/>
              <a:gd name="connsiteY14" fmla="*/ 29616 h 503476"/>
              <a:gd name="connsiteX15" fmla="*/ 651557 w 721895"/>
              <a:gd name="connsiteY15" fmla="*/ 103657 h 503476"/>
              <a:gd name="connsiteX16" fmla="*/ 647855 w 721895"/>
              <a:gd name="connsiteY16" fmla="*/ 155485 h 503476"/>
              <a:gd name="connsiteX17" fmla="*/ 721895 w 721895"/>
              <a:gd name="connsiteY17" fmla="*/ 244334 h 503476"/>
              <a:gd name="connsiteX18" fmla="*/ 670067 w 721895"/>
              <a:gd name="connsiteY18" fmla="*/ 296162 h 503476"/>
              <a:gd name="connsiteX19" fmla="*/ 644153 w 721895"/>
              <a:gd name="connsiteY19" fmla="*/ 355395 h 503476"/>
              <a:gd name="connsiteX20" fmla="*/ 603430 w 721895"/>
              <a:gd name="connsiteY20" fmla="*/ 429435 h 503476"/>
              <a:gd name="connsiteX21" fmla="*/ 555304 w 721895"/>
              <a:gd name="connsiteY21" fmla="*/ 503476 h 503476"/>
              <a:gd name="connsiteX22" fmla="*/ 473859 w 721895"/>
              <a:gd name="connsiteY22" fmla="*/ 473859 h 503476"/>
              <a:gd name="connsiteX23" fmla="*/ 399819 w 721895"/>
              <a:gd name="connsiteY23" fmla="*/ 444243 h 503476"/>
              <a:gd name="connsiteX24" fmla="*/ 336885 w 721895"/>
              <a:gd name="connsiteY24" fmla="*/ 444243 h 503476"/>
              <a:gd name="connsiteX25" fmla="*/ 292460 w 721895"/>
              <a:gd name="connsiteY25" fmla="*/ 440541 h 503476"/>
              <a:gd name="connsiteX26" fmla="*/ 259142 w 721895"/>
              <a:gd name="connsiteY26" fmla="*/ 407223 h 503476"/>
              <a:gd name="connsiteX27" fmla="*/ 211016 w 721895"/>
              <a:gd name="connsiteY27" fmla="*/ 436839 h 503476"/>
              <a:gd name="connsiteX28" fmla="*/ 140677 w 721895"/>
              <a:gd name="connsiteY28" fmla="*/ 436839 h 503476"/>
              <a:gd name="connsiteX29" fmla="*/ 114763 w 721895"/>
              <a:gd name="connsiteY29" fmla="*/ 410925 h 503476"/>
              <a:gd name="connsiteX30" fmla="*/ 29617 w 721895"/>
              <a:gd name="connsiteY30" fmla="*/ 403521 h 503476"/>
              <a:gd name="connsiteX31" fmla="*/ 0 w 721895"/>
              <a:gd name="connsiteY31" fmla="*/ 322076 h 503476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670067 w 807041"/>
              <a:gd name="connsiteY14" fmla="*/ 344288 h 818148"/>
              <a:gd name="connsiteX15" fmla="*/ 651557 w 807041"/>
              <a:gd name="connsiteY15" fmla="*/ 418329 h 818148"/>
              <a:gd name="connsiteX16" fmla="*/ 647855 w 807041"/>
              <a:gd name="connsiteY16" fmla="*/ 470157 h 818148"/>
              <a:gd name="connsiteX17" fmla="*/ 721895 w 807041"/>
              <a:gd name="connsiteY17" fmla="*/ 559006 h 818148"/>
              <a:gd name="connsiteX18" fmla="*/ 670067 w 807041"/>
              <a:gd name="connsiteY18" fmla="*/ 610834 h 818148"/>
              <a:gd name="connsiteX19" fmla="*/ 644153 w 807041"/>
              <a:gd name="connsiteY19" fmla="*/ 670067 h 818148"/>
              <a:gd name="connsiteX20" fmla="*/ 603430 w 807041"/>
              <a:gd name="connsiteY20" fmla="*/ 744107 h 818148"/>
              <a:gd name="connsiteX21" fmla="*/ 555304 w 807041"/>
              <a:gd name="connsiteY21" fmla="*/ 818148 h 818148"/>
              <a:gd name="connsiteX22" fmla="*/ 473859 w 807041"/>
              <a:gd name="connsiteY22" fmla="*/ 788531 h 818148"/>
              <a:gd name="connsiteX23" fmla="*/ 399819 w 807041"/>
              <a:gd name="connsiteY23" fmla="*/ 758915 h 818148"/>
              <a:gd name="connsiteX24" fmla="*/ 336885 w 807041"/>
              <a:gd name="connsiteY24" fmla="*/ 758915 h 818148"/>
              <a:gd name="connsiteX25" fmla="*/ 292460 w 807041"/>
              <a:gd name="connsiteY25" fmla="*/ 755213 h 818148"/>
              <a:gd name="connsiteX26" fmla="*/ 259142 w 807041"/>
              <a:gd name="connsiteY26" fmla="*/ 721895 h 818148"/>
              <a:gd name="connsiteX27" fmla="*/ 211016 w 807041"/>
              <a:gd name="connsiteY27" fmla="*/ 751511 h 818148"/>
              <a:gd name="connsiteX28" fmla="*/ 140677 w 807041"/>
              <a:gd name="connsiteY28" fmla="*/ 751511 h 818148"/>
              <a:gd name="connsiteX29" fmla="*/ 114763 w 807041"/>
              <a:gd name="connsiteY29" fmla="*/ 725597 h 818148"/>
              <a:gd name="connsiteX30" fmla="*/ 29617 w 807041"/>
              <a:gd name="connsiteY30" fmla="*/ 718193 h 818148"/>
              <a:gd name="connsiteX31" fmla="*/ 0 w 807041"/>
              <a:gd name="connsiteY31" fmla="*/ 636748 h 818148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670067 w 807041"/>
              <a:gd name="connsiteY14" fmla="*/ 344288 h 818148"/>
              <a:gd name="connsiteX15" fmla="*/ 670067 w 807041"/>
              <a:gd name="connsiteY15" fmla="*/ 325778 h 818148"/>
              <a:gd name="connsiteX16" fmla="*/ 651557 w 807041"/>
              <a:gd name="connsiteY16" fmla="*/ 418329 h 818148"/>
              <a:gd name="connsiteX17" fmla="*/ 647855 w 807041"/>
              <a:gd name="connsiteY17" fmla="*/ 470157 h 818148"/>
              <a:gd name="connsiteX18" fmla="*/ 721895 w 807041"/>
              <a:gd name="connsiteY18" fmla="*/ 559006 h 818148"/>
              <a:gd name="connsiteX19" fmla="*/ 670067 w 807041"/>
              <a:gd name="connsiteY19" fmla="*/ 610834 h 818148"/>
              <a:gd name="connsiteX20" fmla="*/ 644153 w 807041"/>
              <a:gd name="connsiteY20" fmla="*/ 670067 h 818148"/>
              <a:gd name="connsiteX21" fmla="*/ 603430 w 807041"/>
              <a:gd name="connsiteY21" fmla="*/ 744107 h 818148"/>
              <a:gd name="connsiteX22" fmla="*/ 555304 w 807041"/>
              <a:gd name="connsiteY22" fmla="*/ 818148 h 818148"/>
              <a:gd name="connsiteX23" fmla="*/ 473859 w 807041"/>
              <a:gd name="connsiteY23" fmla="*/ 788531 h 818148"/>
              <a:gd name="connsiteX24" fmla="*/ 399819 w 807041"/>
              <a:gd name="connsiteY24" fmla="*/ 758915 h 818148"/>
              <a:gd name="connsiteX25" fmla="*/ 336885 w 807041"/>
              <a:gd name="connsiteY25" fmla="*/ 758915 h 818148"/>
              <a:gd name="connsiteX26" fmla="*/ 292460 w 807041"/>
              <a:gd name="connsiteY26" fmla="*/ 755213 h 818148"/>
              <a:gd name="connsiteX27" fmla="*/ 259142 w 807041"/>
              <a:gd name="connsiteY27" fmla="*/ 721895 h 818148"/>
              <a:gd name="connsiteX28" fmla="*/ 211016 w 807041"/>
              <a:gd name="connsiteY28" fmla="*/ 751511 h 818148"/>
              <a:gd name="connsiteX29" fmla="*/ 140677 w 807041"/>
              <a:gd name="connsiteY29" fmla="*/ 751511 h 818148"/>
              <a:gd name="connsiteX30" fmla="*/ 114763 w 807041"/>
              <a:gd name="connsiteY30" fmla="*/ 725597 h 818148"/>
              <a:gd name="connsiteX31" fmla="*/ 29617 w 807041"/>
              <a:gd name="connsiteY31" fmla="*/ 718193 h 818148"/>
              <a:gd name="connsiteX32" fmla="*/ 0 w 807041"/>
              <a:gd name="connsiteY32" fmla="*/ 636748 h 818148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670067 w 807041"/>
              <a:gd name="connsiteY14" fmla="*/ 344288 h 818148"/>
              <a:gd name="connsiteX15" fmla="*/ 633046 w 807041"/>
              <a:gd name="connsiteY15" fmla="*/ 181400 h 818148"/>
              <a:gd name="connsiteX16" fmla="*/ 651557 w 807041"/>
              <a:gd name="connsiteY16" fmla="*/ 418329 h 818148"/>
              <a:gd name="connsiteX17" fmla="*/ 647855 w 807041"/>
              <a:gd name="connsiteY17" fmla="*/ 470157 h 818148"/>
              <a:gd name="connsiteX18" fmla="*/ 721895 w 807041"/>
              <a:gd name="connsiteY18" fmla="*/ 559006 h 818148"/>
              <a:gd name="connsiteX19" fmla="*/ 670067 w 807041"/>
              <a:gd name="connsiteY19" fmla="*/ 610834 h 818148"/>
              <a:gd name="connsiteX20" fmla="*/ 644153 w 807041"/>
              <a:gd name="connsiteY20" fmla="*/ 670067 h 818148"/>
              <a:gd name="connsiteX21" fmla="*/ 603430 w 807041"/>
              <a:gd name="connsiteY21" fmla="*/ 744107 h 818148"/>
              <a:gd name="connsiteX22" fmla="*/ 555304 w 807041"/>
              <a:gd name="connsiteY22" fmla="*/ 818148 h 818148"/>
              <a:gd name="connsiteX23" fmla="*/ 473859 w 807041"/>
              <a:gd name="connsiteY23" fmla="*/ 788531 h 818148"/>
              <a:gd name="connsiteX24" fmla="*/ 399819 w 807041"/>
              <a:gd name="connsiteY24" fmla="*/ 758915 h 818148"/>
              <a:gd name="connsiteX25" fmla="*/ 336885 w 807041"/>
              <a:gd name="connsiteY25" fmla="*/ 758915 h 818148"/>
              <a:gd name="connsiteX26" fmla="*/ 292460 w 807041"/>
              <a:gd name="connsiteY26" fmla="*/ 755213 h 818148"/>
              <a:gd name="connsiteX27" fmla="*/ 259142 w 807041"/>
              <a:gd name="connsiteY27" fmla="*/ 721895 h 818148"/>
              <a:gd name="connsiteX28" fmla="*/ 211016 w 807041"/>
              <a:gd name="connsiteY28" fmla="*/ 751511 h 818148"/>
              <a:gd name="connsiteX29" fmla="*/ 140677 w 807041"/>
              <a:gd name="connsiteY29" fmla="*/ 751511 h 818148"/>
              <a:gd name="connsiteX30" fmla="*/ 114763 w 807041"/>
              <a:gd name="connsiteY30" fmla="*/ 725597 h 818148"/>
              <a:gd name="connsiteX31" fmla="*/ 29617 w 807041"/>
              <a:gd name="connsiteY31" fmla="*/ 718193 h 818148"/>
              <a:gd name="connsiteX32" fmla="*/ 0 w 807041"/>
              <a:gd name="connsiteY32" fmla="*/ 636748 h 818148"/>
              <a:gd name="connsiteX0" fmla="*/ 0 w 807041"/>
              <a:gd name="connsiteY0" fmla="*/ 636748 h 818148"/>
              <a:gd name="connsiteX1" fmla="*/ 88849 w 807041"/>
              <a:gd name="connsiteY1" fmla="*/ 625642 h 818148"/>
              <a:gd name="connsiteX2" fmla="*/ 151783 w 807041"/>
              <a:gd name="connsiteY2" fmla="*/ 573814 h 818148"/>
              <a:gd name="connsiteX3" fmla="*/ 233228 w 807041"/>
              <a:gd name="connsiteY3" fmla="*/ 570112 h 818148"/>
              <a:gd name="connsiteX4" fmla="*/ 181399 w 807041"/>
              <a:gd name="connsiteY4" fmla="*/ 518284 h 818148"/>
              <a:gd name="connsiteX5" fmla="*/ 181399 w 807041"/>
              <a:gd name="connsiteY5" fmla="*/ 473859 h 818148"/>
              <a:gd name="connsiteX6" fmla="*/ 262844 w 807041"/>
              <a:gd name="connsiteY6" fmla="*/ 462753 h 818148"/>
              <a:gd name="connsiteX7" fmla="*/ 277652 w 807041"/>
              <a:gd name="connsiteY7" fmla="*/ 436839 h 818148"/>
              <a:gd name="connsiteX8" fmla="*/ 277652 w 807041"/>
              <a:gd name="connsiteY8" fmla="*/ 396117 h 818148"/>
              <a:gd name="connsiteX9" fmla="*/ 307268 w 807041"/>
              <a:gd name="connsiteY9" fmla="*/ 355395 h 818148"/>
              <a:gd name="connsiteX10" fmla="*/ 325778 w 807041"/>
              <a:gd name="connsiteY10" fmla="*/ 333182 h 818148"/>
              <a:gd name="connsiteX11" fmla="*/ 370203 w 807041"/>
              <a:gd name="connsiteY11" fmla="*/ 381309 h 818148"/>
              <a:gd name="connsiteX12" fmla="*/ 418329 w 807041"/>
              <a:gd name="connsiteY12" fmla="*/ 340586 h 818148"/>
              <a:gd name="connsiteX13" fmla="*/ 807041 w 807041"/>
              <a:gd name="connsiteY13" fmla="*/ 0 h 818148"/>
              <a:gd name="connsiteX14" fmla="*/ 599728 w 807041"/>
              <a:gd name="connsiteY14" fmla="*/ 325778 h 818148"/>
              <a:gd name="connsiteX15" fmla="*/ 633046 w 807041"/>
              <a:gd name="connsiteY15" fmla="*/ 181400 h 818148"/>
              <a:gd name="connsiteX16" fmla="*/ 651557 w 807041"/>
              <a:gd name="connsiteY16" fmla="*/ 418329 h 818148"/>
              <a:gd name="connsiteX17" fmla="*/ 647855 w 807041"/>
              <a:gd name="connsiteY17" fmla="*/ 470157 h 818148"/>
              <a:gd name="connsiteX18" fmla="*/ 721895 w 807041"/>
              <a:gd name="connsiteY18" fmla="*/ 559006 h 818148"/>
              <a:gd name="connsiteX19" fmla="*/ 670067 w 807041"/>
              <a:gd name="connsiteY19" fmla="*/ 610834 h 818148"/>
              <a:gd name="connsiteX20" fmla="*/ 644153 w 807041"/>
              <a:gd name="connsiteY20" fmla="*/ 670067 h 818148"/>
              <a:gd name="connsiteX21" fmla="*/ 603430 w 807041"/>
              <a:gd name="connsiteY21" fmla="*/ 744107 h 818148"/>
              <a:gd name="connsiteX22" fmla="*/ 555304 w 807041"/>
              <a:gd name="connsiteY22" fmla="*/ 818148 h 818148"/>
              <a:gd name="connsiteX23" fmla="*/ 473859 w 807041"/>
              <a:gd name="connsiteY23" fmla="*/ 788531 h 818148"/>
              <a:gd name="connsiteX24" fmla="*/ 399819 w 807041"/>
              <a:gd name="connsiteY24" fmla="*/ 758915 h 818148"/>
              <a:gd name="connsiteX25" fmla="*/ 336885 w 807041"/>
              <a:gd name="connsiteY25" fmla="*/ 758915 h 818148"/>
              <a:gd name="connsiteX26" fmla="*/ 292460 w 807041"/>
              <a:gd name="connsiteY26" fmla="*/ 755213 h 818148"/>
              <a:gd name="connsiteX27" fmla="*/ 259142 w 807041"/>
              <a:gd name="connsiteY27" fmla="*/ 721895 h 818148"/>
              <a:gd name="connsiteX28" fmla="*/ 211016 w 807041"/>
              <a:gd name="connsiteY28" fmla="*/ 751511 h 818148"/>
              <a:gd name="connsiteX29" fmla="*/ 140677 w 807041"/>
              <a:gd name="connsiteY29" fmla="*/ 751511 h 818148"/>
              <a:gd name="connsiteX30" fmla="*/ 114763 w 807041"/>
              <a:gd name="connsiteY30" fmla="*/ 725597 h 818148"/>
              <a:gd name="connsiteX31" fmla="*/ 29617 w 807041"/>
              <a:gd name="connsiteY31" fmla="*/ 718193 h 818148"/>
              <a:gd name="connsiteX32" fmla="*/ 0 w 807041"/>
              <a:gd name="connsiteY32" fmla="*/ 636748 h 818148"/>
              <a:gd name="connsiteX0" fmla="*/ 0 w 807041"/>
              <a:gd name="connsiteY0" fmla="*/ 721893 h 903293"/>
              <a:gd name="connsiteX1" fmla="*/ 88849 w 807041"/>
              <a:gd name="connsiteY1" fmla="*/ 710787 h 903293"/>
              <a:gd name="connsiteX2" fmla="*/ 151783 w 807041"/>
              <a:gd name="connsiteY2" fmla="*/ 658959 h 903293"/>
              <a:gd name="connsiteX3" fmla="*/ 233228 w 807041"/>
              <a:gd name="connsiteY3" fmla="*/ 655257 h 903293"/>
              <a:gd name="connsiteX4" fmla="*/ 181399 w 807041"/>
              <a:gd name="connsiteY4" fmla="*/ 603429 h 903293"/>
              <a:gd name="connsiteX5" fmla="*/ 181399 w 807041"/>
              <a:gd name="connsiteY5" fmla="*/ 559004 h 903293"/>
              <a:gd name="connsiteX6" fmla="*/ 262844 w 807041"/>
              <a:gd name="connsiteY6" fmla="*/ 547898 h 903293"/>
              <a:gd name="connsiteX7" fmla="*/ 277652 w 807041"/>
              <a:gd name="connsiteY7" fmla="*/ 521984 h 903293"/>
              <a:gd name="connsiteX8" fmla="*/ 277652 w 807041"/>
              <a:gd name="connsiteY8" fmla="*/ 481262 h 903293"/>
              <a:gd name="connsiteX9" fmla="*/ 307268 w 807041"/>
              <a:gd name="connsiteY9" fmla="*/ 440540 h 903293"/>
              <a:gd name="connsiteX10" fmla="*/ 325778 w 807041"/>
              <a:gd name="connsiteY10" fmla="*/ 418327 h 903293"/>
              <a:gd name="connsiteX11" fmla="*/ 370203 w 807041"/>
              <a:gd name="connsiteY11" fmla="*/ 466454 h 903293"/>
              <a:gd name="connsiteX12" fmla="*/ 418329 w 807041"/>
              <a:gd name="connsiteY12" fmla="*/ 425731 h 903293"/>
              <a:gd name="connsiteX13" fmla="*/ 807041 w 807041"/>
              <a:gd name="connsiteY13" fmla="*/ 85145 h 903293"/>
              <a:gd name="connsiteX14" fmla="*/ 599728 w 807041"/>
              <a:gd name="connsiteY14" fmla="*/ 410923 h 903293"/>
              <a:gd name="connsiteX15" fmla="*/ 747809 w 807041"/>
              <a:gd name="connsiteY15" fmla="*/ 0 h 903293"/>
              <a:gd name="connsiteX16" fmla="*/ 651557 w 807041"/>
              <a:gd name="connsiteY16" fmla="*/ 503474 h 903293"/>
              <a:gd name="connsiteX17" fmla="*/ 647855 w 807041"/>
              <a:gd name="connsiteY17" fmla="*/ 555302 h 903293"/>
              <a:gd name="connsiteX18" fmla="*/ 721895 w 807041"/>
              <a:gd name="connsiteY18" fmla="*/ 644151 h 903293"/>
              <a:gd name="connsiteX19" fmla="*/ 670067 w 807041"/>
              <a:gd name="connsiteY19" fmla="*/ 695979 h 903293"/>
              <a:gd name="connsiteX20" fmla="*/ 644153 w 807041"/>
              <a:gd name="connsiteY20" fmla="*/ 755212 h 903293"/>
              <a:gd name="connsiteX21" fmla="*/ 603430 w 807041"/>
              <a:gd name="connsiteY21" fmla="*/ 829252 h 903293"/>
              <a:gd name="connsiteX22" fmla="*/ 555304 w 807041"/>
              <a:gd name="connsiteY22" fmla="*/ 903293 h 903293"/>
              <a:gd name="connsiteX23" fmla="*/ 473859 w 807041"/>
              <a:gd name="connsiteY23" fmla="*/ 873676 h 903293"/>
              <a:gd name="connsiteX24" fmla="*/ 399819 w 807041"/>
              <a:gd name="connsiteY24" fmla="*/ 844060 h 903293"/>
              <a:gd name="connsiteX25" fmla="*/ 336885 w 807041"/>
              <a:gd name="connsiteY25" fmla="*/ 844060 h 903293"/>
              <a:gd name="connsiteX26" fmla="*/ 292460 w 807041"/>
              <a:gd name="connsiteY26" fmla="*/ 840358 h 903293"/>
              <a:gd name="connsiteX27" fmla="*/ 259142 w 807041"/>
              <a:gd name="connsiteY27" fmla="*/ 807040 h 903293"/>
              <a:gd name="connsiteX28" fmla="*/ 211016 w 807041"/>
              <a:gd name="connsiteY28" fmla="*/ 836656 h 903293"/>
              <a:gd name="connsiteX29" fmla="*/ 140677 w 807041"/>
              <a:gd name="connsiteY29" fmla="*/ 836656 h 903293"/>
              <a:gd name="connsiteX30" fmla="*/ 114763 w 807041"/>
              <a:gd name="connsiteY30" fmla="*/ 810742 h 903293"/>
              <a:gd name="connsiteX31" fmla="*/ 29617 w 807041"/>
              <a:gd name="connsiteY31" fmla="*/ 803338 h 903293"/>
              <a:gd name="connsiteX32" fmla="*/ 0 w 807041"/>
              <a:gd name="connsiteY32" fmla="*/ 721893 h 903293"/>
              <a:gd name="connsiteX0" fmla="*/ 0 w 747809"/>
              <a:gd name="connsiteY0" fmla="*/ 721893 h 903293"/>
              <a:gd name="connsiteX1" fmla="*/ 88849 w 747809"/>
              <a:gd name="connsiteY1" fmla="*/ 710787 h 903293"/>
              <a:gd name="connsiteX2" fmla="*/ 151783 w 747809"/>
              <a:gd name="connsiteY2" fmla="*/ 658959 h 903293"/>
              <a:gd name="connsiteX3" fmla="*/ 233228 w 747809"/>
              <a:gd name="connsiteY3" fmla="*/ 655257 h 903293"/>
              <a:gd name="connsiteX4" fmla="*/ 181399 w 747809"/>
              <a:gd name="connsiteY4" fmla="*/ 603429 h 903293"/>
              <a:gd name="connsiteX5" fmla="*/ 181399 w 747809"/>
              <a:gd name="connsiteY5" fmla="*/ 559004 h 903293"/>
              <a:gd name="connsiteX6" fmla="*/ 262844 w 747809"/>
              <a:gd name="connsiteY6" fmla="*/ 547898 h 903293"/>
              <a:gd name="connsiteX7" fmla="*/ 277652 w 747809"/>
              <a:gd name="connsiteY7" fmla="*/ 521984 h 903293"/>
              <a:gd name="connsiteX8" fmla="*/ 277652 w 747809"/>
              <a:gd name="connsiteY8" fmla="*/ 481262 h 903293"/>
              <a:gd name="connsiteX9" fmla="*/ 307268 w 747809"/>
              <a:gd name="connsiteY9" fmla="*/ 440540 h 903293"/>
              <a:gd name="connsiteX10" fmla="*/ 325778 w 747809"/>
              <a:gd name="connsiteY10" fmla="*/ 418327 h 903293"/>
              <a:gd name="connsiteX11" fmla="*/ 370203 w 747809"/>
              <a:gd name="connsiteY11" fmla="*/ 466454 h 903293"/>
              <a:gd name="connsiteX12" fmla="*/ 418329 w 747809"/>
              <a:gd name="connsiteY12" fmla="*/ 425731 h 903293"/>
              <a:gd name="connsiteX13" fmla="*/ 684874 w 747809"/>
              <a:gd name="connsiteY13" fmla="*/ 225822 h 903293"/>
              <a:gd name="connsiteX14" fmla="*/ 599728 w 747809"/>
              <a:gd name="connsiteY14" fmla="*/ 410923 h 903293"/>
              <a:gd name="connsiteX15" fmla="*/ 747809 w 747809"/>
              <a:gd name="connsiteY15" fmla="*/ 0 h 903293"/>
              <a:gd name="connsiteX16" fmla="*/ 651557 w 747809"/>
              <a:gd name="connsiteY16" fmla="*/ 503474 h 903293"/>
              <a:gd name="connsiteX17" fmla="*/ 647855 w 747809"/>
              <a:gd name="connsiteY17" fmla="*/ 555302 h 903293"/>
              <a:gd name="connsiteX18" fmla="*/ 721895 w 747809"/>
              <a:gd name="connsiteY18" fmla="*/ 644151 h 903293"/>
              <a:gd name="connsiteX19" fmla="*/ 670067 w 747809"/>
              <a:gd name="connsiteY19" fmla="*/ 695979 h 903293"/>
              <a:gd name="connsiteX20" fmla="*/ 644153 w 747809"/>
              <a:gd name="connsiteY20" fmla="*/ 755212 h 903293"/>
              <a:gd name="connsiteX21" fmla="*/ 603430 w 747809"/>
              <a:gd name="connsiteY21" fmla="*/ 829252 h 903293"/>
              <a:gd name="connsiteX22" fmla="*/ 555304 w 747809"/>
              <a:gd name="connsiteY22" fmla="*/ 903293 h 903293"/>
              <a:gd name="connsiteX23" fmla="*/ 473859 w 747809"/>
              <a:gd name="connsiteY23" fmla="*/ 873676 h 903293"/>
              <a:gd name="connsiteX24" fmla="*/ 399819 w 747809"/>
              <a:gd name="connsiteY24" fmla="*/ 844060 h 903293"/>
              <a:gd name="connsiteX25" fmla="*/ 336885 w 747809"/>
              <a:gd name="connsiteY25" fmla="*/ 844060 h 903293"/>
              <a:gd name="connsiteX26" fmla="*/ 292460 w 747809"/>
              <a:gd name="connsiteY26" fmla="*/ 840358 h 903293"/>
              <a:gd name="connsiteX27" fmla="*/ 259142 w 747809"/>
              <a:gd name="connsiteY27" fmla="*/ 807040 h 903293"/>
              <a:gd name="connsiteX28" fmla="*/ 211016 w 747809"/>
              <a:gd name="connsiteY28" fmla="*/ 836656 h 903293"/>
              <a:gd name="connsiteX29" fmla="*/ 140677 w 747809"/>
              <a:gd name="connsiteY29" fmla="*/ 836656 h 903293"/>
              <a:gd name="connsiteX30" fmla="*/ 114763 w 747809"/>
              <a:gd name="connsiteY30" fmla="*/ 810742 h 903293"/>
              <a:gd name="connsiteX31" fmla="*/ 29617 w 747809"/>
              <a:gd name="connsiteY31" fmla="*/ 803338 h 903293"/>
              <a:gd name="connsiteX32" fmla="*/ 0 w 747809"/>
              <a:gd name="connsiteY32" fmla="*/ 721893 h 903293"/>
              <a:gd name="connsiteX0" fmla="*/ 0 w 747809"/>
              <a:gd name="connsiteY0" fmla="*/ 721893 h 903293"/>
              <a:gd name="connsiteX1" fmla="*/ 88849 w 747809"/>
              <a:gd name="connsiteY1" fmla="*/ 710787 h 903293"/>
              <a:gd name="connsiteX2" fmla="*/ 151783 w 747809"/>
              <a:gd name="connsiteY2" fmla="*/ 658959 h 903293"/>
              <a:gd name="connsiteX3" fmla="*/ 233228 w 747809"/>
              <a:gd name="connsiteY3" fmla="*/ 655257 h 903293"/>
              <a:gd name="connsiteX4" fmla="*/ 181399 w 747809"/>
              <a:gd name="connsiteY4" fmla="*/ 603429 h 903293"/>
              <a:gd name="connsiteX5" fmla="*/ 181399 w 747809"/>
              <a:gd name="connsiteY5" fmla="*/ 559004 h 903293"/>
              <a:gd name="connsiteX6" fmla="*/ 262844 w 747809"/>
              <a:gd name="connsiteY6" fmla="*/ 547898 h 903293"/>
              <a:gd name="connsiteX7" fmla="*/ 277652 w 747809"/>
              <a:gd name="connsiteY7" fmla="*/ 521984 h 903293"/>
              <a:gd name="connsiteX8" fmla="*/ 277652 w 747809"/>
              <a:gd name="connsiteY8" fmla="*/ 481262 h 903293"/>
              <a:gd name="connsiteX9" fmla="*/ 307268 w 747809"/>
              <a:gd name="connsiteY9" fmla="*/ 440540 h 903293"/>
              <a:gd name="connsiteX10" fmla="*/ 325778 w 747809"/>
              <a:gd name="connsiteY10" fmla="*/ 418327 h 903293"/>
              <a:gd name="connsiteX11" fmla="*/ 370203 w 747809"/>
              <a:gd name="connsiteY11" fmla="*/ 466454 h 903293"/>
              <a:gd name="connsiteX12" fmla="*/ 418329 w 747809"/>
              <a:gd name="connsiteY12" fmla="*/ 425731 h 903293"/>
              <a:gd name="connsiteX13" fmla="*/ 684874 w 747809"/>
              <a:gd name="connsiteY13" fmla="*/ 225822 h 903293"/>
              <a:gd name="connsiteX14" fmla="*/ 599728 w 747809"/>
              <a:gd name="connsiteY14" fmla="*/ 410923 h 903293"/>
              <a:gd name="connsiteX15" fmla="*/ 747809 w 747809"/>
              <a:gd name="connsiteY15" fmla="*/ 0 h 903293"/>
              <a:gd name="connsiteX16" fmla="*/ 710789 w 747809"/>
              <a:gd name="connsiteY16" fmla="*/ 133273 h 903293"/>
              <a:gd name="connsiteX17" fmla="*/ 651557 w 747809"/>
              <a:gd name="connsiteY17" fmla="*/ 503474 h 903293"/>
              <a:gd name="connsiteX18" fmla="*/ 647855 w 747809"/>
              <a:gd name="connsiteY18" fmla="*/ 555302 h 903293"/>
              <a:gd name="connsiteX19" fmla="*/ 721895 w 747809"/>
              <a:gd name="connsiteY19" fmla="*/ 644151 h 903293"/>
              <a:gd name="connsiteX20" fmla="*/ 670067 w 747809"/>
              <a:gd name="connsiteY20" fmla="*/ 695979 h 903293"/>
              <a:gd name="connsiteX21" fmla="*/ 644153 w 747809"/>
              <a:gd name="connsiteY21" fmla="*/ 755212 h 903293"/>
              <a:gd name="connsiteX22" fmla="*/ 603430 w 747809"/>
              <a:gd name="connsiteY22" fmla="*/ 829252 h 903293"/>
              <a:gd name="connsiteX23" fmla="*/ 555304 w 747809"/>
              <a:gd name="connsiteY23" fmla="*/ 903293 h 903293"/>
              <a:gd name="connsiteX24" fmla="*/ 473859 w 747809"/>
              <a:gd name="connsiteY24" fmla="*/ 873676 h 903293"/>
              <a:gd name="connsiteX25" fmla="*/ 399819 w 747809"/>
              <a:gd name="connsiteY25" fmla="*/ 844060 h 903293"/>
              <a:gd name="connsiteX26" fmla="*/ 336885 w 747809"/>
              <a:gd name="connsiteY26" fmla="*/ 844060 h 903293"/>
              <a:gd name="connsiteX27" fmla="*/ 292460 w 747809"/>
              <a:gd name="connsiteY27" fmla="*/ 840358 h 903293"/>
              <a:gd name="connsiteX28" fmla="*/ 259142 w 747809"/>
              <a:gd name="connsiteY28" fmla="*/ 807040 h 903293"/>
              <a:gd name="connsiteX29" fmla="*/ 211016 w 747809"/>
              <a:gd name="connsiteY29" fmla="*/ 836656 h 903293"/>
              <a:gd name="connsiteX30" fmla="*/ 140677 w 747809"/>
              <a:gd name="connsiteY30" fmla="*/ 836656 h 903293"/>
              <a:gd name="connsiteX31" fmla="*/ 114763 w 747809"/>
              <a:gd name="connsiteY31" fmla="*/ 810742 h 903293"/>
              <a:gd name="connsiteX32" fmla="*/ 29617 w 747809"/>
              <a:gd name="connsiteY32" fmla="*/ 803338 h 903293"/>
              <a:gd name="connsiteX33" fmla="*/ 0 w 747809"/>
              <a:gd name="connsiteY33" fmla="*/ 721893 h 903293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684874 w 829254"/>
              <a:gd name="connsiteY13" fmla="*/ 288757 h 966228"/>
              <a:gd name="connsiteX14" fmla="*/ 599728 w 829254"/>
              <a:gd name="connsiteY14" fmla="*/ 473858 h 966228"/>
              <a:gd name="connsiteX15" fmla="*/ 829254 w 829254"/>
              <a:gd name="connsiteY15" fmla="*/ 0 h 966228"/>
              <a:gd name="connsiteX16" fmla="*/ 710789 w 829254"/>
              <a:gd name="connsiteY16" fmla="*/ 196208 h 966228"/>
              <a:gd name="connsiteX17" fmla="*/ 651557 w 829254"/>
              <a:gd name="connsiteY17" fmla="*/ 566409 h 966228"/>
              <a:gd name="connsiteX18" fmla="*/ 647855 w 829254"/>
              <a:gd name="connsiteY18" fmla="*/ 618237 h 966228"/>
              <a:gd name="connsiteX19" fmla="*/ 721895 w 829254"/>
              <a:gd name="connsiteY19" fmla="*/ 707086 h 966228"/>
              <a:gd name="connsiteX20" fmla="*/ 670067 w 829254"/>
              <a:gd name="connsiteY20" fmla="*/ 758914 h 966228"/>
              <a:gd name="connsiteX21" fmla="*/ 644153 w 829254"/>
              <a:gd name="connsiteY21" fmla="*/ 818147 h 966228"/>
              <a:gd name="connsiteX22" fmla="*/ 603430 w 829254"/>
              <a:gd name="connsiteY22" fmla="*/ 892187 h 966228"/>
              <a:gd name="connsiteX23" fmla="*/ 555304 w 829254"/>
              <a:gd name="connsiteY23" fmla="*/ 966228 h 966228"/>
              <a:gd name="connsiteX24" fmla="*/ 473859 w 829254"/>
              <a:gd name="connsiteY24" fmla="*/ 936611 h 966228"/>
              <a:gd name="connsiteX25" fmla="*/ 399819 w 829254"/>
              <a:gd name="connsiteY25" fmla="*/ 906995 h 966228"/>
              <a:gd name="connsiteX26" fmla="*/ 336885 w 829254"/>
              <a:gd name="connsiteY26" fmla="*/ 906995 h 966228"/>
              <a:gd name="connsiteX27" fmla="*/ 292460 w 829254"/>
              <a:gd name="connsiteY27" fmla="*/ 903293 h 966228"/>
              <a:gd name="connsiteX28" fmla="*/ 259142 w 829254"/>
              <a:gd name="connsiteY28" fmla="*/ 869975 h 966228"/>
              <a:gd name="connsiteX29" fmla="*/ 211016 w 829254"/>
              <a:gd name="connsiteY29" fmla="*/ 899591 h 966228"/>
              <a:gd name="connsiteX30" fmla="*/ 140677 w 829254"/>
              <a:gd name="connsiteY30" fmla="*/ 899591 h 966228"/>
              <a:gd name="connsiteX31" fmla="*/ 114763 w 829254"/>
              <a:gd name="connsiteY31" fmla="*/ 873677 h 966228"/>
              <a:gd name="connsiteX32" fmla="*/ 29617 w 829254"/>
              <a:gd name="connsiteY32" fmla="*/ 866273 h 966228"/>
              <a:gd name="connsiteX33" fmla="*/ 0 w 829254"/>
              <a:gd name="connsiteY33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577515 w 829254"/>
              <a:gd name="connsiteY13" fmla="*/ 370203 h 966228"/>
              <a:gd name="connsiteX14" fmla="*/ 684874 w 829254"/>
              <a:gd name="connsiteY14" fmla="*/ 288757 h 966228"/>
              <a:gd name="connsiteX15" fmla="*/ 599728 w 829254"/>
              <a:gd name="connsiteY15" fmla="*/ 473858 h 966228"/>
              <a:gd name="connsiteX16" fmla="*/ 829254 w 829254"/>
              <a:gd name="connsiteY16" fmla="*/ 0 h 966228"/>
              <a:gd name="connsiteX17" fmla="*/ 710789 w 829254"/>
              <a:gd name="connsiteY17" fmla="*/ 196208 h 966228"/>
              <a:gd name="connsiteX18" fmla="*/ 651557 w 829254"/>
              <a:gd name="connsiteY18" fmla="*/ 566409 h 966228"/>
              <a:gd name="connsiteX19" fmla="*/ 647855 w 829254"/>
              <a:gd name="connsiteY19" fmla="*/ 618237 h 966228"/>
              <a:gd name="connsiteX20" fmla="*/ 721895 w 829254"/>
              <a:gd name="connsiteY20" fmla="*/ 707086 h 966228"/>
              <a:gd name="connsiteX21" fmla="*/ 670067 w 829254"/>
              <a:gd name="connsiteY21" fmla="*/ 758914 h 966228"/>
              <a:gd name="connsiteX22" fmla="*/ 644153 w 829254"/>
              <a:gd name="connsiteY22" fmla="*/ 818147 h 966228"/>
              <a:gd name="connsiteX23" fmla="*/ 603430 w 829254"/>
              <a:gd name="connsiteY23" fmla="*/ 892187 h 966228"/>
              <a:gd name="connsiteX24" fmla="*/ 555304 w 829254"/>
              <a:gd name="connsiteY24" fmla="*/ 966228 h 966228"/>
              <a:gd name="connsiteX25" fmla="*/ 473859 w 829254"/>
              <a:gd name="connsiteY25" fmla="*/ 936611 h 966228"/>
              <a:gd name="connsiteX26" fmla="*/ 399819 w 829254"/>
              <a:gd name="connsiteY26" fmla="*/ 906995 h 966228"/>
              <a:gd name="connsiteX27" fmla="*/ 336885 w 829254"/>
              <a:gd name="connsiteY27" fmla="*/ 906995 h 966228"/>
              <a:gd name="connsiteX28" fmla="*/ 292460 w 829254"/>
              <a:gd name="connsiteY28" fmla="*/ 903293 h 966228"/>
              <a:gd name="connsiteX29" fmla="*/ 259142 w 829254"/>
              <a:gd name="connsiteY29" fmla="*/ 869975 h 966228"/>
              <a:gd name="connsiteX30" fmla="*/ 211016 w 829254"/>
              <a:gd name="connsiteY30" fmla="*/ 899591 h 966228"/>
              <a:gd name="connsiteX31" fmla="*/ 140677 w 829254"/>
              <a:gd name="connsiteY31" fmla="*/ 899591 h 966228"/>
              <a:gd name="connsiteX32" fmla="*/ 114763 w 829254"/>
              <a:gd name="connsiteY32" fmla="*/ 873677 h 966228"/>
              <a:gd name="connsiteX33" fmla="*/ 29617 w 829254"/>
              <a:gd name="connsiteY33" fmla="*/ 866273 h 966228"/>
              <a:gd name="connsiteX34" fmla="*/ 0 w 829254"/>
              <a:gd name="connsiteY34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610833 w 829254"/>
              <a:gd name="connsiteY13" fmla="*/ 0 h 966228"/>
              <a:gd name="connsiteX14" fmla="*/ 684874 w 829254"/>
              <a:gd name="connsiteY14" fmla="*/ 288757 h 966228"/>
              <a:gd name="connsiteX15" fmla="*/ 599728 w 829254"/>
              <a:gd name="connsiteY15" fmla="*/ 473858 h 966228"/>
              <a:gd name="connsiteX16" fmla="*/ 829254 w 829254"/>
              <a:gd name="connsiteY16" fmla="*/ 0 h 966228"/>
              <a:gd name="connsiteX17" fmla="*/ 710789 w 829254"/>
              <a:gd name="connsiteY17" fmla="*/ 196208 h 966228"/>
              <a:gd name="connsiteX18" fmla="*/ 651557 w 829254"/>
              <a:gd name="connsiteY18" fmla="*/ 566409 h 966228"/>
              <a:gd name="connsiteX19" fmla="*/ 647855 w 829254"/>
              <a:gd name="connsiteY19" fmla="*/ 618237 h 966228"/>
              <a:gd name="connsiteX20" fmla="*/ 721895 w 829254"/>
              <a:gd name="connsiteY20" fmla="*/ 707086 h 966228"/>
              <a:gd name="connsiteX21" fmla="*/ 670067 w 829254"/>
              <a:gd name="connsiteY21" fmla="*/ 758914 h 966228"/>
              <a:gd name="connsiteX22" fmla="*/ 644153 w 829254"/>
              <a:gd name="connsiteY22" fmla="*/ 818147 h 966228"/>
              <a:gd name="connsiteX23" fmla="*/ 603430 w 829254"/>
              <a:gd name="connsiteY23" fmla="*/ 892187 h 966228"/>
              <a:gd name="connsiteX24" fmla="*/ 555304 w 829254"/>
              <a:gd name="connsiteY24" fmla="*/ 966228 h 966228"/>
              <a:gd name="connsiteX25" fmla="*/ 473859 w 829254"/>
              <a:gd name="connsiteY25" fmla="*/ 936611 h 966228"/>
              <a:gd name="connsiteX26" fmla="*/ 399819 w 829254"/>
              <a:gd name="connsiteY26" fmla="*/ 906995 h 966228"/>
              <a:gd name="connsiteX27" fmla="*/ 336885 w 829254"/>
              <a:gd name="connsiteY27" fmla="*/ 906995 h 966228"/>
              <a:gd name="connsiteX28" fmla="*/ 292460 w 829254"/>
              <a:gd name="connsiteY28" fmla="*/ 903293 h 966228"/>
              <a:gd name="connsiteX29" fmla="*/ 259142 w 829254"/>
              <a:gd name="connsiteY29" fmla="*/ 869975 h 966228"/>
              <a:gd name="connsiteX30" fmla="*/ 211016 w 829254"/>
              <a:gd name="connsiteY30" fmla="*/ 899591 h 966228"/>
              <a:gd name="connsiteX31" fmla="*/ 140677 w 829254"/>
              <a:gd name="connsiteY31" fmla="*/ 899591 h 966228"/>
              <a:gd name="connsiteX32" fmla="*/ 114763 w 829254"/>
              <a:gd name="connsiteY32" fmla="*/ 873677 h 966228"/>
              <a:gd name="connsiteX33" fmla="*/ 29617 w 829254"/>
              <a:gd name="connsiteY33" fmla="*/ 866273 h 966228"/>
              <a:gd name="connsiteX34" fmla="*/ 0 w 829254"/>
              <a:gd name="connsiteY34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610833 w 829254"/>
              <a:gd name="connsiteY13" fmla="*/ 0 h 966228"/>
              <a:gd name="connsiteX14" fmla="*/ 684874 w 829254"/>
              <a:gd name="connsiteY14" fmla="*/ 288757 h 966228"/>
              <a:gd name="connsiteX15" fmla="*/ 599728 w 829254"/>
              <a:gd name="connsiteY15" fmla="*/ 473858 h 966228"/>
              <a:gd name="connsiteX16" fmla="*/ 829254 w 829254"/>
              <a:gd name="connsiteY16" fmla="*/ 0 h 966228"/>
              <a:gd name="connsiteX17" fmla="*/ 762617 w 829254"/>
              <a:gd name="connsiteY17" fmla="*/ 148082 h 966228"/>
              <a:gd name="connsiteX18" fmla="*/ 651557 w 829254"/>
              <a:gd name="connsiteY18" fmla="*/ 566409 h 966228"/>
              <a:gd name="connsiteX19" fmla="*/ 647855 w 829254"/>
              <a:gd name="connsiteY19" fmla="*/ 618237 h 966228"/>
              <a:gd name="connsiteX20" fmla="*/ 721895 w 829254"/>
              <a:gd name="connsiteY20" fmla="*/ 707086 h 966228"/>
              <a:gd name="connsiteX21" fmla="*/ 670067 w 829254"/>
              <a:gd name="connsiteY21" fmla="*/ 758914 h 966228"/>
              <a:gd name="connsiteX22" fmla="*/ 644153 w 829254"/>
              <a:gd name="connsiteY22" fmla="*/ 818147 h 966228"/>
              <a:gd name="connsiteX23" fmla="*/ 603430 w 829254"/>
              <a:gd name="connsiteY23" fmla="*/ 892187 h 966228"/>
              <a:gd name="connsiteX24" fmla="*/ 555304 w 829254"/>
              <a:gd name="connsiteY24" fmla="*/ 966228 h 966228"/>
              <a:gd name="connsiteX25" fmla="*/ 473859 w 829254"/>
              <a:gd name="connsiteY25" fmla="*/ 936611 h 966228"/>
              <a:gd name="connsiteX26" fmla="*/ 399819 w 829254"/>
              <a:gd name="connsiteY26" fmla="*/ 906995 h 966228"/>
              <a:gd name="connsiteX27" fmla="*/ 336885 w 829254"/>
              <a:gd name="connsiteY27" fmla="*/ 906995 h 966228"/>
              <a:gd name="connsiteX28" fmla="*/ 292460 w 829254"/>
              <a:gd name="connsiteY28" fmla="*/ 903293 h 966228"/>
              <a:gd name="connsiteX29" fmla="*/ 259142 w 829254"/>
              <a:gd name="connsiteY29" fmla="*/ 869975 h 966228"/>
              <a:gd name="connsiteX30" fmla="*/ 211016 w 829254"/>
              <a:gd name="connsiteY30" fmla="*/ 899591 h 966228"/>
              <a:gd name="connsiteX31" fmla="*/ 140677 w 829254"/>
              <a:gd name="connsiteY31" fmla="*/ 899591 h 966228"/>
              <a:gd name="connsiteX32" fmla="*/ 114763 w 829254"/>
              <a:gd name="connsiteY32" fmla="*/ 873677 h 966228"/>
              <a:gd name="connsiteX33" fmla="*/ 29617 w 829254"/>
              <a:gd name="connsiteY33" fmla="*/ 866273 h 966228"/>
              <a:gd name="connsiteX34" fmla="*/ 0 w 829254"/>
              <a:gd name="connsiteY34" fmla="*/ 784828 h 966228"/>
              <a:gd name="connsiteX0" fmla="*/ 0 w 829254"/>
              <a:gd name="connsiteY0" fmla="*/ 784828 h 966228"/>
              <a:gd name="connsiteX1" fmla="*/ 88849 w 829254"/>
              <a:gd name="connsiteY1" fmla="*/ 773722 h 966228"/>
              <a:gd name="connsiteX2" fmla="*/ 151783 w 829254"/>
              <a:gd name="connsiteY2" fmla="*/ 721894 h 966228"/>
              <a:gd name="connsiteX3" fmla="*/ 233228 w 829254"/>
              <a:gd name="connsiteY3" fmla="*/ 718192 h 966228"/>
              <a:gd name="connsiteX4" fmla="*/ 181399 w 829254"/>
              <a:gd name="connsiteY4" fmla="*/ 666364 h 966228"/>
              <a:gd name="connsiteX5" fmla="*/ 181399 w 829254"/>
              <a:gd name="connsiteY5" fmla="*/ 621939 h 966228"/>
              <a:gd name="connsiteX6" fmla="*/ 262844 w 829254"/>
              <a:gd name="connsiteY6" fmla="*/ 610833 h 966228"/>
              <a:gd name="connsiteX7" fmla="*/ 277652 w 829254"/>
              <a:gd name="connsiteY7" fmla="*/ 584919 h 966228"/>
              <a:gd name="connsiteX8" fmla="*/ 277652 w 829254"/>
              <a:gd name="connsiteY8" fmla="*/ 544197 h 966228"/>
              <a:gd name="connsiteX9" fmla="*/ 307268 w 829254"/>
              <a:gd name="connsiteY9" fmla="*/ 503475 h 966228"/>
              <a:gd name="connsiteX10" fmla="*/ 325778 w 829254"/>
              <a:gd name="connsiteY10" fmla="*/ 481262 h 966228"/>
              <a:gd name="connsiteX11" fmla="*/ 370203 w 829254"/>
              <a:gd name="connsiteY11" fmla="*/ 529389 h 966228"/>
              <a:gd name="connsiteX12" fmla="*/ 418329 w 829254"/>
              <a:gd name="connsiteY12" fmla="*/ 488666 h 966228"/>
              <a:gd name="connsiteX13" fmla="*/ 544197 w 829254"/>
              <a:gd name="connsiteY13" fmla="*/ 181399 h 966228"/>
              <a:gd name="connsiteX14" fmla="*/ 610833 w 829254"/>
              <a:gd name="connsiteY14" fmla="*/ 0 h 966228"/>
              <a:gd name="connsiteX15" fmla="*/ 684874 w 829254"/>
              <a:gd name="connsiteY15" fmla="*/ 288757 h 966228"/>
              <a:gd name="connsiteX16" fmla="*/ 599728 w 829254"/>
              <a:gd name="connsiteY16" fmla="*/ 473858 h 966228"/>
              <a:gd name="connsiteX17" fmla="*/ 829254 w 829254"/>
              <a:gd name="connsiteY17" fmla="*/ 0 h 966228"/>
              <a:gd name="connsiteX18" fmla="*/ 762617 w 829254"/>
              <a:gd name="connsiteY18" fmla="*/ 148082 h 966228"/>
              <a:gd name="connsiteX19" fmla="*/ 651557 w 829254"/>
              <a:gd name="connsiteY19" fmla="*/ 566409 h 966228"/>
              <a:gd name="connsiteX20" fmla="*/ 647855 w 829254"/>
              <a:gd name="connsiteY20" fmla="*/ 618237 h 966228"/>
              <a:gd name="connsiteX21" fmla="*/ 721895 w 829254"/>
              <a:gd name="connsiteY21" fmla="*/ 707086 h 966228"/>
              <a:gd name="connsiteX22" fmla="*/ 670067 w 829254"/>
              <a:gd name="connsiteY22" fmla="*/ 758914 h 966228"/>
              <a:gd name="connsiteX23" fmla="*/ 644153 w 829254"/>
              <a:gd name="connsiteY23" fmla="*/ 818147 h 966228"/>
              <a:gd name="connsiteX24" fmla="*/ 603430 w 829254"/>
              <a:gd name="connsiteY24" fmla="*/ 892187 h 966228"/>
              <a:gd name="connsiteX25" fmla="*/ 555304 w 829254"/>
              <a:gd name="connsiteY25" fmla="*/ 966228 h 966228"/>
              <a:gd name="connsiteX26" fmla="*/ 473859 w 829254"/>
              <a:gd name="connsiteY26" fmla="*/ 936611 h 966228"/>
              <a:gd name="connsiteX27" fmla="*/ 399819 w 829254"/>
              <a:gd name="connsiteY27" fmla="*/ 906995 h 966228"/>
              <a:gd name="connsiteX28" fmla="*/ 336885 w 829254"/>
              <a:gd name="connsiteY28" fmla="*/ 906995 h 966228"/>
              <a:gd name="connsiteX29" fmla="*/ 292460 w 829254"/>
              <a:gd name="connsiteY29" fmla="*/ 903293 h 966228"/>
              <a:gd name="connsiteX30" fmla="*/ 259142 w 829254"/>
              <a:gd name="connsiteY30" fmla="*/ 869975 h 966228"/>
              <a:gd name="connsiteX31" fmla="*/ 211016 w 829254"/>
              <a:gd name="connsiteY31" fmla="*/ 899591 h 966228"/>
              <a:gd name="connsiteX32" fmla="*/ 140677 w 829254"/>
              <a:gd name="connsiteY32" fmla="*/ 899591 h 966228"/>
              <a:gd name="connsiteX33" fmla="*/ 114763 w 829254"/>
              <a:gd name="connsiteY33" fmla="*/ 873677 h 966228"/>
              <a:gd name="connsiteX34" fmla="*/ 29617 w 829254"/>
              <a:gd name="connsiteY34" fmla="*/ 866273 h 966228"/>
              <a:gd name="connsiteX35" fmla="*/ 0 w 829254"/>
              <a:gd name="connsiteY35" fmla="*/ 784828 h 966228"/>
              <a:gd name="connsiteX0" fmla="*/ 0 w 829254"/>
              <a:gd name="connsiteY0" fmla="*/ 807040 h 988440"/>
              <a:gd name="connsiteX1" fmla="*/ 88849 w 829254"/>
              <a:gd name="connsiteY1" fmla="*/ 795934 h 988440"/>
              <a:gd name="connsiteX2" fmla="*/ 151783 w 829254"/>
              <a:gd name="connsiteY2" fmla="*/ 744106 h 988440"/>
              <a:gd name="connsiteX3" fmla="*/ 233228 w 829254"/>
              <a:gd name="connsiteY3" fmla="*/ 740404 h 988440"/>
              <a:gd name="connsiteX4" fmla="*/ 181399 w 829254"/>
              <a:gd name="connsiteY4" fmla="*/ 688576 h 988440"/>
              <a:gd name="connsiteX5" fmla="*/ 181399 w 829254"/>
              <a:gd name="connsiteY5" fmla="*/ 644151 h 988440"/>
              <a:gd name="connsiteX6" fmla="*/ 262844 w 829254"/>
              <a:gd name="connsiteY6" fmla="*/ 633045 h 988440"/>
              <a:gd name="connsiteX7" fmla="*/ 277652 w 829254"/>
              <a:gd name="connsiteY7" fmla="*/ 607131 h 988440"/>
              <a:gd name="connsiteX8" fmla="*/ 277652 w 829254"/>
              <a:gd name="connsiteY8" fmla="*/ 566409 h 988440"/>
              <a:gd name="connsiteX9" fmla="*/ 307268 w 829254"/>
              <a:gd name="connsiteY9" fmla="*/ 525687 h 988440"/>
              <a:gd name="connsiteX10" fmla="*/ 325778 w 829254"/>
              <a:gd name="connsiteY10" fmla="*/ 503474 h 988440"/>
              <a:gd name="connsiteX11" fmla="*/ 370203 w 829254"/>
              <a:gd name="connsiteY11" fmla="*/ 551601 h 988440"/>
              <a:gd name="connsiteX12" fmla="*/ 418329 w 829254"/>
              <a:gd name="connsiteY12" fmla="*/ 510878 h 988440"/>
              <a:gd name="connsiteX13" fmla="*/ 544197 w 829254"/>
              <a:gd name="connsiteY13" fmla="*/ 203611 h 988440"/>
              <a:gd name="connsiteX14" fmla="*/ 718192 w 829254"/>
              <a:gd name="connsiteY14" fmla="*/ 0 h 988440"/>
              <a:gd name="connsiteX15" fmla="*/ 684874 w 829254"/>
              <a:gd name="connsiteY15" fmla="*/ 310969 h 988440"/>
              <a:gd name="connsiteX16" fmla="*/ 599728 w 829254"/>
              <a:gd name="connsiteY16" fmla="*/ 496070 h 988440"/>
              <a:gd name="connsiteX17" fmla="*/ 829254 w 829254"/>
              <a:gd name="connsiteY17" fmla="*/ 22212 h 988440"/>
              <a:gd name="connsiteX18" fmla="*/ 762617 w 829254"/>
              <a:gd name="connsiteY18" fmla="*/ 170294 h 988440"/>
              <a:gd name="connsiteX19" fmla="*/ 651557 w 829254"/>
              <a:gd name="connsiteY19" fmla="*/ 588621 h 988440"/>
              <a:gd name="connsiteX20" fmla="*/ 647855 w 829254"/>
              <a:gd name="connsiteY20" fmla="*/ 640449 h 988440"/>
              <a:gd name="connsiteX21" fmla="*/ 721895 w 829254"/>
              <a:gd name="connsiteY21" fmla="*/ 729298 h 988440"/>
              <a:gd name="connsiteX22" fmla="*/ 670067 w 829254"/>
              <a:gd name="connsiteY22" fmla="*/ 781126 h 988440"/>
              <a:gd name="connsiteX23" fmla="*/ 644153 w 829254"/>
              <a:gd name="connsiteY23" fmla="*/ 840359 h 988440"/>
              <a:gd name="connsiteX24" fmla="*/ 603430 w 829254"/>
              <a:gd name="connsiteY24" fmla="*/ 914399 h 988440"/>
              <a:gd name="connsiteX25" fmla="*/ 555304 w 829254"/>
              <a:gd name="connsiteY25" fmla="*/ 988440 h 988440"/>
              <a:gd name="connsiteX26" fmla="*/ 473859 w 829254"/>
              <a:gd name="connsiteY26" fmla="*/ 958823 h 988440"/>
              <a:gd name="connsiteX27" fmla="*/ 399819 w 829254"/>
              <a:gd name="connsiteY27" fmla="*/ 929207 h 988440"/>
              <a:gd name="connsiteX28" fmla="*/ 336885 w 829254"/>
              <a:gd name="connsiteY28" fmla="*/ 929207 h 988440"/>
              <a:gd name="connsiteX29" fmla="*/ 292460 w 829254"/>
              <a:gd name="connsiteY29" fmla="*/ 925505 h 988440"/>
              <a:gd name="connsiteX30" fmla="*/ 259142 w 829254"/>
              <a:gd name="connsiteY30" fmla="*/ 892187 h 988440"/>
              <a:gd name="connsiteX31" fmla="*/ 211016 w 829254"/>
              <a:gd name="connsiteY31" fmla="*/ 921803 h 988440"/>
              <a:gd name="connsiteX32" fmla="*/ 140677 w 829254"/>
              <a:gd name="connsiteY32" fmla="*/ 921803 h 988440"/>
              <a:gd name="connsiteX33" fmla="*/ 114763 w 829254"/>
              <a:gd name="connsiteY33" fmla="*/ 895889 h 988440"/>
              <a:gd name="connsiteX34" fmla="*/ 29617 w 829254"/>
              <a:gd name="connsiteY34" fmla="*/ 888485 h 988440"/>
              <a:gd name="connsiteX35" fmla="*/ 0 w 829254"/>
              <a:gd name="connsiteY35" fmla="*/ 807040 h 988440"/>
              <a:gd name="connsiteX0" fmla="*/ 0 w 829254"/>
              <a:gd name="connsiteY0" fmla="*/ 807040 h 988440"/>
              <a:gd name="connsiteX1" fmla="*/ 88849 w 829254"/>
              <a:gd name="connsiteY1" fmla="*/ 795934 h 988440"/>
              <a:gd name="connsiteX2" fmla="*/ 151783 w 829254"/>
              <a:gd name="connsiteY2" fmla="*/ 744106 h 988440"/>
              <a:gd name="connsiteX3" fmla="*/ 233228 w 829254"/>
              <a:gd name="connsiteY3" fmla="*/ 740404 h 988440"/>
              <a:gd name="connsiteX4" fmla="*/ 181399 w 829254"/>
              <a:gd name="connsiteY4" fmla="*/ 688576 h 988440"/>
              <a:gd name="connsiteX5" fmla="*/ 181399 w 829254"/>
              <a:gd name="connsiteY5" fmla="*/ 644151 h 988440"/>
              <a:gd name="connsiteX6" fmla="*/ 262844 w 829254"/>
              <a:gd name="connsiteY6" fmla="*/ 633045 h 988440"/>
              <a:gd name="connsiteX7" fmla="*/ 277652 w 829254"/>
              <a:gd name="connsiteY7" fmla="*/ 607131 h 988440"/>
              <a:gd name="connsiteX8" fmla="*/ 277652 w 829254"/>
              <a:gd name="connsiteY8" fmla="*/ 566409 h 988440"/>
              <a:gd name="connsiteX9" fmla="*/ 307268 w 829254"/>
              <a:gd name="connsiteY9" fmla="*/ 525687 h 988440"/>
              <a:gd name="connsiteX10" fmla="*/ 325778 w 829254"/>
              <a:gd name="connsiteY10" fmla="*/ 503474 h 988440"/>
              <a:gd name="connsiteX11" fmla="*/ 370203 w 829254"/>
              <a:gd name="connsiteY11" fmla="*/ 551601 h 988440"/>
              <a:gd name="connsiteX12" fmla="*/ 418329 w 829254"/>
              <a:gd name="connsiteY12" fmla="*/ 510878 h 988440"/>
              <a:gd name="connsiteX13" fmla="*/ 529389 w 829254"/>
              <a:gd name="connsiteY13" fmla="*/ 103656 h 988440"/>
              <a:gd name="connsiteX14" fmla="*/ 718192 w 829254"/>
              <a:gd name="connsiteY14" fmla="*/ 0 h 988440"/>
              <a:gd name="connsiteX15" fmla="*/ 684874 w 829254"/>
              <a:gd name="connsiteY15" fmla="*/ 310969 h 988440"/>
              <a:gd name="connsiteX16" fmla="*/ 599728 w 829254"/>
              <a:gd name="connsiteY16" fmla="*/ 496070 h 988440"/>
              <a:gd name="connsiteX17" fmla="*/ 829254 w 829254"/>
              <a:gd name="connsiteY17" fmla="*/ 22212 h 988440"/>
              <a:gd name="connsiteX18" fmla="*/ 762617 w 829254"/>
              <a:gd name="connsiteY18" fmla="*/ 170294 h 988440"/>
              <a:gd name="connsiteX19" fmla="*/ 651557 w 829254"/>
              <a:gd name="connsiteY19" fmla="*/ 588621 h 988440"/>
              <a:gd name="connsiteX20" fmla="*/ 647855 w 829254"/>
              <a:gd name="connsiteY20" fmla="*/ 640449 h 988440"/>
              <a:gd name="connsiteX21" fmla="*/ 721895 w 829254"/>
              <a:gd name="connsiteY21" fmla="*/ 729298 h 988440"/>
              <a:gd name="connsiteX22" fmla="*/ 670067 w 829254"/>
              <a:gd name="connsiteY22" fmla="*/ 781126 h 988440"/>
              <a:gd name="connsiteX23" fmla="*/ 644153 w 829254"/>
              <a:gd name="connsiteY23" fmla="*/ 840359 h 988440"/>
              <a:gd name="connsiteX24" fmla="*/ 603430 w 829254"/>
              <a:gd name="connsiteY24" fmla="*/ 914399 h 988440"/>
              <a:gd name="connsiteX25" fmla="*/ 555304 w 829254"/>
              <a:gd name="connsiteY25" fmla="*/ 988440 h 988440"/>
              <a:gd name="connsiteX26" fmla="*/ 473859 w 829254"/>
              <a:gd name="connsiteY26" fmla="*/ 958823 h 988440"/>
              <a:gd name="connsiteX27" fmla="*/ 399819 w 829254"/>
              <a:gd name="connsiteY27" fmla="*/ 929207 h 988440"/>
              <a:gd name="connsiteX28" fmla="*/ 336885 w 829254"/>
              <a:gd name="connsiteY28" fmla="*/ 929207 h 988440"/>
              <a:gd name="connsiteX29" fmla="*/ 292460 w 829254"/>
              <a:gd name="connsiteY29" fmla="*/ 925505 h 988440"/>
              <a:gd name="connsiteX30" fmla="*/ 259142 w 829254"/>
              <a:gd name="connsiteY30" fmla="*/ 892187 h 988440"/>
              <a:gd name="connsiteX31" fmla="*/ 211016 w 829254"/>
              <a:gd name="connsiteY31" fmla="*/ 921803 h 988440"/>
              <a:gd name="connsiteX32" fmla="*/ 140677 w 829254"/>
              <a:gd name="connsiteY32" fmla="*/ 921803 h 988440"/>
              <a:gd name="connsiteX33" fmla="*/ 114763 w 829254"/>
              <a:gd name="connsiteY33" fmla="*/ 895889 h 988440"/>
              <a:gd name="connsiteX34" fmla="*/ 29617 w 829254"/>
              <a:gd name="connsiteY34" fmla="*/ 888485 h 988440"/>
              <a:gd name="connsiteX35" fmla="*/ 0 w 829254"/>
              <a:gd name="connsiteY35" fmla="*/ 807040 h 988440"/>
              <a:gd name="connsiteX0" fmla="*/ 0 w 829254"/>
              <a:gd name="connsiteY0" fmla="*/ 825550 h 1006950"/>
              <a:gd name="connsiteX1" fmla="*/ 88849 w 829254"/>
              <a:gd name="connsiteY1" fmla="*/ 814444 h 1006950"/>
              <a:gd name="connsiteX2" fmla="*/ 151783 w 829254"/>
              <a:gd name="connsiteY2" fmla="*/ 762616 h 1006950"/>
              <a:gd name="connsiteX3" fmla="*/ 233228 w 829254"/>
              <a:gd name="connsiteY3" fmla="*/ 758914 h 1006950"/>
              <a:gd name="connsiteX4" fmla="*/ 181399 w 829254"/>
              <a:gd name="connsiteY4" fmla="*/ 707086 h 1006950"/>
              <a:gd name="connsiteX5" fmla="*/ 181399 w 829254"/>
              <a:gd name="connsiteY5" fmla="*/ 662661 h 1006950"/>
              <a:gd name="connsiteX6" fmla="*/ 262844 w 829254"/>
              <a:gd name="connsiteY6" fmla="*/ 651555 h 1006950"/>
              <a:gd name="connsiteX7" fmla="*/ 277652 w 829254"/>
              <a:gd name="connsiteY7" fmla="*/ 625641 h 1006950"/>
              <a:gd name="connsiteX8" fmla="*/ 277652 w 829254"/>
              <a:gd name="connsiteY8" fmla="*/ 584919 h 1006950"/>
              <a:gd name="connsiteX9" fmla="*/ 307268 w 829254"/>
              <a:gd name="connsiteY9" fmla="*/ 544197 h 1006950"/>
              <a:gd name="connsiteX10" fmla="*/ 325778 w 829254"/>
              <a:gd name="connsiteY10" fmla="*/ 521984 h 1006950"/>
              <a:gd name="connsiteX11" fmla="*/ 370203 w 829254"/>
              <a:gd name="connsiteY11" fmla="*/ 570111 h 1006950"/>
              <a:gd name="connsiteX12" fmla="*/ 418329 w 829254"/>
              <a:gd name="connsiteY12" fmla="*/ 529388 h 1006950"/>
              <a:gd name="connsiteX13" fmla="*/ 529389 w 829254"/>
              <a:gd name="connsiteY13" fmla="*/ 122166 h 1006950"/>
              <a:gd name="connsiteX14" fmla="*/ 758914 w 829254"/>
              <a:gd name="connsiteY14" fmla="*/ 0 h 1006950"/>
              <a:gd name="connsiteX15" fmla="*/ 684874 w 829254"/>
              <a:gd name="connsiteY15" fmla="*/ 329479 h 1006950"/>
              <a:gd name="connsiteX16" fmla="*/ 599728 w 829254"/>
              <a:gd name="connsiteY16" fmla="*/ 514580 h 1006950"/>
              <a:gd name="connsiteX17" fmla="*/ 829254 w 829254"/>
              <a:gd name="connsiteY17" fmla="*/ 40722 h 1006950"/>
              <a:gd name="connsiteX18" fmla="*/ 762617 w 829254"/>
              <a:gd name="connsiteY18" fmla="*/ 188804 h 1006950"/>
              <a:gd name="connsiteX19" fmla="*/ 651557 w 829254"/>
              <a:gd name="connsiteY19" fmla="*/ 607131 h 1006950"/>
              <a:gd name="connsiteX20" fmla="*/ 647855 w 829254"/>
              <a:gd name="connsiteY20" fmla="*/ 658959 h 1006950"/>
              <a:gd name="connsiteX21" fmla="*/ 721895 w 829254"/>
              <a:gd name="connsiteY21" fmla="*/ 747808 h 1006950"/>
              <a:gd name="connsiteX22" fmla="*/ 670067 w 829254"/>
              <a:gd name="connsiteY22" fmla="*/ 799636 h 1006950"/>
              <a:gd name="connsiteX23" fmla="*/ 644153 w 829254"/>
              <a:gd name="connsiteY23" fmla="*/ 858869 h 1006950"/>
              <a:gd name="connsiteX24" fmla="*/ 603430 w 829254"/>
              <a:gd name="connsiteY24" fmla="*/ 932909 h 1006950"/>
              <a:gd name="connsiteX25" fmla="*/ 555304 w 829254"/>
              <a:gd name="connsiteY25" fmla="*/ 1006950 h 1006950"/>
              <a:gd name="connsiteX26" fmla="*/ 473859 w 829254"/>
              <a:gd name="connsiteY26" fmla="*/ 977333 h 1006950"/>
              <a:gd name="connsiteX27" fmla="*/ 399819 w 829254"/>
              <a:gd name="connsiteY27" fmla="*/ 947717 h 1006950"/>
              <a:gd name="connsiteX28" fmla="*/ 336885 w 829254"/>
              <a:gd name="connsiteY28" fmla="*/ 947717 h 1006950"/>
              <a:gd name="connsiteX29" fmla="*/ 292460 w 829254"/>
              <a:gd name="connsiteY29" fmla="*/ 944015 h 1006950"/>
              <a:gd name="connsiteX30" fmla="*/ 259142 w 829254"/>
              <a:gd name="connsiteY30" fmla="*/ 910697 h 1006950"/>
              <a:gd name="connsiteX31" fmla="*/ 211016 w 829254"/>
              <a:gd name="connsiteY31" fmla="*/ 940313 h 1006950"/>
              <a:gd name="connsiteX32" fmla="*/ 140677 w 829254"/>
              <a:gd name="connsiteY32" fmla="*/ 940313 h 1006950"/>
              <a:gd name="connsiteX33" fmla="*/ 114763 w 829254"/>
              <a:gd name="connsiteY33" fmla="*/ 914399 h 1006950"/>
              <a:gd name="connsiteX34" fmla="*/ 29617 w 829254"/>
              <a:gd name="connsiteY34" fmla="*/ 906995 h 1006950"/>
              <a:gd name="connsiteX35" fmla="*/ 0 w 829254"/>
              <a:gd name="connsiteY35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529389 w 840360"/>
              <a:gd name="connsiteY13" fmla="*/ 122166 h 1006950"/>
              <a:gd name="connsiteX14" fmla="*/ 758914 w 840360"/>
              <a:gd name="connsiteY14" fmla="*/ 0 h 1006950"/>
              <a:gd name="connsiteX15" fmla="*/ 684874 w 840360"/>
              <a:gd name="connsiteY15" fmla="*/ 329479 h 1006950"/>
              <a:gd name="connsiteX16" fmla="*/ 599728 w 840360"/>
              <a:gd name="connsiteY16" fmla="*/ 514580 h 1006950"/>
              <a:gd name="connsiteX17" fmla="*/ 840360 w 840360"/>
              <a:gd name="connsiteY17" fmla="*/ 48126 h 1006950"/>
              <a:gd name="connsiteX18" fmla="*/ 762617 w 840360"/>
              <a:gd name="connsiteY18" fmla="*/ 188804 h 1006950"/>
              <a:gd name="connsiteX19" fmla="*/ 651557 w 840360"/>
              <a:gd name="connsiteY19" fmla="*/ 607131 h 1006950"/>
              <a:gd name="connsiteX20" fmla="*/ 647855 w 840360"/>
              <a:gd name="connsiteY20" fmla="*/ 658959 h 1006950"/>
              <a:gd name="connsiteX21" fmla="*/ 721895 w 840360"/>
              <a:gd name="connsiteY21" fmla="*/ 747808 h 1006950"/>
              <a:gd name="connsiteX22" fmla="*/ 670067 w 840360"/>
              <a:gd name="connsiteY22" fmla="*/ 799636 h 1006950"/>
              <a:gd name="connsiteX23" fmla="*/ 644153 w 840360"/>
              <a:gd name="connsiteY23" fmla="*/ 858869 h 1006950"/>
              <a:gd name="connsiteX24" fmla="*/ 603430 w 840360"/>
              <a:gd name="connsiteY24" fmla="*/ 932909 h 1006950"/>
              <a:gd name="connsiteX25" fmla="*/ 555304 w 840360"/>
              <a:gd name="connsiteY25" fmla="*/ 1006950 h 1006950"/>
              <a:gd name="connsiteX26" fmla="*/ 473859 w 840360"/>
              <a:gd name="connsiteY26" fmla="*/ 977333 h 1006950"/>
              <a:gd name="connsiteX27" fmla="*/ 399819 w 840360"/>
              <a:gd name="connsiteY27" fmla="*/ 947717 h 1006950"/>
              <a:gd name="connsiteX28" fmla="*/ 336885 w 840360"/>
              <a:gd name="connsiteY28" fmla="*/ 947717 h 1006950"/>
              <a:gd name="connsiteX29" fmla="*/ 292460 w 840360"/>
              <a:gd name="connsiteY29" fmla="*/ 944015 h 1006950"/>
              <a:gd name="connsiteX30" fmla="*/ 259142 w 840360"/>
              <a:gd name="connsiteY30" fmla="*/ 910697 h 1006950"/>
              <a:gd name="connsiteX31" fmla="*/ 211016 w 840360"/>
              <a:gd name="connsiteY31" fmla="*/ 940313 h 1006950"/>
              <a:gd name="connsiteX32" fmla="*/ 140677 w 840360"/>
              <a:gd name="connsiteY32" fmla="*/ 940313 h 1006950"/>
              <a:gd name="connsiteX33" fmla="*/ 114763 w 840360"/>
              <a:gd name="connsiteY33" fmla="*/ 914399 h 1006950"/>
              <a:gd name="connsiteX34" fmla="*/ 29617 w 840360"/>
              <a:gd name="connsiteY34" fmla="*/ 906995 h 1006950"/>
              <a:gd name="connsiteX35" fmla="*/ 0 w 840360"/>
              <a:gd name="connsiteY35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473858 w 840360"/>
              <a:gd name="connsiteY13" fmla="*/ 288758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18329 w 840360"/>
              <a:gd name="connsiteY12" fmla="*/ 529388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62617 w 840360"/>
              <a:gd name="connsiteY19" fmla="*/ 18880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795935 w 840360"/>
              <a:gd name="connsiteY19" fmla="*/ 214719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599728 w 840360"/>
              <a:gd name="connsiteY17" fmla="*/ 514580 h 1006950"/>
              <a:gd name="connsiteX18" fmla="*/ 840360 w 840360"/>
              <a:gd name="connsiteY18" fmla="*/ 48126 h 1006950"/>
              <a:gd name="connsiteX19" fmla="*/ 810744 w 840360"/>
              <a:gd name="connsiteY19" fmla="*/ 27765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33001 w 840360"/>
              <a:gd name="connsiteY17" fmla="*/ 240631 h 1006950"/>
              <a:gd name="connsiteX18" fmla="*/ 840360 w 840360"/>
              <a:gd name="connsiteY18" fmla="*/ 48126 h 1006950"/>
              <a:gd name="connsiteX19" fmla="*/ 810744 w 840360"/>
              <a:gd name="connsiteY19" fmla="*/ 277654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33001 w 840360"/>
              <a:gd name="connsiteY17" fmla="*/ 240631 h 1006950"/>
              <a:gd name="connsiteX18" fmla="*/ 840360 w 840360"/>
              <a:gd name="connsiteY18" fmla="*/ 48126 h 1006950"/>
              <a:gd name="connsiteX19" fmla="*/ 721895 w 840360"/>
              <a:gd name="connsiteY19" fmla="*/ 359098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84830 w 840360"/>
              <a:gd name="connsiteY17" fmla="*/ 188802 h 1006950"/>
              <a:gd name="connsiteX18" fmla="*/ 840360 w 840360"/>
              <a:gd name="connsiteY18" fmla="*/ 48126 h 1006950"/>
              <a:gd name="connsiteX19" fmla="*/ 721895 w 840360"/>
              <a:gd name="connsiteY19" fmla="*/ 359098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784830 w 840360"/>
              <a:gd name="connsiteY17" fmla="*/ 188802 h 1006950"/>
              <a:gd name="connsiteX18" fmla="*/ 840360 w 840360"/>
              <a:gd name="connsiteY18" fmla="*/ 48126 h 1006950"/>
              <a:gd name="connsiteX19" fmla="*/ 762617 w 840360"/>
              <a:gd name="connsiteY19" fmla="*/ 307270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836658 w 840360"/>
              <a:gd name="connsiteY17" fmla="*/ 207312 h 1006950"/>
              <a:gd name="connsiteX18" fmla="*/ 840360 w 840360"/>
              <a:gd name="connsiteY18" fmla="*/ 48126 h 1006950"/>
              <a:gd name="connsiteX19" fmla="*/ 762617 w 840360"/>
              <a:gd name="connsiteY19" fmla="*/ 307270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684874 w 840360"/>
              <a:gd name="connsiteY16" fmla="*/ 329479 h 1006950"/>
              <a:gd name="connsiteX17" fmla="*/ 836658 w 840360"/>
              <a:gd name="connsiteY17" fmla="*/ 207312 h 1006950"/>
              <a:gd name="connsiteX18" fmla="*/ 840360 w 840360"/>
              <a:gd name="connsiteY18" fmla="*/ 48126 h 1006950"/>
              <a:gd name="connsiteX19" fmla="*/ 714491 w 840360"/>
              <a:gd name="connsiteY19" fmla="*/ 392417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751510 w 840360"/>
              <a:gd name="connsiteY16" fmla="*/ 299863 h 1006950"/>
              <a:gd name="connsiteX17" fmla="*/ 836658 w 840360"/>
              <a:gd name="connsiteY17" fmla="*/ 207312 h 1006950"/>
              <a:gd name="connsiteX18" fmla="*/ 840360 w 840360"/>
              <a:gd name="connsiteY18" fmla="*/ 48126 h 1006950"/>
              <a:gd name="connsiteX19" fmla="*/ 714491 w 840360"/>
              <a:gd name="connsiteY19" fmla="*/ 392417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40360"/>
              <a:gd name="connsiteY0" fmla="*/ 825550 h 1006950"/>
              <a:gd name="connsiteX1" fmla="*/ 88849 w 840360"/>
              <a:gd name="connsiteY1" fmla="*/ 814444 h 1006950"/>
              <a:gd name="connsiteX2" fmla="*/ 151783 w 840360"/>
              <a:gd name="connsiteY2" fmla="*/ 762616 h 1006950"/>
              <a:gd name="connsiteX3" fmla="*/ 233228 w 840360"/>
              <a:gd name="connsiteY3" fmla="*/ 758914 h 1006950"/>
              <a:gd name="connsiteX4" fmla="*/ 181399 w 840360"/>
              <a:gd name="connsiteY4" fmla="*/ 707086 h 1006950"/>
              <a:gd name="connsiteX5" fmla="*/ 181399 w 840360"/>
              <a:gd name="connsiteY5" fmla="*/ 662661 h 1006950"/>
              <a:gd name="connsiteX6" fmla="*/ 262844 w 840360"/>
              <a:gd name="connsiteY6" fmla="*/ 651555 h 1006950"/>
              <a:gd name="connsiteX7" fmla="*/ 277652 w 840360"/>
              <a:gd name="connsiteY7" fmla="*/ 625641 h 1006950"/>
              <a:gd name="connsiteX8" fmla="*/ 277652 w 840360"/>
              <a:gd name="connsiteY8" fmla="*/ 584919 h 1006950"/>
              <a:gd name="connsiteX9" fmla="*/ 307268 w 840360"/>
              <a:gd name="connsiteY9" fmla="*/ 544197 h 1006950"/>
              <a:gd name="connsiteX10" fmla="*/ 325778 w 840360"/>
              <a:gd name="connsiteY10" fmla="*/ 521984 h 1006950"/>
              <a:gd name="connsiteX11" fmla="*/ 370203 w 840360"/>
              <a:gd name="connsiteY11" fmla="*/ 570111 h 1006950"/>
              <a:gd name="connsiteX12" fmla="*/ 473859 w 840360"/>
              <a:gd name="connsiteY12" fmla="*/ 466454 h 1006950"/>
              <a:gd name="connsiteX13" fmla="*/ 455348 w 840360"/>
              <a:gd name="connsiteY13" fmla="*/ 262844 h 1006950"/>
              <a:gd name="connsiteX14" fmla="*/ 529389 w 840360"/>
              <a:gd name="connsiteY14" fmla="*/ 122166 h 1006950"/>
              <a:gd name="connsiteX15" fmla="*/ 758914 w 840360"/>
              <a:gd name="connsiteY15" fmla="*/ 0 h 1006950"/>
              <a:gd name="connsiteX16" fmla="*/ 751510 w 840360"/>
              <a:gd name="connsiteY16" fmla="*/ 299863 h 1006950"/>
              <a:gd name="connsiteX17" fmla="*/ 821850 w 840360"/>
              <a:gd name="connsiteY17" fmla="*/ 173994 h 1006950"/>
              <a:gd name="connsiteX18" fmla="*/ 840360 w 840360"/>
              <a:gd name="connsiteY18" fmla="*/ 48126 h 1006950"/>
              <a:gd name="connsiteX19" fmla="*/ 714491 w 840360"/>
              <a:gd name="connsiteY19" fmla="*/ 392417 h 1006950"/>
              <a:gd name="connsiteX20" fmla="*/ 651557 w 840360"/>
              <a:gd name="connsiteY20" fmla="*/ 607131 h 1006950"/>
              <a:gd name="connsiteX21" fmla="*/ 647855 w 840360"/>
              <a:gd name="connsiteY21" fmla="*/ 658959 h 1006950"/>
              <a:gd name="connsiteX22" fmla="*/ 721895 w 840360"/>
              <a:gd name="connsiteY22" fmla="*/ 747808 h 1006950"/>
              <a:gd name="connsiteX23" fmla="*/ 670067 w 840360"/>
              <a:gd name="connsiteY23" fmla="*/ 799636 h 1006950"/>
              <a:gd name="connsiteX24" fmla="*/ 644153 w 840360"/>
              <a:gd name="connsiteY24" fmla="*/ 858869 h 1006950"/>
              <a:gd name="connsiteX25" fmla="*/ 603430 w 840360"/>
              <a:gd name="connsiteY25" fmla="*/ 932909 h 1006950"/>
              <a:gd name="connsiteX26" fmla="*/ 555304 w 840360"/>
              <a:gd name="connsiteY26" fmla="*/ 1006950 h 1006950"/>
              <a:gd name="connsiteX27" fmla="*/ 473859 w 840360"/>
              <a:gd name="connsiteY27" fmla="*/ 977333 h 1006950"/>
              <a:gd name="connsiteX28" fmla="*/ 399819 w 840360"/>
              <a:gd name="connsiteY28" fmla="*/ 947717 h 1006950"/>
              <a:gd name="connsiteX29" fmla="*/ 336885 w 840360"/>
              <a:gd name="connsiteY29" fmla="*/ 947717 h 1006950"/>
              <a:gd name="connsiteX30" fmla="*/ 292460 w 840360"/>
              <a:gd name="connsiteY30" fmla="*/ 944015 h 1006950"/>
              <a:gd name="connsiteX31" fmla="*/ 259142 w 840360"/>
              <a:gd name="connsiteY31" fmla="*/ 910697 h 1006950"/>
              <a:gd name="connsiteX32" fmla="*/ 211016 w 840360"/>
              <a:gd name="connsiteY32" fmla="*/ 940313 h 1006950"/>
              <a:gd name="connsiteX33" fmla="*/ 140677 w 840360"/>
              <a:gd name="connsiteY33" fmla="*/ 940313 h 1006950"/>
              <a:gd name="connsiteX34" fmla="*/ 114763 w 840360"/>
              <a:gd name="connsiteY34" fmla="*/ 914399 h 1006950"/>
              <a:gd name="connsiteX35" fmla="*/ 29617 w 840360"/>
              <a:gd name="connsiteY35" fmla="*/ 906995 h 1006950"/>
              <a:gd name="connsiteX36" fmla="*/ 0 w 840360"/>
              <a:gd name="connsiteY36" fmla="*/ 825550 h 1006950"/>
              <a:gd name="connsiteX0" fmla="*/ 0 w 851466"/>
              <a:gd name="connsiteY0" fmla="*/ 825550 h 1006950"/>
              <a:gd name="connsiteX1" fmla="*/ 88849 w 851466"/>
              <a:gd name="connsiteY1" fmla="*/ 814444 h 1006950"/>
              <a:gd name="connsiteX2" fmla="*/ 151783 w 851466"/>
              <a:gd name="connsiteY2" fmla="*/ 762616 h 1006950"/>
              <a:gd name="connsiteX3" fmla="*/ 233228 w 851466"/>
              <a:gd name="connsiteY3" fmla="*/ 758914 h 1006950"/>
              <a:gd name="connsiteX4" fmla="*/ 181399 w 851466"/>
              <a:gd name="connsiteY4" fmla="*/ 707086 h 1006950"/>
              <a:gd name="connsiteX5" fmla="*/ 181399 w 851466"/>
              <a:gd name="connsiteY5" fmla="*/ 662661 h 1006950"/>
              <a:gd name="connsiteX6" fmla="*/ 262844 w 851466"/>
              <a:gd name="connsiteY6" fmla="*/ 651555 h 1006950"/>
              <a:gd name="connsiteX7" fmla="*/ 277652 w 851466"/>
              <a:gd name="connsiteY7" fmla="*/ 625641 h 1006950"/>
              <a:gd name="connsiteX8" fmla="*/ 277652 w 851466"/>
              <a:gd name="connsiteY8" fmla="*/ 584919 h 1006950"/>
              <a:gd name="connsiteX9" fmla="*/ 307268 w 851466"/>
              <a:gd name="connsiteY9" fmla="*/ 544197 h 1006950"/>
              <a:gd name="connsiteX10" fmla="*/ 325778 w 851466"/>
              <a:gd name="connsiteY10" fmla="*/ 521984 h 1006950"/>
              <a:gd name="connsiteX11" fmla="*/ 370203 w 851466"/>
              <a:gd name="connsiteY11" fmla="*/ 570111 h 1006950"/>
              <a:gd name="connsiteX12" fmla="*/ 473859 w 851466"/>
              <a:gd name="connsiteY12" fmla="*/ 466454 h 1006950"/>
              <a:gd name="connsiteX13" fmla="*/ 455348 w 851466"/>
              <a:gd name="connsiteY13" fmla="*/ 262844 h 1006950"/>
              <a:gd name="connsiteX14" fmla="*/ 529389 w 851466"/>
              <a:gd name="connsiteY14" fmla="*/ 122166 h 1006950"/>
              <a:gd name="connsiteX15" fmla="*/ 758914 w 851466"/>
              <a:gd name="connsiteY15" fmla="*/ 0 h 1006950"/>
              <a:gd name="connsiteX16" fmla="*/ 751510 w 851466"/>
              <a:gd name="connsiteY16" fmla="*/ 299863 h 1006950"/>
              <a:gd name="connsiteX17" fmla="*/ 821850 w 851466"/>
              <a:gd name="connsiteY17" fmla="*/ 173994 h 1006950"/>
              <a:gd name="connsiteX18" fmla="*/ 851466 w 851466"/>
              <a:gd name="connsiteY18" fmla="*/ 37020 h 1006950"/>
              <a:gd name="connsiteX19" fmla="*/ 714491 w 851466"/>
              <a:gd name="connsiteY19" fmla="*/ 392417 h 1006950"/>
              <a:gd name="connsiteX20" fmla="*/ 651557 w 851466"/>
              <a:gd name="connsiteY20" fmla="*/ 607131 h 1006950"/>
              <a:gd name="connsiteX21" fmla="*/ 647855 w 851466"/>
              <a:gd name="connsiteY21" fmla="*/ 658959 h 1006950"/>
              <a:gd name="connsiteX22" fmla="*/ 721895 w 851466"/>
              <a:gd name="connsiteY22" fmla="*/ 747808 h 1006950"/>
              <a:gd name="connsiteX23" fmla="*/ 670067 w 851466"/>
              <a:gd name="connsiteY23" fmla="*/ 799636 h 1006950"/>
              <a:gd name="connsiteX24" fmla="*/ 644153 w 851466"/>
              <a:gd name="connsiteY24" fmla="*/ 858869 h 1006950"/>
              <a:gd name="connsiteX25" fmla="*/ 603430 w 851466"/>
              <a:gd name="connsiteY25" fmla="*/ 932909 h 1006950"/>
              <a:gd name="connsiteX26" fmla="*/ 555304 w 851466"/>
              <a:gd name="connsiteY26" fmla="*/ 1006950 h 1006950"/>
              <a:gd name="connsiteX27" fmla="*/ 473859 w 851466"/>
              <a:gd name="connsiteY27" fmla="*/ 977333 h 1006950"/>
              <a:gd name="connsiteX28" fmla="*/ 399819 w 851466"/>
              <a:gd name="connsiteY28" fmla="*/ 947717 h 1006950"/>
              <a:gd name="connsiteX29" fmla="*/ 336885 w 851466"/>
              <a:gd name="connsiteY29" fmla="*/ 947717 h 1006950"/>
              <a:gd name="connsiteX30" fmla="*/ 292460 w 851466"/>
              <a:gd name="connsiteY30" fmla="*/ 944015 h 1006950"/>
              <a:gd name="connsiteX31" fmla="*/ 259142 w 851466"/>
              <a:gd name="connsiteY31" fmla="*/ 910697 h 1006950"/>
              <a:gd name="connsiteX32" fmla="*/ 211016 w 851466"/>
              <a:gd name="connsiteY32" fmla="*/ 940313 h 1006950"/>
              <a:gd name="connsiteX33" fmla="*/ 140677 w 851466"/>
              <a:gd name="connsiteY33" fmla="*/ 940313 h 1006950"/>
              <a:gd name="connsiteX34" fmla="*/ 114763 w 851466"/>
              <a:gd name="connsiteY34" fmla="*/ 914399 h 1006950"/>
              <a:gd name="connsiteX35" fmla="*/ 29617 w 851466"/>
              <a:gd name="connsiteY35" fmla="*/ 906995 h 1006950"/>
              <a:gd name="connsiteX36" fmla="*/ 0 w 851466"/>
              <a:gd name="connsiteY36" fmla="*/ 825550 h 10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1466" h="1006950">
                <a:moveTo>
                  <a:pt x="0" y="825550"/>
                </a:moveTo>
                <a:lnTo>
                  <a:pt x="88849" y="814444"/>
                </a:lnTo>
                <a:lnTo>
                  <a:pt x="151783" y="762616"/>
                </a:lnTo>
                <a:lnTo>
                  <a:pt x="233228" y="758914"/>
                </a:lnTo>
                <a:lnTo>
                  <a:pt x="181399" y="707086"/>
                </a:lnTo>
                <a:lnTo>
                  <a:pt x="181399" y="662661"/>
                </a:lnTo>
                <a:lnTo>
                  <a:pt x="262844" y="651555"/>
                </a:lnTo>
                <a:lnTo>
                  <a:pt x="277652" y="625641"/>
                </a:lnTo>
                <a:lnTo>
                  <a:pt x="277652" y="584919"/>
                </a:lnTo>
                <a:lnTo>
                  <a:pt x="307268" y="544197"/>
                </a:lnTo>
                <a:lnTo>
                  <a:pt x="325778" y="521984"/>
                </a:lnTo>
                <a:lnTo>
                  <a:pt x="370203" y="570111"/>
                </a:lnTo>
                <a:lnTo>
                  <a:pt x="473859" y="466454"/>
                </a:lnTo>
                <a:lnTo>
                  <a:pt x="455348" y="262844"/>
                </a:lnTo>
                <a:lnTo>
                  <a:pt x="529389" y="122166"/>
                </a:lnTo>
                <a:lnTo>
                  <a:pt x="758914" y="0"/>
                </a:lnTo>
                <a:lnTo>
                  <a:pt x="751510" y="299863"/>
                </a:lnTo>
                <a:lnTo>
                  <a:pt x="821850" y="173994"/>
                </a:lnTo>
                <a:lnTo>
                  <a:pt x="851466" y="37020"/>
                </a:lnTo>
                <a:lnTo>
                  <a:pt x="714491" y="392417"/>
                </a:lnTo>
                <a:lnTo>
                  <a:pt x="651557" y="607131"/>
                </a:lnTo>
                <a:lnTo>
                  <a:pt x="647855" y="658959"/>
                </a:lnTo>
                <a:lnTo>
                  <a:pt x="721895" y="747808"/>
                </a:lnTo>
                <a:lnTo>
                  <a:pt x="670067" y="799636"/>
                </a:lnTo>
                <a:lnTo>
                  <a:pt x="644153" y="858869"/>
                </a:lnTo>
                <a:lnTo>
                  <a:pt x="603430" y="932909"/>
                </a:lnTo>
                <a:lnTo>
                  <a:pt x="555304" y="1006950"/>
                </a:lnTo>
                <a:lnTo>
                  <a:pt x="473859" y="977333"/>
                </a:lnTo>
                <a:lnTo>
                  <a:pt x="399819" y="947717"/>
                </a:lnTo>
                <a:lnTo>
                  <a:pt x="336885" y="947717"/>
                </a:lnTo>
                <a:lnTo>
                  <a:pt x="292460" y="944015"/>
                </a:lnTo>
                <a:lnTo>
                  <a:pt x="259142" y="910697"/>
                </a:lnTo>
                <a:lnTo>
                  <a:pt x="211016" y="940313"/>
                </a:lnTo>
                <a:lnTo>
                  <a:pt x="140677" y="940313"/>
                </a:lnTo>
                <a:lnTo>
                  <a:pt x="114763" y="914399"/>
                </a:lnTo>
                <a:lnTo>
                  <a:pt x="29617" y="906995"/>
                </a:lnTo>
                <a:lnTo>
                  <a:pt x="0" y="82555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A50293A-A101-4599-B334-59CB939C6E70}"/>
              </a:ext>
            </a:extLst>
          </p:cNvPr>
          <p:cNvSpPr/>
          <p:nvPr/>
        </p:nvSpPr>
        <p:spPr>
          <a:xfrm>
            <a:off x="2087942" y="1458598"/>
            <a:ext cx="488667" cy="410924"/>
          </a:xfrm>
          <a:custGeom>
            <a:avLst/>
            <a:gdLst>
              <a:gd name="connsiteX0" fmla="*/ 0 w 488667"/>
              <a:gd name="connsiteY0" fmla="*/ 381308 h 410924"/>
              <a:gd name="connsiteX1" fmla="*/ 0 w 488667"/>
              <a:gd name="connsiteY1" fmla="*/ 273949 h 410924"/>
              <a:gd name="connsiteX2" fmla="*/ 107358 w 488667"/>
              <a:gd name="connsiteY2" fmla="*/ 229525 h 410924"/>
              <a:gd name="connsiteX3" fmla="*/ 140677 w 488667"/>
              <a:gd name="connsiteY3" fmla="*/ 211015 h 410924"/>
              <a:gd name="connsiteX4" fmla="*/ 107358 w 488667"/>
              <a:gd name="connsiteY4" fmla="*/ 170293 h 410924"/>
              <a:gd name="connsiteX5" fmla="*/ 203611 w 488667"/>
              <a:gd name="connsiteY5" fmla="*/ 74040 h 410924"/>
              <a:gd name="connsiteX6" fmla="*/ 248035 w 488667"/>
              <a:gd name="connsiteY6" fmla="*/ 22212 h 410924"/>
              <a:gd name="connsiteX7" fmla="*/ 296162 w 488667"/>
              <a:gd name="connsiteY7" fmla="*/ 70338 h 410924"/>
              <a:gd name="connsiteX8" fmla="*/ 333182 w 488667"/>
              <a:gd name="connsiteY8" fmla="*/ 0 h 410924"/>
              <a:gd name="connsiteX9" fmla="*/ 392414 w 488667"/>
              <a:gd name="connsiteY9" fmla="*/ 14808 h 410924"/>
              <a:gd name="connsiteX10" fmla="*/ 473859 w 488667"/>
              <a:gd name="connsiteY10" fmla="*/ 85146 h 410924"/>
              <a:gd name="connsiteX11" fmla="*/ 488667 w 488667"/>
              <a:gd name="connsiteY11" fmla="*/ 151783 h 410924"/>
              <a:gd name="connsiteX12" fmla="*/ 488667 w 488667"/>
              <a:gd name="connsiteY12" fmla="*/ 181399 h 410924"/>
              <a:gd name="connsiteX13" fmla="*/ 436839 w 488667"/>
              <a:gd name="connsiteY13" fmla="*/ 207313 h 410924"/>
              <a:gd name="connsiteX14" fmla="*/ 377606 w 488667"/>
              <a:gd name="connsiteY14" fmla="*/ 266545 h 410924"/>
              <a:gd name="connsiteX15" fmla="*/ 307268 w 488667"/>
              <a:gd name="connsiteY15" fmla="*/ 381308 h 410924"/>
              <a:gd name="connsiteX16" fmla="*/ 225823 w 488667"/>
              <a:gd name="connsiteY16" fmla="*/ 410924 h 410924"/>
              <a:gd name="connsiteX17" fmla="*/ 159187 w 488667"/>
              <a:gd name="connsiteY17" fmla="*/ 403520 h 410924"/>
              <a:gd name="connsiteX18" fmla="*/ 55530 w 488667"/>
              <a:gd name="connsiteY18" fmla="*/ 403520 h 410924"/>
              <a:gd name="connsiteX19" fmla="*/ 0 w 488667"/>
              <a:gd name="connsiteY19" fmla="*/ 381308 h 41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8667" h="410924">
                <a:moveTo>
                  <a:pt x="0" y="381308"/>
                </a:moveTo>
                <a:lnTo>
                  <a:pt x="0" y="273949"/>
                </a:lnTo>
                <a:lnTo>
                  <a:pt x="107358" y="229525"/>
                </a:lnTo>
                <a:lnTo>
                  <a:pt x="140677" y="211015"/>
                </a:lnTo>
                <a:lnTo>
                  <a:pt x="107358" y="170293"/>
                </a:lnTo>
                <a:lnTo>
                  <a:pt x="203611" y="74040"/>
                </a:lnTo>
                <a:lnTo>
                  <a:pt x="248035" y="22212"/>
                </a:lnTo>
                <a:lnTo>
                  <a:pt x="296162" y="70338"/>
                </a:lnTo>
                <a:lnTo>
                  <a:pt x="333182" y="0"/>
                </a:lnTo>
                <a:lnTo>
                  <a:pt x="392414" y="14808"/>
                </a:lnTo>
                <a:lnTo>
                  <a:pt x="473859" y="85146"/>
                </a:lnTo>
                <a:lnTo>
                  <a:pt x="488667" y="151783"/>
                </a:lnTo>
                <a:lnTo>
                  <a:pt x="488667" y="181399"/>
                </a:lnTo>
                <a:lnTo>
                  <a:pt x="436839" y="207313"/>
                </a:lnTo>
                <a:lnTo>
                  <a:pt x="377606" y="266545"/>
                </a:lnTo>
                <a:lnTo>
                  <a:pt x="307268" y="381308"/>
                </a:lnTo>
                <a:lnTo>
                  <a:pt x="225823" y="410924"/>
                </a:lnTo>
                <a:lnTo>
                  <a:pt x="159187" y="403520"/>
                </a:lnTo>
                <a:lnTo>
                  <a:pt x="55530" y="403520"/>
                </a:lnTo>
                <a:lnTo>
                  <a:pt x="0" y="38130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BABE34-CE16-4F42-A40E-FDA24B4E6ED8}"/>
              </a:ext>
            </a:extLst>
          </p:cNvPr>
          <p:cNvSpPr/>
          <p:nvPr/>
        </p:nvSpPr>
        <p:spPr>
          <a:xfrm>
            <a:off x="3358551" y="994913"/>
            <a:ext cx="1293962" cy="971910"/>
          </a:xfrm>
          <a:custGeom>
            <a:avLst/>
            <a:gdLst>
              <a:gd name="connsiteX0" fmla="*/ 356558 w 1293962"/>
              <a:gd name="connsiteY0" fmla="*/ 0 h 971910"/>
              <a:gd name="connsiteX1" fmla="*/ 120770 w 1293962"/>
              <a:gd name="connsiteY1" fmla="*/ 126521 h 971910"/>
              <a:gd name="connsiteX2" fmla="*/ 0 w 1293962"/>
              <a:gd name="connsiteY2" fmla="*/ 419819 h 971910"/>
              <a:gd name="connsiteX3" fmla="*/ 92015 w 1293962"/>
              <a:gd name="connsiteY3" fmla="*/ 586596 h 971910"/>
              <a:gd name="connsiteX4" fmla="*/ 304800 w 1293962"/>
              <a:gd name="connsiteY4" fmla="*/ 592347 h 971910"/>
              <a:gd name="connsiteX5" fmla="*/ 350807 w 1293962"/>
              <a:gd name="connsiteY5" fmla="*/ 747623 h 971910"/>
              <a:gd name="connsiteX6" fmla="*/ 230038 w 1293962"/>
              <a:gd name="connsiteY6" fmla="*/ 885645 h 971910"/>
              <a:gd name="connsiteX7" fmla="*/ 339306 w 1293962"/>
              <a:gd name="connsiteY7" fmla="*/ 971910 h 971910"/>
              <a:gd name="connsiteX8" fmla="*/ 494581 w 1293962"/>
              <a:gd name="connsiteY8" fmla="*/ 925902 h 971910"/>
              <a:gd name="connsiteX9" fmla="*/ 563592 w 1293962"/>
              <a:gd name="connsiteY9" fmla="*/ 925902 h 971910"/>
              <a:gd name="connsiteX10" fmla="*/ 718868 w 1293962"/>
              <a:gd name="connsiteY10" fmla="*/ 805132 h 971910"/>
              <a:gd name="connsiteX11" fmla="*/ 782128 w 1293962"/>
              <a:gd name="connsiteY11" fmla="*/ 678612 h 971910"/>
              <a:gd name="connsiteX12" fmla="*/ 1000664 w 1293962"/>
              <a:gd name="connsiteY12" fmla="*/ 575095 h 971910"/>
              <a:gd name="connsiteX13" fmla="*/ 1035170 w 1293962"/>
              <a:gd name="connsiteY13" fmla="*/ 448574 h 971910"/>
              <a:gd name="connsiteX14" fmla="*/ 937404 w 1293962"/>
              <a:gd name="connsiteY14" fmla="*/ 373812 h 971910"/>
              <a:gd name="connsiteX15" fmla="*/ 977660 w 1293962"/>
              <a:gd name="connsiteY15" fmla="*/ 276045 h 971910"/>
              <a:gd name="connsiteX16" fmla="*/ 1109932 w 1293962"/>
              <a:gd name="connsiteY16" fmla="*/ 184030 h 971910"/>
              <a:gd name="connsiteX17" fmla="*/ 1276709 w 1293962"/>
              <a:gd name="connsiteY17" fmla="*/ 92015 h 971910"/>
              <a:gd name="connsiteX18" fmla="*/ 1293962 w 1293962"/>
              <a:gd name="connsiteY18" fmla="*/ 23004 h 971910"/>
              <a:gd name="connsiteX19" fmla="*/ 356558 w 1293962"/>
              <a:gd name="connsiteY19" fmla="*/ 0 h 9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93962" h="971910">
                <a:moveTo>
                  <a:pt x="356558" y="0"/>
                </a:moveTo>
                <a:lnTo>
                  <a:pt x="120770" y="126521"/>
                </a:lnTo>
                <a:lnTo>
                  <a:pt x="0" y="419819"/>
                </a:lnTo>
                <a:lnTo>
                  <a:pt x="92015" y="586596"/>
                </a:lnTo>
                <a:lnTo>
                  <a:pt x="304800" y="592347"/>
                </a:lnTo>
                <a:lnTo>
                  <a:pt x="350807" y="747623"/>
                </a:lnTo>
                <a:lnTo>
                  <a:pt x="230038" y="885645"/>
                </a:lnTo>
                <a:lnTo>
                  <a:pt x="339306" y="971910"/>
                </a:lnTo>
                <a:lnTo>
                  <a:pt x="494581" y="925902"/>
                </a:lnTo>
                <a:lnTo>
                  <a:pt x="563592" y="925902"/>
                </a:lnTo>
                <a:lnTo>
                  <a:pt x="718868" y="805132"/>
                </a:lnTo>
                <a:lnTo>
                  <a:pt x="782128" y="678612"/>
                </a:lnTo>
                <a:lnTo>
                  <a:pt x="1000664" y="575095"/>
                </a:lnTo>
                <a:lnTo>
                  <a:pt x="1035170" y="448574"/>
                </a:lnTo>
                <a:lnTo>
                  <a:pt x="937404" y="373812"/>
                </a:lnTo>
                <a:lnTo>
                  <a:pt x="977660" y="276045"/>
                </a:lnTo>
                <a:lnTo>
                  <a:pt x="1109932" y="184030"/>
                </a:lnTo>
                <a:lnTo>
                  <a:pt x="1276709" y="92015"/>
                </a:lnTo>
                <a:lnTo>
                  <a:pt x="1293962" y="23004"/>
                </a:lnTo>
                <a:lnTo>
                  <a:pt x="356558" y="0"/>
                </a:lnTo>
                <a:close/>
              </a:path>
            </a:pathLst>
          </a:custGeom>
          <a:solidFill>
            <a:srgbClr val="A9D18E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76E6F-A3FB-4158-874E-46A6E1E8F45F}"/>
              </a:ext>
            </a:extLst>
          </p:cNvPr>
          <p:cNvSpPr txBox="1"/>
          <p:nvPr/>
        </p:nvSpPr>
        <p:spPr>
          <a:xfrm>
            <a:off x="5147094" y="1403971"/>
            <a:ext cx="250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Empire AD 117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B8FF6A-EF43-469E-8BBC-FE55B81AA347}"/>
              </a:ext>
            </a:extLst>
          </p:cNvPr>
          <p:cNvSpPr/>
          <p:nvPr/>
        </p:nvSpPr>
        <p:spPr>
          <a:xfrm>
            <a:off x="7723517" y="1322717"/>
            <a:ext cx="471577" cy="529087"/>
          </a:xfrm>
          <a:prstGeom prst="rect">
            <a:avLst/>
          </a:prstGeom>
          <a:solidFill>
            <a:srgbClr val="C55A11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5E0BE-1A6B-4449-8E1B-64DFB360BAA3}"/>
              </a:ext>
            </a:extLst>
          </p:cNvPr>
          <p:cNvSpPr/>
          <p:nvPr/>
        </p:nvSpPr>
        <p:spPr>
          <a:xfrm>
            <a:off x="7726391" y="1883438"/>
            <a:ext cx="471577" cy="529087"/>
          </a:xfrm>
          <a:prstGeom prst="rect">
            <a:avLst/>
          </a:prstGeom>
          <a:solidFill>
            <a:schemeClr val="accent6">
              <a:lumMod val="60000"/>
              <a:lumOff val="40000"/>
              <a:alpha val="69804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AD01A-35FF-4B17-8F07-621BBC6EC044}"/>
              </a:ext>
            </a:extLst>
          </p:cNvPr>
          <p:cNvSpPr txBox="1"/>
          <p:nvPr/>
        </p:nvSpPr>
        <p:spPr>
          <a:xfrm>
            <a:off x="5161471" y="1953376"/>
            <a:ext cx="250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Eupean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6AE63-0E31-48ED-9CF5-ECC11472F06E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11005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21" grpId="0" animBg="1"/>
      <p:bldP spid="8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8D29D-5996-4BD4-9C56-A12301FA3C88}"/>
              </a:ext>
            </a:extLst>
          </p:cNvPr>
          <p:cNvSpPr txBox="1"/>
          <p:nvPr/>
        </p:nvSpPr>
        <p:spPr>
          <a:xfrm>
            <a:off x="699240" y="439365"/>
            <a:ext cx="657768" cy="596631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0DC38-B6A5-4F5D-98C9-57B2D2478655}"/>
              </a:ext>
            </a:extLst>
          </p:cNvPr>
          <p:cNvSpPr txBox="1"/>
          <p:nvPr/>
        </p:nvSpPr>
        <p:spPr>
          <a:xfrm>
            <a:off x="1136982" y="468551"/>
            <a:ext cx="1183064" cy="494487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 err="1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aniel</a:t>
            </a:r>
            <a:endParaRPr lang="en-US" sz="3200" dirty="0"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Black Chancer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FF5C6-4326-4177-8B4F-EF03C69E178E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16269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CC24225F-AF88-44A4-976E-B8372353A64F}"/>
              </a:ext>
            </a:extLst>
          </p:cNvPr>
          <p:cNvSpPr/>
          <p:nvPr/>
        </p:nvSpPr>
        <p:spPr>
          <a:xfrm>
            <a:off x="464024" y="3203812"/>
            <a:ext cx="1951630" cy="682388"/>
          </a:xfrm>
          <a:custGeom>
            <a:avLst/>
            <a:gdLst>
              <a:gd name="connsiteX0" fmla="*/ 1815152 w 1951630"/>
              <a:gd name="connsiteY0" fmla="*/ 0 h 682388"/>
              <a:gd name="connsiteX1" fmla="*/ 0 w 1951630"/>
              <a:gd name="connsiteY1" fmla="*/ 0 h 682388"/>
              <a:gd name="connsiteX2" fmla="*/ 0 w 1951630"/>
              <a:gd name="connsiteY2" fmla="*/ 682388 h 682388"/>
              <a:gd name="connsiteX3" fmla="*/ 1815152 w 1951630"/>
              <a:gd name="connsiteY3" fmla="*/ 682388 h 682388"/>
              <a:gd name="connsiteX4" fmla="*/ 1705970 w 1951630"/>
              <a:gd name="connsiteY4" fmla="*/ 464024 h 682388"/>
              <a:gd name="connsiteX5" fmla="*/ 1951630 w 1951630"/>
              <a:gd name="connsiteY5" fmla="*/ 382138 h 682388"/>
              <a:gd name="connsiteX6" fmla="*/ 1719618 w 1951630"/>
              <a:gd name="connsiteY6" fmla="*/ 163774 h 682388"/>
              <a:gd name="connsiteX7" fmla="*/ 1815152 w 1951630"/>
              <a:gd name="connsiteY7" fmla="*/ 0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630" h="682388">
                <a:moveTo>
                  <a:pt x="1815152" y="0"/>
                </a:moveTo>
                <a:lnTo>
                  <a:pt x="0" y="0"/>
                </a:lnTo>
                <a:lnTo>
                  <a:pt x="0" y="682388"/>
                </a:lnTo>
                <a:lnTo>
                  <a:pt x="1815152" y="682388"/>
                </a:lnTo>
                <a:lnTo>
                  <a:pt x="1705970" y="464024"/>
                </a:lnTo>
                <a:lnTo>
                  <a:pt x="1951630" y="382138"/>
                </a:lnTo>
                <a:lnTo>
                  <a:pt x="1719618" y="163774"/>
                </a:lnTo>
                <a:lnTo>
                  <a:pt x="181515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4">
            <a:extLst>
              <a:ext uri="{FF2B5EF4-FFF2-40B4-BE49-F238E27FC236}">
                <a16:creationId xmlns:a16="http://schemas.microsoft.com/office/drawing/2014/main" id="{53A6BA16-4859-4F17-A6E3-2122EB30828A}"/>
              </a:ext>
            </a:extLst>
          </p:cNvPr>
          <p:cNvSpPr/>
          <p:nvPr/>
        </p:nvSpPr>
        <p:spPr>
          <a:xfrm>
            <a:off x="2347415" y="3203812"/>
            <a:ext cx="6414448" cy="682388"/>
          </a:xfrm>
          <a:custGeom>
            <a:avLst/>
            <a:gdLst>
              <a:gd name="connsiteX0" fmla="*/ 177421 w 6414448"/>
              <a:gd name="connsiteY0" fmla="*/ 0 h 682388"/>
              <a:gd name="connsiteX1" fmla="*/ 68239 w 6414448"/>
              <a:gd name="connsiteY1" fmla="*/ 163774 h 682388"/>
              <a:gd name="connsiteX2" fmla="*/ 259307 w 6414448"/>
              <a:gd name="connsiteY2" fmla="*/ 395785 h 682388"/>
              <a:gd name="connsiteX3" fmla="*/ 0 w 6414448"/>
              <a:gd name="connsiteY3" fmla="*/ 504968 h 682388"/>
              <a:gd name="connsiteX4" fmla="*/ 109182 w 6414448"/>
              <a:gd name="connsiteY4" fmla="*/ 682388 h 682388"/>
              <a:gd name="connsiteX5" fmla="*/ 6414448 w 6414448"/>
              <a:gd name="connsiteY5" fmla="*/ 682388 h 682388"/>
              <a:gd name="connsiteX6" fmla="*/ 6414448 w 6414448"/>
              <a:gd name="connsiteY6" fmla="*/ 0 h 682388"/>
              <a:gd name="connsiteX7" fmla="*/ 177421 w 6414448"/>
              <a:gd name="connsiteY7" fmla="*/ 0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448" h="682388">
                <a:moveTo>
                  <a:pt x="177421" y="0"/>
                </a:moveTo>
                <a:lnTo>
                  <a:pt x="68239" y="163774"/>
                </a:lnTo>
                <a:lnTo>
                  <a:pt x="259307" y="395785"/>
                </a:lnTo>
                <a:lnTo>
                  <a:pt x="0" y="504968"/>
                </a:lnTo>
                <a:lnTo>
                  <a:pt x="109182" y="682388"/>
                </a:lnTo>
                <a:lnTo>
                  <a:pt x="6414448" y="682388"/>
                </a:lnTo>
                <a:lnTo>
                  <a:pt x="6414448" y="0"/>
                </a:lnTo>
                <a:lnTo>
                  <a:pt x="17742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941C22-49FA-4008-B36E-2B258BE1DB2A}"/>
              </a:ext>
            </a:extLst>
          </p:cNvPr>
          <p:cNvCxnSpPr/>
          <p:nvPr/>
        </p:nvCxnSpPr>
        <p:spPr>
          <a:xfrm rot="16200000" flipH="1">
            <a:off x="2552700" y="3543299"/>
            <a:ext cx="682171" cy="3629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7CCB25-AEC3-48A8-84A8-93947E2B36D6}"/>
              </a:ext>
            </a:extLst>
          </p:cNvPr>
          <p:cNvCxnSpPr/>
          <p:nvPr/>
        </p:nvCxnSpPr>
        <p:spPr>
          <a:xfrm rot="16200000" flipH="1">
            <a:off x="2603502" y="3546927"/>
            <a:ext cx="693057" cy="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F061A3-161B-4199-9BB5-5CD4B838AB85}"/>
              </a:ext>
            </a:extLst>
          </p:cNvPr>
          <p:cNvSpPr txBox="1"/>
          <p:nvPr/>
        </p:nvSpPr>
        <p:spPr>
          <a:xfrm>
            <a:off x="685800" y="177989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Age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B5AA5A1-BFA1-44DC-B5D7-5BE2435AF6AD}"/>
              </a:ext>
            </a:extLst>
          </p:cNvPr>
          <p:cNvSpPr/>
          <p:nvPr/>
        </p:nvSpPr>
        <p:spPr>
          <a:xfrm rot="16200000">
            <a:off x="1454624" y="1710520"/>
            <a:ext cx="457200" cy="2424752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8B724-DDAF-48CA-9826-3D224801BB2C}"/>
              </a:ext>
            </a:extLst>
          </p:cNvPr>
          <p:cNvSpPr txBox="1"/>
          <p:nvPr/>
        </p:nvSpPr>
        <p:spPr>
          <a:xfrm>
            <a:off x="4343400" y="1676400"/>
            <a:ext cx="299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1000-year Millennial Kingdom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527E8-EE64-476A-A74F-3CF5E36FFE34}"/>
              </a:ext>
            </a:extLst>
          </p:cNvPr>
          <p:cNvSpPr txBox="1"/>
          <p:nvPr/>
        </p:nvSpPr>
        <p:spPr>
          <a:xfrm>
            <a:off x="2378307" y="1143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7-year Tribulation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4034FA-5378-4AD3-A409-5B03656F8983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984090" y="1973997"/>
            <a:ext cx="308617" cy="116249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FEF1D4-C191-4B72-873F-511741476AD5}"/>
              </a:ext>
            </a:extLst>
          </p:cNvPr>
          <p:cNvSpPr txBox="1"/>
          <p:nvPr/>
        </p:nvSpPr>
        <p:spPr>
          <a:xfrm>
            <a:off x="1564341" y="47316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 of the Church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AEBEE0-E9BB-4601-BE12-C010B13F694F}"/>
              </a:ext>
            </a:extLst>
          </p:cNvPr>
          <p:cNvCxnSpPr/>
          <p:nvPr/>
        </p:nvCxnSpPr>
        <p:spPr>
          <a:xfrm rot="17760000">
            <a:off x="2272351" y="4310733"/>
            <a:ext cx="8382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119212-F352-4411-B29A-2189FE69D016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22721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 animBg="1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E87D-61C7-4DD1-909B-F22F707B89CF}"/>
              </a:ext>
            </a:extLst>
          </p:cNvPr>
          <p:cNvSpPr txBox="1"/>
          <p:nvPr/>
        </p:nvSpPr>
        <p:spPr>
          <a:xfrm>
            <a:off x="457200" y="941443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24:32-34 ~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learn this parable from the fig tree: When its branch has already become tender and puts forth leaves, you know that summer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near.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you also, when you see all these things, know that it is near—at the doors!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Assuredly, I say to you, this generation will by no means pass away till all these things take place.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01BE8-4E02-4616-A104-A529648D1CD8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28215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6CEADCC-735E-4620-80BB-1CD3D0C8E965}"/>
              </a:ext>
            </a:extLst>
          </p:cNvPr>
          <p:cNvSpPr/>
          <p:nvPr/>
        </p:nvSpPr>
        <p:spPr>
          <a:xfrm>
            <a:off x="515500" y="3222035"/>
            <a:ext cx="8149822" cy="685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CCBF4F-E8C9-438B-BE5F-E662C96352FF}"/>
              </a:ext>
            </a:extLst>
          </p:cNvPr>
          <p:cNvSpPr/>
          <p:nvPr/>
        </p:nvSpPr>
        <p:spPr>
          <a:xfrm>
            <a:off x="1500640" y="3220947"/>
            <a:ext cx="6618496" cy="685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B5AA5A1-BFA1-44DC-B5D7-5BE2435AF6AD}"/>
              </a:ext>
            </a:extLst>
          </p:cNvPr>
          <p:cNvSpPr/>
          <p:nvPr/>
        </p:nvSpPr>
        <p:spPr>
          <a:xfrm rot="5400000" flipV="1">
            <a:off x="4572060" y="913133"/>
            <a:ext cx="457200" cy="6575582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8B724-DDAF-48CA-9826-3D224801BB2C}"/>
              </a:ext>
            </a:extLst>
          </p:cNvPr>
          <p:cNvSpPr txBox="1"/>
          <p:nvPr/>
        </p:nvSpPr>
        <p:spPr>
          <a:xfrm>
            <a:off x="7530946" y="1510704"/>
            <a:ext cx="104917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527E8-EE64-476A-A74F-3CF5E36FFE34}"/>
              </a:ext>
            </a:extLst>
          </p:cNvPr>
          <p:cNvSpPr txBox="1"/>
          <p:nvPr/>
        </p:nvSpPr>
        <p:spPr>
          <a:xfrm>
            <a:off x="515095" y="1143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14, 1948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4034FA-5378-4AD3-A409-5B03656F8983}"/>
              </a:ext>
            </a:extLst>
          </p:cNvPr>
          <p:cNvCxnSpPr>
            <a:cxnSpLocks/>
          </p:cNvCxnSpPr>
          <p:nvPr/>
        </p:nvCxnSpPr>
        <p:spPr>
          <a:xfrm>
            <a:off x="1434897" y="2007675"/>
            <a:ext cx="44099" cy="112215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3EAC1-F3C2-40F1-B80F-96304B45BD00}"/>
              </a:ext>
            </a:extLst>
          </p:cNvPr>
          <p:cNvCxnSpPr>
            <a:cxnSpLocks/>
          </p:cNvCxnSpPr>
          <p:nvPr/>
        </p:nvCxnSpPr>
        <p:spPr>
          <a:xfrm>
            <a:off x="8055603" y="2012789"/>
            <a:ext cx="44099" cy="112215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34DB15-72FC-4755-BC1B-A01957D89FD9}"/>
              </a:ext>
            </a:extLst>
          </p:cNvPr>
          <p:cNvCxnSpPr/>
          <p:nvPr/>
        </p:nvCxnSpPr>
        <p:spPr>
          <a:xfrm rot="5400000">
            <a:off x="1453848" y="3564935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B4244-80C1-4371-B587-BE3914F1C3D1}"/>
              </a:ext>
            </a:extLst>
          </p:cNvPr>
          <p:cNvCxnSpPr/>
          <p:nvPr/>
        </p:nvCxnSpPr>
        <p:spPr>
          <a:xfrm rot="5400000">
            <a:off x="3396607" y="3564935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C51A0C-EEF1-4FD6-ADF6-CBBD87C6907F}"/>
              </a:ext>
            </a:extLst>
          </p:cNvPr>
          <p:cNvCxnSpPr/>
          <p:nvPr/>
        </p:nvCxnSpPr>
        <p:spPr>
          <a:xfrm rot="5400000">
            <a:off x="5026022" y="3564935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229329-D134-4218-96F0-E047C33BE9C9}"/>
              </a:ext>
            </a:extLst>
          </p:cNvPr>
          <p:cNvCxnSpPr/>
          <p:nvPr/>
        </p:nvCxnSpPr>
        <p:spPr>
          <a:xfrm rot="5400000">
            <a:off x="6646618" y="3551638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EEA45F-84C8-485C-8B4A-C3C9301665F1}"/>
              </a:ext>
            </a:extLst>
          </p:cNvPr>
          <p:cNvCxnSpPr/>
          <p:nvPr/>
        </p:nvCxnSpPr>
        <p:spPr>
          <a:xfrm rot="16200000" flipH="1">
            <a:off x="7768332" y="3562963"/>
            <a:ext cx="682171" cy="3629"/>
          </a:xfrm>
          <a:prstGeom prst="line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941C22-49FA-4008-B36E-2B258BE1DB2A}"/>
              </a:ext>
            </a:extLst>
          </p:cNvPr>
          <p:cNvCxnSpPr/>
          <p:nvPr/>
        </p:nvCxnSpPr>
        <p:spPr>
          <a:xfrm rot="16200000" flipH="1">
            <a:off x="1139448" y="3553131"/>
            <a:ext cx="682171" cy="3629"/>
          </a:xfrm>
          <a:prstGeom prst="line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B74C8C-7FDD-42C7-A207-F4E3CD91222B}"/>
              </a:ext>
            </a:extLst>
          </p:cNvPr>
          <p:cNvSpPr txBox="1"/>
          <p:nvPr/>
        </p:nvSpPr>
        <p:spPr>
          <a:xfrm>
            <a:off x="3303608" y="3374435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1960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28875D-B545-452B-92F8-28C59B9B7455}"/>
              </a:ext>
            </a:extLst>
          </p:cNvPr>
          <p:cNvSpPr txBox="1"/>
          <p:nvPr/>
        </p:nvSpPr>
        <p:spPr>
          <a:xfrm>
            <a:off x="4916087" y="3374435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1970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5CE77-8752-4652-881D-B8B5A965F687}"/>
              </a:ext>
            </a:extLst>
          </p:cNvPr>
          <p:cNvSpPr txBox="1"/>
          <p:nvPr/>
        </p:nvSpPr>
        <p:spPr>
          <a:xfrm>
            <a:off x="1341011" y="3368284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1950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7CCB25-AEC3-48A8-84A8-93947E2B36D6}"/>
              </a:ext>
            </a:extLst>
          </p:cNvPr>
          <p:cNvCxnSpPr/>
          <p:nvPr/>
        </p:nvCxnSpPr>
        <p:spPr>
          <a:xfrm rot="16200000" flipH="1">
            <a:off x="7758511" y="3557806"/>
            <a:ext cx="693057" cy="2"/>
          </a:xfrm>
          <a:prstGeom prst="line">
            <a:avLst/>
          </a:prstGeom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2B2CEE4-5CD8-4542-A11A-942921D0A114}"/>
              </a:ext>
            </a:extLst>
          </p:cNvPr>
          <p:cNvSpPr txBox="1"/>
          <p:nvPr/>
        </p:nvSpPr>
        <p:spPr>
          <a:xfrm>
            <a:off x="4136527" y="4580679"/>
            <a:ext cx="133250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years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501508-ABF0-481E-8C54-EDA6883A0D53}"/>
              </a:ext>
            </a:extLst>
          </p:cNvPr>
          <p:cNvSpPr txBox="1"/>
          <p:nvPr/>
        </p:nvSpPr>
        <p:spPr>
          <a:xfrm>
            <a:off x="6526262" y="3374435"/>
            <a:ext cx="91600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1980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18B07A-20A1-4600-AE85-DBA59A437312}"/>
              </a:ext>
            </a:extLst>
          </p:cNvPr>
          <p:cNvSpPr txBox="1"/>
          <p:nvPr/>
        </p:nvSpPr>
        <p:spPr>
          <a:xfrm>
            <a:off x="5757202" y="116092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Sept. 29-30, 1981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43125B-20D7-4CE9-B994-CE91ACF47D43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6671602" y="1991925"/>
            <a:ext cx="553765" cy="1169276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91E0A8B-04A0-4F47-B7F1-91E276D8785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17118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93 L -0.09236 0.0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11" grpId="0" animBg="1"/>
      <p:bldP spid="12" grpId="0"/>
      <p:bldP spid="13" grpId="0"/>
      <p:bldP spid="30" grpId="0" animBg="1"/>
      <p:bldP spid="31" grpId="0" animBg="1"/>
      <p:bldP spid="29" grpId="0" animBg="1"/>
      <p:bldP spid="41" grpId="0"/>
      <p:bldP spid="32" grpId="0" animBg="1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B1F7AD-64E9-4C69-B422-4CDEFD896C4B}"/>
              </a:ext>
            </a:extLst>
          </p:cNvPr>
          <p:cNvSpPr txBox="1"/>
          <p:nvPr/>
        </p:nvSpPr>
        <p:spPr>
          <a:xfrm>
            <a:off x="457200" y="97154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great gathering of wise guys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75BA5-9915-4F6F-B6E0-4975C5F49CF9}"/>
              </a:ext>
            </a:extLst>
          </p:cNvPr>
          <p:cNvSpPr txBox="1"/>
          <p:nvPr/>
        </p:nvSpPr>
        <p:spPr>
          <a:xfrm>
            <a:off x="685800" y="1504941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magicians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from a word meaning an engraver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1E670-5CA6-4A00-A77A-EDF16EBF56A4}"/>
              </a:ext>
            </a:extLst>
          </p:cNvPr>
          <p:cNvSpPr txBox="1"/>
          <p:nvPr/>
        </p:nvSpPr>
        <p:spPr>
          <a:xfrm>
            <a:off x="685800" y="2509189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astrologers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also translated necromancer or enchanter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F66B4-3059-4C6B-B93D-876C53E0A8B3}"/>
              </a:ext>
            </a:extLst>
          </p:cNvPr>
          <p:cNvSpPr txBox="1"/>
          <p:nvPr/>
        </p:nvSpPr>
        <p:spPr>
          <a:xfrm>
            <a:off x="685800" y="348937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sorcerers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pharmakos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262122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8D29D-5996-4BD4-9C56-A12301FA3C88}"/>
              </a:ext>
            </a:extLst>
          </p:cNvPr>
          <p:cNvSpPr txBox="1"/>
          <p:nvPr/>
        </p:nvSpPr>
        <p:spPr>
          <a:xfrm>
            <a:off x="699240" y="439365"/>
            <a:ext cx="657768" cy="596631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0DC38-B6A5-4F5D-98C9-57B2D2478655}"/>
              </a:ext>
            </a:extLst>
          </p:cNvPr>
          <p:cNvSpPr txBox="1"/>
          <p:nvPr/>
        </p:nvSpPr>
        <p:spPr>
          <a:xfrm>
            <a:off x="1136982" y="468551"/>
            <a:ext cx="1183064" cy="494487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 err="1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aniel</a:t>
            </a:r>
            <a:endParaRPr lang="en-US" sz="3200" dirty="0"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Black Chancer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C278A-7E2F-491A-9154-D4012251E1BE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42643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8D29D-5996-4BD4-9C56-A12301FA3C88}"/>
              </a:ext>
            </a:extLst>
          </p:cNvPr>
          <p:cNvSpPr txBox="1"/>
          <p:nvPr/>
        </p:nvSpPr>
        <p:spPr>
          <a:xfrm>
            <a:off x="699240" y="439365"/>
            <a:ext cx="657768" cy="596631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0DC38-B6A5-4F5D-98C9-57B2D2478655}"/>
              </a:ext>
            </a:extLst>
          </p:cNvPr>
          <p:cNvSpPr txBox="1"/>
          <p:nvPr/>
        </p:nvSpPr>
        <p:spPr>
          <a:xfrm>
            <a:off x="1136982" y="468551"/>
            <a:ext cx="1183064" cy="494487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 err="1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aniel</a:t>
            </a:r>
            <a:endParaRPr lang="en-US" sz="3200" dirty="0"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Black Chancer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A2B57-E4A5-4A3B-AE1D-9B0D0A2303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35196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E87D-61C7-4DD1-909B-F22F707B89CF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2:4b to 7:28 is in Aramaic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4076-AE96-4136-A686-2FD82B152ADC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22461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8D29D-5996-4BD4-9C56-A12301FA3C88}"/>
              </a:ext>
            </a:extLst>
          </p:cNvPr>
          <p:cNvSpPr txBox="1"/>
          <p:nvPr/>
        </p:nvSpPr>
        <p:spPr>
          <a:xfrm>
            <a:off x="699240" y="439365"/>
            <a:ext cx="657768" cy="596631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0DC38-B6A5-4F5D-98C9-57B2D2478655}"/>
              </a:ext>
            </a:extLst>
          </p:cNvPr>
          <p:cNvSpPr txBox="1"/>
          <p:nvPr/>
        </p:nvSpPr>
        <p:spPr>
          <a:xfrm>
            <a:off x="1136982" y="468551"/>
            <a:ext cx="1183064" cy="494487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 err="1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aniel</a:t>
            </a:r>
            <a:endParaRPr lang="en-US" sz="3200" dirty="0"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Black Chancer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EEE3E-312F-43E9-BBCF-955950E37C34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22652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E87D-61C7-4DD1-909B-F22F707B89CF}"/>
              </a:ext>
            </a:extLst>
          </p:cNvPr>
          <p:cNvSpPr txBox="1"/>
          <p:nvPr/>
        </p:nvSpPr>
        <p:spPr>
          <a:xfrm>
            <a:off x="457200" y="94144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decision is firm: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thing is gone from me: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B6323-96D7-499F-8D7A-83DC708AEF42}"/>
              </a:ext>
            </a:extLst>
          </p:cNvPr>
          <p:cNvSpPr txBox="1"/>
          <p:nvPr/>
        </p:nvSpPr>
        <p:spPr>
          <a:xfrm>
            <a:off x="695290" y="197965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Aramaic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word, command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16F2D-74DD-49E1-B3EE-C1BBE9B185C5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36389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8D29D-5996-4BD4-9C56-A12301FA3C88}"/>
              </a:ext>
            </a:extLst>
          </p:cNvPr>
          <p:cNvSpPr txBox="1"/>
          <p:nvPr/>
        </p:nvSpPr>
        <p:spPr>
          <a:xfrm>
            <a:off x="699240" y="439365"/>
            <a:ext cx="657768" cy="596631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0DC38-B6A5-4F5D-98C9-57B2D2478655}"/>
              </a:ext>
            </a:extLst>
          </p:cNvPr>
          <p:cNvSpPr txBox="1"/>
          <p:nvPr/>
        </p:nvSpPr>
        <p:spPr>
          <a:xfrm>
            <a:off x="1136982" y="468551"/>
            <a:ext cx="1183064" cy="494487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 err="1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lack Chancery" pitchFamily="2" charset="0"/>
              </a:rPr>
              <a:t>aniel</a:t>
            </a:r>
            <a:endParaRPr lang="en-US" sz="3200" dirty="0">
              <a:effectLst>
                <a:glow rad="101600">
                  <a:schemeClr val="accent2">
                    <a:lumMod val="75000"/>
                    <a:alpha val="60000"/>
                  </a:schemeClr>
                </a:glow>
              </a:effectLst>
              <a:latin typeface="Black Chancer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A1BE2-551D-4B11-BF0F-E92C7C1C9D07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13659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E87D-61C7-4DD1-909B-F22F707B89CF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Herodotus’ description of Babylon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FD703-694D-40CF-8170-7AA20B522B5D}"/>
              </a:ext>
            </a:extLst>
          </p:cNvPr>
          <p:cNvSpPr txBox="1"/>
          <p:nvPr/>
        </p:nvSpPr>
        <p:spPr>
          <a:xfrm>
            <a:off x="685800" y="1504941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Walls ~ 56 miles in circumference (18 mi. X 10 mi.)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C5E38-A225-4400-AA18-791359F1DBB7}"/>
              </a:ext>
            </a:extLst>
          </p:cNvPr>
          <p:cNvSpPr txBox="1"/>
          <p:nvPr/>
        </p:nvSpPr>
        <p:spPr>
          <a:xfrm>
            <a:off x="688362" y="2491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Walls ~ 320’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B9387-CD80-495E-BE61-82C0F6E5D361}"/>
              </a:ext>
            </a:extLst>
          </p:cNvPr>
          <p:cNvSpPr txBox="1"/>
          <p:nvPr/>
        </p:nvSpPr>
        <p:spPr>
          <a:xfrm>
            <a:off x="695290" y="300712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Walls ~ 87’ thick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B997F-05BD-41E3-9508-7968FEB81DB7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32168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pic>
        <p:nvPicPr>
          <p:cNvPr id="1026" name="Picture 2" descr="Image result for valliance tower okc">
            <a:extLst>
              <a:ext uri="{FF2B5EF4-FFF2-40B4-BE49-F238E27FC236}">
                <a16:creationId xmlns:a16="http://schemas.microsoft.com/office/drawing/2014/main" id="{29D1825C-FDFD-4DEC-9908-60B9FA8F6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7515" r="34756" b="2714"/>
          <a:stretch/>
        </p:blipFill>
        <p:spPr bwMode="auto">
          <a:xfrm>
            <a:off x="6405089" y="1641764"/>
            <a:ext cx="2115456" cy="37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uin of a building&#10;&#10;Description automatically generated">
            <a:extLst>
              <a:ext uri="{FF2B5EF4-FFF2-40B4-BE49-F238E27FC236}">
                <a16:creationId xmlns:a16="http://schemas.microsoft.com/office/drawing/2014/main" id="{E31EC163-6DDA-405A-A4BF-93A847348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5729" t="13260" r="-1" b="31137"/>
          <a:stretch/>
        </p:blipFill>
        <p:spPr>
          <a:xfrm>
            <a:off x="852055" y="1338055"/>
            <a:ext cx="4920095" cy="4639317"/>
          </a:xfrm>
          <a:prstGeom prst="rect">
            <a:avLst/>
          </a:prstGeom>
        </p:spPr>
      </p:pic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4654E55E-72E4-49E5-ADA8-63B4A77BEE80}"/>
              </a:ext>
            </a:extLst>
          </p:cNvPr>
          <p:cNvCxnSpPr>
            <a:cxnSpLocks/>
          </p:cNvCxnSpPr>
          <p:nvPr/>
        </p:nvCxnSpPr>
        <p:spPr>
          <a:xfrm flipH="1">
            <a:off x="2470183" y="2021032"/>
            <a:ext cx="4177665" cy="0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21BE21-0F45-4799-826E-027D523C1D45}"/>
              </a:ext>
            </a:extLst>
          </p:cNvPr>
          <p:cNvCxnSpPr>
            <a:cxnSpLocks/>
          </p:cNvCxnSpPr>
          <p:nvPr/>
        </p:nvCxnSpPr>
        <p:spPr>
          <a:xfrm flipH="1">
            <a:off x="5647256" y="5062106"/>
            <a:ext cx="1100110" cy="0"/>
          </a:xfrm>
          <a:prstGeom prst="line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F244837F-F59F-483A-8D85-C74F4C718C73}"/>
              </a:ext>
            </a:extLst>
          </p:cNvPr>
          <p:cNvCxnSpPr>
            <a:cxnSpLocks/>
          </p:cNvCxnSpPr>
          <p:nvPr/>
        </p:nvCxnSpPr>
        <p:spPr>
          <a:xfrm>
            <a:off x="6073487" y="2067791"/>
            <a:ext cx="0" cy="2925041"/>
          </a:xfrm>
          <a:prstGeom prst="straightConnector1">
            <a:avLst/>
          </a:prstGeom>
          <a:ln w="50800">
            <a:solidFill>
              <a:srgbClr val="FFFF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2" name="TextBox 1031">
            <a:extLst>
              <a:ext uri="{FF2B5EF4-FFF2-40B4-BE49-F238E27FC236}">
                <a16:creationId xmlns:a16="http://schemas.microsoft.com/office/drawing/2014/main" id="{569281BC-7D91-42E5-A869-C0F93AF64874}"/>
              </a:ext>
            </a:extLst>
          </p:cNvPr>
          <p:cNvSpPr txBox="1"/>
          <p:nvPr/>
        </p:nvSpPr>
        <p:spPr>
          <a:xfrm rot="16200000">
            <a:off x="5699414" y="3257550"/>
            <a:ext cx="75334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320’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32AA754D-F7FA-4D28-BA6A-B1853D48057E}"/>
              </a:ext>
            </a:extLst>
          </p:cNvPr>
          <p:cNvSpPr txBox="1"/>
          <p:nvPr/>
        </p:nvSpPr>
        <p:spPr>
          <a:xfrm>
            <a:off x="6584632" y="890188"/>
            <a:ext cx="1738488" cy="606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Valliance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Bank Tower 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9D22EDA8-AF73-48FC-BD6E-C30056024B3B}"/>
              </a:ext>
            </a:extLst>
          </p:cNvPr>
          <p:cNvSpPr txBox="1"/>
          <p:nvPr/>
        </p:nvSpPr>
        <p:spPr>
          <a:xfrm>
            <a:off x="2690002" y="1430039"/>
            <a:ext cx="144174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/>
              <a:t>Babylon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E5335-1868-48E7-A48D-D2E043665BBB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2 . 1 - 49</a:t>
            </a:r>
          </a:p>
        </p:txBody>
      </p:sp>
    </p:spTree>
    <p:extLst>
      <p:ext uri="{BB962C8B-B14F-4D97-AF65-F5344CB8AC3E}">
        <p14:creationId xmlns:p14="http://schemas.microsoft.com/office/powerpoint/2010/main" val="30030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/>
      <p:bldP spid="10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63AFC2-0418-4380-9B4E-09D4E092DF3D}" vid="{88893215-9F05-4137-AAEB-8D9B29F926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Daniel</Template>
  <TotalTime>4873</TotalTime>
  <Words>546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 Light</vt:lpstr>
      <vt:lpstr>Arial</vt:lpstr>
      <vt:lpstr>Times New Roman</vt:lpstr>
      <vt:lpstr>Calibri</vt:lpstr>
      <vt:lpstr>Papyrus</vt:lpstr>
      <vt:lpstr>Black Chancery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8</cp:revision>
  <dcterms:created xsi:type="dcterms:W3CDTF">2019-10-04T17:04:42Z</dcterms:created>
  <dcterms:modified xsi:type="dcterms:W3CDTF">2019-10-09T23:53:08Z</dcterms:modified>
</cp:coreProperties>
</file>