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59" r:id="rId4"/>
    <p:sldId id="277" r:id="rId5"/>
    <p:sldId id="264" r:id="rId6"/>
    <p:sldId id="280" r:id="rId7"/>
    <p:sldId id="281" r:id="rId8"/>
    <p:sldId id="265" r:id="rId9"/>
    <p:sldId id="263" r:id="rId10"/>
    <p:sldId id="262" r:id="rId11"/>
    <p:sldId id="266" r:id="rId12"/>
    <p:sldId id="260" r:id="rId13"/>
    <p:sldId id="261" r:id="rId14"/>
    <p:sldId id="267" r:id="rId15"/>
    <p:sldId id="282" r:id="rId16"/>
    <p:sldId id="268" r:id="rId17"/>
    <p:sldId id="271" r:id="rId18"/>
    <p:sldId id="272" r:id="rId19"/>
    <p:sldId id="269" r:id="rId20"/>
    <p:sldId id="270" r:id="rId21"/>
    <p:sldId id="275" r:id="rId22"/>
    <p:sldId id="276" r:id="rId23"/>
    <p:sldId id="278" r:id="rId24"/>
    <p:sldId id="279" r:id="rId25"/>
    <p:sldId id="273" r:id="rId26"/>
    <p:sldId id="283" r:id="rId27"/>
    <p:sldId id="274" r:id="rId28"/>
  </p:sldIdLst>
  <p:sldSz cx="9144000" cy="6858000" type="screen4x3"/>
  <p:notesSz cx="6858000" cy="9144000"/>
  <p:embeddedFontLst>
    <p:embeddedFont>
      <p:font typeface="Black Chancery" pitchFamily="2" charset="0"/>
      <p:regular r:id="rId29"/>
    </p:embeddedFont>
    <p:embeddedFont>
      <p:font typeface="Brush" panose="020B0500000000000000"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837CC-B5D1-474E-B54F-921E833A8FF9}" v="908" dt="2019-10-02T23:03:29.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100" d="100"/>
          <a:sy n="100" d="100"/>
        </p:scale>
        <p:origin x="687"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07837CC-B5D1-474E-B54F-921E833A8FF9}"/>
    <pc:docChg chg="undo custSel addSld delSld modSld sldOrd modMainMaster">
      <pc:chgData name="Ken Merrihew" userId="bcb7a1e886d99f07" providerId="LiveId" clId="{F07837CC-B5D1-474E-B54F-921E833A8FF9}" dt="2019-10-02T23:03:29.319" v="3553"/>
      <pc:docMkLst>
        <pc:docMk/>
      </pc:docMkLst>
      <pc:sldChg chg="addSp delSp modSp modTransition modAnim">
        <pc:chgData name="Ken Merrihew" userId="bcb7a1e886d99f07" providerId="LiveId" clId="{F07837CC-B5D1-474E-B54F-921E833A8FF9}" dt="2019-09-30T20:36:38.101" v="2736"/>
        <pc:sldMkLst>
          <pc:docMk/>
          <pc:sldMk cId="2621227320" sldId="257"/>
        </pc:sldMkLst>
        <pc:spChg chg="mod">
          <ac:chgData name="Ken Merrihew" userId="bcb7a1e886d99f07" providerId="LiveId" clId="{F07837CC-B5D1-474E-B54F-921E833A8FF9}" dt="2019-09-30T20:14:36.634" v="2715" actId="1035"/>
          <ac:spMkLst>
            <pc:docMk/>
            <pc:sldMk cId="2621227320" sldId="257"/>
            <ac:spMk id="6" creationId="{CCE26529-9C64-4509-AE9E-F9201856CA8B}"/>
          </ac:spMkLst>
        </pc:spChg>
        <pc:spChg chg="mod">
          <ac:chgData name="Ken Merrihew" userId="bcb7a1e886d99f07" providerId="LiveId" clId="{F07837CC-B5D1-474E-B54F-921E833A8FF9}" dt="2019-09-30T20:14:36.634" v="2715" actId="1035"/>
          <ac:spMkLst>
            <pc:docMk/>
            <pc:sldMk cId="2621227320" sldId="257"/>
            <ac:spMk id="9" creationId="{25737686-D3D8-4A6F-A49B-49E4B0C17766}"/>
          </ac:spMkLst>
        </pc:spChg>
        <pc:spChg chg="add mod">
          <ac:chgData name="Ken Merrihew" userId="bcb7a1e886d99f07" providerId="LiveId" clId="{F07837CC-B5D1-474E-B54F-921E833A8FF9}" dt="2019-09-30T20:14:28.917" v="2694" actId="20577"/>
          <ac:spMkLst>
            <pc:docMk/>
            <pc:sldMk cId="2621227320" sldId="257"/>
            <ac:spMk id="10" creationId="{194A8E21-A07C-4F61-8284-2FD1C012CE5D}"/>
          </ac:spMkLst>
        </pc:spChg>
        <pc:spChg chg="add del mod">
          <ac:chgData name="Ken Merrihew" userId="bcb7a1e886d99f07" providerId="LiveId" clId="{F07837CC-B5D1-474E-B54F-921E833A8FF9}" dt="2019-09-30T01:38:35.233" v="19" actId="478"/>
          <ac:spMkLst>
            <pc:docMk/>
            <pc:sldMk cId="2621227320" sldId="257"/>
            <ac:spMk id="10" creationId="{DB020A90-4198-4EBC-9DCA-C535CE4B230B}"/>
          </ac:spMkLst>
        </pc:spChg>
        <pc:spChg chg="add mod">
          <ac:chgData name="Ken Merrihew" userId="bcb7a1e886d99f07" providerId="LiveId" clId="{F07837CC-B5D1-474E-B54F-921E833A8FF9}" dt="2019-09-30T01:37:24.794" v="2" actId="962"/>
          <ac:spMkLst>
            <pc:docMk/>
            <pc:sldMk cId="2621227320" sldId="257"/>
            <ac:spMk id="13" creationId="{7CE861FD-42EC-4000-B056-BE6400DE2842}"/>
          </ac:spMkLst>
        </pc:spChg>
        <pc:spChg chg="add del mod">
          <ac:chgData name="Ken Merrihew" userId="bcb7a1e886d99f07" providerId="LiveId" clId="{F07837CC-B5D1-474E-B54F-921E833A8FF9}" dt="2019-09-30T01:37:57.782" v="3" actId="478"/>
          <ac:spMkLst>
            <pc:docMk/>
            <pc:sldMk cId="2621227320" sldId="257"/>
            <ac:spMk id="16" creationId="{370F86F0-8290-4AC6-A21E-5586264C81E3}"/>
          </ac:spMkLst>
        </pc:spChg>
        <pc:picChg chg="add del mod">
          <ac:chgData name="Ken Merrihew" userId="bcb7a1e886d99f07" providerId="LiveId" clId="{F07837CC-B5D1-474E-B54F-921E833A8FF9}" dt="2019-09-30T01:38:35.233" v="19" actId="478"/>
          <ac:picMkLst>
            <pc:docMk/>
            <pc:sldMk cId="2621227320" sldId="257"/>
            <ac:picMk id="5" creationId="{1D6D2F70-CC0D-4405-AE9B-A2948C58DF11}"/>
          </ac:picMkLst>
        </pc:picChg>
        <pc:picChg chg="add mod ord">
          <ac:chgData name="Ken Merrihew" userId="bcb7a1e886d99f07" providerId="LiveId" clId="{F07837CC-B5D1-474E-B54F-921E833A8FF9}" dt="2019-09-30T01:39:39.513" v="27" actId="1076"/>
          <ac:picMkLst>
            <pc:docMk/>
            <pc:sldMk cId="2621227320" sldId="257"/>
            <ac:picMk id="12" creationId="{705566A0-F832-4ADB-8F2C-CB65107409E9}"/>
          </ac:picMkLst>
        </pc:picChg>
        <pc:picChg chg="add del mod">
          <ac:chgData name="Ken Merrihew" userId="bcb7a1e886d99f07" providerId="LiveId" clId="{F07837CC-B5D1-474E-B54F-921E833A8FF9}" dt="2019-09-30T01:38:35.233" v="19" actId="478"/>
          <ac:picMkLst>
            <pc:docMk/>
            <pc:sldMk cId="2621227320" sldId="257"/>
            <ac:picMk id="15" creationId="{44594556-03E3-4D18-9931-3073B0272BBE}"/>
          </ac:picMkLst>
        </pc:picChg>
      </pc:sldChg>
      <pc:sldChg chg="addSp delSp modSp modTransition">
        <pc:chgData name="Ken Merrihew" userId="bcb7a1e886d99f07" providerId="LiveId" clId="{F07837CC-B5D1-474E-B54F-921E833A8FF9}" dt="2019-10-02T16:02:32.326" v="3048"/>
        <pc:sldMkLst>
          <pc:docMk/>
          <pc:sldMk cId="4219211502" sldId="258"/>
        </pc:sldMkLst>
        <pc:picChg chg="add del mod">
          <ac:chgData name="Ken Merrihew" userId="bcb7a1e886d99f07" providerId="LiveId" clId="{F07837CC-B5D1-474E-B54F-921E833A8FF9}" dt="2019-10-02T16:02:32.326" v="3048"/>
          <ac:picMkLst>
            <pc:docMk/>
            <pc:sldMk cId="4219211502" sldId="258"/>
            <ac:picMk id="1026" creationId="{BF064F48-1147-493D-B9F7-46786F7852D2}"/>
          </ac:picMkLst>
        </pc:picChg>
      </pc:sldChg>
      <pc:sldChg chg="ord modTransition">
        <pc:chgData name="Ken Merrihew" userId="bcb7a1e886d99f07" providerId="LiveId" clId="{F07837CC-B5D1-474E-B54F-921E833A8FF9}" dt="2019-10-01T19:29:05.224" v="2915"/>
        <pc:sldMkLst>
          <pc:docMk/>
          <pc:sldMk cId="3519691063" sldId="259"/>
        </pc:sldMkLst>
      </pc:sldChg>
      <pc:sldChg chg="modTransition">
        <pc:chgData name="Ken Merrihew" userId="bcb7a1e886d99f07" providerId="LiveId" clId="{F07837CC-B5D1-474E-B54F-921E833A8FF9}" dt="2019-09-30T20:36:34.252" v="2735"/>
        <pc:sldMkLst>
          <pc:docMk/>
          <pc:sldMk cId="2246120028" sldId="260"/>
        </pc:sldMkLst>
      </pc:sldChg>
      <pc:sldChg chg="modTransition">
        <pc:chgData name="Ken Merrihew" userId="bcb7a1e886d99f07" providerId="LiveId" clId="{F07837CC-B5D1-474E-B54F-921E833A8FF9}" dt="2019-09-30T20:36:34.252" v="2735"/>
        <pc:sldMkLst>
          <pc:docMk/>
          <pc:sldMk cId="2265245699" sldId="261"/>
        </pc:sldMkLst>
      </pc:sldChg>
      <pc:sldChg chg="delSp modSp modTransition delAnim">
        <pc:chgData name="Ken Merrihew" userId="bcb7a1e886d99f07" providerId="LiveId" clId="{F07837CC-B5D1-474E-B54F-921E833A8FF9}" dt="2019-10-01T19:52:37.143" v="3034" actId="20577"/>
        <pc:sldMkLst>
          <pc:docMk/>
          <pc:sldMk cId="4088340406" sldId="262"/>
        </pc:sldMkLst>
        <pc:spChg chg="mod">
          <ac:chgData name="Ken Merrihew" userId="bcb7a1e886d99f07" providerId="LiveId" clId="{F07837CC-B5D1-474E-B54F-921E833A8FF9}" dt="2019-10-01T19:52:37.143" v="3034" actId="20577"/>
          <ac:spMkLst>
            <pc:docMk/>
            <pc:sldMk cId="4088340406" sldId="262"/>
            <ac:spMk id="7" creationId="{3AFC4F34-9F16-441C-B21F-A6E3C6FDA41D}"/>
          </ac:spMkLst>
        </pc:spChg>
        <pc:spChg chg="del">
          <ac:chgData name="Ken Merrihew" userId="bcb7a1e886d99f07" providerId="LiveId" clId="{F07837CC-B5D1-474E-B54F-921E833A8FF9}" dt="2019-10-01T19:52:04.534" v="3025" actId="478"/>
          <ac:spMkLst>
            <pc:docMk/>
            <pc:sldMk cId="4088340406" sldId="262"/>
            <ac:spMk id="8" creationId="{4DFF5713-4F68-483A-AC7B-7D373AD6A5A7}"/>
          </ac:spMkLst>
        </pc:spChg>
      </pc:sldChg>
      <pc:sldChg chg="ord modTransition">
        <pc:chgData name="Ken Merrihew" userId="bcb7a1e886d99f07" providerId="LiveId" clId="{F07837CC-B5D1-474E-B54F-921E833A8FF9}" dt="2019-09-30T20:36:34.252" v="2735"/>
        <pc:sldMkLst>
          <pc:docMk/>
          <pc:sldMk cId="3022205710" sldId="263"/>
        </pc:sldMkLst>
      </pc:sldChg>
      <pc:sldChg chg="addSp delSp modSp modTransition delAnim modAnim">
        <pc:chgData name="Ken Merrihew" userId="bcb7a1e886d99f07" providerId="LiveId" clId="{F07837CC-B5D1-474E-B54F-921E833A8FF9}" dt="2019-10-01T19:35:06.557" v="2987" actId="1038"/>
        <pc:sldMkLst>
          <pc:docMk/>
          <pc:sldMk cId="3879927926" sldId="264"/>
        </pc:sldMkLst>
        <pc:spChg chg="add mod">
          <ac:chgData name="Ken Merrihew" userId="bcb7a1e886d99f07" providerId="LiveId" clId="{F07837CC-B5D1-474E-B54F-921E833A8FF9}" dt="2019-10-01T19:31:52.734" v="2918" actId="2711"/>
          <ac:spMkLst>
            <pc:docMk/>
            <pc:sldMk cId="3879927926" sldId="264"/>
            <ac:spMk id="3" creationId="{F4A2640B-0F76-44A1-B51A-1DC1230DA737}"/>
          </ac:spMkLst>
        </pc:spChg>
        <pc:spChg chg="mod">
          <ac:chgData name="Ken Merrihew" userId="bcb7a1e886d99f07" providerId="LiveId" clId="{F07837CC-B5D1-474E-B54F-921E833A8FF9}" dt="2019-10-01T18:31:03.535" v="2898" actId="207"/>
          <ac:spMkLst>
            <pc:docMk/>
            <pc:sldMk cId="3879927926" sldId="264"/>
            <ac:spMk id="7" creationId="{3AFC4F34-9F16-441C-B21F-A6E3C6FDA41D}"/>
          </ac:spMkLst>
        </pc:spChg>
        <pc:spChg chg="del mod">
          <ac:chgData name="Ken Merrihew" userId="bcb7a1e886d99f07" providerId="LiveId" clId="{F07837CC-B5D1-474E-B54F-921E833A8FF9}" dt="2019-09-30T01:51:53.835" v="151" actId="478"/>
          <ac:spMkLst>
            <pc:docMk/>
            <pc:sldMk cId="3879927926" sldId="264"/>
            <ac:spMk id="8" creationId="{4DFF5713-4F68-483A-AC7B-7D373AD6A5A7}"/>
          </ac:spMkLst>
        </pc:spChg>
        <pc:spChg chg="add mod">
          <ac:chgData name="Ken Merrihew" userId="bcb7a1e886d99f07" providerId="LiveId" clId="{F07837CC-B5D1-474E-B54F-921E833A8FF9}" dt="2019-09-30T02:03:43.373" v="971" actId="404"/>
          <ac:spMkLst>
            <pc:docMk/>
            <pc:sldMk cId="3879927926" sldId="264"/>
            <ac:spMk id="10" creationId="{CCA33913-6F2B-48C5-9DD4-D959FEC0F0E1}"/>
          </ac:spMkLst>
        </pc:spChg>
        <pc:spChg chg="add mod">
          <ac:chgData name="Ken Merrihew" userId="bcb7a1e886d99f07" providerId="LiveId" clId="{F07837CC-B5D1-474E-B54F-921E833A8FF9}" dt="2019-09-30T02:03:43.373" v="971" actId="404"/>
          <ac:spMkLst>
            <pc:docMk/>
            <pc:sldMk cId="3879927926" sldId="264"/>
            <ac:spMk id="11" creationId="{42EEE217-C7D4-4279-BED7-068FF843410C}"/>
          </ac:spMkLst>
        </pc:spChg>
        <pc:spChg chg="add mod">
          <ac:chgData name="Ken Merrihew" userId="bcb7a1e886d99f07" providerId="LiveId" clId="{F07837CC-B5D1-474E-B54F-921E833A8FF9}" dt="2019-09-30T02:07:37.127" v="1572" actId="1035"/>
          <ac:spMkLst>
            <pc:docMk/>
            <pc:sldMk cId="3879927926" sldId="264"/>
            <ac:spMk id="12" creationId="{A7F25825-2368-4B62-A1F8-8D1AD40A3AF0}"/>
          </ac:spMkLst>
        </pc:spChg>
        <pc:spChg chg="add mod">
          <ac:chgData name="Ken Merrihew" userId="bcb7a1e886d99f07" providerId="LiveId" clId="{F07837CC-B5D1-474E-B54F-921E833A8FF9}" dt="2019-09-30T02:07:42.360" v="1585" actId="1035"/>
          <ac:spMkLst>
            <pc:docMk/>
            <pc:sldMk cId="3879927926" sldId="264"/>
            <ac:spMk id="13" creationId="{5AEBC677-4BBE-402D-BB3B-6EC7852F818F}"/>
          </ac:spMkLst>
        </pc:spChg>
        <pc:spChg chg="add mod">
          <ac:chgData name="Ken Merrihew" userId="bcb7a1e886d99f07" providerId="LiveId" clId="{F07837CC-B5D1-474E-B54F-921E833A8FF9}" dt="2019-09-30T02:07:46.022" v="1599" actId="1036"/>
          <ac:spMkLst>
            <pc:docMk/>
            <pc:sldMk cId="3879927926" sldId="264"/>
            <ac:spMk id="14" creationId="{361277D8-1CC9-4ADF-9C5D-98AC4BA1FFA5}"/>
          </ac:spMkLst>
        </pc:spChg>
        <pc:spChg chg="add mod">
          <ac:chgData name="Ken Merrihew" userId="bcb7a1e886d99f07" providerId="LiveId" clId="{F07837CC-B5D1-474E-B54F-921E833A8FF9}" dt="2019-10-01T19:35:06.557" v="2987" actId="1038"/>
          <ac:spMkLst>
            <pc:docMk/>
            <pc:sldMk cId="3879927926" sldId="264"/>
            <ac:spMk id="15" creationId="{77F1F8E6-0CF1-4C46-8871-EFF3B0A50864}"/>
          </ac:spMkLst>
        </pc:spChg>
        <pc:spChg chg="add mod">
          <ac:chgData name="Ken Merrihew" userId="bcb7a1e886d99f07" providerId="LiveId" clId="{F07837CC-B5D1-474E-B54F-921E833A8FF9}" dt="2019-10-01T19:35:06.557" v="2987" actId="1038"/>
          <ac:spMkLst>
            <pc:docMk/>
            <pc:sldMk cId="3879927926" sldId="264"/>
            <ac:spMk id="16" creationId="{D9D705B4-4305-4D80-A764-2BF419DB41DF}"/>
          </ac:spMkLst>
        </pc:spChg>
        <pc:spChg chg="add mod">
          <ac:chgData name="Ken Merrihew" userId="bcb7a1e886d99f07" providerId="LiveId" clId="{F07837CC-B5D1-474E-B54F-921E833A8FF9}" dt="2019-10-01T19:35:06.557" v="2987" actId="1038"/>
          <ac:spMkLst>
            <pc:docMk/>
            <pc:sldMk cId="3879927926" sldId="264"/>
            <ac:spMk id="17" creationId="{A4C316AC-76B3-4E61-8BC9-63B464743212}"/>
          </ac:spMkLst>
        </pc:spChg>
        <pc:spChg chg="add mod">
          <ac:chgData name="Ken Merrihew" userId="bcb7a1e886d99f07" providerId="LiveId" clId="{F07837CC-B5D1-474E-B54F-921E833A8FF9}" dt="2019-10-01T19:35:06.557" v="2987" actId="1038"/>
          <ac:spMkLst>
            <pc:docMk/>
            <pc:sldMk cId="3879927926" sldId="264"/>
            <ac:spMk id="18" creationId="{9EB5091A-2DBC-4D52-9655-0C9D7D387211}"/>
          </ac:spMkLst>
        </pc:spChg>
        <pc:spChg chg="add mod">
          <ac:chgData name="Ken Merrihew" userId="bcb7a1e886d99f07" providerId="LiveId" clId="{F07837CC-B5D1-474E-B54F-921E833A8FF9}" dt="2019-10-01T19:35:06.557" v="2987" actId="1038"/>
          <ac:spMkLst>
            <pc:docMk/>
            <pc:sldMk cId="3879927926" sldId="264"/>
            <ac:spMk id="19" creationId="{3D02A56F-9437-44E7-B0F5-7B51953B8511}"/>
          </ac:spMkLst>
        </pc:spChg>
        <pc:spChg chg="add mod">
          <ac:chgData name="Ken Merrihew" userId="bcb7a1e886d99f07" providerId="LiveId" clId="{F07837CC-B5D1-474E-B54F-921E833A8FF9}" dt="2019-10-01T19:35:06.557" v="2987" actId="1038"/>
          <ac:spMkLst>
            <pc:docMk/>
            <pc:sldMk cId="3879927926" sldId="264"/>
            <ac:spMk id="20" creationId="{58ED21ED-6134-45F6-9C60-A45B73F9BBA0}"/>
          </ac:spMkLst>
        </pc:spChg>
        <pc:spChg chg="add mod">
          <ac:chgData name="Ken Merrihew" userId="bcb7a1e886d99f07" providerId="LiveId" clId="{F07837CC-B5D1-474E-B54F-921E833A8FF9}" dt="2019-10-01T19:35:06.557" v="2987" actId="1038"/>
          <ac:spMkLst>
            <pc:docMk/>
            <pc:sldMk cId="3879927926" sldId="264"/>
            <ac:spMk id="21" creationId="{F36AC682-6904-4917-BC7F-7A45C410D0D0}"/>
          </ac:spMkLst>
        </pc:spChg>
        <pc:spChg chg="add mod">
          <ac:chgData name="Ken Merrihew" userId="bcb7a1e886d99f07" providerId="LiveId" clId="{F07837CC-B5D1-474E-B54F-921E833A8FF9}" dt="2019-10-01T19:35:06.557" v="2987" actId="1038"/>
          <ac:spMkLst>
            <pc:docMk/>
            <pc:sldMk cId="3879927926" sldId="264"/>
            <ac:spMk id="22" creationId="{95E04E1D-D71A-437F-AA1C-CB0314C0B267}"/>
          </ac:spMkLst>
        </pc:spChg>
        <pc:spChg chg="add mod">
          <ac:chgData name="Ken Merrihew" userId="bcb7a1e886d99f07" providerId="LiveId" clId="{F07837CC-B5D1-474E-B54F-921E833A8FF9}" dt="2019-10-01T19:35:06.557" v="2987" actId="1038"/>
          <ac:spMkLst>
            <pc:docMk/>
            <pc:sldMk cId="3879927926" sldId="264"/>
            <ac:spMk id="23" creationId="{3DB6394E-65BD-4FA2-BB54-7462175FA827}"/>
          </ac:spMkLst>
        </pc:spChg>
        <pc:spChg chg="add mod">
          <ac:chgData name="Ken Merrihew" userId="bcb7a1e886d99f07" providerId="LiveId" clId="{F07837CC-B5D1-474E-B54F-921E833A8FF9}" dt="2019-10-01T19:35:06.557" v="2987" actId="1038"/>
          <ac:spMkLst>
            <pc:docMk/>
            <pc:sldMk cId="3879927926" sldId="264"/>
            <ac:spMk id="24" creationId="{96D62176-8B4B-45E3-86B2-4F524D5F329B}"/>
          </ac:spMkLst>
        </pc:spChg>
        <pc:spChg chg="add mod">
          <ac:chgData name="Ken Merrihew" userId="bcb7a1e886d99f07" providerId="LiveId" clId="{F07837CC-B5D1-474E-B54F-921E833A8FF9}" dt="2019-10-01T19:35:06.557" v="2987" actId="1038"/>
          <ac:spMkLst>
            <pc:docMk/>
            <pc:sldMk cId="3879927926" sldId="264"/>
            <ac:spMk id="25" creationId="{53F662DE-FABD-48BD-BFC9-0ED41F8A7C92}"/>
          </ac:spMkLst>
        </pc:spChg>
        <pc:spChg chg="add mod">
          <ac:chgData name="Ken Merrihew" userId="bcb7a1e886d99f07" providerId="LiveId" clId="{F07837CC-B5D1-474E-B54F-921E833A8FF9}" dt="2019-10-01T19:34:42.472" v="2954" actId="1038"/>
          <ac:spMkLst>
            <pc:docMk/>
            <pc:sldMk cId="3879927926" sldId="264"/>
            <ac:spMk id="26" creationId="{39ED1E13-E604-43B0-91A0-ED26B8C7B8E7}"/>
          </ac:spMkLst>
        </pc:spChg>
        <pc:spChg chg="add mod">
          <ac:chgData name="Ken Merrihew" userId="bcb7a1e886d99f07" providerId="LiveId" clId="{F07837CC-B5D1-474E-B54F-921E833A8FF9}" dt="2019-10-01T19:34:42.472" v="2954" actId="1038"/>
          <ac:spMkLst>
            <pc:docMk/>
            <pc:sldMk cId="3879927926" sldId="264"/>
            <ac:spMk id="27" creationId="{95A4C551-690C-4300-AFE8-686E82BEC307}"/>
          </ac:spMkLst>
        </pc:spChg>
        <pc:spChg chg="add mod">
          <ac:chgData name="Ken Merrihew" userId="bcb7a1e886d99f07" providerId="LiveId" clId="{F07837CC-B5D1-474E-B54F-921E833A8FF9}" dt="2019-10-01T19:34:42.472" v="2954" actId="1038"/>
          <ac:spMkLst>
            <pc:docMk/>
            <pc:sldMk cId="3879927926" sldId="264"/>
            <ac:spMk id="28" creationId="{CFB04115-AC03-4901-9C72-3CBB99DCD474}"/>
          </ac:spMkLst>
        </pc:spChg>
        <pc:spChg chg="add mod">
          <ac:chgData name="Ken Merrihew" userId="bcb7a1e886d99f07" providerId="LiveId" clId="{F07837CC-B5D1-474E-B54F-921E833A8FF9}" dt="2019-10-01T19:34:42.472" v="2954" actId="1038"/>
          <ac:spMkLst>
            <pc:docMk/>
            <pc:sldMk cId="3879927926" sldId="264"/>
            <ac:spMk id="29" creationId="{8CC9AB69-5995-4900-AD50-FC671BC29D48}"/>
          </ac:spMkLst>
        </pc:spChg>
        <pc:spChg chg="add mod">
          <ac:chgData name="Ken Merrihew" userId="bcb7a1e886d99f07" providerId="LiveId" clId="{F07837CC-B5D1-474E-B54F-921E833A8FF9}" dt="2019-10-01T19:34:42.472" v="2954" actId="1038"/>
          <ac:spMkLst>
            <pc:docMk/>
            <pc:sldMk cId="3879927926" sldId="264"/>
            <ac:spMk id="30" creationId="{759D0053-19F6-428D-AC3A-8189BE2910A6}"/>
          </ac:spMkLst>
        </pc:spChg>
        <pc:spChg chg="add mod">
          <ac:chgData name="Ken Merrihew" userId="bcb7a1e886d99f07" providerId="LiveId" clId="{F07837CC-B5D1-474E-B54F-921E833A8FF9}" dt="2019-10-01T19:34:42.472" v="2954" actId="1038"/>
          <ac:spMkLst>
            <pc:docMk/>
            <pc:sldMk cId="3879927926" sldId="264"/>
            <ac:spMk id="31" creationId="{A511AC43-4A37-45E4-BCB3-121E58D2E874}"/>
          </ac:spMkLst>
        </pc:spChg>
        <pc:spChg chg="add mod">
          <ac:chgData name="Ken Merrihew" userId="bcb7a1e886d99f07" providerId="LiveId" clId="{F07837CC-B5D1-474E-B54F-921E833A8FF9}" dt="2019-10-01T19:34:42.472" v="2954" actId="1038"/>
          <ac:spMkLst>
            <pc:docMk/>
            <pc:sldMk cId="3879927926" sldId="264"/>
            <ac:spMk id="32" creationId="{3ACD39D7-7130-47EB-86E4-4EDE8892D2FB}"/>
          </ac:spMkLst>
        </pc:spChg>
        <pc:spChg chg="add mod">
          <ac:chgData name="Ken Merrihew" userId="bcb7a1e886d99f07" providerId="LiveId" clId="{F07837CC-B5D1-474E-B54F-921E833A8FF9}" dt="2019-10-01T19:34:42.472" v="2954" actId="1038"/>
          <ac:spMkLst>
            <pc:docMk/>
            <pc:sldMk cId="3879927926" sldId="264"/>
            <ac:spMk id="33" creationId="{F90A1852-F982-4461-B17B-9792C0EEFCBA}"/>
          </ac:spMkLst>
        </pc:spChg>
        <pc:spChg chg="add mod">
          <ac:chgData name="Ken Merrihew" userId="bcb7a1e886d99f07" providerId="LiveId" clId="{F07837CC-B5D1-474E-B54F-921E833A8FF9}" dt="2019-10-01T19:34:42.472" v="2954" actId="1038"/>
          <ac:spMkLst>
            <pc:docMk/>
            <pc:sldMk cId="3879927926" sldId="264"/>
            <ac:spMk id="34" creationId="{D82BCC02-0E71-4BE3-94C2-4B6E09E52402}"/>
          </ac:spMkLst>
        </pc:spChg>
        <pc:spChg chg="add mod">
          <ac:chgData name="Ken Merrihew" userId="bcb7a1e886d99f07" providerId="LiveId" clId="{F07837CC-B5D1-474E-B54F-921E833A8FF9}" dt="2019-10-01T19:34:42.472" v="2954" actId="1038"/>
          <ac:spMkLst>
            <pc:docMk/>
            <pc:sldMk cId="3879927926" sldId="264"/>
            <ac:spMk id="35" creationId="{B5FC1657-57D5-44FE-9883-9A2CFE2C2896}"/>
          </ac:spMkLst>
        </pc:spChg>
        <pc:spChg chg="add mod">
          <ac:chgData name="Ken Merrihew" userId="bcb7a1e886d99f07" providerId="LiveId" clId="{F07837CC-B5D1-474E-B54F-921E833A8FF9}" dt="2019-10-01T19:34:42.472" v="2954" actId="1038"/>
          <ac:spMkLst>
            <pc:docMk/>
            <pc:sldMk cId="3879927926" sldId="264"/>
            <ac:spMk id="36" creationId="{BD713320-302C-4B9D-8C82-118187C04FA0}"/>
          </ac:spMkLst>
        </pc:spChg>
        <pc:spChg chg="add mod">
          <ac:chgData name="Ken Merrihew" userId="bcb7a1e886d99f07" providerId="LiveId" clId="{F07837CC-B5D1-474E-B54F-921E833A8FF9}" dt="2019-10-01T19:34:42.472" v="2954" actId="1038"/>
          <ac:spMkLst>
            <pc:docMk/>
            <pc:sldMk cId="3879927926" sldId="264"/>
            <ac:spMk id="37" creationId="{F8F2BDE9-5BDD-469D-97F4-931A1137E7BE}"/>
          </ac:spMkLst>
        </pc:spChg>
        <pc:spChg chg="add mod ord">
          <ac:chgData name="Ken Merrihew" userId="bcb7a1e886d99f07" providerId="LiveId" clId="{F07837CC-B5D1-474E-B54F-921E833A8FF9}" dt="2019-10-01T19:34:42.472" v="2954" actId="1038"/>
          <ac:spMkLst>
            <pc:docMk/>
            <pc:sldMk cId="3879927926" sldId="264"/>
            <ac:spMk id="38" creationId="{EB94228F-ED3A-4020-BF81-66C044384A4E}"/>
          </ac:spMkLst>
        </pc:spChg>
        <pc:spChg chg="add mod">
          <ac:chgData name="Ken Merrihew" userId="bcb7a1e886d99f07" providerId="LiveId" clId="{F07837CC-B5D1-474E-B54F-921E833A8FF9}" dt="2019-10-01T19:34:42.472" v="2954" actId="1038"/>
          <ac:spMkLst>
            <pc:docMk/>
            <pc:sldMk cId="3879927926" sldId="264"/>
            <ac:spMk id="39" creationId="{98A68FD7-87EC-4594-9F75-91FB584C3E0A}"/>
          </ac:spMkLst>
        </pc:spChg>
        <pc:spChg chg="add mod">
          <ac:chgData name="Ken Merrihew" userId="bcb7a1e886d99f07" providerId="LiveId" clId="{F07837CC-B5D1-474E-B54F-921E833A8FF9}" dt="2019-10-01T19:34:42.472" v="2954" actId="1038"/>
          <ac:spMkLst>
            <pc:docMk/>
            <pc:sldMk cId="3879927926" sldId="264"/>
            <ac:spMk id="40" creationId="{4179F31C-DFA4-4B21-B41E-F31A08DCD5D8}"/>
          </ac:spMkLst>
        </pc:spChg>
        <pc:spChg chg="add mod ord">
          <ac:chgData name="Ken Merrihew" userId="bcb7a1e886d99f07" providerId="LiveId" clId="{F07837CC-B5D1-474E-B54F-921E833A8FF9}" dt="2019-10-01T19:34:42.472" v="2954" actId="1038"/>
          <ac:spMkLst>
            <pc:docMk/>
            <pc:sldMk cId="3879927926" sldId="264"/>
            <ac:spMk id="41" creationId="{91CFA7D4-36B2-4C74-815F-B2F6DCA97AA3}"/>
          </ac:spMkLst>
        </pc:spChg>
      </pc:sldChg>
      <pc:sldChg chg="modSp ord modTransition modAnim">
        <pc:chgData name="Ken Merrihew" userId="bcb7a1e886d99f07" providerId="LiveId" clId="{F07837CC-B5D1-474E-B54F-921E833A8FF9}" dt="2019-10-01T19:44:44.016" v="3024" actId="207"/>
        <pc:sldMkLst>
          <pc:docMk/>
          <pc:sldMk cId="1247445157" sldId="265"/>
        </pc:sldMkLst>
        <pc:spChg chg="mod">
          <ac:chgData name="Ken Merrihew" userId="bcb7a1e886d99f07" providerId="LiveId" clId="{F07837CC-B5D1-474E-B54F-921E833A8FF9}" dt="2019-10-01T16:26:58.045" v="2789" actId="339"/>
          <ac:spMkLst>
            <pc:docMk/>
            <pc:sldMk cId="1247445157" sldId="265"/>
            <ac:spMk id="18" creationId="{54483D7A-9746-44EC-93BD-77892F688F29}"/>
          </ac:spMkLst>
        </pc:spChg>
        <pc:spChg chg="mod">
          <ac:chgData name="Ken Merrihew" userId="bcb7a1e886d99f07" providerId="LiveId" clId="{F07837CC-B5D1-474E-B54F-921E833A8FF9}" dt="2019-10-01T16:26:47.263" v="2788" actId="339"/>
          <ac:spMkLst>
            <pc:docMk/>
            <pc:sldMk cId="1247445157" sldId="265"/>
            <ac:spMk id="19" creationId="{D62000E3-2C59-4AA3-83D9-F436871DD1CA}"/>
          </ac:spMkLst>
        </pc:spChg>
        <pc:spChg chg="mod">
          <ac:chgData name="Ken Merrihew" userId="bcb7a1e886d99f07" providerId="LiveId" clId="{F07837CC-B5D1-474E-B54F-921E833A8FF9}" dt="2019-10-01T16:26:47.263" v="2788" actId="339"/>
          <ac:spMkLst>
            <pc:docMk/>
            <pc:sldMk cId="1247445157" sldId="265"/>
            <ac:spMk id="20" creationId="{E79249A1-9FE6-4E75-B652-ED3266240887}"/>
          </ac:spMkLst>
        </pc:spChg>
        <pc:spChg chg="mod">
          <ac:chgData name="Ken Merrihew" userId="bcb7a1e886d99f07" providerId="LiveId" clId="{F07837CC-B5D1-474E-B54F-921E833A8FF9}" dt="2019-10-01T16:26:47.263" v="2788" actId="339"/>
          <ac:spMkLst>
            <pc:docMk/>
            <pc:sldMk cId="1247445157" sldId="265"/>
            <ac:spMk id="21" creationId="{BE370BCC-8142-4161-B52A-92EAA2E4BC02}"/>
          </ac:spMkLst>
        </pc:spChg>
        <pc:spChg chg="mod">
          <ac:chgData name="Ken Merrihew" userId="bcb7a1e886d99f07" providerId="LiveId" clId="{F07837CC-B5D1-474E-B54F-921E833A8FF9}" dt="2019-10-01T16:26:47.263" v="2788" actId="339"/>
          <ac:spMkLst>
            <pc:docMk/>
            <pc:sldMk cId="1247445157" sldId="265"/>
            <ac:spMk id="22" creationId="{39599353-089F-4FC5-A362-73CC14CEEA45}"/>
          </ac:spMkLst>
        </pc:spChg>
        <pc:spChg chg="mod">
          <ac:chgData name="Ken Merrihew" userId="bcb7a1e886d99f07" providerId="LiveId" clId="{F07837CC-B5D1-474E-B54F-921E833A8FF9}" dt="2019-10-01T19:40:42.934" v="2992" actId="207"/>
          <ac:spMkLst>
            <pc:docMk/>
            <pc:sldMk cId="1247445157" sldId="265"/>
            <ac:spMk id="27" creationId="{E08F2405-07B8-4C18-AF85-CB5632A03B7F}"/>
          </ac:spMkLst>
        </pc:spChg>
        <pc:spChg chg="mod">
          <ac:chgData name="Ken Merrihew" userId="bcb7a1e886d99f07" providerId="LiveId" clId="{F07837CC-B5D1-474E-B54F-921E833A8FF9}" dt="2019-10-01T19:41:04.232" v="2997" actId="207"/>
          <ac:spMkLst>
            <pc:docMk/>
            <pc:sldMk cId="1247445157" sldId="265"/>
            <ac:spMk id="29" creationId="{45BCD3A8-C88A-49F7-87AE-2821B3B2556A}"/>
          </ac:spMkLst>
        </pc:spChg>
        <pc:spChg chg="mod">
          <ac:chgData name="Ken Merrihew" userId="bcb7a1e886d99f07" providerId="LiveId" clId="{F07837CC-B5D1-474E-B54F-921E833A8FF9}" dt="2019-10-01T19:41:50.475" v="3009" actId="20577"/>
          <ac:spMkLst>
            <pc:docMk/>
            <pc:sldMk cId="1247445157" sldId="265"/>
            <ac:spMk id="31" creationId="{945F90BF-5D30-4903-8896-BB9F7E8FF5C6}"/>
          </ac:spMkLst>
        </pc:spChg>
        <pc:spChg chg="mod">
          <ac:chgData name="Ken Merrihew" userId="bcb7a1e886d99f07" providerId="LiveId" clId="{F07837CC-B5D1-474E-B54F-921E833A8FF9}" dt="2019-10-01T19:44:44.016" v="3024" actId="207"/>
          <ac:spMkLst>
            <pc:docMk/>
            <pc:sldMk cId="1247445157" sldId="265"/>
            <ac:spMk id="33" creationId="{2A1ECE07-B895-4C23-9BD2-45119E677B55}"/>
          </ac:spMkLst>
        </pc:spChg>
        <pc:spChg chg="mod">
          <ac:chgData name="Ken Merrihew" userId="bcb7a1e886d99f07" providerId="LiveId" clId="{F07837CC-B5D1-474E-B54F-921E833A8FF9}" dt="2019-10-01T16:45:22.631" v="2791" actId="1076"/>
          <ac:spMkLst>
            <pc:docMk/>
            <pc:sldMk cId="1247445157" sldId="265"/>
            <ac:spMk id="35" creationId="{264E3E06-BC7F-485F-8768-1639CE8666A5}"/>
          </ac:spMkLst>
        </pc:spChg>
        <pc:spChg chg="mod">
          <ac:chgData name="Ken Merrihew" userId="bcb7a1e886d99f07" providerId="LiveId" clId="{F07837CC-B5D1-474E-B54F-921E833A8FF9}" dt="2019-10-01T19:43:50.249" v="3015" actId="207"/>
          <ac:spMkLst>
            <pc:docMk/>
            <pc:sldMk cId="1247445157" sldId="265"/>
            <ac:spMk id="37" creationId="{15C30559-6F72-45AE-9AF0-AF09381636B9}"/>
          </ac:spMkLst>
        </pc:spChg>
        <pc:spChg chg="mod">
          <ac:chgData name="Ken Merrihew" userId="bcb7a1e886d99f07" providerId="LiveId" clId="{F07837CC-B5D1-474E-B54F-921E833A8FF9}" dt="2019-10-01T19:41:22.295" v="3002" actId="207"/>
          <ac:spMkLst>
            <pc:docMk/>
            <pc:sldMk cId="1247445157" sldId="265"/>
            <ac:spMk id="39" creationId="{2BAC20C7-128A-4FD2-B991-F2AF639C0585}"/>
          </ac:spMkLst>
        </pc:spChg>
      </pc:sldChg>
      <pc:sldChg chg="modTransition">
        <pc:chgData name="Ken Merrihew" userId="bcb7a1e886d99f07" providerId="LiveId" clId="{F07837CC-B5D1-474E-B54F-921E833A8FF9}" dt="2019-09-30T20:36:34.252" v="2735"/>
        <pc:sldMkLst>
          <pc:docMk/>
          <pc:sldMk cId="2714071150" sldId="266"/>
        </pc:sldMkLst>
      </pc:sldChg>
      <pc:sldChg chg="addSp modSp modTransition modAnim">
        <pc:chgData name="Ken Merrihew" userId="bcb7a1e886d99f07" providerId="LiveId" clId="{F07837CC-B5D1-474E-B54F-921E833A8FF9}" dt="2019-10-02T17:12:53.014" v="3317" actId="167"/>
        <pc:sldMkLst>
          <pc:docMk/>
          <pc:sldMk cId="770668352" sldId="267"/>
        </pc:sldMkLst>
        <pc:spChg chg="mod">
          <ac:chgData name="Ken Merrihew" userId="bcb7a1e886d99f07" providerId="LiveId" clId="{F07837CC-B5D1-474E-B54F-921E833A8FF9}" dt="2019-10-02T17:11:21.892" v="3260"/>
          <ac:spMkLst>
            <pc:docMk/>
            <pc:sldMk cId="770668352" sldId="267"/>
            <ac:spMk id="5" creationId="{D5E5E87D-61C7-4DD1-909B-F22F707B89CF}"/>
          </ac:spMkLst>
        </pc:spChg>
        <pc:spChg chg="add mod">
          <ac:chgData name="Ken Merrihew" userId="bcb7a1e886d99f07" providerId="LiveId" clId="{F07837CC-B5D1-474E-B54F-921E833A8FF9}" dt="2019-10-02T17:11:49.832" v="3304" actId="1035"/>
          <ac:spMkLst>
            <pc:docMk/>
            <pc:sldMk cId="770668352" sldId="267"/>
            <ac:spMk id="6" creationId="{6635419E-15F1-4472-9859-F4484D9DF67A}"/>
          </ac:spMkLst>
        </pc:spChg>
        <pc:spChg chg="add mod ord">
          <ac:chgData name="Ken Merrihew" userId="bcb7a1e886d99f07" providerId="LiveId" clId="{F07837CC-B5D1-474E-B54F-921E833A8FF9}" dt="2019-10-02T17:12:53.014" v="3317" actId="167"/>
          <ac:spMkLst>
            <pc:docMk/>
            <pc:sldMk cId="770668352" sldId="267"/>
            <ac:spMk id="7" creationId="{3E2D8AC4-E67E-4D54-842F-39BB419CD276}"/>
          </ac:spMkLst>
        </pc:spChg>
      </pc:sldChg>
      <pc:sldChg chg="modTransition">
        <pc:chgData name="Ken Merrihew" userId="bcb7a1e886d99f07" providerId="LiveId" clId="{F07837CC-B5D1-474E-B54F-921E833A8FF9}" dt="2019-09-30T20:36:34.252" v="2735"/>
        <pc:sldMkLst>
          <pc:docMk/>
          <pc:sldMk cId="2556048028" sldId="268"/>
        </pc:sldMkLst>
      </pc:sldChg>
      <pc:sldChg chg="modSp modTransition modAnim">
        <pc:chgData name="Ken Merrihew" userId="bcb7a1e886d99f07" providerId="LiveId" clId="{F07837CC-B5D1-474E-B54F-921E833A8FF9}" dt="2019-10-02T21:47:46.117" v="3339" actId="403"/>
        <pc:sldMkLst>
          <pc:docMk/>
          <pc:sldMk cId="3171783062" sldId="269"/>
        </pc:sldMkLst>
        <pc:spChg chg="mod">
          <ac:chgData name="Ken Merrihew" userId="bcb7a1e886d99f07" providerId="LiveId" clId="{F07837CC-B5D1-474E-B54F-921E833A8FF9}" dt="2019-10-02T21:47:46.117" v="3339" actId="403"/>
          <ac:spMkLst>
            <pc:docMk/>
            <pc:sldMk cId="3171783062" sldId="269"/>
            <ac:spMk id="5" creationId="{D5E5E87D-61C7-4DD1-909B-F22F707B89CF}"/>
          </ac:spMkLst>
        </pc:spChg>
      </pc:sldChg>
      <pc:sldChg chg="modTransition">
        <pc:chgData name="Ken Merrihew" userId="bcb7a1e886d99f07" providerId="LiveId" clId="{F07837CC-B5D1-474E-B54F-921E833A8FF9}" dt="2019-09-30T20:36:34.252" v="2735"/>
        <pc:sldMkLst>
          <pc:docMk/>
          <pc:sldMk cId="3568651642" sldId="270"/>
        </pc:sldMkLst>
      </pc:sldChg>
      <pc:sldChg chg="modSp modTransition modAnim">
        <pc:chgData name="Ken Merrihew" userId="bcb7a1e886d99f07" providerId="LiveId" clId="{F07837CC-B5D1-474E-B54F-921E833A8FF9}" dt="2019-10-02T18:57:02.566" v="3331"/>
        <pc:sldMkLst>
          <pc:docMk/>
          <pc:sldMk cId="2689478639" sldId="271"/>
        </pc:sldMkLst>
        <pc:spChg chg="mod">
          <ac:chgData name="Ken Merrihew" userId="bcb7a1e886d99f07" providerId="LiveId" clId="{F07837CC-B5D1-474E-B54F-921E833A8FF9}" dt="2019-10-01T18:07:07.475" v="2806" actId="1035"/>
          <ac:spMkLst>
            <pc:docMk/>
            <pc:sldMk cId="2689478639" sldId="271"/>
            <ac:spMk id="11" creationId="{D93DA5B3-8B21-4CA2-8F20-3A882DA101DB}"/>
          </ac:spMkLst>
        </pc:spChg>
        <pc:spChg chg="mod">
          <ac:chgData name="Ken Merrihew" userId="bcb7a1e886d99f07" providerId="LiveId" clId="{F07837CC-B5D1-474E-B54F-921E833A8FF9}" dt="2019-10-01T18:07:07.475" v="2806" actId="1035"/>
          <ac:spMkLst>
            <pc:docMk/>
            <pc:sldMk cId="2689478639" sldId="271"/>
            <ac:spMk id="12" creationId="{62F0C9C3-D612-437F-B5E8-AD44B0D05F94}"/>
          </ac:spMkLst>
        </pc:spChg>
        <pc:spChg chg="mod">
          <ac:chgData name="Ken Merrihew" userId="bcb7a1e886d99f07" providerId="LiveId" clId="{F07837CC-B5D1-474E-B54F-921E833A8FF9}" dt="2019-10-01T18:07:07.475" v="2806" actId="1035"/>
          <ac:spMkLst>
            <pc:docMk/>
            <pc:sldMk cId="2689478639" sldId="271"/>
            <ac:spMk id="13" creationId="{3976DF27-F2B1-4AA6-9882-E987292316A1}"/>
          </ac:spMkLst>
        </pc:spChg>
        <pc:spChg chg="mod">
          <ac:chgData name="Ken Merrihew" userId="bcb7a1e886d99f07" providerId="LiveId" clId="{F07837CC-B5D1-474E-B54F-921E833A8FF9}" dt="2019-10-01T18:07:07.475" v="2806" actId="1035"/>
          <ac:spMkLst>
            <pc:docMk/>
            <pc:sldMk cId="2689478639" sldId="271"/>
            <ac:spMk id="14" creationId="{C1E9251C-201C-4FAB-89B2-5BED30DE5DC7}"/>
          </ac:spMkLst>
        </pc:spChg>
        <pc:spChg chg="mod">
          <ac:chgData name="Ken Merrihew" userId="bcb7a1e886d99f07" providerId="LiveId" clId="{F07837CC-B5D1-474E-B54F-921E833A8FF9}" dt="2019-10-01T18:07:14.140" v="2817" actId="1036"/>
          <ac:spMkLst>
            <pc:docMk/>
            <pc:sldMk cId="2689478639" sldId="271"/>
            <ac:spMk id="19" creationId="{67EBB316-DF24-434B-8B52-C029308D4B69}"/>
          </ac:spMkLst>
        </pc:spChg>
        <pc:spChg chg="mod">
          <ac:chgData name="Ken Merrihew" userId="bcb7a1e886d99f07" providerId="LiveId" clId="{F07837CC-B5D1-474E-B54F-921E833A8FF9}" dt="2019-10-02T16:37:01.817" v="3189" actId="1036"/>
          <ac:spMkLst>
            <pc:docMk/>
            <pc:sldMk cId="2689478639" sldId="271"/>
            <ac:spMk id="20" creationId="{56953736-7FE8-460A-B766-66524DF90860}"/>
          </ac:spMkLst>
        </pc:spChg>
        <pc:spChg chg="mod">
          <ac:chgData name="Ken Merrihew" userId="bcb7a1e886d99f07" providerId="LiveId" clId="{F07837CC-B5D1-474E-B54F-921E833A8FF9}" dt="2019-10-02T16:37:12.095" v="3206" actId="20577"/>
          <ac:spMkLst>
            <pc:docMk/>
            <pc:sldMk cId="2689478639" sldId="271"/>
            <ac:spMk id="21" creationId="{93AC72F8-39D0-48FB-944E-A24FD76FEB32}"/>
          </ac:spMkLst>
        </pc:spChg>
        <pc:spChg chg="mod">
          <ac:chgData name="Ken Merrihew" userId="bcb7a1e886d99f07" providerId="LiveId" clId="{F07837CC-B5D1-474E-B54F-921E833A8FF9}" dt="2019-10-01T18:07:07.475" v="2806" actId="1035"/>
          <ac:spMkLst>
            <pc:docMk/>
            <pc:sldMk cId="2689478639" sldId="271"/>
            <ac:spMk id="22" creationId="{5E2521DF-5645-4F92-8923-4062F2CF3CF6}"/>
          </ac:spMkLst>
        </pc:spChg>
      </pc:sldChg>
      <pc:sldChg chg="modTransition">
        <pc:chgData name="Ken Merrihew" userId="bcb7a1e886d99f07" providerId="LiveId" clId="{F07837CC-B5D1-474E-B54F-921E833A8FF9}" dt="2019-09-30T20:36:34.252" v="2735"/>
        <pc:sldMkLst>
          <pc:docMk/>
          <pc:sldMk cId="3860630316" sldId="272"/>
        </pc:sldMkLst>
      </pc:sldChg>
      <pc:sldChg chg="addSp delSp modSp ord modTransition delAnim modAnim">
        <pc:chgData name="Ken Merrihew" userId="bcb7a1e886d99f07" providerId="LiveId" clId="{F07837CC-B5D1-474E-B54F-921E833A8FF9}" dt="2019-10-02T22:37:08.888" v="3493" actId="14861"/>
        <pc:sldMkLst>
          <pc:docMk/>
          <pc:sldMk cId="2203822184" sldId="273"/>
        </pc:sldMkLst>
        <pc:spChg chg="del mod">
          <ac:chgData name="Ken Merrihew" userId="bcb7a1e886d99f07" providerId="LiveId" clId="{F07837CC-B5D1-474E-B54F-921E833A8FF9}" dt="2019-10-02T17:12:19.908" v="3308" actId="478"/>
          <ac:spMkLst>
            <pc:docMk/>
            <pc:sldMk cId="2203822184" sldId="273"/>
            <ac:spMk id="3" creationId="{8961EC13-722D-49BC-ADD8-7072E78EB74C}"/>
          </ac:spMkLst>
        </pc:spChg>
        <pc:spChg chg="del">
          <ac:chgData name="Ken Merrihew" userId="bcb7a1e886d99f07" providerId="LiveId" clId="{F07837CC-B5D1-474E-B54F-921E833A8FF9}" dt="2019-10-02T17:12:21.158" v="3309" actId="478"/>
          <ac:spMkLst>
            <pc:docMk/>
            <pc:sldMk cId="2203822184" sldId="273"/>
            <ac:spMk id="5" creationId="{D5E5E87D-61C7-4DD1-909B-F22F707B89CF}"/>
          </ac:spMkLst>
        </pc:spChg>
        <pc:spChg chg="add mod">
          <ac:chgData name="Ken Merrihew" userId="bcb7a1e886d99f07" providerId="LiveId" clId="{F07837CC-B5D1-474E-B54F-921E833A8FF9}" dt="2019-10-02T22:22:52.598" v="3368" actId="164"/>
          <ac:spMkLst>
            <pc:docMk/>
            <pc:sldMk cId="2203822184" sldId="273"/>
            <ac:spMk id="6" creationId="{9081A141-CAB1-463C-B5BA-BC33A57E4119}"/>
          </ac:spMkLst>
        </pc:spChg>
        <pc:spChg chg="add mod">
          <ac:chgData name="Ken Merrihew" userId="bcb7a1e886d99f07" providerId="LiveId" clId="{F07837CC-B5D1-474E-B54F-921E833A8FF9}" dt="2019-10-02T22:22:52.598" v="3368" actId="164"/>
          <ac:spMkLst>
            <pc:docMk/>
            <pc:sldMk cId="2203822184" sldId="273"/>
            <ac:spMk id="7" creationId="{EE39F12C-6D06-47B0-B0BD-CAF8471BD52F}"/>
          </ac:spMkLst>
        </pc:spChg>
        <pc:spChg chg="add mod">
          <ac:chgData name="Ken Merrihew" userId="bcb7a1e886d99f07" providerId="LiveId" clId="{F07837CC-B5D1-474E-B54F-921E833A8FF9}" dt="2019-10-02T22:22:52.598" v="3368" actId="164"/>
          <ac:spMkLst>
            <pc:docMk/>
            <pc:sldMk cId="2203822184" sldId="273"/>
            <ac:spMk id="8" creationId="{FD498276-B13C-4084-8E3E-1962E29D1EC2}"/>
          </ac:spMkLst>
        </pc:spChg>
        <pc:spChg chg="add del mod">
          <ac:chgData name="Ken Merrihew" userId="bcb7a1e886d99f07" providerId="LiveId" clId="{F07837CC-B5D1-474E-B54F-921E833A8FF9}" dt="2019-10-02T22:23:49.149" v="3387" actId="478"/>
          <ac:spMkLst>
            <pc:docMk/>
            <pc:sldMk cId="2203822184" sldId="273"/>
            <ac:spMk id="12" creationId="{E8FCEC73-0D43-4D3A-8F6B-6DE25747B411}"/>
          </ac:spMkLst>
        </pc:spChg>
        <pc:spChg chg="add mod">
          <ac:chgData name="Ken Merrihew" userId="bcb7a1e886d99f07" providerId="LiveId" clId="{F07837CC-B5D1-474E-B54F-921E833A8FF9}" dt="2019-10-02T22:37:08.888" v="3493" actId="14861"/>
          <ac:spMkLst>
            <pc:docMk/>
            <pc:sldMk cId="2203822184" sldId="273"/>
            <ac:spMk id="13" creationId="{A1240446-693B-41A3-BE8F-32A1D8BF34D0}"/>
          </ac:spMkLst>
        </pc:spChg>
        <pc:spChg chg="add mod">
          <ac:chgData name="Ken Merrihew" userId="bcb7a1e886d99f07" providerId="LiveId" clId="{F07837CC-B5D1-474E-B54F-921E833A8FF9}" dt="2019-10-02T22:26:14.858" v="3416" actId="164"/>
          <ac:spMkLst>
            <pc:docMk/>
            <pc:sldMk cId="2203822184" sldId="273"/>
            <ac:spMk id="14" creationId="{0A411CA8-14B5-4C9A-B93A-C4374644C2F4}"/>
          </ac:spMkLst>
        </pc:spChg>
        <pc:grpChg chg="add mod">
          <ac:chgData name="Ken Merrihew" userId="bcb7a1e886d99f07" providerId="LiveId" clId="{F07837CC-B5D1-474E-B54F-921E833A8FF9}" dt="2019-10-02T22:26:51.832" v="3422" actId="164"/>
          <ac:grpSpMkLst>
            <pc:docMk/>
            <pc:sldMk cId="2203822184" sldId="273"/>
            <ac:grpSpMk id="9" creationId="{0F9E0140-A2F0-42FE-A7B2-E63BDD5FF9E2}"/>
          </ac:grpSpMkLst>
        </pc:grpChg>
        <pc:grpChg chg="add mod">
          <ac:chgData name="Ken Merrihew" userId="bcb7a1e886d99f07" providerId="LiveId" clId="{F07837CC-B5D1-474E-B54F-921E833A8FF9}" dt="2019-10-02T22:26:51.832" v="3422" actId="164"/>
          <ac:grpSpMkLst>
            <pc:docMk/>
            <pc:sldMk cId="2203822184" sldId="273"/>
            <ac:grpSpMk id="15" creationId="{714D79DE-DAC5-4A52-A7AB-641D7582EA73}"/>
          </ac:grpSpMkLst>
        </pc:grpChg>
        <pc:grpChg chg="add mod">
          <ac:chgData name="Ken Merrihew" userId="bcb7a1e886d99f07" providerId="LiveId" clId="{F07837CC-B5D1-474E-B54F-921E833A8FF9}" dt="2019-10-02T22:26:53.950" v="3423" actId="688"/>
          <ac:grpSpMkLst>
            <pc:docMk/>
            <pc:sldMk cId="2203822184" sldId="273"/>
            <ac:grpSpMk id="16" creationId="{80CA47D7-23B3-49EB-9149-B56557A3EE6D}"/>
          </ac:grpSpMkLst>
        </pc:grpChg>
        <pc:picChg chg="add mod modCrop">
          <ac:chgData name="Ken Merrihew" userId="bcb7a1e886d99f07" providerId="LiveId" clId="{F07837CC-B5D1-474E-B54F-921E833A8FF9}" dt="2019-10-02T22:26:51.832" v="3422" actId="164"/>
          <ac:picMkLst>
            <pc:docMk/>
            <pc:sldMk cId="2203822184" sldId="273"/>
            <ac:picMk id="11" creationId="{A23B11CA-D199-462E-887D-8B0E24CC31A9}"/>
          </ac:picMkLst>
        </pc:picChg>
      </pc:sldChg>
      <pc:sldChg chg="ord modTransition">
        <pc:chgData name="Ken Merrihew" userId="bcb7a1e886d99f07" providerId="LiveId" clId="{F07837CC-B5D1-474E-B54F-921E833A8FF9}" dt="2019-09-30T20:36:34.252" v="2735"/>
        <pc:sldMkLst>
          <pc:docMk/>
          <pc:sldMk cId="131065175" sldId="274"/>
        </pc:sldMkLst>
      </pc:sldChg>
      <pc:sldChg chg="addSp delSp modSp modTransition delAnim modAnim">
        <pc:chgData name="Ken Merrihew" userId="bcb7a1e886d99f07" providerId="LiveId" clId="{F07837CC-B5D1-474E-B54F-921E833A8FF9}" dt="2019-09-30T20:51:45.295" v="2785"/>
        <pc:sldMkLst>
          <pc:docMk/>
          <pc:sldMk cId="262968339" sldId="275"/>
        </pc:sldMkLst>
        <pc:spChg chg="mod">
          <ac:chgData name="Ken Merrihew" userId="bcb7a1e886d99f07" providerId="LiveId" clId="{F07837CC-B5D1-474E-B54F-921E833A8FF9}" dt="2019-09-30T20:51:28.235" v="2783"/>
          <ac:spMkLst>
            <pc:docMk/>
            <pc:sldMk cId="262968339" sldId="275"/>
            <ac:spMk id="5" creationId="{D5E5E87D-61C7-4DD1-909B-F22F707B89CF}"/>
          </ac:spMkLst>
        </pc:spChg>
        <pc:spChg chg="mod">
          <ac:chgData name="Ken Merrihew" userId="bcb7a1e886d99f07" providerId="LiveId" clId="{F07837CC-B5D1-474E-B54F-921E833A8FF9}" dt="2019-09-30T20:42:51.097" v="2760" actId="688"/>
          <ac:spMkLst>
            <pc:docMk/>
            <pc:sldMk cId="262968339" sldId="275"/>
            <ac:spMk id="29" creationId="{65865835-4789-40D0-AD0F-4C871E7BFBE2}"/>
          </ac:spMkLst>
        </pc:spChg>
        <pc:spChg chg="mod">
          <ac:chgData name="Ken Merrihew" userId="bcb7a1e886d99f07" providerId="LiveId" clId="{F07837CC-B5D1-474E-B54F-921E833A8FF9}" dt="2019-09-30T20:42:42.800" v="2759" actId="688"/>
          <ac:spMkLst>
            <pc:docMk/>
            <pc:sldMk cId="262968339" sldId="275"/>
            <ac:spMk id="31" creationId="{9673913F-ABE7-4331-934B-9CAFB4D1EB7F}"/>
          </ac:spMkLst>
        </pc:spChg>
        <pc:grpChg chg="del">
          <ac:chgData name="Ken Merrihew" userId="bcb7a1e886d99f07" providerId="LiveId" clId="{F07837CC-B5D1-474E-B54F-921E833A8FF9}" dt="2019-09-30T20:50:20.215" v="2764" actId="478"/>
          <ac:grpSpMkLst>
            <pc:docMk/>
            <pc:sldMk cId="262968339" sldId="275"/>
            <ac:grpSpMk id="32" creationId="{3B623B05-C628-4E4E-A551-DCF5B67A7CA5}"/>
          </ac:grpSpMkLst>
        </pc:grpChg>
        <pc:picChg chg="add mod">
          <ac:chgData name="Ken Merrihew" userId="bcb7a1e886d99f07" providerId="LiveId" clId="{F07837CC-B5D1-474E-B54F-921E833A8FF9}" dt="2019-09-30T20:51:22.703" v="2782" actId="167"/>
          <ac:picMkLst>
            <pc:docMk/>
            <pc:sldMk cId="262968339" sldId="275"/>
            <ac:picMk id="1026" creationId="{1D6A3E93-B8E8-4795-B0D1-AACEF491DAAD}"/>
          </ac:picMkLst>
        </pc:picChg>
      </pc:sldChg>
      <pc:sldChg chg="ord modTransition">
        <pc:chgData name="Ken Merrihew" userId="bcb7a1e886d99f07" providerId="LiveId" clId="{F07837CC-B5D1-474E-B54F-921E833A8FF9}" dt="2019-09-30T20:52:00.927" v="2787"/>
        <pc:sldMkLst>
          <pc:docMk/>
          <pc:sldMk cId="2312925566" sldId="276"/>
        </pc:sldMkLst>
      </pc:sldChg>
      <pc:sldChg chg="delSp modSp add ord modTransition delAnim">
        <pc:chgData name="Ken Merrihew" userId="bcb7a1e886d99f07" providerId="LiveId" clId="{F07837CC-B5D1-474E-B54F-921E833A8FF9}" dt="2019-10-01T18:39:07.156" v="2912" actId="20577"/>
        <pc:sldMkLst>
          <pc:docMk/>
          <pc:sldMk cId="3087263776" sldId="277"/>
        </pc:sldMkLst>
        <pc:spChg chg="mod">
          <ac:chgData name="Ken Merrihew" userId="bcb7a1e886d99f07" providerId="LiveId" clId="{F07837CC-B5D1-474E-B54F-921E833A8FF9}" dt="2019-10-01T18:39:07.156" v="2912" actId="20577"/>
          <ac:spMkLst>
            <pc:docMk/>
            <pc:sldMk cId="3087263776" sldId="277"/>
            <ac:spMk id="7" creationId="{3AFC4F34-9F16-441C-B21F-A6E3C6FDA41D}"/>
          </ac:spMkLst>
        </pc:spChg>
        <pc:spChg chg="del">
          <ac:chgData name="Ken Merrihew" userId="bcb7a1e886d99f07" providerId="LiveId" clId="{F07837CC-B5D1-474E-B54F-921E833A8FF9}" dt="2019-10-01T18:38:23.145" v="2904" actId="478"/>
          <ac:spMkLst>
            <pc:docMk/>
            <pc:sldMk cId="3087263776" sldId="277"/>
            <ac:spMk id="8" creationId="{4DFF5713-4F68-483A-AC7B-7D373AD6A5A7}"/>
          </ac:spMkLst>
        </pc:spChg>
      </pc:sldChg>
      <pc:sldChg chg="add del">
        <pc:chgData name="Ken Merrihew" userId="bcb7a1e886d99f07" providerId="LiveId" clId="{F07837CC-B5D1-474E-B54F-921E833A8FF9}" dt="2019-09-30T20:50:14.744" v="2762"/>
        <pc:sldMkLst>
          <pc:docMk/>
          <pc:sldMk cId="616166497" sldId="278"/>
        </pc:sldMkLst>
      </pc:sldChg>
      <pc:sldChg chg="add">
        <pc:chgData name="Ken Merrihew" userId="bcb7a1e886d99f07" providerId="LiveId" clId="{F07837CC-B5D1-474E-B54F-921E833A8FF9}" dt="2019-09-30T20:50:17.637" v="2763"/>
        <pc:sldMkLst>
          <pc:docMk/>
          <pc:sldMk cId="4220692258" sldId="278"/>
        </pc:sldMkLst>
      </pc:sldChg>
      <pc:sldChg chg="add">
        <pc:chgData name="Ken Merrihew" userId="bcb7a1e886d99f07" providerId="LiveId" clId="{F07837CC-B5D1-474E-B54F-921E833A8FF9}" dt="2019-09-30T20:51:58.792" v="2786"/>
        <pc:sldMkLst>
          <pc:docMk/>
          <pc:sldMk cId="3289474810" sldId="279"/>
        </pc:sldMkLst>
      </pc:sldChg>
      <pc:sldChg chg="add modAnim">
        <pc:chgData name="Ken Merrihew" userId="bcb7a1e886d99f07" providerId="LiveId" clId="{F07837CC-B5D1-474E-B54F-921E833A8FF9}" dt="2019-10-02T23:00:45.144" v="3549"/>
        <pc:sldMkLst>
          <pc:docMk/>
          <pc:sldMk cId="30084891" sldId="280"/>
        </pc:sldMkLst>
      </pc:sldChg>
      <pc:sldChg chg="add">
        <pc:chgData name="Ken Merrihew" userId="bcb7a1e886d99f07" providerId="LiveId" clId="{F07837CC-B5D1-474E-B54F-921E833A8FF9}" dt="2019-10-01T19:28:57.438" v="2913"/>
        <pc:sldMkLst>
          <pc:docMk/>
          <pc:sldMk cId="1434327081" sldId="281"/>
        </pc:sldMkLst>
      </pc:sldChg>
      <pc:sldChg chg="addSp delSp modSp add delAnim modAnim">
        <pc:chgData name="Ken Merrihew" userId="bcb7a1e886d99f07" providerId="LiveId" clId="{F07837CC-B5D1-474E-B54F-921E833A8FF9}" dt="2019-10-02T23:03:29.319" v="3553"/>
        <pc:sldMkLst>
          <pc:docMk/>
          <pc:sldMk cId="2926202540" sldId="282"/>
        </pc:sldMkLst>
        <pc:spChg chg="del">
          <ac:chgData name="Ken Merrihew" userId="bcb7a1e886d99f07" providerId="LiveId" clId="{F07837CC-B5D1-474E-B54F-921E833A8FF9}" dt="2019-10-02T16:02:45.513" v="3050" actId="478"/>
          <ac:spMkLst>
            <pc:docMk/>
            <pc:sldMk cId="2926202540" sldId="282"/>
            <ac:spMk id="5" creationId="{D5E5E87D-61C7-4DD1-909B-F22F707B89CF}"/>
          </ac:spMkLst>
        </pc:spChg>
        <pc:picChg chg="add del mod">
          <ac:chgData name="Ken Merrihew" userId="bcb7a1e886d99f07" providerId="LiveId" clId="{F07837CC-B5D1-474E-B54F-921E833A8FF9}" dt="2019-10-02T16:12:46.596" v="3137" actId="478"/>
          <ac:picMkLst>
            <pc:docMk/>
            <pc:sldMk cId="2926202540" sldId="282"/>
            <ac:picMk id="6" creationId="{95762784-317D-49AD-B364-35C3D6919FE1}"/>
          </ac:picMkLst>
        </pc:picChg>
        <pc:picChg chg="add del mod">
          <ac:chgData name="Ken Merrihew" userId="bcb7a1e886d99f07" providerId="LiveId" clId="{F07837CC-B5D1-474E-B54F-921E833A8FF9}" dt="2019-10-02T16:08:14.987" v="3092" actId="478"/>
          <ac:picMkLst>
            <pc:docMk/>
            <pc:sldMk cId="2926202540" sldId="282"/>
            <ac:picMk id="2050" creationId="{7220D6B5-C90B-4F7C-8197-500579F30342}"/>
          </ac:picMkLst>
        </pc:picChg>
        <pc:picChg chg="add mod">
          <ac:chgData name="Ken Merrihew" userId="bcb7a1e886d99f07" providerId="LiveId" clId="{F07837CC-B5D1-474E-B54F-921E833A8FF9}" dt="2019-10-02T16:15:48.835" v="3150" actId="1076"/>
          <ac:picMkLst>
            <pc:docMk/>
            <pc:sldMk cId="2926202540" sldId="282"/>
            <ac:picMk id="2052" creationId="{B0BC1BEA-4644-4491-A9D3-D2505960B2CF}"/>
          </ac:picMkLst>
        </pc:picChg>
        <pc:picChg chg="add mod">
          <ac:chgData name="Ken Merrihew" userId="bcb7a1e886d99f07" providerId="LiveId" clId="{F07837CC-B5D1-474E-B54F-921E833A8FF9}" dt="2019-10-02T16:16:15.961" v="3151" actId="167"/>
          <ac:picMkLst>
            <pc:docMk/>
            <pc:sldMk cId="2926202540" sldId="282"/>
            <ac:picMk id="2054" creationId="{8A654657-65FA-481F-B9AB-A5EC88C02221}"/>
          </ac:picMkLst>
        </pc:picChg>
      </pc:sldChg>
      <pc:sldChg chg="add del setBg">
        <pc:chgData name="Ken Merrihew" userId="bcb7a1e886d99f07" providerId="LiveId" clId="{F07837CC-B5D1-474E-B54F-921E833A8FF9}" dt="2019-10-02T17:12:30.055" v="3311"/>
        <pc:sldMkLst>
          <pc:docMk/>
          <pc:sldMk cId="2037856399" sldId="283"/>
        </pc:sldMkLst>
      </pc:sldChg>
      <pc:sldChg chg="addSp delSp modSp add modAnim">
        <pc:chgData name="Ken Merrihew" userId="bcb7a1e886d99f07" providerId="LiveId" clId="{F07837CC-B5D1-474E-B54F-921E833A8FF9}" dt="2019-10-02T22:45:22.832" v="3548"/>
        <pc:sldMkLst>
          <pc:docMk/>
          <pc:sldMk cId="2771279382" sldId="283"/>
        </pc:sldMkLst>
        <pc:spChg chg="mod ord">
          <ac:chgData name="Ken Merrihew" userId="bcb7a1e886d99f07" providerId="LiveId" clId="{F07837CC-B5D1-474E-B54F-921E833A8FF9}" dt="2019-10-02T22:43:59.944" v="3534" actId="167"/>
          <ac:spMkLst>
            <pc:docMk/>
            <pc:sldMk cId="2771279382" sldId="283"/>
            <ac:spMk id="6" creationId="{9081A141-CAB1-463C-B5BA-BC33A57E4119}"/>
          </ac:spMkLst>
        </pc:spChg>
        <pc:spChg chg="add del mod">
          <ac:chgData name="Ken Merrihew" userId="bcb7a1e886d99f07" providerId="LiveId" clId="{F07837CC-B5D1-474E-B54F-921E833A8FF9}" dt="2019-10-02T22:31:34.991" v="3444" actId="478"/>
          <ac:spMkLst>
            <pc:docMk/>
            <pc:sldMk cId="2771279382" sldId="283"/>
            <ac:spMk id="10" creationId="{DA9C0BE2-D40E-4859-B6C8-D25950EB9101}"/>
          </ac:spMkLst>
        </pc:spChg>
        <pc:spChg chg="mod">
          <ac:chgData name="Ken Merrihew" userId="bcb7a1e886d99f07" providerId="LiveId" clId="{F07837CC-B5D1-474E-B54F-921E833A8FF9}" dt="2019-10-02T22:35:08.868" v="3491" actId="1076"/>
          <ac:spMkLst>
            <pc:docMk/>
            <pc:sldMk cId="2771279382" sldId="283"/>
            <ac:spMk id="14" creationId="{0A411CA8-14B5-4C9A-B93A-C4374644C2F4}"/>
          </ac:spMkLst>
        </pc:spChg>
        <pc:spChg chg="add mod">
          <ac:chgData name="Ken Merrihew" userId="bcb7a1e886d99f07" providerId="LiveId" clId="{F07837CC-B5D1-474E-B54F-921E833A8FF9}" dt="2019-10-02T22:43:40.125" v="3529" actId="164"/>
          <ac:spMkLst>
            <pc:docMk/>
            <pc:sldMk cId="2771279382" sldId="283"/>
            <ac:spMk id="18" creationId="{4DB36938-A401-4032-8DA1-A7D9559526D1}"/>
          </ac:spMkLst>
        </pc:spChg>
        <pc:spChg chg="add mod">
          <ac:chgData name="Ken Merrihew" userId="bcb7a1e886d99f07" providerId="LiveId" clId="{F07837CC-B5D1-474E-B54F-921E833A8FF9}" dt="2019-10-02T22:43:40.125" v="3529" actId="164"/>
          <ac:spMkLst>
            <pc:docMk/>
            <pc:sldMk cId="2771279382" sldId="283"/>
            <ac:spMk id="19" creationId="{1D47B870-D431-4EC4-90A8-42986D02B653}"/>
          </ac:spMkLst>
        </pc:spChg>
        <pc:spChg chg="add mod">
          <ac:chgData name="Ken Merrihew" userId="bcb7a1e886d99f07" providerId="LiveId" clId="{F07837CC-B5D1-474E-B54F-921E833A8FF9}" dt="2019-10-02T22:43:40.125" v="3529" actId="164"/>
          <ac:spMkLst>
            <pc:docMk/>
            <pc:sldMk cId="2771279382" sldId="283"/>
            <ac:spMk id="20" creationId="{2CF6C736-1668-4231-BD65-BE53A46F8264}"/>
          </ac:spMkLst>
        </pc:spChg>
        <pc:spChg chg="add mod">
          <ac:chgData name="Ken Merrihew" userId="bcb7a1e886d99f07" providerId="LiveId" clId="{F07837CC-B5D1-474E-B54F-921E833A8FF9}" dt="2019-10-02T22:43:40.125" v="3529" actId="164"/>
          <ac:spMkLst>
            <pc:docMk/>
            <pc:sldMk cId="2771279382" sldId="283"/>
            <ac:spMk id="21" creationId="{2195F334-5754-4A29-A4C7-929757884620}"/>
          </ac:spMkLst>
        </pc:spChg>
        <pc:spChg chg="add mod">
          <ac:chgData name="Ken Merrihew" userId="bcb7a1e886d99f07" providerId="LiveId" clId="{F07837CC-B5D1-474E-B54F-921E833A8FF9}" dt="2019-10-02T22:43:40.125" v="3529" actId="164"/>
          <ac:spMkLst>
            <pc:docMk/>
            <pc:sldMk cId="2771279382" sldId="283"/>
            <ac:spMk id="22" creationId="{C3487C38-0324-4213-A9A2-4D0409E1B440}"/>
          </ac:spMkLst>
        </pc:spChg>
        <pc:spChg chg="add mod">
          <ac:chgData name="Ken Merrihew" userId="bcb7a1e886d99f07" providerId="LiveId" clId="{F07837CC-B5D1-474E-B54F-921E833A8FF9}" dt="2019-10-02T22:43:40.125" v="3529" actId="164"/>
          <ac:spMkLst>
            <pc:docMk/>
            <pc:sldMk cId="2771279382" sldId="283"/>
            <ac:spMk id="23" creationId="{8639DCAB-D3E7-43CB-9A88-196BEB6567CF}"/>
          </ac:spMkLst>
        </pc:spChg>
        <pc:spChg chg="add mod">
          <ac:chgData name="Ken Merrihew" userId="bcb7a1e886d99f07" providerId="LiveId" clId="{F07837CC-B5D1-474E-B54F-921E833A8FF9}" dt="2019-10-02T22:43:40.125" v="3529" actId="164"/>
          <ac:spMkLst>
            <pc:docMk/>
            <pc:sldMk cId="2771279382" sldId="283"/>
            <ac:spMk id="24" creationId="{387928B2-2294-4B17-BF66-5095BEE0E7EC}"/>
          </ac:spMkLst>
        </pc:spChg>
        <pc:spChg chg="add mod">
          <ac:chgData name="Ken Merrihew" userId="bcb7a1e886d99f07" providerId="LiveId" clId="{F07837CC-B5D1-474E-B54F-921E833A8FF9}" dt="2019-10-02T22:43:40.125" v="3529" actId="164"/>
          <ac:spMkLst>
            <pc:docMk/>
            <pc:sldMk cId="2771279382" sldId="283"/>
            <ac:spMk id="25" creationId="{8F71D458-DE57-49E3-8632-916FDDE7E5EF}"/>
          </ac:spMkLst>
        </pc:spChg>
        <pc:spChg chg="add mod">
          <ac:chgData name="Ken Merrihew" userId="bcb7a1e886d99f07" providerId="LiveId" clId="{F07837CC-B5D1-474E-B54F-921E833A8FF9}" dt="2019-10-02T22:43:40.125" v="3529" actId="164"/>
          <ac:spMkLst>
            <pc:docMk/>
            <pc:sldMk cId="2771279382" sldId="283"/>
            <ac:spMk id="26" creationId="{82F9C336-31A2-42DE-B2E1-7A8F26647008}"/>
          </ac:spMkLst>
        </pc:spChg>
        <pc:spChg chg="add mod">
          <ac:chgData name="Ken Merrihew" userId="bcb7a1e886d99f07" providerId="LiveId" clId="{F07837CC-B5D1-474E-B54F-921E833A8FF9}" dt="2019-10-02T22:43:40.125" v="3529" actId="164"/>
          <ac:spMkLst>
            <pc:docMk/>
            <pc:sldMk cId="2771279382" sldId="283"/>
            <ac:spMk id="27" creationId="{7FB3B744-9165-4C75-9487-5799B5A591CF}"/>
          </ac:spMkLst>
        </pc:spChg>
        <pc:spChg chg="add mod">
          <ac:chgData name="Ken Merrihew" userId="bcb7a1e886d99f07" providerId="LiveId" clId="{F07837CC-B5D1-474E-B54F-921E833A8FF9}" dt="2019-10-02T22:45:09.892" v="3542" actId="164"/>
          <ac:spMkLst>
            <pc:docMk/>
            <pc:sldMk cId="2771279382" sldId="283"/>
            <ac:spMk id="29" creationId="{F06464A5-D302-46DE-A354-B97F8D685556}"/>
          </ac:spMkLst>
        </pc:spChg>
        <pc:spChg chg="add mod">
          <ac:chgData name="Ken Merrihew" userId="bcb7a1e886d99f07" providerId="LiveId" clId="{F07837CC-B5D1-474E-B54F-921E833A8FF9}" dt="2019-10-02T22:45:09.892" v="3542" actId="164"/>
          <ac:spMkLst>
            <pc:docMk/>
            <pc:sldMk cId="2771279382" sldId="283"/>
            <ac:spMk id="30" creationId="{F41DEED2-D446-405D-8C5B-65A8C21AD089}"/>
          </ac:spMkLst>
        </pc:spChg>
        <pc:grpChg chg="mod topLvl">
          <ac:chgData name="Ken Merrihew" userId="bcb7a1e886d99f07" providerId="LiveId" clId="{F07837CC-B5D1-474E-B54F-921E833A8FF9}" dt="2019-10-02T22:43:40.125" v="3529" actId="164"/>
          <ac:grpSpMkLst>
            <pc:docMk/>
            <pc:sldMk cId="2771279382" sldId="283"/>
            <ac:grpSpMk id="9" creationId="{0F9E0140-A2F0-42FE-A7B2-E63BDD5FF9E2}"/>
          </ac:grpSpMkLst>
        </pc:grpChg>
        <pc:grpChg chg="add mod">
          <ac:chgData name="Ken Merrihew" userId="bcb7a1e886d99f07" providerId="LiveId" clId="{F07837CC-B5D1-474E-B54F-921E833A8FF9}" dt="2019-10-02T22:33:11.229" v="3478" actId="1076"/>
          <ac:grpSpMkLst>
            <pc:docMk/>
            <pc:sldMk cId="2771279382" sldId="283"/>
            <ac:grpSpMk id="12" creationId="{E3CC9C0B-D180-48A6-913B-2BFD6D712F5B}"/>
          </ac:grpSpMkLst>
        </pc:grpChg>
        <pc:grpChg chg="mod ord topLvl">
          <ac:chgData name="Ken Merrihew" userId="bcb7a1e886d99f07" providerId="LiveId" clId="{F07837CC-B5D1-474E-B54F-921E833A8FF9}" dt="2019-10-02T22:36:58.645" v="3492" actId="14861"/>
          <ac:grpSpMkLst>
            <pc:docMk/>
            <pc:sldMk cId="2771279382" sldId="283"/>
            <ac:grpSpMk id="15" creationId="{714D79DE-DAC5-4A52-A7AB-641D7582EA73}"/>
          </ac:grpSpMkLst>
        </pc:grpChg>
        <pc:grpChg chg="del">
          <ac:chgData name="Ken Merrihew" userId="bcb7a1e886d99f07" providerId="LiveId" clId="{F07837CC-B5D1-474E-B54F-921E833A8FF9}" dt="2019-10-02T22:27:35.641" v="3427" actId="165"/>
          <ac:grpSpMkLst>
            <pc:docMk/>
            <pc:sldMk cId="2771279382" sldId="283"/>
            <ac:grpSpMk id="16" creationId="{80CA47D7-23B3-49EB-9149-B56557A3EE6D}"/>
          </ac:grpSpMkLst>
        </pc:grpChg>
        <pc:grpChg chg="add mod ord">
          <ac:chgData name="Ken Merrihew" userId="bcb7a1e886d99f07" providerId="LiveId" clId="{F07837CC-B5D1-474E-B54F-921E833A8FF9}" dt="2019-10-02T22:45:09.892" v="3542" actId="164"/>
          <ac:grpSpMkLst>
            <pc:docMk/>
            <pc:sldMk cId="2771279382" sldId="283"/>
            <ac:grpSpMk id="28" creationId="{C72D59A4-746C-4A7E-AB8F-E1987D218315}"/>
          </ac:grpSpMkLst>
        </pc:grpChg>
        <pc:grpChg chg="add mod ord">
          <ac:chgData name="Ken Merrihew" userId="bcb7a1e886d99f07" providerId="LiveId" clId="{F07837CC-B5D1-474E-B54F-921E833A8FF9}" dt="2019-10-02T22:45:12.199" v="3543" actId="167"/>
          <ac:grpSpMkLst>
            <pc:docMk/>
            <pc:sldMk cId="2771279382" sldId="283"/>
            <ac:grpSpMk id="31" creationId="{0B2B0A0E-6E45-4BD5-AB18-584467296353}"/>
          </ac:grpSpMkLst>
        </pc:grpChg>
        <pc:picChg chg="add mod modCrop">
          <ac:chgData name="Ken Merrihew" userId="bcb7a1e886d99f07" providerId="LiveId" clId="{F07837CC-B5D1-474E-B54F-921E833A8FF9}" dt="2019-10-02T22:32:53.187" v="3475" actId="164"/>
          <ac:picMkLst>
            <pc:docMk/>
            <pc:sldMk cId="2771279382" sldId="283"/>
            <ac:picMk id="5" creationId="{42EEDF72-88E6-4D69-96C7-2ED02B09DE9E}"/>
          </ac:picMkLst>
        </pc:picChg>
        <pc:picChg chg="del mod topLvl">
          <ac:chgData name="Ken Merrihew" userId="bcb7a1e886d99f07" providerId="LiveId" clId="{F07837CC-B5D1-474E-B54F-921E833A8FF9}" dt="2019-10-02T22:32:09.773" v="3463" actId="478"/>
          <ac:picMkLst>
            <pc:docMk/>
            <pc:sldMk cId="2771279382" sldId="283"/>
            <ac:picMk id="11" creationId="{A23B11CA-D199-462E-887D-8B0E24CC31A9}"/>
          </ac:picMkLst>
        </pc:picChg>
        <pc:picChg chg="add mod">
          <ac:chgData name="Ken Merrihew" userId="bcb7a1e886d99f07" providerId="LiveId" clId="{F07837CC-B5D1-474E-B54F-921E833A8FF9}" dt="2019-10-02T22:32:53.187" v="3475" actId="164"/>
          <ac:picMkLst>
            <pc:docMk/>
            <pc:sldMk cId="2771279382" sldId="283"/>
            <ac:picMk id="17" creationId="{3110DCB4-D8DD-4DB6-92BE-EDB1CC296CB2}"/>
          </ac:picMkLst>
        </pc:picChg>
      </pc:sldChg>
      <pc:sldMasterChg chg="modTransition modSldLayout">
        <pc:chgData name="Ken Merrihew" userId="bcb7a1e886d99f07" providerId="LiveId" clId="{F07837CC-B5D1-474E-B54F-921E833A8FF9}" dt="2019-09-30T20:36:34.252" v="2735"/>
        <pc:sldMasterMkLst>
          <pc:docMk/>
          <pc:sldMasterMk cId="4210070016" sldId="2147483660"/>
        </pc:sldMasterMkLst>
        <pc:sldLayoutChg chg="modTransition">
          <pc:chgData name="Ken Merrihew" userId="bcb7a1e886d99f07" providerId="LiveId" clId="{F07837CC-B5D1-474E-B54F-921E833A8FF9}" dt="2019-09-30T20:36:34.252" v="2735"/>
          <pc:sldLayoutMkLst>
            <pc:docMk/>
            <pc:sldMasterMk cId="4210070016" sldId="2147483660"/>
            <pc:sldLayoutMk cId="1430296861" sldId="2147483661"/>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960432901" sldId="2147483662"/>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1156394661" sldId="2147483663"/>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3847142519" sldId="2147483664"/>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1599096702" sldId="2147483665"/>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2049119794" sldId="2147483666"/>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2028854357" sldId="2147483667"/>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2906649418" sldId="2147483668"/>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2376104605" sldId="2147483669"/>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4087557333" sldId="2147483670"/>
          </pc:sldLayoutMkLst>
        </pc:sldLayoutChg>
        <pc:sldLayoutChg chg="modTransition">
          <pc:chgData name="Ken Merrihew" userId="bcb7a1e886d99f07" providerId="LiveId" clId="{F07837CC-B5D1-474E-B54F-921E833A8FF9}" dt="2019-09-30T20:36:34.252" v="2735"/>
          <pc:sldLayoutMkLst>
            <pc:docMk/>
            <pc:sldMasterMk cId="4210070016" sldId="2147483660"/>
            <pc:sldLayoutMk cId="162147660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10/4/2019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ipkitten.blogspot.com/2012_06_01_archiv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openclipart.org/detail/194577/tin-can-by-jhnri4-19457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en.wikipedia.org/wiki/$10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en.wikipedia.org/wiki/File:US_$20_Series_2006_Obverse.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1 . 1 - 2 1</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Predicted by Isaiah to Hezekiah in 2 Kings 20:16-18</a:t>
            </a:r>
            <a:endParaRPr lang="en-US" sz="4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34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27140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young men </a:t>
            </a:r>
            <a:r>
              <a:rPr lang="en-US" sz="3200"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yaleed</a:t>
            </a:r>
            <a:r>
              <a:rPr lang="en-US" sz="3200" dirty="0">
                <a:solidFill>
                  <a:schemeClr val="bg1"/>
                </a:solidFill>
                <a:effectLst>
                  <a:outerShdw blurRad="38100" dist="38100" dir="2700000" algn="tl">
                    <a:srgbClr val="000000">
                      <a:alpha val="43137"/>
                    </a:srgbClr>
                  </a:outerShdw>
                </a:effectLst>
              </a:rPr>
              <a:t> – </a:t>
            </a:r>
            <a:r>
              <a:rPr lang="en-US" sz="3200" i="1" dirty="0">
                <a:solidFill>
                  <a:schemeClr val="bg1"/>
                </a:solidFill>
                <a:effectLst>
                  <a:outerShdw blurRad="38100" dist="38100" dir="2700000" algn="tl">
                    <a:srgbClr val="000000">
                      <a:alpha val="43137"/>
                    </a:srgbClr>
                  </a:outerShdw>
                </a:effectLst>
              </a:rPr>
              <a:t>child, adolescent</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61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22652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E2D8AC4-E67E-4D54-842F-39BB419CD276}"/>
              </a:ext>
            </a:extLst>
          </p:cNvPr>
          <p:cNvSpPr/>
          <p:nvPr/>
        </p:nvSpPr>
        <p:spPr>
          <a:xfrm>
            <a:off x="6296026" y="2388932"/>
            <a:ext cx="1738774"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eunuchs</a:t>
            </a:r>
            <a:r>
              <a:rPr lang="en-US" sz="3200" dirty="0">
                <a:solidFill>
                  <a:schemeClr val="bg1"/>
                </a:solidFill>
                <a:effectLst>
                  <a:outerShdw blurRad="38100" dist="38100" dir="2700000" algn="tl">
                    <a:srgbClr val="000000">
                      <a:alpha val="43137"/>
                    </a:srgbClr>
                  </a:outerShdw>
                </a:effectLst>
              </a:rPr>
              <a:t> (v. 3)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sariys</a:t>
            </a:r>
            <a:r>
              <a:rPr lang="en-US" sz="3200" dirty="0">
                <a:solidFill>
                  <a:schemeClr val="bg1"/>
                </a:solidFill>
                <a:effectLst>
                  <a:outerShdw blurRad="38100" dist="38100" dir="2700000" algn="tl">
                    <a:srgbClr val="000000">
                      <a:alpha val="43137"/>
                    </a:srgbClr>
                  </a:outerShdw>
                </a:effectLst>
              </a:rPr>
              <a:t> </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635419E-15F1-4472-9859-F4484D9DF67A}"/>
              </a:ext>
            </a:extLst>
          </p:cNvPr>
          <p:cNvSpPr txBox="1"/>
          <p:nvPr/>
        </p:nvSpPr>
        <p:spPr>
          <a:xfrm>
            <a:off x="728662" y="1446261"/>
            <a:ext cx="7958133" cy="2062103"/>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Is. 39:7 ~ </a:t>
            </a:r>
            <a:r>
              <a:rPr lang="en-US" sz="3200" dirty="0">
                <a:solidFill>
                  <a:srgbClr val="FFFF00"/>
                </a:solidFill>
                <a:effectLst>
                  <a:outerShdw blurRad="38100" dist="38100" dir="2700000" algn="tl">
                    <a:srgbClr val="000000">
                      <a:alpha val="43137"/>
                    </a:srgbClr>
                  </a:outerShdw>
                </a:effectLst>
              </a:rPr>
              <a:t>And they shall take away </a:t>
            </a:r>
            <a:r>
              <a:rPr lang="en-US" sz="3200" i="1" dirty="0">
                <a:solidFill>
                  <a:srgbClr val="FFFF00"/>
                </a:solidFill>
                <a:effectLst>
                  <a:outerShdw blurRad="38100" dist="38100" dir="2700000" algn="tl">
                    <a:srgbClr val="000000">
                      <a:alpha val="43137"/>
                    </a:srgbClr>
                  </a:outerShdw>
                </a:effectLst>
              </a:rPr>
              <a:t>some</a:t>
            </a:r>
            <a:r>
              <a:rPr lang="en-US" sz="3200" dirty="0">
                <a:solidFill>
                  <a:srgbClr val="FFFF00"/>
                </a:solidFill>
                <a:effectLst>
                  <a:outerShdw blurRad="38100" dist="38100" dir="2700000" algn="tl">
                    <a:srgbClr val="000000">
                      <a:alpha val="43137"/>
                    </a:srgbClr>
                  </a:outerShdw>
                </a:effectLst>
              </a:rPr>
              <a:t> of your sons who will descend from you, whom you will beget; and they shall be eunuchs in the palace of the king of Babylon.</a:t>
            </a:r>
          </a:p>
        </p:txBody>
      </p:sp>
    </p:spTree>
    <p:extLst>
      <p:ext uri="{BB962C8B-B14F-4D97-AF65-F5344CB8AC3E}">
        <p14:creationId xmlns:p14="http://schemas.microsoft.com/office/powerpoint/2010/main" val="77066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4" name="Picture 6" descr="Related image">
            <a:extLst>
              <a:ext uri="{FF2B5EF4-FFF2-40B4-BE49-F238E27FC236}">
                <a16:creationId xmlns:a16="http://schemas.microsoft.com/office/drawing/2014/main" id="{8A654657-65FA-481F-B9AB-A5EC88C0222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375" b="96528" l="5508" r="56780">
                        <a14:foregroundMark x1="21610" y1="17361" x2="31780" y2="10069"/>
                        <a14:foregroundMark x1="31780" y1="10069" x2="36017" y2="12153"/>
                        <a14:foregroundMark x1="17373" y1="93750" x2="45763" y2="90625"/>
                        <a14:foregroundMark x1="40678" y1="96528" x2="47034" y2="95486"/>
                        <a14:foregroundMark x1="12288" y1="95139" x2="24576" y2="93056"/>
                        <a14:backgroundMark x1="55508" y1="96181" x2="59322" y2="96181"/>
                      </a14:backgroundRemoval>
                    </a14:imgEffect>
                  </a14:imgLayer>
                </a14:imgProps>
              </a:ext>
              <a:ext uri="{28A0092B-C50C-407E-A947-70E740481C1C}">
                <a14:useLocalDpi xmlns:a14="http://schemas.microsoft.com/office/drawing/2010/main" val="0"/>
              </a:ext>
            </a:extLst>
          </a:blip>
          <a:srcRect r="36845"/>
          <a:stretch/>
        </p:blipFill>
        <p:spPr bwMode="auto">
          <a:xfrm>
            <a:off x="2981305" y="1142002"/>
            <a:ext cx="2515021" cy="4859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pic>
        <p:nvPicPr>
          <p:cNvPr id="2052" name="Picture 4" descr="Image result for babylonian clipart">
            <a:extLst>
              <a:ext uri="{FF2B5EF4-FFF2-40B4-BE49-F238E27FC236}">
                <a16:creationId xmlns:a16="http://schemas.microsoft.com/office/drawing/2014/main" id="{B0BC1BEA-4644-4491-A9D3-D2505960B2C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44" b="97193" l="9753" r="89973">
                        <a14:foregroundMark x1="58516" y1="36842" x2="57280" y2="40117"/>
                        <a14:foregroundMark x1="63736" y1="25029" x2="67857" y2="32398"/>
                        <a14:foregroundMark x1="67857" y1="32398" x2="67582" y2="36140"/>
                        <a14:foregroundMark x1="50275" y1="10058" x2="56456" y2="5146"/>
                        <a14:foregroundMark x1="56456" y1="5146" x2="56731" y2="4678"/>
                        <a14:foregroundMark x1="44093" y1="29474" x2="45192" y2="33801"/>
                        <a14:foregroundMark x1="55082" y1="19766" x2="66209" y2="30292"/>
                        <a14:foregroundMark x1="66209" y1="30292" x2="66758" y2="37310"/>
                        <a14:foregroundMark x1="41071" y1="90877" x2="49725" y2="90994"/>
                        <a14:foregroundMark x1="49725" y1="90994" x2="57830" y2="89591"/>
                        <a14:foregroundMark x1="57830" y1="89591" x2="62225" y2="95439"/>
                        <a14:foregroundMark x1="62225" y1="95439" x2="60027" y2="96491"/>
                        <a14:foregroundMark x1="29258" y1="96842" x2="37500" y2="97193"/>
                        <a14:foregroundMark x1="37500" y1="97193" x2="43132" y2="92749"/>
                        <a14:foregroundMark x1="37225" y1="44678" x2="65659" y2="53567"/>
                        <a14:foregroundMark x1="65659" y1="53567" x2="69918" y2="54386"/>
                        <a14:foregroundMark x1="67308" y1="54971" x2="79258" y2="58012"/>
                        <a14:foregroundMark x1="78022" y1="57310" x2="86676" y2="60585"/>
                        <a14:foregroundMark x1="50137" y1="32515" x2="56731" y2="26082"/>
                        <a14:foregroundMark x1="87637" y1="61404" x2="87637" y2="61404"/>
                        <a14:foregroundMark x1="49863" y1="96959" x2="55907" y2="96491"/>
                        <a14:foregroundMark x1="19643" y1="20819" x2="19643" y2="20819"/>
                        <a14:foregroundMark x1="20055" y1="19532" x2="20330" y2="23041"/>
                        <a14:foregroundMark x1="19780" y1="30643" x2="18956" y2="46082"/>
                        <a14:foregroundMark x1="18956" y1="46082" x2="17720" y2="69006"/>
                        <a14:foregroundMark x1="17720" y1="69006" x2="16346" y2="96959"/>
                        <a14:foregroundMark x1="60714" y1="19532" x2="61538" y2="225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094641" y="1052513"/>
            <a:ext cx="4180219" cy="490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0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9" presetClass="exit" presetSubtype="10" fill="hold" nodeType="withEffect">
                                  <p:stCondLst>
                                    <p:cond delay="0"/>
                                  </p:stCondLst>
                                  <p:childTnLst>
                                    <p:anim calcmode="lin" valueType="num">
                                      <p:cBhvr>
                                        <p:cTn id="9" dur="2000"/>
                                        <p:tgtEl>
                                          <p:spTgt spid="2054"/>
                                        </p:tgtEl>
                                        <p:attrNameLst>
                                          <p:attrName>ppt_h</p:attrName>
                                        </p:attrNameLst>
                                      </p:cBhvr>
                                      <p:tavLst>
                                        <p:tav tm="0">
                                          <p:val>
                                            <p:strVal val="ppt_h"/>
                                          </p:val>
                                        </p:tav>
                                        <p:tav tm="100000">
                                          <p:val>
                                            <p:strVal val="ppt_h"/>
                                          </p:val>
                                        </p:tav>
                                      </p:tavLst>
                                    </p:anim>
                                    <p:anim calcmode="lin" valueType="num">
                                      <p:cBhvr>
                                        <p:cTn id="10" dur="2000"/>
                                        <p:tgtEl>
                                          <p:spTgt spid="20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 dur="1" fill="hold">
                                          <p:stCondLst>
                                            <p:cond delay="1999"/>
                                          </p:stCondLst>
                                        </p:cTn>
                                        <p:tgtEl>
                                          <p:spTgt spid="2054"/>
                                        </p:tgtEl>
                                        <p:attrNameLst>
                                          <p:attrName>style.visibility</p:attrName>
                                        </p:attrNameLst>
                                      </p:cBhvr>
                                      <p:to>
                                        <p:strVal val="hidden"/>
                                      </p:to>
                                    </p:set>
                                  </p:childTnLst>
                                </p:cTn>
                              </p:par>
                              <p:par>
                                <p:cTn id="12" presetID="19" presetClass="entr" presetSubtype="10" fill="hold" nodeType="withEffect">
                                  <p:stCondLst>
                                    <p:cond delay="100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2000" fill="hold"/>
                                        <p:tgtEl>
                                          <p:spTgt spid="2052"/>
                                        </p:tgtEl>
                                        <p:attrNameLst>
                                          <p:attrName>ppt_w</p:attrName>
                                        </p:attrNameLst>
                                      </p:cBhvr>
                                      <p:tavLst>
                                        <p:tav tm="0" fmla="#ppt_w*sin(2.5*pi*$)">
                                          <p:val>
                                            <p:fltVal val="0"/>
                                          </p:val>
                                        </p:tav>
                                        <p:tav tm="100000">
                                          <p:val>
                                            <p:fltVal val="1"/>
                                          </p:val>
                                        </p:tav>
                                      </p:tavLst>
                                    </p:anim>
                                    <p:anim calcmode="lin" valueType="num">
                                      <p:cBhvr>
                                        <p:cTn id="15"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25560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graphicFrame>
        <p:nvGraphicFramePr>
          <p:cNvPr id="6" name="Table 5">
            <a:extLst>
              <a:ext uri="{FF2B5EF4-FFF2-40B4-BE49-F238E27FC236}">
                <a16:creationId xmlns:a16="http://schemas.microsoft.com/office/drawing/2014/main" id="{FE4C17B7-E6E2-4958-92E9-D47EB54846D9}"/>
              </a:ext>
            </a:extLst>
          </p:cNvPr>
          <p:cNvGraphicFramePr>
            <a:graphicFrameLocks noGrp="1"/>
          </p:cNvGraphicFramePr>
          <p:nvPr>
            <p:extLst>
              <p:ext uri="{D42A27DB-BD31-4B8C-83A1-F6EECF244321}">
                <p14:modId xmlns:p14="http://schemas.microsoft.com/office/powerpoint/2010/main" val="3395309918"/>
              </p:ext>
            </p:extLst>
          </p:nvPr>
        </p:nvGraphicFramePr>
        <p:xfrm>
          <a:off x="457200" y="1219200"/>
          <a:ext cx="8229600" cy="4495800"/>
        </p:xfrm>
        <a:graphic>
          <a:graphicData uri="http://schemas.openxmlformats.org/drawingml/2006/table">
            <a:tbl>
              <a:tblPr firstRow="1" bandRow="1">
                <a:tableStyleId>{BC89EF96-8CEA-46FF-86C4-4CE0E7609802}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23950">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23950">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123950">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123950">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142E261D-21AE-4CA8-AAA7-EFA7543F7C09}"/>
              </a:ext>
            </a:extLst>
          </p:cNvPr>
          <p:cNvSpPr txBox="1"/>
          <p:nvPr/>
        </p:nvSpPr>
        <p:spPr>
          <a:xfrm>
            <a:off x="457200" y="1524000"/>
            <a:ext cx="2057400" cy="523220"/>
          </a:xfrm>
          <a:prstGeom prst="rect">
            <a:avLst/>
          </a:prstGeom>
          <a:noFill/>
        </p:spPr>
        <p:txBody>
          <a:bodyPr wrap="square" rtlCol="0">
            <a:spAutoFit/>
          </a:bodyPr>
          <a:lstStyle/>
          <a:p>
            <a:pPr algn="ctr"/>
            <a:r>
              <a:rPr lang="en-US" sz="2800" dirty="0">
                <a:solidFill>
                  <a:srgbClr val="FFFF00"/>
                </a:solidFill>
                <a:effectLst>
                  <a:outerShdw blurRad="101600" dist="76200" dir="1800000" algn="tl" rotWithShape="0">
                    <a:srgbClr val="602E04">
                      <a:alpha val="88000"/>
                    </a:srgbClr>
                  </a:outerShdw>
                </a:effectLst>
              </a:rPr>
              <a:t>Daniel</a:t>
            </a:r>
          </a:p>
        </p:txBody>
      </p:sp>
      <p:sp>
        <p:nvSpPr>
          <p:cNvPr id="8" name="TextBox 7">
            <a:extLst>
              <a:ext uri="{FF2B5EF4-FFF2-40B4-BE49-F238E27FC236}">
                <a16:creationId xmlns:a16="http://schemas.microsoft.com/office/drawing/2014/main" id="{FA8276AB-6CD5-4910-B383-827687A8323A}"/>
              </a:ext>
            </a:extLst>
          </p:cNvPr>
          <p:cNvSpPr txBox="1"/>
          <p:nvPr/>
        </p:nvSpPr>
        <p:spPr>
          <a:xfrm>
            <a:off x="457200" y="2681748"/>
            <a:ext cx="2057400" cy="523220"/>
          </a:xfrm>
          <a:prstGeom prst="rect">
            <a:avLst/>
          </a:prstGeom>
          <a:noFill/>
        </p:spPr>
        <p:txBody>
          <a:bodyPr wrap="square" rtlCol="0">
            <a:spAutoFit/>
          </a:bodyPr>
          <a:lstStyle/>
          <a:p>
            <a:pPr algn="ctr"/>
            <a:r>
              <a:rPr lang="en-US" sz="2800" dirty="0" err="1">
                <a:solidFill>
                  <a:srgbClr val="FFFF00"/>
                </a:solidFill>
                <a:effectLst>
                  <a:outerShdw blurRad="101600" dist="76200" dir="1800000" algn="tl" rotWithShape="0">
                    <a:srgbClr val="602E04">
                      <a:alpha val="88000"/>
                    </a:srgbClr>
                  </a:outerShdw>
                </a:effectLst>
              </a:rPr>
              <a:t>Hananiah</a:t>
            </a:r>
            <a:endParaRPr lang="en-US" sz="2800" dirty="0">
              <a:solidFill>
                <a:srgbClr val="FFFF00"/>
              </a:solidFill>
              <a:effectLst>
                <a:outerShdw blurRad="101600" dist="76200" dir="1800000" algn="tl" rotWithShape="0">
                  <a:srgbClr val="602E04">
                    <a:alpha val="88000"/>
                  </a:srgbClr>
                </a:outerShdw>
              </a:effectLst>
            </a:endParaRPr>
          </a:p>
        </p:txBody>
      </p:sp>
      <p:sp>
        <p:nvSpPr>
          <p:cNvPr id="9" name="TextBox 8">
            <a:extLst>
              <a:ext uri="{FF2B5EF4-FFF2-40B4-BE49-F238E27FC236}">
                <a16:creationId xmlns:a16="http://schemas.microsoft.com/office/drawing/2014/main" id="{F8C4DD35-5318-41EA-95D5-997676FC9FE2}"/>
              </a:ext>
            </a:extLst>
          </p:cNvPr>
          <p:cNvSpPr txBox="1"/>
          <p:nvPr/>
        </p:nvSpPr>
        <p:spPr>
          <a:xfrm>
            <a:off x="457200" y="3795252"/>
            <a:ext cx="2057400" cy="523220"/>
          </a:xfrm>
          <a:prstGeom prst="rect">
            <a:avLst/>
          </a:prstGeom>
          <a:noFill/>
        </p:spPr>
        <p:txBody>
          <a:bodyPr wrap="square" rtlCol="0">
            <a:spAutoFit/>
          </a:bodyPr>
          <a:lstStyle/>
          <a:p>
            <a:pPr algn="ctr"/>
            <a:r>
              <a:rPr lang="en-US" sz="2800" dirty="0" err="1">
                <a:solidFill>
                  <a:srgbClr val="FFFF00"/>
                </a:solidFill>
                <a:effectLst>
                  <a:outerShdw blurRad="101600" dist="76200" dir="1800000" algn="tl" rotWithShape="0">
                    <a:srgbClr val="602E04">
                      <a:alpha val="88000"/>
                    </a:srgbClr>
                  </a:outerShdw>
                </a:effectLst>
              </a:rPr>
              <a:t>Mishael</a:t>
            </a:r>
            <a:endParaRPr lang="en-US" sz="2800" dirty="0">
              <a:solidFill>
                <a:srgbClr val="FFFF00"/>
              </a:solidFill>
              <a:effectLst>
                <a:outerShdw blurRad="101600" dist="76200" dir="1800000" algn="tl" rotWithShape="0">
                  <a:srgbClr val="602E04">
                    <a:alpha val="88000"/>
                  </a:srgbClr>
                </a:outerShdw>
              </a:effectLst>
            </a:endParaRPr>
          </a:p>
        </p:txBody>
      </p:sp>
      <p:sp>
        <p:nvSpPr>
          <p:cNvPr id="10" name="TextBox 9">
            <a:extLst>
              <a:ext uri="{FF2B5EF4-FFF2-40B4-BE49-F238E27FC236}">
                <a16:creationId xmlns:a16="http://schemas.microsoft.com/office/drawing/2014/main" id="{11C0403F-1F48-45D0-A953-7AB86D210939}"/>
              </a:ext>
            </a:extLst>
          </p:cNvPr>
          <p:cNvSpPr txBox="1"/>
          <p:nvPr/>
        </p:nvSpPr>
        <p:spPr>
          <a:xfrm>
            <a:off x="457200" y="4948535"/>
            <a:ext cx="2057400" cy="523220"/>
          </a:xfrm>
          <a:prstGeom prst="rect">
            <a:avLst/>
          </a:prstGeom>
          <a:noFill/>
        </p:spPr>
        <p:txBody>
          <a:bodyPr wrap="square" rtlCol="0">
            <a:spAutoFit/>
          </a:bodyPr>
          <a:lstStyle/>
          <a:p>
            <a:pPr algn="ctr"/>
            <a:r>
              <a:rPr lang="en-US" sz="2800" dirty="0" err="1">
                <a:solidFill>
                  <a:srgbClr val="FFFF00"/>
                </a:solidFill>
                <a:effectLst>
                  <a:outerShdw blurRad="101600" dist="76200" dir="1800000" algn="tl" rotWithShape="0">
                    <a:srgbClr val="602E04">
                      <a:alpha val="88000"/>
                    </a:srgbClr>
                  </a:outerShdw>
                </a:effectLst>
              </a:rPr>
              <a:t>Azariah</a:t>
            </a:r>
            <a:endParaRPr lang="en-US" sz="2800" dirty="0">
              <a:solidFill>
                <a:srgbClr val="FFFF00"/>
              </a:solidFill>
              <a:effectLst>
                <a:outerShdw blurRad="101600" dist="76200" dir="1800000" algn="tl" rotWithShape="0">
                  <a:srgbClr val="602E04">
                    <a:alpha val="88000"/>
                  </a:srgbClr>
                </a:outerShdw>
              </a:effectLst>
            </a:endParaRPr>
          </a:p>
        </p:txBody>
      </p:sp>
      <p:sp>
        <p:nvSpPr>
          <p:cNvPr id="11" name="TextBox 10">
            <a:extLst>
              <a:ext uri="{FF2B5EF4-FFF2-40B4-BE49-F238E27FC236}">
                <a16:creationId xmlns:a16="http://schemas.microsoft.com/office/drawing/2014/main" id="{D93DA5B3-8B21-4CA2-8F20-3A882DA101DB}"/>
              </a:ext>
            </a:extLst>
          </p:cNvPr>
          <p:cNvSpPr txBox="1"/>
          <p:nvPr/>
        </p:nvSpPr>
        <p:spPr>
          <a:xfrm>
            <a:off x="2514600" y="1290170"/>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God is my judge</a:t>
            </a:r>
          </a:p>
        </p:txBody>
      </p:sp>
      <p:sp>
        <p:nvSpPr>
          <p:cNvPr id="12" name="TextBox 11">
            <a:extLst>
              <a:ext uri="{FF2B5EF4-FFF2-40B4-BE49-F238E27FC236}">
                <a16:creationId xmlns:a16="http://schemas.microsoft.com/office/drawing/2014/main" id="{62F0C9C3-D612-437F-B5E8-AD44B0D05F94}"/>
              </a:ext>
            </a:extLst>
          </p:cNvPr>
          <p:cNvSpPr txBox="1"/>
          <p:nvPr/>
        </p:nvSpPr>
        <p:spPr>
          <a:xfrm>
            <a:off x="2514600" y="2425625"/>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God has favored</a:t>
            </a:r>
          </a:p>
        </p:txBody>
      </p:sp>
      <p:sp>
        <p:nvSpPr>
          <p:cNvPr id="13" name="TextBox 12">
            <a:extLst>
              <a:ext uri="{FF2B5EF4-FFF2-40B4-BE49-F238E27FC236}">
                <a16:creationId xmlns:a16="http://schemas.microsoft.com/office/drawing/2014/main" id="{3976DF27-F2B1-4AA6-9882-E987292316A1}"/>
              </a:ext>
            </a:extLst>
          </p:cNvPr>
          <p:cNvSpPr txBox="1"/>
          <p:nvPr/>
        </p:nvSpPr>
        <p:spPr>
          <a:xfrm>
            <a:off x="2514600" y="3551417"/>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Who is like God?</a:t>
            </a:r>
          </a:p>
        </p:txBody>
      </p:sp>
      <p:sp>
        <p:nvSpPr>
          <p:cNvPr id="14" name="TextBox 13">
            <a:extLst>
              <a:ext uri="{FF2B5EF4-FFF2-40B4-BE49-F238E27FC236}">
                <a16:creationId xmlns:a16="http://schemas.microsoft.com/office/drawing/2014/main" id="{C1E9251C-201C-4FAB-89B2-5BED30DE5DC7}"/>
              </a:ext>
            </a:extLst>
          </p:cNvPr>
          <p:cNvSpPr txBox="1"/>
          <p:nvPr/>
        </p:nvSpPr>
        <p:spPr>
          <a:xfrm>
            <a:off x="2514600" y="4679669"/>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Yahweh has helped</a:t>
            </a:r>
          </a:p>
        </p:txBody>
      </p:sp>
      <p:sp>
        <p:nvSpPr>
          <p:cNvPr id="15" name="TextBox 14">
            <a:extLst>
              <a:ext uri="{FF2B5EF4-FFF2-40B4-BE49-F238E27FC236}">
                <a16:creationId xmlns:a16="http://schemas.microsoft.com/office/drawing/2014/main" id="{8FAF2864-21CF-437A-81DD-18037CE958CA}"/>
              </a:ext>
            </a:extLst>
          </p:cNvPr>
          <p:cNvSpPr txBox="1"/>
          <p:nvPr/>
        </p:nvSpPr>
        <p:spPr>
          <a:xfrm>
            <a:off x="4572000" y="1524000"/>
            <a:ext cx="2057400" cy="523220"/>
          </a:xfrm>
          <a:prstGeom prst="rect">
            <a:avLst/>
          </a:prstGeom>
          <a:noFill/>
        </p:spPr>
        <p:txBody>
          <a:bodyPr wrap="square" rtlCol="0">
            <a:spAutoFit/>
          </a:bodyPr>
          <a:lstStyle/>
          <a:p>
            <a:pPr algn="ctr"/>
            <a:r>
              <a:rPr lang="en-US" sz="2800" dirty="0">
                <a:solidFill>
                  <a:srgbClr val="FFFF00"/>
                </a:solidFill>
                <a:effectLst>
                  <a:outerShdw blurRad="101600" dist="76200" dir="1800000" algn="tl" rotWithShape="0">
                    <a:srgbClr val="602E04">
                      <a:alpha val="88000"/>
                    </a:srgbClr>
                  </a:outerShdw>
                </a:effectLst>
              </a:rPr>
              <a:t>Belteshazzar</a:t>
            </a:r>
          </a:p>
        </p:txBody>
      </p:sp>
      <p:sp>
        <p:nvSpPr>
          <p:cNvPr id="16" name="TextBox 15">
            <a:extLst>
              <a:ext uri="{FF2B5EF4-FFF2-40B4-BE49-F238E27FC236}">
                <a16:creationId xmlns:a16="http://schemas.microsoft.com/office/drawing/2014/main" id="{43F1A591-01AF-4043-B82D-E3AB27DA80EA}"/>
              </a:ext>
            </a:extLst>
          </p:cNvPr>
          <p:cNvSpPr txBox="1"/>
          <p:nvPr/>
        </p:nvSpPr>
        <p:spPr>
          <a:xfrm>
            <a:off x="4586748" y="2650247"/>
            <a:ext cx="2057400" cy="523220"/>
          </a:xfrm>
          <a:prstGeom prst="rect">
            <a:avLst/>
          </a:prstGeom>
          <a:noFill/>
        </p:spPr>
        <p:txBody>
          <a:bodyPr wrap="square" rtlCol="0">
            <a:spAutoFit/>
          </a:bodyPr>
          <a:lstStyle/>
          <a:p>
            <a:pPr algn="ctr"/>
            <a:r>
              <a:rPr lang="en-US" sz="2800" dirty="0">
                <a:solidFill>
                  <a:srgbClr val="FFFF00"/>
                </a:solidFill>
                <a:effectLst>
                  <a:outerShdw blurRad="101600" dist="76200" dir="1800000" algn="tl" rotWithShape="0">
                    <a:srgbClr val="602E04">
                      <a:alpha val="88000"/>
                    </a:srgbClr>
                  </a:outerShdw>
                </a:effectLst>
              </a:rPr>
              <a:t>Shadrach</a:t>
            </a:r>
          </a:p>
        </p:txBody>
      </p:sp>
      <p:sp>
        <p:nvSpPr>
          <p:cNvPr id="17" name="TextBox 16">
            <a:extLst>
              <a:ext uri="{FF2B5EF4-FFF2-40B4-BE49-F238E27FC236}">
                <a16:creationId xmlns:a16="http://schemas.microsoft.com/office/drawing/2014/main" id="{58ED3432-9655-420F-BA05-B09410E1FD80}"/>
              </a:ext>
            </a:extLst>
          </p:cNvPr>
          <p:cNvSpPr txBox="1"/>
          <p:nvPr/>
        </p:nvSpPr>
        <p:spPr>
          <a:xfrm>
            <a:off x="4572000" y="3773579"/>
            <a:ext cx="2057400" cy="523220"/>
          </a:xfrm>
          <a:prstGeom prst="rect">
            <a:avLst/>
          </a:prstGeom>
          <a:noFill/>
        </p:spPr>
        <p:txBody>
          <a:bodyPr wrap="square" rtlCol="0">
            <a:spAutoFit/>
          </a:bodyPr>
          <a:lstStyle/>
          <a:p>
            <a:pPr algn="ctr"/>
            <a:r>
              <a:rPr lang="en-US" sz="2800" dirty="0">
                <a:solidFill>
                  <a:srgbClr val="FFFF00"/>
                </a:solidFill>
                <a:effectLst>
                  <a:outerShdw blurRad="101600" dist="76200" dir="1800000" algn="tl" rotWithShape="0">
                    <a:srgbClr val="602E04">
                      <a:alpha val="88000"/>
                    </a:srgbClr>
                  </a:outerShdw>
                </a:effectLst>
              </a:rPr>
              <a:t>Meshach</a:t>
            </a:r>
          </a:p>
        </p:txBody>
      </p:sp>
      <p:sp>
        <p:nvSpPr>
          <p:cNvPr id="18" name="TextBox 17">
            <a:extLst>
              <a:ext uri="{FF2B5EF4-FFF2-40B4-BE49-F238E27FC236}">
                <a16:creationId xmlns:a16="http://schemas.microsoft.com/office/drawing/2014/main" id="{26EC9292-0FFA-4C32-AC38-C2F444D7F4B9}"/>
              </a:ext>
            </a:extLst>
          </p:cNvPr>
          <p:cNvSpPr txBox="1"/>
          <p:nvPr/>
        </p:nvSpPr>
        <p:spPr>
          <a:xfrm>
            <a:off x="4572000" y="4916579"/>
            <a:ext cx="2057400" cy="523220"/>
          </a:xfrm>
          <a:prstGeom prst="rect">
            <a:avLst/>
          </a:prstGeom>
          <a:noFill/>
        </p:spPr>
        <p:txBody>
          <a:bodyPr wrap="square" rtlCol="0">
            <a:spAutoFit/>
          </a:bodyPr>
          <a:lstStyle/>
          <a:p>
            <a:pPr algn="ctr"/>
            <a:r>
              <a:rPr lang="en-US" sz="2800" dirty="0">
                <a:solidFill>
                  <a:srgbClr val="FFFF00"/>
                </a:solidFill>
                <a:effectLst>
                  <a:outerShdw blurRad="101600" dist="76200" dir="1800000" algn="tl" rotWithShape="0">
                    <a:srgbClr val="602E04">
                      <a:alpha val="88000"/>
                    </a:srgbClr>
                  </a:outerShdw>
                </a:effectLst>
              </a:rPr>
              <a:t>Abed-</a:t>
            </a:r>
            <a:r>
              <a:rPr lang="en-US" sz="2800" dirty="0" err="1">
                <a:solidFill>
                  <a:srgbClr val="FFFF00"/>
                </a:solidFill>
                <a:effectLst>
                  <a:outerShdw blurRad="101600" dist="76200" dir="1800000" algn="tl" rotWithShape="0">
                    <a:srgbClr val="602E04">
                      <a:alpha val="88000"/>
                    </a:srgbClr>
                  </a:outerShdw>
                </a:effectLst>
              </a:rPr>
              <a:t>Nego</a:t>
            </a:r>
            <a:endParaRPr lang="en-US" sz="2800" dirty="0">
              <a:solidFill>
                <a:srgbClr val="FFFF00"/>
              </a:solidFill>
              <a:effectLst>
                <a:outerShdw blurRad="101600" dist="76200" dir="1800000" algn="tl" rotWithShape="0">
                  <a:srgbClr val="602E04">
                    <a:alpha val="88000"/>
                  </a:srgbClr>
                </a:outerShdw>
              </a:effectLst>
            </a:endParaRPr>
          </a:p>
        </p:txBody>
      </p:sp>
      <p:sp>
        <p:nvSpPr>
          <p:cNvPr id="19" name="TextBox 18">
            <a:extLst>
              <a:ext uri="{FF2B5EF4-FFF2-40B4-BE49-F238E27FC236}">
                <a16:creationId xmlns:a16="http://schemas.microsoft.com/office/drawing/2014/main" id="{67EBB316-DF24-434B-8B52-C029308D4B69}"/>
              </a:ext>
            </a:extLst>
          </p:cNvPr>
          <p:cNvSpPr txBox="1"/>
          <p:nvPr/>
        </p:nvSpPr>
        <p:spPr>
          <a:xfrm>
            <a:off x="6629400" y="1504955"/>
            <a:ext cx="2057400" cy="523220"/>
          </a:xfrm>
          <a:prstGeom prst="rect">
            <a:avLst/>
          </a:prstGeom>
          <a:noFill/>
        </p:spPr>
        <p:txBody>
          <a:bodyPr wrap="square" rtlCol="0">
            <a:spAutoFit/>
          </a:bodyPr>
          <a:lstStyle/>
          <a:p>
            <a:pPr algn="ctr"/>
            <a:r>
              <a:rPr lang="en-US" sz="2800" dirty="0" err="1">
                <a:solidFill>
                  <a:schemeClr val="bg1"/>
                </a:solidFill>
                <a:effectLst>
                  <a:outerShdw blurRad="101600" dist="76200" dir="1800000" algn="tl" rotWithShape="0">
                    <a:srgbClr val="602E04">
                      <a:alpha val="88000"/>
                    </a:srgbClr>
                  </a:outerShdw>
                </a:effectLst>
              </a:rPr>
              <a:t>Bel’s</a:t>
            </a:r>
            <a:r>
              <a:rPr lang="en-US" sz="2800" dirty="0">
                <a:solidFill>
                  <a:schemeClr val="bg1"/>
                </a:solidFill>
                <a:effectLst>
                  <a:outerShdw blurRad="101600" dist="76200" dir="1800000" algn="tl" rotWithShape="0">
                    <a:srgbClr val="602E04">
                      <a:alpha val="88000"/>
                    </a:srgbClr>
                  </a:outerShdw>
                </a:effectLst>
              </a:rPr>
              <a:t> Servant</a:t>
            </a:r>
          </a:p>
        </p:txBody>
      </p:sp>
      <p:sp>
        <p:nvSpPr>
          <p:cNvPr id="20" name="TextBox 19">
            <a:extLst>
              <a:ext uri="{FF2B5EF4-FFF2-40B4-BE49-F238E27FC236}">
                <a16:creationId xmlns:a16="http://schemas.microsoft.com/office/drawing/2014/main" id="{56953736-7FE8-460A-B766-66524DF90860}"/>
              </a:ext>
            </a:extLst>
          </p:cNvPr>
          <p:cNvSpPr txBox="1"/>
          <p:nvPr/>
        </p:nvSpPr>
        <p:spPr>
          <a:xfrm>
            <a:off x="6629400" y="2659453"/>
            <a:ext cx="2057400" cy="523220"/>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Royal scribe</a:t>
            </a:r>
          </a:p>
        </p:txBody>
      </p:sp>
      <p:sp>
        <p:nvSpPr>
          <p:cNvPr id="21" name="TextBox 20">
            <a:extLst>
              <a:ext uri="{FF2B5EF4-FFF2-40B4-BE49-F238E27FC236}">
                <a16:creationId xmlns:a16="http://schemas.microsoft.com/office/drawing/2014/main" id="{93AC72F8-39D0-48FB-944E-A24FD76FEB32}"/>
              </a:ext>
            </a:extLst>
          </p:cNvPr>
          <p:cNvSpPr txBox="1"/>
          <p:nvPr/>
        </p:nvSpPr>
        <p:spPr>
          <a:xfrm>
            <a:off x="6629400" y="3534209"/>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Guest of the king</a:t>
            </a:r>
          </a:p>
        </p:txBody>
      </p:sp>
      <p:sp>
        <p:nvSpPr>
          <p:cNvPr id="22" name="TextBox 21">
            <a:extLst>
              <a:ext uri="{FF2B5EF4-FFF2-40B4-BE49-F238E27FC236}">
                <a16:creationId xmlns:a16="http://schemas.microsoft.com/office/drawing/2014/main" id="{5E2521DF-5645-4F92-8923-4062F2CF3CF6}"/>
              </a:ext>
            </a:extLst>
          </p:cNvPr>
          <p:cNvSpPr txBox="1"/>
          <p:nvPr/>
        </p:nvSpPr>
        <p:spPr>
          <a:xfrm>
            <a:off x="6629400" y="4679669"/>
            <a:ext cx="2057400" cy="954107"/>
          </a:xfrm>
          <a:prstGeom prst="rect">
            <a:avLst/>
          </a:prstGeom>
          <a:noFill/>
        </p:spPr>
        <p:txBody>
          <a:bodyPr wrap="square" rtlCol="0">
            <a:spAutoFit/>
          </a:bodyPr>
          <a:lstStyle/>
          <a:p>
            <a:pPr algn="ctr"/>
            <a:r>
              <a:rPr lang="en-US" sz="2800" dirty="0">
                <a:solidFill>
                  <a:schemeClr val="bg1"/>
                </a:solidFill>
                <a:effectLst>
                  <a:outerShdw blurRad="101600" dist="76200" dir="1800000" algn="tl" rotWithShape="0">
                    <a:srgbClr val="602E04">
                      <a:alpha val="88000"/>
                    </a:srgbClr>
                  </a:outerShdw>
                </a:effectLst>
              </a:rPr>
              <a:t>Servant of Nebo</a:t>
            </a:r>
          </a:p>
        </p:txBody>
      </p:sp>
    </p:spTree>
    <p:extLst>
      <p:ext uri="{BB962C8B-B14F-4D97-AF65-F5344CB8AC3E}">
        <p14:creationId xmlns:p14="http://schemas.microsoft.com/office/powerpoint/2010/main" val="26894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38606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A57F0B-6E18-4A0B-97CF-51DED958B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4572">
            <a:off x="6387214" y="2055396"/>
            <a:ext cx="2322697" cy="3871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purposed</a:t>
            </a:r>
            <a:r>
              <a:rPr lang="en-US" sz="3200" dirty="0">
                <a:solidFill>
                  <a:schemeClr val="bg1"/>
                </a:solidFill>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sūm</a:t>
            </a:r>
            <a:r>
              <a:rPr lang="en-US" sz="3200" dirty="0">
                <a:solidFill>
                  <a:schemeClr val="bg1"/>
                </a:solidFill>
                <a:effectLst>
                  <a:outerShdw blurRad="38100" dist="38100" dir="2700000" algn="tl">
                    <a:srgbClr val="000000">
                      <a:alpha val="43137"/>
                    </a:srgbClr>
                  </a:outerShdw>
                </a:effectLst>
              </a:rPr>
              <a:t> – </a:t>
            </a:r>
            <a:r>
              <a:rPr lang="en-US" sz="3200" i="1" dirty="0">
                <a:solidFill>
                  <a:schemeClr val="bg1"/>
                </a:solidFill>
                <a:effectLst>
                  <a:outerShdw blurRad="38100" dist="38100" dir="2700000" algn="tl">
                    <a:srgbClr val="000000">
                      <a:alpha val="43137"/>
                    </a:srgbClr>
                  </a:outerShdw>
                </a:effectLst>
              </a:rPr>
              <a:t>to put</a:t>
            </a:r>
            <a:r>
              <a:rPr lang="en-US" sz="3200" dirty="0">
                <a:solidFill>
                  <a:schemeClr val="bg1"/>
                </a:solidFill>
                <a:effectLst>
                  <a:outerShdw blurRad="38100" dist="38100" dir="2700000" algn="tl">
                    <a:srgbClr val="000000">
                      <a:alpha val="43137"/>
                    </a:srgbClr>
                  </a:outerShdw>
                </a:effectLst>
              </a:rPr>
              <a:t> or </a:t>
            </a:r>
            <a:r>
              <a:rPr lang="en-US" sz="3200" i="1" dirty="0">
                <a:solidFill>
                  <a:schemeClr val="bg1"/>
                </a:solidFill>
                <a:effectLst>
                  <a:outerShdw blurRad="38100" dist="38100" dir="2700000" algn="tl">
                    <a:srgbClr val="000000">
                      <a:alpha val="43137"/>
                    </a:srgbClr>
                  </a:outerShdw>
                </a:effectLst>
              </a:rPr>
              <a:t>to ordain</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7D6859DE-4F02-469C-BA3D-AAA0255BD3D3}"/>
              </a:ext>
            </a:extLst>
          </p:cNvPr>
          <p:cNvSpPr txBox="1"/>
          <p:nvPr/>
        </p:nvSpPr>
        <p:spPr>
          <a:xfrm>
            <a:off x="457194" y="1446276"/>
            <a:ext cx="8229600"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Anonymous ~ </a:t>
            </a:r>
            <a:r>
              <a:rPr lang="en-US" sz="3200" dirty="0">
                <a:solidFill>
                  <a:schemeClr val="bg1"/>
                </a:solidFill>
                <a:effectLst>
                  <a:outerShdw blurRad="38100" dist="38100" dir="2700000" algn="tl">
                    <a:srgbClr val="000000">
                      <a:alpha val="43137"/>
                    </a:srgbClr>
                  </a:outerShdw>
                </a:effectLst>
              </a:rPr>
              <a:t>“Character is always lost when a high ideal is sacrificed on the altar of conformity and popularity.” </a:t>
            </a:r>
            <a:endParaRPr lang="en-US" sz="72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DB51E445-BCC9-4B50-A208-64FEF379C95D}"/>
              </a:ext>
            </a:extLst>
          </p:cNvPr>
          <p:cNvSpPr txBox="1"/>
          <p:nvPr/>
        </p:nvSpPr>
        <p:spPr>
          <a:xfrm>
            <a:off x="457188" y="2932192"/>
            <a:ext cx="6357950"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 C. Watts (b. 1957) ~ </a:t>
            </a:r>
            <a:r>
              <a:rPr lang="en-US" sz="3200" dirty="0">
                <a:solidFill>
                  <a:schemeClr val="bg1"/>
                </a:solidFill>
                <a:effectLst>
                  <a:outerShdw blurRad="38100" dist="38100" dir="2700000" algn="tl">
                    <a:srgbClr val="000000">
                      <a:alpha val="43137"/>
                    </a:srgbClr>
                  </a:outerShdw>
                </a:effectLst>
              </a:rPr>
              <a:t>“Character is doing the right thing when nobody’s looking. There are too many people who think that the only thing that’s right is to get by, and the only thing that's wrong is to get caught.” </a:t>
            </a:r>
          </a:p>
        </p:txBody>
      </p:sp>
    </p:spTree>
    <p:extLst>
      <p:ext uri="{BB962C8B-B14F-4D97-AF65-F5344CB8AC3E}">
        <p14:creationId xmlns:p14="http://schemas.microsoft.com/office/powerpoint/2010/main" val="317178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5566A0-F832-4ADB-8F2C-CB65107409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38441">
            <a:off x="2851109" y="1347175"/>
            <a:ext cx="5551533" cy="4163650"/>
          </a:xfrm>
          <a:prstGeom prst="rect">
            <a:avLst/>
          </a:prstGeom>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101600" dist="76200" dir="1800000" algn="tl" rotWithShape="0">
                    <a:srgbClr val="602E04">
                      <a:alpha val="88000"/>
                    </a:srgbClr>
                  </a:outerShdw>
                </a:effectLst>
              </a:rPr>
              <a:t>Great Wall of China</a:t>
            </a: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1200 miles long</a:t>
            </a:r>
          </a:p>
        </p:txBody>
      </p:sp>
      <p:sp>
        <p:nvSpPr>
          <p:cNvPr id="6" name="TextBox 5">
            <a:extLst>
              <a:ext uri="{FF2B5EF4-FFF2-40B4-BE49-F238E27FC236}">
                <a16:creationId xmlns:a16="http://schemas.microsoft.com/office/drawing/2014/main" id="{CCE26529-9C64-4509-AE9E-F9201856CA8B}"/>
              </a:ext>
            </a:extLst>
          </p:cNvPr>
          <p:cNvSpPr txBox="1"/>
          <p:nvPr/>
        </p:nvSpPr>
        <p:spPr>
          <a:xfrm>
            <a:off x="685793" y="2495959"/>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Completed 204 BC</a:t>
            </a:r>
          </a:p>
        </p:txBody>
      </p:sp>
      <p:sp>
        <p:nvSpPr>
          <p:cNvPr id="9" name="TextBox 8">
            <a:extLst>
              <a:ext uri="{FF2B5EF4-FFF2-40B4-BE49-F238E27FC236}">
                <a16:creationId xmlns:a16="http://schemas.microsoft.com/office/drawing/2014/main" id="{25737686-D3D8-4A6F-A49B-49E4B0C17766}"/>
              </a:ext>
            </a:extLst>
          </p:cNvPr>
          <p:cNvSpPr txBox="1"/>
          <p:nvPr/>
        </p:nvSpPr>
        <p:spPr>
          <a:xfrm>
            <a:off x="690552" y="3019840"/>
            <a:ext cx="8001000"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Invaded 3x in 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100 years by bribing the gatekeepers</a:t>
            </a:r>
          </a:p>
        </p:txBody>
      </p:sp>
      <p:sp>
        <p:nvSpPr>
          <p:cNvPr id="13" name="TextBox 12">
            <a:extLst>
              <a:ext uri="{FF2B5EF4-FFF2-40B4-BE49-F238E27FC236}">
                <a16:creationId xmlns:a16="http://schemas.microsoft.com/office/drawing/2014/main" id="{7CE861FD-42EC-4000-B056-BE6400DE2842}"/>
              </a:ext>
            </a:extLst>
          </p:cNvPr>
          <p:cNvSpPr txBox="1"/>
          <p:nvPr/>
        </p:nvSpPr>
        <p:spPr>
          <a:xfrm>
            <a:off x="658000" y="6627000"/>
            <a:ext cx="8128000" cy="230832"/>
          </a:xfrm>
          <a:prstGeom prst="rect">
            <a:avLst/>
          </a:prstGeom>
          <a:noFill/>
        </p:spPr>
        <p:txBody>
          <a:bodyPr wrap="square" rtlCol="0">
            <a:spAutoFit/>
          </a:bodyPr>
          <a:lstStyle/>
          <a:p>
            <a:r>
              <a:rPr lang="en-US" sz="900">
                <a:hlinkClick r:id="rId4" tooltip="http://ipkitten.blogspot.com/2012_06_01_archive.html"/>
              </a:rPr>
              <a:t>This Photo</a:t>
            </a:r>
            <a:r>
              <a:rPr lang="en-US" sz="900"/>
              <a:t> by Unknown Author is licensed under </a:t>
            </a:r>
            <a:r>
              <a:rPr lang="en-US" sz="900">
                <a:hlinkClick r:id="rId5" tooltip="https://creativecommons.org/licenses/by/3.0/"/>
              </a:rPr>
              <a:t>CC BY</a:t>
            </a:r>
            <a:endParaRPr lang="en-US" sz="900"/>
          </a:p>
        </p:txBody>
      </p:sp>
      <p:sp>
        <p:nvSpPr>
          <p:cNvPr id="10" name="TextBox 9">
            <a:extLst>
              <a:ext uri="{FF2B5EF4-FFF2-40B4-BE49-F238E27FC236}">
                <a16:creationId xmlns:a16="http://schemas.microsoft.com/office/drawing/2014/main" id="{194A8E21-A07C-4F61-8284-2FD1C012CE5D}"/>
              </a:ext>
            </a:extLst>
          </p:cNvPr>
          <p:cNvSpPr txBox="1"/>
          <p:nvPr/>
        </p:nvSpPr>
        <p:spPr>
          <a:xfrm>
            <a:off x="690557" y="1976848"/>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15-30’ thick</a:t>
            </a: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6" presetClass="emph" presetSubtype="0" fill="hold" nodeType="withEffect">
                                  <p:stCondLst>
                                    <p:cond delay="0"/>
                                  </p:stCondLst>
                                  <p:childTnLst>
                                    <p:animScale>
                                      <p:cBhvr>
                                        <p:cTn id="18" dur="2000" fill="hold"/>
                                        <p:tgtEl>
                                          <p:spTgt spid="12"/>
                                        </p:tgtEl>
                                      </p:cBhvr>
                                      <p:by x="65000" y="65000"/>
                                    </p:animScale>
                                  </p:childTnLst>
                                </p:cTn>
                              </p:par>
                              <p:par>
                                <p:cTn id="19" presetID="42" presetClass="path" presetSubtype="0" fill="hold" nodeType="withEffect">
                                  <p:stCondLst>
                                    <p:cond delay="0"/>
                                  </p:stCondLst>
                                  <p:childTnLst>
                                    <p:animMotion origin="layout" path="M 2.22222E-6 0 L -0.06893 0.13889 " pathEditMode="relative" rAng="0" ptsTypes="AA">
                                      <p:cBhvr>
                                        <p:cTn id="20" dur="2000" fill="hold"/>
                                        <p:tgtEl>
                                          <p:spTgt spid="12"/>
                                        </p:tgtEl>
                                        <p:attrNameLst>
                                          <p:attrName>ppt_x</p:attrName>
                                          <p:attrName>ppt_y</p:attrName>
                                        </p:attrNameLst>
                                      </p:cBhvr>
                                      <p:rCtr x="-3455" y="6944"/>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3" presetClass="emph" presetSubtype="2" fill="hold" grpId="1" nodeType="withEffect">
                                  <p:stCondLst>
                                    <p:cond delay="0"/>
                                  </p:stCondLst>
                                  <p:childTnLst>
                                    <p:animClr clrSpc="rgb" dir="cw">
                                      <p:cBhvr override="childStyle">
                                        <p:cTn id="27" dur="500" fill="hold"/>
                                        <p:tgtEl>
                                          <p:spTgt spid="8"/>
                                        </p:tgtEl>
                                        <p:attrNameLst>
                                          <p:attrName>style.color</p:attrName>
                                        </p:attrNameLst>
                                      </p:cBhvr>
                                      <p:to>
                                        <a:schemeClr val="accent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3" presetClass="emph" presetSubtype="2" fill="hold" grpId="1" nodeType="withEffect">
                                  <p:stCondLst>
                                    <p:cond delay="0"/>
                                  </p:stCondLst>
                                  <p:childTnLst>
                                    <p:animClr clrSpc="rgb" dir="cw">
                                      <p:cBhvr override="childStyle">
                                        <p:cTn id="34" dur="500" fill="hold"/>
                                        <p:tgtEl>
                                          <p:spTgt spid="10"/>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3" presetClass="emph" presetSubtype="2" fill="hold" grpId="1" nodeType="withEffect">
                                  <p:stCondLst>
                                    <p:cond delay="0"/>
                                  </p:stCondLst>
                                  <p:childTnLst>
                                    <p:animClr clrSpc="rgb" dir="cw">
                                      <p:cBhvr override="childStyle">
                                        <p:cTn id="4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6" grpId="0"/>
      <p:bldP spid="6" grpId="1"/>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35686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6A3E93-B8E8-4795-B0D1-AACEF491D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9490">
            <a:off x="5363922" y="944074"/>
            <a:ext cx="2872268" cy="4684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5386388"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Henry Ward Beecher 1837-1887) ~ </a:t>
            </a:r>
            <a:r>
              <a:rPr lang="en-US" sz="3200" dirty="0">
                <a:solidFill>
                  <a:schemeClr val="bg1"/>
                </a:solidFill>
                <a:effectLst>
                  <a:outerShdw blurRad="38100" dist="38100" dir="2700000" algn="tl">
                    <a:srgbClr val="000000">
                      <a:alpha val="43137"/>
                    </a:srgbClr>
                  </a:outerShdw>
                </a:effectLst>
              </a:rPr>
              <a:t>“Expedients are for the hour, principles for the ages.”</a:t>
            </a:r>
          </a:p>
        </p:txBody>
      </p:sp>
    </p:spTree>
    <p:extLst>
      <p:ext uri="{BB962C8B-B14F-4D97-AF65-F5344CB8AC3E}">
        <p14:creationId xmlns:p14="http://schemas.microsoft.com/office/powerpoint/2010/main" val="26296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231292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rPr>
              <a:t>vegetables </a:t>
            </a:r>
            <a:r>
              <a:rPr lang="en-US" sz="3200" dirty="0">
                <a:solidFill>
                  <a:schemeClr val="bg1"/>
                </a:solidFill>
              </a:rPr>
              <a:t>~ KJV, </a:t>
            </a:r>
            <a:r>
              <a:rPr lang="en-US" sz="3200" dirty="0">
                <a:solidFill>
                  <a:srgbClr val="FFFF00"/>
                </a:solidFill>
              </a:rPr>
              <a:t>pulse </a:t>
            </a:r>
            <a:endParaRPr lang="en-US" sz="4800" dirty="0">
              <a:solidFill>
                <a:srgbClr val="FFFF00"/>
              </a:solidFill>
              <a:effectLst>
                <a:outerShdw blurRad="38100" dist="38100" dir="2700000" algn="tl">
                  <a:srgbClr val="000000">
                    <a:alpha val="43137"/>
                  </a:srgbClr>
                </a:outerShdw>
              </a:effectLst>
            </a:endParaRPr>
          </a:p>
        </p:txBody>
      </p:sp>
      <p:grpSp>
        <p:nvGrpSpPr>
          <p:cNvPr id="32" name="Group 31">
            <a:extLst>
              <a:ext uri="{FF2B5EF4-FFF2-40B4-BE49-F238E27FC236}">
                <a16:creationId xmlns:a16="http://schemas.microsoft.com/office/drawing/2014/main" id="{3B623B05-C628-4E4E-A551-DCF5B67A7CA5}"/>
              </a:ext>
            </a:extLst>
          </p:cNvPr>
          <p:cNvGrpSpPr/>
          <p:nvPr/>
        </p:nvGrpSpPr>
        <p:grpSpPr>
          <a:xfrm rot="21323782">
            <a:off x="3006563" y="1473447"/>
            <a:ext cx="3338964" cy="4684105"/>
            <a:chOff x="3327074" y="1086948"/>
            <a:chExt cx="3338964" cy="4684105"/>
          </a:xfrm>
        </p:grpSpPr>
        <p:pic>
          <p:nvPicPr>
            <p:cNvPr id="16" name="Picture 15" descr="A picture containing cup, indoor, sitting, white&#10;&#10;Description automatically generated">
              <a:extLst>
                <a:ext uri="{FF2B5EF4-FFF2-40B4-BE49-F238E27FC236}">
                  <a16:creationId xmlns:a16="http://schemas.microsoft.com/office/drawing/2014/main" id="{4D1B9335-F3FA-4B0D-80D9-446EBD4FDC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27074" y="1086948"/>
              <a:ext cx="3330355" cy="4684105"/>
            </a:xfrm>
            <a:prstGeom prst="rect">
              <a:avLst/>
            </a:prstGeom>
          </p:spPr>
        </p:pic>
        <p:sp>
          <p:nvSpPr>
            <p:cNvPr id="27" name="Freeform: Shape 26">
              <a:extLst>
                <a:ext uri="{FF2B5EF4-FFF2-40B4-BE49-F238E27FC236}">
                  <a16:creationId xmlns:a16="http://schemas.microsoft.com/office/drawing/2014/main" id="{58F10EBD-16D6-4F1E-8CB2-9F7421D557BB}"/>
                </a:ext>
              </a:extLst>
            </p:cNvPr>
            <p:cNvSpPr/>
            <p:nvPr/>
          </p:nvSpPr>
          <p:spPr>
            <a:xfrm>
              <a:off x="3337089" y="2205873"/>
              <a:ext cx="3310380" cy="2933308"/>
            </a:xfrm>
            <a:custGeom>
              <a:avLst/>
              <a:gdLst>
                <a:gd name="connsiteX0" fmla="*/ 0 w 3329234"/>
                <a:gd name="connsiteY0" fmla="*/ 0 h 2933308"/>
                <a:gd name="connsiteX1" fmla="*/ 17066 w 3329234"/>
                <a:gd name="connsiteY1" fmla="*/ 0 h 2933308"/>
                <a:gd name="connsiteX2" fmla="*/ 18018 w 3329234"/>
                <a:gd name="connsiteY2" fmla="*/ 5877 h 2933308"/>
                <a:gd name="connsiteX3" fmla="*/ 1673259 w 3329234"/>
                <a:gd name="connsiteY3" fmla="*/ 471341 h 2933308"/>
                <a:gd name="connsiteX4" fmla="*/ 3303287 w 3329234"/>
                <a:gd name="connsiteY4" fmla="*/ 57357 h 2933308"/>
                <a:gd name="connsiteX5" fmla="*/ 3327662 w 3329234"/>
                <a:gd name="connsiteY5" fmla="*/ 7588 h 2933308"/>
                <a:gd name="connsiteX6" fmla="*/ 3327662 w 3329234"/>
                <a:gd name="connsiteY6" fmla="*/ 2394408 h 2933308"/>
                <a:gd name="connsiteX7" fmla="*/ 3325924 w 3329234"/>
                <a:gd name="connsiteY7" fmla="*/ 2394408 h 2933308"/>
                <a:gd name="connsiteX8" fmla="*/ 3329234 w 3329234"/>
                <a:gd name="connsiteY8" fmla="*/ 2414833 h 2933308"/>
                <a:gd name="connsiteX9" fmla="*/ 1665403 w 3329234"/>
                <a:gd name="connsiteY9" fmla="*/ 2933308 h 2933308"/>
                <a:gd name="connsiteX10" fmla="*/ 1572 w 3329234"/>
                <a:gd name="connsiteY10" fmla="*/ 2414833 h 2933308"/>
                <a:gd name="connsiteX11" fmla="*/ 4882 w 3329234"/>
                <a:gd name="connsiteY11" fmla="*/ 2394408 h 2933308"/>
                <a:gd name="connsiteX12" fmla="*/ 0 w 3329234"/>
                <a:gd name="connsiteY12" fmla="*/ 2394408 h 293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9234" h="2933308">
                  <a:moveTo>
                    <a:pt x="0" y="0"/>
                  </a:moveTo>
                  <a:lnTo>
                    <a:pt x="17066" y="0"/>
                  </a:lnTo>
                  <a:lnTo>
                    <a:pt x="18018" y="5877"/>
                  </a:lnTo>
                  <a:cubicBezTo>
                    <a:pt x="103223" y="267322"/>
                    <a:pt x="811783" y="471341"/>
                    <a:pt x="1673259" y="471341"/>
                  </a:cubicBezTo>
                  <a:cubicBezTo>
                    <a:pt x="2477304" y="471341"/>
                    <a:pt x="3148141" y="293617"/>
                    <a:pt x="3303287" y="57357"/>
                  </a:cubicBezTo>
                  <a:lnTo>
                    <a:pt x="3327662" y="7588"/>
                  </a:lnTo>
                  <a:lnTo>
                    <a:pt x="3327662" y="2394408"/>
                  </a:lnTo>
                  <a:lnTo>
                    <a:pt x="3325924" y="2394408"/>
                  </a:lnTo>
                  <a:lnTo>
                    <a:pt x="3329234" y="2414833"/>
                  </a:lnTo>
                  <a:cubicBezTo>
                    <a:pt x="3329234" y="2701179"/>
                    <a:pt x="2584311" y="2933308"/>
                    <a:pt x="1665403" y="2933308"/>
                  </a:cubicBezTo>
                  <a:cubicBezTo>
                    <a:pt x="746495" y="2933308"/>
                    <a:pt x="1572" y="2701179"/>
                    <a:pt x="1572" y="2414833"/>
                  </a:cubicBezTo>
                  <a:lnTo>
                    <a:pt x="4882" y="2394408"/>
                  </a:lnTo>
                  <a:lnTo>
                    <a:pt x="0" y="2394408"/>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9E724D5-A052-406D-BBC6-5B5C7D5A5FFA}"/>
                </a:ext>
              </a:extLst>
            </p:cNvPr>
            <p:cNvSpPr txBox="1"/>
            <p:nvPr/>
          </p:nvSpPr>
          <p:spPr>
            <a:xfrm rot="20997932">
              <a:off x="3690327" y="3554959"/>
              <a:ext cx="1931655" cy="786129"/>
            </a:xfrm>
            <a:prstGeom prst="rect">
              <a:avLst/>
            </a:prstGeom>
            <a:noFill/>
          </p:spPr>
          <p:txBody>
            <a:bodyPr wrap="square" rtlCol="0">
              <a:prstTxWarp prst="textCanDown">
                <a:avLst>
                  <a:gd name="adj" fmla="val 23732"/>
                </a:avLst>
              </a:prstTxWarp>
              <a:spAutoFit/>
            </a:bodyPr>
            <a:lstStyle/>
            <a:p>
              <a:r>
                <a:rPr lang="en-US" sz="5400" dirty="0">
                  <a:solidFill>
                    <a:srgbClr val="FF0000"/>
                  </a:solidFill>
                  <a:latin typeface="Brush" panose="020B0500000000000000" pitchFamily="34" charset="0"/>
                </a:rPr>
                <a:t>Pulse</a:t>
              </a:r>
            </a:p>
          </p:txBody>
        </p:sp>
        <p:sp>
          <p:nvSpPr>
            <p:cNvPr id="29" name="TextBox 28">
              <a:extLst>
                <a:ext uri="{FF2B5EF4-FFF2-40B4-BE49-F238E27FC236}">
                  <a16:creationId xmlns:a16="http://schemas.microsoft.com/office/drawing/2014/main" id="{65865835-4789-40D0-AD0F-4C871E7BFBE2}"/>
                </a:ext>
              </a:extLst>
            </p:cNvPr>
            <p:cNvSpPr txBox="1"/>
            <p:nvPr/>
          </p:nvSpPr>
          <p:spPr>
            <a:xfrm rot="510789">
              <a:off x="3421931" y="2705493"/>
              <a:ext cx="1668543" cy="523220"/>
            </a:xfrm>
            <a:prstGeom prst="rect">
              <a:avLst/>
            </a:prstGeom>
            <a:noFill/>
          </p:spPr>
          <p:txBody>
            <a:bodyPr wrap="square" rtlCol="0">
              <a:prstTxWarp prst="textInflateBottom">
                <a:avLst/>
              </a:prstTxWarp>
              <a:spAutoFit/>
            </a:bodyPr>
            <a:lstStyle/>
            <a:p>
              <a:r>
                <a:rPr lang="en-US" sz="2000" b="1" dirty="0">
                  <a:solidFill>
                    <a:srgbClr val="FF0000"/>
                  </a:solidFill>
                </a:rPr>
                <a:t>Pure organic</a:t>
              </a:r>
            </a:p>
          </p:txBody>
        </p:sp>
        <p:sp>
          <p:nvSpPr>
            <p:cNvPr id="30" name="TextBox 29">
              <a:extLst>
                <a:ext uri="{FF2B5EF4-FFF2-40B4-BE49-F238E27FC236}">
                  <a16:creationId xmlns:a16="http://schemas.microsoft.com/office/drawing/2014/main" id="{B609A39C-6674-4B10-9F83-D7B0BE93137E}"/>
                </a:ext>
              </a:extLst>
            </p:cNvPr>
            <p:cNvSpPr txBox="1"/>
            <p:nvPr/>
          </p:nvSpPr>
          <p:spPr>
            <a:xfrm>
              <a:off x="3442355" y="3205113"/>
              <a:ext cx="1450156" cy="457215"/>
            </a:xfrm>
            <a:prstGeom prst="rect">
              <a:avLst/>
            </a:prstGeom>
            <a:noFill/>
          </p:spPr>
          <p:txBody>
            <a:bodyPr wrap="square" rtlCol="0">
              <a:prstTxWarp prst="textCanDown">
                <a:avLst/>
              </a:prstTxWarp>
              <a:spAutoFit/>
            </a:bodyPr>
            <a:lstStyle/>
            <a:p>
              <a:r>
                <a:rPr lang="en-US" sz="2000" b="1" i="1" dirty="0">
                  <a:solidFill>
                    <a:srgbClr val="FF0000"/>
                  </a:solidFill>
                </a:rPr>
                <a:t>Tofu</a:t>
              </a:r>
            </a:p>
          </p:txBody>
        </p:sp>
        <p:sp>
          <p:nvSpPr>
            <p:cNvPr id="31" name="TextBox 30">
              <a:extLst>
                <a:ext uri="{FF2B5EF4-FFF2-40B4-BE49-F238E27FC236}">
                  <a16:creationId xmlns:a16="http://schemas.microsoft.com/office/drawing/2014/main" id="{9673913F-ABE7-4331-934B-9CAFB4D1EB7F}"/>
                </a:ext>
              </a:extLst>
            </p:cNvPr>
            <p:cNvSpPr txBox="1"/>
            <p:nvPr/>
          </p:nvSpPr>
          <p:spPr>
            <a:xfrm rot="21110431">
              <a:off x="4374036" y="4138366"/>
              <a:ext cx="2158738" cy="909699"/>
            </a:xfrm>
            <a:prstGeom prst="rect">
              <a:avLst/>
            </a:prstGeom>
            <a:noFill/>
          </p:spPr>
          <p:txBody>
            <a:bodyPr wrap="square" rtlCol="0">
              <a:prstTxWarp prst="textCanDown">
                <a:avLst>
                  <a:gd name="adj" fmla="val 31002"/>
                </a:avLst>
              </a:prstTxWarp>
              <a:spAutoFit/>
            </a:bodyPr>
            <a:lstStyle/>
            <a:p>
              <a:pPr algn="ctr"/>
              <a:r>
                <a:rPr lang="en-US" sz="2000" b="1" i="1" dirty="0">
                  <a:solidFill>
                    <a:srgbClr val="FF0000"/>
                  </a:solidFill>
                </a:rPr>
                <a:t>  Infused with    </a:t>
              </a:r>
              <a:r>
                <a:rPr lang="en-US" sz="2000" b="1" i="1" dirty="0">
                  <a:solidFill>
                    <a:schemeClr val="accent6">
                      <a:lumMod val="20000"/>
                      <a:lumOff val="80000"/>
                    </a:schemeClr>
                  </a:solidFill>
                </a:rPr>
                <a:t>..</a:t>
              </a:r>
              <a:r>
                <a:rPr lang="en-US" sz="2000" b="1" i="1" dirty="0">
                  <a:solidFill>
                    <a:srgbClr val="FF0000"/>
                  </a:solidFill>
                </a:rPr>
                <a:t>Brussels Sprouts  </a:t>
              </a:r>
            </a:p>
          </p:txBody>
        </p:sp>
        <p:sp>
          <p:nvSpPr>
            <p:cNvPr id="33" name="TextBox 32">
              <a:extLst>
                <a:ext uri="{FF2B5EF4-FFF2-40B4-BE49-F238E27FC236}">
                  <a16:creationId xmlns:a16="http://schemas.microsoft.com/office/drawing/2014/main" id="{973B0387-BAC8-47FD-B4BB-3BC9B495765D}"/>
                </a:ext>
              </a:extLst>
            </p:cNvPr>
            <p:cNvSpPr txBox="1"/>
            <p:nvPr/>
          </p:nvSpPr>
          <p:spPr>
            <a:xfrm rot="21072356">
              <a:off x="5192926" y="2801666"/>
              <a:ext cx="1473112" cy="633373"/>
            </a:xfrm>
            <a:prstGeom prst="rect">
              <a:avLst/>
            </a:prstGeom>
            <a:noFill/>
          </p:spPr>
          <p:txBody>
            <a:bodyPr wrap="square" rtlCol="0">
              <a:prstTxWarp prst="textInflateBottom">
                <a:avLst/>
              </a:prstTxWarp>
              <a:spAutoFit/>
            </a:bodyPr>
            <a:lstStyle/>
            <a:p>
              <a:pPr algn="ctr"/>
              <a:r>
                <a:rPr lang="en-US" sz="2000" b="1" dirty="0"/>
                <a:t>Made </a:t>
              </a:r>
            </a:p>
            <a:p>
              <a:pPr algn="ctr"/>
              <a:r>
                <a:rPr lang="en-US" sz="2000" b="1" dirty="0"/>
                <a:t>with </a:t>
              </a:r>
            </a:p>
            <a:p>
              <a:pPr algn="ctr"/>
              <a:r>
                <a:rPr lang="en-US" sz="2000" b="1" dirty="0"/>
                <a:t>soy bean</a:t>
              </a:r>
            </a:p>
          </p:txBody>
        </p:sp>
      </p:grpSp>
    </p:spTree>
    <p:extLst>
      <p:ext uri="{BB962C8B-B14F-4D97-AF65-F5344CB8AC3E}">
        <p14:creationId xmlns:p14="http://schemas.microsoft.com/office/powerpoint/2010/main" val="42206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anim calcmode="lin" valueType="num">
                                      <p:cBhvr>
                                        <p:cTn id="13" dur="2000" fill="hold"/>
                                        <p:tgtEl>
                                          <p:spTgt spid="32"/>
                                        </p:tgtEl>
                                        <p:attrNameLst>
                                          <p:attrName>style.rotation</p:attrName>
                                        </p:attrNameLst>
                                      </p:cBhvr>
                                      <p:tavLst>
                                        <p:tav tm="0">
                                          <p:val>
                                            <p:fltVal val="720"/>
                                          </p:val>
                                        </p:tav>
                                        <p:tav tm="100000">
                                          <p:val>
                                            <p:fltVal val="0"/>
                                          </p:val>
                                        </p:tav>
                                      </p:tavLst>
                                    </p:anim>
                                    <p:anim calcmode="lin" valueType="num">
                                      <p:cBhvr>
                                        <p:cTn id="14" dur="2000" fill="hold"/>
                                        <p:tgtEl>
                                          <p:spTgt spid="32"/>
                                        </p:tgtEl>
                                        <p:attrNameLst>
                                          <p:attrName>ppt_h</p:attrName>
                                        </p:attrNameLst>
                                      </p:cBhvr>
                                      <p:tavLst>
                                        <p:tav tm="0">
                                          <p:val>
                                            <p:fltVal val="0"/>
                                          </p:val>
                                        </p:tav>
                                        <p:tav tm="100000">
                                          <p:val>
                                            <p:strVal val="#ppt_h"/>
                                          </p:val>
                                        </p:tav>
                                      </p:tavLst>
                                    </p:anim>
                                    <p:anim calcmode="lin" valueType="num">
                                      <p:cBhvr>
                                        <p:cTn id="15" dur="2000" fill="hold"/>
                                        <p:tgtEl>
                                          <p:spTgt spid="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32894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grpSp>
        <p:nvGrpSpPr>
          <p:cNvPr id="16" name="Group 15">
            <a:extLst>
              <a:ext uri="{FF2B5EF4-FFF2-40B4-BE49-F238E27FC236}">
                <a16:creationId xmlns:a16="http://schemas.microsoft.com/office/drawing/2014/main" id="{80CA47D7-23B3-49EB-9149-B56557A3EE6D}"/>
              </a:ext>
            </a:extLst>
          </p:cNvPr>
          <p:cNvGrpSpPr/>
          <p:nvPr/>
        </p:nvGrpSpPr>
        <p:grpSpPr>
          <a:xfrm rot="21377050">
            <a:off x="3139578" y="1748239"/>
            <a:ext cx="2733675" cy="3900488"/>
            <a:chOff x="3139578" y="1748239"/>
            <a:chExt cx="2733675" cy="3900488"/>
          </a:xfrm>
        </p:grpSpPr>
        <p:grpSp>
          <p:nvGrpSpPr>
            <p:cNvPr id="9" name="Group 8">
              <a:extLst>
                <a:ext uri="{FF2B5EF4-FFF2-40B4-BE49-F238E27FC236}">
                  <a16:creationId xmlns:a16="http://schemas.microsoft.com/office/drawing/2014/main" id="{0F9E0140-A2F0-42FE-A7B2-E63BDD5FF9E2}"/>
                </a:ext>
              </a:extLst>
            </p:cNvPr>
            <p:cNvGrpSpPr/>
            <p:nvPr/>
          </p:nvGrpSpPr>
          <p:grpSpPr>
            <a:xfrm>
              <a:off x="3139578" y="1748239"/>
              <a:ext cx="2733675" cy="3900488"/>
              <a:chOff x="3139578" y="1748239"/>
              <a:chExt cx="2733675" cy="3900488"/>
            </a:xfrm>
          </p:grpSpPr>
          <p:sp>
            <p:nvSpPr>
              <p:cNvPr id="6" name="Rectangle 5">
                <a:extLst>
                  <a:ext uri="{FF2B5EF4-FFF2-40B4-BE49-F238E27FC236}">
                    <a16:creationId xmlns:a16="http://schemas.microsoft.com/office/drawing/2014/main" id="{9081A141-CAB1-463C-B5BA-BC33A57E4119}"/>
                  </a:ext>
                </a:extLst>
              </p:cNvPr>
              <p:cNvSpPr/>
              <p:nvPr/>
            </p:nvSpPr>
            <p:spPr>
              <a:xfrm>
                <a:off x="3139578" y="1748239"/>
                <a:ext cx="2733675" cy="3900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39F12C-6D06-47B0-B0BD-CAF8471BD52F}"/>
                  </a:ext>
                </a:extLst>
              </p:cNvPr>
              <p:cNvSpPr txBox="1"/>
              <p:nvPr/>
            </p:nvSpPr>
            <p:spPr>
              <a:xfrm>
                <a:off x="3692028" y="1782553"/>
                <a:ext cx="1652588" cy="369332"/>
              </a:xfrm>
              <a:prstGeom prst="rect">
                <a:avLst/>
              </a:prstGeom>
              <a:noFill/>
            </p:spPr>
            <p:txBody>
              <a:bodyPr wrap="square" rtlCol="0">
                <a:spAutoFit/>
              </a:bodyPr>
              <a:lstStyle/>
              <a:p>
                <a:pPr algn="ctr"/>
                <a:r>
                  <a:rPr lang="en-US" b="1" dirty="0"/>
                  <a:t>Big test</a:t>
                </a:r>
              </a:p>
            </p:txBody>
          </p:sp>
          <p:sp>
            <p:nvSpPr>
              <p:cNvPr id="8" name="TextBox 7">
                <a:extLst>
                  <a:ext uri="{FF2B5EF4-FFF2-40B4-BE49-F238E27FC236}">
                    <a16:creationId xmlns:a16="http://schemas.microsoft.com/office/drawing/2014/main" id="{FD498276-B13C-4084-8E3E-1962E29D1EC2}"/>
                  </a:ext>
                </a:extLst>
              </p:cNvPr>
              <p:cNvSpPr txBox="1"/>
              <p:nvPr/>
            </p:nvSpPr>
            <p:spPr>
              <a:xfrm>
                <a:off x="3352800" y="2138249"/>
                <a:ext cx="2438400" cy="3416320"/>
              </a:xfrm>
              <a:prstGeom prst="rect">
                <a:avLst/>
              </a:prstGeom>
              <a:noFill/>
            </p:spPr>
            <p:txBody>
              <a:bodyPr wrap="square" rtlCol="0">
                <a:spAutoFit/>
              </a:bodyPr>
              <a:lstStyle/>
              <a:p>
                <a:r>
                  <a:rPr lang="en-US" dirty="0"/>
                  <a:t>Lorem ipsum dolor sit </a:t>
                </a:r>
                <a:r>
                  <a:rPr lang="en-US" dirty="0" err="1"/>
                  <a:t>amet</a:t>
                </a:r>
                <a:r>
                  <a:rPr lang="en-US" dirty="0"/>
                  <a:t>, </a:t>
                </a:r>
                <a:r>
                  <a:rPr lang="en-US" dirty="0" err="1"/>
                  <a:t>ut</a:t>
                </a:r>
                <a:r>
                  <a:rPr lang="en-US" dirty="0"/>
                  <a:t> qui </a:t>
                </a:r>
                <a:r>
                  <a:rPr lang="en-US" dirty="0" err="1"/>
                  <a:t>mucius</a:t>
                </a:r>
                <a:r>
                  <a:rPr lang="en-US" dirty="0"/>
                  <a:t> </a:t>
                </a:r>
                <a:r>
                  <a:rPr lang="en-US" dirty="0" err="1"/>
                  <a:t>feugiat</a:t>
                </a:r>
                <a:r>
                  <a:rPr lang="en-US" dirty="0"/>
                  <a:t>, </a:t>
                </a:r>
                <a:r>
                  <a:rPr lang="en-US" dirty="0" err="1"/>
                  <a:t>eum</a:t>
                </a:r>
                <a:r>
                  <a:rPr lang="en-US" dirty="0"/>
                  <a:t> no </a:t>
                </a:r>
                <a:r>
                  <a:rPr lang="en-US" dirty="0" err="1"/>
                  <a:t>inani</a:t>
                </a:r>
                <a:r>
                  <a:rPr lang="en-US" dirty="0"/>
                  <a:t> </a:t>
                </a:r>
                <a:r>
                  <a:rPr lang="en-US" dirty="0" err="1"/>
                  <a:t>nusquam</a:t>
                </a:r>
                <a:r>
                  <a:rPr lang="en-US" dirty="0"/>
                  <a:t> </a:t>
                </a:r>
                <a:r>
                  <a:rPr lang="en-US" dirty="0" err="1"/>
                  <a:t>mnesarchum</a:t>
                </a:r>
                <a:r>
                  <a:rPr lang="en-US" dirty="0"/>
                  <a:t>, no </a:t>
                </a:r>
                <a:r>
                  <a:rPr lang="en-US" dirty="0" err="1"/>
                  <a:t>dicat</a:t>
                </a:r>
                <a:r>
                  <a:rPr lang="en-US" dirty="0"/>
                  <a:t> </a:t>
                </a:r>
                <a:r>
                  <a:rPr lang="en-US" dirty="0" err="1"/>
                  <a:t>repudiare</a:t>
                </a:r>
                <a:r>
                  <a:rPr lang="en-US" dirty="0"/>
                  <a:t> </a:t>
                </a:r>
                <a:r>
                  <a:rPr lang="en-US" dirty="0" err="1"/>
                  <a:t>mei</a:t>
                </a:r>
                <a:r>
                  <a:rPr lang="en-US" dirty="0"/>
                  <a:t>. </a:t>
                </a:r>
                <a:r>
                  <a:rPr lang="en-US" dirty="0" err="1"/>
                  <a:t>Integre</a:t>
                </a:r>
                <a:r>
                  <a:rPr lang="en-US" dirty="0"/>
                  <a:t> </a:t>
                </a:r>
                <a:r>
                  <a:rPr lang="en-US" dirty="0" err="1"/>
                  <a:t>lucilius</a:t>
                </a:r>
                <a:r>
                  <a:rPr lang="en-US" dirty="0"/>
                  <a:t> </a:t>
                </a:r>
                <a:r>
                  <a:rPr lang="en-US" dirty="0" err="1"/>
                  <a:t>urbanitas</a:t>
                </a:r>
                <a:r>
                  <a:rPr lang="en-US" dirty="0"/>
                  <a:t> in </a:t>
                </a:r>
                <a:r>
                  <a:rPr lang="en-US" dirty="0" err="1"/>
                  <a:t>eam</a:t>
                </a:r>
                <a:r>
                  <a:rPr lang="en-US" dirty="0"/>
                  <a:t>, in </a:t>
                </a:r>
                <a:r>
                  <a:rPr lang="en-US" dirty="0" err="1"/>
                  <a:t>mel</a:t>
                </a:r>
                <a:r>
                  <a:rPr lang="en-US" dirty="0"/>
                  <a:t> </a:t>
                </a:r>
                <a:r>
                  <a:rPr lang="en-US" dirty="0" err="1"/>
                  <a:t>sonet</a:t>
                </a:r>
                <a:r>
                  <a:rPr lang="en-US" dirty="0"/>
                  <a:t> </a:t>
                </a:r>
                <a:r>
                  <a:rPr lang="en-US" dirty="0" err="1"/>
                  <a:t>labores</a:t>
                </a:r>
                <a:r>
                  <a:rPr lang="en-US" dirty="0"/>
                  <a:t> </a:t>
                </a:r>
                <a:r>
                  <a:rPr lang="en-US" dirty="0" err="1"/>
                  <a:t>ceteros</a:t>
                </a:r>
                <a:r>
                  <a:rPr lang="en-US" dirty="0"/>
                  <a:t>, vis </a:t>
                </a:r>
                <a:r>
                  <a:rPr lang="en-US" dirty="0" err="1"/>
                  <a:t>ei</a:t>
                </a:r>
                <a:r>
                  <a:rPr lang="en-US" dirty="0"/>
                  <a:t> fugit doming </a:t>
                </a:r>
                <a:r>
                  <a:rPr lang="en-US" dirty="0" err="1"/>
                  <a:t>liberavisse</a:t>
                </a:r>
                <a:r>
                  <a:rPr lang="en-US" dirty="0"/>
                  <a:t>. Mei at </a:t>
                </a:r>
                <a:r>
                  <a:rPr lang="en-US" dirty="0" err="1"/>
                  <a:t>mutat</a:t>
                </a:r>
                <a:r>
                  <a:rPr lang="en-US" dirty="0"/>
                  <a:t> </a:t>
                </a:r>
                <a:r>
                  <a:rPr lang="en-US" dirty="0" err="1"/>
                  <a:t>petentium</a:t>
                </a:r>
                <a:r>
                  <a:rPr lang="en-US" dirty="0"/>
                  <a:t> </a:t>
                </a:r>
                <a:r>
                  <a:rPr lang="en-US" dirty="0" err="1"/>
                  <a:t>intellegam</a:t>
                </a:r>
                <a:r>
                  <a:rPr lang="en-US" dirty="0"/>
                  <a:t>, </a:t>
                </a:r>
                <a:r>
                  <a:rPr lang="en-US" dirty="0" err="1"/>
                  <a:t>nam</a:t>
                </a:r>
                <a:r>
                  <a:rPr lang="en-US" dirty="0"/>
                  <a:t> at </a:t>
                </a:r>
                <a:r>
                  <a:rPr lang="en-US" dirty="0" err="1"/>
                  <a:t>nisl</a:t>
                </a:r>
                <a:endParaRPr lang="en-US" dirty="0"/>
              </a:p>
            </p:txBody>
          </p:sp>
        </p:grpSp>
        <p:pic>
          <p:nvPicPr>
            <p:cNvPr id="11" name="Picture 10" descr="A close up of text on a white background&#10;&#10;Description automatically generated">
              <a:extLst>
                <a:ext uri="{FF2B5EF4-FFF2-40B4-BE49-F238E27FC236}">
                  <a16:creationId xmlns:a16="http://schemas.microsoft.com/office/drawing/2014/main" id="{A23B11CA-D199-462E-887D-8B0E24CC31A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929"/>
            <a:stretch/>
          </p:blipFill>
          <p:spPr>
            <a:xfrm rot="18770590">
              <a:off x="3955615" y="2367982"/>
              <a:ext cx="796327" cy="1013006"/>
            </a:xfrm>
            <a:prstGeom prst="rect">
              <a:avLst/>
            </a:prstGeom>
          </p:spPr>
        </p:pic>
        <p:grpSp>
          <p:nvGrpSpPr>
            <p:cNvPr id="15" name="Group 14">
              <a:extLst>
                <a:ext uri="{FF2B5EF4-FFF2-40B4-BE49-F238E27FC236}">
                  <a16:creationId xmlns:a16="http://schemas.microsoft.com/office/drawing/2014/main" id="{714D79DE-DAC5-4A52-A7AB-641D7582EA73}"/>
                </a:ext>
              </a:extLst>
            </p:cNvPr>
            <p:cNvGrpSpPr/>
            <p:nvPr/>
          </p:nvGrpSpPr>
          <p:grpSpPr>
            <a:xfrm rot="2103858">
              <a:off x="4059716" y="2537737"/>
              <a:ext cx="1171460" cy="1046235"/>
              <a:chOff x="6373258" y="2383499"/>
              <a:chExt cx="1171460" cy="1046235"/>
            </a:xfrm>
          </p:grpSpPr>
          <p:sp>
            <p:nvSpPr>
              <p:cNvPr id="13" name="Rectangle 12">
                <a:extLst>
                  <a:ext uri="{FF2B5EF4-FFF2-40B4-BE49-F238E27FC236}">
                    <a16:creationId xmlns:a16="http://schemas.microsoft.com/office/drawing/2014/main" id="{A1240446-693B-41A3-BE8F-32A1D8BF34D0}"/>
                  </a:ext>
                </a:extLst>
              </p:cNvPr>
              <p:cNvSpPr/>
              <p:nvPr/>
            </p:nvSpPr>
            <p:spPr>
              <a:xfrm>
                <a:off x="6373258" y="2383499"/>
                <a:ext cx="1171460" cy="1046235"/>
              </a:xfrm>
              <a:prstGeom prst="rect">
                <a:avLst/>
              </a:prstGeom>
              <a:solidFill>
                <a:srgbClr val="FFFF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411CA8-14B5-4C9A-B93A-C4374644C2F4}"/>
                  </a:ext>
                </a:extLst>
              </p:cNvPr>
              <p:cNvSpPr txBox="1"/>
              <p:nvPr/>
            </p:nvSpPr>
            <p:spPr>
              <a:xfrm>
                <a:off x="6437522" y="2475122"/>
                <a:ext cx="1035586" cy="769441"/>
              </a:xfrm>
              <a:prstGeom prst="rect">
                <a:avLst/>
              </a:prstGeom>
              <a:noFill/>
            </p:spPr>
            <p:txBody>
              <a:bodyPr wrap="square" rtlCol="0">
                <a:spAutoFit/>
              </a:bodyPr>
              <a:lstStyle/>
              <a:p>
                <a:r>
                  <a:rPr lang="en-US" sz="2200" dirty="0">
                    <a:latin typeface="Brush" panose="020B0500000000000000" pitchFamily="34" charset="0"/>
                  </a:rPr>
                  <a:t>$1 per point</a:t>
                </a:r>
              </a:p>
            </p:txBody>
          </p:sp>
        </p:grpSp>
      </p:grpSp>
    </p:spTree>
    <p:extLst>
      <p:ext uri="{BB962C8B-B14F-4D97-AF65-F5344CB8AC3E}">
        <p14:creationId xmlns:p14="http://schemas.microsoft.com/office/powerpoint/2010/main" val="22038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B2B0A0E-6E45-4BD5-AB18-584467296353}"/>
              </a:ext>
            </a:extLst>
          </p:cNvPr>
          <p:cNvGrpSpPr/>
          <p:nvPr/>
        </p:nvGrpSpPr>
        <p:grpSpPr>
          <a:xfrm>
            <a:off x="3205162" y="1702519"/>
            <a:ext cx="2733675" cy="3900488"/>
            <a:chOff x="3205162" y="1702519"/>
            <a:chExt cx="2733675" cy="3900488"/>
          </a:xfrm>
        </p:grpSpPr>
        <p:grpSp>
          <p:nvGrpSpPr>
            <p:cNvPr id="28" name="Group 27">
              <a:extLst>
                <a:ext uri="{FF2B5EF4-FFF2-40B4-BE49-F238E27FC236}">
                  <a16:creationId xmlns:a16="http://schemas.microsoft.com/office/drawing/2014/main" id="{C72D59A4-746C-4A7E-AB8F-E1987D218315}"/>
                </a:ext>
              </a:extLst>
            </p:cNvPr>
            <p:cNvGrpSpPr/>
            <p:nvPr/>
          </p:nvGrpSpPr>
          <p:grpSpPr>
            <a:xfrm>
              <a:off x="3205162" y="1702519"/>
              <a:ext cx="2733675" cy="3900488"/>
              <a:chOff x="280944" y="1813553"/>
              <a:chExt cx="2733675" cy="3900488"/>
            </a:xfrm>
          </p:grpSpPr>
          <p:grpSp>
            <p:nvGrpSpPr>
              <p:cNvPr id="9" name="Group 8">
                <a:extLst>
                  <a:ext uri="{FF2B5EF4-FFF2-40B4-BE49-F238E27FC236}">
                    <a16:creationId xmlns:a16="http://schemas.microsoft.com/office/drawing/2014/main" id="{0F9E0140-A2F0-42FE-A7B2-E63BDD5FF9E2}"/>
                  </a:ext>
                </a:extLst>
              </p:cNvPr>
              <p:cNvGrpSpPr/>
              <p:nvPr/>
            </p:nvGrpSpPr>
            <p:grpSpPr>
              <a:xfrm rot="525349">
                <a:off x="280944" y="1813553"/>
                <a:ext cx="2733675" cy="3900488"/>
                <a:chOff x="3139578" y="1748239"/>
                <a:chExt cx="2733675" cy="3900488"/>
              </a:xfrm>
            </p:grpSpPr>
            <p:sp>
              <p:nvSpPr>
                <p:cNvPr id="6" name="Rectangle 5">
                  <a:extLst>
                    <a:ext uri="{FF2B5EF4-FFF2-40B4-BE49-F238E27FC236}">
                      <a16:creationId xmlns:a16="http://schemas.microsoft.com/office/drawing/2014/main" id="{9081A141-CAB1-463C-B5BA-BC33A57E4119}"/>
                    </a:ext>
                  </a:extLst>
                </p:cNvPr>
                <p:cNvSpPr/>
                <p:nvPr/>
              </p:nvSpPr>
              <p:spPr>
                <a:xfrm>
                  <a:off x="3139578" y="1748239"/>
                  <a:ext cx="2733675" cy="3900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39F12C-6D06-47B0-B0BD-CAF8471BD52F}"/>
                    </a:ext>
                  </a:extLst>
                </p:cNvPr>
                <p:cNvSpPr txBox="1"/>
                <p:nvPr/>
              </p:nvSpPr>
              <p:spPr>
                <a:xfrm>
                  <a:off x="3692028" y="1782553"/>
                  <a:ext cx="1652588" cy="369332"/>
                </a:xfrm>
                <a:prstGeom prst="rect">
                  <a:avLst/>
                </a:prstGeom>
                <a:noFill/>
              </p:spPr>
              <p:txBody>
                <a:bodyPr wrap="square" rtlCol="0">
                  <a:spAutoFit/>
                </a:bodyPr>
                <a:lstStyle/>
                <a:p>
                  <a:pPr algn="ctr"/>
                  <a:r>
                    <a:rPr lang="en-US" b="1" dirty="0"/>
                    <a:t>Big test</a:t>
                  </a:r>
                </a:p>
              </p:txBody>
            </p:sp>
            <p:sp>
              <p:nvSpPr>
                <p:cNvPr id="8" name="TextBox 7">
                  <a:extLst>
                    <a:ext uri="{FF2B5EF4-FFF2-40B4-BE49-F238E27FC236}">
                      <a16:creationId xmlns:a16="http://schemas.microsoft.com/office/drawing/2014/main" id="{FD498276-B13C-4084-8E3E-1962E29D1EC2}"/>
                    </a:ext>
                  </a:extLst>
                </p:cNvPr>
                <p:cNvSpPr txBox="1"/>
                <p:nvPr/>
              </p:nvSpPr>
              <p:spPr>
                <a:xfrm>
                  <a:off x="3352800" y="2138249"/>
                  <a:ext cx="2438400" cy="3416320"/>
                </a:xfrm>
                <a:prstGeom prst="rect">
                  <a:avLst/>
                </a:prstGeom>
                <a:noFill/>
              </p:spPr>
              <p:txBody>
                <a:bodyPr wrap="square" rtlCol="0">
                  <a:spAutoFit/>
                </a:bodyPr>
                <a:lstStyle/>
                <a:p>
                  <a:r>
                    <a:rPr lang="en-US" dirty="0"/>
                    <a:t>Lorem ipsum dolor sit </a:t>
                  </a:r>
                  <a:r>
                    <a:rPr lang="en-US" dirty="0" err="1"/>
                    <a:t>amet</a:t>
                  </a:r>
                  <a:r>
                    <a:rPr lang="en-US" dirty="0"/>
                    <a:t>, </a:t>
                  </a:r>
                  <a:r>
                    <a:rPr lang="en-US" dirty="0" err="1"/>
                    <a:t>ut</a:t>
                  </a:r>
                  <a:r>
                    <a:rPr lang="en-US" dirty="0"/>
                    <a:t> qui </a:t>
                  </a:r>
                  <a:r>
                    <a:rPr lang="en-US" dirty="0" err="1"/>
                    <a:t>mucius</a:t>
                  </a:r>
                  <a:r>
                    <a:rPr lang="en-US" dirty="0"/>
                    <a:t> </a:t>
                  </a:r>
                  <a:r>
                    <a:rPr lang="en-US" dirty="0" err="1"/>
                    <a:t>feugiat</a:t>
                  </a:r>
                  <a:r>
                    <a:rPr lang="en-US" dirty="0"/>
                    <a:t>, </a:t>
                  </a:r>
                  <a:r>
                    <a:rPr lang="en-US" dirty="0" err="1"/>
                    <a:t>eum</a:t>
                  </a:r>
                  <a:r>
                    <a:rPr lang="en-US" dirty="0"/>
                    <a:t> no </a:t>
                  </a:r>
                  <a:r>
                    <a:rPr lang="en-US" dirty="0" err="1"/>
                    <a:t>inani</a:t>
                  </a:r>
                  <a:r>
                    <a:rPr lang="en-US" dirty="0"/>
                    <a:t> </a:t>
                  </a:r>
                  <a:r>
                    <a:rPr lang="en-US" dirty="0" err="1"/>
                    <a:t>nusquam</a:t>
                  </a:r>
                  <a:r>
                    <a:rPr lang="en-US" dirty="0"/>
                    <a:t> </a:t>
                  </a:r>
                  <a:r>
                    <a:rPr lang="en-US" dirty="0" err="1"/>
                    <a:t>mnesarchum</a:t>
                  </a:r>
                  <a:r>
                    <a:rPr lang="en-US" dirty="0"/>
                    <a:t>, no </a:t>
                  </a:r>
                  <a:r>
                    <a:rPr lang="en-US" dirty="0" err="1"/>
                    <a:t>dicat</a:t>
                  </a:r>
                  <a:r>
                    <a:rPr lang="en-US" dirty="0"/>
                    <a:t> </a:t>
                  </a:r>
                  <a:r>
                    <a:rPr lang="en-US" dirty="0" err="1"/>
                    <a:t>repudiare</a:t>
                  </a:r>
                  <a:r>
                    <a:rPr lang="en-US" dirty="0"/>
                    <a:t> </a:t>
                  </a:r>
                  <a:r>
                    <a:rPr lang="en-US" dirty="0" err="1"/>
                    <a:t>mei</a:t>
                  </a:r>
                  <a:r>
                    <a:rPr lang="en-US" dirty="0"/>
                    <a:t>. </a:t>
                  </a:r>
                  <a:r>
                    <a:rPr lang="en-US" dirty="0" err="1"/>
                    <a:t>Integre</a:t>
                  </a:r>
                  <a:r>
                    <a:rPr lang="en-US" dirty="0"/>
                    <a:t> </a:t>
                  </a:r>
                  <a:r>
                    <a:rPr lang="en-US" dirty="0" err="1"/>
                    <a:t>lucilius</a:t>
                  </a:r>
                  <a:r>
                    <a:rPr lang="en-US" dirty="0"/>
                    <a:t> </a:t>
                  </a:r>
                  <a:r>
                    <a:rPr lang="en-US" dirty="0" err="1"/>
                    <a:t>urbanitas</a:t>
                  </a:r>
                  <a:r>
                    <a:rPr lang="en-US" dirty="0"/>
                    <a:t> in </a:t>
                  </a:r>
                  <a:r>
                    <a:rPr lang="en-US" dirty="0" err="1"/>
                    <a:t>eam</a:t>
                  </a:r>
                  <a:r>
                    <a:rPr lang="en-US" dirty="0"/>
                    <a:t>, in </a:t>
                  </a:r>
                  <a:r>
                    <a:rPr lang="en-US" dirty="0" err="1"/>
                    <a:t>mel</a:t>
                  </a:r>
                  <a:r>
                    <a:rPr lang="en-US" dirty="0"/>
                    <a:t> </a:t>
                  </a:r>
                  <a:r>
                    <a:rPr lang="en-US" dirty="0" err="1"/>
                    <a:t>sonet</a:t>
                  </a:r>
                  <a:r>
                    <a:rPr lang="en-US" dirty="0"/>
                    <a:t> </a:t>
                  </a:r>
                  <a:r>
                    <a:rPr lang="en-US" dirty="0" err="1"/>
                    <a:t>labores</a:t>
                  </a:r>
                  <a:r>
                    <a:rPr lang="en-US" dirty="0"/>
                    <a:t> </a:t>
                  </a:r>
                  <a:r>
                    <a:rPr lang="en-US" dirty="0" err="1"/>
                    <a:t>ceteros</a:t>
                  </a:r>
                  <a:r>
                    <a:rPr lang="en-US" dirty="0"/>
                    <a:t>, vis </a:t>
                  </a:r>
                  <a:r>
                    <a:rPr lang="en-US" dirty="0" err="1"/>
                    <a:t>ei</a:t>
                  </a:r>
                  <a:r>
                    <a:rPr lang="en-US" dirty="0"/>
                    <a:t> fugit doming </a:t>
                  </a:r>
                  <a:r>
                    <a:rPr lang="en-US" dirty="0" err="1"/>
                    <a:t>liberavisse</a:t>
                  </a:r>
                  <a:r>
                    <a:rPr lang="en-US" dirty="0"/>
                    <a:t>. Mei at </a:t>
                  </a:r>
                  <a:r>
                    <a:rPr lang="en-US" dirty="0" err="1"/>
                    <a:t>mutat</a:t>
                  </a:r>
                  <a:r>
                    <a:rPr lang="en-US" dirty="0"/>
                    <a:t> </a:t>
                  </a:r>
                  <a:r>
                    <a:rPr lang="en-US" dirty="0" err="1"/>
                    <a:t>petentium</a:t>
                  </a:r>
                  <a:r>
                    <a:rPr lang="en-US" dirty="0"/>
                    <a:t> </a:t>
                  </a:r>
                  <a:r>
                    <a:rPr lang="en-US" dirty="0" err="1"/>
                    <a:t>intellegam</a:t>
                  </a:r>
                  <a:r>
                    <a:rPr lang="en-US" dirty="0"/>
                    <a:t>, </a:t>
                  </a:r>
                  <a:r>
                    <a:rPr lang="en-US" dirty="0" err="1"/>
                    <a:t>nam</a:t>
                  </a:r>
                  <a:r>
                    <a:rPr lang="en-US" dirty="0"/>
                    <a:t> at </a:t>
                  </a:r>
                  <a:r>
                    <a:rPr lang="en-US" dirty="0" err="1"/>
                    <a:t>nisl</a:t>
                  </a:r>
                  <a:endParaRPr lang="en-US" dirty="0"/>
                </a:p>
              </p:txBody>
            </p:sp>
          </p:grpSp>
          <p:sp>
            <p:nvSpPr>
              <p:cNvPr id="18" name="Freeform: Shape 17">
                <a:extLst>
                  <a:ext uri="{FF2B5EF4-FFF2-40B4-BE49-F238E27FC236}">
                    <a16:creationId xmlns:a16="http://schemas.microsoft.com/office/drawing/2014/main" id="{4DB36938-A401-4032-8DA1-A7D9559526D1}"/>
                  </a:ext>
                </a:extLst>
              </p:cNvPr>
              <p:cNvSpPr/>
              <p:nvPr/>
            </p:nvSpPr>
            <p:spPr>
              <a:xfrm>
                <a:off x="796834" y="2233749"/>
                <a:ext cx="1242824" cy="195942"/>
              </a:xfrm>
              <a:custGeom>
                <a:avLst/>
                <a:gdLst>
                  <a:gd name="connsiteX0" fmla="*/ 0 w 1242824"/>
                  <a:gd name="connsiteY0" fmla="*/ 0 h 195942"/>
                  <a:gd name="connsiteX1" fmla="*/ 111035 w 1242824"/>
                  <a:gd name="connsiteY1" fmla="*/ 97971 h 195942"/>
                  <a:gd name="connsiteX2" fmla="*/ 150223 w 1242824"/>
                  <a:gd name="connsiteY2" fmla="*/ 91440 h 195942"/>
                  <a:gd name="connsiteX3" fmla="*/ 215537 w 1242824"/>
                  <a:gd name="connsiteY3" fmla="*/ 52251 h 195942"/>
                  <a:gd name="connsiteX4" fmla="*/ 241663 w 1242824"/>
                  <a:gd name="connsiteY4" fmla="*/ 45720 h 195942"/>
                  <a:gd name="connsiteX5" fmla="*/ 267789 w 1242824"/>
                  <a:gd name="connsiteY5" fmla="*/ 26125 h 195942"/>
                  <a:gd name="connsiteX6" fmla="*/ 293915 w 1242824"/>
                  <a:gd name="connsiteY6" fmla="*/ 19594 h 195942"/>
                  <a:gd name="connsiteX7" fmla="*/ 313509 w 1242824"/>
                  <a:gd name="connsiteY7" fmla="*/ 13062 h 195942"/>
                  <a:gd name="connsiteX8" fmla="*/ 418012 w 1242824"/>
                  <a:gd name="connsiteY8" fmla="*/ 32657 h 195942"/>
                  <a:gd name="connsiteX9" fmla="*/ 470263 w 1242824"/>
                  <a:gd name="connsiteY9" fmla="*/ 58782 h 195942"/>
                  <a:gd name="connsiteX10" fmla="*/ 483326 w 1242824"/>
                  <a:gd name="connsiteY10" fmla="*/ 78377 h 195942"/>
                  <a:gd name="connsiteX11" fmla="*/ 568235 w 1242824"/>
                  <a:gd name="connsiteY11" fmla="*/ 104502 h 195942"/>
                  <a:gd name="connsiteX12" fmla="*/ 607423 w 1242824"/>
                  <a:gd name="connsiteY12" fmla="*/ 143691 h 195942"/>
                  <a:gd name="connsiteX13" fmla="*/ 627017 w 1242824"/>
                  <a:gd name="connsiteY13" fmla="*/ 163285 h 195942"/>
                  <a:gd name="connsiteX14" fmla="*/ 640080 w 1242824"/>
                  <a:gd name="connsiteY14" fmla="*/ 182880 h 195942"/>
                  <a:gd name="connsiteX15" fmla="*/ 666206 w 1242824"/>
                  <a:gd name="connsiteY15" fmla="*/ 176348 h 195942"/>
                  <a:gd name="connsiteX16" fmla="*/ 692332 w 1242824"/>
                  <a:gd name="connsiteY16" fmla="*/ 163285 h 195942"/>
                  <a:gd name="connsiteX17" fmla="*/ 764177 w 1242824"/>
                  <a:gd name="connsiteY17" fmla="*/ 169817 h 195942"/>
                  <a:gd name="connsiteX18" fmla="*/ 999309 w 1242824"/>
                  <a:gd name="connsiteY18" fmla="*/ 156754 h 195942"/>
                  <a:gd name="connsiteX19" fmla="*/ 1090749 w 1242824"/>
                  <a:gd name="connsiteY19" fmla="*/ 176348 h 195942"/>
                  <a:gd name="connsiteX20" fmla="*/ 1149532 w 1242824"/>
                  <a:gd name="connsiteY20" fmla="*/ 189411 h 195942"/>
                  <a:gd name="connsiteX21" fmla="*/ 1201783 w 1242824"/>
                  <a:gd name="connsiteY21" fmla="*/ 195942 h 195942"/>
                  <a:gd name="connsiteX22" fmla="*/ 1240972 w 1242824"/>
                  <a:gd name="connsiteY22" fmla="*/ 189411 h 195942"/>
                  <a:gd name="connsiteX23" fmla="*/ 1234440 w 1242824"/>
                  <a:gd name="connsiteY23" fmla="*/ 169817 h 195942"/>
                  <a:gd name="connsiteX24" fmla="*/ 1214846 w 1242824"/>
                  <a:gd name="connsiteY24" fmla="*/ 156754 h 195942"/>
                  <a:gd name="connsiteX25" fmla="*/ 1162595 w 1242824"/>
                  <a:gd name="connsiteY25" fmla="*/ 156754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824" h="195942">
                    <a:moveTo>
                      <a:pt x="0" y="0"/>
                    </a:moveTo>
                    <a:cubicBezTo>
                      <a:pt x="59063" y="118123"/>
                      <a:pt x="14560" y="110834"/>
                      <a:pt x="111035" y="97971"/>
                    </a:cubicBezTo>
                    <a:cubicBezTo>
                      <a:pt x="124162" y="96221"/>
                      <a:pt x="137160" y="93617"/>
                      <a:pt x="150223" y="91440"/>
                    </a:cubicBezTo>
                    <a:cubicBezTo>
                      <a:pt x="169750" y="78422"/>
                      <a:pt x="192587" y="60857"/>
                      <a:pt x="215537" y="52251"/>
                    </a:cubicBezTo>
                    <a:cubicBezTo>
                      <a:pt x="223942" y="49099"/>
                      <a:pt x="232954" y="47897"/>
                      <a:pt x="241663" y="45720"/>
                    </a:cubicBezTo>
                    <a:cubicBezTo>
                      <a:pt x="250372" y="39188"/>
                      <a:pt x="258052" y="30993"/>
                      <a:pt x="267789" y="26125"/>
                    </a:cubicBezTo>
                    <a:cubicBezTo>
                      <a:pt x="275818" y="22111"/>
                      <a:pt x="285284" y="22060"/>
                      <a:pt x="293915" y="19594"/>
                    </a:cubicBezTo>
                    <a:cubicBezTo>
                      <a:pt x="300535" y="17703"/>
                      <a:pt x="306978" y="15239"/>
                      <a:pt x="313509" y="13062"/>
                    </a:cubicBezTo>
                    <a:cubicBezTo>
                      <a:pt x="446670" y="23306"/>
                      <a:pt x="363618" y="2988"/>
                      <a:pt x="418012" y="32657"/>
                    </a:cubicBezTo>
                    <a:cubicBezTo>
                      <a:pt x="435107" y="41981"/>
                      <a:pt x="470263" y="58782"/>
                      <a:pt x="470263" y="58782"/>
                    </a:cubicBezTo>
                    <a:cubicBezTo>
                      <a:pt x="474617" y="65314"/>
                      <a:pt x="479815" y="71356"/>
                      <a:pt x="483326" y="78377"/>
                    </a:cubicBezTo>
                    <a:cubicBezTo>
                      <a:pt x="505880" y="123487"/>
                      <a:pt x="453548" y="94945"/>
                      <a:pt x="568235" y="104502"/>
                    </a:cubicBezTo>
                    <a:lnTo>
                      <a:pt x="607423" y="143691"/>
                    </a:lnTo>
                    <a:cubicBezTo>
                      <a:pt x="613954" y="150222"/>
                      <a:pt x="621893" y="155600"/>
                      <a:pt x="627017" y="163285"/>
                    </a:cubicBezTo>
                    <a:lnTo>
                      <a:pt x="640080" y="182880"/>
                    </a:lnTo>
                    <a:cubicBezTo>
                      <a:pt x="648789" y="180703"/>
                      <a:pt x="657801" y="179500"/>
                      <a:pt x="666206" y="176348"/>
                    </a:cubicBezTo>
                    <a:cubicBezTo>
                      <a:pt x="675323" y="172929"/>
                      <a:pt x="682617" y="163933"/>
                      <a:pt x="692332" y="163285"/>
                    </a:cubicBezTo>
                    <a:cubicBezTo>
                      <a:pt x="716326" y="161686"/>
                      <a:pt x="740229" y="167640"/>
                      <a:pt x="764177" y="169817"/>
                    </a:cubicBezTo>
                    <a:cubicBezTo>
                      <a:pt x="842554" y="165463"/>
                      <a:pt x="920811" y="156754"/>
                      <a:pt x="999309" y="156754"/>
                    </a:cubicBezTo>
                    <a:cubicBezTo>
                      <a:pt x="1053041" y="156754"/>
                      <a:pt x="1055102" y="166163"/>
                      <a:pt x="1090749" y="176348"/>
                    </a:cubicBezTo>
                    <a:cubicBezTo>
                      <a:pt x="1105926" y="180684"/>
                      <a:pt x="1134932" y="187165"/>
                      <a:pt x="1149532" y="189411"/>
                    </a:cubicBezTo>
                    <a:cubicBezTo>
                      <a:pt x="1166880" y="192080"/>
                      <a:pt x="1184366" y="193765"/>
                      <a:pt x="1201783" y="195942"/>
                    </a:cubicBezTo>
                    <a:cubicBezTo>
                      <a:pt x="1214846" y="193765"/>
                      <a:pt x="1230631" y="197684"/>
                      <a:pt x="1240972" y="189411"/>
                    </a:cubicBezTo>
                    <a:cubicBezTo>
                      <a:pt x="1246348" y="185110"/>
                      <a:pt x="1238741" y="175193"/>
                      <a:pt x="1234440" y="169817"/>
                    </a:cubicBezTo>
                    <a:cubicBezTo>
                      <a:pt x="1229536" y="163687"/>
                      <a:pt x="1222569" y="158158"/>
                      <a:pt x="1214846" y="156754"/>
                    </a:cubicBezTo>
                    <a:cubicBezTo>
                      <a:pt x="1197710" y="153638"/>
                      <a:pt x="1180012" y="156754"/>
                      <a:pt x="1162595" y="15675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47B870-D431-4EC4-90A8-42986D02B653}"/>
                  </a:ext>
                </a:extLst>
              </p:cNvPr>
              <p:cNvSpPr/>
              <p:nvPr/>
            </p:nvSpPr>
            <p:spPr>
              <a:xfrm>
                <a:off x="738051" y="2710543"/>
                <a:ext cx="705395" cy="385354"/>
              </a:xfrm>
              <a:custGeom>
                <a:avLst/>
                <a:gdLst>
                  <a:gd name="connsiteX0" fmla="*/ 0 w 705395"/>
                  <a:gd name="connsiteY0" fmla="*/ 0 h 385354"/>
                  <a:gd name="connsiteX1" fmla="*/ 71846 w 705395"/>
                  <a:gd name="connsiteY1" fmla="*/ 26126 h 385354"/>
                  <a:gd name="connsiteX2" fmla="*/ 130629 w 705395"/>
                  <a:gd name="connsiteY2" fmla="*/ 65314 h 385354"/>
                  <a:gd name="connsiteX3" fmla="*/ 150223 w 705395"/>
                  <a:gd name="connsiteY3" fmla="*/ 78377 h 385354"/>
                  <a:gd name="connsiteX4" fmla="*/ 169818 w 705395"/>
                  <a:gd name="connsiteY4" fmla="*/ 84908 h 385354"/>
                  <a:gd name="connsiteX5" fmla="*/ 261258 w 705395"/>
                  <a:gd name="connsiteY5" fmla="*/ 137160 h 385354"/>
                  <a:gd name="connsiteX6" fmla="*/ 287383 w 705395"/>
                  <a:gd name="connsiteY6" fmla="*/ 150223 h 385354"/>
                  <a:gd name="connsiteX7" fmla="*/ 424543 w 705395"/>
                  <a:gd name="connsiteY7" fmla="*/ 163286 h 385354"/>
                  <a:gd name="connsiteX8" fmla="*/ 444138 w 705395"/>
                  <a:gd name="connsiteY8" fmla="*/ 176348 h 385354"/>
                  <a:gd name="connsiteX9" fmla="*/ 463732 w 705395"/>
                  <a:gd name="connsiteY9" fmla="*/ 182880 h 385354"/>
                  <a:gd name="connsiteX10" fmla="*/ 502920 w 705395"/>
                  <a:gd name="connsiteY10" fmla="*/ 209006 h 385354"/>
                  <a:gd name="connsiteX11" fmla="*/ 535578 w 705395"/>
                  <a:gd name="connsiteY11" fmla="*/ 248194 h 385354"/>
                  <a:gd name="connsiteX12" fmla="*/ 561703 w 705395"/>
                  <a:gd name="connsiteY12" fmla="*/ 267788 h 385354"/>
                  <a:gd name="connsiteX13" fmla="*/ 581298 w 705395"/>
                  <a:gd name="connsiteY13" fmla="*/ 287383 h 385354"/>
                  <a:gd name="connsiteX14" fmla="*/ 594360 w 705395"/>
                  <a:gd name="connsiteY14" fmla="*/ 306977 h 385354"/>
                  <a:gd name="connsiteX15" fmla="*/ 633549 w 705395"/>
                  <a:gd name="connsiteY15" fmla="*/ 320040 h 385354"/>
                  <a:gd name="connsiteX16" fmla="*/ 653143 w 705395"/>
                  <a:gd name="connsiteY16" fmla="*/ 339634 h 385354"/>
                  <a:gd name="connsiteX17" fmla="*/ 666206 w 705395"/>
                  <a:gd name="connsiteY17" fmla="*/ 359228 h 385354"/>
                  <a:gd name="connsiteX18" fmla="*/ 705395 w 705395"/>
                  <a:gd name="connsiteY18" fmla="*/ 385354 h 38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395" h="385354">
                    <a:moveTo>
                      <a:pt x="0" y="0"/>
                    </a:moveTo>
                    <a:cubicBezTo>
                      <a:pt x="13718" y="4573"/>
                      <a:pt x="57562" y="18335"/>
                      <a:pt x="71846" y="26126"/>
                    </a:cubicBezTo>
                    <a:cubicBezTo>
                      <a:pt x="71862" y="26135"/>
                      <a:pt x="120824" y="58777"/>
                      <a:pt x="130629" y="65314"/>
                    </a:cubicBezTo>
                    <a:cubicBezTo>
                      <a:pt x="137160" y="69668"/>
                      <a:pt x="142776" y="75895"/>
                      <a:pt x="150223" y="78377"/>
                    </a:cubicBezTo>
                    <a:lnTo>
                      <a:pt x="169818" y="84908"/>
                    </a:lnTo>
                    <a:cubicBezTo>
                      <a:pt x="225211" y="121837"/>
                      <a:pt x="194961" y="104011"/>
                      <a:pt x="261258" y="137160"/>
                    </a:cubicBezTo>
                    <a:cubicBezTo>
                      <a:pt x="269966" y="141514"/>
                      <a:pt x="277745" y="148846"/>
                      <a:pt x="287383" y="150223"/>
                    </a:cubicBezTo>
                    <a:cubicBezTo>
                      <a:pt x="363354" y="161075"/>
                      <a:pt x="317747" y="155657"/>
                      <a:pt x="424543" y="163286"/>
                    </a:cubicBezTo>
                    <a:cubicBezTo>
                      <a:pt x="431075" y="167640"/>
                      <a:pt x="437117" y="172838"/>
                      <a:pt x="444138" y="176348"/>
                    </a:cubicBezTo>
                    <a:cubicBezTo>
                      <a:pt x="450296" y="179427"/>
                      <a:pt x="457714" y="179536"/>
                      <a:pt x="463732" y="182880"/>
                    </a:cubicBezTo>
                    <a:cubicBezTo>
                      <a:pt x="477456" y="190505"/>
                      <a:pt x="502920" y="209006"/>
                      <a:pt x="502920" y="209006"/>
                    </a:cubicBezTo>
                    <a:cubicBezTo>
                      <a:pt x="516359" y="229164"/>
                      <a:pt x="516019" y="231429"/>
                      <a:pt x="535578" y="248194"/>
                    </a:cubicBezTo>
                    <a:cubicBezTo>
                      <a:pt x="543843" y="255278"/>
                      <a:pt x="553438" y="260704"/>
                      <a:pt x="561703" y="267788"/>
                    </a:cubicBezTo>
                    <a:cubicBezTo>
                      <a:pt x="568716" y="273800"/>
                      <a:pt x="575385" y="280287"/>
                      <a:pt x="581298" y="287383"/>
                    </a:cubicBezTo>
                    <a:cubicBezTo>
                      <a:pt x="586323" y="293413"/>
                      <a:pt x="587704" y="302817"/>
                      <a:pt x="594360" y="306977"/>
                    </a:cubicBezTo>
                    <a:cubicBezTo>
                      <a:pt x="606037" y="314275"/>
                      <a:pt x="633549" y="320040"/>
                      <a:pt x="633549" y="320040"/>
                    </a:cubicBezTo>
                    <a:cubicBezTo>
                      <a:pt x="640080" y="326571"/>
                      <a:pt x="647230" y="332538"/>
                      <a:pt x="653143" y="339634"/>
                    </a:cubicBezTo>
                    <a:cubicBezTo>
                      <a:pt x="658168" y="345664"/>
                      <a:pt x="660298" y="354059"/>
                      <a:pt x="666206" y="359228"/>
                    </a:cubicBezTo>
                    <a:cubicBezTo>
                      <a:pt x="678021" y="369566"/>
                      <a:pt x="705395" y="385354"/>
                      <a:pt x="705395" y="38535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F6C736-1668-4231-BD65-BE53A46F8264}"/>
                  </a:ext>
                </a:extLst>
              </p:cNvPr>
              <p:cNvSpPr/>
              <p:nvPr/>
            </p:nvSpPr>
            <p:spPr>
              <a:xfrm>
                <a:off x="666181" y="2743200"/>
                <a:ext cx="718482" cy="254726"/>
              </a:xfrm>
              <a:custGeom>
                <a:avLst/>
                <a:gdLst>
                  <a:gd name="connsiteX0" fmla="*/ 718482 w 718482"/>
                  <a:gd name="connsiteY0" fmla="*/ 0 h 254726"/>
                  <a:gd name="connsiteX1" fmla="*/ 620510 w 718482"/>
                  <a:gd name="connsiteY1" fmla="*/ 13063 h 254726"/>
                  <a:gd name="connsiteX2" fmla="*/ 600916 w 718482"/>
                  <a:gd name="connsiteY2" fmla="*/ 19594 h 254726"/>
                  <a:gd name="connsiteX3" fmla="*/ 568259 w 718482"/>
                  <a:gd name="connsiteY3" fmla="*/ 26126 h 254726"/>
                  <a:gd name="connsiteX4" fmla="*/ 542133 w 718482"/>
                  <a:gd name="connsiteY4" fmla="*/ 32657 h 254726"/>
                  <a:gd name="connsiteX5" fmla="*/ 411505 w 718482"/>
                  <a:gd name="connsiteY5" fmla="*/ 39189 h 254726"/>
                  <a:gd name="connsiteX6" fmla="*/ 339659 w 718482"/>
                  <a:gd name="connsiteY6" fmla="*/ 58783 h 254726"/>
                  <a:gd name="connsiteX7" fmla="*/ 267813 w 718482"/>
                  <a:gd name="connsiteY7" fmla="*/ 65314 h 254726"/>
                  <a:gd name="connsiteX8" fmla="*/ 241688 w 718482"/>
                  <a:gd name="connsiteY8" fmla="*/ 71846 h 254726"/>
                  <a:gd name="connsiteX9" fmla="*/ 209030 w 718482"/>
                  <a:gd name="connsiteY9" fmla="*/ 78377 h 254726"/>
                  <a:gd name="connsiteX10" fmla="*/ 169842 w 718482"/>
                  <a:gd name="connsiteY10" fmla="*/ 91440 h 254726"/>
                  <a:gd name="connsiteX11" fmla="*/ 150248 w 718482"/>
                  <a:gd name="connsiteY11" fmla="*/ 97971 h 254726"/>
                  <a:gd name="connsiteX12" fmla="*/ 117590 w 718482"/>
                  <a:gd name="connsiteY12" fmla="*/ 130629 h 254726"/>
                  <a:gd name="connsiteX13" fmla="*/ 104528 w 718482"/>
                  <a:gd name="connsiteY13" fmla="*/ 150223 h 254726"/>
                  <a:gd name="connsiteX14" fmla="*/ 65339 w 718482"/>
                  <a:gd name="connsiteY14" fmla="*/ 176349 h 254726"/>
                  <a:gd name="connsiteX15" fmla="*/ 45745 w 718482"/>
                  <a:gd name="connsiteY15" fmla="*/ 195943 h 254726"/>
                  <a:gd name="connsiteX16" fmla="*/ 32682 w 718482"/>
                  <a:gd name="connsiteY16" fmla="*/ 215537 h 254726"/>
                  <a:gd name="connsiteX17" fmla="*/ 13088 w 718482"/>
                  <a:gd name="connsiteY17" fmla="*/ 228600 h 254726"/>
                  <a:gd name="connsiteX18" fmla="*/ 25 w 718482"/>
                  <a:gd name="connsiteY18" fmla="*/ 254726 h 25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8482" h="254726">
                    <a:moveTo>
                      <a:pt x="718482" y="0"/>
                    </a:moveTo>
                    <a:cubicBezTo>
                      <a:pt x="619163" y="19863"/>
                      <a:pt x="785973" y="-12393"/>
                      <a:pt x="620510" y="13063"/>
                    </a:cubicBezTo>
                    <a:cubicBezTo>
                      <a:pt x="613705" y="14110"/>
                      <a:pt x="607595" y="17924"/>
                      <a:pt x="600916" y="19594"/>
                    </a:cubicBezTo>
                    <a:cubicBezTo>
                      <a:pt x="590146" y="22287"/>
                      <a:pt x="579096" y="23718"/>
                      <a:pt x="568259" y="26126"/>
                    </a:cubicBezTo>
                    <a:cubicBezTo>
                      <a:pt x="559496" y="28073"/>
                      <a:pt x="551079" y="31912"/>
                      <a:pt x="542133" y="32657"/>
                    </a:cubicBezTo>
                    <a:cubicBezTo>
                      <a:pt x="498687" y="36278"/>
                      <a:pt x="455048" y="37012"/>
                      <a:pt x="411505" y="39189"/>
                    </a:cubicBezTo>
                    <a:cubicBezTo>
                      <a:pt x="382403" y="48889"/>
                      <a:pt x="369195" y="55091"/>
                      <a:pt x="339659" y="58783"/>
                    </a:cubicBezTo>
                    <a:cubicBezTo>
                      <a:pt x="315797" y="61766"/>
                      <a:pt x="291762" y="63137"/>
                      <a:pt x="267813" y="65314"/>
                    </a:cubicBezTo>
                    <a:cubicBezTo>
                      <a:pt x="259105" y="67491"/>
                      <a:pt x="250451" y="69899"/>
                      <a:pt x="241688" y="71846"/>
                    </a:cubicBezTo>
                    <a:cubicBezTo>
                      <a:pt x="230851" y="74254"/>
                      <a:pt x="219740" y="75456"/>
                      <a:pt x="209030" y="78377"/>
                    </a:cubicBezTo>
                    <a:cubicBezTo>
                      <a:pt x="195746" y="82000"/>
                      <a:pt x="182905" y="87086"/>
                      <a:pt x="169842" y="91440"/>
                    </a:cubicBezTo>
                    <a:lnTo>
                      <a:pt x="150248" y="97971"/>
                    </a:lnTo>
                    <a:cubicBezTo>
                      <a:pt x="115413" y="150224"/>
                      <a:pt x="161134" y="87085"/>
                      <a:pt x="117590" y="130629"/>
                    </a:cubicBezTo>
                    <a:cubicBezTo>
                      <a:pt x="112040" y="136179"/>
                      <a:pt x="110435" y="145054"/>
                      <a:pt x="104528" y="150223"/>
                    </a:cubicBezTo>
                    <a:cubicBezTo>
                      <a:pt x="92713" y="160561"/>
                      <a:pt x="76440" y="165248"/>
                      <a:pt x="65339" y="176349"/>
                    </a:cubicBezTo>
                    <a:cubicBezTo>
                      <a:pt x="58808" y="182880"/>
                      <a:pt x="51658" y="188847"/>
                      <a:pt x="45745" y="195943"/>
                    </a:cubicBezTo>
                    <a:cubicBezTo>
                      <a:pt x="40720" y="201973"/>
                      <a:pt x="38233" y="209986"/>
                      <a:pt x="32682" y="215537"/>
                    </a:cubicBezTo>
                    <a:cubicBezTo>
                      <a:pt x="27131" y="221088"/>
                      <a:pt x="19619" y="224246"/>
                      <a:pt x="13088" y="228600"/>
                    </a:cubicBezTo>
                    <a:cubicBezTo>
                      <a:pt x="-1183" y="250006"/>
                      <a:pt x="25" y="240344"/>
                      <a:pt x="25" y="25472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195F334-5754-4A29-A4C7-929757884620}"/>
                  </a:ext>
                </a:extLst>
              </p:cNvPr>
              <p:cNvSpPr/>
              <p:nvPr/>
            </p:nvSpPr>
            <p:spPr>
              <a:xfrm>
                <a:off x="1508760" y="2847703"/>
                <a:ext cx="1129937" cy="300446"/>
              </a:xfrm>
              <a:custGeom>
                <a:avLst/>
                <a:gdLst>
                  <a:gd name="connsiteX0" fmla="*/ 0 w 1129937"/>
                  <a:gd name="connsiteY0" fmla="*/ 0 h 300446"/>
                  <a:gd name="connsiteX1" fmla="*/ 137160 w 1129937"/>
                  <a:gd name="connsiteY1" fmla="*/ 19594 h 300446"/>
                  <a:gd name="connsiteX2" fmla="*/ 189411 w 1129937"/>
                  <a:gd name="connsiteY2" fmla="*/ 32657 h 300446"/>
                  <a:gd name="connsiteX3" fmla="*/ 215537 w 1129937"/>
                  <a:gd name="connsiteY3" fmla="*/ 39188 h 300446"/>
                  <a:gd name="connsiteX4" fmla="*/ 241663 w 1129937"/>
                  <a:gd name="connsiteY4" fmla="*/ 52251 h 300446"/>
                  <a:gd name="connsiteX5" fmla="*/ 267789 w 1129937"/>
                  <a:gd name="connsiteY5" fmla="*/ 58783 h 300446"/>
                  <a:gd name="connsiteX6" fmla="*/ 359229 w 1129937"/>
                  <a:gd name="connsiteY6" fmla="*/ 71846 h 300446"/>
                  <a:gd name="connsiteX7" fmla="*/ 391886 w 1129937"/>
                  <a:gd name="connsiteY7" fmla="*/ 78377 h 300446"/>
                  <a:gd name="connsiteX8" fmla="*/ 457200 w 1129937"/>
                  <a:gd name="connsiteY8" fmla="*/ 97971 h 300446"/>
                  <a:gd name="connsiteX9" fmla="*/ 529046 w 1129937"/>
                  <a:gd name="connsiteY9" fmla="*/ 104503 h 300446"/>
                  <a:gd name="connsiteX10" fmla="*/ 594360 w 1129937"/>
                  <a:gd name="connsiteY10" fmla="*/ 117566 h 300446"/>
                  <a:gd name="connsiteX11" fmla="*/ 620486 w 1129937"/>
                  <a:gd name="connsiteY11" fmla="*/ 124097 h 300446"/>
                  <a:gd name="connsiteX12" fmla="*/ 659674 w 1129937"/>
                  <a:gd name="connsiteY12" fmla="*/ 130628 h 300446"/>
                  <a:gd name="connsiteX13" fmla="*/ 711926 w 1129937"/>
                  <a:gd name="connsiteY13" fmla="*/ 143691 h 300446"/>
                  <a:gd name="connsiteX14" fmla="*/ 731520 w 1129937"/>
                  <a:gd name="connsiteY14" fmla="*/ 150223 h 300446"/>
                  <a:gd name="connsiteX15" fmla="*/ 751114 w 1129937"/>
                  <a:gd name="connsiteY15" fmla="*/ 163286 h 300446"/>
                  <a:gd name="connsiteX16" fmla="*/ 790303 w 1129937"/>
                  <a:gd name="connsiteY16" fmla="*/ 169817 h 300446"/>
                  <a:gd name="connsiteX17" fmla="*/ 842554 w 1129937"/>
                  <a:gd name="connsiteY17" fmla="*/ 182880 h 300446"/>
                  <a:gd name="connsiteX18" fmla="*/ 881743 w 1129937"/>
                  <a:gd name="connsiteY18" fmla="*/ 195943 h 300446"/>
                  <a:gd name="connsiteX19" fmla="*/ 901337 w 1129937"/>
                  <a:gd name="connsiteY19" fmla="*/ 202474 h 300446"/>
                  <a:gd name="connsiteX20" fmla="*/ 920931 w 1129937"/>
                  <a:gd name="connsiteY20" fmla="*/ 209006 h 300446"/>
                  <a:gd name="connsiteX21" fmla="*/ 973183 w 1129937"/>
                  <a:gd name="connsiteY21" fmla="*/ 222068 h 300446"/>
                  <a:gd name="connsiteX22" fmla="*/ 999309 w 1129937"/>
                  <a:gd name="connsiteY22" fmla="*/ 228600 h 300446"/>
                  <a:gd name="connsiteX23" fmla="*/ 1025434 w 1129937"/>
                  <a:gd name="connsiteY23" fmla="*/ 241663 h 300446"/>
                  <a:gd name="connsiteX24" fmla="*/ 1045029 w 1129937"/>
                  <a:gd name="connsiteY24" fmla="*/ 248194 h 300446"/>
                  <a:gd name="connsiteX25" fmla="*/ 1064623 w 1129937"/>
                  <a:gd name="connsiteY25" fmla="*/ 261257 h 300446"/>
                  <a:gd name="connsiteX26" fmla="*/ 1090749 w 1129937"/>
                  <a:gd name="connsiteY26" fmla="*/ 267788 h 300446"/>
                  <a:gd name="connsiteX27" fmla="*/ 1110343 w 1129937"/>
                  <a:gd name="connsiteY27" fmla="*/ 274320 h 300446"/>
                  <a:gd name="connsiteX28" fmla="*/ 1129937 w 1129937"/>
                  <a:gd name="connsiteY28" fmla="*/ 300446 h 30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9937" h="300446">
                    <a:moveTo>
                      <a:pt x="0" y="0"/>
                    </a:moveTo>
                    <a:cubicBezTo>
                      <a:pt x="187590" y="12505"/>
                      <a:pt x="34998" y="-5947"/>
                      <a:pt x="137160" y="19594"/>
                    </a:cubicBezTo>
                    <a:lnTo>
                      <a:pt x="189411" y="32657"/>
                    </a:lnTo>
                    <a:lnTo>
                      <a:pt x="215537" y="39188"/>
                    </a:lnTo>
                    <a:cubicBezTo>
                      <a:pt x="224246" y="43542"/>
                      <a:pt x="232546" y="48832"/>
                      <a:pt x="241663" y="52251"/>
                    </a:cubicBezTo>
                    <a:cubicBezTo>
                      <a:pt x="250068" y="55403"/>
                      <a:pt x="258987" y="57022"/>
                      <a:pt x="267789" y="58783"/>
                    </a:cubicBezTo>
                    <a:cubicBezTo>
                      <a:pt x="314296" y="68085"/>
                      <a:pt x="307085" y="63824"/>
                      <a:pt x="359229" y="71846"/>
                    </a:cubicBezTo>
                    <a:cubicBezTo>
                      <a:pt x="370201" y="73534"/>
                      <a:pt x="381176" y="75456"/>
                      <a:pt x="391886" y="78377"/>
                    </a:cubicBezTo>
                    <a:cubicBezTo>
                      <a:pt x="409652" y="83222"/>
                      <a:pt x="437233" y="95309"/>
                      <a:pt x="457200" y="97971"/>
                    </a:cubicBezTo>
                    <a:cubicBezTo>
                      <a:pt x="481036" y="101149"/>
                      <a:pt x="505097" y="102326"/>
                      <a:pt x="529046" y="104503"/>
                    </a:cubicBezTo>
                    <a:cubicBezTo>
                      <a:pt x="569285" y="117915"/>
                      <a:pt x="528318" y="105558"/>
                      <a:pt x="594360" y="117566"/>
                    </a:cubicBezTo>
                    <a:cubicBezTo>
                      <a:pt x="603192" y="119172"/>
                      <a:pt x="611684" y="122337"/>
                      <a:pt x="620486" y="124097"/>
                    </a:cubicBezTo>
                    <a:cubicBezTo>
                      <a:pt x="633472" y="126694"/>
                      <a:pt x="646725" y="127853"/>
                      <a:pt x="659674" y="130628"/>
                    </a:cubicBezTo>
                    <a:cubicBezTo>
                      <a:pt x="677229" y="134390"/>
                      <a:pt x="694894" y="138013"/>
                      <a:pt x="711926" y="143691"/>
                    </a:cubicBezTo>
                    <a:cubicBezTo>
                      <a:pt x="718457" y="145868"/>
                      <a:pt x="725362" y="147144"/>
                      <a:pt x="731520" y="150223"/>
                    </a:cubicBezTo>
                    <a:cubicBezTo>
                      <a:pt x="738541" y="153734"/>
                      <a:pt x="743667" y="160804"/>
                      <a:pt x="751114" y="163286"/>
                    </a:cubicBezTo>
                    <a:cubicBezTo>
                      <a:pt x="763678" y="167474"/>
                      <a:pt x="777240" y="167640"/>
                      <a:pt x="790303" y="169817"/>
                    </a:cubicBezTo>
                    <a:cubicBezTo>
                      <a:pt x="849764" y="189636"/>
                      <a:pt x="755843" y="159231"/>
                      <a:pt x="842554" y="182880"/>
                    </a:cubicBezTo>
                    <a:cubicBezTo>
                      <a:pt x="855838" y="186503"/>
                      <a:pt x="868680" y="191589"/>
                      <a:pt x="881743" y="195943"/>
                    </a:cubicBezTo>
                    <a:lnTo>
                      <a:pt x="901337" y="202474"/>
                    </a:lnTo>
                    <a:cubicBezTo>
                      <a:pt x="907868" y="204651"/>
                      <a:pt x="914180" y="207656"/>
                      <a:pt x="920931" y="209006"/>
                    </a:cubicBezTo>
                    <a:cubicBezTo>
                      <a:pt x="987310" y="222281"/>
                      <a:pt x="926332" y="208682"/>
                      <a:pt x="973183" y="222068"/>
                    </a:cubicBezTo>
                    <a:cubicBezTo>
                      <a:pt x="981814" y="224534"/>
                      <a:pt x="990904" y="225448"/>
                      <a:pt x="999309" y="228600"/>
                    </a:cubicBezTo>
                    <a:cubicBezTo>
                      <a:pt x="1008425" y="232019"/>
                      <a:pt x="1016485" y="237828"/>
                      <a:pt x="1025434" y="241663"/>
                    </a:cubicBezTo>
                    <a:cubicBezTo>
                      <a:pt x="1031762" y="244375"/>
                      <a:pt x="1038497" y="246017"/>
                      <a:pt x="1045029" y="248194"/>
                    </a:cubicBezTo>
                    <a:cubicBezTo>
                      <a:pt x="1051560" y="252548"/>
                      <a:pt x="1057408" y="258165"/>
                      <a:pt x="1064623" y="261257"/>
                    </a:cubicBezTo>
                    <a:cubicBezTo>
                      <a:pt x="1072874" y="264793"/>
                      <a:pt x="1082118" y="265322"/>
                      <a:pt x="1090749" y="267788"/>
                    </a:cubicBezTo>
                    <a:cubicBezTo>
                      <a:pt x="1097369" y="269679"/>
                      <a:pt x="1103812" y="272143"/>
                      <a:pt x="1110343" y="274320"/>
                    </a:cubicBezTo>
                    <a:cubicBezTo>
                      <a:pt x="1118413" y="298533"/>
                      <a:pt x="1110716" y="290835"/>
                      <a:pt x="1129937" y="30044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3487C38-0324-4213-A9A2-4D0409E1B440}"/>
                  </a:ext>
                </a:extLst>
              </p:cNvPr>
              <p:cNvSpPr/>
              <p:nvPr/>
            </p:nvSpPr>
            <p:spPr>
              <a:xfrm>
                <a:off x="633549" y="3210112"/>
                <a:ext cx="458550" cy="94791"/>
              </a:xfrm>
              <a:custGeom>
                <a:avLst/>
                <a:gdLst>
                  <a:gd name="connsiteX0" fmla="*/ 0 w 458550"/>
                  <a:gd name="connsiteY0" fmla="*/ 94791 h 94791"/>
                  <a:gd name="connsiteX1" fmla="*/ 91440 w 458550"/>
                  <a:gd name="connsiteY1" fmla="*/ 75197 h 94791"/>
                  <a:gd name="connsiteX2" fmla="*/ 202474 w 458550"/>
                  <a:gd name="connsiteY2" fmla="*/ 68665 h 94791"/>
                  <a:gd name="connsiteX3" fmla="*/ 235131 w 458550"/>
                  <a:gd name="connsiteY3" fmla="*/ 62134 h 94791"/>
                  <a:gd name="connsiteX4" fmla="*/ 280851 w 458550"/>
                  <a:gd name="connsiteY4" fmla="*/ 55602 h 94791"/>
                  <a:gd name="connsiteX5" fmla="*/ 339634 w 458550"/>
                  <a:gd name="connsiteY5" fmla="*/ 42539 h 94791"/>
                  <a:gd name="connsiteX6" fmla="*/ 365760 w 458550"/>
                  <a:gd name="connsiteY6" fmla="*/ 29477 h 94791"/>
                  <a:gd name="connsiteX7" fmla="*/ 404948 w 458550"/>
                  <a:gd name="connsiteY7" fmla="*/ 16414 h 94791"/>
                  <a:gd name="connsiteX8" fmla="*/ 457200 w 458550"/>
                  <a:gd name="connsiteY8" fmla="*/ 9882 h 94791"/>
                  <a:gd name="connsiteX9" fmla="*/ 450668 w 458550"/>
                  <a:gd name="connsiteY9" fmla="*/ 29477 h 94791"/>
                  <a:gd name="connsiteX10" fmla="*/ 450668 w 458550"/>
                  <a:gd name="connsiteY10" fmla="*/ 36008 h 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550" h="94791">
                    <a:moveTo>
                      <a:pt x="0" y="94791"/>
                    </a:moveTo>
                    <a:cubicBezTo>
                      <a:pt x="30480" y="88260"/>
                      <a:pt x="60524" y="79186"/>
                      <a:pt x="91440" y="75197"/>
                    </a:cubicBezTo>
                    <a:cubicBezTo>
                      <a:pt x="128210" y="70452"/>
                      <a:pt x="165551" y="72022"/>
                      <a:pt x="202474" y="68665"/>
                    </a:cubicBezTo>
                    <a:cubicBezTo>
                      <a:pt x="213530" y="67660"/>
                      <a:pt x="224181" y="63959"/>
                      <a:pt x="235131" y="62134"/>
                    </a:cubicBezTo>
                    <a:cubicBezTo>
                      <a:pt x="250316" y="59603"/>
                      <a:pt x="265666" y="58133"/>
                      <a:pt x="280851" y="55602"/>
                    </a:cubicBezTo>
                    <a:cubicBezTo>
                      <a:pt x="288308" y="54359"/>
                      <a:pt x="330234" y="46064"/>
                      <a:pt x="339634" y="42539"/>
                    </a:cubicBezTo>
                    <a:cubicBezTo>
                      <a:pt x="348751" y="39120"/>
                      <a:pt x="356720" y="33093"/>
                      <a:pt x="365760" y="29477"/>
                    </a:cubicBezTo>
                    <a:cubicBezTo>
                      <a:pt x="378545" y="24363"/>
                      <a:pt x="404948" y="16414"/>
                      <a:pt x="404948" y="16414"/>
                    </a:cubicBezTo>
                    <a:cubicBezTo>
                      <a:pt x="420082" y="6324"/>
                      <a:pt x="436215" y="-11103"/>
                      <a:pt x="457200" y="9882"/>
                    </a:cubicBezTo>
                    <a:cubicBezTo>
                      <a:pt x="462068" y="14750"/>
                      <a:pt x="452338" y="22798"/>
                      <a:pt x="450668" y="29477"/>
                    </a:cubicBezTo>
                    <a:cubicBezTo>
                      <a:pt x="450140" y="31589"/>
                      <a:pt x="450668" y="33831"/>
                      <a:pt x="450668" y="3600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639DCAB-D3E7-43CB-9A88-196BEB6567CF}"/>
                  </a:ext>
                </a:extLst>
              </p:cNvPr>
              <p:cNvSpPr/>
              <p:nvPr/>
            </p:nvSpPr>
            <p:spPr>
              <a:xfrm>
                <a:off x="646611" y="3807823"/>
                <a:ext cx="418012" cy="270154"/>
              </a:xfrm>
              <a:custGeom>
                <a:avLst/>
                <a:gdLst>
                  <a:gd name="connsiteX0" fmla="*/ 0 w 718458"/>
                  <a:gd name="connsiteY0" fmla="*/ 202475 h 400783"/>
                  <a:gd name="connsiteX1" fmla="*/ 13063 w 718458"/>
                  <a:gd name="connsiteY1" fmla="*/ 261257 h 400783"/>
                  <a:gd name="connsiteX2" fmla="*/ 19595 w 718458"/>
                  <a:gd name="connsiteY2" fmla="*/ 287383 h 400783"/>
                  <a:gd name="connsiteX3" fmla="*/ 32658 w 718458"/>
                  <a:gd name="connsiteY3" fmla="*/ 306977 h 400783"/>
                  <a:gd name="connsiteX4" fmla="*/ 52252 w 718458"/>
                  <a:gd name="connsiteY4" fmla="*/ 398417 h 400783"/>
                  <a:gd name="connsiteX5" fmla="*/ 78378 w 718458"/>
                  <a:gd name="connsiteY5" fmla="*/ 385355 h 400783"/>
                  <a:gd name="connsiteX6" fmla="*/ 104503 w 718458"/>
                  <a:gd name="connsiteY6" fmla="*/ 365760 h 400783"/>
                  <a:gd name="connsiteX7" fmla="*/ 150223 w 718458"/>
                  <a:gd name="connsiteY7" fmla="*/ 346166 h 400783"/>
                  <a:gd name="connsiteX8" fmla="*/ 202475 w 718458"/>
                  <a:gd name="connsiteY8" fmla="*/ 313509 h 400783"/>
                  <a:gd name="connsiteX9" fmla="*/ 261258 w 718458"/>
                  <a:gd name="connsiteY9" fmla="*/ 280852 h 400783"/>
                  <a:gd name="connsiteX10" fmla="*/ 287383 w 718458"/>
                  <a:gd name="connsiteY10" fmla="*/ 261257 h 400783"/>
                  <a:gd name="connsiteX11" fmla="*/ 320040 w 718458"/>
                  <a:gd name="connsiteY11" fmla="*/ 248195 h 400783"/>
                  <a:gd name="connsiteX12" fmla="*/ 346166 w 718458"/>
                  <a:gd name="connsiteY12" fmla="*/ 235132 h 400783"/>
                  <a:gd name="connsiteX13" fmla="*/ 411480 w 718458"/>
                  <a:gd name="connsiteY13" fmla="*/ 195943 h 400783"/>
                  <a:gd name="connsiteX14" fmla="*/ 444138 w 718458"/>
                  <a:gd name="connsiteY14" fmla="*/ 182880 h 400783"/>
                  <a:gd name="connsiteX15" fmla="*/ 470263 w 718458"/>
                  <a:gd name="connsiteY15" fmla="*/ 163286 h 400783"/>
                  <a:gd name="connsiteX16" fmla="*/ 529046 w 718458"/>
                  <a:gd name="connsiteY16" fmla="*/ 137160 h 400783"/>
                  <a:gd name="connsiteX17" fmla="*/ 574766 w 718458"/>
                  <a:gd name="connsiteY17" fmla="*/ 84909 h 400783"/>
                  <a:gd name="connsiteX18" fmla="*/ 594360 w 718458"/>
                  <a:gd name="connsiteY18" fmla="*/ 65315 h 400783"/>
                  <a:gd name="connsiteX19" fmla="*/ 620486 w 718458"/>
                  <a:gd name="connsiteY19" fmla="*/ 58783 h 400783"/>
                  <a:gd name="connsiteX20" fmla="*/ 646612 w 718458"/>
                  <a:gd name="connsiteY20" fmla="*/ 39189 h 400783"/>
                  <a:gd name="connsiteX21" fmla="*/ 666206 w 718458"/>
                  <a:gd name="connsiteY21" fmla="*/ 32657 h 400783"/>
                  <a:gd name="connsiteX22" fmla="*/ 679269 w 718458"/>
                  <a:gd name="connsiteY22" fmla="*/ 13063 h 400783"/>
                  <a:gd name="connsiteX23" fmla="*/ 705395 w 718458"/>
                  <a:gd name="connsiteY23" fmla="*/ 6532 h 400783"/>
                  <a:gd name="connsiteX24" fmla="*/ 718458 w 718458"/>
                  <a:gd name="connsiteY24" fmla="*/ 0 h 40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458" h="400783">
                    <a:moveTo>
                      <a:pt x="0" y="202475"/>
                    </a:moveTo>
                    <a:cubicBezTo>
                      <a:pt x="11787" y="273189"/>
                      <a:pt x="201" y="216241"/>
                      <a:pt x="13063" y="261257"/>
                    </a:cubicBezTo>
                    <a:cubicBezTo>
                      <a:pt x="15529" y="269888"/>
                      <a:pt x="16059" y="279132"/>
                      <a:pt x="19595" y="287383"/>
                    </a:cubicBezTo>
                    <a:cubicBezTo>
                      <a:pt x="22687" y="294598"/>
                      <a:pt x="28304" y="300446"/>
                      <a:pt x="32658" y="306977"/>
                    </a:cubicBezTo>
                    <a:cubicBezTo>
                      <a:pt x="39189" y="337457"/>
                      <a:pt x="36545" y="371491"/>
                      <a:pt x="52252" y="398417"/>
                    </a:cubicBezTo>
                    <a:cubicBezTo>
                      <a:pt x="57158" y="406827"/>
                      <a:pt x="70122" y="390515"/>
                      <a:pt x="78378" y="385355"/>
                    </a:cubicBezTo>
                    <a:cubicBezTo>
                      <a:pt x="87609" y="379586"/>
                      <a:pt x="95052" y="371161"/>
                      <a:pt x="104503" y="365760"/>
                    </a:cubicBezTo>
                    <a:cubicBezTo>
                      <a:pt x="147157" y="341386"/>
                      <a:pt x="98393" y="383187"/>
                      <a:pt x="150223" y="346166"/>
                    </a:cubicBezTo>
                    <a:cubicBezTo>
                      <a:pt x="215600" y="299469"/>
                      <a:pt x="113655" y="353882"/>
                      <a:pt x="202475" y="313509"/>
                    </a:cubicBezTo>
                    <a:cubicBezTo>
                      <a:pt x="229763" y="301105"/>
                      <a:pt x="239682" y="296264"/>
                      <a:pt x="261258" y="280852"/>
                    </a:cubicBezTo>
                    <a:cubicBezTo>
                      <a:pt x="270116" y="274525"/>
                      <a:pt x="277867" y="266544"/>
                      <a:pt x="287383" y="261257"/>
                    </a:cubicBezTo>
                    <a:cubicBezTo>
                      <a:pt x="297632" y="255563"/>
                      <a:pt x="309326" y="252956"/>
                      <a:pt x="320040" y="248195"/>
                    </a:cubicBezTo>
                    <a:cubicBezTo>
                      <a:pt x="328937" y="244241"/>
                      <a:pt x="337712" y="239963"/>
                      <a:pt x="346166" y="235132"/>
                    </a:cubicBezTo>
                    <a:cubicBezTo>
                      <a:pt x="368210" y="222535"/>
                      <a:pt x="387906" y="205372"/>
                      <a:pt x="411480" y="195943"/>
                    </a:cubicBezTo>
                    <a:cubicBezTo>
                      <a:pt x="422366" y="191589"/>
                      <a:pt x="433889" y="188574"/>
                      <a:pt x="444138" y="182880"/>
                    </a:cubicBezTo>
                    <a:cubicBezTo>
                      <a:pt x="453654" y="177594"/>
                      <a:pt x="460527" y="168154"/>
                      <a:pt x="470263" y="163286"/>
                    </a:cubicBezTo>
                    <a:cubicBezTo>
                      <a:pt x="563530" y="116652"/>
                      <a:pt x="471412" y="175584"/>
                      <a:pt x="529046" y="137160"/>
                    </a:cubicBezTo>
                    <a:cubicBezTo>
                      <a:pt x="575855" y="66948"/>
                      <a:pt x="533945" y="118927"/>
                      <a:pt x="574766" y="84909"/>
                    </a:cubicBezTo>
                    <a:cubicBezTo>
                      <a:pt x="581862" y="78996"/>
                      <a:pt x="586340" y="69898"/>
                      <a:pt x="594360" y="65315"/>
                    </a:cubicBezTo>
                    <a:cubicBezTo>
                      <a:pt x="602154" y="60861"/>
                      <a:pt x="611777" y="60960"/>
                      <a:pt x="620486" y="58783"/>
                    </a:cubicBezTo>
                    <a:cubicBezTo>
                      <a:pt x="629195" y="52252"/>
                      <a:pt x="637161" y="44590"/>
                      <a:pt x="646612" y="39189"/>
                    </a:cubicBezTo>
                    <a:cubicBezTo>
                      <a:pt x="652590" y="35773"/>
                      <a:pt x="660830" y="36958"/>
                      <a:pt x="666206" y="32657"/>
                    </a:cubicBezTo>
                    <a:cubicBezTo>
                      <a:pt x="672336" y="27753"/>
                      <a:pt x="672738" y="17417"/>
                      <a:pt x="679269" y="13063"/>
                    </a:cubicBezTo>
                    <a:cubicBezTo>
                      <a:pt x="686738" y="8084"/>
                      <a:pt x="696879" y="9371"/>
                      <a:pt x="705395" y="6532"/>
                    </a:cubicBezTo>
                    <a:cubicBezTo>
                      <a:pt x="710014" y="4992"/>
                      <a:pt x="714104" y="2177"/>
                      <a:pt x="71845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7928B2-2294-4B17-BF66-5095BEE0E7EC}"/>
                  </a:ext>
                </a:extLst>
              </p:cNvPr>
              <p:cNvSpPr/>
              <p:nvPr/>
            </p:nvSpPr>
            <p:spPr>
              <a:xfrm>
                <a:off x="1519298" y="3346269"/>
                <a:ext cx="505794" cy="270154"/>
              </a:xfrm>
              <a:custGeom>
                <a:avLst/>
                <a:gdLst>
                  <a:gd name="connsiteX0" fmla="*/ 0 w 718458"/>
                  <a:gd name="connsiteY0" fmla="*/ 202475 h 400783"/>
                  <a:gd name="connsiteX1" fmla="*/ 13063 w 718458"/>
                  <a:gd name="connsiteY1" fmla="*/ 261257 h 400783"/>
                  <a:gd name="connsiteX2" fmla="*/ 19595 w 718458"/>
                  <a:gd name="connsiteY2" fmla="*/ 287383 h 400783"/>
                  <a:gd name="connsiteX3" fmla="*/ 32658 w 718458"/>
                  <a:gd name="connsiteY3" fmla="*/ 306977 h 400783"/>
                  <a:gd name="connsiteX4" fmla="*/ 52252 w 718458"/>
                  <a:gd name="connsiteY4" fmla="*/ 398417 h 400783"/>
                  <a:gd name="connsiteX5" fmla="*/ 78378 w 718458"/>
                  <a:gd name="connsiteY5" fmla="*/ 385355 h 400783"/>
                  <a:gd name="connsiteX6" fmla="*/ 104503 w 718458"/>
                  <a:gd name="connsiteY6" fmla="*/ 365760 h 400783"/>
                  <a:gd name="connsiteX7" fmla="*/ 150223 w 718458"/>
                  <a:gd name="connsiteY7" fmla="*/ 346166 h 400783"/>
                  <a:gd name="connsiteX8" fmla="*/ 202475 w 718458"/>
                  <a:gd name="connsiteY8" fmla="*/ 313509 h 400783"/>
                  <a:gd name="connsiteX9" fmla="*/ 261258 w 718458"/>
                  <a:gd name="connsiteY9" fmla="*/ 280852 h 400783"/>
                  <a:gd name="connsiteX10" fmla="*/ 287383 w 718458"/>
                  <a:gd name="connsiteY10" fmla="*/ 261257 h 400783"/>
                  <a:gd name="connsiteX11" fmla="*/ 320040 w 718458"/>
                  <a:gd name="connsiteY11" fmla="*/ 248195 h 400783"/>
                  <a:gd name="connsiteX12" fmla="*/ 346166 w 718458"/>
                  <a:gd name="connsiteY12" fmla="*/ 235132 h 400783"/>
                  <a:gd name="connsiteX13" fmla="*/ 411480 w 718458"/>
                  <a:gd name="connsiteY13" fmla="*/ 195943 h 400783"/>
                  <a:gd name="connsiteX14" fmla="*/ 444138 w 718458"/>
                  <a:gd name="connsiteY14" fmla="*/ 182880 h 400783"/>
                  <a:gd name="connsiteX15" fmla="*/ 470263 w 718458"/>
                  <a:gd name="connsiteY15" fmla="*/ 163286 h 400783"/>
                  <a:gd name="connsiteX16" fmla="*/ 529046 w 718458"/>
                  <a:gd name="connsiteY16" fmla="*/ 137160 h 400783"/>
                  <a:gd name="connsiteX17" fmla="*/ 574766 w 718458"/>
                  <a:gd name="connsiteY17" fmla="*/ 84909 h 400783"/>
                  <a:gd name="connsiteX18" fmla="*/ 594360 w 718458"/>
                  <a:gd name="connsiteY18" fmla="*/ 65315 h 400783"/>
                  <a:gd name="connsiteX19" fmla="*/ 620486 w 718458"/>
                  <a:gd name="connsiteY19" fmla="*/ 58783 h 400783"/>
                  <a:gd name="connsiteX20" fmla="*/ 646612 w 718458"/>
                  <a:gd name="connsiteY20" fmla="*/ 39189 h 400783"/>
                  <a:gd name="connsiteX21" fmla="*/ 666206 w 718458"/>
                  <a:gd name="connsiteY21" fmla="*/ 32657 h 400783"/>
                  <a:gd name="connsiteX22" fmla="*/ 679269 w 718458"/>
                  <a:gd name="connsiteY22" fmla="*/ 13063 h 400783"/>
                  <a:gd name="connsiteX23" fmla="*/ 705395 w 718458"/>
                  <a:gd name="connsiteY23" fmla="*/ 6532 h 400783"/>
                  <a:gd name="connsiteX24" fmla="*/ 718458 w 718458"/>
                  <a:gd name="connsiteY24" fmla="*/ 0 h 40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458" h="400783">
                    <a:moveTo>
                      <a:pt x="0" y="202475"/>
                    </a:moveTo>
                    <a:cubicBezTo>
                      <a:pt x="11787" y="273189"/>
                      <a:pt x="201" y="216241"/>
                      <a:pt x="13063" y="261257"/>
                    </a:cubicBezTo>
                    <a:cubicBezTo>
                      <a:pt x="15529" y="269888"/>
                      <a:pt x="16059" y="279132"/>
                      <a:pt x="19595" y="287383"/>
                    </a:cubicBezTo>
                    <a:cubicBezTo>
                      <a:pt x="22687" y="294598"/>
                      <a:pt x="28304" y="300446"/>
                      <a:pt x="32658" y="306977"/>
                    </a:cubicBezTo>
                    <a:cubicBezTo>
                      <a:pt x="39189" y="337457"/>
                      <a:pt x="36545" y="371491"/>
                      <a:pt x="52252" y="398417"/>
                    </a:cubicBezTo>
                    <a:cubicBezTo>
                      <a:pt x="57158" y="406827"/>
                      <a:pt x="70122" y="390515"/>
                      <a:pt x="78378" y="385355"/>
                    </a:cubicBezTo>
                    <a:cubicBezTo>
                      <a:pt x="87609" y="379586"/>
                      <a:pt x="95052" y="371161"/>
                      <a:pt x="104503" y="365760"/>
                    </a:cubicBezTo>
                    <a:cubicBezTo>
                      <a:pt x="147157" y="341386"/>
                      <a:pt x="98393" y="383187"/>
                      <a:pt x="150223" y="346166"/>
                    </a:cubicBezTo>
                    <a:cubicBezTo>
                      <a:pt x="215600" y="299469"/>
                      <a:pt x="113655" y="353882"/>
                      <a:pt x="202475" y="313509"/>
                    </a:cubicBezTo>
                    <a:cubicBezTo>
                      <a:pt x="229763" y="301105"/>
                      <a:pt x="239682" y="296264"/>
                      <a:pt x="261258" y="280852"/>
                    </a:cubicBezTo>
                    <a:cubicBezTo>
                      <a:pt x="270116" y="274525"/>
                      <a:pt x="277867" y="266544"/>
                      <a:pt x="287383" y="261257"/>
                    </a:cubicBezTo>
                    <a:cubicBezTo>
                      <a:pt x="297632" y="255563"/>
                      <a:pt x="309326" y="252956"/>
                      <a:pt x="320040" y="248195"/>
                    </a:cubicBezTo>
                    <a:cubicBezTo>
                      <a:pt x="328937" y="244241"/>
                      <a:pt x="337712" y="239963"/>
                      <a:pt x="346166" y="235132"/>
                    </a:cubicBezTo>
                    <a:cubicBezTo>
                      <a:pt x="368210" y="222535"/>
                      <a:pt x="387906" y="205372"/>
                      <a:pt x="411480" y="195943"/>
                    </a:cubicBezTo>
                    <a:cubicBezTo>
                      <a:pt x="422366" y="191589"/>
                      <a:pt x="433889" y="188574"/>
                      <a:pt x="444138" y="182880"/>
                    </a:cubicBezTo>
                    <a:cubicBezTo>
                      <a:pt x="453654" y="177594"/>
                      <a:pt x="460527" y="168154"/>
                      <a:pt x="470263" y="163286"/>
                    </a:cubicBezTo>
                    <a:cubicBezTo>
                      <a:pt x="563530" y="116652"/>
                      <a:pt x="471412" y="175584"/>
                      <a:pt x="529046" y="137160"/>
                    </a:cubicBezTo>
                    <a:cubicBezTo>
                      <a:pt x="575855" y="66948"/>
                      <a:pt x="533945" y="118927"/>
                      <a:pt x="574766" y="84909"/>
                    </a:cubicBezTo>
                    <a:cubicBezTo>
                      <a:pt x="581862" y="78996"/>
                      <a:pt x="586340" y="69898"/>
                      <a:pt x="594360" y="65315"/>
                    </a:cubicBezTo>
                    <a:cubicBezTo>
                      <a:pt x="602154" y="60861"/>
                      <a:pt x="611777" y="60960"/>
                      <a:pt x="620486" y="58783"/>
                    </a:cubicBezTo>
                    <a:cubicBezTo>
                      <a:pt x="629195" y="52252"/>
                      <a:pt x="637161" y="44590"/>
                      <a:pt x="646612" y="39189"/>
                    </a:cubicBezTo>
                    <a:cubicBezTo>
                      <a:pt x="652590" y="35773"/>
                      <a:pt x="660830" y="36958"/>
                      <a:pt x="666206" y="32657"/>
                    </a:cubicBezTo>
                    <a:cubicBezTo>
                      <a:pt x="672336" y="27753"/>
                      <a:pt x="672738" y="17417"/>
                      <a:pt x="679269" y="13063"/>
                    </a:cubicBezTo>
                    <a:cubicBezTo>
                      <a:pt x="686738" y="8084"/>
                      <a:pt x="696879" y="9371"/>
                      <a:pt x="705395" y="6532"/>
                    </a:cubicBezTo>
                    <a:cubicBezTo>
                      <a:pt x="710014" y="4992"/>
                      <a:pt x="714104" y="2177"/>
                      <a:pt x="71845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F71D458-DE57-49E3-8632-916FDDE7E5EF}"/>
                  </a:ext>
                </a:extLst>
              </p:cNvPr>
              <p:cNvSpPr/>
              <p:nvPr/>
            </p:nvSpPr>
            <p:spPr>
              <a:xfrm>
                <a:off x="474617" y="5053149"/>
                <a:ext cx="418012" cy="270154"/>
              </a:xfrm>
              <a:custGeom>
                <a:avLst/>
                <a:gdLst>
                  <a:gd name="connsiteX0" fmla="*/ 0 w 718458"/>
                  <a:gd name="connsiteY0" fmla="*/ 202475 h 400783"/>
                  <a:gd name="connsiteX1" fmla="*/ 13063 w 718458"/>
                  <a:gd name="connsiteY1" fmla="*/ 261257 h 400783"/>
                  <a:gd name="connsiteX2" fmla="*/ 19595 w 718458"/>
                  <a:gd name="connsiteY2" fmla="*/ 287383 h 400783"/>
                  <a:gd name="connsiteX3" fmla="*/ 32658 w 718458"/>
                  <a:gd name="connsiteY3" fmla="*/ 306977 h 400783"/>
                  <a:gd name="connsiteX4" fmla="*/ 52252 w 718458"/>
                  <a:gd name="connsiteY4" fmla="*/ 398417 h 400783"/>
                  <a:gd name="connsiteX5" fmla="*/ 78378 w 718458"/>
                  <a:gd name="connsiteY5" fmla="*/ 385355 h 400783"/>
                  <a:gd name="connsiteX6" fmla="*/ 104503 w 718458"/>
                  <a:gd name="connsiteY6" fmla="*/ 365760 h 400783"/>
                  <a:gd name="connsiteX7" fmla="*/ 150223 w 718458"/>
                  <a:gd name="connsiteY7" fmla="*/ 346166 h 400783"/>
                  <a:gd name="connsiteX8" fmla="*/ 202475 w 718458"/>
                  <a:gd name="connsiteY8" fmla="*/ 313509 h 400783"/>
                  <a:gd name="connsiteX9" fmla="*/ 261258 w 718458"/>
                  <a:gd name="connsiteY9" fmla="*/ 280852 h 400783"/>
                  <a:gd name="connsiteX10" fmla="*/ 287383 w 718458"/>
                  <a:gd name="connsiteY10" fmla="*/ 261257 h 400783"/>
                  <a:gd name="connsiteX11" fmla="*/ 320040 w 718458"/>
                  <a:gd name="connsiteY11" fmla="*/ 248195 h 400783"/>
                  <a:gd name="connsiteX12" fmla="*/ 346166 w 718458"/>
                  <a:gd name="connsiteY12" fmla="*/ 235132 h 400783"/>
                  <a:gd name="connsiteX13" fmla="*/ 411480 w 718458"/>
                  <a:gd name="connsiteY13" fmla="*/ 195943 h 400783"/>
                  <a:gd name="connsiteX14" fmla="*/ 444138 w 718458"/>
                  <a:gd name="connsiteY14" fmla="*/ 182880 h 400783"/>
                  <a:gd name="connsiteX15" fmla="*/ 470263 w 718458"/>
                  <a:gd name="connsiteY15" fmla="*/ 163286 h 400783"/>
                  <a:gd name="connsiteX16" fmla="*/ 529046 w 718458"/>
                  <a:gd name="connsiteY16" fmla="*/ 137160 h 400783"/>
                  <a:gd name="connsiteX17" fmla="*/ 574766 w 718458"/>
                  <a:gd name="connsiteY17" fmla="*/ 84909 h 400783"/>
                  <a:gd name="connsiteX18" fmla="*/ 594360 w 718458"/>
                  <a:gd name="connsiteY18" fmla="*/ 65315 h 400783"/>
                  <a:gd name="connsiteX19" fmla="*/ 620486 w 718458"/>
                  <a:gd name="connsiteY19" fmla="*/ 58783 h 400783"/>
                  <a:gd name="connsiteX20" fmla="*/ 646612 w 718458"/>
                  <a:gd name="connsiteY20" fmla="*/ 39189 h 400783"/>
                  <a:gd name="connsiteX21" fmla="*/ 666206 w 718458"/>
                  <a:gd name="connsiteY21" fmla="*/ 32657 h 400783"/>
                  <a:gd name="connsiteX22" fmla="*/ 679269 w 718458"/>
                  <a:gd name="connsiteY22" fmla="*/ 13063 h 400783"/>
                  <a:gd name="connsiteX23" fmla="*/ 705395 w 718458"/>
                  <a:gd name="connsiteY23" fmla="*/ 6532 h 400783"/>
                  <a:gd name="connsiteX24" fmla="*/ 718458 w 718458"/>
                  <a:gd name="connsiteY24" fmla="*/ 0 h 40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458" h="400783">
                    <a:moveTo>
                      <a:pt x="0" y="202475"/>
                    </a:moveTo>
                    <a:cubicBezTo>
                      <a:pt x="11787" y="273189"/>
                      <a:pt x="201" y="216241"/>
                      <a:pt x="13063" y="261257"/>
                    </a:cubicBezTo>
                    <a:cubicBezTo>
                      <a:pt x="15529" y="269888"/>
                      <a:pt x="16059" y="279132"/>
                      <a:pt x="19595" y="287383"/>
                    </a:cubicBezTo>
                    <a:cubicBezTo>
                      <a:pt x="22687" y="294598"/>
                      <a:pt x="28304" y="300446"/>
                      <a:pt x="32658" y="306977"/>
                    </a:cubicBezTo>
                    <a:cubicBezTo>
                      <a:pt x="39189" y="337457"/>
                      <a:pt x="36545" y="371491"/>
                      <a:pt x="52252" y="398417"/>
                    </a:cubicBezTo>
                    <a:cubicBezTo>
                      <a:pt x="57158" y="406827"/>
                      <a:pt x="70122" y="390515"/>
                      <a:pt x="78378" y="385355"/>
                    </a:cubicBezTo>
                    <a:cubicBezTo>
                      <a:pt x="87609" y="379586"/>
                      <a:pt x="95052" y="371161"/>
                      <a:pt x="104503" y="365760"/>
                    </a:cubicBezTo>
                    <a:cubicBezTo>
                      <a:pt x="147157" y="341386"/>
                      <a:pt x="98393" y="383187"/>
                      <a:pt x="150223" y="346166"/>
                    </a:cubicBezTo>
                    <a:cubicBezTo>
                      <a:pt x="215600" y="299469"/>
                      <a:pt x="113655" y="353882"/>
                      <a:pt x="202475" y="313509"/>
                    </a:cubicBezTo>
                    <a:cubicBezTo>
                      <a:pt x="229763" y="301105"/>
                      <a:pt x="239682" y="296264"/>
                      <a:pt x="261258" y="280852"/>
                    </a:cubicBezTo>
                    <a:cubicBezTo>
                      <a:pt x="270116" y="274525"/>
                      <a:pt x="277867" y="266544"/>
                      <a:pt x="287383" y="261257"/>
                    </a:cubicBezTo>
                    <a:cubicBezTo>
                      <a:pt x="297632" y="255563"/>
                      <a:pt x="309326" y="252956"/>
                      <a:pt x="320040" y="248195"/>
                    </a:cubicBezTo>
                    <a:cubicBezTo>
                      <a:pt x="328937" y="244241"/>
                      <a:pt x="337712" y="239963"/>
                      <a:pt x="346166" y="235132"/>
                    </a:cubicBezTo>
                    <a:cubicBezTo>
                      <a:pt x="368210" y="222535"/>
                      <a:pt x="387906" y="205372"/>
                      <a:pt x="411480" y="195943"/>
                    </a:cubicBezTo>
                    <a:cubicBezTo>
                      <a:pt x="422366" y="191589"/>
                      <a:pt x="433889" y="188574"/>
                      <a:pt x="444138" y="182880"/>
                    </a:cubicBezTo>
                    <a:cubicBezTo>
                      <a:pt x="453654" y="177594"/>
                      <a:pt x="460527" y="168154"/>
                      <a:pt x="470263" y="163286"/>
                    </a:cubicBezTo>
                    <a:cubicBezTo>
                      <a:pt x="563530" y="116652"/>
                      <a:pt x="471412" y="175584"/>
                      <a:pt x="529046" y="137160"/>
                    </a:cubicBezTo>
                    <a:cubicBezTo>
                      <a:pt x="575855" y="66948"/>
                      <a:pt x="533945" y="118927"/>
                      <a:pt x="574766" y="84909"/>
                    </a:cubicBezTo>
                    <a:cubicBezTo>
                      <a:pt x="581862" y="78996"/>
                      <a:pt x="586340" y="69898"/>
                      <a:pt x="594360" y="65315"/>
                    </a:cubicBezTo>
                    <a:cubicBezTo>
                      <a:pt x="602154" y="60861"/>
                      <a:pt x="611777" y="60960"/>
                      <a:pt x="620486" y="58783"/>
                    </a:cubicBezTo>
                    <a:cubicBezTo>
                      <a:pt x="629195" y="52252"/>
                      <a:pt x="637161" y="44590"/>
                      <a:pt x="646612" y="39189"/>
                    </a:cubicBezTo>
                    <a:cubicBezTo>
                      <a:pt x="652590" y="35773"/>
                      <a:pt x="660830" y="36958"/>
                      <a:pt x="666206" y="32657"/>
                    </a:cubicBezTo>
                    <a:cubicBezTo>
                      <a:pt x="672336" y="27753"/>
                      <a:pt x="672738" y="17417"/>
                      <a:pt x="679269" y="13063"/>
                    </a:cubicBezTo>
                    <a:cubicBezTo>
                      <a:pt x="686738" y="8084"/>
                      <a:pt x="696879" y="9371"/>
                      <a:pt x="705395" y="6532"/>
                    </a:cubicBezTo>
                    <a:cubicBezTo>
                      <a:pt x="710014" y="4992"/>
                      <a:pt x="714104" y="2177"/>
                      <a:pt x="71845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2F9C336-31A2-42DE-B2E1-7A8F26647008}"/>
                  </a:ext>
                </a:extLst>
              </p:cNvPr>
              <p:cNvSpPr/>
              <p:nvPr/>
            </p:nvSpPr>
            <p:spPr>
              <a:xfrm>
                <a:off x="1097280" y="4225834"/>
                <a:ext cx="1443446" cy="320040"/>
              </a:xfrm>
              <a:custGeom>
                <a:avLst/>
                <a:gdLst>
                  <a:gd name="connsiteX0" fmla="*/ 1443446 w 1443446"/>
                  <a:gd name="connsiteY0" fmla="*/ 320040 h 320040"/>
                  <a:gd name="connsiteX1" fmla="*/ 1436914 w 1443446"/>
                  <a:gd name="connsiteY1" fmla="*/ 274320 h 320040"/>
                  <a:gd name="connsiteX2" fmla="*/ 1430383 w 1443446"/>
                  <a:gd name="connsiteY2" fmla="*/ 235132 h 320040"/>
                  <a:gd name="connsiteX3" fmla="*/ 1423851 w 1443446"/>
                  <a:gd name="connsiteY3" fmla="*/ 156755 h 320040"/>
                  <a:gd name="connsiteX4" fmla="*/ 1384663 w 1443446"/>
                  <a:gd name="connsiteY4" fmla="*/ 130629 h 320040"/>
                  <a:gd name="connsiteX5" fmla="*/ 1365069 w 1443446"/>
                  <a:gd name="connsiteY5" fmla="*/ 111035 h 320040"/>
                  <a:gd name="connsiteX6" fmla="*/ 1345474 w 1443446"/>
                  <a:gd name="connsiteY6" fmla="*/ 97972 h 320040"/>
                  <a:gd name="connsiteX7" fmla="*/ 1312817 w 1443446"/>
                  <a:gd name="connsiteY7" fmla="*/ 104503 h 320040"/>
                  <a:gd name="connsiteX8" fmla="*/ 1273629 w 1443446"/>
                  <a:gd name="connsiteY8" fmla="*/ 124097 h 320040"/>
                  <a:gd name="connsiteX9" fmla="*/ 1234440 w 1443446"/>
                  <a:gd name="connsiteY9" fmla="*/ 130629 h 320040"/>
                  <a:gd name="connsiteX10" fmla="*/ 1195251 w 1443446"/>
                  <a:gd name="connsiteY10" fmla="*/ 143692 h 320040"/>
                  <a:gd name="connsiteX11" fmla="*/ 1175657 w 1443446"/>
                  <a:gd name="connsiteY11" fmla="*/ 150223 h 320040"/>
                  <a:gd name="connsiteX12" fmla="*/ 1103811 w 1443446"/>
                  <a:gd name="connsiteY12" fmla="*/ 143692 h 320040"/>
                  <a:gd name="connsiteX13" fmla="*/ 1071154 w 1443446"/>
                  <a:gd name="connsiteY13" fmla="*/ 117566 h 320040"/>
                  <a:gd name="connsiteX14" fmla="*/ 1051560 w 1443446"/>
                  <a:gd name="connsiteY14" fmla="*/ 130629 h 320040"/>
                  <a:gd name="connsiteX15" fmla="*/ 999309 w 1443446"/>
                  <a:gd name="connsiteY15" fmla="*/ 143692 h 320040"/>
                  <a:gd name="connsiteX16" fmla="*/ 960120 w 1443446"/>
                  <a:gd name="connsiteY16" fmla="*/ 163286 h 320040"/>
                  <a:gd name="connsiteX17" fmla="*/ 914400 w 1443446"/>
                  <a:gd name="connsiteY17" fmla="*/ 189412 h 320040"/>
                  <a:gd name="connsiteX18" fmla="*/ 862149 w 1443446"/>
                  <a:gd name="connsiteY18" fmla="*/ 156755 h 320040"/>
                  <a:gd name="connsiteX19" fmla="*/ 849086 w 1443446"/>
                  <a:gd name="connsiteY19" fmla="*/ 117566 h 320040"/>
                  <a:gd name="connsiteX20" fmla="*/ 842554 w 1443446"/>
                  <a:gd name="connsiteY20" fmla="*/ 97972 h 320040"/>
                  <a:gd name="connsiteX21" fmla="*/ 809897 w 1443446"/>
                  <a:gd name="connsiteY21" fmla="*/ 104503 h 320040"/>
                  <a:gd name="connsiteX22" fmla="*/ 790303 w 1443446"/>
                  <a:gd name="connsiteY22" fmla="*/ 111035 h 320040"/>
                  <a:gd name="connsiteX23" fmla="*/ 757646 w 1443446"/>
                  <a:gd name="connsiteY23" fmla="*/ 97972 h 320040"/>
                  <a:gd name="connsiteX24" fmla="*/ 744583 w 1443446"/>
                  <a:gd name="connsiteY24" fmla="*/ 78377 h 320040"/>
                  <a:gd name="connsiteX25" fmla="*/ 705394 w 1443446"/>
                  <a:gd name="connsiteY25" fmla="*/ 58783 h 320040"/>
                  <a:gd name="connsiteX26" fmla="*/ 685800 w 1443446"/>
                  <a:gd name="connsiteY26" fmla="*/ 71846 h 320040"/>
                  <a:gd name="connsiteX27" fmla="*/ 613954 w 1443446"/>
                  <a:gd name="connsiteY27" fmla="*/ 52252 h 320040"/>
                  <a:gd name="connsiteX28" fmla="*/ 594360 w 1443446"/>
                  <a:gd name="connsiteY28" fmla="*/ 58783 h 320040"/>
                  <a:gd name="connsiteX29" fmla="*/ 555171 w 1443446"/>
                  <a:gd name="connsiteY29" fmla="*/ 84909 h 320040"/>
                  <a:gd name="connsiteX30" fmla="*/ 529046 w 1443446"/>
                  <a:gd name="connsiteY30" fmla="*/ 91440 h 320040"/>
                  <a:gd name="connsiteX31" fmla="*/ 444137 w 1443446"/>
                  <a:gd name="connsiteY31" fmla="*/ 52252 h 320040"/>
                  <a:gd name="connsiteX32" fmla="*/ 418011 w 1443446"/>
                  <a:gd name="connsiteY32" fmla="*/ 13063 h 320040"/>
                  <a:gd name="connsiteX33" fmla="*/ 378823 w 1443446"/>
                  <a:gd name="connsiteY33" fmla="*/ 45720 h 320040"/>
                  <a:gd name="connsiteX34" fmla="*/ 352697 w 1443446"/>
                  <a:gd name="connsiteY34" fmla="*/ 58783 h 320040"/>
                  <a:gd name="connsiteX35" fmla="*/ 280851 w 1443446"/>
                  <a:gd name="connsiteY35" fmla="*/ 52252 h 320040"/>
                  <a:gd name="connsiteX36" fmla="*/ 241663 w 1443446"/>
                  <a:gd name="connsiteY36" fmla="*/ 39189 h 320040"/>
                  <a:gd name="connsiteX37" fmla="*/ 202474 w 1443446"/>
                  <a:gd name="connsiteY37" fmla="*/ 45720 h 320040"/>
                  <a:gd name="connsiteX38" fmla="*/ 182880 w 1443446"/>
                  <a:gd name="connsiteY38" fmla="*/ 58783 h 320040"/>
                  <a:gd name="connsiteX39" fmla="*/ 130629 w 1443446"/>
                  <a:gd name="connsiteY39" fmla="*/ 52252 h 320040"/>
                  <a:gd name="connsiteX40" fmla="*/ 84909 w 1443446"/>
                  <a:gd name="connsiteY40" fmla="*/ 13063 h 320040"/>
                  <a:gd name="connsiteX41" fmla="*/ 58783 w 1443446"/>
                  <a:gd name="connsiteY41" fmla="*/ 19595 h 320040"/>
                  <a:gd name="connsiteX42" fmla="*/ 19594 w 1443446"/>
                  <a:gd name="connsiteY42" fmla="*/ 32657 h 320040"/>
                  <a:gd name="connsiteX43" fmla="*/ 0 w 1443446"/>
                  <a:gd name="connsiteY43" fmla="*/ 39189 h 320040"/>
                  <a:gd name="connsiteX44" fmla="*/ 6531 w 1443446"/>
                  <a:gd name="connsiteY44"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43446" h="320040">
                    <a:moveTo>
                      <a:pt x="1443446" y="320040"/>
                    </a:moveTo>
                    <a:cubicBezTo>
                      <a:pt x="1441269" y="304800"/>
                      <a:pt x="1439255" y="289536"/>
                      <a:pt x="1436914" y="274320"/>
                    </a:cubicBezTo>
                    <a:cubicBezTo>
                      <a:pt x="1434900" y="261231"/>
                      <a:pt x="1431845" y="248294"/>
                      <a:pt x="1430383" y="235132"/>
                    </a:cubicBezTo>
                    <a:cubicBezTo>
                      <a:pt x="1427488" y="209076"/>
                      <a:pt x="1434359" y="180773"/>
                      <a:pt x="1423851" y="156755"/>
                    </a:cubicBezTo>
                    <a:cubicBezTo>
                      <a:pt x="1417558" y="142372"/>
                      <a:pt x="1395764" y="141730"/>
                      <a:pt x="1384663" y="130629"/>
                    </a:cubicBezTo>
                    <a:cubicBezTo>
                      <a:pt x="1378132" y="124098"/>
                      <a:pt x="1372165" y="116948"/>
                      <a:pt x="1365069" y="111035"/>
                    </a:cubicBezTo>
                    <a:cubicBezTo>
                      <a:pt x="1359038" y="106010"/>
                      <a:pt x="1352006" y="102326"/>
                      <a:pt x="1345474" y="97972"/>
                    </a:cubicBezTo>
                    <a:cubicBezTo>
                      <a:pt x="1334588" y="100149"/>
                      <a:pt x="1323211" y="100605"/>
                      <a:pt x="1312817" y="104503"/>
                    </a:cubicBezTo>
                    <a:cubicBezTo>
                      <a:pt x="1261568" y="123721"/>
                      <a:pt x="1323409" y="113035"/>
                      <a:pt x="1273629" y="124097"/>
                    </a:cubicBezTo>
                    <a:cubicBezTo>
                      <a:pt x="1260701" y="126970"/>
                      <a:pt x="1247288" y="127417"/>
                      <a:pt x="1234440" y="130629"/>
                    </a:cubicBezTo>
                    <a:cubicBezTo>
                      <a:pt x="1221082" y="133969"/>
                      <a:pt x="1208314" y="139338"/>
                      <a:pt x="1195251" y="143692"/>
                    </a:cubicBezTo>
                    <a:lnTo>
                      <a:pt x="1175657" y="150223"/>
                    </a:lnTo>
                    <a:lnTo>
                      <a:pt x="1103811" y="143692"/>
                    </a:lnTo>
                    <a:cubicBezTo>
                      <a:pt x="1045766" y="114670"/>
                      <a:pt x="1148281" y="98286"/>
                      <a:pt x="1071154" y="117566"/>
                    </a:cubicBezTo>
                    <a:cubicBezTo>
                      <a:pt x="1064623" y="121920"/>
                      <a:pt x="1058581" y="127118"/>
                      <a:pt x="1051560" y="130629"/>
                    </a:cubicBezTo>
                    <a:cubicBezTo>
                      <a:pt x="1038174" y="137322"/>
                      <a:pt x="1011725" y="141209"/>
                      <a:pt x="999309" y="143692"/>
                    </a:cubicBezTo>
                    <a:cubicBezTo>
                      <a:pt x="961650" y="168797"/>
                      <a:pt x="997979" y="147061"/>
                      <a:pt x="960120" y="163286"/>
                    </a:cubicBezTo>
                    <a:cubicBezTo>
                      <a:pt x="936917" y="173230"/>
                      <a:pt x="934078" y="176293"/>
                      <a:pt x="914400" y="189412"/>
                    </a:cubicBezTo>
                    <a:cubicBezTo>
                      <a:pt x="871140" y="182202"/>
                      <a:pt x="877066" y="194047"/>
                      <a:pt x="862149" y="156755"/>
                    </a:cubicBezTo>
                    <a:cubicBezTo>
                      <a:pt x="857035" y="143970"/>
                      <a:pt x="853440" y="130629"/>
                      <a:pt x="849086" y="117566"/>
                    </a:cubicBezTo>
                    <a:lnTo>
                      <a:pt x="842554" y="97972"/>
                    </a:lnTo>
                    <a:cubicBezTo>
                      <a:pt x="831668" y="100149"/>
                      <a:pt x="820667" y="101811"/>
                      <a:pt x="809897" y="104503"/>
                    </a:cubicBezTo>
                    <a:cubicBezTo>
                      <a:pt x="803218" y="106173"/>
                      <a:pt x="797135" y="111889"/>
                      <a:pt x="790303" y="111035"/>
                    </a:cubicBezTo>
                    <a:cubicBezTo>
                      <a:pt x="778669" y="109581"/>
                      <a:pt x="768532" y="102326"/>
                      <a:pt x="757646" y="97972"/>
                    </a:cubicBezTo>
                    <a:cubicBezTo>
                      <a:pt x="753292" y="91440"/>
                      <a:pt x="750134" y="83928"/>
                      <a:pt x="744583" y="78377"/>
                    </a:cubicBezTo>
                    <a:cubicBezTo>
                      <a:pt x="731923" y="65717"/>
                      <a:pt x="721329" y="64095"/>
                      <a:pt x="705394" y="58783"/>
                    </a:cubicBezTo>
                    <a:cubicBezTo>
                      <a:pt x="698863" y="63137"/>
                      <a:pt x="693618" y="71135"/>
                      <a:pt x="685800" y="71846"/>
                    </a:cubicBezTo>
                    <a:cubicBezTo>
                      <a:pt x="642871" y="75749"/>
                      <a:pt x="640501" y="69949"/>
                      <a:pt x="613954" y="52252"/>
                    </a:cubicBezTo>
                    <a:cubicBezTo>
                      <a:pt x="607423" y="54429"/>
                      <a:pt x="600378" y="55440"/>
                      <a:pt x="594360" y="58783"/>
                    </a:cubicBezTo>
                    <a:cubicBezTo>
                      <a:pt x="580636" y="66407"/>
                      <a:pt x="570402" y="81101"/>
                      <a:pt x="555171" y="84909"/>
                    </a:cubicBezTo>
                    <a:lnTo>
                      <a:pt x="529046" y="91440"/>
                    </a:lnTo>
                    <a:cubicBezTo>
                      <a:pt x="510492" y="84482"/>
                      <a:pt x="461636" y="69751"/>
                      <a:pt x="444137" y="52252"/>
                    </a:cubicBezTo>
                    <a:cubicBezTo>
                      <a:pt x="433036" y="41151"/>
                      <a:pt x="418011" y="13063"/>
                      <a:pt x="418011" y="13063"/>
                    </a:cubicBezTo>
                    <a:cubicBezTo>
                      <a:pt x="339060" y="52540"/>
                      <a:pt x="434217" y="-441"/>
                      <a:pt x="378823" y="45720"/>
                    </a:cubicBezTo>
                    <a:cubicBezTo>
                      <a:pt x="371343" y="51953"/>
                      <a:pt x="361406" y="54429"/>
                      <a:pt x="352697" y="58783"/>
                    </a:cubicBezTo>
                    <a:cubicBezTo>
                      <a:pt x="328748" y="56606"/>
                      <a:pt x="304533" y="56431"/>
                      <a:pt x="280851" y="52252"/>
                    </a:cubicBezTo>
                    <a:cubicBezTo>
                      <a:pt x="267291" y="49859"/>
                      <a:pt x="241663" y="39189"/>
                      <a:pt x="241663" y="39189"/>
                    </a:cubicBezTo>
                    <a:cubicBezTo>
                      <a:pt x="228600" y="41366"/>
                      <a:pt x="215038" y="41532"/>
                      <a:pt x="202474" y="45720"/>
                    </a:cubicBezTo>
                    <a:cubicBezTo>
                      <a:pt x="195027" y="48202"/>
                      <a:pt x="190698" y="58072"/>
                      <a:pt x="182880" y="58783"/>
                    </a:cubicBezTo>
                    <a:cubicBezTo>
                      <a:pt x="165400" y="60372"/>
                      <a:pt x="148046" y="54429"/>
                      <a:pt x="130629" y="52252"/>
                    </a:cubicBezTo>
                    <a:cubicBezTo>
                      <a:pt x="127566" y="49189"/>
                      <a:pt x="96513" y="14721"/>
                      <a:pt x="84909" y="13063"/>
                    </a:cubicBezTo>
                    <a:cubicBezTo>
                      <a:pt x="76022" y="11794"/>
                      <a:pt x="67381" y="17016"/>
                      <a:pt x="58783" y="19595"/>
                    </a:cubicBezTo>
                    <a:cubicBezTo>
                      <a:pt x="45594" y="23552"/>
                      <a:pt x="32657" y="28303"/>
                      <a:pt x="19594" y="32657"/>
                    </a:cubicBezTo>
                    <a:lnTo>
                      <a:pt x="0" y="39189"/>
                    </a:lnTo>
                    <a:cubicBezTo>
                      <a:pt x="7587" y="8839"/>
                      <a:pt x="6531" y="22040"/>
                      <a:pt x="6531"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FB3B744-9165-4C75-9487-5799B5A591CF}"/>
                  </a:ext>
                </a:extLst>
              </p:cNvPr>
              <p:cNvSpPr/>
              <p:nvPr/>
            </p:nvSpPr>
            <p:spPr>
              <a:xfrm>
                <a:off x="953589" y="4970417"/>
                <a:ext cx="1117068" cy="254726"/>
              </a:xfrm>
              <a:custGeom>
                <a:avLst/>
                <a:gdLst>
                  <a:gd name="connsiteX0" fmla="*/ 0 w 1117068"/>
                  <a:gd name="connsiteY0" fmla="*/ 13063 h 254726"/>
                  <a:gd name="connsiteX1" fmla="*/ 39188 w 1117068"/>
                  <a:gd name="connsiteY1" fmla="*/ 6532 h 254726"/>
                  <a:gd name="connsiteX2" fmla="*/ 71845 w 1117068"/>
                  <a:gd name="connsiteY2" fmla="*/ 0 h 254726"/>
                  <a:gd name="connsiteX3" fmla="*/ 91440 w 1117068"/>
                  <a:gd name="connsiteY3" fmla="*/ 6532 h 254726"/>
                  <a:gd name="connsiteX4" fmla="*/ 84908 w 1117068"/>
                  <a:gd name="connsiteY4" fmla="*/ 78377 h 254726"/>
                  <a:gd name="connsiteX5" fmla="*/ 71845 w 1117068"/>
                  <a:gd name="connsiteY5" fmla="*/ 124097 h 254726"/>
                  <a:gd name="connsiteX6" fmla="*/ 91440 w 1117068"/>
                  <a:gd name="connsiteY6" fmla="*/ 137160 h 254726"/>
                  <a:gd name="connsiteX7" fmla="*/ 202474 w 1117068"/>
                  <a:gd name="connsiteY7" fmla="*/ 143692 h 254726"/>
                  <a:gd name="connsiteX8" fmla="*/ 254725 w 1117068"/>
                  <a:gd name="connsiteY8" fmla="*/ 209006 h 254726"/>
                  <a:gd name="connsiteX9" fmla="*/ 267788 w 1117068"/>
                  <a:gd name="connsiteY9" fmla="*/ 228600 h 254726"/>
                  <a:gd name="connsiteX10" fmla="*/ 274320 w 1117068"/>
                  <a:gd name="connsiteY10" fmla="*/ 248194 h 254726"/>
                  <a:gd name="connsiteX11" fmla="*/ 306977 w 1117068"/>
                  <a:gd name="connsiteY11" fmla="*/ 235132 h 254726"/>
                  <a:gd name="connsiteX12" fmla="*/ 346165 w 1117068"/>
                  <a:gd name="connsiteY12" fmla="*/ 202474 h 254726"/>
                  <a:gd name="connsiteX13" fmla="*/ 385354 w 1117068"/>
                  <a:gd name="connsiteY13" fmla="*/ 176349 h 254726"/>
                  <a:gd name="connsiteX14" fmla="*/ 398417 w 1117068"/>
                  <a:gd name="connsiteY14" fmla="*/ 156754 h 254726"/>
                  <a:gd name="connsiteX15" fmla="*/ 444137 w 1117068"/>
                  <a:gd name="connsiteY15" fmla="*/ 124097 h 254726"/>
                  <a:gd name="connsiteX16" fmla="*/ 463731 w 1117068"/>
                  <a:gd name="connsiteY16" fmla="*/ 117566 h 254726"/>
                  <a:gd name="connsiteX17" fmla="*/ 476794 w 1117068"/>
                  <a:gd name="connsiteY17" fmla="*/ 163286 h 254726"/>
                  <a:gd name="connsiteX18" fmla="*/ 496388 w 1117068"/>
                  <a:gd name="connsiteY18" fmla="*/ 156754 h 254726"/>
                  <a:gd name="connsiteX19" fmla="*/ 542108 w 1117068"/>
                  <a:gd name="connsiteY19" fmla="*/ 130629 h 254726"/>
                  <a:gd name="connsiteX20" fmla="*/ 587828 w 1117068"/>
                  <a:gd name="connsiteY20" fmla="*/ 104503 h 254726"/>
                  <a:gd name="connsiteX21" fmla="*/ 607422 w 1117068"/>
                  <a:gd name="connsiteY21" fmla="*/ 111034 h 254726"/>
                  <a:gd name="connsiteX22" fmla="*/ 627017 w 1117068"/>
                  <a:gd name="connsiteY22" fmla="*/ 124097 h 254726"/>
                  <a:gd name="connsiteX23" fmla="*/ 711925 w 1117068"/>
                  <a:gd name="connsiteY23" fmla="*/ 117566 h 254726"/>
                  <a:gd name="connsiteX24" fmla="*/ 751114 w 1117068"/>
                  <a:gd name="connsiteY24" fmla="*/ 124097 h 254726"/>
                  <a:gd name="connsiteX25" fmla="*/ 744582 w 1117068"/>
                  <a:gd name="connsiteY25" fmla="*/ 189412 h 254726"/>
                  <a:gd name="connsiteX26" fmla="*/ 738051 w 1117068"/>
                  <a:gd name="connsiteY26" fmla="*/ 209006 h 254726"/>
                  <a:gd name="connsiteX27" fmla="*/ 757645 w 1117068"/>
                  <a:gd name="connsiteY27" fmla="*/ 176349 h 254726"/>
                  <a:gd name="connsiteX28" fmla="*/ 796834 w 1117068"/>
                  <a:gd name="connsiteY28" fmla="*/ 130629 h 254726"/>
                  <a:gd name="connsiteX29" fmla="*/ 809897 w 1117068"/>
                  <a:gd name="connsiteY29" fmla="*/ 111034 h 254726"/>
                  <a:gd name="connsiteX30" fmla="*/ 816428 w 1117068"/>
                  <a:gd name="connsiteY30" fmla="*/ 130629 h 254726"/>
                  <a:gd name="connsiteX31" fmla="*/ 783771 w 1117068"/>
                  <a:gd name="connsiteY31" fmla="*/ 176349 h 254726"/>
                  <a:gd name="connsiteX32" fmla="*/ 947057 w 1117068"/>
                  <a:gd name="connsiteY32" fmla="*/ 202474 h 254726"/>
                  <a:gd name="connsiteX33" fmla="*/ 960120 w 1117068"/>
                  <a:gd name="connsiteY33" fmla="*/ 254726 h 254726"/>
                  <a:gd name="connsiteX34" fmla="*/ 1025434 w 1117068"/>
                  <a:gd name="connsiteY34" fmla="*/ 228600 h 254726"/>
                  <a:gd name="connsiteX35" fmla="*/ 1090748 w 1117068"/>
                  <a:gd name="connsiteY35" fmla="*/ 209006 h 254726"/>
                  <a:gd name="connsiteX36" fmla="*/ 1116874 w 1117068"/>
                  <a:gd name="connsiteY36" fmla="*/ 215537 h 254726"/>
                  <a:gd name="connsiteX37" fmla="*/ 1097280 w 1117068"/>
                  <a:gd name="connsiteY37" fmla="*/ 228600 h 25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7068" h="254726">
                    <a:moveTo>
                      <a:pt x="0" y="13063"/>
                    </a:moveTo>
                    <a:lnTo>
                      <a:pt x="39188" y="6532"/>
                    </a:lnTo>
                    <a:cubicBezTo>
                      <a:pt x="50110" y="4546"/>
                      <a:pt x="60744" y="0"/>
                      <a:pt x="71845" y="0"/>
                    </a:cubicBezTo>
                    <a:cubicBezTo>
                      <a:pt x="78730" y="0"/>
                      <a:pt x="84908" y="4355"/>
                      <a:pt x="91440" y="6532"/>
                    </a:cubicBezTo>
                    <a:cubicBezTo>
                      <a:pt x="89263" y="30480"/>
                      <a:pt x="88086" y="54541"/>
                      <a:pt x="84908" y="78377"/>
                    </a:cubicBezTo>
                    <a:cubicBezTo>
                      <a:pt x="83085" y="92052"/>
                      <a:pt x="76325" y="110659"/>
                      <a:pt x="71845" y="124097"/>
                    </a:cubicBezTo>
                    <a:cubicBezTo>
                      <a:pt x="78377" y="128451"/>
                      <a:pt x="83677" y="135995"/>
                      <a:pt x="91440" y="137160"/>
                    </a:cubicBezTo>
                    <a:cubicBezTo>
                      <a:pt x="128105" y="142660"/>
                      <a:pt x="167005" y="132897"/>
                      <a:pt x="202474" y="143692"/>
                    </a:cubicBezTo>
                    <a:cubicBezTo>
                      <a:pt x="233374" y="153096"/>
                      <a:pt x="241398" y="185683"/>
                      <a:pt x="254725" y="209006"/>
                    </a:cubicBezTo>
                    <a:cubicBezTo>
                      <a:pt x="258620" y="215821"/>
                      <a:pt x="264277" y="221579"/>
                      <a:pt x="267788" y="228600"/>
                    </a:cubicBezTo>
                    <a:cubicBezTo>
                      <a:pt x="270867" y="234758"/>
                      <a:pt x="272143" y="241663"/>
                      <a:pt x="274320" y="248194"/>
                    </a:cubicBezTo>
                    <a:cubicBezTo>
                      <a:pt x="285206" y="243840"/>
                      <a:pt x="297086" y="241426"/>
                      <a:pt x="306977" y="235132"/>
                    </a:cubicBezTo>
                    <a:cubicBezTo>
                      <a:pt x="321323" y="226003"/>
                      <a:pt x="332562" y="212676"/>
                      <a:pt x="346165" y="202474"/>
                    </a:cubicBezTo>
                    <a:cubicBezTo>
                      <a:pt x="358725" y="193054"/>
                      <a:pt x="372291" y="185057"/>
                      <a:pt x="385354" y="176349"/>
                    </a:cubicBezTo>
                    <a:cubicBezTo>
                      <a:pt x="389708" y="169817"/>
                      <a:pt x="392866" y="162305"/>
                      <a:pt x="398417" y="156754"/>
                    </a:cubicBezTo>
                    <a:cubicBezTo>
                      <a:pt x="401377" y="153794"/>
                      <a:pt x="436719" y="127806"/>
                      <a:pt x="444137" y="124097"/>
                    </a:cubicBezTo>
                    <a:cubicBezTo>
                      <a:pt x="450295" y="121018"/>
                      <a:pt x="457200" y="119743"/>
                      <a:pt x="463731" y="117566"/>
                    </a:cubicBezTo>
                    <a:cubicBezTo>
                      <a:pt x="468085" y="132806"/>
                      <a:pt x="466647" y="151110"/>
                      <a:pt x="476794" y="163286"/>
                    </a:cubicBezTo>
                    <a:cubicBezTo>
                      <a:pt x="481202" y="168575"/>
                      <a:pt x="490060" y="159466"/>
                      <a:pt x="496388" y="156754"/>
                    </a:cubicBezTo>
                    <a:cubicBezTo>
                      <a:pt x="535872" y="139832"/>
                      <a:pt x="509304" y="149374"/>
                      <a:pt x="542108" y="130629"/>
                    </a:cubicBezTo>
                    <a:cubicBezTo>
                      <a:pt x="600115" y="97482"/>
                      <a:pt x="540091" y="136329"/>
                      <a:pt x="587828" y="104503"/>
                    </a:cubicBezTo>
                    <a:cubicBezTo>
                      <a:pt x="594359" y="106680"/>
                      <a:pt x="601264" y="107955"/>
                      <a:pt x="607422" y="111034"/>
                    </a:cubicBezTo>
                    <a:cubicBezTo>
                      <a:pt x="614443" y="114545"/>
                      <a:pt x="619182" y="123607"/>
                      <a:pt x="627017" y="124097"/>
                    </a:cubicBezTo>
                    <a:cubicBezTo>
                      <a:pt x="655348" y="125868"/>
                      <a:pt x="683622" y="119743"/>
                      <a:pt x="711925" y="117566"/>
                    </a:cubicBezTo>
                    <a:lnTo>
                      <a:pt x="751114" y="124097"/>
                    </a:lnTo>
                    <a:cubicBezTo>
                      <a:pt x="760168" y="144016"/>
                      <a:pt x="747909" y="167786"/>
                      <a:pt x="744582" y="189412"/>
                    </a:cubicBezTo>
                    <a:cubicBezTo>
                      <a:pt x="743535" y="196217"/>
                      <a:pt x="733183" y="213874"/>
                      <a:pt x="738051" y="209006"/>
                    </a:cubicBezTo>
                    <a:cubicBezTo>
                      <a:pt x="747028" y="200029"/>
                      <a:pt x="750603" y="186912"/>
                      <a:pt x="757645" y="176349"/>
                    </a:cubicBezTo>
                    <a:cubicBezTo>
                      <a:pt x="790261" y="127425"/>
                      <a:pt x="763197" y="170994"/>
                      <a:pt x="796834" y="130629"/>
                    </a:cubicBezTo>
                    <a:cubicBezTo>
                      <a:pt x="801859" y="124598"/>
                      <a:pt x="805543" y="117566"/>
                      <a:pt x="809897" y="111034"/>
                    </a:cubicBezTo>
                    <a:cubicBezTo>
                      <a:pt x="812074" y="117566"/>
                      <a:pt x="817402" y="123813"/>
                      <a:pt x="816428" y="130629"/>
                    </a:cubicBezTo>
                    <a:cubicBezTo>
                      <a:pt x="813562" y="150687"/>
                      <a:pt x="796656" y="163463"/>
                      <a:pt x="783771" y="176349"/>
                    </a:cubicBezTo>
                    <a:cubicBezTo>
                      <a:pt x="809310" y="252971"/>
                      <a:pt x="764650" y="139333"/>
                      <a:pt x="947057" y="202474"/>
                    </a:cubicBezTo>
                    <a:cubicBezTo>
                      <a:pt x="964023" y="208347"/>
                      <a:pt x="955766" y="237309"/>
                      <a:pt x="960120" y="254726"/>
                    </a:cubicBezTo>
                    <a:cubicBezTo>
                      <a:pt x="1043549" y="240820"/>
                      <a:pt x="961174" y="260730"/>
                      <a:pt x="1025434" y="228600"/>
                    </a:cubicBezTo>
                    <a:cubicBezTo>
                      <a:pt x="1041339" y="220647"/>
                      <a:pt x="1071994" y="213694"/>
                      <a:pt x="1090748" y="209006"/>
                    </a:cubicBezTo>
                    <a:cubicBezTo>
                      <a:pt x="1099457" y="211183"/>
                      <a:pt x="1114035" y="207021"/>
                      <a:pt x="1116874" y="215537"/>
                    </a:cubicBezTo>
                    <a:cubicBezTo>
                      <a:pt x="1119357" y="222984"/>
                      <a:pt x="1097280" y="228600"/>
                      <a:pt x="1097280" y="2286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F06464A5-D302-46DE-A354-B97F8D685556}"/>
                </a:ext>
              </a:extLst>
            </p:cNvPr>
            <p:cNvSpPr/>
            <p:nvPr/>
          </p:nvSpPr>
          <p:spPr>
            <a:xfrm>
              <a:off x="4362994" y="4389120"/>
              <a:ext cx="718457" cy="352697"/>
            </a:xfrm>
            <a:custGeom>
              <a:avLst/>
              <a:gdLst>
                <a:gd name="connsiteX0" fmla="*/ 0 w 718457"/>
                <a:gd name="connsiteY0" fmla="*/ 0 h 352697"/>
                <a:gd name="connsiteX1" fmla="*/ 71846 w 718457"/>
                <a:gd name="connsiteY1" fmla="*/ 26126 h 352697"/>
                <a:gd name="connsiteX2" fmla="*/ 91440 w 718457"/>
                <a:gd name="connsiteY2" fmla="*/ 32657 h 352697"/>
                <a:gd name="connsiteX3" fmla="*/ 143692 w 718457"/>
                <a:gd name="connsiteY3" fmla="*/ 52251 h 352697"/>
                <a:gd name="connsiteX4" fmla="*/ 163286 w 718457"/>
                <a:gd name="connsiteY4" fmla="*/ 65314 h 352697"/>
                <a:gd name="connsiteX5" fmla="*/ 202475 w 718457"/>
                <a:gd name="connsiteY5" fmla="*/ 78377 h 352697"/>
                <a:gd name="connsiteX6" fmla="*/ 222069 w 718457"/>
                <a:gd name="connsiteY6" fmla="*/ 84909 h 352697"/>
                <a:gd name="connsiteX7" fmla="*/ 241663 w 718457"/>
                <a:gd name="connsiteY7" fmla="*/ 91440 h 352697"/>
                <a:gd name="connsiteX8" fmla="*/ 320040 w 718457"/>
                <a:gd name="connsiteY8" fmla="*/ 124097 h 352697"/>
                <a:gd name="connsiteX9" fmla="*/ 437606 w 718457"/>
                <a:gd name="connsiteY9" fmla="*/ 143691 h 352697"/>
                <a:gd name="connsiteX10" fmla="*/ 476795 w 718457"/>
                <a:gd name="connsiteY10" fmla="*/ 156754 h 352697"/>
                <a:gd name="connsiteX11" fmla="*/ 489857 w 718457"/>
                <a:gd name="connsiteY11" fmla="*/ 176349 h 352697"/>
                <a:gd name="connsiteX12" fmla="*/ 529046 w 718457"/>
                <a:gd name="connsiteY12" fmla="*/ 195943 h 352697"/>
                <a:gd name="connsiteX13" fmla="*/ 568235 w 718457"/>
                <a:gd name="connsiteY13" fmla="*/ 235131 h 352697"/>
                <a:gd name="connsiteX14" fmla="*/ 600892 w 718457"/>
                <a:gd name="connsiteY14" fmla="*/ 267789 h 352697"/>
                <a:gd name="connsiteX15" fmla="*/ 613955 w 718457"/>
                <a:gd name="connsiteY15" fmla="*/ 287383 h 352697"/>
                <a:gd name="connsiteX16" fmla="*/ 672737 w 718457"/>
                <a:gd name="connsiteY16" fmla="*/ 313509 h 352697"/>
                <a:gd name="connsiteX17" fmla="*/ 692332 w 718457"/>
                <a:gd name="connsiteY17" fmla="*/ 326571 h 352697"/>
                <a:gd name="connsiteX18" fmla="*/ 718457 w 718457"/>
                <a:gd name="connsiteY18" fmla="*/ 352697 h 35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8457" h="352697">
                  <a:moveTo>
                    <a:pt x="0" y="0"/>
                  </a:moveTo>
                  <a:cubicBezTo>
                    <a:pt x="45438" y="18176"/>
                    <a:pt x="21539" y="9357"/>
                    <a:pt x="71846" y="26126"/>
                  </a:cubicBezTo>
                  <a:cubicBezTo>
                    <a:pt x="78377" y="28303"/>
                    <a:pt x="85282" y="29578"/>
                    <a:pt x="91440" y="32657"/>
                  </a:cubicBezTo>
                  <a:cubicBezTo>
                    <a:pt x="125595" y="49734"/>
                    <a:pt x="108120" y="43359"/>
                    <a:pt x="143692" y="52251"/>
                  </a:cubicBezTo>
                  <a:cubicBezTo>
                    <a:pt x="150223" y="56605"/>
                    <a:pt x="156113" y="62126"/>
                    <a:pt x="163286" y="65314"/>
                  </a:cubicBezTo>
                  <a:cubicBezTo>
                    <a:pt x="175869" y="70906"/>
                    <a:pt x="189412" y="74023"/>
                    <a:pt x="202475" y="78377"/>
                  </a:cubicBezTo>
                  <a:lnTo>
                    <a:pt x="222069" y="84909"/>
                  </a:lnTo>
                  <a:cubicBezTo>
                    <a:pt x="228600" y="87086"/>
                    <a:pt x="235505" y="88361"/>
                    <a:pt x="241663" y="91440"/>
                  </a:cubicBezTo>
                  <a:cubicBezTo>
                    <a:pt x="301944" y="121580"/>
                    <a:pt x="275023" y="112843"/>
                    <a:pt x="320040" y="124097"/>
                  </a:cubicBezTo>
                  <a:cubicBezTo>
                    <a:pt x="370559" y="157776"/>
                    <a:pt x="316412" y="126378"/>
                    <a:pt x="437606" y="143691"/>
                  </a:cubicBezTo>
                  <a:cubicBezTo>
                    <a:pt x="451237" y="145638"/>
                    <a:pt x="476795" y="156754"/>
                    <a:pt x="476795" y="156754"/>
                  </a:cubicBezTo>
                  <a:cubicBezTo>
                    <a:pt x="481149" y="163286"/>
                    <a:pt x="484306" y="170798"/>
                    <a:pt x="489857" y="176349"/>
                  </a:cubicBezTo>
                  <a:cubicBezTo>
                    <a:pt x="502516" y="189008"/>
                    <a:pt x="513113" y="190631"/>
                    <a:pt x="529046" y="195943"/>
                  </a:cubicBezTo>
                  <a:cubicBezTo>
                    <a:pt x="542109" y="209006"/>
                    <a:pt x="557988" y="219760"/>
                    <a:pt x="568235" y="235131"/>
                  </a:cubicBezTo>
                  <a:cubicBezTo>
                    <a:pt x="585651" y="261258"/>
                    <a:pt x="574765" y="250372"/>
                    <a:pt x="600892" y="267789"/>
                  </a:cubicBezTo>
                  <a:cubicBezTo>
                    <a:pt x="605246" y="274320"/>
                    <a:pt x="608404" y="281832"/>
                    <a:pt x="613955" y="287383"/>
                  </a:cubicBezTo>
                  <a:cubicBezTo>
                    <a:pt x="640538" y="313966"/>
                    <a:pt x="633940" y="287647"/>
                    <a:pt x="672737" y="313509"/>
                  </a:cubicBezTo>
                  <a:lnTo>
                    <a:pt x="692332" y="326571"/>
                  </a:lnTo>
                  <a:cubicBezTo>
                    <a:pt x="708095" y="350216"/>
                    <a:pt x="698374" y="342655"/>
                    <a:pt x="718457" y="352697"/>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41DEED2-D446-405D-8C5B-65A8C21AD089}"/>
                </a:ext>
              </a:extLst>
            </p:cNvPr>
            <p:cNvSpPr/>
            <p:nvPr/>
          </p:nvSpPr>
          <p:spPr>
            <a:xfrm>
              <a:off x="4271554" y="4578531"/>
              <a:ext cx="849086" cy="65315"/>
            </a:xfrm>
            <a:custGeom>
              <a:avLst/>
              <a:gdLst>
                <a:gd name="connsiteX0" fmla="*/ 849086 w 849086"/>
                <a:gd name="connsiteY0" fmla="*/ 0 h 65315"/>
                <a:gd name="connsiteX1" fmla="*/ 646612 w 849086"/>
                <a:gd name="connsiteY1" fmla="*/ 6532 h 65315"/>
                <a:gd name="connsiteX2" fmla="*/ 568235 w 849086"/>
                <a:gd name="connsiteY2" fmla="*/ 26126 h 65315"/>
                <a:gd name="connsiteX3" fmla="*/ 470263 w 849086"/>
                <a:gd name="connsiteY3" fmla="*/ 39189 h 65315"/>
                <a:gd name="connsiteX4" fmla="*/ 444137 w 849086"/>
                <a:gd name="connsiteY4" fmla="*/ 52252 h 65315"/>
                <a:gd name="connsiteX5" fmla="*/ 346166 w 849086"/>
                <a:gd name="connsiteY5" fmla="*/ 58783 h 65315"/>
                <a:gd name="connsiteX6" fmla="*/ 320040 w 849086"/>
                <a:gd name="connsiteY6" fmla="*/ 65315 h 65315"/>
                <a:gd name="connsiteX7" fmla="*/ 32657 w 849086"/>
                <a:gd name="connsiteY7" fmla="*/ 58783 h 65315"/>
                <a:gd name="connsiteX8" fmla="*/ 13063 w 849086"/>
                <a:gd name="connsiteY8" fmla="*/ 45720 h 65315"/>
                <a:gd name="connsiteX9" fmla="*/ 0 w 849086"/>
                <a:gd name="connsiteY9" fmla="*/ 45720 h 6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086" h="65315">
                  <a:moveTo>
                    <a:pt x="849086" y="0"/>
                  </a:moveTo>
                  <a:cubicBezTo>
                    <a:pt x="781595" y="2177"/>
                    <a:pt x="713940" y="1353"/>
                    <a:pt x="646612" y="6532"/>
                  </a:cubicBezTo>
                  <a:cubicBezTo>
                    <a:pt x="604178" y="9796"/>
                    <a:pt x="602515" y="21228"/>
                    <a:pt x="568235" y="26126"/>
                  </a:cubicBezTo>
                  <a:cubicBezTo>
                    <a:pt x="505139" y="35141"/>
                    <a:pt x="537791" y="30749"/>
                    <a:pt x="470263" y="39189"/>
                  </a:cubicBezTo>
                  <a:cubicBezTo>
                    <a:pt x="461554" y="43543"/>
                    <a:pt x="453754" y="50733"/>
                    <a:pt x="444137" y="52252"/>
                  </a:cubicBezTo>
                  <a:cubicBezTo>
                    <a:pt x="411808" y="57357"/>
                    <a:pt x="378716" y="55357"/>
                    <a:pt x="346166" y="58783"/>
                  </a:cubicBezTo>
                  <a:cubicBezTo>
                    <a:pt x="337239" y="59723"/>
                    <a:pt x="328749" y="63138"/>
                    <a:pt x="320040" y="65315"/>
                  </a:cubicBezTo>
                  <a:cubicBezTo>
                    <a:pt x="224246" y="63138"/>
                    <a:pt x="128281" y="64887"/>
                    <a:pt x="32657" y="58783"/>
                  </a:cubicBezTo>
                  <a:cubicBezTo>
                    <a:pt x="24823" y="58283"/>
                    <a:pt x="20351" y="48635"/>
                    <a:pt x="13063" y="45720"/>
                  </a:cubicBezTo>
                  <a:cubicBezTo>
                    <a:pt x="9020" y="44103"/>
                    <a:pt x="4354" y="45720"/>
                    <a:pt x="0" y="457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grpSp>
        <p:nvGrpSpPr>
          <p:cNvPr id="12" name="Group 11">
            <a:extLst>
              <a:ext uri="{FF2B5EF4-FFF2-40B4-BE49-F238E27FC236}">
                <a16:creationId xmlns:a16="http://schemas.microsoft.com/office/drawing/2014/main" id="{E3CC9C0B-D180-48A6-913B-2BFD6D712F5B}"/>
              </a:ext>
            </a:extLst>
          </p:cNvPr>
          <p:cNvGrpSpPr/>
          <p:nvPr/>
        </p:nvGrpSpPr>
        <p:grpSpPr>
          <a:xfrm>
            <a:off x="3378725" y="3429000"/>
            <a:ext cx="1193275" cy="830413"/>
            <a:chOff x="2691021" y="3236951"/>
            <a:chExt cx="1193275" cy="830413"/>
          </a:xfrm>
        </p:grpSpPr>
        <p:pic>
          <p:nvPicPr>
            <p:cNvPr id="5" name="Picture 4" descr="A close up of a book&#10;&#10;Description automatically generated">
              <a:extLst>
                <a:ext uri="{FF2B5EF4-FFF2-40B4-BE49-F238E27FC236}">
                  <a16:creationId xmlns:a16="http://schemas.microsoft.com/office/drawing/2014/main" id="{42EEDF72-88E6-4D69-96C7-2ED02B09DE9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2018"/>
            <a:stretch/>
          </p:blipFill>
          <p:spPr>
            <a:xfrm rot="18647550">
              <a:off x="2886604" y="3130631"/>
              <a:ext cx="741150" cy="1132315"/>
            </a:xfrm>
            <a:prstGeom prst="rect">
              <a:avLst/>
            </a:prstGeom>
          </p:spPr>
        </p:pic>
        <p:pic>
          <p:nvPicPr>
            <p:cNvPr id="17" name="Picture 16" descr="A close up of a book&#10;&#10;Description automatically generated">
              <a:extLst>
                <a:ext uri="{FF2B5EF4-FFF2-40B4-BE49-F238E27FC236}">
                  <a16:creationId xmlns:a16="http://schemas.microsoft.com/office/drawing/2014/main" id="{3110DCB4-D8DD-4DB6-92BE-EDB1CC296CB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2018"/>
            <a:stretch/>
          </p:blipFill>
          <p:spPr>
            <a:xfrm rot="18647550">
              <a:off x="2947564" y="3041368"/>
              <a:ext cx="741150" cy="1132315"/>
            </a:xfrm>
            <a:prstGeom prst="rect">
              <a:avLst/>
            </a:prstGeom>
          </p:spPr>
        </p:pic>
      </p:grpSp>
      <p:grpSp>
        <p:nvGrpSpPr>
          <p:cNvPr id="15" name="Group 14">
            <a:extLst>
              <a:ext uri="{FF2B5EF4-FFF2-40B4-BE49-F238E27FC236}">
                <a16:creationId xmlns:a16="http://schemas.microsoft.com/office/drawing/2014/main" id="{714D79DE-DAC5-4A52-A7AB-641D7582EA73}"/>
              </a:ext>
            </a:extLst>
          </p:cNvPr>
          <p:cNvGrpSpPr/>
          <p:nvPr/>
        </p:nvGrpSpPr>
        <p:grpSpPr>
          <a:xfrm rot="19034520">
            <a:off x="4235522" y="2453495"/>
            <a:ext cx="1171460" cy="1292805"/>
            <a:chOff x="6373258" y="2383499"/>
            <a:chExt cx="1171460" cy="1046235"/>
          </a:xfrm>
          <a:effectLst>
            <a:outerShdw blurRad="50800" dist="38100" dir="2700000" algn="tl" rotWithShape="0">
              <a:prstClr val="black">
                <a:alpha val="40000"/>
              </a:prstClr>
            </a:outerShdw>
          </a:effectLst>
        </p:grpSpPr>
        <p:sp>
          <p:nvSpPr>
            <p:cNvPr id="13" name="Rectangle 12">
              <a:extLst>
                <a:ext uri="{FF2B5EF4-FFF2-40B4-BE49-F238E27FC236}">
                  <a16:creationId xmlns:a16="http://schemas.microsoft.com/office/drawing/2014/main" id="{A1240446-693B-41A3-BE8F-32A1D8BF34D0}"/>
                </a:ext>
              </a:extLst>
            </p:cNvPr>
            <p:cNvSpPr/>
            <p:nvPr/>
          </p:nvSpPr>
          <p:spPr>
            <a:xfrm>
              <a:off x="6373258" y="2383499"/>
              <a:ext cx="1171460" cy="104623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411CA8-14B5-4C9A-B93A-C4374644C2F4}"/>
                </a:ext>
              </a:extLst>
            </p:cNvPr>
            <p:cNvSpPr txBox="1"/>
            <p:nvPr/>
          </p:nvSpPr>
          <p:spPr>
            <a:xfrm rot="5435221">
              <a:off x="6478635" y="2548999"/>
              <a:ext cx="838074" cy="722591"/>
            </a:xfrm>
            <a:prstGeom prst="rect">
              <a:avLst/>
            </a:prstGeom>
            <a:noFill/>
          </p:spPr>
          <p:txBody>
            <a:bodyPr wrap="square" rtlCol="0">
              <a:spAutoFit/>
            </a:bodyPr>
            <a:lstStyle/>
            <a:p>
              <a:r>
                <a:rPr lang="en-US" sz="3200" dirty="0">
                  <a:solidFill>
                    <a:srgbClr val="FF0000"/>
                  </a:solidFill>
                  <a:latin typeface="Brush" panose="020B0500000000000000" pitchFamily="34" charset="0"/>
                </a:rPr>
                <a:t>46%</a:t>
              </a:r>
            </a:p>
          </p:txBody>
        </p:sp>
      </p:grpSp>
    </p:spTree>
    <p:extLst>
      <p:ext uri="{BB962C8B-B14F-4D97-AF65-F5344CB8AC3E}">
        <p14:creationId xmlns:p14="http://schemas.microsoft.com/office/powerpoint/2010/main" val="27712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64" presetClass="path" presetSubtype="0" fill="hold" nodeType="afterEffect">
                                  <p:stCondLst>
                                    <p:cond delay="0"/>
                                  </p:stCondLst>
                                  <p:childTnLst>
                                    <p:animMotion origin="layout" path="M -2.22222E-6 3.33333E-6 L 0.05747 -0.06042 " pathEditMode="relative" rAng="0" ptsTypes="AA">
                                      <p:cBhvr>
                                        <p:cTn id="19" dur="1000" fill="hold"/>
                                        <p:tgtEl>
                                          <p:spTgt spid="12"/>
                                        </p:tgtEl>
                                        <p:attrNameLst>
                                          <p:attrName>ppt_x</p:attrName>
                                          <p:attrName>ppt_y</p:attrName>
                                        </p:attrNameLst>
                                      </p:cBhvr>
                                      <p:rCtr x="2865"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1310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Matt. 24:15a ~ </a:t>
            </a:r>
            <a:r>
              <a:rPr lang="en-US" sz="3200" dirty="0">
                <a:solidFill>
                  <a:srgbClr val="FFFF00"/>
                </a:solidFill>
                <a:effectLst>
                  <a:outerShdw blurRad="38100" dist="38100" dir="2700000" algn="tl">
                    <a:srgbClr val="000000">
                      <a:alpha val="43137"/>
                    </a:srgbClr>
                  </a:outerShdw>
                </a:effectLst>
              </a:rPr>
              <a:t>“Therefore when you see the ‘abomination of desolation,’ spoken of by Daniel the prophet, standing in the holy place,” </a:t>
            </a:r>
            <a:r>
              <a:rPr lang="en-US" sz="3200" dirty="0">
                <a:solidFill>
                  <a:schemeClr val="bg1"/>
                </a:solidFill>
                <a:effectLst>
                  <a:outerShdw blurRad="38100" dist="38100" dir="2700000" algn="tl">
                    <a:srgbClr val="000000">
                      <a:alpha val="43137"/>
                    </a:srgbClr>
                  </a:outerShdw>
                </a:effectLst>
              </a:rPr>
              <a:t>(also Mark 13:14)</a:t>
            </a:r>
          </a:p>
        </p:txBody>
      </p:sp>
    </p:spTree>
    <p:extLst>
      <p:ext uri="{BB962C8B-B14F-4D97-AF65-F5344CB8AC3E}">
        <p14:creationId xmlns:p14="http://schemas.microsoft.com/office/powerpoint/2010/main" val="308726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91CFA7D4-36B2-4C74-815F-B2F6DCA97AA3}"/>
              </a:ext>
            </a:extLst>
          </p:cNvPr>
          <p:cNvSpPr/>
          <p:nvPr/>
        </p:nvSpPr>
        <p:spPr>
          <a:xfrm>
            <a:off x="5353920" y="4237650"/>
            <a:ext cx="1035568" cy="552558"/>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B94228F-ED3A-4020-BF81-66C044384A4E}"/>
              </a:ext>
            </a:extLst>
          </p:cNvPr>
          <p:cNvSpPr txBox="1"/>
          <p:nvPr/>
        </p:nvSpPr>
        <p:spPr>
          <a:xfrm>
            <a:off x="5433995" y="4313308"/>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Daniel</a:t>
            </a: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7" name="TextBox 6">
            <a:extLst>
              <a:ext uri="{FF2B5EF4-FFF2-40B4-BE49-F238E27FC236}">
                <a16:creationId xmlns:a16="http://schemas.microsoft.com/office/drawing/2014/main" id="{3AFC4F34-9F16-441C-B21F-A6E3C6FDA41D}"/>
              </a:ext>
            </a:extLst>
          </p:cNvPr>
          <p:cNvSpPr txBox="1"/>
          <p:nvPr/>
        </p:nvSpPr>
        <p:spPr>
          <a:xfrm>
            <a:off x="371475" y="941443"/>
            <a:ext cx="2081213" cy="430887"/>
          </a:xfrm>
          <a:prstGeom prst="rect">
            <a:avLst/>
          </a:prstGeom>
          <a:noFill/>
        </p:spPr>
        <p:txBody>
          <a:bodyPr wrap="square" rtlCol="0">
            <a:spAutoFit/>
          </a:bodyPr>
          <a:lstStyle/>
          <a:p>
            <a:pPr algn="ctr"/>
            <a:r>
              <a:rPr lang="en-US" sz="2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Torah </a:t>
            </a:r>
            <a:r>
              <a:rPr lang="en-US" sz="2200" dirty="0">
                <a:solidFill>
                  <a:schemeClr val="bg1"/>
                </a:solidFill>
                <a:effectLst>
                  <a:outerShdw blurRad="38100" dist="38100" dir="2700000" algn="tl">
                    <a:srgbClr val="000000">
                      <a:alpha val="43137"/>
                    </a:srgbClr>
                  </a:outerShdw>
                </a:effectLst>
                <a:cs typeface="Times New Roman" panose="02020603050405020304" pitchFamily="18" charset="0"/>
              </a:rPr>
              <a:t>(the Law)</a:t>
            </a:r>
          </a:p>
        </p:txBody>
      </p:sp>
      <p:sp>
        <p:nvSpPr>
          <p:cNvPr id="3" name="TextBox 2">
            <a:extLst>
              <a:ext uri="{FF2B5EF4-FFF2-40B4-BE49-F238E27FC236}">
                <a16:creationId xmlns:a16="http://schemas.microsoft.com/office/drawing/2014/main" id="{F4A2640B-0F76-44A1-B51A-1DC1230DA737}"/>
              </a:ext>
            </a:extLst>
          </p:cNvPr>
          <p:cNvSpPr txBox="1"/>
          <p:nvPr/>
        </p:nvSpPr>
        <p:spPr>
          <a:xfrm>
            <a:off x="4843463" y="380997"/>
            <a:ext cx="3443287" cy="584775"/>
          </a:xfrm>
          <a:prstGeom prst="rect">
            <a:avLst/>
          </a:prstGeom>
          <a:noFill/>
        </p:spPr>
        <p:txBody>
          <a:bodyPr wrap="square" rtlCol="0">
            <a:spAutoFit/>
          </a:bodyPr>
          <a:lstStyle/>
          <a:p>
            <a:r>
              <a:rPr lang="en-US" sz="3200" dirty="0">
                <a:solidFill>
                  <a:schemeClr val="bg1"/>
                </a:solidFill>
              </a:rPr>
              <a:t>Hebrew </a:t>
            </a:r>
            <a:r>
              <a:rPr lang="en-US" sz="3200" i="1" dirty="0">
                <a:solidFill>
                  <a:srgbClr val="FFFF00"/>
                </a:solidFill>
                <a:latin typeface="Times New Roman" panose="02020603050405020304" pitchFamily="18" charset="0"/>
                <a:cs typeface="Times New Roman" panose="02020603050405020304" pitchFamily="18" charset="0"/>
              </a:rPr>
              <a:t>Tanakh</a:t>
            </a:r>
          </a:p>
        </p:txBody>
      </p:sp>
      <p:sp>
        <p:nvSpPr>
          <p:cNvPr id="10" name="TextBox 9">
            <a:extLst>
              <a:ext uri="{FF2B5EF4-FFF2-40B4-BE49-F238E27FC236}">
                <a16:creationId xmlns:a16="http://schemas.microsoft.com/office/drawing/2014/main" id="{CCA33913-6F2B-48C5-9DD4-D959FEC0F0E1}"/>
              </a:ext>
            </a:extLst>
          </p:cNvPr>
          <p:cNvSpPr txBox="1"/>
          <p:nvPr/>
        </p:nvSpPr>
        <p:spPr>
          <a:xfrm>
            <a:off x="457194" y="1331966"/>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Genesis</a:t>
            </a:r>
          </a:p>
        </p:txBody>
      </p:sp>
      <p:sp>
        <p:nvSpPr>
          <p:cNvPr id="11" name="TextBox 10">
            <a:extLst>
              <a:ext uri="{FF2B5EF4-FFF2-40B4-BE49-F238E27FC236}">
                <a16:creationId xmlns:a16="http://schemas.microsoft.com/office/drawing/2014/main" id="{42EEE217-C7D4-4279-BED7-068FF843410C}"/>
              </a:ext>
            </a:extLst>
          </p:cNvPr>
          <p:cNvSpPr txBox="1"/>
          <p:nvPr/>
        </p:nvSpPr>
        <p:spPr>
          <a:xfrm>
            <a:off x="457188" y="1717726"/>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Exodus</a:t>
            </a:r>
          </a:p>
        </p:txBody>
      </p:sp>
      <p:sp>
        <p:nvSpPr>
          <p:cNvPr id="12" name="TextBox 11">
            <a:extLst>
              <a:ext uri="{FF2B5EF4-FFF2-40B4-BE49-F238E27FC236}">
                <a16:creationId xmlns:a16="http://schemas.microsoft.com/office/drawing/2014/main" id="{A7F25825-2368-4B62-A1F8-8D1AD40A3AF0}"/>
              </a:ext>
            </a:extLst>
          </p:cNvPr>
          <p:cNvSpPr txBox="1"/>
          <p:nvPr/>
        </p:nvSpPr>
        <p:spPr>
          <a:xfrm>
            <a:off x="457182" y="2060624"/>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Leviticus</a:t>
            </a:r>
          </a:p>
        </p:txBody>
      </p:sp>
      <p:sp>
        <p:nvSpPr>
          <p:cNvPr id="13" name="TextBox 12">
            <a:extLst>
              <a:ext uri="{FF2B5EF4-FFF2-40B4-BE49-F238E27FC236}">
                <a16:creationId xmlns:a16="http://schemas.microsoft.com/office/drawing/2014/main" id="{5AEBC677-4BBE-402D-BB3B-6EC7852F818F}"/>
              </a:ext>
            </a:extLst>
          </p:cNvPr>
          <p:cNvSpPr txBox="1"/>
          <p:nvPr/>
        </p:nvSpPr>
        <p:spPr>
          <a:xfrm>
            <a:off x="457176" y="2408289"/>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Numbers</a:t>
            </a:r>
          </a:p>
        </p:txBody>
      </p:sp>
      <p:sp>
        <p:nvSpPr>
          <p:cNvPr id="14" name="TextBox 13">
            <a:extLst>
              <a:ext uri="{FF2B5EF4-FFF2-40B4-BE49-F238E27FC236}">
                <a16:creationId xmlns:a16="http://schemas.microsoft.com/office/drawing/2014/main" id="{361277D8-1CC9-4ADF-9C5D-98AC4BA1FFA5}"/>
              </a:ext>
            </a:extLst>
          </p:cNvPr>
          <p:cNvSpPr txBox="1"/>
          <p:nvPr/>
        </p:nvSpPr>
        <p:spPr>
          <a:xfrm>
            <a:off x="457170" y="2746428"/>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Deuteronomy</a:t>
            </a:r>
          </a:p>
        </p:txBody>
      </p:sp>
      <p:sp>
        <p:nvSpPr>
          <p:cNvPr id="15" name="TextBox 14">
            <a:extLst>
              <a:ext uri="{FF2B5EF4-FFF2-40B4-BE49-F238E27FC236}">
                <a16:creationId xmlns:a16="http://schemas.microsoft.com/office/drawing/2014/main" id="{77F1F8E6-0CF1-4C46-8871-EFF3B0A50864}"/>
              </a:ext>
            </a:extLst>
          </p:cNvPr>
          <p:cNvSpPr txBox="1"/>
          <p:nvPr/>
        </p:nvSpPr>
        <p:spPr>
          <a:xfrm>
            <a:off x="2809907" y="1331972"/>
            <a:ext cx="2271694"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Former Prophets</a:t>
            </a:r>
          </a:p>
        </p:txBody>
      </p:sp>
      <p:sp>
        <p:nvSpPr>
          <p:cNvPr id="16" name="TextBox 15">
            <a:extLst>
              <a:ext uri="{FF2B5EF4-FFF2-40B4-BE49-F238E27FC236}">
                <a16:creationId xmlns:a16="http://schemas.microsoft.com/office/drawing/2014/main" id="{D9D705B4-4305-4D80-A764-2BF419DB41DF}"/>
              </a:ext>
            </a:extLst>
          </p:cNvPr>
          <p:cNvSpPr txBox="1"/>
          <p:nvPr/>
        </p:nvSpPr>
        <p:spPr>
          <a:xfrm>
            <a:off x="2819406" y="1708210"/>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Joshua</a:t>
            </a:r>
          </a:p>
        </p:txBody>
      </p:sp>
      <p:sp>
        <p:nvSpPr>
          <p:cNvPr id="17" name="TextBox 16">
            <a:extLst>
              <a:ext uri="{FF2B5EF4-FFF2-40B4-BE49-F238E27FC236}">
                <a16:creationId xmlns:a16="http://schemas.microsoft.com/office/drawing/2014/main" id="{A4C316AC-76B3-4E61-8BC9-63B464743212}"/>
              </a:ext>
            </a:extLst>
          </p:cNvPr>
          <p:cNvSpPr txBox="1"/>
          <p:nvPr/>
        </p:nvSpPr>
        <p:spPr>
          <a:xfrm>
            <a:off x="2819397" y="2055879"/>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Judges</a:t>
            </a:r>
          </a:p>
        </p:txBody>
      </p:sp>
      <p:sp>
        <p:nvSpPr>
          <p:cNvPr id="18" name="TextBox 17">
            <a:extLst>
              <a:ext uri="{FF2B5EF4-FFF2-40B4-BE49-F238E27FC236}">
                <a16:creationId xmlns:a16="http://schemas.microsoft.com/office/drawing/2014/main" id="{9EB5091A-2DBC-4D52-9655-0C9D7D387211}"/>
              </a:ext>
            </a:extLst>
          </p:cNvPr>
          <p:cNvSpPr txBox="1"/>
          <p:nvPr/>
        </p:nvSpPr>
        <p:spPr>
          <a:xfrm>
            <a:off x="2819391" y="2398780"/>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1 &amp; 2 Samuel</a:t>
            </a:r>
          </a:p>
        </p:txBody>
      </p:sp>
      <p:sp>
        <p:nvSpPr>
          <p:cNvPr id="19" name="TextBox 18">
            <a:extLst>
              <a:ext uri="{FF2B5EF4-FFF2-40B4-BE49-F238E27FC236}">
                <a16:creationId xmlns:a16="http://schemas.microsoft.com/office/drawing/2014/main" id="{3D02A56F-9437-44E7-B0F5-7B51953B8511}"/>
              </a:ext>
            </a:extLst>
          </p:cNvPr>
          <p:cNvSpPr txBox="1"/>
          <p:nvPr/>
        </p:nvSpPr>
        <p:spPr>
          <a:xfrm>
            <a:off x="2819385" y="2760734"/>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1 &amp; 2 Kings</a:t>
            </a:r>
          </a:p>
        </p:txBody>
      </p:sp>
      <p:sp>
        <p:nvSpPr>
          <p:cNvPr id="20" name="TextBox 19">
            <a:extLst>
              <a:ext uri="{FF2B5EF4-FFF2-40B4-BE49-F238E27FC236}">
                <a16:creationId xmlns:a16="http://schemas.microsoft.com/office/drawing/2014/main" id="{58ED21ED-6134-45F6-9C60-A45B73F9BBA0}"/>
              </a:ext>
            </a:extLst>
          </p:cNvPr>
          <p:cNvSpPr txBox="1"/>
          <p:nvPr/>
        </p:nvSpPr>
        <p:spPr>
          <a:xfrm>
            <a:off x="2809903" y="3146489"/>
            <a:ext cx="2271694"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Latter Prophets</a:t>
            </a:r>
          </a:p>
        </p:txBody>
      </p:sp>
      <p:sp>
        <p:nvSpPr>
          <p:cNvPr id="21" name="TextBox 20">
            <a:extLst>
              <a:ext uri="{FF2B5EF4-FFF2-40B4-BE49-F238E27FC236}">
                <a16:creationId xmlns:a16="http://schemas.microsoft.com/office/drawing/2014/main" id="{F36AC682-6904-4917-BC7F-7A45C410D0D0}"/>
              </a:ext>
            </a:extLst>
          </p:cNvPr>
          <p:cNvSpPr txBox="1"/>
          <p:nvPr/>
        </p:nvSpPr>
        <p:spPr>
          <a:xfrm>
            <a:off x="2819400" y="3537013"/>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Isaiah</a:t>
            </a:r>
          </a:p>
        </p:txBody>
      </p:sp>
      <p:sp>
        <p:nvSpPr>
          <p:cNvPr id="22" name="TextBox 21">
            <a:extLst>
              <a:ext uri="{FF2B5EF4-FFF2-40B4-BE49-F238E27FC236}">
                <a16:creationId xmlns:a16="http://schemas.microsoft.com/office/drawing/2014/main" id="{95E04E1D-D71A-437F-AA1C-CB0314C0B267}"/>
              </a:ext>
            </a:extLst>
          </p:cNvPr>
          <p:cNvSpPr txBox="1"/>
          <p:nvPr/>
        </p:nvSpPr>
        <p:spPr>
          <a:xfrm>
            <a:off x="2819391" y="3879927"/>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Jeremiah</a:t>
            </a:r>
          </a:p>
        </p:txBody>
      </p:sp>
      <p:sp>
        <p:nvSpPr>
          <p:cNvPr id="23" name="TextBox 22">
            <a:extLst>
              <a:ext uri="{FF2B5EF4-FFF2-40B4-BE49-F238E27FC236}">
                <a16:creationId xmlns:a16="http://schemas.microsoft.com/office/drawing/2014/main" id="{3DB6394E-65BD-4FA2-BB54-7462175FA827}"/>
              </a:ext>
            </a:extLst>
          </p:cNvPr>
          <p:cNvSpPr txBox="1"/>
          <p:nvPr/>
        </p:nvSpPr>
        <p:spPr>
          <a:xfrm>
            <a:off x="2819385" y="4232351"/>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Ezekiel</a:t>
            </a:r>
          </a:p>
        </p:txBody>
      </p:sp>
      <p:sp>
        <p:nvSpPr>
          <p:cNvPr id="24" name="TextBox 23">
            <a:extLst>
              <a:ext uri="{FF2B5EF4-FFF2-40B4-BE49-F238E27FC236}">
                <a16:creationId xmlns:a16="http://schemas.microsoft.com/office/drawing/2014/main" id="{96D62176-8B4B-45E3-86B2-4F524D5F329B}"/>
              </a:ext>
            </a:extLst>
          </p:cNvPr>
          <p:cNvSpPr txBox="1"/>
          <p:nvPr/>
        </p:nvSpPr>
        <p:spPr>
          <a:xfrm>
            <a:off x="2819379" y="4584773"/>
            <a:ext cx="1995488" cy="677108"/>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The Twelve </a:t>
            </a:r>
            <a:r>
              <a:rPr lang="en-US" dirty="0">
                <a:solidFill>
                  <a:schemeClr val="bg1"/>
                </a:solidFill>
                <a:effectLst>
                  <a:outerShdw blurRad="38100" dist="38100" dir="2700000" algn="tl">
                    <a:srgbClr val="000000">
                      <a:alpha val="43137"/>
                    </a:srgbClr>
                  </a:outerShdw>
                </a:effectLst>
              </a:rPr>
              <a:t>(minor prophets)</a:t>
            </a:r>
            <a:endParaRPr lang="en-US" sz="2000"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53F662DE-FABD-48BD-BFC9-0ED41F8A7C92}"/>
              </a:ext>
            </a:extLst>
          </p:cNvPr>
          <p:cNvSpPr txBox="1"/>
          <p:nvPr/>
        </p:nvSpPr>
        <p:spPr>
          <a:xfrm>
            <a:off x="2671771" y="950965"/>
            <a:ext cx="2595563" cy="430887"/>
          </a:xfrm>
          <a:prstGeom prst="rect">
            <a:avLst/>
          </a:prstGeom>
          <a:noFill/>
        </p:spPr>
        <p:txBody>
          <a:bodyPr wrap="square" rtlCol="0">
            <a:spAutoFit/>
          </a:bodyPr>
          <a:lstStyle/>
          <a:p>
            <a:pPr algn="ctr"/>
            <a:r>
              <a:rPr lang="en-US" sz="2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Nevi’im</a:t>
            </a:r>
            <a:r>
              <a:rPr lang="en-US" sz="2200" dirty="0">
                <a:solidFill>
                  <a:srgbClr val="FFFF00"/>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(Prophets)</a:t>
            </a:r>
          </a:p>
        </p:txBody>
      </p:sp>
      <p:sp>
        <p:nvSpPr>
          <p:cNvPr id="26" name="TextBox 25">
            <a:extLst>
              <a:ext uri="{FF2B5EF4-FFF2-40B4-BE49-F238E27FC236}">
                <a16:creationId xmlns:a16="http://schemas.microsoft.com/office/drawing/2014/main" id="{39ED1E13-E604-43B0-91A0-ED26B8C7B8E7}"/>
              </a:ext>
            </a:extLst>
          </p:cNvPr>
          <p:cNvSpPr txBox="1"/>
          <p:nvPr/>
        </p:nvSpPr>
        <p:spPr>
          <a:xfrm>
            <a:off x="5591183" y="955721"/>
            <a:ext cx="2514625" cy="430887"/>
          </a:xfrm>
          <a:prstGeom prst="rect">
            <a:avLst/>
          </a:prstGeom>
          <a:noFill/>
        </p:spPr>
        <p:txBody>
          <a:bodyPr wrap="square" rtlCol="0">
            <a:spAutoFit/>
          </a:bodyPr>
          <a:lstStyle/>
          <a:p>
            <a:pPr algn="ctr"/>
            <a:r>
              <a:rPr lang="en-US" sz="2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Ketuvim</a:t>
            </a:r>
            <a:r>
              <a:rPr lang="en-US" sz="2200" dirty="0">
                <a:solidFill>
                  <a:srgbClr val="FFFF00"/>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(Writings)</a:t>
            </a:r>
          </a:p>
        </p:txBody>
      </p:sp>
      <p:sp>
        <p:nvSpPr>
          <p:cNvPr id="27" name="TextBox 26">
            <a:extLst>
              <a:ext uri="{FF2B5EF4-FFF2-40B4-BE49-F238E27FC236}">
                <a16:creationId xmlns:a16="http://schemas.microsoft.com/office/drawing/2014/main" id="{95A4C551-690C-4300-AFE8-686E82BEC307}"/>
              </a:ext>
            </a:extLst>
          </p:cNvPr>
          <p:cNvSpPr txBox="1"/>
          <p:nvPr/>
        </p:nvSpPr>
        <p:spPr>
          <a:xfrm>
            <a:off x="5434034" y="1336730"/>
            <a:ext cx="2271694"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Poetry</a:t>
            </a:r>
          </a:p>
        </p:txBody>
      </p:sp>
      <p:sp>
        <p:nvSpPr>
          <p:cNvPr id="28" name="TextBox 27">
            <a:extLst>
              <a:ext uri="{FF2B5EF4-FFF2-40B4-BE49-F238E27FC236}">
                <a16:creationId xmlns:a16="http://schemas.microsoft.com/office/drawing/2014/main" id="{CFB04115-AC03-4901-9C72-3CBB99DCD474}"/>
              </a:ext>
            </a:extLst>
          </p:cNvPr>
          <p:cNvSpPr txBox="1"/>
          <p:nvPr/>
        </p:nvSpPr>
        <p:spPr>
          <a:xfrm>
            <a:off x="5443533" y="1736783"/>
            <a:ext cx="1190646"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Psalms</a:t>
            </a:r>
          </a:p>
        </p:txBody>
      </p:sp>
      <p:sp>
        <p:nvSpPr>
          <p:cNvPr id="29" name="TextBox 28">
            <a:extLst>
              <a:ext uri="{FF2B5EF4-FFF2-40B4-BE49-F238E27FC236}">
                <a16:creationId xmlns:a16="http://schemas.microsoft.com/office/drawing/2014/main" id="{8CC9AB69-5995-4900-AD50-FC671BC29D48}"/>
              </a:ext>
            </a:extLst>
          </p:cNvPr>
          <p:cNvSpPr txBox="1"/>
          <p:nvPr/>
        </p:nvSpPr>
        <p:spPr>
          <a:xfrm>
            <a:off x="5443524" y="2084452"/>
            <a:ext cx="1190646"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Proverbs</a:t>
            </a:r>
          </a:p>
        </p:txBody>
      </p:sp>
      <p:sp>
        <p:nvSpPr>
          <p:cNvPr id="30" name="TextBox 29">
            <a:extLst>
              <a:ext uri="{FF2B5EF4-FFF2-40B4-BE49-F238E27FC236}">
                <a16:creationId xmlns:a16="http://schemas.microsoft.com/office/drawing/2014/main" id="{759D0053-19F6-428D-AC3A-8189BE2910A6}"/>
              </a:ext>
            </a:extLst>
          </p:cNvPr>
          <p:cNvSpPr txBox="1"/>
          <p:nvPr/>
        </p:nvSpPr>
        <p:spPr>
          <a:xfrm>
            <a:off x="6780676" y="1741551"/>
            <a:ext cx="930910"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Job</a:t>
            </a:r>
          </a:p>
        </p:txBody>
      </p:sp>
      <p:sp>
        <p:nvSpPr>
          <p:cNvPr id="31" name="TextBox 30">
            <a:extLst>
              <a:ext uri="{FF2B5EF4-FFF2-40B4-BE49-F238E27FC236}">
                <a16:creationId xmlns:a16="http://schemas.microsoft.com/office/drawing/2014/main" id="{A511AC43-4A37-45E4-BCB3-121E58D2E874}"/>
              </a:ext>
            </a:extLst>
          </p:cNvPr>
          <p:cNvSpPr txBox="1"/>
          <p:nvPr/>
        </p:nvSpPr>
        <p:spPr>
          <a:xfrm>
            <a:off x="5424505" y="2446397"/>
            <a:ext cx="2271694"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5 Rolls</a:t>
            </a:r>
          </a:p>
        </p:txBody>
      </p:sp>
      <p:sp>
        <p:nvSpPr>
          <p:cNvPr id="32" name="TextBox 31">
            <a:extLst>
              <a:ext uri="{FF2B5EF4-FFF2-40B4-BE49-F238E27FC236}">
                <a16:creationId xmlns:a16="http://schemas.microsoft.com/office/drawing/2014/main" id="{3ACD39D7-7130-47EB-86E4-4EDE8892D2FB}"/>
              </a:ext>
            </a:extLst>
          </p:cNvPr>
          <p:cNvSpPr txBox="1"/>
          <p:nvPr/>
        </p:nvSpPr>
        <p:spPr>
          <a:xfrm>
            <a:off x="5434004" y="2846450"/>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Song of Songs</a:t>
            </a:r>
          </a:p>
        </p:txBody>
      </p:sp>
      <p:sp>
        <p:nvSpPr>
          <p:cNvPr id="33" name="TextBox 32">
            <a:extLst>
              <a:ext uri="{FF2B5EF4-FFF2-40B4-BE49-F238E27FC236}">
                <a16:creationId xmlns:a16="http://schemas.microsoft.com/office/drawing/2014/main" id="{F90A1852-F982-4461-B17B-9792C0EEFCBA}"/>
              </a:ext>
            </a:extLst>
          </p:cNvPr>
          <p:cNvSpPr txBox="1"/>
          <p:nvPr/>
        </p:nvSpPr>
        <p:spPr>
          <a:xfrm>
            <a:off x="5433995" y="3194119"/>
            <a:ext cx="1995488"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Ruth</a:t>
            </a:r>
          </a:p>
        </p:txBody>
      </p:sp>
      <p:sp>
        <p:nvSpPr>
          <p:cNvPr id="34" name="TextBox 33">
            <a:extLst>
              <a:ext uri="{FF2B5EF4-FFF2-40B4-BE49-F238E27FC236}">
                <a16:creationId xmlns:a16="http://schemas.microsoft.com/office/drawing/2014/main" id="{D82BCC02-0E71-4BE3-94C2-4B6E09E52402}"/>
              </a:ext>
            </a:extLst>
          </p:cNvPr>
          <p:cNvSpPr txBox="1"/>
          <p:nvPr/>
        </p:nvSpPr>
        <p:spPr>
          <a:xfrm>
            <a:off x="5445240" y="3546545"/>
            <a:ext cx="1649164"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Lamentations</a:t>
            </a:r>
          </a:p>
        </p:txBody>
      </p:sp>
      <p:sp>
        <p:nvSpPr>
          <p:cNvPr id="35" name="TextBox 34">
            <a:extLst>
              <a:ext uri="{FF2B5EF4-FFF2-40B4-BE49-F238E27FC236}">
                <a16:creationId xmlns:a16="http://schemas.microsoft.com/office/drawing/2014/main" id="{B5FC1657-57D5-44FE-9883-9A2CFE2C2896}"/>
              </a:ext>
            </a:extLst>
          </p:cNvPr>
          <p:cNvSpPr txBox="1"/>
          <p:nvPr/>
        </p:nvSpPr>
        <p:spPr>
          <a:xfrm>
            <a:off x="7191334" y="2846470"/>
            <a:ext cx="1024001"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Esther</a:t>
            </a:r>
          </a:p>
        </p:txBody>
      </p:sp>
      <p:sp>
        <p:nvSpPr>
          <p:cNvPr id="36" name="TextBox 35">
            <a:extLst>
              <a:ext uri="{FF2B5EF4-FFF2-40B4-BE49-F238E27FC236}">
                <a16:creationId xmlns:a16="http://schemas.microsoft.com/office/drawing/2014/main" id="{BD713320-302C-4B9D-8C82-118187C04FA0}"/>
              </a:ext>
            </a:extLst>
          </p:cNvPr>
          <p:cNvSpPr txBox="1"/>
          <p:nvPr/>
        </p:nvSpPr>
        <p:spPr>
          <a:xfrm>
            <a:off x="7216709" y="3189380"/>
            <a:ext cx="1427231"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Ecclesiastes</a:t>
            </a:r>
          </a:p>
        </p:txBody>
      </p:sp>
      <p:sp>
        <p:nvSpPr>
          <p:cNvPr id="37" name="TextBox 36">
            <a:extLst>
              <a:ext uri="{FF2B5EF4-FFF2-40B4-BE49-F238E27FC236}">
                <a16:creationId xmlns:a16="http://schemas.microsoft.com/office/drawing/2014/main" id="{F8F2BDE9-5BDD-469D-97F4-931A1137E7BE}"/>
              </a:ext>
            </a:extLst>
          </p:cNvPr>
          <p:cNvSpPr txBox="1"/>
          <p:nvPr/>
        </p:nvSpPr>
        <p:spPr>
          <a:xfrm>
            <a:off x="5424496" y="3913255"/>
            <a:ext cx="2271694" cy="430887"/>
          </a:xfrm>
          <a:prstGeom prst="rect">
            <a:avLst/>
          </a:prstGeom>
          <a:noFill/>
        </p:spPr>
        <p:txBody>
          <a:bodyPr wrap="square" rtlCol="0">
            <a:spAutoFit/>
          </a:bodyPr>
          <a:lstStyle/>
          <a:p>
            <a:pPr algn="ctr"/>
            <a:r>
              <a:rPr lang="en-US" sz="2200" dirty="0">
                <a:solidFill>
                  <a:srgbClr val="FFFF00"/>
                </a:solidFill>
                <a:effectLst>
                  <a:outerShdw blurRad="38100" dist="38100" dir="2700000" algn="tl">
                    <a:srgbClr val="000000">
                      <a:alpha val="43137"/>
                    </a:srgbClr>
                  </a:outerShdw>
                </a:effectLst>
              </a:rPr>
              <a:t>History</a:t>
            </a:r>
          </a:p>
        </p:txBody>
      </p:sp>
      <p:sp>
        <p:nvSpPr>
          <p:cNvPr id="39" name="TextBox 38">
            <a:extLst>
              <a:ext uri="{FF2B5EF4-FFF2-40B4-BE49-F238E27FC236}">
                <a16:creationId xmlns:a16="http://schemas.microsoft.com/office/drawing/2014/main" id="{98A68FD7-87EC-4594-9F75-91FB584C3E0A}"/>
              </a:ext>
            </a:extLst>
          </p:cNvPr>
          <p:cNvSpPr txBox="1"/>
          <p:nvPr/>
        </p:nvSpPr>
        <p:spPr>
          <a:xfrm>
            <a:off x="5433985" y="4660977"/>
            <a:ext cx="2981359"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Ezra-Nehemiah</a:t>
            </a:r>
          </a:p>
        </p:txBody>
      </p:sp>
      <p:sp>
        <p:nvSpPr>
          <p:cNvPr id="40" name="TextBox 39">
            <a:extLst>
              <a:ext uri="{FF2B5EF4-FFF2-40B4-BE49-F238E27FC236}">
                <a16:creationId xmlns:a16="http://schemas.microsoft.com/office/drawing/2014/main" id="{4179F31C-DFA4-4B21-B41E-F31A08DCD5D8}"/>
              </a:ext>
            </a:extLst>
          </p:cNvPr>
          <p:cNvSpPr txBox="1"/>
          <p:nvPr/>
        </p:nvSpPr>
        <p:spPr>
          <a:xfrm>
            <a:off x="5445231" y="5013403"/>
            <a:ext cx="2050952"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1 &amp; 2 Chronicles</a:t>
            </a:r>
          </a:p>
        </p:txBody>
      </p:sp>
    </p:spTree>
    <p:extLst>
      <p:ext uri="{BB962C8B-B14F-4D97-AF65-F5344CB8AC3E}">
        <p14:creationId xmlns:p14="http://schemas.microsoft.com/office/powerpoint/2010/main" val="38799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11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6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4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par>
                          <p:cTn id="97" fill="hold">
                            <p:stCondLst>
                              <p:cond delay="2400"/>
                            </p:stCondLst>
                            <p:childTnLst>
                              <p:par>
                                <p:cTn id="98" presetID="10"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40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grpId="0" nodeType="withEffect">
                                  <p:stCondLst>
                                    <p:cond delay="40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par>
                                <p:cTn id="110" presetID="10" presetClass="entr" presetSubtype="0" fill="hold" grpId="0" nodeType="withEffect">
                                  <p:stCondLst>
                                    <p:cond delay="60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500"/>
                                        <p:tgtEl>
                                          <p:spTgt spid="38"/>
                                        </p:tgtEl>
                                      </p:cBhvr>
                                    </p:animEffect>
                                  </p:childTnLst>
                                </p:cTn>
                              </p:par>
                              <p:par>
                                <p:cTn id="118" presetID="10" presetClass="entr" presetSubtype="0" fill="hold" grpId="0" nodeType="withEffect">
                                  <p:stCondLst>
                                    <p:cond delay="20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500"/>
                                        <p:tgtEl>
                                          <p:spTgt spid="39"/>
                                        </p:tgtEl>
                                      </p:cBhvr>
                                    </p:animEffect>
                                  </p:childTnLst>
                                </p:cTn>
                              </p:par>
                              <p:par>
                                <p:cTn id="121" presetID="10" presetClass="entr" presetSubtype="0" fill="hold" grpId="0" nodeType="withEffect">
                                  <p:stCondLst>
                                    <p:cond delay="40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500"/>
                                        <p:tgtEl>
                                          <p:spTgt spid="40"/>
                                        </p:tgtEl>
                                      </p:cBhvr>
                                    </p:animEffect>
                                  </p:childTnLst>
                                </p:cTn>
                              </p:par>
                            </p:childTnLst>
                          </p:cTn>
                        </p:par>
                        <p:par>
                          <p:cTn id="124" fill="hold">
                            <p:stCondLst>
                              <p:cond delay="900"/>
                            </p:stCondLst>
                            <p:childTnLst>
                              <p:par>
                                <p:cTn id="125" presetID="22" presetClass="entr" presetSubtype="8"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left)">
                                      <p:cBhvr>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p:bldP spid="7" grpId="0"/>
      <p:bldP spid="3"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six chapters = historical</a:t>
            </a:r>
          </a:p>
        </p:txBody>
      </p:sp>
      <p:sp>
        <p:nvSpPr>
          <p:cNvPr id="8" name="TextBox 7">
            <a:extLst>
              <a:ext uri="{FF2B5EF4-FFF2-40B4-BE49-F238E27FC236}">
                <a16:creationId xmlns:a16="http://schemas.microsoft.com/office/drawing/2014/main" id="{4DFF5713-4F68-483A-AC7B-7D373AD6A5A7}"/>
              </a:ext>
            </a:extLst>
          </p:cNvPr>
          <p:cNvSpPr txBox="1"/>
          <p:nvPr/>
        </p:nvSpPr>
        <p:spPr>
          <a:xfrm>
            <a:off x="360151" y="940050"/>
            <a:ext cx="827246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a:t>
            </a:r>
            <a:r>
              <a:rPr lang="en-US" sz="3200" baseline="30000" dirty="0">
                <a:solidFill>
                  <a:schemeClr val="bg1"/>
                </a:solidFill>
                <a:effectLst>
                  <a:outerShdw blurRad="38100" dist="38100" dir="2700000" algn="tl">
                    <a:srgbClr val="000000">
                      <a:alpha val="43137"/>
                    </a:srgbClr>
                  </a:outerShdw>
                </a:effectLst>
              </a:rPr>
              <a:t>nd</a:t>
            </a:r>
            <a:r>
              <a:rPr lang="en-US" sz="3200" dirty="0">
                <a:solidFill>
                  <a:schemeClr val="bg1"/>
                </a:solidFill>
                <a:effectLst>
                  <a:outerShdw blurRad="38100" dist="38100" dir="2700000" algn="tl">
                    <a:srgbClr val="000000">
                      <a:alpha val="43137"/>
                    </a:srgbClr>
                  </a:outerShdw>
                </a:effectLst>
              </a:rPr>
              <a:t> six chapters = prophetic</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3.33333E-6 3.7037E-7 L -0.00174 0.07755 " pathEditMode="relative" rAng="0" ptsTypes="AA">
                                      <p:cBhvr>
                                        <p:cTn id="15" dur="1000" fill="hold"/>
                                        <p:tgtEl>
                                          <p:spTgt spid="8"/>
                                        </p:tgtEl>
                                        <p:attrNameLst>
                                          <p:attrName>ppt_x</p:attrName>
                                          <p:attrName>ppt_y</p:attrName>
                                        </p:attrNameLst>
                                      </p:cBhvr>
                                      <p:rCtr x="-87" y="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14343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0A0312-6CD4-4AC6-9A36-893F6A8ED4D5}"/>
              </a:ext>
            </a:extLst>
          </p:cNvPr>
          <p:cNvGrpSpPr/>
          <p:nvPr/>
        </p:nvGrpSpPr>
        <p:grpSpPr>
          <a:xfrm>
            <a:off x="457200" y="2946737"/>
            <a:ext cx="8305800" cy="685800"/>
            <a:chOff x="457200" y="2946737"/>
            <a:chExt cx="8305800" cy="685800"/>
          </a:xfrm>
        </p:grpSpPr>
        <p:sp>
          <p:nvSpPr>
            <p:cNvPr id="9" name="Rectangle 8">
              <a:extLst>
                <a:ext uri="{FF2B5EF4-FFF2-40B4-BE49-F238E27FC236}">
                  <a16:creationId xmlns:a16="http://schemas.microsoft.com/office/drawing/2014/main" id="{9F5EB8A1-74FA-4ECC-8E5F-52DC2CD1F05F}"/>
                </a:ext>
              </a:extLst>
            </p:cNvPr>
            <p:cNvSpPr/>
            <p:nvPr/>
          </p:nvSpPr>
          <p:spPr>
            <a:xfrm>
              <a:off x="457200" y="2946737"/>
              <a:ext cx="8305800"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C9C48BA-F4FE-4588-876D-E7F590F5704C}"/>
                </a:ext>
              </a:extLst>
            </p:cNvPr>
            <p:cNvCxnSpPr/>
            <p:nvPr/>
          </p:nvCxnSpPr>
          <p:spPr>
            <a:xfrm rot="5400000">
              <a:off x="1028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375DA9-454B-489B-9AED-48AEF06A6E01}"/>
                </a:ext>
              </a:extLst>
            </p:cNvPr>
            <p:cNvCxnSpPr/>
            <p:nvPr/>
          </p:nvCxnSpPr>
          <p:spPr>
            <a:xfrm rot="5400000">
              <a:off x="1943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CA7C93-1536-4E08-B11B-75E591381C67}"/>
                </a:ext>
              </a:extLst>
            </p:cNvPr>
            <p:cNvCxnSpPr/>
            <p:nvPr/>
          </p:nvCxnSpPr>
          <p:spPr>
            <a:xfrm rot="5400000">
              <a:off x="2857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36892C-ED2A-46BB-8367-E1AC9A7C8FC7}"/>
                </a:ext>
              </a:extLst>
            </p:cNvPr>
            <p:cNvCxnSpPr/>
            <p:nvPr/>
          </p:nvCxnSpPr>
          <p:spPr>
            <a:xfrm rot="5400000">
              <a:off x="3771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DFC79-2498-48E7-A271-2F1DE8C88D0B}"/>
                </a:ext>
              </a:extLst>
            </p:cNvPr>
            <p:cNvCxnSpPr/>
            <p:nvPr/>
          </p:nvCxnSpPr>
          <p:spPr>
            <a:xfrm rot="5400000">
              <a:off x="46863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5C0879-C9E6-4982-86D5-62C50FAD5122}"/>
                </a:ext>
              </a:extLst>
            </p:cNvPr>
            <p:cNvCxnSpPr/>
            <p:nvPr/>
          </p:nvCxnSpPr>
          <p:spPr>
            <a:xfrm rot="5400000">
              <a:off x="5600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E3E88B-AB45-409B-B333-0A6DA9218BD7}"/>
                </a:ext>
              </a:extLst>
            </p:cNvPr>
            <p:cNvCxnSpPr/>
            <p:nvPr/>
          </p:nvCxnSpPr>
          <p:spPr>
            <a:xfrm rot="5400000">
              <a:off x="6515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2A263F-EDDC-49A5-8689-BC012A7EFBC3}"/>
                </a:ext>
              </a:extLst>
            </p:cNvPr>
            <p:cNvCxnSpPr/>
            <p:nvPr/>
          </p:nvCxnSpPr>
          <p:spPr>
            <a:xfrm rot="5400000">
              <a:off x="7429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4483D7A-9746-44EC-93BD-77892F688F29}"/>
              </a:ext>
            </a:extLst>
          </p:cNvPr>
          <p:cNvSpPr/>
          <p:nvPr/>
        </p:nvSpPr>
        <p:spPr>
          <a:xfrm>
            <a:off x="457200" y="2946737"/>
            <a:ext cx="6553200"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Brace 34">
            <a:extLst>
              <a:ext uri="{FF2B5EF4-FFF2-40B4-BE49-F238E27FC236}">
                <a16:creationId xmlns:a16="http://schemas.microsoft.com/office/drawing/2014/main" id="{264E3E06-BC7F-485F-8768-1639CE8666A5}"/>
              </a:ext>
            </a:extLst>
          </p:cNvPr>
          <p:cNvSpPr/>
          <p:nvPr/>
        </p:nvSpPr>
        <p:spPr>
          <a:xfrm rot="5400000">
            <a:off x="3540919" y="-721517"/>
            <a:ext cx="366713" cy="6534150"/>
          </a:xfrm>
          <a:prstGeom prst="leftBrac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F6CB82F1-EE97-4575-8111-ABC0F0A674A8}"/>
              </a:ext>
            </a:extLst>
          </p:cNvPr>
          <p:cNvCxnSpPr>
            <a:cxnSpLocks/>
          </p:cNvCxnSpPr>
          <p:nvPr/>
        </p:nvCxnSpPr>
        <p:spPr>
          <a:xfrm rot="5400000">
            <a:off x="564981" y="2127083"/>
            <a:ext cx="660739" cy="87630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7E19CD-4EEE-4B2D-85E1-7847C3249D8C}"/>
              </a:ext>
            </a:extLst>
          </p:cNvPr>
          <p:cNvCxnSpPr>
            <a:cxnSpLocks/>
          </p:cNvCxnSpPr>
          <p:nvPr/>
        </p:nvCxnSpPr>
        <p:spPr>
          <a:xfrm>
            <a:off x="5829300" y="1850887"/>
            <a:ext cx="876301" cy="1044713"/>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E02189-EEE3-4937-9C9B-9392F3DF32C6}"/>
              </a:ext>
            </a:extLst>
          </p:cNvPr>
          <p:cNvCxnSpPr>
            <a:stCxn id="27" idx="0"/>
          </p:cNvCxnSpPr>
          <p:nvPr/>
        </p:nvCxnSpPr>
        <p:spPr>
          <a:xfrm rot="16200000" flipV="1">
            <a:off x="862407" y="3455929"/>
            <a:ext cx="523085" cy="1028702"/>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142CB7C-20D3-4933-91BB-1DC3CAE85C5C}"/>
              </a:ext>
            </a:extLst>
          </p:cNvPr>
          <p:cNvCxnSpPr>
            <a:stCxn id="29" idx="0"/>
          </p:cNvCxnSpPr>
          <p:nvPr/>
        </p:nvCxnSpPr>
        <p:spPr>
          <a:xfrm rot="5400000" flipH="1" flipV="1">
            <a:off x="2190750" y="4375487"/>
            <a:ext cx="1600200" cy="26670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3BEB66E-D1D0-4830-AF60-1E6867CC22B8}"/>
              </a:ext>
            </a:extLst>
          </p:cNvPr>
          <p:cNvCxnSpPr/>
          <p:nvPr/>
        </p:nvCxnSpPr>
        <p:spPr>
          <a:xfrm rot="5400000" flipH="1" flipV="1">
            <a:off x="5200650" y="4108787"/>
            <a:ext cx="1600200" cy="80010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600AB6-E2F9-4444-816B-70A3642222CB}"/>
              </a:ext>
            </a:extLst>
          </p:cNvPr>
          <p:cNvCxnSpPr>
            <a:stCxn id="33" idx="0"/>
          </p:cNvCxnSpPr>
          <p:nvPr/>
        </p:nvCxnSpPr>
        <p:spPr>
          <a:xfrm rot="16200000" flipV="1">
            <a:off x="6998724" y="3720413"/>
            <a:ext cx="518652" cy="49530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68F1A51-D3DE-4924-87C7-B608D24DEFF0}"/>
              </a:ext>
            </a:extLst>
          </p:cNvPr>
          <p:cNvCxnSpPr>
            <a:cxnSpLocks/>
          </p:cNvCxnSpPr>
          <p:nvPr/>
        </p:nvCxnSpPr>
        <p:spPr>
          <a:xfrm rot="5400000">
            <a:off x="6813381" y="2127083"/>
            <a:ext cx="736939" cy="80010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476F27E-4785-4BA4-883C-8DCF080C5B63}"/>
              </a:ext>
            </a:extLst>
          </p:cNvPr>
          <p:cNvCxnSpPr>
            <a:stCxn id="39" idx="0"/>
          </p:cNvCxnSpPr>
          <p:nvPr/>
        </p:nvCxnSpPr>
        <p:spPr>
          <a:xfrm rot="16200000" flipV="1">
            <a:off x="3428285" y="3425810"/>
            <a:ext cx="518376" cy="1107004"/>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1 . 1 - 2 1</a:t>
            </a:r>
          </a:p>
        </p:txBody>
      </p:sp>
      <p:sp>
        <p:nvSpPr>
          <p:cNvPr id="19" name="TextBox 18">
            <a:extLst>
              <a:ext uri="{FF2B5EF4-FFF2-40B4-BE49-F238E27FC236}">
                <a16:creationId xmlns:a16="http://schemas.microsoft.com/office/drawing/2014/main" id="{D62000E3-2C59-4AA3-83D9-F436871DD1CA}"/>
              </a:ext>
            </a:extLst>
          </p:cNvPr>
          <p:cNvSpPr txBox="1"/>
          <p:nvPr/>
        </p:nvSpPr>
        <p:spPr>
          <a:xfrm>
            <a:off x="904072"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595BC</a:t>
            </a:r>
          </a:p>
        </p:txBody>
      </p:sp>
      <p:sp>
        <p:nvSpPr>
          <p:cNvPr id="20" name="TextBox 19">
            <a:extLst>
              <a:ext uri="{FF2B5EF4-FFF2-40B4-BE49-F238E27FC236}">
                <a16:creationId xmlns:a16="http://schemas.microsoft.com/office/drawing/2014/main" id="{E79249A1-9FE6-4E75-B652-ED3266240887}"/>
              </a:ext>
            </a:extLst>
          </p:cNvPr>
          <p:cNvSpPr txBox="1"/>
          <p:nvPr/>
        </p:nvSpPr>
        <p:spPr>
          <a:xfrm>
            <a:off x="2737792"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575BC</a:t>
            </a:r>
          </a:p>
        </p:txBody>
      </p:sp>
      <p:sp>
        <p:nvSpPr>
          <p:cNvPr id="21" name="TextBox 20">
            <a:extLst>
              <a:ext uri="{FF2B5EF4-FFF2-40B4-BE49-F238E27FC236}">
                <a16:creationId xmlns:a16="http://schemas.microsoft.com/office/drawing/2014/main" id="{BE370BCC-8142-4161-B52A-92EAA2E4BC02}"/>
              </a:ext>
            </a:extLst>
          </p:cNvPr>
          <p:cNvSpPr txBox="1"/>
          <p:nvPr/>
        </p:nvSpPr>
        <p:spPr>
          <a:xfrm>
            <a:off x="4571198"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555BC</a:t>
            </a:r>
          </a:p>
        </p:txBody>
      </p:sp>
      <p:sp>
        <p:nvSpPr>
          <p:cNvPr id="22" name="TextBox 21">
            <a:extLst>
              <a:ext uri="{FF2B5EF4-FFF2-40B4-BE49-F238E27FC236}">
                <a16:creationId xmlns:a16="http://schemas.microsoft.com/office/drawing/2014/main" id="{39599353-089F-4FC5-A362-73CC14CEEA45}"/>
              </a:ext>
            </a:extLst>
          </p:cNvPr>
          <p:cNvSpPr txBox="1"/>
          <p:nvPr/>
        </p:nvSpPr>
        <p:spPr>
          <a:xfrm>
            <a:off x="640230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535BC</a:t>
            </a:r>
          </a:p>
        </p:txBody>
      </p:sp>
      <p:sp>
        <p:nvSpPr>
          <p:cNvPr id="23" name="TextBox 22">
            <a:extLst>
              <a:ext uri="{FF2B5EF4-FFF2-40B4-BE49-F238E27FC236}">
                <a16:creationId xmlns:a16="http://schemas.microsoft.com/office/drawing/2014/main" id="{5B4F6724-E104-4534-B51B-0D84018C29CF}"/>
              </a:ext>
            </a:extLst>
          </p:cNvPr>
          <p:cNvSpPr txBox="1"/>
          <p:nvPr/>
        </p:nvSpPr>
        <p:spPr>
          <a:xfrm>
            <a:off x="533400" y="1219200"/>
            <a:ext cx="16002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1</a:t>
            </a:r>
            <a:r>
              <a:rPr lang="en-US" sz="2000" b="1" baseline="30000" dirty="0">
                <a:solidFill>
                  <a:schemeClr val="accent2">
                    <a:lumMod val="50000"/>
                  </a:schemeClr>
                </a:solidFill>
              </a:rPr>
              <a:t>st</a:t>
            </a:r>
            <a:r>
              <a:rPr lang="en-US" sz="2000" b="1" dirty="0">
                <a:solidFill>
                  <a:schemeClr val="accent2">
                    <a:lumMod val="50000"/>
                  </a:schemeClr>
                </a:solidFill>
              </a:rPr>
              <a:t> Deportation</a:t>
            </a:r>
          </a:p>
          <a:p>
            <a:pPr algn="ctr"/>
            <a:r>
              <a:rPr lang="en-US" sz="2000" b="1" dirty="0">
                <a:solidFill>
                  <a:schemeClr val="accent2">
                    <a:lumMod val="50000"/>
                  </a:schemeClr>
                </a:solidFill>
              </a:rPr>
              <a:t>(605 BC)</a:t>
            </a:r>
          </a:p>
        </p:txBody>
      </p:sp>
      <p:sp>
        <p:nvSpPr>
          <p:cNvPr id="25" name="TextBox 24">
            <a:extLst>
              <a:ext uri="{FF2B5EF4-FFF2-40B4-BE49-F238E27FC236}">
                <a16:creationId xmlns:a16="http://schemas.microsoft.com/office/drawing/2014/main" id="{F04CE5FE-909B-45CB-8EC1-0FA554334E08}"/>
              </a:ext>
            </a:extLst>
          </p:cNvPr>
          <p:cNvSpPr txBox="1"/>
          <p:nvPr/>
        </p:nvSpPr>
        <p:spPr>
          <a:xfrm>
            <a:off x="5029200" y="1143000"/>
            <a:ext cx="1600200"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1</a:t>
            </a:r>
            <a:r>
              <a:rPr lang="en-US" sz="2000" b="1" baseline="30000" dirty="0">
                <a:solidFill>
                  <a:schemeClr val="accent2">
                    <a:lumMod val="50000"/>
                  </a:schemeClr>
                </a:solidFill>
              </a:rPr>
              <a:t>st</a:t>
            </a:r>
            <a:r>
              <a:rPr lang="en-US" sz="2000" b="1" dirty="0">
                <a:solidFill>
                  <a:schemeClr val="accent2">
                    <a:lumMod val="50000"/>
                  </a:schemeClr>
                </a:solidFill>
              </a:rPr>
              <a:t> Returnees</a:t>
            </a:r>
          </a:p>
          <a:p>
            <a:pPr algn="ctr"/>
            <a:r>
              <a:rPr lang="en-US" sz="2000" b="1" dirty="0">
                <a:solidFill>
                  <a:schemeClr val="accent2">
                    <a:lumMod val="50000"/>
                  </a:schemeClr>
                </a:solidFill>
              </a:rPr>
              <a:t>(537 BC)</a:t>
            </a:r>
          </a:p>
        </p:txBody>
      </p:sp>
      <p:sp>
        <p:nvSpPr>
          <p:cNvPr id="27" name="TextBox 26">
            <a:extLst>
              <a:ext uri="{FF2B5EF4-FFF2-40B4-BE49-F238E27FC236}">
                <a16:creationId xmlns:a16="http://schemas.microsoft.com/office/drawing/2014/main" id="{E08F2405-07B8-4C18-AF85-CB5632A03B7F}"/>
              </a:ext>
            </a:extLst>
          </p:cNvPr>
          <p:cNvSpPr txBox="1"/>
          <p:nvPr/>
        </p:nvSpPr>
        <p:spPr>
          <a:xfrm>
            <a:off x="533400" y="4231822"/>
            <a:ext cx="22098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Nebuchadnezzar’s Dream</a:t>
            </a:r>
            <a:r>
              <a:rPr lang="en-US" sz="2000" b="1" dirty="0"/>
              <a:t> (2)</a:t>
            </a:r>
          </a:p>
          <a:p>
            <a:pPr algn="ctr"/>
            <a:r>
              <a:rPr lang="en-US" sz="2000" b="1" dirty="0">
                <a:solidFill>
                  <a:schemeClr val="accent2">
                    <a:lumMod val="50000"/>
                  </a:schemeClr>
                </a:solidFill>
              </a:rPr>
              <a:t>(603 BC)</a:t>
            </a:r>
          </a:p>
        </p:txBody>
      </p:sp>
      <p:sp>
        <p:nvSpPr>
          <p:cNvPr id="29" name="TextBox 28">
            <a:extLst>
              <a:ext uri="{FF2B5EF4-FFF2-40B4-BE49-F238E27FC236}">
                <a16:creationId xmlns:a16="http://schemas.microsoft.com/office/drawing/2014/main" id="{45BCD3A8-C88A-49F7-87AE-2821B3B2556A}"/>
              </a:ext>
            </a:extLst>
          </p:cNvPr>
          <p:cNvSpPr txBox="1"/>
          <p:nvPr/>
        </p:nvSpPr>
        <p:spPr>
          <a:xfrm>
            <a:off x="1752600" y="5308937"/>
            <a:ext cx="22098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Nebuchadnezzar’s </a:t>
            </a:r>
          </a:p>
          <a:p>
            <a:pPr algn="ctr"/>
            <a:r>
              <a:rPr lang="en-US" sz="2000" b="1" dirty="0">
                <a:solidFill>
                  <a:schemeClr val="accent2">
                    <a:lumMod val="50000"/>
                  </a:schemeClr>
                </a:solidFill>
              </a:rPr>
              <a:t>Image </a:t>
            </a:r>
            <a:r>
              <a:rPr lang="en-US" sz="2000" b="1" dirty="0"/>
              <a:t>(3)</a:t>
            </a:r>
          </a:p>
          <a:p>
            <a:pPr algn="ctr"/>
            <a:r>
              <a:rPr lang="en-US" sz="2000" b="1" dirty="0">
                <a:solidFill>
                  <a:schemeClr val="accent2">
                    <a:lumMod val="50000"/>
                  </a:schemeClr>
                </a:solidFill>
              </a:rPr>
              <a:t>(576 BC?)</a:t>
            </a:r>
          </a:p>
        </p:txBody>
      </p:sp>
      <p:sp>
        <p:nvSpPr>
          <p:cNvPr id="31" name="TextBox 30">
            <a:extLst>
              <a:ext uri="{FF2B5EF4-FFF2-40B4-BE49-F238E27FC236}">
                <a16:creationId xmlns:a16="http://schemas.microsoft.com/office/drawing/2014/main" id="{945F90BF-5D30-4903-8896-BB9F7E8FF5C6}"/>
              </a:ext>
            </a:extLst>
          </p:cNvPr>
          <p:cNvSpPr txBox="1"/>
          <p:nvPr/>
        </p:nvSpPr>
        <p:spPr>
          <a:xfrm>
            <a:off x="4495800" y="5308937"/>
            <a:ext cx="22098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Belshazzar’s</a:t>
            </a:r>
          </a:p>
          <a:p>
            <a:pPr algn="ctr"/>
            <a:r>
              <a:rPr lang="en-US" sz="2000" b="1" dirty="0">
                <a:solidFill>
                  <a:schemeClr val="accent2">
                    <a:lumMod val="50000"/>
                  </a:schemeClr>
                </a:solidFill>
              </a:rPr>
              <a:t>Feast </a:t>
            </a:r>
            <a:r>
              <a:rPr lang="en-US" sz="2000" b="1" dirty="0"/>
              <a:t>(5)</a:t>
            </a:r>
          </a:p>
          <a:p>
            <a:pPr algn="ctr"/>
            <a:r>
              <a:rPr lang="en-US" sz="2000" b="1" dirty="0">
                <a:solidFill>
                  <a:schemeClr val="accent2">
                    <a:lumMod val="50000"/>
                  </a:schemeClr>
                </a:solidFill>
              </a:rPr>
              <a:t>(539 BC)</a:t>
            </a:r>
          </a:p>
        </p:txBody>
      </p:sp>
      <p:sp>
        <p:nvSpPr>
          <p:cNvPr id="33" name="TextBox 32">
            <a:extLst>
              <a:ext uri="{FF2B5EF4-FFF2-40B4-BE49-F238E27FC236}">
                <a16:creationId xmlns:a16="http://schemas.microsoft.com/office/drawing/2014/main" id="{2A1ECE07-B895-4C23-9BD2-45119E677B55}"/>
              </a:ext>
            </a:extLst>
          </p:cNvPr>
          <p:cNvSpPr txBox="1"/>
          <p:nvPr/>
        </p:nvSpPr>
        <p:spPr>
          <a:xfrm>
            <a:off x="6400800" y="4227389"/>
            <a:ext cx="22098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Daniel’s Vision of the End </a:t>
            </a:r>
            <a:r>
              <a:rPr lang="en-US" sz="2000" b="1" dirty="0"/>
              <a:t>(11-12)</a:t>
            </a:r>
          </a:p>
          <a:p>
            <a:pPr algn="ctr"/>
            <a:r>
              <a:rPr lang="en-US" sz="2000" b="1" dirty="0">
                <a:solidFill>
                  <a:schemeClr val="accent2">
                    <a:lumMod val="50000"/>
                  </a:schemeClr>
                </a:solidFill>
              </a:rPr>
              <a:t>(533 BC)</a:t>
            </a:r>
          </a:p>
        </p:txBody>
      </p:sp>
      <p:sp>
        <p:nvSpPr>
          <p:cNvPr id="36" name="TextBox 35">
            <a:extLst>
              <a:ext uri="{FF2B5EF4-FFF2-40B4-BE49-F238E27FC236}">
                <a16:creationId xmlns:a16="http://schemas.microsoft.com/office/drawing/2014/main" id="{D511CB1E-19E1-4D4A-B519-EE7DA3629892}"/>
              </a:ext>
            </a:extLst>
          </p:cNvPr>
          <p:cNvSpPr txBox="1"/>
          <p:nvPr/>
        </p:nvSpPr>
        <p:spPr>
          <a:xfrm>
            <a:off x="2871792" y="1464381"/>
            <a:ext cx="1646746" cy="707886"/>
          </a:xfrm>
          <a:prstGeom prst="rect">
            <a:avLst/>
          </a:prstGeom>
          <a:solidFill>
            <a:schemeClr val="accent2">
              <a:lumMod val="50000"/>
            </a:schemeClr>
          </a:solidFill>
          <a:ln w="28575">
            <a:noFill/>
          </a:ln>
        </p:spPr>
        <p:txBody>
          <a:bodyPr wrap="square" rtlCol="0">
            <a:spAutoFit/>
          </a:bodyPr>
          <a:lstStyle/>
          <a:p>
            <a:pPr algn="ctr"/>
            <a:r>
              <a:rPr lang="en-US" sz="2000" b="1" dirty="0">
                <a:solidFill>
                  <a:schemeClr val="bg1"/>
                </a:solidFill>
              </a:rPr>
              <a:t>70+ yr. Ministry</a:t>
            </a:r>
          </a:p>
        </p:txBody>
      </p:sp>
      <p:sp>
        <p:nvSpPr>
          <p:cNvPr id="37" name="TextBox 36">
            <a:extLst>
              <a:ext uri="{FF2B5EF4-FFF2-40B4-BE49-F238E27FC236}">
                <a16:creationId xmlns:a16="http://schemas.microsoft.com/office/drawing/2014/main" id="{15C30559-6F72-45AE-9AF0-AF09381636B9}"/>
              </a:ext>
            </a:extLst>
          </p:cNvPr>
          <p:cNvSpPr txBox="1"/>
          <p:nvPr/>
        </p:nvSpPr>
        <p:spPr>
          <a:xfrm>
            <a:off x="6781799" y="1143000"/>
            <a:ext cx="1643063"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Daniel in the Lion’s Den </a:t>
            </a:r>
            <a:r>
              <a:rPr lang="en-US" sz="2000" b="1" dirty="0"/>
              <a:t>(6)</a:t>
            </a:r>
          </a:p>
          <a:p>
            <a:pPr algn="ctr"/>
            <a:r>
              <a:rPr lang="en-US" sz="2000" b="1" dirty="0">
                <a:solidFill>
                  <a:schemeClr val="accent2">
                    <a:lumMod val="50000"/>
                  </a:schemeClr>
                </a:solidFill>
              </a:rPr>
              <a:t>(536 BC?)</a:t>
            </a:r>
          </a:p>
        </p:txBody>
      </p:sp>
      <p:sp>
        <p:nvSpPr>
          <p:cNvPr id="39" name="TextBox 38">
            <a:extLst>
              <a:ext uri="{FF2B5EF4-FFF2-40B4-BE49-F238E27FC236}">
                <a16:creationId xmlns:a16="http://schemas.microsoft.com/office/drawing/2014/main" id="{2BAC20C7-128A-4FD2-B991-F2AF639C0585}"/>
              </a:ext>
            </a:extLst>
          </p:cNvPr>
          <p:cNvSpPr txBox="1"/>
          <p:nvPr/>
        </p:nvSpPr>
        <p:spPr>
          <a:xfrm>
            <a:off x="3136075" y="4238500"/>
            <a:ext cx="2209800"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3 Hebrews in the fiery furnace</a:t>
            </a:r>
            <a:r>
              <a:rPr lang="en-US" sz="2000" b="1" dirty="0"/>
              <a:t> (3)</a:t>
            </a:r>
          </a:p>
          <a:p>
            <a:pPr algn="ctr"/>
            <a:r>
              <a:rPr lang="en-US" sz="2000" b="1" dirty="0">
                <a:solidFill>
                  <a:schemeClr val="accent2">
                    <a:lumMod val="50000"/>
                  </a:schemeClr>
                </a:solidFill>
              </a:rPr>
              <a:t>(576 BC?)</a:t>
            </a:r>
          </a:p>
        </p:txBody>
      </p:sp>
    </p:spTree>
    <p:extLst>
      <p:ext uri="{BB962C8B-B14F-4D97-AF65-F5344CB8AC3E}">
        <p14:creationId xmlns:p14="http://schemas.microsoft.com/office/powerpoint/2010/main" val="124744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3000"/>
                            </p:stCondLst>
                            <p:childTnLst>
                              <p:par>
                                <p:cTn id="69" presetID="22" presetClass="entr" presetSubtype="4"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par>
                          <p:cTn id="75" fill="hold">
                            <p:stCondLst>
                              <p:cond delay="3500"/>
                            </p:stCondLst>
                            <p:childTnLst>
                              <p:par>
                                <p:cTn id="76" presetID="22" presetClass="entr" presetSubtype="1" fill="hold"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19" grpId="0" animBg="1"/>
      <p:bldP spid="20" grpId="0" animBg="1"/>
      <p:bldP spid="21" grpId="0" animBg="1"/>
      <p:bldP spid="22" grpId="0" animBg="1"/>
      <p:bldP spid="23" grpId="0" animBg="1"/>
      <p:bldP spid="25" grpId="0" animBg="1"/>
      <p:bldP spid="27" grpId="0" animBg="1"/>
      <p:bldP spid="29" grpId="0" animBg="1"/>
      <p:bldP spid="31" grpId="0" animBg="1"/>
      <p:bldP spid="33" grpId="0" animBg="1"/>
      <p:bldP spid="36" grpId="0" animBg="1"/>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D29D-5996-4BD4-9C56-A12301FA3C88}"/>
              </a:ext>
            </a:extLst>
          </p:cNvPr>
          <p:cNvSpPr txBox="1"/>
          <p:nvPr/>
        </p:nvSpPr>
        <p:spPr>
          <a:xfrm>
            <a:off x="699240" y="439365"/>
            <a:ext cx="657768" cy="596631"/>
          </a:xfrm>
          <a:prstGeom prst="rect">
            <a:avLst/>
          </a:prstGeom>
          <a:noFill/>
          <a:effectLst>
            <a:glow rad="508000">
              <a:srgbClr val="E66914">
                <a:alpha val="60000"/>
              </a:srgbClr>
            </a:glow>
          </a:effectLst>
        </p:spPr>
        <p:txBody>
          <a:bodyPr wrap="square" rtlCol="0">
            <a:noAutofit/>
          </a:bodyPr>
          <a:lstStyle/>
          <a:p>
            <a:r>
              <a:rPr lang="en-US" sz="3200" dirty="0">
                <a:effectLst>
                  <a:glow rad="101600">
                    <a:schemeClr val="accent2">
                      <a:lumMod val="75000"/>
                      <a:alpha val="60000"/>
                    </a:schemeClr>
                  </a:glow>
                </a:effectLst>
                <a:latin typeface="Black Chancery" pitchFamily="2" charset="0"/>
              </a:rPr>
              <a:t>D</a:t>
            </a:r>
          </a:p>
        </p:txBody>
      </p:sp>
      <p:sp>
        <p:nvSpPr>
          <p:cNvPr id="3" name="TextBox 2">
            <a:extLst>
              <a:ext uri="{FF2B5EF4-FFF2-40B4-BE49-F238E27FC236}">
                <a16:creationId xmlns:a16="http://schemas.microsoft.com/office/drawing/2014/main" id="{D950DC38-B6A5-4F5D-98C9-57B2D2478655}"/>
              </a:ext>
            </a:extLst>
          </p:cNvPr>
          <p:cNvSpPr txBox="1"/>
          <p:nvPr/>
        </p:nvSpPr>
        <p:spPr>
          <a:xfrm>
            <a:off x="1136982" y="468551"/>
            <a:ext cx="1183064" cy="494487"/>
          </a:xfrm>
          <a:prstGeom prst="rect">
            <a:avLst/>
          </a:prstGeom>
          <a:noFill/>
          <a:effectLst>
            <a:glow rad="508000">
              <a:srgbClr val="E66914">
                <a:alpha val="60000"/>
              </a:srgbClr>
            </a:glow>
          </a:effectLst>
        </p:spPr>
        <p:txBody>
          <a:bodyPr wrap="square" rtlCol="0">
            <a:noAutofit/>
          </a:bodyPr>
          <a:lstStyle/>
          <a:p>
            <a:r>
              <a:rPr lang="en-US" sz="3200" dirty="0" err="1">
                <a:effectLst>
                  <a:glow rad="101600">
                    <a:schemeClr val="accent2">
                      <a:lumMod val="75000"/>
                      <a:alpha val="60000"/>
                    </a:schemeClr>
                  </a:glow>
                </a:effectLst>
                <a:latin typeface="Black Chancery" pitchFamily="2" charset="0"/>
              </a:rPr>
              <a:t>aniel</a:t>
            </a:r>
            <a:endParaRPr lang="en-US" sz="3200" dirty="0">
              <a:effectLst>
                <a:glow rad="101600">
                  <a:schemeClr val="accent2">
                    <a:lumMod val="75000"/>
                    <a:alpha val="60000"/>
                  </a:schemeClr>
                </a:glow>
              </a:effectLst>
              <a:latin typeface="Black Chancery" pitchFamily="2" charset="0"/>
            </a:endParaRPr>
          </a:p>
        </p:txBody>
      </p:sp>
      <p:sp>
        <p:nvSpPr>
          <p:cNvPr id="4" name="TextBox 3">
            <a:extLst>
              <a:ext uri="{FF2B5EF4-FFF2-40B4-BE49-F238E27FC236}">
                <a16:creationId xmlns:a16="http://schemas.microsoft.com/office/drawing/2014/main" id="{568020D1-178B-412E-8C2A-253EC697142F}"/>
              </a:ext>
            </a:extLst>
          </p:cNvPr>
          <p:cNvSpPr txBox="1"/>
          <p:nvPr/>
        </p:nvSpPr>
        <p:spPr>
          <a:xfrm>
            <a:off x="2096309" y="442610"/>
            <a:ext cx="2286000" cy="584775"/>
          </a:xfrm>
          <a:prstGeom prst="rect">
            <a:avLst/>
          </a:prstGeom>
          <a:noFill/>
        </p:spPr>
        <p:txBody>
          <a:bodyPr wrap="square" rtlCol="0">
            <a:spAutoFit/>
          </a:bodyPr>
          <a:lstStyle/>
          <a:p>
            <a:r>
              <a:rPr lang="en-US" sz="3200" dirty="0">
                <a:effectLst>
                  <a:glow rad="254000">
                    <a:srgbClr val="E66914">
                      <a:alpha val="64000"/>
                    </a:srgbClr>
                  </a:glow>
                </a:effectLst>
                <a:latin typeface="Black Chancery" pitchFamily="2" charset="0"/>
              </a:rPr>
              <a:t>1 . 1 - 2 1</a:t>
            </a:r>
          </a:p>
        </p:txBody>
      </p:sp>
    </p:spTree>
    <p:extLst>
      <p:ext uri="{BB962C8B-B14F-4D97-AF65-F5344CB8AC3E}">
        <p14:creationId xmlns:p14="http://schemas.microsoft.com/office/powerpoint/2010/main" val="30222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iel.potx" id="{1FB68480-EDAA-4BCC-A04B-2735BA47AADE}" vid="{8EDAE594-4C59-451A-99EF-3C9F0600C491}"/>
    </a:ext>
  </a:extLst>
</a:theme>
</file>

<file path=docProps/app.xml><?xml version="1.0" encoding="utf-8"?>
<Properties xmlns="http://schemas.openxmlformats.org/officeDocument/2006/extended-properties" xmlns:vt="http://schemas.openxmlformats.org/officeDocument/2006/docPropsVTypes">
  <Template>Daniel</Template>
  <TotalTime>2168</TotalTime>
  <Words>804</Words>
  <Application>Microsoft Office PowerPoint</Application>
  <PresentationFormat>On-screen Show (4:3)</PresentationFormat>
  <Paragraphs>172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Black Chancery</vt:lpstr>
      <vt:lpstr>Calibri Light</vt:lpstr>
      <vt:lpstr>Calibri</vt:lpstr>
      <vt:lpstr>Times New Roman</vt:lpstr>
      <vt:lpstr>Brush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2019-09-29T21:51:58Z</dcterms:created>
  <dcterms:modified xsi:type="dcterms:W3CDTF">2019-10-04T16:43:55Z</dcterms:modified>
</cp:coreProperties>
</file>