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302" r:id="rId3"/>
    <p:sldId id="303" r:id="rId4"/>
    <p:sldId id="258" r:id="rId5"/>
    <p:sldId id="268" r:id="rId6"/>
    <p:sldId id="269" r:id="rId7"/>
    <p:sldId id="270" r:id="rId8"/>
    <p:sldId id="257" r:id="rId9"/>
    <p:sldId id="300" r:id="rId10"/>
    <p:sldId id="301" r:id="rId11"/>
    <p:sldId id="271" r:id="rId12"/>
    <p:sldId id="273" r:id="rId13"/>
    <p:sldId id="272" r:id="rId14"/>
    <p:sldId id="274" r:id="rId15"/>
    <p:sldId id="275" r:id="rId16"/>
    <p:sldId id="276" r:id="rId17"/>
    <p:sldId id="278" r:id="rId18"/>
    <p:sldId id="279" r:id="rId19"/>
    <p:sldId id="277" r:id="rId20"/>
    <p:sldId id="280" r:id="rId21"/>
    <p:sldId id="281" r:id="rId22"/>
    <p:sldId id="282" r:id="rId23"/>
    <p:sldId id="283" r:id="rId24"/>
    <p:sldId id="286" r:id="rId25"/>
    <p:sldId id="287" r:id="rId26"/>
    <p:sldId id="288" r:id="rId27"/>
    <p:sldId id="289" r:id="rId28"/>
    <p:sldId id="299" r:id="rId29"/>
    <p:sldId id="291" r:id="rId30"/>
    <p:sldId id="290" r:id="rId31"/>
    <p:sldId id="293" r:id="rId32"/>
    <p:sldId id="284" r:id="rId33"/>
    <p:sldId id="261" r:id="rId34"/>
    <p:sldId id="262" r:id="rId35"/>
    <p:sldId id="294" r:id="rId36"/>
    <p:sldId id="260" r:id="rId37"/>
    <p:sldId id="306" r:id="rId38"/>
    <p:sldId id="295" r:id="rId39"/>
    <p:sldId id="304" r:id="rId40"/>
    <p:sldId id="305" r:id="rId41"/>
  </p:sldIdLst>
  <p:sldSz cx="9144000" cy="6858000" type="screen4x3"/>
  <p:notesSz cx="6858000" cy="9144000"/>
  <p:embeddedFontLst>
    <p:embeddedFont>
      <p:font typeface="PT Hand Label" pitchFamily="2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2B1D0F"/>
    <a:srgbClr val="4A321A"/>
    <a:srgbClr val="352413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68" d="100"/>
          <a:sy n="68" d="100"/>
        </p:scale>
        <p:origin x="943" y="1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AC746D58-1BBB-40DA-A2A3-E197E1D068F2}"/>
    <pc:docChg chg="undo custSel addSld delSld modSld sldOrd">
      <pc:chgData name="Ken Merrihew" userId="bcb7a1e886d99f07" providerId="LiveId" clId="{AC746D58-1BBB-40DA-A2A3-E197E1D068F2}" dt="2018-03-17T23:36:40.824" v="6072" actId="2696"/>
      <pc:docMkLst>
        <pc:docMk/>
      </pc:docMkLst>
      <pc:sldChg chg="modSp">
        <pc:chgData name="Ken Merrihew" userId="bcb7a1e886d99f07" providerId="LiveId" clId="{AC746D58-1BBB-40DA-A2A3-E197E1D068F2}" dt="2018-03-16T14:40:07.391" v="3482" actId="20577"/>
        <pc:sldMkLst>
          <pc:docMk/>
          <pc:sldMk cId="1476638240" sldId="256"/>
        </pc:sldMkLst>
        <pc:spChg chg="mod">
          <ac:chgData name="Ken Merrihew" userId="bcb7a1e886d99f07" providerId="LiveId" clId="{AC746D58-1BBB-40DA-A2A3-E197E1D068F2}" dt="2018-03-16T14:40:07.391" v="3482" actId="20577"/>
          <ac:spMkLst>
            <pc:docMk/>
            <pc:sldMk cId="1476638240" sldId="256"/>
            <ac:spMk id="4" creationId="{00B03861-4D99-43A3-9D5E-CB10F44F441C}"/>
          </ac:spMkLst>
        </pc:spChg>
      </pc:sldChg>
      <pc:sldChg chg="addSp delSp">
        <pc:chgData name="Ken Merrihew" userId="bcb7a1e886d99f07" providerId="LiveId" clId="{AC746D58-1BBB-40DA-A2A3-E197E1D068F2}" dt="2018-03-16T14:39:43.654" v="3472"/>
        <pc:sldMkLst>
          <pc:docMk/>
          <pc:sldMk cId="24333886" sldId="257"/>
        </pc:sldMkLst>
        <pc:spChg chg="del">
          <ac:chgData name="Ken Merrihew" userId="bcb7a1e886d99f07" providerId="LiveId" clId="{AC746D58-1BBB-40DA-A2A3-E197E1D068F2}" dt="2018-03-16T14:39:43.180" v="3471" actId="478"/>
          <ac:spMkLst>
            <pc:docMk/>
            <pc:sldMk cId="24333886" sldId="257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9:43.654" v="3472"/>
          <ac:spMkLst>
            <pc:docMk/>
            <pc:sldMk cId="24333886" sldId="257"/>
            <ac:spMk id="3" creationId="{161CDF97-B7C0-4E83-B838-ECB05B1937A2}"/>
          </ac:spMkLst>
        </pc:spChg>
      </pc:sldChg>
      <pc:sldChg chg="addSp delSp modSp delAnim modAnim">
        <pc:chgData name="Ken Merrihew" userId="bcb7a1e886d99f07" providerId="LiveId" clId="{AC746D58-1BBB-40DA-A2A3-E197E1D068F2}" dt="2018-03-16T14:39:59.584" v="3480"/>
        <pc:sldMkLst>
          <pc:docMk/>
          <pc:sldMk cId="1224072034" sldId="258"/>
        </pc:sldMkLst>
        <pc:spChg chg="del">
          <ac:chgData name="Ken Merrihew" userId="bcb7a1e886d99f07" providerId="LiveId" clId="{AC746D58-1BBB-40DA-A2A3-E197E1D068F2}" dt="2018-03-16T14:39:59.103" v="3479" actId="478"/>
          <ac:spMkLst>
            <pc:docMk/>
            <pc:sldMk cId="1224072034" sldId="258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5T03:52:50.203" v="477" actId="14100"/>
          <ac:spMkLst>
            <pc:docMk/>
            <pc:sldMk cId="1224072034" sldId="258"/>
            <ac:spMk id="3" creationId="{CBB3CA92-C324-4B63-85E1-97BA34A1F9DA}"/>
          </ac:spMkLst>
        </pc:spChg>
        <pc:spChg chg="del">
          <ac:chgData name="Ken Merrihew" userId="bcb7a1e886d99f07" providerId="LiveId" clId="{AC746D58-1BBB-40DA-A2A3-E197E1D068F2}" dt="2018-03-15T03:49:08.661" v="436" actId="478"/>
          <ac:spMkLst>
            <pc:docMk/>
            <pc:sldMk cId="1224072034" sldId="258"/>
            <ac:spMk id="4" creationId="{70103922-0EE2-4653-BA40-AFD19970DBF8}"/>
          </ac:spMkLst>
        </pc:spChg>
        <pc:spChg chg="add del">
          <ac:chgData name="Ken Merrihew" userId="bcb7a1e886d99f07" providerId="LiveId" clId="{AC746D58-1BBB-40DA-A2A3-E197E1D068F2}" dt="2018-03-15T03:51:16.206" v="438" actId="14100"/>
          <ac:spMkLst>
            <pc:docMk/>
            <pc:sldMk cId="1224072034" sldId="258"/>
            <ac:spMk id="5" creationId="{B26B06A4-0C4C-4E52-9F38-7531F0DE0AEE}"/>
          </ac:spMkLst>
        </pc:spChg>
        <pc:spChg chg="add del">
          <ac:chgData name="Ken Merrihew" userId="bcb7a1e886d99f07" providerId="LiveId" clId="{AC746D58-1BBB-40DA-A2A3-E197E1D068F2}" dt="2018-03-15T03:51:27.509" v="440" actId="14100"/>
          <ac:spMkLst>
            <pc:docMk/>
            <pc:sldMk cId="1224072034" sldId="258"/>
            <ac:spMk id="6" creationId="{B6D4F797-1B28-460B-BAA4-B4DB227EF71C}"/>
          </ac:spMkLst>
        </pc:spChg>
        <pc:spChg chg="add mod">
          <ac:chgData name="Ken Merrihew" userId="bcb7a1e886d99f07" providerId="LiveId" clId="{AC746D58-1BBB-40DA-A2A3-E197E1D068F2}" dt="2018-03-16T02:58:35.702" v="3200" actId="14100"/>
          <ac:spMkLst>
            <pc:docMk/>
            <pc:sldMk cId="1224072034" sldId="258"/>
            <ac:spMk id="7" creationId="{5B2D139B-7BAC-402C-B380-0407FC11F5F6}"/>
          </ac:spMkLst>
        </pc:spChg>
        <pc:spChg chg="add">
          <ac:chgData name="Ken Merrihew" userId="bcb7a1e886d99f07" providerId="LiveId" clId="{AC746D58-1BBB-40DA-A2A3-E197E1D068F2}" dt="2018-03-16T14:39:59.584" v="3480"/>
          <ac:spMkLst>
            <pc:docMk/>
            <pc:sldMk cId="1224072034" sldId="258"/>
            <ac:spMk id="8" creationId="{4F948197-8897-48EC-BDBE-DDEA58B93B0E}"/>
          </ac:spMkLst>
        </pc:spChg>
        <pc:spChg chg="add mod">
          <ac:chgData name="Ken Merrihew" userId="bcb7a1e886d99f07" providerId="LiveId" clId="{AC746D58-1BBB-40DA-A2A3-E197E1D068F2}" dt="2018-03-16T02:58:33.676" v="3197" actId="1076"/>
          <ac:spMkLst>
            <pc:docMk/>
            <pc:sldMk cId="1224072034" sldId="258"/>
            <ac:spMk id="9" creationId="{2D036FB4-AF22-4CCD-B204-F9600D34EC61}"/>
          </ac:spMkLst>
        </pc:spChg>
        <pc:spChg chg="add mod">
          <ac:chgData name="Ken Merrihew" userId="bcb7a1e886d99f07" providerId="LiveId" clId="{AC746D58-1BBB-40DA-A2A3-E197E1D068F2}" dt="2018-03-16T02:58:31.118" v="3193" actId="1035"/>
          <ac:spMkLst>
            <pc:docMk/>
            <pc:sldMk cId="1224072034" sldId="258"/>
            <ac:spMk id="10" creationId="{FC876742-1BFC-4798-AB83-A442D7E6556E}"/>
          </ac:spMkLst>
        </pc:spChg>
        <pc:picChg chg="add mod">
          <ac:chgData name="Ken Merrihew" userId="bcb7a1e886d99f07" providerId="LiveId" clId="{AC746D58-1BBB-40DA-A2A3-E197E1D068F2}" dt="2018-03-15T03:53:42.937" v="488" actId="1076"/>
          <ac:picMkLst>
            <pc:docMk/>
            <pc:sldMk cId="1224072034" sldId="258"/>
            <ac:picMk id="1030" creationId="{7D4CC938-EBAB-43E5-9292-9010EBD20677}"/>
          </ac:picMkLst>
        </pc:picChg>
      </pc:sldChg>
      <pc:sldChg chg="addSp delSp">
        <pc:chgData name="Ken Merrihew" userId="bcb7a1e886d99f07" providerId="LiveId" clId="{AC746D58-1BBB-40DA-A2A3-E197E1D068F2}" dt="2018-03-16T14:37:56.856" v="3418"/>
        <pc:sldMkLst>
          <pc:docMk/>
          <pc:sldMk cId="169797477" sldId="260"/>
        </pc:sldMkLst>
        <pc:spChg chg="del">
          <ac:chgData name="Ken Merrihew" userId="bcb7a1e886d99f07" providerId="LiveId" clId="{AC746D58-1BBB-40DA-A2A3-E197E1D068F2}" dt="2018-03-16T14:37:56.346" v="3417" actId="478"/>
          <ac:spMkLst>
            <pc:docMk/>
            <pc:sldMk cId="169797477" sldId="260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7:56.856" v="3418"/>
          <ac:spMkLst>
            <pc:docMk/>
            <pc:sldMk cId="169797477" sldId="260"/>
            <ac:spMk id="3" creationId="{7635A7E0-676F-440F-9942-99DA1A42720D}"/>
          </ac:spMkLst>
        </pc:spChg>
      </pc:sldChg>
      <pc:sldChg chg="addSp delSp modSp modAnim">
        <pc:chgData name="Ken Merrihew" userId="bcb7a1e886d99f07" providerId="LiveId" clId="{AC746D58-1BBB-40DA-A2A3-E197E1D068F2}" dt="2018-03-16T14:38:04.249" v="3422"/>
        <pc:sldMkLst>
          <pc:docMk/>
          <pc:sldMk cId="2576105652" sldId="261"/>
        </pc:sldMkLst>
        <pc:spChg chg="del">
          <ac:chgData name="Ken Merrihew" userId="bcb7a1e886d99f07" providerId="LiveId" clId="{AC746D58-1BBB-40DA-A2A3-E197E1D068F2}" dt="2018-03-16T14:38:03.711" v="3421" actId="478"/>
          <ac:spMkLst>
            <pc:docMk/>
            <pc:sldMk cId="2576105652" sldId="261"/>
            <ac:spMk id="2" creationId="{A2401263-A18B-4B6C-9AA0-71B1E504BD90}"/>
          </ac:spMkLst>
        </pc:spChg>
        <pc:spChg chg="add">
          <ac:chgData name="Ken Merrihew" userId="bcb7a1e886d99f07" providerId="LiveId" clId="{AC746D58-1BBB-40DA-A2A3-E197E1D068F2}" dt="2018-03-16T14:38:04.249" v="3422"/>
          <ac:spMkLst>
            <pc:docMk/>
            <pc:sldMk cId="2576105652" sldId="261"/>
            <ac:spMk id="13" creationId="{1DF636BF-2EF0-43B3-87FF-A5BD82100DA6}"/>
          </ac:spMkLst>
        </pc:spChg>
        <pc:spChg chg="add mod">
          <ac:chgData name="Ken Merrihew" userId="bcb7a1e886d99f07" providerId="LiveId" clId="{AC746D58-1BBB-40DA-A2A3-E197E1D068F2}" dt="2018-03-13T16:57:01.319" v="212" actId="1038"/>
          <ac:spMkLst>
            <pc:docMk/>
            <pc:sldMk cId="2576105652" sldId="261"/>
            <ac:spMk id="22" creationId="{7F6E1FD5-0A6C-4E47-A3EF-9690585DFE16}"/>
          </ac:spMkLst>
        </pc:spChg>
        <pc:spChg chg="add mod">
          <ac:chgData name="Ken Merrihew" userId="bcb7a1e886d99f07" providerId="LiveId" clId="{AC746D58-1BBB-40DA-A2A3-E197E1D068F2}" dt="2018-03-13T16:57:01.319" v="212" actId="1038"/>
          <ac:spMkLst>
            <pc:docMk/>
            <pc:sldMk cId="2576105652" sldId="261"/>
            <ac:spMk id="23" creationId="{933C73C4-E7B6-4127-9C74-23F7613D7FDC}"/>
          </ac:spMkLst>
        </pc:spChg>
        <pc:spChg chg="add mod">
          <ac:chgData name="Ken Merrihew" userId="bcb7a1e886d99f07" providerId="LiveId" clId="{AC746D58-1BBB-40DA-A2A3-E197E1D068F2}" dt="2018-03-13T16:57:01.319" v="212" actId="1038"/>
          <ac:spMkLst>
            <pc:docMk/>
            <pc:sldMk cId="2576105652" sldId="261"/>
            <ac:spMk id="24" creationId="{7A1570BF-A62A-462A-935B-04583D8269F7}"/>
          </ac:spMkLst>
        </pc:spChg>
        <pc:spChg chg="add mod">
          <ac:chgData name="Ken Merrihew" userId="bcb7a1e886d99f07" providerId="LiveId" clId="{AC746D58-1BBB-40DA-A2A3-E197E1D068F2}" dt="2018-03-13T16:57:01.319" v="212" actId="1038"/>
          <ac:spMkLst>
            <pc:docMk/>
            <pc:sldMk cId="2576105652" sldId="261"/>
            <ac:spMk id="25" creationId="{5123AA41-F8E8-4FD0-8736-0798E5567D8B}"/>
          </ac:spMkLst>
        </pc:spChg>
        <pc:spChg chg="add mod">
          <ac:chgData name="Ken Merrihew" userId="bcb7a1e886d99f07" providerId="LiveId" clId="{AC746D58-1BBB-40DA-A2A3-E197E1D068F2}" dt="2018-03-13T17:00:51.422" v="261" actId="1035"/>
          <ac:spMkLst>
            <pc:docMk/>
            <pc:sldMk cId="2576105652" sldId="261"/>
            <ac:spMk id="26" creationId="{2794B1A3-5113-4A7D-AB8B-2E6AE4ABBD5F}"/>
          </ac:spMkLst>
        </pc:spChg>
        <pc:spChg chg="add mod">
          <ac:chgData name="Ken Merrihew" userId="bcb7a1e886d99f07" providerId="LiveId" clId="{AC746D58-1BBB-40DA-A2A3-E197E1D068F2}" dt="2018-03-13T17:00:51.422" v="261" actId="1035"/>
          <ac:spMkLst>
            <pc:docMk/>
            <pc:sldMk cId="2576105652" sldId="261"/>
            <ac:spMk id="27" creationId="{8F27BDFD-CC73-4DAE-8831-876615D6989E}"/>
          </ac:spMkLst>
        </pc:spChg>
        <pc:spChg chg="add mod">
          <ac:chgData name="Ken Merrihew" userId="bcb7a1e886d99f07" providerId="LiveId" clId="{AC746D58-1BBB-40DA-A2A3-E197E1D068F2}" dt="2018-03-13T17:00:51.422" v="261" actId="1035"/>
          <ac:spMkLst>
            <pc:docMk/>
            <pc:sldMk cId="2576105652" sldId="261"/>
            <ac:spMk id="28" creationId="{E8EF7CCC-D934-4105-86AB-6A59ABE7EFFD}"/>
          </ac:spMkLst>
        </pc:spChg>
        <pc:spChg chg="add mod">
          <ac:chgData name="Ken Merrihew" userId="bcb7a1e886d99f07" providerId="LiveId" clId="{AC746D58-1BBB-40DA-A2A3-E197E1D068F2}" dt="2018-03-13T17:00:51.422" v="261" actId="1035"/>
          <ac:spMkLst>
            <pc:docMk/>
            <pc:sldMk cId="2576105652" sldId="261"/>
            <ac:spMk id="33" creationId="{B894EEEE-2768-4320-B5A0-9F18FD1753C5}"/>
          </ac:spMkLst>
        </pc:spChg>
      </pc:sldChg>
      <pc:sldChg chg="addSp delSp modSp modAnim">
        <pc:chgData name="Ken Merrihew" userId="bcb7a1e886d99f07" providerId="LiveId" clId="{AC746D58-1BBB-40DA-A2A3-E197E1D068F2}" dt="2018-03-16T17:48:12.846" v="4811"/>
        <pc:sldMkLst>
          <pc:docMk/>
          <pc:sldMk cId="3989122579" sldId="262"/>
        </pc:sldMkLst>
        <pc:spChg chg="del">
          <ac:chgData name="Ken Merrihew" userId="bcb7a1e886d99f07" providerId="LiveId" clId="{AC746D58-1BBB-40DA-A2A3-E197E1D068F2}" dt="2018-03-16T14:37:59.863" v="3419" actId="478"/>
          <ac:spMkLst>
            <pc:docMk/>
            <pc:sldMk cId="3989122579" sldId="262"/>
            <ac:spMk id="2" creationId="{A2401263-A18B-4B6C-9AA0-71B1E504BD90}"/>
          </ac:spMkLst>
        </pc:spChg>
        <pc:spChg chg="add mod">
          <ac:chgData name="Ken Merrihew" userId="bcb7a1e886d99f07" providerId="LiveId" clId="{AC746D58-1BBB-40DA-A2A3-E197E1D068F2}" dt="2018-03-13T15:09:23.463" v="109" actId="1036"/>
          <ac:spMkLst>
            <pc:docMk/>
            <pc:sldMk cId="3989122579" sldId="262"/>
            <ac:spMk id="3" creationId="{20B262B5-ACE7-4496-9FF4-0053869F6F2B}"/>
          </ac:spMkLst>
        </pc:spChg>
        <pc:spChg chg="add mod">
          <ac:chgData name="Ken Merrihew" userId="bcb7a1e886d99f07" providerId="LiveId" clId="{AC746D58-1BBB-40DA-A2A3-E197E1D068F2}" dt="2018-03-13T15:09:26.392" v="116" actId="1036"/>
          <ac:spMkLst>
            <pc:docMk/>
            <pc:sldMk cId="3989122579" sldId="262"/>
            <ac:spMk id="7" creationId="{A4A96175-E897-4B07-8F08-47D46115CFAB}"/>
          </ac:spMkLst>
        </pc:spChg>
        <pc:spChg chg="add mod">
          <ac:chgData name="Ken Merrihew" userId="bcb7a1e886d99f07" providerId="LiveId" clId="{AC746D58-1BBB-40DA-A2A3-E197E1D068F2}" dt="2018-03-13T15:09:29.702" v="124" actId="1038"/>
          <ac:spMkLst>
            <pc:docMk/>
            <pc:sldMk cId="3989122579" sldId="262"/>
            <ac:spMk id="8" creationId="{A7207578-9C1E-4214-B96D-5A95E52C1812}"/>
          </ac:spMkLst>
        </pc:spChg>
        <pc:spChg chg="add mod">
          <ac:chgData name="Ken Merrihew" userId="bcb7a1e886d99f07" providerId="LiveId" clId="{AC746D58-1BBB-40DA-A2A3-E197E1D068F2}" dt="2018-03-13T15:08:59.996" v="75" actId="1038"/>
          <ac:spMkLst>
            <pc:docMk/>
            <pc:sldMk cId="3989122579" sldId="262"/>
            <ac:spMk id="9" creationId="{54A5048A-714F-4AC3-9317-253D19C64680}"/>
          </ac:spMkLst>
        </pc:spChg>
        <pc:spChg chg="add mod">
          <ac:chgData name="Ken Merrihew" userId="bcb7a1e886d99f07" providerId="LiveId" clId="{AC746D58-1BBB-40DA-A2A3-E197E1D068F2}" dt="2018-03-13T15:09:53.636" v="143" actId="1076"/>
          <ac:spMkLst>
            <pc:docMk/>
            <pc:sldMk cId="3989122579" sldId="262"/>
            <ac:spMk id="10" creationId="{C265323D-D61F-407C-A388-E4EDDF896983}"/>
          </ac:spMkLst>
        </pc:spChg>
        <pc:spChg chg="add mod">
          <ac:chgData name="Ken Merrihew" userId="bcb7a1e886d99f07" providerId="LiveId" clId="{AC746D58-1BBB-40DA-A2A3-E197E1D068F2}" dt="2018-03-13T15:09:59.684" v="145" actId="1076"/>
          <ac:spMkLst>
            <pc:docMk/>
            <pc:sldMk cId="3989122579" sldId="262"/>
            <ac:spMk id="11" creationId="{11FD37AD-2166-41E1-9084-941DB28888B1}"/>
          </ac:spMkLst>
        </pc:spChg>
        <pc:spChg chg="add mod">
          <ac:chgData name="Ken Merrihew" userId="bcb7a1e886d99f07" providerId="LiveId" clId="{AC746D58-1BBB-40DA-A2A3-E197E1D068F2}" dt="2018-03-13T15:10:06.621" v="147" actId="1076"/>
          <ac:spMkLst>
            <pc:docMk/>
            <pc:sldMk cId="3989122579" sldId="262"/>
            <ac:spMk id="12" creationId="{43E1B079-2B2B-4685-9496-CF12A9F5453B}"/>
          </ac:spMkLst>
        </pc:spChg>
        <pc:spChg chg="add mod">
          <ac:chgData name="Ken Merrihew" userId="bcb7a1e886d99f07" providerId="LiveId" clId="{AC746D58-1BBB-40DA-A2A3-E197E1D068F2}" dt="2018-03-13T15:09:47.579" v="141" actId="688"/>
          <ac:spMkLst>
            <pc:docMk/>
            <pc:sldMk cId="3989122579" sldId="262"/>
            <ac:spMk id="13" creationId="{20F5D87E-C5E1-4B98-8C9D-BF6D81C55156}"/>
          </ac:spMkLst>
        </pc:spChg>
        <pc:spChg chg="add">
          <ac:chgData name="Ken Merrihew" userId="bcb7a1e886d99f07" providerId="LiveId" clId="{AC746D58-1BBB-40DA-A2A3-E197E1D068F2}" dt="2018-03-16T14:38:00.416" v="3420"/>
          <ac:spMkLst>
            <pc:docMk/>
            <pc:sldMk cId="3989122579" sldId="262"/>
            <ac:spMk id="14" creationId="{CC512F8E-961B-49FD-A3A0-74FCB6A2EC71}"/>
          </ac:spMkLst>
        </pc:spChg>
      </pc:sldChg>
      <pc:sldChg chg="addSp delSp modSp add modAnim">
        <pc:chgData name="Ken Merrihew" userId="bcb7a1e886d99f07" providerId="LiveId" clId="{AC746D58-1BBB-40DA-A2A3-E197E1D068F2}" dt="2018-03-16T16:38:38.817" v="4366"/>
        <pc:sldMkLst>
          <pc:docMk/>
          <pc:sldMk cId="4212138183" sldId="268"/>
        </pc:sldMkLst>
        <pc:spChg chg="del">
          <ac:chgData name="Ken Merrihew" userId="bcb7a1e886d99f07" providerId="LiveId" clId="{AC746D58-1BBB-40DA-A2A3-E197E1D068F2}" dt="2018-03-16T14:39:55.104" v="3477" actId="478"/>
          <ac:spMkLst>
            <pc:docMk/>
            <pc:sldMk cId="4212138183" sldId="268"/>
            <ac:spMk id="2" creationId="{A2401263-A18B-4B6C-9AA0-71B1E504BD90}"/>
          </ac:spMkLst>
        </pc:spChg>
        <pc:spChg chg="add mod">
          <ac:chgData name="Ken Merrihew" userId="bcb7a1e886d99f07" providerId="LiveId" clId="{AC746D58-1BBB-40DA-A2A3-E197E1D068F2}" dt="2018-03-16T16:37:18.545" v="4269" actId="1038"/>
          <ac:spMkLst>
            <pc:docMk/>
            <pc:sldMk cId="4212138183" sldId="268"/>
            <ac:spMk id="4" creationId="{4626E95F-F843-4D4B-B101-E3BEF5C687D0}"/>
          </ac:spMkLst>
        </pc:spChg>
        <pc:spChg chg="mod">
          <ac:chgData name="Ken Merrihew" userId="bcb7a1e886d99f07" providerId="LiveId" clId="{AC746D58-1BBB-40DA-A2A3-E197E1D068F2}" dt="2018-03-16T16:37:56.562" v="4359" actId="6549"/>
          <ac:spMkLst>
            <pc:docMk/>
            <pc:sldMk cId="4212138183" sldId="268"/>
            <ac:spMk id="7" creationId="{5B2D139B-7BAC-402C-B380-0407FC11F5F6}"/>
          </ac:spMkLst>
        </pc:spChg>
        <pc:spChg chg="add">
          <ac:chgData name="Ken Merrihew" userId="bcb7a1e886d99f07" providerId="LiveId" clId="{AC746D58-1BBB-40DA-A2A3-E197E1D068F2}" dt="2018-03-16T14:39:55.604" v="3478"/>
          <ac:spMkLst>
            <pc:docMk/>
            <pc:sldMk cId="4212138183" sldId="268"/>
            <ac:spMk id="8" creationId="{34A002C9-9DFD-4064-9291-31BA6F4ADEE5}"/>
          </ac:spMkLst>
        </pc:spChg>
        <pc:spChg chg="mod">
          <ac:chgData name="Ken Merrihew" userId="bcb7a1e886d99f07" providerId="LiveId" clId="{AC746D58-1BBB-40DA-A2A3-E197E1D068F2}" dt="2018-03-15T03:57:28.944" v="669" actId="14100"/>
          <ac:spMkLst>
            <pc:docMk/>
            <pc:sldMk cId="4212138183" sldId="268"/>
            <ac:spMk id="9" creationId="{2D036FB4-AF22-4CCD-B204-F9600D34EC61}"/>
          </ac:spMkLst>
        </pc:spChg>
        <pc:spChg chg="mod">
          <ac:chgData name="Ken Merrihew" userId="bcb7a1e886d99f07" providerId="LiveId" clId="{AC746D58-1BBB-40DA-A2A3-E197E1D068F2}" dt="2018-03-15T03:58:06.958" v="704" actId="255"/>
          <ac:spMkLst>
            <pc:docMk/>
            <pc:sldMk cId="4212138183" sldId="268"/>
            <ac:spMk id="10" creationId="{FC876742-1BFC-4798-AB83-A442D7E6556E}"/>
          </ac:spMkLst>
        </pc:spChg>
      </pc:sldChg>
      <pc:sldChg chg="addSp delSp modSp add modAnim">
        <pc:chgData name="Ken Merrihew" userId="bcb7a1e886d99f07" providerId="LiveId" clId="{AC746D58-1BBB-40DA-A2A3-E197E1D068F2}" dt="2018-03-17T22:04:07.829" v="6053" actId="20577"/>
        <pc:sldMkLst>
          <pc:docMk/>
          <pc:sldMk cId="1312967815" sldId="269"/>
        </pc:sldMkLst>
        <pc:spChg chg="del">
          <ac:chgData name="Ken Merrihew" userId="bcb7a1e886d99f07" providerId="LiveId" clId="{AC746D58-1BBB-40DA-A2A3-E197E1D068F2}" dt="2018-03-16T14:39:50.479" v="3475" actId="478"/>
          <ac:spMkLst>
            <pc:docMk/>
            <pc:sldMk cId="1312967815" sldId="269"/>
            <ac:spMk id="2" creationId="{A2401263-A18B-4B6C-9AA0-71B1E504BD90}"/>
          </ac:spMkLst>
        </pc:spChg>
        <pc:spChg chg="add mod">
          <ac:chgData name="Ken Merrihew" userId="bcb7a1e886d99f07" providerId="LiveId" clId="{AC746D58-1BBB-40DA-A2A3-E197E1D068F2}" dt="2018-03-15T03:59:42.808" v="729" actId="1035"/>
          <ac:spMkLst>
            <pc:docMk/>
            <pc:sldMk cId="1312967815" sldId="269"/>
            <ac:spMk id="4" creationId="{1253460C-39FD-47B1-AC2A-53350576A902}"/>
          </ac:spMkLst>
        </pc:spChg>
        <pc:spChg chg="add mod">
          <ac:chgData name="Ken Merrihew" userId="bcb7a1e886d99f07" providerId="LiveId" clId="{AC746D58-1BBB-40DA-A2A3-E197E1D068F2}" dt="2018-03-17T22:04:07.829" v="6053" actId="20577"/>
          <ac:spMkLst>
            <pc:docMk/>
            <pc:sldMk cId="1312967815" sldId="269"/>
            <ac:spMk id="5" creationId="{29B1E560-3D28-4721-A116-C74640C528F6}"/>
          </ac:spMkLst>
        </pc:spChg>
        <pc:spChg chg="mod">
          <ac:chgData name="Ken Merrihew" userId="bcb7a1e886d99f07" providerId="LiveId" clId="{AC746D58-1BBB-40DA-A2A3-E197E1D068F2}" dt="2018-03-15T03:59:25.078" v="709" actId="6549"/>
          <ac:spMkLst>
            <pc:docMk/>
            <pc:sldMk cId="1312967815" sldId="269"/>
            <ac:spMk id="7" creationId="{5B2D139B-7BAC-402C-B380-0407FC11F5F6}"/>
          </ac:spMkLst>
        </pc:spChg>
        <pc:spChg chg="mod">
          <ac:chgData name="Ken Merrihew" userId="bcb7a1e886d99f07" providerId="LiveId" clId="{AC746D58-1BBB-40DA-A2A3-E197E1D068F2}" dt="2018-03-15T04:01:41.775" v="774" actId="255"/>
          <ac:spMkLst>
            <pc:docMk/>
            <pc:sldMk cId="1312967815" sldId="269"/>
            <ac:spMk id="9" creationId="{2D036FB4-AF22-4CCD-B204-F9600D34EC61}"/>
          </ac:spMkLst>
        </pc:spChg>
        <pc:spChg chg="mod">
          <ac:chgData name="Ken Merrihew" userId="bcb7a1e886d99f07" providerId="LiveId" clId="{AC746D58-1BBB-40DA-A2A3-E197E1D068F2}" dt="2018-03-15T04:03:35.968" v="870" actId="255"/>
          <ac:spMkLst>
            <pc:docMk/>
            <pc:sldMk cId="1312967815" sldId="269"/>
            <ac:spMk id="10" creationId="{FC876742-1BFC-4798-AB83-A442D7E6556E}"/>
          </ac:spMkLst>
        </pc:spChg>
        <pc:spChg chg="add">
          <ac:chgData name="Ken Merrihew" userId="bcb7a1e886d99f07" providerId="LiveId" clId="{AC746D58-1BBB-40DA-A2A3-E197E1D068F2}" dt="2018-03-16T14:39:50.988" v="3476"/>
          <ac:spMkLst>
            <pc:docMk/>
            <pc:sldMk cId="1312967815" sldId="269"/>
            <ac:spMk id="11" creationId="{200DC093-3D37-42B6-AB46-08DC1A7A307B}"/>
          </ac:spMkLst>
        </pc:spChg>
      </pc:sldChg>
      <pc:sldChg chg="addSp delSp modSp add delAnim modAnim">
        <pc:chgData name="Ken Merrihew" userId="bcb7a1e886d99f07" providerId="LiveId" clId="{AC746D58-1BBB-40DA-A2A3-E197E1D068F2}" dt="2018-03-16T14:39:47.091" v="3474"/>
        <pc:sldMkLst>
          <pc:docMk/>
          <pc:sldMk cId="1651647906" sldId="270"/>
        </pc:sldMkLst>
        <pc:spChg chg="del">
          <ac:chgData name="Ken Merrihew" userId="bcb7a1e886d99f07" providerId="LiveId" clId="{AC746D58-1BBB-40DA-A2A3-E197E1D068F2}" dt="2018-03-16T14:39:46.509" v="3473" actId="478"/>
          <ac:spMkLst>
            <pc:docMk/>
            <pc:sldMk cId="1651647906" sldId="270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5T04:06:32.492" v="1001" actId="20577"/>
          <ac:spMkLst>
            <pc:docMk/>
            <pc:sldMk cId="1651647906" sldId="270"/>
            <ac:spMk id="4" creationId="{1253460C-39FD-47B1-AC2A-53350576A902}"/>
          </ac:spMkLst>
        </pc:spChg>
        <pc:spChg chg="del">
          <ac:chgData name="Ken Merrihew" userId="bcb7a1e886d99f07" providerId="LiveId" clId="{AC746D58-1BBB-40DA-A2A3-E197E1D068F2}" dt="2018-03-15T04:05:15.752" v="876" actId="478"/>
          <ac:spMkLst>
            <pc:docMk/>
            <pc:sldMk cId="1651647906" sldId="270"/>
            <ac:spMk id="5" creationId="{29B1E560-3D28-4721-A116-C74640C528F6}"/>
          </ac:spMkLst>
        </pc:spChg>
        <pc:spChg chg="mod">
          <ac:chgData name="Ken Merrihew" userId="bcb7a1e886d99f07" providerId="LiveId" clId="{AC746D58-1BBB-40DA-A2A3-E197E1D068F2}" dt="2018-03-16T03:03:13.388" v="3205" actId="20577"/>
          <ac:spMkLst>
            <pc:docMk/>
            <pc:sldMk cId="1651647906" sldId="270"/>
            <ac:spMk id="7" creationId="{5B2D139B-7BAC-402C-B380-0407FC11F5F6}"/>
          </ac:spMkLst>
        </pc:spChg>
        <pc:spChg chg="add">
          <ac:chgData name="Ken Merrihew" userId="bcb7a1e886d99f07" providerId="LiveId" clId="{AC746D58-1BBB-40DA-A2A3-E197E1D068F2}" dt="2018-03-16T14:39:47.091" v="3474"/>
          <ac:spMkLst>
            <pc:docMk/>
            <pc:sldMk cId="1651647906" sldId="270"/>
            <ac:spMk id="8" creationId="{909F5EDA-5686-4274-9A66-BC4573BFF32E}"/>
          </ac:spMkLst>
        </pc:spChg>
        <pc:spChg chg="del">
          <ac:chgData name="Ken Merrihew" userId="bcb7a1e886d99f07" providerId="LiveId" clId="{AC746D58-1BBB-40DA-A2A3-E197E1D068F2}" dt="2018-03-15T04:05:14.458" v="875" actId="478"/>
          <ac:spMkLst>
            <pc:docMk/>
            <pc:sldMk cId="1651647906" sldId="270"/>
            <ac:spMk id="9" creationId="{2D036FB4-AF22-4CCD-B204-F9600D34EC61}"/>
          </ac:spMkLst>
        </pc:spChg>
        <pc:spChg chg="del">
          <ac:chgData name="Ken Merrihew" userId="bcb7a1e886d99f07" providerId="LiveId" clId="{AC746D58-1BBB-40DA-A2A3-E197E1D068F2}" dt="2018-03-15T04:05:16.652" v="877" actId="478"/>
          <ac:spMkLst>
            <pc:docMk/>
            <pc:sldMk cId="1651647906" sldId="270"/>
            <ac:spMk id="10" creationId="{FC876742-1BFC-4798-AB83-A442D7E6556E}"/>
          </ac:spMkLst>
        </pc:spChg>
      </pc:sldChg>
      <pc:sldChg chg="addSp delSp modSp add delAnim modAnim">
        <pc:chgData name="Ken Merrihew" userId="bcb7a1e886d99f07" providerId="LiveId" clId="{AC746D58-1BBB-40DA-A2A3-E197E1D068F2}" dt="2018-03-17T23:27:57.826" v="6071" actId="1036"/>
        <pc:sldMkLst>
          <pc:docMk/>
          <pc:sldMk cId="3201712858" sldId="271"/>
        </pc:sldMkLst>
        <pc:spChg chg="add mod">
          <ac:chgData name="Ken Merrihew" userId="bcb7a1e886d99f07" providerId="LiveId" clId="{AC746D58-1BBB-40DA-A2A3-E197E1D068F2}" dt="2018-03-17T23:27:57.826" v="6071" actId="1036"/>
          <ac:spMkLst>
            <pc:docMk/>
            <pc:sldMk cId="3201712858" sldId="271"/>
            <ac:spMk id="2" creationId="{05F8E3D6-BFE4-445D-AA62-2DBAB39C4716}"/>
          </ac:spMkLst>
        </pc:spChg>
        <pc:spChg chg="del">
          <ac:chgData name="Ken Merrihew" userId="bcb7a1e886d99f07" providerId="LiveId" clId="{AC746D58-1BBB-40DA-A2A3-E197E1D068F2}" dt="2018-03-16T14:39:39.208" v="3469" actId="478"/>
          <ac:spMkLst>
            <pc:docMk/>
            <pc:sldMk cId="3201712858" sldId="271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5T04:26:22.695" v="1016" actId="2711"/>
          <ac:spMkLst>
            <pc:docMk/>
            <pc:sldMk cId="3201712858" sldId="271"/>
            <ac:spMk id="3" creationId="{CBB3CA92-C324-4B63-85E1-97BA34A1F9DA}"/>
          </ac:spMkLst>
        </pc:spChg>
        <pc:spChg chg="del">
          <ac:chgData name="Ken Merrihew" userId="bcb7a1e886d99f07" providerId="LiveId" clId="{AC746D58-1BBB-40DA-A2A3-E197E1D068F2}" dt="2018-03-15T04:40:06.651" v="1113" actId="478"/>
          <ac:spMkLst>
            <pc:docMk/>
            <pc:sldMk cId="3201712858" sldId="271"/>
            <ac:spMk id="4" creationId="{1253460C-39FD-47B1-AC2A-53350576A902}"/>
          </ac:spMkLst>
        </pc:spChg>
        <pc:spChg chg="add mod">
          <ac:chgData name="Ken Merrihew" userId="bcb7a1e886d99f07" providerId="LiveId" clId="{AC746D58-1BBB-40DA-A2A3-E197E1D068F2}" dt="2018-03-15T04:38:23.089" v="1111" actId="164"/>
          <ac:spMkLst>
            <pc:docMk/>
            <pc:sldMk cId="3201712858" sldId="271"/>
            <ac:spMk id="5" creationId="{B6D4F16C-50BF-4284-B285-6BEC87119D79}"/>
          </ac:spMkLst>
        </pc:spChg>
        <pc:spChg chg="mod ord">
          <ac:chgData name="Ken Merrihew" userId="bcb7a1e886d99f07" providerId="LiveId" clId="{AC746D58-1BBB-40DA-A2A3-E197E1D068F2}" dt="2018-03-17T01:36:35.005" v="5753" actId="166"/>
          <ac:spMkLst>
            <pc:docMk/>
            <pc:sldMk cId="3201712858" sldId="271"/>
            <ac:spMk id="7" creationId="{5B2D139B-7BAC-402C-B380-0407FC11F5F6}"/>
          </ac:spMkLst>
        </pc:spChg>
        <pc:spChg chg="add">
          <ac:chgData name="Ken Merrihew" userId="bcb7a1e886d99f07" providerId="LiveId" clId="{AC746D58-1BBB-40DA-A2A3-E197E1D068F2}" dt="2018-03-16T14:39:39.644" v="3470"/>
          <ac:spMkLst>
            <pc:docMk/>
            <pc:sldMk cId="3201712858" sldId="271"/>
            <ac:spMk id="9" creationId="{18225897-98D9-43DA-88C8-00AEDD84680C}"/>
          </ac:spMkLst>
        </pc:spChg>
        <pc:grpChg chg="add mod">
          <ac:chgData name="Ken Merrihew" userId="bcb7a1e886d99f07" providerId="LiveId" clId="{AC746D58-1BBB-40DA-A2A3-E197E1D068F2}" dt="2018-03-15T04:44:46.928" v="1126" actId="1076"/>
          <ac:grpSpMkLst>
            <pc:docMk/>
            <pc:sldMk cId="3201712858" sldId="271"/>
            <ac:grpSpMk id="6" creationId="{82084C7A-9FD9-4AFE-B247-4538FC650243}"/>
          </ac:grpSpMkLst>
        </pc:grpChg>
        <pc:picChg chg="add mod ord">
          <ac:chgData name="Ken Merrihew" userId="bcb7a1e886d99f07" providerId="LiveId" clId="{AC746D58-1BBB-40DA-A2A3-E197E1D068F2}" dt="2018-03-17T01:40:47.826" v="5818" actId="166"/>
          <ac:picMkLst>
            <pc:docMk/>
            <pc:sldMk cId="3201712858" sldId="271"/>
            <ac:picMk id="10" creationId="{6A8DB22F-63C9-449F-82E3-E44FCD814E4C}"/>
          </ac:picMkLst>
        </pc:picChg>
        <pc:picChg chg="add mod">
          <ac:chgData name="Ken Merrihew" userId="bcb7a1e886d99f07" providerId="LiveId" clId="{AC746D58-1BBB-40DA-A2A3-E197E1D068F2}" dt="2018-03-17T01:35:22.130" v="5744" actId="1076"/>
          <ac:picMkLst>
            <pc:docMk/>
            <pc:sldMk cId="3201712858" sldId="271"/>
            <ac:picMk id="1026" creationId="{D8230705-76CF-41D0-B92E-64793DF26512}"/>
          </ac:picMkLst>
        </pc:picChg>
        <pc:picChg chg="del">
          <ac:chgData name="Ken Merrihew" userId="bcb7a1e886d99f07" providerId="LiveId" clId="{AC746D58-1BBB-40DA-A2A3-E197E1D068F2}" dt="2018-03-15T04:25:31.914" v="1008" actId="478"/>
          <ac:picMkLst>
            <pc:docMk/>
            <pc:sldMk cId="3201712858" sldId="271"/>
            <ac:picMk id="1030" creationId="{7D4CC938-EBAB-43E5-9292-9010EBD20677}"/>
          </ac:picMkLst>
        </pc:picChg>
        <pc:picChg chg="add mod">
          <ac:chgData name="Ken Merrihew" userId="bcb7a1e886d99f07" providerId="LiveId" clId="{AC746D58-1BBB-40DA-A2A3-E197E1D068F2}" dt="2018-03-15T04:38:23.089" v="1111" actId="164"/>
          <ac:picMkLst>
            <pc:docMk/>
            <pc:sldMk cId="3201712858" sldId="271"/>
            <ac:picMk id="2050" creationId="{5709804F-6341-4F76-B89D-8BBF8C285FA5}"/>
          </ac:picMkLst>
        </pc:picChg>
      </pc:sldChg>
      <pc:sldChg chg="addSp delSp add">
        <pc:chgData name="Ken Merrihew" userId="bcb7a1e886d99f07" providerId="LiveId" clId="{AC746D58-1BBB-40DA-A2A3-E197E1D068F2}" dt="2018-03-16T14:39:31.231" v="3466"/>
        <pc:sldMkLst>
          <pc:docMk/>
          <pc:sldMk cId="2547648994" sldId="272"/>
        </pc:sldMkLst>
        <pc:spChg chg="del">
          <ac:chgData name="Ken Merrihew" userId="bcb7a1e886d99f07" providerId="LiveId" clId="{AC746D58-1BBB-40DA-A2A3-E197E1D068F2}" dt="2018-03-16T14:39:30.771" v="3465" actId="478"/>
          <ac:spMkLst>
            <pc:docMk/>
            <pc:sldMk cId="2547648994" sldId="272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9:31.231" v="3466"/>
          <ac:spMkLst>
            <pc:docMk/>
            <pc:sldMk cId="2547648994" sldId="272"/>
            <ac:spMk id="3" creationId="{1E1AB4A9-029E-4856-A423-2F2DCA9726D6}"/>
          </ac:spMkLst>
        </pc:spChg>
      </pc:sldChg>
      <pc:sldChg chg="addSp delSp add delAnim modAnim">
        <pc:chgData name="Ken Merrihew" userId="bcb7a1e886d99f07" providerId="LiveId" clId="{AC746D58-1BBB-40DA-A2A3-E197E1D068F2}" dt="2018-03-16T14:39:35.105" v="3468"/>
        <pc:sldMkLst>
          <pc:docMk/>
          <pc:sldMk cId="1624395997" sldId="273"/>
        </pc:sldMkLst>
        <pc:spChg chg="del">
          <ac:chgData name="Ken Merrihew" userId="bcb7a1e886d99f07" providerId="LiveId" clId="{AC746D58-1BBB-40DA-A2A3-E197E1D068F2}" dt="2018-03-16T14:39:34.630" v="3467" actId="478"/>
          <ac:spMkLst>
            <pc:docMk/>
            <pc:sldMk cId="1624395997" sldId="273"/>
            <ac:spMk id="2" creationId="{A2401263-A18B-4B6C-9AA0-71B1E504BD90}"/>
          </ac:spMkLst>
        </pc:spChg>
        <pc:spChg chg="add">
          <ac:chgData name="Ken Merrihew" userId="bcb7a1e886d99f07" providerId="LiveId" clId="{AC746D58-1BBB-40DA-A2A3-E197E1D068F2}" dt="2018-03-16T14:39:35.105" v="3468"/>
          <ac:spMkLst>
            <pc:docMk/>
            <pc:sldMk cId="1624395997" sldId="273"/>
            <ac:spMk id="10" creationId="{86F36CAE-7BF6-4E34-B722-6E082261E59E}"/>
          </ac:spMkLst>
        </pc:spChg>
        <pc:spChg chg="add">
          <ac:chgData name="Ken Merrihew" userId="bcb7a1e886d99f07" providerId="LiveId" clId="{AC746D58-1BBB-40DA-A2A3-E197E1D068F2}" dt="2018-03-15T04:51:51.003" v="1132" actId="20577"/>
          <ac:spMkLst>
            <pc:docMk/>
            <pc:sldMk cId="1624395997" sldId="273"/>
            <ac:spMk id="11" creationId="{21A69054-F7E9-4992-A36B-1DAA1B8E99E4}"/>
          </ac:spMkLst>
        </pc:spChg>
        <pc:grpChg chg="del">
          <ac:chgData name="Ken Merrihew" userId="bcb7a1e886d99f07" providerId="LiveId" clId="{AC746D58-1BBB-40DA-A2A3-E197E1D068F2}" dt="2018-03-15T04:51:29.379" v="1129" actId="478"/>
          <ac:grpSpMkLst>
            <pc:docMk/>
            <pc:sldMk cId="1624395997" sldId="273"/>
            <ac:grpSpMk id="6" creationId="{82084C7A-9FD9-4AFE-B247-4538FC650243}"/>
          </ac:grpSpMkLst>
        </pc:grpChg>
        <pc:picChg chg="add">
          <ac:chgData name="Ken Merrihew" userId="bcb7a1e886d99f07" providerId="LiveId" clId="{AC746D58-1BBB-40DA-A2A3-E197E1D068F2}" dt="2018-03-15T04:51:51.003" v="1132" actId="20577"/>
          <ac:picMkLst>
            <pc:docMk/>
            <pc:sldMk cId="1624395997" sldId="273"/>
            <ac:picMk id="9" creationId="{BEA3F7B1-F5A8-4425-AB47-D25C753C0A15}"/>
          </ac:picMkLst>
        </pc:picChg>
        <pc:picChg chg="del">
          <ac:chgData name="Ken Merrihew" userId="bcb7a1e886d99f07" providerId="LiveId" clId="{AC746D58-1BBB-40DA-A2A3-E197E1D068F2}" dt="2018-03-15T04:51:27.957" v="1128" actId="478"/>
          <ac:picMkLst>
            <pc:docMk/>
            <pc:sldMk cId="1624395997" sldId="273"/>
            <ac:picMk id="10" creationId="{6A8DB22F-63C9-449F-82E3-E44FCD814E4C}"/>
          </ac:picMkLst>
        </pc:picChg>
        <pc:picChg chg="add">
          <ac:chgData name="Ken Merrihew" userId="bcb7a1e886d99f07" providerId="LiveId" clId="{AC746D58-1BBB-40DA-A2A3-E197E1D068F2}" dt="2018-03-15T04:51:51.003" v="1132" actId="20577"/>
          <ac:picMkLst>
            <pc:docMk/>
            <pc:sldMk cId="1624395997" sldId="273"/>
            <ac:picMk id="12" creationId="{75D500AD-65E8-4500-9146-28BD1AB4E4BF}"/>
          </ac:picMkLst>
        </pc:picChg>
        <pc:picChg chg="add">
          <ac:chgData name="Ken Merrihew" userId="bcb7a1e886d99f07" providerId="LiveId" clId="{AC746D58-1BBB-40DA-A2A3-E197E1D068F2}" dt="2018-03-15T04:51:51.003" v="1132" actId="20577"/>
          <ac:picMkLst>
            <pc:docMk/>
            <pc:sldMk cId="1624395997" sldId="273"/>
            <ac:picMk id="13" creationId="{50F628D2-4713-4F28-9D9A-404939FD1771}"/>
          </ac:picMkLst>
        </pc:picChg>
      </pc:sldChg>
      <pc:sldChg chg="addSp delSp modSp add delAnim">
        <pc:chgData name="Ken Merrihew" userId="bcb7a1e886d99f07" providerId="LiveId" clId="{AC746D58-1BBB-40DA-A2A3-E197E1D068F2}" dt="2018-03-16T14:39:27.454" v="3464"/>
        <pc:sldMkLst>
          <pc:docMk/>
          <pc:sldMk cId="3300052373" sldId="274"/>
        </pc:sldMkLst>
        <pc:spChg chg="del">
          <ac:chgData name="Ken Merrihew" userId="bcb7a1e886d99f07" providerId="LiveId" clId="{AC746D58-1BBB-40DA-A2A3-E197E1D068F2}" dt="2018-03-16T14:39:26.942" v="3463" actId="478"/>
          <ac:spMkLst>
            <pc:docMk/>
            <pc:sldMk cId="3300052373" sldId="274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5T04:55:23.104" v="1146" actId="20577"/>
          <ac:spMkLst>
            <pc:docMk/>
            <pc:sldMk cId="3300052373" sldId="274"/>
            <ac:spMk id="3" creationId="{CBB3CA92-C324-4B63-85E1-97BA34A1F9DA}"/>
          </ac:spMkLst>
        </pc:spChg>
        <pc:spChg chg="add">
          <ac:chgData name="Ken Merrihew" userId="bcb7a1e886d99f07" providerId="LiveId" clId="{AC746D58-1BBB-40DA-A2A3-E197E1D068F2}" dt="2018-03-16T14:39:27.454" v="3464"/>
          <ac:spMkLst>
            <pc:docMk/>
            <pc:sldMk cId="3300052373" sldId="274"/>
            <ac:spMk id="4" creationId="{31A8C73C-A2F7-478D-B432-2E1CBA8167A2}"/>
          </ac:spMkLst>
        </pc:spChg>
        <pc:spChg chg="del">
          <ac:chgData name="Ken Merrihew" userId="bcb7a1e886d99f07" providerId="LiveId" clId="{AC746D58-1BBB-40DA-A2A3-E197E1D068F2}" dt="2018-03-15T04:54:11.305" v="1138" actId="478"/>
          <ac:spMkLst>
            <pc:docMk/>
            <pc:sldMk cId="3300052373" sldId="274"/>
            <ac:spMk id="7" creationId="{5B2D139B-7BAC-402C-B380-0407FC11F5F6}"/>
          </ac:spMkLst>
        </pc:spChg>
        <pc:spChg chg="del">
          <ac:chgData name="Ken Merrihew" userId="bcb7a1e886d99f07" providerId="LiveId" clId="{AC746D58-1BBB-40DA-A2A3-E197E1D068F2}" dt="2018-03-15T04:54:09.273" v="1137" actId="478"/>
          <ac:spMkLst>
            <pc:docMk/>
            <pc:sldMk cId="3300052373" sldId="274"/>
            <ac:spMk id="11" creationId="{21A69054-F7E9-4992-A36B-1DAA1B8E99E4}"/>
          </ac:spMkLst>
        </pc:spChg>
        <pc:picChg chg="del">
          <ac:chgData name="Ken Merrihew" userId="bcb7a1e886d99f07" providerId="LiveId" clId="{AC746D58-1BBB-40DA-A2A3-E197E1D068F2}" dt="2018-03-15T04:54:08.025" v="1136" actId="478"/>
          <ac:picMkLst>
            <pc:docMk/>
            <pc:sldMk cId="3300052373" sldId="274"/>
            <ac:picMk id="9" creationId="{BEA3F7B1-F5A8-4425-AB47-D25C753C0A15}"/>
          </ac:picMkLst>
        </pc:picChg>
        <pc:picChg chg="del">
          <ac:chgData name="Ken Merrihew" userId="bcb7a1e886d99f07" providerId="LiveId" clId="{AC746D58-1BBB-40DA-A2A3-E197E1D068F2}" dt="2018-03-15T04:54:06.713" v="1135" actId="478"/>
          <ac:picMkLst>
            <pc:docMk/>
            <pc:sldMk cId="3300052373" sldId="274"/>
            <ac:picMk id="12" creationId="{75D500AD-65E8-4500-9146-28BD1AB4E4BF}"/>
          </ac:picMkLst>
        </pc:picChg>
        <pc:picChg chg="del">
          <ac:chgData name="Ken Merrihew" userId="bcb7a1e886d99f07" providerId="LiveId" clId="{AC746D58-1BBB-40DA-A2A3-E197E1D068F2}" dt="2018-03-15T04:54:05.545" v="1134" actId="478"/>
          <ac:picMkLst>
            <pc:docMk/>
            <pc:sldMk cId="3300052373" sldId="274"/>
            <ac:picMk id="13" creationId="{50F628D2-4713-4F28-9D9A-404939FD1771}"/>
          </ac:picMkLst>
        </pc:picChg>
      </pc:sldChg>
      <pc:sldChg chg="addSp delSp add">
        <pc:chgData name="Ken Merrihew" userId="bcb7a1e886d99f07" providerId="LiveId" clId="{AC746D58-1BBB-40DA-A2A3-E197E1D068F2}" dt="2018-03-16T14:39:24.041" v="3462"/>
        <pc:sldMkLst>
          <pc:docMk/>
          <pc:sldMk cId="666160428" sldId="275"/>
        </pc:sldMkLst>
        <pc:spChg chg="del">
          <ac:chgData name="Ken Merrihew" userId="bcb7a1e886d99f07" providerId="LiveId" clId="{AC746D58-1BBB-40DA-A2A3-E197E1D068F2}" dt="2018-03-16T14:39:23.478" v="3461" actId="478"/>
          <ac:spMkLst>
            <pc:docMk/>
            <pc:sldMk cId="666160428" sldId="275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9:24.041" v="3462"/>
          <ac:spMkLst>
            <pc:docMk/>
            <pc:sldMk cId="666160428" sldId="275"/>
            <ac:spMk id="3" creationId="{C9A6D24E-72A6-4D10-998D-ED628D0867B1}"/>
          </ac:spMkLst>
        </pc:spChg>
      </pc:sldChg>
      <pc:sldChg chg="addSp delSp modSp add delAnim modAnim">
        <pc:chgData name="Ken Merrihew" userId="bcb7a1e886d99f07" providerId="LiveId" clId="{AC746D58-1BBB-40DA-A2A3-E197E1D068F2}" dt="2018-03-16T17:25:06.704" v="4779"/>
        <pc:sldMkLst>
          <pc:docMk/>
          <pc:sldMk cId="2514541346" sldId="276"/>
        </pc:sldMkLst>
        <pc:spChg chg="del">
          <ac:chgData name="Ken Merrihew" userId="bcb7a1e886d99f07" providerId="LiveId" clId="{AC746D58-1BBB-40DA-A2A3-E197E1D068F2}" dt="2018-03-16T14:39:19.640" v="3459" actId="478"/>
          <ac:spMkLst>
            <pc:docMk/>
            <pc:sldMk cId="2514541346" sldId="276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5T05:06:34.628" v="1399" actId="14100"/>
          <ac:spMkLst>
            <pc:docMk/>
            <pc:sldMk cId="2514541346" sldId="276"/>
            <ac:spMk id="3" creationId="{CBB3CA92-C324-4B63-85E1-97BA34A1F9DA}"/>
          </ac:spMkLst>
        </pc:spChg>
        <pc:spChg chg="add mod">
          <ac:chgData name="Ken Merrihew" userId="bcb7a1e886d99f07" providerId="LiveId" clId="{AC746D58-1BBB-40DA-A2A3-E197E1D068F2}" dt="2018-03-15T18:08:46.721" v="3074" actId="403"/>
          <ac:spMkLst>
            <pc:docMk/>
            <pc:sldMk cId="2514541346" sldId="276"/>
            <ac:spMk id="4" creationId="{4AF0FE47-C8C4-43EF-A715-FC662CC52F22}"/>
          </ac:spMkLst>
        </pc:spChg>
        <pc:spChg chg="add mod">
          <ac:chgData name="Ken Merrihew" userId="bcb7a1e886d99f07" providerId="LiveId" clId="{AC746D58-1BBB-40DA-A2A3-E197E1D068F2}" dt="2018-03-15T18:09:00.307" v="3084" actId="1036"/>
          <ac:spMkLst>
            <pc:docMk/>
            <pc:sldMk cId="2514541346" sldId="276"/>
            <ac:spMk id="5" creationId="{8E3AD013-0F90-4573-AC3D-60E28EF76993}"/>
          </ac:spMkLst>
        </pc:spChg>
        <pc:spChg chg="add mod">
          <ac:chgData name="Ken Merrihew" userId="bcb7a1e886d99f07" providerId="LiveId" clId="{AC746D58-1BBB-40DA-A2A3-E197E1D068F2}" dt="2018-03-15T05:07:45.799" v="1506" actId="1037"/>
          <ac:spMkLst>
            <pc:docMk/>
            <pc:sldMk cId="2514541346" sldId="276"/>
            <ac:spMk id="6" creationId="{9C41A2A9-2B4B-42CD-BA49-9674792A4597}"/>
          </ac:spMkLst>
        </pc:spChg>
        <pc:spChg chg="add mod">
          <ac:chgData name="Ken Merrihew" userId="bcb7a1e886d99f07" providerId="LiveId" clId="{AC746D58-1BBB-40DA-A2A3-E197E1D068F2}" dt="2018-03-15T05:07:43.483" v="1502" actId="1038"/>
          <ac:spMkLst>
            <pc:docMk/>
            <pc:sldMk cId="2514541346" sldId="276"/>
            <ac:spMk id="7" creationId="{EB54965B-9D1A-4ED1-B3CD-D5E2D3DEC93A}"/>
          </ac:spMkLst>
        </pc:spChg>
        <pc:spChg chg="add mod">
          <ac:chgData name="Ken Merrihew" userId="bcb7a1e886d99f07" providerId="LiveId" clId="{AC746D58-1BBB-40DA-A2A3-E197E1D068F2}" dt="2018-03-15T05:10:30.650" v="1771" actId="1037"/>
          <ac:spMkLst>
            <pc:docMk/>
            <pc:sldMk cId="2514541346" sldId="276"/>
            <ac:spMk id="8" creationId="{53434D3C-B7B7-48A4-9B88-FCF431592DD1}"/>
          </ac:spMkLst>
        </pc:spChg>
        <pc:spChg chg="add del mod">
          <ac:chgData name="Ken Merrihew" userId="bcb7a1e886d99f07" providerId="LiveId" clId="{AC746D58-1BBB-40DA-A2A3-E197E1D068F2}" dt="2018-03-16T17:23:21.538" v="4583" actId="478"/>
          <ac:spMkLst>
            <pc:docMk/>
            <pc:sldMk cId="2514541346" sldId="276"/>
            <ac:spMk id="9" creationId="{67228017-0063-42F8-B861-F61E80CFBAAD}"/>
          </ac:spMkLst>
        </pc:spChg>
        <pc:spChg chg="add del mod">
          <ac:chgData name="Ken Merrihew" userId="bcb7a1e886d99f07" providerId="LiveId" clId="{AC746D58-1BBB-40DA-A2A3-E197E1D068F2}" dt="2018-03-16T17:23:23.213" v="4584" actId="478"/>
          <ac:spMkLst>
            <pc:docMk/>
            <pc:sldMk cId="2514541346" sldId="276"/>
            <ac:spMk id="10" creationId="{8D46D889-3F76-4EAC-BF36-AB4AFF94BE61}"/>
          </ac:spMkLst>
        </pc:spChg>
        <pc:spChg chg="add">
          <ac:chgData name="Ken Merrihew" userId="bcb7a1e886d99f07" providerId="LiveId" clId="{AC746D58-1BBB-40DA-A2A3-E197E1D068F2}" dt="2018-03-16T14:39:20.188" v="3460"/>
          <ac:spMkLst>
            <pc:docMk/>
            <pc:sldMk cId="2514541346" sldId="276"/>
            <ac:spMk id="11" creationId="{C4A4A513-B11B-4BA8-AF40-4DDBD3941F2A}"/>
          </ac:spMkLst>
        </pc:spChg>
        <pc:spChg chg="add del">
          <ac:chgData name="Ken Merrihew" userId="bcb7a1e886d99f07" providerId="LiveId" clId="{AC746D58-1BBB-40DA-A2A3-E197E1D068F2}" dt="2018-03-15T05:09:37.541" v="1749" actId="478"/>
          <ac:spMkLst>
            <pc:docMk/>
            <pc:sldMk cId="2514541346" sldId="276"/>
            <ac:spMk id="11" creationId="{B0EDFEBA-B3C5-480C-B289-66B3A98321C1}"/>
          </ac:spMkLst>
        </pc:spChg>
        <pc:spChg chg="add del">
          <ac:chgData name="Ken Merrihew" userId="bcb7a1e886d99f07" providerId="LiveId" clId="{AC746D58-1BBB-40DA-A2A3-E197E1D068F2}" dt="2018-03-15T05:09:40.366" v="1750" actId="478"/>
          <ac:spMkLst>
            <pc:docMk/>
            <pc:sldMk cId="2514541346" sldId="276"/>
            <ac:spMk id="12" creationId="{B6EB2259-1F9D-4ED2-9C09-B15AFB5EEF4A}"/>
          </ac:spMkLst>
        </pc:spChg>
        <pc:spChg chg="add mod">
          <ac:chgData name="Ken Merrihew" userId="bcb7a1e886d99f07" providerId="LiveId" clId="{AC746D58-1BBB-40DA-A2A3-E197E1D068F2}" dt="2018-03-16T17:23:56.662" v="4668" actId="1035"/>
          <ac:spMkLst>
            <pc:docMk/>
            <pc:sldMk cId="2514541346" sldId="276"/>
            <ac:spMk id="12" creationId="{B1E8A8CA-9CC6-4664-8D23-AC711CE8C311}"/>
          </ac:spMkLst>
        </pc:spChg>
        <pc:spChg chg="add mod">
          <ac:chgData name="Ken Merrihew" userId="bcb7a1e886d99f07" providerId="LiveId" clId="{AC746D58-1BBB-40DA-A2A3-E197E1D068F2}" dt="2018-03-16T17:24:59.355" v="4778" actId="1038"/>
          <ac:spMkLst>
            <pc:docMk/>
            <pc:sldMk cId="2514541346" sldId="276"/>
            <ac:spMk id="13" creationId="{0025D368-0798-49A7-A8F4-705585335DB7}"/>
          </ac:spMkLst>
        </pc:spChg>
      </pc:sldChg>
      <pc:sldChg chg="addSp delSp add">
        <pc:chgData name="Ken Merrihew" userId="bcb7a1e886d99f07" providerId="LiveId" clId="{AC746D58-1BBB-40DA-A2A3-E197E1D068F2}" dt="2018-03-16T14:39:08.681" v="3454"/>
        <pc:sldMkLst>
          <pc:docMk/>
          <pc:sldMk cId="2538858589" sldId="277"/>
        </pc:sldMkLst>
        <pc:spChg chg="del">
          <ac:chgData name="Ken Merrihew" userId="bcb7a1e886d99f07" providerId="LiveId" clId="{AC746D58-1BBB-40DA-A2A3-E197E1D068F2}" dt="2018-03-16T14:39:08.226" v="3453" actId="478"/>
          <ac:spMkLst>
            <pc:docMk/>
            <pc:sldMk cId="2538858589" sldId="277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9:08.681" v="3454"/>
          <ac:spMkLst>
            <pc:docMk/>
            <pc:sldMk cId="2538858589" sldId="277"/>
            <ac:spMk id="3" creationId="{A4939F7D-B75D-4AA7-A5A7-EC98D3C0065D}"/>
          </ac:spMkLst>
        </pc:spChg>
      </pc:sldChg>
      <pc:sldChg chg="addSp delSp modSp add delAnim modAnim">
        <pc:chgData name="Ken Merrihew" userId="bcb7a1e886d99f07" providerId="LiveId" clId="{AC746D58-1BBB-40DA-A2A3-E197E1D068F2}" dt="2018-03-16T17:26:29.204" v="4788"/>
        <pc:sldMkLst>
          <pc:docMk/>
          <pc:sldMk cId="2806992971" sldId="278"/>
        </pc:sldMkLst>
        <pc:spChg chg="del">
          <ac:chgData name="Ken Merrihew" userId="bcb7a1e886d99f07" providerId="LiveId" clId="{AC746D58-1BBB-40DA-A2A3-E197E1D068F2}" dt="2018-03-16T14:39:16.088" v="3457" actId="478"/>
          <ac:spMkLst>
            <pc:docMk/>
            <pc:sldMk cId="2806992971" sldId="278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6T01:45:11.171" v="3108" actId="1036"/>
          <ac:spMkLst>
            <pc:docMk/>
            <pc:sldMk cId="2806992971" sldId="278"/>
            <ac:spMk id="4" creationId="{4AF0FE47-C8C4-43EF-A715-FC662CC52F22}"/>
          </ac:spMkLst>
        </pc:spChg>
        <pc:spChg chg="mod">
          <ac:chgData name="Ken Merrihew" userId="bcb7a1e886d99f07" providerId="LiveId" clId="{AC746D58-1BBB-40DA-A2A3-E197E1D068F2}" dt="2018-03-15T18:09:18.432" v="3099" actId="1036"/>
          <ac:spMkLst>
            <pc:docMk/>
            <pc:sldMk cId="2806992971" sldId="278"/>
            <ac:spMk id="5" creationId="{8E3AD013-0F90-4573-AC3D-60E28EF76993}"/>
          </ac:spMkLst>
        </pc:spChg>
        <pc:spChg chg="del">
          <ac:chgData name="Ken Merrihew" userId="bcb7a1e886d99f07" providerId="LiveId" clId="{AC746D58-1BBB-40DA-A2A3-E197E1D068F2}" dt="2018-03-16T17:25:45.189" v="4781" actId="478"/>
          <ac:spMkLst>
            <pc:docMk/>
            <pc:sldMk cId="2806992971" sldId="278"/>
            <ac:spMk id="8" creationId="{53434D3C-B7B7-48A4-9B88-FCF431592DD1}"/>
          </ac:spMkLst>
        </pc:spChg>
        <pc:spChg chg="del">
          <ac:chgData name="Ken Merrihew" userId="bcb7a1e886d99f07" providerId="LiveId" clId="{AC746D58-1BBB-40DA-A2A3-E197E1D068F2}" dt="2018-03-16T17:25:44.353" v="4780" actId="478"/>
          <ac:spMkLst>
            <pc:docMk/>
            <pc:sldMk cId="2806992971" sldId="278"/>
            <ac:spMk id="9" creationId="{67228017-0063-42F8-B861-F61E80CFBAAD}"/>
          </ac:spMkLst>
        </pc:spChg>
        <pc:spChg chg="del">
          <ac:chgData name="Ken Merrihew" userId="bcb7a1e886d99f07" providerId="LiveId" clId="{AC746D58-1BBB-40DA-A2A3-E197E1D068F2}" dt="2018-03-16T17:25:47.494" v="4782" actId="478"/>
          <ac:spMkLst>
            <pc:docMk/>
            <pc:sldMk cId="2806992971" sldId="278"/>
            <ac:spMk id="10" creationId="{8D46D889-3F76-4EAC-BF36-AB4AFF94BE61}"/>
          </ac:spMkLst>
        </pc:spChg>
        <pc:spChg chg="add del mod">
          <ac:chgData name="Ken Merrihew" userId="bcb7a1e886d99f07" providerId="LiveId" clId="{AC746D58-1BBB-40DA-A2A3-E197E1D068F2}" dt="2018-03-15T05:14:49.482" v="1898" actId="478"/>
          <ac:spMkLst>
            <pc:docMk/>
            <pc:sldMk cId="2806992971" sldId="278"/>
            <ac:spMk id="11" creationId="{A6B49DC9-D37E-4819-A076-6CF906E6FC60}"/>
          </ac:spMkLst>
        </pc:spChg>
        <pc:spChg chg="add">
          <ac:chgData name="Ken Merrihew" userId="bcb7a1e886d99f07" providerId="LiveId" clId="{AC746D58-1BBB-40DA-A2A3-E197E1D068F2}" dt="2018-03-16T14:39:16.587" v="3458"/>
          <ac:spMkLst>
            <pc:docMk/>
            <pc:sldMk cId="2806992971" sldId="278"/>
            <ac:spMk id="11" creationId="{C8709B9F-8A9F-48BC-A801-B7BF9ADFC0D4}"/>
          </ac:spMkLst>
        </pc:spChg>
        <pc:spChg chg="add">
          <ac:chgData name="Ken Merrihew" userId="bcb7a1e886d99f07" providerId="LiveId" clId="{AC746D58-1BBB-40DA-A2A3-E197E1D068F2}" dt="2018-03-16T17:25:48.472" v="4783"/>
          <ac:spMkLst>
            <pc:docMk/>
            <pc:sldMk cId="2806992971" sldId="278"/>
            <ac:spMk id="12" creationId="{E985DEB6-4E5A-4845-ACDB-2A3AF90E7B07}"/>
          </ac:spMkLst>
        </pc:spChg>
        <pc:spChg chg="add">
          <ac:chgData name="Ken Merrihew" userId="bcb7a1e886d99f07" providerId="LiveId" clId="{AC746D58-1BBB-40DA-A2A3-E197E1D068F2}" dt="2018-03-16T17:25:48.472" v="4783"/>
          <ac:spMkLst>
            <pc:docMk/>
            <pc:sldMk cId="2806992971" sldId="278"/>
            <ac:spMk id="13" creationId="{A4E4E4A0-9C77-410E-9085-8CF965882E6E}"/>
          </ac:spMkLst>
        </pc:spChg>
        <pc:spChg chg="add">
          <ac:chgData name="Ken Merrihew" userId="bcb7a1e886d99f07" providerId="LiveId" clId="{AC746D58-1BBB-40DA-A2A3-E197E1D068F2}" dt="2018-03-16T17:25:48.472" v="4783"/>
          <ac:spMkLst>
            <pc:docMk/>
            <pc:sldMk cId="2806992971" sldId="278"/>
            <ac:spMk id="14" creationId="{AD4726DA-C3D7-419C-ADCB-C7C6CF3514C7}"/>
          </ac:spMkLst>
        </pc:spChg>
      </pc:sldChg>
      <pc:sldChg chg="addSp delSp modSp add modAnim">
        <pc:chgData name="Ken Merrihew" userId="bcb7a1e886d99f07" providerId="LiveId" clId="{AC746D58-1BBB-40DA-A2A3-E197E1D068F2}" dt="2018-03-16T17:37:56.210" v="4789"/>
        <pc:sldMkLst>
          <pc:docMk/>
          <pc:sldMk cId="4125609968" sldId="279"/>
        </pc:sldMkLst>
        <pc:spChg chg="del">
          <ac:chgData name="Ken Merrihew" userId="bcb7a1e886d99f07" providerId="LiveId" clId="{AC746D58-1BBB-40DA-A2A3-E197E1D068F2}" dt="2018-03-16T14:39:12.324" v="3455" actId="478"/>
          <ac:spMkLst>
            <pc:docMk/>
            <pc:sldMk cId="4125609968" sldId="279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6T01:45:22.989" v="3110" actId="403"/>
          <ac:spMkLst>
            <pc:docMk/>
            <pc:sldMk cId="4125609968" sldId="279"/>
            <ac:spMk id="4" creationId="{4AF0FE47-C8C4-43EF-A715-FC662CC52F22}"/>
          </ac:spMkLst>
        </pc:spChg>
        <pc:spChg chg="mod">
          <ac:chgData name="Ken Merrihew" userId="bcb7a1e886d99f07" providerId="LiveId" clId="{AC746D58-1BBB-40DA-A2A3-E197E1D068F2}" dt="2018-03-16T01:45:32.255" v="3121" actId="1036"/>
          <ac:spMkLst>
            <pc:docMk/>
            <pc:sldMk cId="4125609968" sldId="279"/>
            <ac:spMk id="5" creationId="{8E3AD013-0F90-4573-AC3D-60E28EF76993}"/>
          </ac:spMkLst>
        </pc:spChg>
        <pc:spChg chg="del">
          <ac:chgData name="Ken Merrihew" userId="bcb7a1e886d99f07" providerId="LiveId" clId="{AC746D58-1BBB-40DA-A2A3-E197E1D068F2}" dt="2018-03-16T17:25:52.208" v="4785" actId="478"/>
          <ac:spMkLst>
            <pc:docMk/>
            <pc:sldMk cId="4125609968" sldId="279"/>
            <ac:spMk id="8" creationId="{53434D3C-B7B7-48A4-9B88-FCF431592DD1}"/>
          </ac:spMkLst>
        </pc:spChg>
        <pc:spChg chg="del">
          <ac:chgData name="Ken Merrihew" userId="bcb7a1e886d99f07" providerId="LiveId" clId="{AC746D58-1BBB-40DA-A2A3-E197E1D068F2}" dt="2018-03-16T17:25:51.321" v="4784" actId="478"/>
          <ac:spMkLst>
            <pc:docMk/>
            <pc:sldMk cId="4125609968" sldId="279"/>
            <ac:spMk id="9" creationId="{67228017-0063-42F8-B861-F61E80CFBAAD}"/>
          </ac:spMkLst>
        </pc:spChg>
        <pc:spChg chg="del">
          <ac:chgData name="Ken Merrihew" userId="bcb7a1e886d99f07" providerId="LiveId" clId="{AC746D58-1BBB-40DA-A2A3-E197E1D068F2}" dt="2018-03-16T17:25:53.144" v="4786" actId="478"/>
          <ac:spMkLst>
            <pc:docMk/>
            <pc:sldMk cId="4125609968" sldId="279"/>
            <ac:spMk id="10" creationId="{8D46D889-3F76-4EAC-BF36-AB4AFF94BE61}"/>
          </ac:spMkLst>
        </pc:spChg>
        <pc:spChg chg="add">
          <ac:chgData name="Ken Merrihew" userId="bcb7a1e886d99f07" providerId="LiveId" clId="{AC746D58-1BBB-40DA-A2A3-E197E1D068F2}" dt="2018-03-16T14:39:12.810" v="3456"/>
          <ac:spMkLst>
            <pc:docMk/>
            <pc:sldMk cId="4125609968" sldId="279"/>
            <ac:spMk id="11" creationId="{930D38EB-1F90-4694-8782-78909CEE7537}"/>
          </ac:spMkLst>
        </pc:spChg>
        <pc:spChg chg="add">
          <ac:chgData name="Ken Merrihew" userId="bcb7a1e886d99f07" providerId="LiveId" clId="{AC746D58-1BBB-40DA-A2A3-E197E1D068F2}" dt="2018-03-16T17:25:53.875" v="4787"/>
          <ac:spMkLst>
            <pc:docMk/>
            <pc:sldMk cId="4125609968" sldId="279"/>
            <ac:spMk id="12" creationId="{3AA7B52B-77F0-4903-B103-E77D1F31AECF}"/>
          </ac:spMkLst>
        </pc:spChg>
        <pc:spChg chg="add">
          <ac:chgData name="Ken Merrihew" userId="bcb7a1e886d99f07" providerId="LiveId" clId="{AC746D58-1BBB-40DA-A2A3-E197E1D068F2}" dt="2018-03-16T17:25:53.875" v="4787"/>
          <ac:spMkLst>
            <pc:docMk/>
            <pc:sldMk cId="4125609968" sldId="279"/>
            <ac:spMk id="13" creationId="{3581F794-94AE-4B81-9403-1EC3F8A6C36C}"/>
          </ac:spMkLst>
        </pc:spChg>
        <pc:spChg chg="add">
          <ac:chgData name="Ken Merrihew" userId="bcb7a1e886d99f07" providerId="LiveId" clId="{AC746D58-1BBB-40DA-A2A3-E197E1D068F2}" dt="2018-03-16T17:25:53.875" v="4787"/>
          <ac:spMkLst>
            <pc:docMk/>
            <pc:sldMk cId="4125609968" sldId="279"/>
            <ac:spMk id="14" creationId="{E11FDF39-DEAF-4A7D-BE5C-D792C60AFEC3}"/>
          </ac:spMkLst>
        </pc:spChg>
      </pc:sldChg>
      <pc:sldChg chg="addSp delSp modSp add delAnim modAnim">
        <pc:chgData name="Ken Merrihew" userId="bcb7a1e886d99f07" providerId="LiveId" clId="{AC746D58-1BBB-40DA-A2A3-E197E1D068F2}" dt="2018-03-16T14:39:05.344" v="3452"/>
        <pc:sldMkLst>
          <pc:docMk/>
          <pc:sldMk cId="1770132482" sldId="280"/>
        </pc:sldMkLst>
        <pc:spChg chg="del">
          <ac:chgData name="Ken Merrihew" userId="bcb7a1e886d99f07" providerId="LiveId" clId="{AC746D58-1BBB-40DA-A2A3-E197E1D068F2}" dt="2018-03-16T14:39:04.902" v="3451" actId="478"/>
          <ac:spMkLst>
            <pc:docMk/>
            <pc:sldMk cId="1770132482" sldId="280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5T16:53:08.748" v="1925" actId="167"/>
          <ac:spMkLst>
            <pc:docMk/>
            <pc:sldMk cId="1770132482" sldId="280"/>
            <ac:spMk id="3" creationId="{CBB3CA92-C324-4B63-85E1-97BA34A1F9DA}"/>
          </ac:spMkLst>
        </pc:spChg>
        <pc:spChg chg="del">
          <ac:chgData name="Ken Merrihew" userId="bcb7a1e886d99f07" providerId="LiveId" clId="{AC746D58-1BBB-40DA-A2A3-E197E1D068F2}" dt="2018-03-15T16:53:51.580" v="1926" actId="478"/>
          <ac:spMkLst>
            <pc:docMk/>
            <pc:sldMk cId="1770132482" sldId="280"/>
            <ac:spMk id="4" creationId="{4AF0FE47-C8C4-43EF-A715-FC662CC52F22}"/>
          </ac:spMkLst>
        </pc:spChg>
        <pc:spChg chg="del">
          <ac:chgData name="Ken Merrihew" userId="bcb7a1e886d99f07" providerId="LiveId" clId="{AC746D58-1BBB-40DA-A2A3-E197E1D068F2}" dt="2018-03-15T16:52:34.749" v="1911" actId="478"/>
          <ac:spMkLst>
            <pc:docMk/>
            <pc:sldMk cId="1770132482" sldId="280"/>
            <ac:spMk id="5" creationId="{8E3AD013-0F90-4573-AC3D-60E28EF76993}"/>
          </ac:spMkLst>
        </pc:spChg>
        <pc:spChg chg="add">
          <ac:chgData name="Ken Merrihew" userId="bcb7a1e886d99f07" providerId="LiveId" clId="{AC746D58-1BBB-40DA-A2A3-E197E1D068F2}" dt="2018-03-16T14:39:05.344" v="3452"/>
          <ac:spMkLst>
            <pc:docMk/>
            <pc:sldMk cId="1770132482" sldId="280"/>
            <ac:spMk id="6" creationId="{AC5BBDBE-EA14-45A4-9E0E-6F600318C731}"/>
          </ac:spMkLst>
        </pc:spChg>
        <pc:spChg chg="del">
          <ac:chgData name="Ken Merrihew" userId="bcb7a1e886d99f07" providerId="LiveId" clId="{AC746D58-1BBB-40DA-A2A3-E197E1D068F2}" dt="2018-03-15T16:52:31.245" v="1909" actId="478"/>
          <ac:spMkLst>
            <pc:docMk/>
            <pc:sldMk cId="1770132482" sldId="280"/>
            <ac:spMk id="6" creationId="{9C41A2A9-2B4B-42CD-BA49-9674792A4597}"/>
          </ac:spMkLst>
        </pc:spChg>
        <pc:spChg chg="del">
          <ac:chgData name="Ken Merrihew" userId="bcb7a1e886d99f07" providerId="LiveId" clId="{AC746D58-1BBB-40DA-A2A3-E197E1D068F2}" dt="2018-03-15T16:52:33.361" v="1910" actId="478"/>
          <ac:spMkLst>
            <pc:docMk/>
            <pc:sldMk cId="1770132482" sldId="280"/>
            <ac:spMk id="7" creationId="{EB54965B-9D1A-4ED1-B3CD-D5E2D3DEC93A}"/>
          </ac:spMkLst>
        </pc:spChg>
        <pc:spChg chg="del">
          <ac:chgData name="Ken Merrihew" userId="bcb7a1e886d99f07" providerId="LiveId" clId="{AC746D58-1BBB-40DA-A2A3-E197E1D068F2}" dt="2018-03-15T16:52:36.650" v="1913" actId="478"/>
          <ac:spMkLst>
            <pc:docMk/>
            <pc:sldMk cId="1770132482" sldId="280"/>
            <ac:spMk id="8" creationId="{53434D3C-B7B7-48A4-9B88-FCF431592DD1}"/>
          </ac:spMkLst>
        </pc:spChg>
        <pc:spChg chg="del">
          <ac:chgData name="Ken Merrihew" userId="bcb7a1e886d99f07" providerId="LiveId" clId="{AC746D58-1BBB-40DA-A2A3-E197E1D068F2}" dt="2018-03-15T16:52:35.806" v="1912" actId="478"/>
          <ac:spMkLst>
            <pc:docMk/>
            <pc:sldMk cId="1770132482" sldId="280"/>
            <ac:spMk id="9" creationId="{67228017-0063-42F8-B861-F61E80CFBAAD}"/>
          </ac:spMkLst>
        </pc:spChg>
        <pc:spChg chg="del">
          <ac:chgData name="Ken Merrihew" userId="bcb7a1e886d99f07" providerId="LiveId" clId="{AC746D58-1BBB-40DA-A2A3-E197E1D068F2}" dt="2018-03-15T16:52:37.626" v="1914" actId="478"/>
          <ac:spMkLst>
            <pc:docMk/>
            <pc:sldMk cId="1770132482" sldId="280"/>
            <ac:spMk id="10" creationId="{8D46D889-3F76-4EAC-BF36-AB4AFF94BE61}"/>
          </ac:spMkLst>
        </pc:spChg>
        <pc:spChg chg="add mod">
          <ac:chgData name="Ken Merrihew" userId="bcb7a1e886d99f07" providerId="LiveId" clId="{AC746D58-1BBB-40DA-A2A3-E197E1D068F2}" dt="2018-03-15T16:55:52.888" v="1935" actId="167"/>
          <ac:spMkLst>
            <pc:docMk/>
            <pc:sldMk cId="1770132482" sldId="280"/>
            <ac:spMk id="11" creationId="{FD6DFEDA-1C98-4899-A46B-84AF336817FA}"/>
          </ac:spMkLst>
        </pc:spChg>
        <pc:spChg chg="add mod ord">
          <ac:chgData name="Ken Merrihew" userId="bcb7a1e886d99f07" providerId="LiveId" clId="{AC746D58-1BBB-40DA-A2A3-E197E1D068F2}" dt="2018-03-15T16:57:00.432" v="1969" actId="167"/>
          <ac:spMkLst>
            <pc:docMk/>
            <pc:sldMk cId="1770132482" sldId="280"/>
            <ac:spMk id="12" creationId="{4F1C224F-A62A-478A-9B9F-8A55E4693534}"/>
          </ac:spMkLst>
        </pc:spChg>
      </pc:sldChg>
      <pc:sldChg chg="addSp delSp add">
        <pc:chgData name="Ken Merrihew" userId="bcb7a1e886d99f07" providerId="LiveId" clId="{AC746D58-1BBB-40DA-A2A3-E197E1D068F2}" dt="2018-03-16T14:39:01.394" v="3450"/>
        <pc:sldMkLst>
          <pc:docMk/>
          <pc:sldMk cId="2540375517" sldId="281"/>
        </pc:sldMkLst>
        <pc:spChg chg="del">
          <ac:chgData name="Ken Merrihew" userId="bcb7a1e886d99f07" providerId="LiveId" clId="{AC746D58-1BBB-40DA-A2A3-E197E1D068F2}" dt="2018-03-16T14:39:00.905" v="3449" actId="478"/>
          <ac:spMkLst>
            <pc:docMk/>
            <pc:sldMk cId="2540375517" sldId="281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9:01.394" v="3450"/>
          <ac:spMkLst>
            <pc:docMk/>
            <pc:sldMk cId="2540375517" sldId="281"/>
            <ac:spMk id="3" creationId="{5F3C1556-1E6F-4A24-815F-C3826B60DF77}"/>
          </ac:spMkLst>
        </pc:spChg>
      </pc:sldChg>
      <pc:sldChg chg="addSp delSp modSp add delAnim modAnim">
        <pc:chgData name="Ken Merrihew" userId="bcb7a1e886d99f07" providerId="LiveId" clId="{AC746D58-1BBB-40DA-A2A3-E197E1D068F2}" dt="2018-03-16T17:40:54.878" v="4798" actId="20577"/>
        <pc:sldMkLst>
          <pc:docMk/>
          <pc:sldMk cId="10249746" sldId="282"/>
        </pc:sldMkLst>
        <pc:spChg chg="del">
          <ac:chgData name="Ken Merrihew" userId="bcb7a1e886d99f07" providerId="LiveId" clId="{AC746D58-1BBB-40DA-A2A3-E197E1D068F2}" dt="2018-03-16T14:38:56.635" v="3447" actId="478"/>
          <ac:spMkLst>
            <pc:docMk/>
            <pc:sldMk cId="10249746" sldId="282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5T16:58:16.606" v="1977" actId="2711"/>
          <ac:spMkLst>
            <pc:docMk/>
            <pc:sldMk cId="10249746" sldId="282"/>
            <ac:spMk id="3" creationId="{CBB3CA92-C324-4B63-85E1-97BA34A1F9DA}"/>
          </ac:spMkLst>
        </pc:spChg>
        <pc:spChg chg="add mod">
          <ac:chgData name="Ken Merrihew" userId="bcb7a1e886d99f07" providerId="LiveId" clId="{AC746D58-1BBB-40DA-A2A3-E197E1D068F2}" dt="2018-03-16T17:40:54.878" v="4798" actId="20577"/>
          <ac:spMkLst>
            <pc:docMk/>
            <pc:sldMk cId="10249746" sldId="282"/>
            <ac:spMk id="6" creationId="{EE16FD03-A2A4-4FDC-B62D-F56AB77114DC}"/>
          </ac:spMkLst>
        </pc:spChg>
        <pc:spChg chg="add mod">
          <ac:chgData name="Ken Merrihew" userId="bcb7a1e886d99f07" providerId="LiveId" clId="{AC746D58-1BBB-40DA-A2A3-E197E1D068F2}" dt="2018-03-15T17:06:02.215" v="2153" actId="2711"/>
          <ac:spMkLst>
            <pc:docMk/>
            <pc:sldMk cId="10249746" sldId="282"/>
            <ac:spMk id="7" creationId="{89F8030C-02DD-48ED-A175-D8F18D5ED781}"/>
          </ac:spMkLst>
        </pc:spChg>
        <pc:spChg chg="add mod">
          <ac:chgData name="Ken Merrihew" userId="bcb7a1e886d99f07" providerId="LiveId" clId="{AC746D58-1BBB-40DA-A2A3-E197E1D068F2}" dt="2018-03-15T17:07:38.384" v="2234" actId="2711"/>
          <ac:spMkLst>
            <pc:docMk/>
            <pc:sldMk cId="10249746" sldId="282"/>
            <ac:spMk id="8" creationId="{E56972EB-C679-4CC1-ACA0-F8E1CC34D0D2}"/>
          </ac:spMkLst>
        </pc:spChg>
        <pc:spChg chg="add">
          <ac:chgData name="Ken Merrihew" userId="bcb7a1e886d99f07" providerId="LiveId" clId="{AC746D58-1BBB-40DA-A2A3-E197E1D068F2}" dt="2018-03-16T14:38:57.091" v="3448" actId="20577"/>
          <ac:spMkLst>
            <pc:docMk/>
            <pc:sldMk cId="10249746" sldId="282"/>
            <ac:spMk id="9" creationId="{68F3B33C-BC77-46B7-8351-1413EC6390BC}"/>
          </ac:spMkLst>
        </pc:spChg>
        <pc:spChg chg="mod">
          <ac:chgData name="Ken Merrihew" userId="bcb7a1e886d99f07" providerId="LiveId" clId="{AC746D58-1BBB-40DA-A2A3-E197E1D068F2}" dt="2018-03-15T16:59:14.411" v="1981" actId="2711"/>
          <ac:spMkLst>
            <pc:docMk/>
            <pc:sldMk cId="10249746" sldId="282"/>
            <ac:spMk id="11" creationId="{FD6DFEDA-1C98-4899-A46B-84AF336817FA}"/>
          </ac:spMkLst>
        </pc:spChg>
        <pc:spChg chg="del">
          <ac:chgData name="Ken Merrihew" userId="bcb7a1e886d99f07" providerId="LiveId" clId="{AC746D58-1BBB-40DA-A2A3-E197E1D068F2}" dt="2018-03-15T16:59:04.178" v="1979" actId="478"/>
          <ac:spMkLst>
            <pc:docMk/>
            <pc:sldMk cId="10249746" sldId="282"/>
            <ac:spMk id="12" creationId="{4F1C224F-A62A-478A-9B9F-8A55E4693534}"/>
          </ac:spMkLst>
        </pc:spChg>
      </pc:sldChg>
      <pc:sldChg chg="addSp delSp add">
        <pc:chgData name="Ken Merrihew" userId="bcb7a1e886d99f07" providerId="LiveId" clId="{AC746D58-1BBB-40DA-A2A3-E197E1D068F2}" dt="2018-03-16T14:38:53.055" v="3446"/>
        <pc:sldMkLst>
          <pc:docMk/>
          <pc:sldMk cId="44092705" sldId="283"/>
        </pc:sldMkLst>
        <pc:spChg chg="del">
          <ac:chgData name="Ken Merrihew" userId="bcb7a1e886d99f07" providerId="LiveId" clId="{AC746D58-1BBB-40DA-A2A3-E197E1D068F2}" dt="2018-03-16T14:38:52.559" v="3445" actId="478"/>
          <ac:spMkLst>
            <pc:docMk/>
            <pc:sldMk cId="44092705" sldId="283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8:53.055" v="3446"/>
          <ac:spMkLst>
            <pc:docMk/>
            <pc:sldMk cId="44092705" sldId="283"/>
            <ac:spMk id="3" creationId="{88662CA8-0C0C-403D-9FAA-133E55574FAE}"/>
          </ac:spMkLst>
        </pc:spChg>
      </pc:sldChg>
      <pc:sldChg chg="addSp delSp modSp add ord delAnim modAnim">
        <pc:chgData name="Ken Merrihew" userId="bcb7a1e886d99f07" providerId="LiveId" clId="{AC746D58-1BBB-40DA-A2A3-E197E1D068F2}" dt="2018-03-16T17:42:48.570" v="4799"/>
        <pc:sldMkLst>
          <pc:docMk/>
          <pc:sldMk cId="1366426758" sldId="284"/>
        </pc:sldMkLst>
        <pc:spChg chg="del">
          <ac:chgData name="Ken Merrihew" userId="bcb7a1e886d99f07" providerId="LiveId" clId="{AC746D58-1BBB-40DA-A2A3-E197E1D068F2}" dt="2018-03-16T14:38:48.947" v="3443" actId="478"/>
          <ac:spMkLst>
            <pc:docMk/>
            <pc:sldMk cId="1366426758" sldId="284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5T17:12:03.365" v="2260" actId="20577"/>
          <ac:spMkLst>
            <pc:docMk/>
            <pc:sldMk cId="1366426758" sldId="284"/>
            <ac:spMk id="3" creationId="{CBB3CA92-C324-4B63-85E1-97BA34A1F9DA}"/>
          </ac:spMkLst>
        </pc:spChg>
        <pc:spChg chg="add">
          <ac:chgData name="Ken Merrihew" userId="bcb7a1e886d99f07" providerId="LiveId" clId="{AC746D58-1BBB-40DA-A2A3-E197E1D068F2}" dt="2018-03-16T14:38:49.400" v="3444"/>
          <ac:spMkLst>
            <pc:docMk/>
            <pc:sldMk cId="1366426758" sldId="284"/>
            <ac:spMk id="5" creationId="{37AEA9C0-30B4-40F9-B57C-6D3879E0C909}"/>
          </ac:spMkLst>
        </pc:spChg>
        <pc:spChg chg="del">
          <ac:chgData name="Ken Merrihew" userId="bcb7a1e886d99f07" providerId="LiveId" clId="{AC746D58-1BBB-40DA-A2A3-E197E1D068F2}" dt="2018-03-15T17:09:58.807" v="2237" actId="478"/>
          <ac:spMkLst>
            <pc:docMk/>
            <pc:sldMk cId="1366426758" sldId="284"/>
            <ac:spMk id="6" creationId="{EE16FD03-A2A4-4FDC-B62D-F56AB77114DC}"/>
          </ac:spMkLst>
        </pc:spChg>
        <pc:spChg chg="del">
          <ac:chgData name="Ken Merrihew" userId="bcb7a1e886d99f07" providerId="LiveId" clId="{AC746D58-1BBB-40DA-A2A3-E197E1D068F2}" dt="2018-03-15T17:09:59.619" v="2238" actId="478"/>
          <ac:spMkLst>
            <pc:docMk/>
            <pc:sldMk cId="1366426758" sldId="284"/>
            <ac:spMk id="7" creationId="{89F8030C-02DD-48ED-A175-D8F18D5ED781}"/>
          </ac:spMkLst>
        </pc:spChg>
        <pc:spChg chg="del">
          <ac:chgData name="Ken Merrihew" userId="bcb7a1e886d99f07" providerId="LiveId" clId="{AC746D58-1BBB-40DA-A2A3-E197E1D068F2}" dt="2018-03-15T17:10:00.423" v="2239" actId="478"/>
          <ac:spMkLst>
            <pc:docMk/>
            <pc:sldMk cId="1366426758" sldId="284"/>
            <ac:spMk id="8" creationId="{E56972EB-C679-4CC1-ACA0-F8E1CC34D0D2}"/>
          </ac:spMkLst>
        </pc:spChg>
        <pc:spChg chg="del">
          <ac:chgData name="Ken Merrihew" userId="bcb7a1e886d99f07" providerId="LiveId" clId="{AC746D58-1BBB-40DA-A2A3-E197E1D068F2}" dt="2018-03-15T17:09:57.859" v="2236" actId="478"/>
          <ac:spMkLst>
            <pc:docMk/>
            <pc:sldMk cId="1366426758" sldId="284"/>
            <ac:spMk id="11" creationId="{FD6DFEDA-1C98-4899-A46B-84AF336817FA}"/>
          </ac:spMkLst>
        </pc:spChg>
        <pc:picChg chg="add mod">
          <ac:chgData name="Ken Merrihew" userId="bcb7a1e886d99f07" providerId="LiveId" clId="{AC746D58-1BBB-40DA-A2A3-E197E1D068F2}" dt="2018-03-15T17:12:11.062" v="2262" actId="1076"/>
          <ac:picMkLst>
            <pc:docMk/>
            <pc:sldMk cId="1366426758" sldId="284"/>
            <ac:picMk id="6146" creationId="{B26D2878-E769-4D3E-B196-977CBA34F8A2}"/>
          </ac:picMkLst>
        </pc:picChg>
      </pc:sldChg>
      <pc:sldChg chg="addSp delSp add del ord">
        <pc:chgData name="Ken Merrihew" userId="bcb7a1e886d99f07" providerId="LiveId" clId="{AC746D58-1BBB-40DA-A2A3-E197E1D068F2}" dt="2018-03-16T17:42:50.582" v="4800" actId="2696"/>
        <pc:sldMkLst>
          <pc:docMk/>
          <pc:sldMk cId="4027679043" sldId="285"/>
        </pc:sldMkLst>
        <pc:spChg chg="del">
          <ac:chgData name="Ken Merrihew" userId="bcb7a1e886d99f07" providerId="LiveId" clId="{AC746D58-1BBB-40DA-A2A3-E197E1D068F2}" dt="2018-03-16T14:38:44.706" v="3441" actId="478"/>
          <ac:spMkLst>
            <pc:docMk/>
            <pc:sldMk cId="4027679043" sldId="285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8:45.184" v="3442" actId="2696"/>
          <ac:spMkLst>
            <pc:docMk/>
            <pc:sldMk cId="4027679043" sldId="285"/>
            <ac:spMk id="3" creationId="{10474860-8CC6-44EF-8319-27F58415B33C}"/>
          </ac:spMkLst>
        </pc:spChg>
      </pc:sldChg>
      <pc:sldChg chg="addSp delSp modSp add delAnim modAnim">
        <pc:chgData name="Ken Merrihew" userId="bcb7a1e886d99f07" providerId="LiveId" clId="{AC746D58-1BBB-40DA-A2A3-E197E1D068F2}" dt="2018-03-16T20:19:29.253" v="4914"/>
        <pc:sldMkLst>
          <pc:docMk/>
          <pc:sldMk cId="3767443822" sldId="286"/>
        </pc:sldMkLst>
        <pc:spChg chg="del">
          <ac:chgData name="Ken Merrihew" userId="bcb7a1e886d99f07" providerId="LiveId" clId="{AC746D58-1BBB-40DA-A2A3-E197E1D068F2}" dt="2018-03-16T14:38:41.185" v="3439" actId="478"/>
          <ac:spMkLst>
            <pc:docMk/>
            <pc:sldMk cId="3767443822" sldId="286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6T20:18:48.573" v="4869" actId="403"/>
          <ac:spMkLst>
            <pc:docMk/>
            <pc:sldMk cId="3767443822" sldId="286"/>
            <ac:spMk id="3" creationId="{CBB3CA92-C324-4B63-85E1-97BA34A1F9DA}"/>
          </ac:spMkLst>
        </pc:spChg>
        <pc:spChg chg="add mod">
          <ac:chgData name="Ken Merrihew" userId="bcb7a1e886d99f07" providerId="LiveId" clId="{AC746D58-1BBB-40DA-A2A3-E197E1D068F2}" dt="2018-03-16T20:18:54.829" v="4883" actId="1036"/>
          <ac:spMkLst>
            <pc:docMk/>
            <pc:sldMk cId="3767443822" sldId="286"/>
            <ac:spMk id="5" creationId="{58D9A3E0-D97F-40F3-88AC-1001CDF598B4}"/>
          </ac:spMkLst>
        </pc:spChg>
        <pc:spChg chg="add mod ord">
          <ac:chgData name="Ken Merrihew" userId="bcb7a1e886d99f07" providerId="LiveId" clId="{AC746D58-1BBB-40DA-A2A3-E197E1D068F2}" dt="2018-03-16T20:18:54.829" v="4883" actId="1036"/>
          <ac:spMkLst>
            <pc:docMk/>
            <pc:sldMk cId="3767443822" sldId="286"/>
            <ac:spMk id="6" creationId="{FD870184-BF6E-40D8-B4BD-18A0F0A3D9C0}"/>
          </ac:spMkLst>
        </pc:spChg>
        <pc:spChg chg="add">
          <ac:chgData name="Ken Merrihew" userId="bcb7a1e886d99f07" providerId="LiveId" clId="{AC746D58-1BBB-40DA-A2A3-E197E1D068F2}" dt="2018-03-16T14:38:41.700" v="3440"/>
          <ac:spMkLst>
            <pc:docMk/>
            <pc:sldMk cId="3767443822" sldId="286"/>
            <ac:spMk id="7" creationId="{D283430E-82BF-403F-8005-7C05C325ED0D}"/>
          </ac:spMkLst>
        </pc:spChg>
        <pc:spChg chg="add mod ord">
          <ac:chgData name="Ken Merrihew" userId="bcb7a1e886d99f07" providerId="LiveId" clId="{AC746D58-1BBB-40DA-A2A3-E197E1D068F2}" dt="2018-03-16T20:19:20.732" v="4912" actId="167"/>
          <ac:spMkLst>
            <pc:docMk/>
            <pc:sldMk cId="3767443822" sldId="286"/>
            <ac:spMk id="8" creationId="{A444E609-A337-484F-8295-91F0DF0DDEDB}"/>
          </ac:spMkLst>
        </pc:spChg>
        <pc:picChg chg="del">
          <ac:chgData name="Ken Merrihew" userId="bcb7a1e886d99f07" providerId="LiveId" clId="{AC746D58-1BBB-40DA-A2A3-E197E1D068F2}" dt="2018-03-15T17:14:51.666" v="2266" actId="478"/>
          <ac:picMkLst>
            <pc:docMk/>
            <pc:sldMk cId="3767443822" sldId="286"/>
            <ac:picMk id="6146" creationId="{B26D2878-E769-4D3E-B196-977CBA34F8A2}"/>
          </ac:picMkLst>
        </pc:picChg>
      </pc:sldChg>
      <pc:sldChg chg="addSp delSp add">
        <pc:chgData name="Ken Merrihew" userId="bcb7a1e886d99f07" providerId="LiveId" clId="{AC746D58-1BBB-40DA-A2A3-E197E1D068F2}" dt="2018-03-16T14:38:35.261" v="3438"/>
        <pc:sldMkLst>
          <pc:docMk/>
          <pc:sldMk cId="2711407486" sldId="287"/>
        </pc:sldMkLst>
        <pc:spChg chg="del">
          <ac:chgData name="Ken Merrihew" userId="bcb7a1e886d99f07" providerId="LiveId" clId="{AC746D58-1BBB-40DA-A2A3-E197E1D068F2}" dt="2018-03-16T14:38:34.753" v="3437" actId="478"/>
          <ac:spMkLst>
            <pc:docMk/>
            <pc:sldMk cId="2711407486" sldId="287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8:35.261" v="3438"/>
          <ac:spMkLst>
            <pc:docMk/>
            <pc:sldMk cId="2711407486" sldId="287"/>
            <ac:spMk id="3" creationId="{62880469-40DD-4200-B1B2-442444D08408}"/>
          </ac:spMkLst>
        </pc:spChg>
      </pc:sldChg>
      <pc:sldChg chg="addSp delSp modSp add delAnim modAnim">
        <pc:chgData name="Ken Merrihew" userId="bcb7a1e886d99f07" providerId="LiveId" clId="{AC746D58-1BBB-40DA-A2A3-E197E1D068F2}" dt="2018-03-17T02:14:11.566" v="6049"/>
        <pc:sldMkLst>
          <pc:docMk/>
          <pc:sldMk cId="510097923" sldId="288"/>
        </pc:sldMkLst>
        <pc:spChg chg="del">
          <ac:chgData name="Ken Merrihew" userId="bcb7a1e886d99f07" providerId="LiveId" clId="{AC746D58-1BBB-40DA-A2A3-E197E1D068F2}" dt="2018-03-16T14:38:30.600" v="3435" actId="478"/>
          <ac:spMkLst>
            <pc:docMk/>
            <pc:sldMk cId="510097923" sldId="288"/>
            <ac:spMk id="2" creationId="{A2401263-A18B-4B6C-9AA0-71B1E504BD90}"/>
          </ac:spMkLst>
        </pc:spChg>
        <pc:spChg chg="add mod">
          <ac:chgData name="Ken Merrihew" userId="bcb7a1e886d99f07" providerId="LiveId" clId="{AC746D58-1BBB-40DA-A2A3-E197E1D068F2}" dt="2018-03-17T02:13:53.214" v="5998" actId="1035"/>
          <ac:spMkLst>
            <pc:docMk/>
            <pc:sldMk cId="510097923" sldId="288"/>
            <ac:spMk id="2" creationId="{8AAAE989-BBA2-4BF9-9496-AE85567ADB21}"/>
          </ac:spMkLst>
        </pc:spChg>
        <pc:spChg chg="mod">
          <ac:chgData name="Ken Merrihew" userId="bcb7a1e886d99f07" providerId="LiveId" clId="{AC746D58-1BBB-40DA-A2A3-E197E1D068F2}" dt="2018-03-17T02:14:02.370" v="6047" actId="6549"/>
          <ac:spMkLst>
            <pc:docMk/>
            <pc:sldMk cId="510097923" sldId="288"/>
            <ac:spMk id="3" creationId="{CBB3CA92-C324-4B63-85E1-97BA34A1F9DA}"/>
          </ac:spMkLst>
        </pc:spChg>
        <pc:spChg chg="add del">
          <ac:chgData name="Ken Merrihew" userId="bcb7a1e886d99f07" providerId="LiveId" clId="{AC746D58-1BBB-40DA-A2A3-E197E1D068F2}" dt="2018-03-15T17:23:53.072" v="2416" actId="478"/>
          <ac:spMkLst>
            <pc:docMk/>
            <pc:sldMk cId="510097923" sldId="288"/>
            <ac:spMk id="4" creationId="{890CCF8E-F0F3-4D7A-B420-0E02E86C4E72}"/>
          </ac:spMkLst>
        </pc:spChg>
        <pc:spChg chg="del">
          <ac:chgData name="Ken Merrihew" userId="bcb7a1e886d99f07" providerId="LiveId" clId="{AC746D58-1BBB-40DA-A2A3-E197E1D068F2}" dt="2018-03-15T17:22:59.015" v="2407" actId="478"/>
          <ac:spMkLst>
            <pc:docMk/>
            <pc:sldMk cId="510097923" sldId="288"/>
            <ac:spMk id="5" creationId="{58D9A3E0-D97F-40F3-88AC-1001CDF598B4}"/>
          </ac:spMkLst>
        </pc:spChg>
        <pc:spChg chg="del">
          <ac:chgData name="Ken Merrihew" userId="bcb7a1e886d99f07" providerId="LiveId" clId="{AC746D58-1BBB-40DA-A2A3-E197E1D068F2}" dt="2018-03-15T17:22:59.923" v="2408" actId="478"/>
          <ac:spMkLst>
            <pc:docMk/>
            <pc:sldMk cId="510097923" sldId="288"/>
            <ac:spMk id="6" creationId="{FD870184-BF6E-40D8-B4BD-18A0F0A3D9C0}"/>
          </ac:spMkLst>
        </pc:spChg>
        <pc:spChg chg="add">
          <ac:chgData name="Ken Merrihew" userId="bcb7a1e886d99f07" providerId="LiveId" clId="{AC746D58-1BBB-40DA-A2A3-E197E1D068F2}" dt="2018-03-16T14:38:31.135" v="3436"/>
          <ac:spMkLst>
            <pc:docMk/>
            <pc:sldMk cId="510097923" sldId="288"/>
            <ac:spMk id="6" creationId="{516856B3-9C48-47D6-8421-F9B35DC0C189}"/>
          </ac:spMkLst>
        </pc:spChg>
        <pc:spChg chg="add mod">
          <ac:chgData name="Ken Merrihew" userId="bcb7a1e886d99f07" providerId="LiveId" clId="{AC746D58-1BBB-40DA-A2A3-E197E1D068F2}" dt="2018-03-15T17:25:13.072" v="2481" actId="1035"/>
          <ac:spMkLst>
            <pc:docMk/>
            <pc:sldMk cId="510097923" sldId="288"/>
            <ac:spMk id="7" creationId="{3B9A0580-8AFC-4B9D-A996-D0CC55DB44E9}"/>
          </ac:spMkLst>
        </pc:spChg>
        <pc:picChg chg="add mod">
          <ac:chgData name="Ken Merrihew" userId="bcb7a1e886d99f07" providerId="LiveId" clId="{AC746D58-1BBB-40DA-A2A3-E197E1D068F2}" dt="2018-03-15T17:24:16.311" v="2424" actId="1076"/>
          <ac:picMkLst>
            <pc:docMk/>
            <pc:sldMk cId="510097923" sldId="288"/>
            <ac:picMk id="14338" creationId="{705BEE27-6499-401D-A0B9-1246131E038D}"/>
          </ac:picMkLst>
        </pc:picChg>
      </pc:sldChg>
      <pc:sldChg chg="addSp delSp add">
        <pc:chgData name="Ken Merrihew" userId="bcb7a1e886d99f07" providerId="LiveId" clId="{AC746D58-1BBB-40DA-A2A3-E197E1D068F2}" dt="2018-03-16T14:38:27.488" v="3434"/>
        <pc:sldMkLst>
          <pc:docMk/>
          <pc:sldMk cId="2164203126" sldId="289"/>
        </pc:sldMkLst>
        <pc:spChg chg="del">
          <ac:chgData name="Ken Merrihew" userId="bcb7a1e886d99f07" providerId="LiveId" clId="{AC746D58-1BBB-40DA-A2A3-E197E1D068F2}" dt="2018-03-16T14:38:26.958" v="3433" actId="478"/>
          <ac:spMkLst>
            <pc:docMk/>
            <pc:sldMk cId="2164203126" sldId="289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8:27.488" v="3434"/>
          <ac:spMkLst>
            <pc:docMk/>
            <pc:sldMk cId="2164203126" sldId="289"/>
            <ac:spMk id="3" creationId="{E4B8766D-F29A-482B-AA97-C8ACE6EC111F}"/>
          </ac:spMkLst>
        </pc:spChg>
      </pc:sldChg>
      <pc:sldChg chg="addSp delSp modSp add delAnim modAnim">
        <pc:chgData name="Ken Merrihew" userId="bcb7a1e886d99f07" providerId="LiveId" clId="{AC746D58-1BBB-40DA-A2A3-E197E1D068F2}" dt="2018-03-16T17:45:50.505" v="4810" actId="20577"/>
        <pc:sldMkLst>
          <pc:docMk/>
          <pc:sldMk cId="701060421" sldId="290"/>
        </pc:sldMkLst>
        <pc:spChg chg="del">
          <ac:chgData name="Ken Merrihew" userId="bcb7a1e886d99f07" providerId="LiveId" clId="{AC746D58-1BBB-40DA-A2A3-E197E1D068F2}" dt="2018-03-16T14:38:12.006" v="3425" actId="478"/>
          <ac:spMkLst>
            <pc:docMk/>
            <pc:sldMk cId="701060421" sldId="290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6T17:45:50.505" v="4810" actId="20577"/>
          <ac:spMkLst>
            <pc:docMk/>
            <pc:sldMk cId="701060421" sldId="290"/>
            <ac:spMk id="3" creationId="{CBB3CA92-C324-4B63-85E1-97BA34A1F9DA}"/>
          </ac:spMkLst>
        </pc:spChg>
        <pc:spChg chg="add">
          <ac:chgData name="Ken Merrihew" userId="bcb7a1e886d99f07" providerId="LiveId" clId="{AC746D58-1BBB-40DA-A2A3-E197E1D068F2}" dt="2018-03-16T14:38:12.424" v="3426" actId="20577"/>
          <ac:spMkLst>
            <pc:docMk/>
            <pc:sldMk cId="701060421" sldId="290"/>
            <ac:spMk id="5" creationId="{78819CFB-DE36-4923-9685-CC0FCC870579}"/>
          </ac:spMkLst>
        </pc:spChg>
        <pc:spChg chg="del">
          <ac:chgData name="Ken Merrihew" userId="bcb7a1e886d99f07" providerId="LiveId" clId="{AC746D58-1BBB-40DA-A2A3-E197E1D068F2}" dt="2018-03-15T17:26:39.497" v="2484" actId="478"/>
          <ac:spMkLst>
            <pc:docMk/>
            <pc:sldMk cId="701060421" sldId="290"/>
            <ac:spMk id="7" creationId="{3B9A0580-8AFC-4B9D-A996-D0CC55DB44E9}"/>
          </ac:spMkLst>
        </pc:spChg>
        <pc:picChg chg="del">
          <ac:chgData name="Ken Merrihew" userId="bcb7a1e886d99f07" providerId="LiveId" clId="{AC746D58-1BBB-40DA-A2A3-E197E1D068F2}" dt="2018-03-15T17:27:15.078" v="2495" actId="478"/>
          <ac:picMkLst>
            <pc:docMk/>
            <pc:sldMk cId="701060421" sldId="290"/>
            <ac:picMk id="14338" creationId="{705BEE27-6499-401D-A0B9-1246131E038D}"/>
          </ac:picMkLst>
        </pc:picChg>
        <pc:picChg chg="add mod ord modCrop">
          <ac:chgData name="Ken Merrihew" userId="bcb7a1e886d99f07" providerId="LiveId" clId="{AC746D58-1BBB-40DA-A2A3-E197E1D068F2}" dt="2018-03-15T17:30:37.206" v="2520" actId="167"/>
          <ac:picMkLst>
            <pc:docMk/>
            <pc:sldMk cId="701060421" sldId="290"/>
            <ac:picMk id="16386" creationId="{286CC9E2-025E-4881-8918-84DBADCD3146}"/>
          </ac:picMkLst>
        </pc:picChg>
      </pc:sldChg>
      <pc:sldChg chg="addSp delSp add ord">
        <pc:chgData name="Ken Merrihew" userId="bcb7a1e886d99f07" providerId="LiveId" clId="{AC746D58-1BBB-40DA-A2A3-E197E1D068F2}" dt="2018-03-16T14:38:15.653" v="3428"/>
        <pc:sldMkLst>
          <pc:docMk/>
          <pc:sldMk cId="3231517595" sldId="291"/>
        </pc:sldMkLst>
        <pc:spChg chg="del">
          <ac:chgData name="Ken Merrihew" userId="bcb7a1e886d99f07" providerId="LiveId" clId="{AC746D58-1BBB-40DA-A2A3-E197E1D068F2}" dt="2018-03-16T14:38:15.098" v="3427" actId="478"/>
          <ac:spMkLst>
            <pc:docMk/>
            <pc:sldMk cId="3231517595" sldId="291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8:15.653" v="3428"/>
          <ac:spMkLst>
            <pc:docMk/>
            <pc:sldMk cId="3231517595" sldId="291"/>
            <ac:spMk id="3" creationId="{273C2BC6-5DE1-4CF7-A3B8-03F8DF37E9F7}"/>
          </ac:spMkLst>
        </pc:spChg>
      </pc:sldChg>
      <pc:sldChg chg="addSp delSp modSp add del ord delAnim modAnim">
        <pc:chgData name="Ken Merrihew" userId="bcb7a1e886d99f07" providerId="LiveId" clId="{AC746D58-1BBB-40DA-A2A3-E197E1D068F2}" dt="2018-03-17T23:36:40.824" v="6072" actId="2696"/>
        <pc:sldMkLst>
          <pc:docMk/>
          <pc:sldMk cId="1177941535" sldId="292"/>
        </pc:sldMkLst>
        <pc:spChg chg="del">
          <ac:chgData name="Ken Merrihew" userId="bcb7a1e886d99f07" providerId="LiveId" clId="{AC746D58-1BBB-40DA-A2A3-E197E1D068F2}" dt="2018-03-16T14:38:23.176" v="3431" actId="478"/>
          <ac:spMkLst>
            <pc:docMk/>
            <pc:sldMk cId="1177941535" sldId="292"/>
            <ac:spMk id="2" creationId="{A2401263-A18B-4B6C-9AA0-71B1E504BD90}"/>
          </ac:spMkLst>
        </pc:spChg>
        <pc:spChg chg="del">
          <ac:chgData name="Ken Merrihew" userId="bcb7a1e886d99f07" providerId="LiveId" clId="{AC746D58-1BBB-40DA-A2A3-E197E1D068F2}" dt="2018-03-15T17:33:32.218" v="2524" actId="478"/>
          <ac:spMkLst>
            <pc:docMk/>
            <pc:sldMk cId="1177941535" sldId="292"/>
            <ac:spMk id="3" creationId="{CBB3CA92-C324-4B63-85E1-97BA34A1F9DA}"/>
          </ac:spMkLst>
        </pc:spChg>
        <pc:spChg chg="add">
          <ac:chgData name="Ken Merrihew" userId="bcb7a1e886d99f07" providerId="LiveId" clId="{AC746D58-1BBB-40DA-A2A3-E197E1D068F2}" dt="2018-03-16T14:38:23.554" v="3432" actId="14861"/>
          <ac:spMkLst>
            <pc:docMk/>
            <pc:sldMk cId="1177941535" sldId="292"/>
            <ac:spMk id="8" creationId="{40A64F40-98D2-4887-9984-9DF49F7261FA}"/>
          </ac:spMkLst>
        </pc:spChg>
        <pc:spChg chg="add del mod">
          <ac:chgData name="Ken Merrihew" userId="bcb7a1e886d99f07" providerId="LiveId" clId="{AC746D58-1BBB-40DA-A2A3-E197E1D068F2}" dt="2018-03-15T17:34:20.795" v="2529" actId="478"/>
          <ac:spMkLst>
            <pc:docMk/>
            <pc:sldMk cId="1177941535" sldId="292"/>
            <ac:spMk id="8" creationId="{293CDBAF-3885-46CF-9321-E93375CA7891}"/>
          </ac:spMkLst>
        </pc:spChg>
        <pc:spChg chg="add del mod">
          <ac:chgData name="Ken Merrihew" userId="bcb7a1e886d99f07" providerId="LiveId" clId="{AC746D58-1BBB-40DA-A2A3-E197E1D068F2}" dt="2018-03-15T17:34:35.541" v="2540" actId="478"/>
          <ac:spMkLst>
            <pc:docMk/>
            <pc:sldMk cId="1177941535" sldId="292"/>
            <ac:spMk id="9" creationId="{AA77A3ED-882A-480E-9A8E-7294C886FACD}"/>
          </ac:spMkLst>
        </pc:spChg>
        <pc:spChg chg="add del mod">
          <ac:chgData name="Ken Merrihew" userId="bcb7a1e886d99f07" providerId="LiveId" clId="{AC746D58-1BBB-40DA-A2A3-E197E1D068F2}" dt="2018-03-15T17:36:00.396" v="2555" actId="478"/>
          <ac:spMkLst>
            <pc:docMk/>
            <pc:sldMk cId="1177941535" sldId="292"/>
            <ac:spMk id="14" creationId="{88E74DA9-BA97-4734-AC36-877271000DF6}"/>
          </ac:spMkLst>
        </pc:spChg>
        <pc:spChg chg="add del mod">
          <ac:chgData name="Ken Merrihew" userId="bcb7a1e886d99f07" providerId="LiveId" clId="{AC746D58-1BBB-40DA-A2A3-E197E1D068F2}" dt="2018-03-15T17:36:06.208" v="2558" actId="478"/>
          <ac:spMkLst>
            <pc:docMk/>
            <pc:sldMk cId="1177941535" sldId="292"/>
            <ac:spMk id="21" creationId="{3E4897DB-E75E-4671-B134-851ECEA24A53}"/>
          </ac:spMkLst>
        </pc:spChg>
        <pc:spChg chg="add del mod">
          <ac:chgData name="Ken Merrihew" userId="bcb7a1e886d99f07" providerId="LiveId" clId="{AC746D58-1BBB-40DA-A2A3-E197E1D068F2}" dt="2018-03-15T17:38:12.991" v="2707" actId="478"/>
          <ac:spMkLst>
            <pc:docMk/>
            <pc:sldMk cId="1177941535" sldId="292"/>
            <ac:spMk id="22" creationId="{1836112E-BC3D-4D20-A715-B9BB755D32E2}"/>
          </ac:spMkLst>
        </pc:spChg>
        <pc:spChg chg="add mod">
          <ac:chgData name="Ken Merrihew" userId="bcb7a1e886d99f07" providerId="LiveId" clId="{AC746D58-1BBB-40DA-A2A3-E197E1D068F2}" dt="2018-03-15T17:38:42.607" v="2725" actId="1076"/>
          <ac:spMkLst>
            <pc:docMk/>
            <pc:sldMk cId="1177941535" sldId="292"/>
            <ac:spMk id="23" creationId="{527CAFEC-1F41-4BEF-BEBF-EC5AF8B8BE65}"/>
          </ac:spMkLst>
        </pc:spChg>
        <pc:spChg chg="add mod">
          <ac:chgData name="Ken Merrihew" userId="bcb7a1e886d99f07" providerId="LiveId" clId="{AC746D58-1BBB-40DA-A2A3-E197E1D068F2}" dt="2018-03-15T17:40:13.804" v="2785" actId="1035"/>
          <ac:spMkLst>
            <pc:docMk/>
            <pc:sldMk cId="1177941535" sldId="292"/>
            <ac:spMk id="24" creationId="{3522196D-09C3-4682-9BBA-7FD477993CC2}"/>
          </ac:spMkLst>
        </pc:spChg>
        <pc:spChg chg="add mod">
          <ac:chgData name="Ken Merrihew" userId="bcb7a1e886d99f07" providerId="LiveId" clId="{AC746D58-1BBB-40DA-A2A3-E197E1D068F2}" dt="2018-03-15T17:44:17.886" v="2827" actId="20577"/>
          <ac:spMkLst>
            <pc:docMk/>
            <pc:sldMk cId="1177941535" sldId="292"/>
            <ac:spMk id="26" creationId="{BDADE54F-8590-4229-9405-B1016633E9F7}"/>
          </ac:spMkLst>
        </pc:spChg>
        <pc:picChg chg="add del mod">
          <ac:chgData name="Ken Merrihew" userId="bcb7a1e886d99f07" providerId="LiveId" clId="{AC746D58-1BBB-40DA-A2A3-E197E1D068F2}" dt="2018-03-15T17:34:59.619" v="2544" actId="478"/>
          <ac:picMkLst>
            <pc:docMk/>
            <pc:sldMk cId="1177941535" sldId="292"/>
            <ac:picMk id="5" creationId="{DDE66FB5-43BE-40A0-943B-6F0F7CAB6F59}"/>
          </ac:picMkLst>
        </pc:picChg>
        <pc:picChg chg="add mod">
          <ac:chgData name="Ken Merrihew" userId="bcb7a1e886d99f07" providerId="LiveId" clId="{AC746D58-1BBB-40DA-A2A3-E197E1D068F2}" dt="2018-03-16T17:44:07.349" v="4802" actId="14861"/>
          <ac:picMkLst>
            <pc:docMk/>
            <pc:sldMk cId="1177941535" sldId="292"/>
            <ac:picMk id="7" creationId="{2BAD4840-EAF4-4BD7-AB1F-97664EA860F3}"/>
          </ac:picMkLst>
        </pc:picChg>
        <pc:picChg chg="add del mod">
          <ac:chgData name="Ken Merrihew" userId="bcb7a1e886d99f07" providerId="LiveId" clId="{AC746D58-1BBB-40DA-A2A3-E197E1D068F2}" dt="2018-03-15T17:36:05.011" v="2557" actId="478"/>
          <ac:picMkLst>
            <pc:docMk/>
            <pc:sldMk cId="1177941535" sldId="292"/>
            <ac:picMk id="11" creationId="{2DB36BBC-6033-4659-A92F-EB2CBF05E9EF}"/>
          </ac:picMkLst>
        </pc:picChg>
        <pc:picChg chg="add del mod">
          <ac:chgData name="Ken Merrihew" userId="bcb7a1e886d99f07" providerId="LiveId" clId="{AC746D58-1BBB-40DA-A2A3-E197E1D068F2}" dt="2018-03-15T17:35:59.104" v="2554" actId="478"/>
          <ac:picMkLst>
            <pc:docMk/>
            <pc:sldMk cId="1177941535" sldId="292"/>
            <ac:picMk id="13" creationId="{3B74685D-FD89-44E4-AE1D-29048EAC5E49}"/>
          </ac:picMkLst>
        </pc:picChg>
        <pc:picChg chg="add del mod">
          <ac:chgData name="Ken Merrihew" userId="bcb7a1e886d99f07" providerId="LiveId" clId="{AC746D58-1BBB-40DA-A2A3-E197E1D068F2}" dt="2018-03-15T17:36:15.050" v="2575" actId="478"/>
          <ac:picMkLst>
            <pc:docMk/>
            <pc:sldMk cId="1177941535" sldId="292"/>
            <ac:picMk id="16" creationId="{84BA8995-81A9-4FA3-B4F8-153A05FE02D9}"/>
          </ac:picMkLst>
        </pc:picChg>
        <pc:picChg chg="add del mod">
          <ac:chgData name="Ken Merrihew" userId="bcb7a1e886d99f07" providerId="LiveId" clId="{AC746D58-1BBB-40DA-A2A3-E197E1D068F2}" dt="2018-03-15T17:36:14.163" v="2574" actId="478"/>
          <ac:picMkLst>
            <pc:docMk/>
            <pc:sldMk cId="1177941535" sldId="292"/>
            <ac:picMk id="18" creationId="{6AA6F6DE-4038-40A8-9BA1-63C437E5529D}"/>
          </ac:picMkLst>
        </pc:picChg>
        <pc:picChg chg="add mod">
          <ac:chgData name="Ken Merrihew" userId="bcb7a1e886d99f07" providerId="LiveId" clId="{AC746D58-1BBB-40DA-A2A3-E197E1D068F2}" dt="2018-03-17T02:10:24.761" v="5899" actId="14100"/>
          <ac:picMkLst>
            <pc:docMk/>
            <pc:sldMk cId="1177941535" sldId="292"/>
            <ac:picMk id="20" creationId="{A874A30C-0641-47F7-99A6-D307DB8646EB}"/>
          </ac:picMkLst>
        </pc:picChg>
        <pc:picChg chg="del">
          <ac:chgData name="Ken Merrihew" userId="bcb7a1e886d99f07" providerId="LiveId" clId="{AC746D58-1BBB-40DA-A2A3-E197E1D068F2}" dt="2018-03-15T17:33:33.103" v="2525" actId="478"/>
          <ac:picMkLst>
            <pc:docMk/>
            <pc:sldMk cId="1177941535" sldId="292"/>
            <ac:picMk id="16386" creationId="{286CC9E2-025E-4881-8918-84DBADCD3146}"/>
          </ac:picMkLst>
        </pc:picChg>
      </pc:sldChg>
      <pc:sldChg chg="addSp delSp add">
        <pc:chgData name="Ken Merrihew" userId="bcb7a1e886d99f07" providerId="LiveId" clId="{AC746D58-1BBB-40DA-A2A3-E197E1D068F2}" dt="2018-03-16T14:38:07.926" v="3424"/>
        <pc:sldMkLst>
          <pc:docMk/>
          <pc:sldMk cId="3046507158" sldId="293"/>
        </pc:sldMkLst>
        <pc:spChg chg="del">
          <ac:chgData name="Ken Merrihew" userId="bcb7a1e886d99f07" providerId="LiveId" clId="{AC746D58-1BBB-40DA-A2A3-E197E1D068F2}" dt="2018-03-16T14:38:07.379" v="3423" actId="478"/>
          <ac:spMkLst>
            <pc:docMk/>
            <pc:sldMk cId="3046507158" sldId="293"/>
            <ac:spMk id="2" creationId="{9C17FAE7-A552-4A12-9EBD-D0CE0BA825A3}"/>
          </ac:spMkLst>
        </pc:spChg>
        <pc:spChg chg="add">
          <ac:chgData name="Ken Merrihew" userId="bcb7a1e886d99f07" providerId="LiveId" clId="{AC746D58-1BBB-40DA-A2A3-E197E1D068F2}" dt="2018-03-16T14:38:07.926" v="3424"/>
          <ac:spMkLst>
            <pc:docMk/>
            <pc:sldMk cId="3046507158" sldId="293"/>
            <ac:spMk id="3" creationId="{C3B1B800-5D6D-469F-937A-2A757DF3CE47}"/>
          </ac:spMkLst>
        </pc:spChg>
      </pc:sldChg>
      <pc:sldChg chg="addSp delSp modSp add ord delAnim modAnim">
        <pc:chgData name="Ken Merrihew" userId="bcb7a1e886d99f07" providerId="LiveId" clId="{AC746D58-1BBB-40DA-A2A3-E197E1D068F2}" dt="2018-03-17T02:05:00.054" v="5897"/>
        <pc:sldMkLst>
          <pc:docMk/>
          <pc:sldMk cId="2011184387" sldId="294"/>
        </pc:sldMkLst>
        <pc:spChg chg="del">
          <ac:chgData name="Ken Merrihew" userId="bcb7a1e886d99f07" providerId="LiveId" clId="{AC746D58-1BBB-40DA-A2A3-E197E1D068F2}" dt="2018-03-16T14:37:52.175" v="3415" actId="478"/>
          <ac:spMkLst>
            <pc:docMk/>
            <pc:sldMk cId="2011184387" sldId="294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6T21:06:30.043" v="5150"/>
          <ac:spMkLst>
            <pc:docMk/>
            <pc:sldMk cId="2011184387" sldId="294"/>
            <ac:spMk id="3" creationId="{CBB3CA92-C324-4B63-85E1-97BA34A1F9DA}"/>
          </ac:spMkLst>
        </pc:spChg>
        <pc:spChg chg="add mod">
          <ac:chgData name="Ken Merrihew" userId="bcb7a1e886d99f07" providerId="LiveId" clId="{AC746D58-1BBB-40DA-A2A3-E197E1D068F2}" dt="2018-03-17T02:04:33.113" v="5894" actId="14100"/>
          <ac:spMkLst>
            <pc:docMk/>
            <pc:sldMk cId="2011184387" sldId="294"/>
            <ac:spMk id="4" creationId="{8E22A604-5684-4633-81E0-023E75075BE1}"/>
          </ac:spMkLst>
        </pc:spChg>
        <pc:spChg chg="del mod">
          <ac:chgData name="Ken Merrihew" userId="bcb7a1e886d99f07" providerId="LiveId" clId="{AC746D58-1BBB-40DA-A2A3-E197E1D068F2}" dt="2018-03-16T21:06:15.726" v="5144" actId="478"/>
          <ac:spMkLst>
            <pc:docMk/>
            <pc:sldMk cId="2011184387" sldId="294"/>
            <ac:spMk id="5" creationId="{58D9A3E0-D97F-40F3-88AC-1001CDF598B4}"/>
          </ac:spMkLst>
        </pc:spChg>
        <pc:spChg chg="del">
          <ac:chgData name="Ken Merrihew" userId="bcb7a1e886d99f07" providerId="LiveId" clId="{AC746D58-1BBB-40DA-A2A3-E197E1D068F2}" dt="2018-03-15T17:59:06.862" v="2849" actId="478"/>
          <ac:spMkLst>
            <pc:docMk/>
            <pc:sldMk cId="2011184387" sldId="294"/>
            <ac:spMk id="6" creationId="{FD870184-BF6E-40D8-B4BD-18A0F0A3D9C0}"/>
          </ac:spMkLst>
        </pc:spChg>
        <pc:spChg chg="add del mod">
          <ac:chgData name="Ken Merrihew" userId="bcb7a1e886d99f07" providerId="LiveId" clId="{AC746D58-1BBB-40DA-A2A3-E197E1D068F2}" dt="2018-03-16T21:06:15.726" v="5144" actId="478"/>
          <ac:spMkLst>
            <pc:docMk/>
            <pc:sldMk cId="2011184387" sldId="294"/>
            <ac:spMk id="7" creationId="{20715C67-0084-40C5-B611-83A8FAD38119}"/>
          </ac:spMkLst>
        </pc:spChg>
        <pc:spChg chg="add del mod">
          <ac:chgData name="Ken Merrihew" userId="bcb7a1e886d99f07" providerId="LiveId" clId="{AC746D58-1BBB-40DA-A2A3-E197E1D068F2}" dt="2018-03-16T21:06:15.726" v="5144" actId="478"/>
          <ac:spMkLst>
            <pc:docMk/>
            <pc:sldMk cId="2011184387" sldId="294"/>
            <ac:spMk id="8" creationId="{51419E9C-79E1-4F45-8CB2-96ACC60AE5E6}"/>
          </ac:spMkLst>
        </pc:spChg>
        <pc:spChg chg="add del mod">
          <ac:chgData name="Ken Merrihew" userId="bcb7a1e886d99f07" providerId="LiveId" clId="{AC746D58-1BBB-40DA-A2A3-E197E1D068F2}" dt="2018-03-16T21:06:15.726" v="5144" actId="478"/>
          <ac:spMkLst>
            <pc:docMk/>
            <pc:sldMk cId="2011184387" sldId="294"/>
            <ac:spMk id="9" creationId="{175E9BA1-873B-42D2-AAFF-A4D120BBF769}"/>
          </ac:spMkLst>
        </pc:spChg>
        <pc:spChg chg="add del mod">
          <ac:chgData name="Ken Merrihew" userId="bcb7a1e886d99f07" providerId="LiveId" clId="{AC746D58-1BBB-40DA-A2A3-E197E1D068F2}" dt="2018-03-16T21:06:15.726" v="5144" actId="478"/>
          <ac:spMkLst>
            <pc:docMk/>
            <pc:sldMk cId="2011184387" sldId="294"/>
            <ac:spMk id="10" creationId="{E8DA9C11-3ABF-4BA5-AFA0-B0EEC118DEE1}"/>
          </ac:spMkLst>
        </pc:spChg>
        <pc:spChg chg="add">
          <ac:chgData name="Ken Merrihew" userId="bcb7a1e886d99f07" providerId="LiveId" clId="{AC746D58-1BBB-40DA-A2A3-E197E1D068F2}" dt="2018-03-16T14:37:53.127" v="3416"/>
          <ac:spMkLst>
            <pc:docMk/>
            <pc:sldMk cId="2011184387" sldId="294"/>
            <ac:spMk id="11" creationId="{85843CA7-9814-4708-BE76-F535F14A5C89}"/>
          </ac:spMkLst>
        </pc:spChg>
        <pc:spChg chg="add mod ord">
          <ac:chgData name="Ken Merrihew" userId="bcb7a1e886d99f07" providerId="LiveId" clId="{AC746D58-1BBB-40DA-A2A3-E197E1D068F2}" dt="2018-03-16T21:14:50.660" v="5581" actId="167"/>
          <ac:spMkLst>
            <pc:docMk/>
            <pc:sldMk cId="2011184387" sldId="294"/>
            <ac:spMk id="12" creationId="{0B842578-AE75-458C-9C9F-AB689FE9035A}"/>
          </ac:spMkLst>
        </pc:spChg>
        <pc:spChg chg="add mod">
          <ac:chgData name="Ken Merrihew" userId="bcb7a1e886d99f07" providerId="LiveId" clId="{AC746D58-1BBB-40DA-A2A3-E197E1D068F2}" dt="2018-03-16T21:10:30.922" v="5298" actId="114"/>
          <ac:spMkLst>
            <pc:docMk/>
            <pc:sldMk cId="2011184387" sldId="294"/>
            <ac:spMk id="13" creationId="{0CECEDA1-B293-4BED-A0BB-977540910CFF}"/>
          </ac:spMkLst>
        </pc:spChg>
        <pc:spChg chg="add mod">
          <ac:chgData name="Ken Merrihew" userId="bcb7a1e886d99f07" providerId="LiveId" clId="{AC746D58-1BBB-40DA-A2A3-E197E1D068F2}" dt="2018-03-16T21:11:26.734" v="5435" actId="114"/>
          <ac:spMkLst>
            <pc:docMk/>
            <pc:sldMk cId="2011184387" sldId="294"/>
            <ac:spMk id="14" creationId="{58540C73-22CA-4263-8126-A8DA7F4E9325}"/>
          </ac:spMkLst>
        </pc:spChg>
        <pc:spChg chg="add mod">
          <ac:chgData name="Ken Merrihew" userId="bcb7a1e886d99f07" providerId="LiveId" clId="{AC746D58-1BBB-40DA-A2A3-E197E1D068F2}" dt="2018-03-16T21:12:27.929" v="5577" actId="114"/>
          <ac:spMkLst>
            <pc:docMk/>
            <pc:sldMk cId="2011184387" sldId="294"/>
            <ac:spMk id="15" creationId="{3D24A99F-351E-47A1-905F-0A613B0FBA26}"/>
          </ac:spMkLst>
        </pc:spChg>
      </pc:sldChg>
      <pc:sldChg chg="modSp add ord">
        <pc:chgData name="Ken Merrihew" userId="bcb7a1e886d99f07" providerId="LiveId" clId="{AC746D58-1BBB-40DA-A2A3-E197E1D068F2}" dt="2018-03-16T14:37:46.778" v="3414" actId="20577"/>
        <pc:sldMkLst>
          <pc:docMk/>
          <pc:sldMk cId="2767242897" sldId="295"/>
        </pc:sldMkLst>
        <pc:spChg chg="mod">
          <ac:chgData name="Ken Merrihew" userId="bcb7a1e886d99f07" providerId="LiveId" clId="{AC746D58-1BBB-40DA-A2A3-E197E1D068F2}" dt="2018-03-16T14:37:46.778" v="3414" actId="20577"/>
          <ac:spMkLst>
            <pc:docMk/>
            <pc:sldMk cId="2767242897" sldId="295"/>
            <ac:spMk id="2" creationId="{9C17FAE7-A552-4A12-9EBD-D0CE0BA825A3}"/>
          </ac:spMkLst>
        </pc:spChg>
      </pc:sldChg>
      <pc:sldChg chg="addSp delSp modSp add del delAnim modAnim">
        <pc:chgData name="Ken Merrihew" userId="bcb7a1e886d99f07" providerId="LiveId" clId="{AC746D58-1BBB-40DA-A2A3-E197E1D068F2}" dt="2018-03-16T14:37:34.394" v="3410" actId="2696"/>
        <pc:sldMkLst>
          <pc:docMk/>
          <pc:sldMk cId="759978220" sldId="296"/>
        </pc:sldMkLst>
        <pc:spChg chg="del mod">
          <ac:chgData name="Ken Merrihew" userId="bcb7a1e886d99f07" providerId="LiveId" clId="{AC746D58-1BBB-40DA-A2A3-E197E1D068F2}" dt="2018-03-15T18:05:44.402" v="3044" actId="478"/>
          <ac:spMkLst>
            <pc:docMk/>
            <pc:sldMk cId="759978220" sldId="296"/>
            <ac:spMk id="3" creationId="{CBB3CA92-C324-4B63-85E1-97BA34A1F9DA}"/>
          </ac:spMkLst>
        </pc:spChg>
        <pc:spChg chg="del">
          <ac:chgData name="Ken Merrihew" userId="bcb7a1e886d99f07" providerId="LiveId" clId="{AC746D58-1BBB-40DA-A2A3-E197E1D068F2}" dt="2018-03-15T18:04:08.646" v="3034" actId="478"/>
          <ac:spMkLst>
            <pc:docMk/>
            <pc:sldMk cId="759978220" sldId="296"/>
            <ac:spMk id="5" creationId="{58D9A3E0-D97F-40F3-88AC-1001CDF598B4}"/>
          </ac:spMkLst>
        </pc:spChg>
        <pc:spChg chg="del">
          <ac:chgData name="Ken Merrihew" userId="bcb7a1e886d99f07" providerId="LiveId" clId="{AC746D58-1BBB-40DA-A2A3-E197E1D068F2}" dt="2018-03-15T18:04:08.646" v="3034" actId="478"/>
          <ac:spMkLst>
            <pc:docMk/>
            <pc:sldMk cId="759978220" sldId="296"/>
            <ac:spMk id="7" creationId="{20715C67-0084-40C5-B611-83A8FAD38119}"/>
          </ac:spMkLst>
        </pc:spChg>
        <pc:spChg chg="del">
          <ac:chgData name="Ken Merrihew" userId="bcb7a1e886d99f07" providerId="LiveId" clId="{AC746D58-1BBB-40DA-A2A3-E197E1D068F2}" dt="2018-03-15T18:04:08.646" v="3034" actId="478"/>
          <ac:spMkLst>
            <pc:docMk/>
            <pc:sldMk cId="759978220" sldId="296"/>
            <ac:spMk id="8" creationId="{51419E9C-79E1-4F45-8CB2-96ACC60AE5E6}"/>
          </ac:spMkLst>
        </pc:spChg>
        <pc:spChg chg="del">
          <ac:chgData name="Ken Merrihew" userId="bcb7a1e886d99f07" providerId="LiveId" clId="{AC746D58-1BBB-40DA-A2A3-E197E1D068F2}" dt="2018-03-15T18:04:08.646" v="3034" actId="478"/>
          <ac:spMkLst>
            <pc:docMk/>
            <pc:sldMk cId="759978220" sldId="296"/>
            <ac:spMk id="9" creationId="{175E9BA1-873B-42D2-AAFF-A4D120BBF769}"/>
          </ac:spMkLst>
        </pc:spChg>
        <pc:spChg chg="del">
          <ac:chgData name="Ken Merrihew" userId="bcb7a1e886d99f07" providerId="LiveId" clId="{AC746D58-1BBB-40DA-A2A3-E197E1D068F2}" dt="2018-03-15T18:04:08.646" v="3034" actId="478"/>
          <ac:spMkLst>
            <pc:docMk/>
            <pc:sldMk cId="759978220" sldId="296"/>
            <ac:spMk id="10" creationId="{E8DA9C11-3ABF-4BA5-AFA0-B0EEC118DEE1}"/>
          </ac:spMkLst>
        </pc:spChg>
        <pc:grpChg chg="add mod">
          <ac:chgData name="Ken Merrihew" userId="bcb7a1e886d99f07" providerId="LiveId" clId="{AC746D58-1BBB-40DA-A2A3-E197E1D068F2}" dt="2018-03-15T18:05:51.983" v="3070" actId="1035"/>
          <ac:grpSpMkLst>
            <pc:docMk/>
            <pc:sldMk cId="759978220" sldId="296"/>
            <ac:grpSpMk id="12" creationId="{04EC684B-2F9E-4FA9-A8E6-ED5958A8CE96}"/>
          </ac:grpSpMkLst>
        </pc:grpChg>
        <pc:picChg chg="add mod">
          <ac:chgData name="Ken Merrihew" userId="bcb7a1e886d99f07" providerId="LiveId" clId="{AC746D58-1BBB-40DA-A2A3-E197E1D068F2}" dt="2018-03-15T18:05:51.983" v="3070" actId="1035"/>
          <ac:picMkLst>
            <pc:docMk/>
            <pc:sldMk cId="759978220" sldId="296"/>
            <ac:picMk id="11" creationId="{28083969-C75A-4F0E-9CC2-CD60468A8F45}"/>
          </ac:picMkLst>
        </pc:picChg>
      </pc:sldChg>
      <pc:sldChg chg="add del">
        <pc:chgData name="Ken Merrihew" userId="bcb7a1e886d99f07" providerId="LiveId" clId="{AC746D58-1BBB-40DA-A2A3-E197E1D068F2}" dt="2018-03-16T14:37:37.177" v="3412" actId="2696"/>
        <pc:sldMkLst>
          <pc:docMk/>
          <pc:sldMk cId="1536332919" sldId="297"/>
        </pc:sldMkLst>
      </pc:sldChg>
      <pc:sldChg chg="add del">
        <pc:chgData name="Ken Merrihew" userId="bcb7a1e886d99f07" providerId="LiveId" clId="{AC746D58-1BBB-40DA-A2A3-E197E1D068F2}" dt="2018-03-16T14:37:35.903" v="3411" actId="2696"/>
        <pc:sldMkLst>
          <pc:docMk/>
          <pc:sldMk cId="3691848040" sldId="298"/>
        </pc:sldMkLst>
      </pc:sldChg>
      <pc:sldChg chg="addSp delSp modSp add ord modAnim">
        <pc:chgData name="Ken Merrihew" userId="bcb7a1e886d99f07" providerId="LiveId" clId="{AC746D58-1BBB-40DA-A2A3-E197E1D068F2}" dt="2018-03-16T14:38:18.862" v="3430"/>
        <pc:sldMkLst>
          <pc:docMk/>
          <pc:sldMk cId="2119656492" sldId="299"/>
        </pc:sldMkLst>
        <pc:spChg chg="del">
          <ac:chgData name="Ken Merrihew" userId="bcb7a1e886d99f07" providerId="LiveId" clId="{AC746D58-1BBB-40DA-A2A3-E197E1D068F2}" dt="2018-03-16T14:38:18.350" v="3429" actId="478"/>
          <ac:spMkLst>
            <pc:docMk/>
            <pc:sldMk cId="2119656492" sldId="299"/>
            <ac:spMk id="2" creationId="{A2401263-A18B-4B6C-9AA0-71B1E504BD90}"/>
          </ac:spMkLst>
        </pc:spChg>
        <pc:spChg chg="mod">
          <ac:chgData name="Ken Merrihew" userId="bcb7a1e886d99f07" providerId="LiveId" clId="{AC746D58-1BBB-40DA-A2A3-E197E1D068F2}" dt="2018-03-16T14:02:55.002" v="3409" actId="20577"/>
          <ac:spMkLst>
            <pc:docMk/>
            <pc:sldMk cId="2119656492" sldId="299"/>
            <ac:spMk id="3" creationId="{CBB3CA92-C324-4B63-85E1-97BA34A1F9DA}"/>
          </ac:spMkLst>
        </pc:spChg>
        <pc:spChg chg="add mod">
          <ac:chgData name="Ken Merrihew" userId="bcb7a1e886d99f07" providerId="LiveId" clId="{AC746D58-1BBB-40DA-A2A3-E197E1D068F2}" dt="2018-03-16T14:01:33.893" v="3404"/>
          <ac:spMkLst>
            <pc:docMk/>
            <pc:sldMk cId="2119656492" sldId="299"/>
            <ac:spMk id="6" creationId="{38334331-48E3-47F7-A767-95CEB50B3AF4}"/>
          </ac:spMkLst>
        </pc:spChg>
        <pc:spChg chg="mod">
          <ac:chgData name="Ken Merrihew" userId="bcb7a1e886d99f07" providerId="LiveId" clId="{AC746D58-1BBB-40DA-A2A3-E197E1D068F2}" dt="2018-03-16T14:01:29.866" v="3403"/>
          <ac:spMkLst>
            <pc:docMk/>
            <pc:sldMk cId="2119656492" sldId="299"/>
            <ac:spMk id="7" creationId="{3B9A0580-8AFC-4B9D-A996-D0CC55DB44E9}"/>
          </ac:spMkLst>
        </pc:spChg>
        <pc:spChg chg="add">
          <ac:chgData name="Ken Merrihew" userId="bcb7a1e886d99f07" providerId="LiveId" clId="{AC746D58-1BBB-40DA-A2A3-E197E1D068F2}" dt="2018-03-16T14:38:18.862" v="3430"/>
          <ac:spMkLst>
            <pc:docMk/>
            <pc:sldMk cId="2119656492" sldId="299"/>
            <ac:spMk id="8" creationId="{FB6A5B17-F52C-4D27-9DD6-238076CBF27C}"/>
          </ac:spMkLst>
        </pc:spChg>
        <pc:picChg chg="del">
          <ac:chgData name="Ken Merrihew" userId="bcb7a1e886d99f07" providerId="LiveId" clId="{AC746D58-1BBB-40DA-A2A3-E197E1D068F2}" dt="2018-03-16T13:52:26.182" v="3208" actId="478"/>
          <ac:picMkLst>
            <pc:docMk/>
            <pc:sldMk cId="2119656492" sldId="299"/>
            <ac:picMk id="14338" creationId="{705BEE27-6499-401D-A0B9-1246131E038D}"/>
          </ac:picMkLst>
        </pc:picChg>
      </pc:sldChg>
      <pc:sldChg chg="addSp delSp modSp add delAnim modAnim">
        <pc:chgData name="Ken Merrihew" userId="bcb7a1e886d99f07" providerId="LiveId" clId="{AC746D58-1BBB-40DA-A2A3-E197E1D068F2}" dt="2018-03-17T01:55:01.031" v="5882"/>
        <pc:sldMkLst>
          <pc:docMk/>
          <pc:sldMk cId="2930535766" sldId="300"/>
        </pc:sldMkLst>
        <pc:spChg chg="add mod">
          <ac:chgData name="Ken Merrihew" userId="bcb7a1e886d99f07" providerId="LiveId" clId="{AC746D58-1BBB-40DA-A2A3-E197E1D068F2}" dt="2018-03-17T01:47:19.989" v="5858" actId="14100"/>
          <ac:spMkLst>
            <pc:docMk/>
            <pc:sldMk cId="2930535766" sldId="300"/>
            <ac:spMk id="2" creationId="{15F51967-4F06-4F2C-8D01-79201264D0AF}"/>
          </ac:spMkLst>
        </pc:spChg>
        <pc:spChg chg="add mod">
          <ac:chgData name="Ken Merrihew" userId="bcb7a1e886d99f07" providerId="LiveId" clId="{AC746D58-1BBB-40DA-A2A3-E197E1D068F2}" dt="2018-03-17T01:47:06.126" v="5856" actId="164"/>
          <ac:spMkLst>
            <pc:docMk/>
            <pc:sldMk cId="2930535766" sldId="300"/>
            <ac:spMk id="3" creationId="{F92FA708-EDDD-4579-9CCF-D9BF373DBBAA}"/>
          </ac:spMkLst>
        </pc:spChg>
        <pc:spChg chg="del">
          <ac:chgData name="Ken Merrihew" userId="bcb7a1e886d99f07" providerId="LiveId" clId="{AC746D58-1BBB-40DA-A2A3-E197E1D068F2}" dt="2018-03-16T15:25:28.330" v="3485" actId="478"/>
          <ac:spMkLst>
            <pc:docMk/>
            <pc:sldMk cId="2930535766" sldId="300"/>
            <ac:spMk id="3" creationId="{CBB3CA92-C324-4B63-85E1-97BA34A1F9DA}"/>
          </ac:spMkLst>
        </pc:spChg>
        <pc:spChg chg="del">
          <ac:chgData name="Ken Merrihew" userId="bcb7a1e886d99f07" providerId="LiveId" clId="{AC746D58-1BBB-40DA-A2A3-E197E1D068F2}" dt="2018-03-16T15:25:29.044" v="3486" actId="478"/>
          <ac:spMkLst>
            <pc:docMk/>
            <pc:sldMk cId="2930535766" sldId="300"/>
            <ac:spMk id="4" creationId="{1253460C-39FD-47B1-AC2A-53350576A902}"/>
          </ac:spMkLst>
        </pc:spChg>
        <pc:spChg chg="add mod">
          <ac:chgData name="Ken Merrihew" userId="bcb7a1e886d99f07" providerId="LiveId" clId="{AC746D58-1BBB-40DA-A2A3-E197E1D068F2}" dt="2018-03-16T17:02:45.983" v="4487" actId="1076"/>
          <ac:spMkLst>
            <pc:docMk/>
            <pc:sldMk cId="2930535766" sldId="300"/>
            <ac:spMk id="6" creationId="{486A99D4-6265-4A40-9C71-4FB0D7422902}"/>
          </ac:spMkLst>
        </pc:spChg>
        <pc:spChg chg="del">
          <ac:chgData name="Ken Merrihew" userId="bcb7a1e886d99f07" providerId="LiveId" clId="{AC746D58-1BBB-40DA-A2A3-E197E1D068F2}" dt="2018-03-16T15:25:27.429" v="3484" actId="478"/>
          <ac:spMkLst>
            <pc:docMk/>
            <pc:sldMk cId="2930535766" sldId="300"/>
            <ac:spMk id="7" creationId="{5B2D139B-7BAC-402C-B380-0407FC11F5F6}"/>
          </ac:spMkLst>
        </pc:spChg>
        <pc:spChg chg="add del mod">
          <ac:chgData name="Ken Merrihew" userId="bcb7a1e886d99f07" providerId="LiveId" clId="{AC746D58-1BBB-40DA-A2A3-E197E1D068F2}" dt="2018-03-16T15:56:40.842" v="3958" actId="478"/>
          <ac:spMkLst>
            <pc:docMk/>
            <pc:sldMk cId="2930535766" sldId="300"/>
            <ac:spMk id="9" creationId="{D9EF3552-FAB3-4B20-961E-2004E693AC60}"/>
          </ac:spMkLst>
        </pc:spChg>
        <pc:spChg chg="add mod ord">
          <ac:chgData name="Ken Merrihew" userId="bcb7a1e886d99f07" providerId="LiveId" clId="{AC746D58-1BBB-40DA-A2A3-E197E1D068F2}" dt="2018-03-16T16:03:34.037" v="4010" actId="164"/>
          <ac:spMkLst>
            <pc:docMk/>
            <pc:sldMk cId="2930535766" sldId="300"/>
            <ac:spMk id="10" creationId="{2C7968BC-2DCA-4F2C-B813-B940B9982971}"/>
          </ac:spMkLst>
        </pc:spChg>
        <pc:spChg chg="add mod ord">
          <ac:chgData name="Ken Merrihew" userId="bcb7a1e886d99f07" providerId="LiveId" clId="{AC746D58-1BBB-40DA-A2A3-E197E1D068F2}" dt="2018-03-16T17:10:50.914" v="4532" actId="1076"/>
          <ac:spMkLst>
            <pc:docMk/>
            <pc:sldMk cId="2930535766" sldId="300"/>
            <ac:spMk id="11" creationId="{79934324-3FC9-48EF-A797-DF887DA1E2AD}"/>
          </ac:spMkLst>
        </pc:spChg>
        <pc:spChg chg="add mod ord">
          <ac:chgData name="Ken Merrihew" userId="bcb7a1e886d99f07" providerId="LiveId" clId="{AC746D58-1BBB-40DA-A2A3-E197E1D068F2}" dt="2018-03-16T17:16:05.123" v="4575" actId="1035"/>
          <ac:spMkLst>
            <pc:docMk/>
            <pc:sldMk cId="2930535766" sldId="300"/>
            <ac:spMk id="12" creationId="{25F44BD7-214D-41A6-92B9-F8FFD8FB36A8}"/>
          </ac:spMkLst>
        </pc:spChg>
        <pc:spChg chg="add mod ord">
          <ac:chgData name="Ken Merrihew" userId="bcb7a1e886d99f07" providerId="LiveId" clId="{AC746D58-1BBB-40DA-A2A3-E197E1D068F2}" dt="2018-03-16T16:04:17.860" v="4020" actId="1076"/>
          <ac:spMkLst>
            <pc:docMk/>
            <pc:sldMk cId="2930535766" sldId="300"/>
            <ac:spMk id="13" creationId="{BE39E2B1-5DD7-4189-BA32-6ACEBDFC8950}"/>
          </ac:spMkLst>
        </pc:spChg>
        <pc:spChg chg="add mod">
          <ac:chgData name="Ken Merrihew" userId="bcb7a1e886d99f07" providerId="LiveId" clId="{AC746D58-1BBB-40DA-A2A3-E197E1D068F2}" dt="2018-03-16T17:05:09.447" v="4506" actId="1035"/>
          <ac:spMkLst>
            <pc:docMk/>
            <pc:sldMk cId="2930535766" sldId="300"/>
            <ac:spMk id="14" creationId="{303D2DE2-8DF1-4E9D-B2AF-4B3A01FF1819}"/>
          </ac:spMkLst>
        </pc:spChg>
        <pc:spChg chg="add mod">
          <ac:chgData name="Ken Merrihew" userId="bcb7a1e886d99f07" providerId="LiveId" clId="{AC746D58-1BBB-40DA-A2A3-E197E1D068F2}" dt="2018-03-16T15:56:34.373" v="3956" actId="164"/>
          <ac:spMkLst>
            <pc:docMk/>
            <pc:sldMk cId="2930535766" sldId="300"/>
            <ac:spMk id="15" creationId="{32566578-5805-4DF5-A539-57A39FE51C9A}"/>
          </ac:spMkLst>
        </pc:spChg>
        <pc:spChg chg="add mod">
          <ac:chgData name="Ken Merrihew" userId="bcb7a1e886d99f07" providerId="LiveId" clId="{AC746D58-1BBB-40DA-A2A3-E197E1D068F2}" dt="2018-03-16T15:56:34.373" v="3956" actId="164"/>
          <ac:spMkLst>
            <pc:docMk/>
            <pc:sldMk cId="2930535766" sldId="300"/>
            <ac:spMk id="16" creationId="{AA08CAF0-430E-4A1F-8462-13737A903E7B}"/>
          </ac:spMkLst>
        </pc:spChg>
        <pc:spChg chg="add mod">
          <ac:chgData name="Ken Merrihew" userId="bcb7a1e886d99f07" providerId="LiveId" clId="{AC746D58-1BBB-40DA-A2A3-E197E1D068F2}" dt="2018-03-16T15:57:46.812" v="3964" actId="164"/>
          <ac:spMkLst>
            <pc:docMk/>
            <pc:sldMk cId="2930535766" sldId="300"/>
            <ac:spMk id="17" creationId="{E92F4327-2143-488F-8C6A-28F0F3BF8042}"/>
          </ac:spMkLst>
        </pc:spChg>
        <pc:spChg chg="add mod">
          <ac:chgData name="Ken Merrihew" userId="bcb7a1e886d99f07" providerId="LiveId" clId="{AC746D58-1BBB-40DA-A2A3-E197E1D068F2}" dt="2018-03-16T17:05:01.845" v="4500" actId="1035"/>
          <ac:spMkLst>
            <pc:docMk/>
            <pc:sldMk cId="2930535766" sldId="300"/>
            <ac:spMk id="18" creationId="{39F3A6CC-8746-40FF-9BCE-36DA3470F17E}"/>
          </ac:spMkLst>
        </pc:spChg>
        <pc:spChg chg="add del mod ord">
          <ac:chgData name="Ken Merrihew" userId="bcb7a1e886d99f07" providerId="LiveId" clId="{AC746D58-1BBB-40DA-A2A3-E197E1D068F2}" dt="2018-03-16T16:14:09.274" v="4081" actId="478"/>
          <ac:spMkLst>
            <pc:docMk/>
            <pc:sldMk cId="2930535766" sldId="300"/>
            <ac:spMk id="19" creationId="{E0E5EEA9-31EB-477C-8395-A994C75AA642}"/>
          </ac:spMkLst>
        </pc:spChg>
        <pc:spChg chg="add mod ord">
          <ac:chgData name="Ken Merrihew" userId="bcb7a1e886d99f07" providerId="LiveId" clId="{AC746D58-1BBB-40DA-A2A3-E197E1D068F2}" dt="2018-03-16T17:14:25.820" v="4559" actId="1036"/>
          <ac:spMkLst>
            <pc:docMk/>
            <pc:sldMk cId="2930535766" sldId="300"/>
            <ac:spMk id="20" creationId="{11F06A9E-C185-4D31-82A6-3DAA38D43904}"/>
          </ac:spMkLst>
        </pc:spChg>
        <pc:spChg chg="add mod ord">
          <ac:chgData name="Ken Merrihew" userId="bcb7a1e886d99f07" providerId="LiveId" clId="{AC746D58-1BBB-40DA-A2A3-E197E1D068F2}" dt="2018-03-16T16:09:03.496" v="4052" actId="1076"/>
          <ac:spMkLst>
            <pc:docMk/>
            <pc:sldMk cId="2930535766" sldId="300"/>
            <ac:spMk id="21" creationId="{D0669C63-F204-45DB-AE1B-EAAE088D1712}"/>
          </ac:spMkLst>
        </pc:spChg>
        <pc:spChg chg="add mod">
          <ac:chgData name="Ken Merrihew" userId="bcb7a1e886d99f07" providerId="LiveId" clId="{AC746D58-1BBB-40DA-A2A3-E197E1D068F2}" dt="2018-03-16T15:56:24.431" v="3955" actId="164"/>
          <ac:spMkLst>
            <pc:docMk/>
            <pc:sldMk cId="2930535766" sldId="300"/>
            <ac:spMk id="22" creationId="{BE58DB21-7A3D-43C0-B270-1838AB65B31E}"/>
          </ac:spMkLst>
        </pc:spChg>
        <pc:spChg chg="add mod">
          <ac:chgData name="Ken Merrihew" userId="bcb7a1e886d99f07" providerId="LiveId" clId="{AC746D58-1BBB-40DA-A2A3-E197E1D068F2}" dt="2018-03-16T15:56:50.550" v="3959" actId="164"/>
          <ac:spMkLst>
            <pc:docMk/>
            <pc:sldMk cId="2930535766" sldId="300"/>
            <ac:spMk id="23" creationId="{726259AE-77DA-4133-BB10-E5E266F978D7}"/>
          </ac:spMkLst>
        </pc:spChg>
        <pc:spChg chg="add mod">
          <ac:chgData name="Ken Merrihew" userId="bcb7a1e886d99f07" providerId="LiveId" clId="{AC746D58-1BBB-40DA-A2A3-E197E1D068F2}" dt="2018-03-16T15:56:50.550" v="3959" actId="164"/>
          <ac:spMkLst>
            <pc:docMk/>
            <pc:sldMk cId="2930535766" sldId="300"/>
            <ac:spMk id="24" creationId="{FDD820E5-26C2-43D8-ADDD-76E79B91CA40}"/>
          </ac:spMkLst>
        </pc:spChg>
        <pc:spChg chg="add mod">
          <ac:chgData name="Ken Merrihew" userId="bcb7a1e886d99f07" providerId="LiveId" clId="{AC746D58-1BBB-40DA-A2A3-E197E1D068F2}" dt="2018-03-16T16:03:34.037" v="4010" actId="164"/>
          <ac:spMkLst>
            <pc:docMk/>
            <pc:sldMk cId="2930535766" sldId="300"/>
            <ac:spMk id="31" creationId="{483D61A1-BCE8-4A94-B61E-75530D108CC2}"/>
          </ac:spMkLst>
        </pc:spChg>
        <pc:spChg chg="add mod ord">
          <ac:chgData name="Ken Merrihew" userId="bcb7a1e886d99f07" providerId="LiveId" clId="{AC746D58-1BBB-40DA-A2A3-E197E1D068F2}" dt="2018-03-16T16:48:46.827" v="4390" actId="14100"/>
          <ac:spMkLst>
            <pc:docMk/>
            <pc:sldMk cId="2930535766" sldId="300"/>
            <ac:spMk id="37" creationId="{6376C04A-5325-4805-8940-7AA6663D820A}"/>
          </ac:spMkLst>
        </pc:spChg>
        <pc:spChg chg="add mod ord">
          <ac:chgData name="Ken Merrihew" userId="bcb7a1e886d99f07" providerId="LiveId" clId="{AC746D58-1BBB-40DA-A2A3-E197E1D068F2}" dt="2018-03-16T17:12:45.530" v="4544" actId="166"/>
          <ac:spMkLst>
            <pc:docMk/>
            <pc:sldMk cId="2930535766" sldId="300"/>
            <ac:spMk id="1025" creationId="{86B865BC-0C4E-4D09-87EE-7351BA48A16B}"/>
          </ac:spMkLst>
        </pc:spChg>
        <pc:spChg chg="add mod">
          <ac:chgData name="Ken Merrihew" userId="bcb7a1e886d99f07" providerId="LiveId" clId="{AC746D58-1BBB-40DA-A2A3-E197E1D068F2}" dt="2018-03-17T00:46:05.441" v="5590"/>
          <ac:spMkLst>
            <pc:docMk/>
            <pc:sldMk cId="2930535766" sldId="300"/>
            <ac:spMk id="1027" creationId="{8880F54E-10E8-4E2F-BFD9-9EC7F3661A52}"/>
          </ac:spMkLst>
        </pc:spChg>
        <pc:grpChg chg="add mod">
          <ac:chgData name="Ken Merrihew" userId="bcb7a1e886d99f07" providerId="LiveId" clId="{AC746D58-1BBB-40DA-A2A3-E197E1D068F2}" dt="2018-03-17T01:48:24.885" v="5863" actId="1076"/>
          <ac:grpSpMkLst>
            <pc:docMk/>
            <pc:sldMk cId="2930535766" sldId="300"/>
            <ac:grpSpMk id="4" creationId="{396CCDB3-C632-49EF-9748-64F97EF20F90}"/>
          </ac:grpSpMkLst>
        </pc:grpChg>
        <pc:grpChg chg="add mod ord">
          <ac:chgData name="Ken Merrihew" userId="bcb7a1e886d99f07" providerId="LiveId" clId="{AC746D58-1BBB-40DA-A2A3-E197E1D068F2}" dt="2018-03-17T01:32:15.076" v="5737" actId="1076"/>
          <ac:grpSpMkLst>
            <pc:docMk/>
            <pc:sldMk cId="2930535766" sldId="300"/>
            <ac:grpSpMk id="25" creationId="{CDA150CC-E13A-4ECF-A439-86BBB6BA671F}"/>
          </ac:grpSpMkLst>
        </pc:grpChg>
        <pc:grpChg chg="add mod ord">
          <ac:chgData name="Ken Merrihew" userId="bcb7a1e886d99f07" providerId="LiveId" clId="{AC746D58-1BBB-40DA-A2A3-E197E1D068F2}" dt="2018-03-16T17:16:29.497" v="4578" actId="1076"/>
          <ac:grpSpMkLst>
            <pc:docMk/>
            <pc:sldMk cId="2930535766" sldId="300"/>
            <ac:grpSpMk id="27" creationId="{CD28E808-6621-48F7-A11A-BC24C505656E}"/>
          </ac:grpSpMkLst>
        </pc:grpChg>
        <pc:grpChg chg="add mod ord">
          <ac:chgData name="Ken Merrihew" userId="bcb7a1e886d99f07" providerId="LiveId" clId="{AC746D58-1BBB-40DA-A2A3-E197E1D068F2}" dt="2018-03-16T17:16:58.959" v="4582" actId="1076"/>
          <ac:grpSpMkLst>
            <pc:docMk/>
            <pc:sldMk cId="2930535766" sldId="300"/>
            <ac:grpSpMk id="28" creationId="{641EA7B0-56DA-49F9-9EF2-768C30551B4D}"/>
          </ac:grpSpMkLst>
        </pc:grpChg>
        <pc:grpChg chg="add mod ord">
          <ac:chgData name="Ken Merrihew" userId="bcb7a1e886d99f07" providerId="LiveId" clId="{AC746D58-1BBB-40DA-A2A3-E197E1D068F2}" dt="2018-03-16T17:16:42.412" v="4580" actId="1076"/>
          <ac:grpSpMkLst>
            <pc:docMk/>
            <pc:sldMk cId="2930535766" sldId="300"/>
            <ac:grpSpMk id="29" creationId="{DF8AF9E5-EA58-4642-BAC9-6158CD755788}"/>
          </ac:grpSpMkLst>
        </pc:grpChg>
        <pc:grpChg chg="add mod ord">
          <ac:chgData name="Ken Merrihew" userId="bcb7a1e886d99f07" providerId="LiveId" clId="{AC746D58-1BBB-40DA-A2A3-E197E1D068F2}" dt="2018-03-16T17:09:57.423" v="4521" actId="1076"/>
          <ac:grpSpMkLst>
            <pc:docMk/>
            <pc:sldMk cId="2930535766" sldId="300"/>
            <ac:grpSpMk id="30" creationId="{0DFA42CE-8CBB-4BC4-91A5-BEE14CA89A9F}"/>
          </ac:grpSpMkLst>
        </pc:grpChg>
        <pc:grpChg chg="add mod">
          <ac:chgData name="Ken Merrihew" userId="bcb7a1e886d99f07" providerId="LiveId" clId="{AC746D58-1BBB-40DA-A2A3-E197E1D068F2}" dt="2018-03-16T17:16:37.140" v="4579" actId="1076"/>
          <ac:grpSpMkLst>
            <pc:docMk/>
            <pc:sldMk cId="2930535766" sldId="300"/>
            <ac:grpSpMk id="1024" creationId="{CDF57E68-82B2-433E-B5DB-6CAE1C0BE648}"/>
          </ac:grpSpMkLst>
        </pc:grpChg>
        <pc:picChg chg="add del mod">
          <ac:chgData name="Ken Merrihew" userId="bcb7a1e886d99f07" providerId="LiveId" clId="{AC746D58-1BBB-40DA-A2A3-E197E1D068F2}" dt="2018-03-16T15:34:12.955" v="3561" actId="478"/>
          <ac:picMkLst>
            <pc:docMk/>
            <pc:sldMk cId="2930535766" sldId="300"/>
            <ac:picMk id="5" creationId="{CF11653D-A3B6-4436-937D-E04A1766EFF6}"/>
          </ac:picMkLst>
        </pc:picChg>
        <pc:picChg chg="add mod ord">
          <ac:chgData name="Ken Merrihew" userId="bcb7a1e886d99f07" providerId="LiveId" clId="{AC746D58-1BBB-40DA-A2A3-E197E1D068F2}" dt="2018-03-17T01:51:04.050" v="5877" actId="1037"/>
          <ac:picMkLst>
            <pc:docMk/>
            <pc:sldMk cId="2930535766" sldId="300"/>
            <ac:picMk id="26" creationId="{28213952-B96D-4CBE-83AB-8DEED119F711}"/>
          </ac:picMkLst>
        </pc:picChg>
        <pc:picChg chg="add mod ord">
          <ac:chgData name="Ken Merrihew" userId="bcb7a1e886d99f07" providerId="LiveId" clId="{AC746D58-1BBB-40DA-A2A3-E197E1D068F2}" dt="2018-03-17T01:22:51.848" v="5709" actId="1036"/>
          <ac:picMkLst>
            <pc:docMk/>
            <pc:sldMk cId="2930535766" sldId="300"/>
            <ac:picMk id="1026" creationId="{8754268E-7878-46B7-8B86-C418916589A3}"/>
          </ac:picMkLst>
        </pc:picChg>
        <pc:picChg chg="del">
          <ac:chgData name="Ken Merrihew" userId="bcb7a1e886d99f07" providerId="LiveId" clId="{AC746D58-1BBB-40DA-A2A3-E197E1D068F2}" dt="2018-03-16T15:25:29.824" v="3487" actId="478"/>
          <ac:picMkLst>
            <pc:docMk/>
            <pc:sldMk cId="2930535766" sldId="300"/>
            <ac:picMk id="1030" creationId="{7D4CC938-EBAB-43E5-9292-9010EBD20677}"/>
          </ac:picMkLst>
        </pc:picChg>
      </pc:sldChg>
      <pc:sldChg chg="add">
        <pc:chgData name="Ken Merrihew" userId="bcb7a1e886d99f07" providerId="LiveId" clId="{AC746D58-1BBB-40DA-A2A3-E197E1D068F2}" dt="2018-03-16T15:25:24.784" v="3483"/>
        <pc:sldMkLst>
          <pc:docMk/>
          <pc:sldMk cId="1720649251" sldId="301"/>
        </pc:sldMkLst>
      </pc:sldChg>
      <pc:sldChg chg="delSp modSp add ord delAnim modAnim">
        <pc:chgData name="Ken Merrihew" userId="bcb7a1e886d99f07" providerId="LiveId" clId="{AC746D58-1BBB-40DA-A2A3-E197E1D068F2}" dt="2018-03-16T19:03:00.698" v="4852" actId="20577"/>
        <pc:sldMkLst>
          <pc:docMk/>
          <pc:sldMk cId="3530483216" sldId="302"/>
        </pc:sldMkLst>
        <pc:spChg chg="mod">
          <ac:chgData name="Ken Merrihew" userId="bcb7a1e886d99f07" providerId="LiveId" clId="{AC746D58-1BBB-40DA-A2A3-E197E1D068F2}" dt="2018-03-16T19:03:00.698" v="4852" actId="20577"/>
          <ac:spMkLst>
            <pc:docMk/>
            <pc:sldMk cId="3530483216" sldId="302"/>
            <ac:spMk id="3" creationId="{CBB3CA92-C324-4B63-85E1-97BA34A1F9DA}"/>
          </ac:spMkLst>
        </pc:spChg>
        <pc:spChg chg="del">
          <ac:chgData name="Ken Merrihew" userId="bcb7a1e886d99f07" providerId="LiveId" clId="{AC746D58-1BBB-40DA-A2A3-E197E1D068F2}" dt="2018-03-16T18:56:51.130" v="4813" actId="478"/>
          <ac:spMkLst>
            <pc:docMk/>
            <pc:sldMk cId="3530483216" sldId="302"/>
            <ac:spMk id="7" creationId="{5B2D139B-7BAC-402C-B380-0407FC11F5F6}"/>
          </ac:spMkLst>
        </pc:spChg>
        <pc:spChg chg="del">
          <ac:chgData name="Ken Merrihew" userId="bcb7a1e886d99f07" providerId="LiveId" clId="{AC746D58-1BBB-40DA-A2A3-E197E1D068F2}" dt="2018-03-16T18:56:51.130" v="4813" actId="478"/>
          <ac:spMkLst>
            <pc:docMk/>
            <pc:sldMk cId="3530483216" sldId="302"/>
            <ac:spMk id="9" creationId="{2D036FB4-AF22-4CCD-B204-F9600D34EC61}"/>
          </ac:spMkLst>
        </pc:spChg>
        <pc:spChg chg="del">
          <ac:chgData name="Ken Merrihew" userId="bcb7a1e886d99f07" providerId="LiveId" clId="{AC746D58-1BBB-40DA-A2A3-E197E1D068F2}" dt="2018-03-16T18:56:51.130" v="4813" actId="478"/>
          <ac:spMkLst>
            <pc:docMk/>
            <pc:sldMk cId="3530483216" sldId="302"/>
            <ac:spMk id="10" creationId="{FC876742-1BFC-4798-AB83-A442D7E6556E}"/>
          </ac:spMkLst>
        </pc:spChg>
        <pc:picChg chg="del">
          <ac:chgData name="Ken Merrihew" userId="bcb7a1e886d99f07" providerId="LiveId" clId="{AC746D58-1BBB-40DA-A2A3-E197E1D068F2}" dt="2018-03-16T18:56:52.153" v="4814" actId="478"/>
          <ac:picMkLst>
            <pc:docMk/>
            <pc:sldMk cId="3530483216" sldId="302"/>
            <ac:picMk id="1030" creationId="{7D4CC938-EBAB-43E5-9292-9010EBD20677}"/>
          </ac:picMkLst>
        </pc:picChg>
      </pc:sldChg>
      <pc:sldChg chg="modSp add modAnim">
        <pc:chgData name="Ken Merrihew" userId="bcb7a1e886d99f07" providerId="LiveId" clId="{AC746D58-1BBB-40DA-A2A3-E197E1D068F2}" dt="2018-03-16T19:03:13.371" v="4866"/>
        <pc:sldMkLst>
          <pc:docMk/>
          <pc:sldMk cId="655355986" sldId="303"/>
        </pc:sldMkLst>
        <pc:spChg chg="mod">
          <ac:chgData name="Ken Merrihew" userId="bcb7a1e886d99f07" providerId="LiveId" clId="{AC746D58-1BBB-40DA-A2A3-E197E1D068F2}" dt="2018-03-16T19:03:13.371" v="4866"/>
          <ac:spMkLst>
            <pc:docMk/>
            <pc:sldMk cId="655355986" sldId="303"/>
            <ac:spMk id="3" creationId="{CBB3CA92-C324-4B63-85E1-97BA34A1F9DA}"/>
          </ac:spMkLst>
        </pc:spChg>
      </pc:sldChg>
      <pc:sldChg chg="modSp add del modAnim">
        <pc:chgData name="Ken Merrihew" userId="bcb7a1e886d99f07" providerId="LiveId" clId="{AC746D58-1BBB-40DA-A2A3-E197E1D068F2}" dt="2018-03-16T18:59:49.841" v="4831"/>
        <pc:sldMkLst>
          <pc:docMk/>
          <pc:sldMk cId="1625330989" sldId="303"/>
        </pc:sldMkLst>
        <pc:spChg chg="mod">
          <ac:chgData name="Ken Merrihew" userId="bcb7a1e886d99f07" providerId="LiveId" clId="{AC746D58-1BBB-40DA-A2A3-E197E1D068F2}" dt="2018-03-16T18:59:48.701" v="4830"/>
          <ac:spMkLst>
            <pc:docMk/>
            <pc:sldMk cId="1625330989" sldId="303"/>
            <ac:spMk id="3" creationId="{CBB3CA92-C324-4B63-85E1-97BA34A1F9DA}"/>
          </ac:spMkLst>
        </pc:spChg>
      </pc:sldChg>
      <pc:sldChg chg="add">
        <pc:chgData name="Ken Merrihew" userId="bcb7a1e886d99f07" providerId="LiveId" clId="{AC746D58-1BBB-40DA-A2A3-E197E1D068F2}" dt="2018-03-16T20:50:21.262" v="4915"/>
        <pc:sldMkLst>
          <pc:docMk/>
          <pc:sldMk cId="2548904132" sldId="304"/>
        </pc:sldMkLst>
      </pc:sldChg>
      <pc:sldChg chg="add">
        <pc:chgData name="Ken Merrihew" userId="bcb7a1e886d99f07" providerId="LiveId" clId="{AC746D58-1BBB-40DA-A2A3-E197E1D068F2}" dt="2018-03-16T20:50:21.262" v="4915"/>
        <pc:sldMkLst>
          <pc:docMk/>
          <pc:sldMk cId="772442224" sldId="305"/>
        </pc:sldMkLst>
      </pc:sldChg>
      <pc:sldChg chg="add">
        <pc:chgData name="Ken Merrihew" userId="bcb7a1e886d99f07" providerId="LiveId" clId="{AC746D58-1BBB-40DA-A2A3-E197E1D068F2}" dt="2018-03-16T21:06:06.121" v="5142"/>
        <pc:sldMkLst>
          <pc:docMk/>
          <pc:sldMk cId="2843080411" sldId="306"/>
        </pc:sldMkLst>
      </pc:sldChg>
      <pc:sldChg chg="add del">
        <pc:chgData name="Ken Merrihew" userId="bcb7a1e886d99f07" providerId="LiveId" clId="{AC746D58-1BBB-40DA-A2A3-E197E1D068F2}" dt="2018-03-17T21:29:25.085" v="6051"/>
        <pc:sldMkLst>
          <pc:docMk/>
          <pc:sldMk cId="1305909879" sldId="3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E6E2-EC24-4F39-A535-B9FD401E13DD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7B32-BDE3-48E1-9B76-5E4AA7BB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5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B03861-4D99-43A3-9D5E-CB10F44F441C}"/>
              </a:ext>
            </a:extLst>
          </p:cNvPr>
          <p:cNvSpPr txBox="1"/>
          <p:nvPr/>
        </p:nvSpPr>
        <p:spPr>
          <a:xfrm>
            <a:off x="5399314" y="3276575"/>
            <a:ext cx="3098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spc="500" dirty="0">
                <a:solidFill>
                  <a:srgbClr val="DDDDDC"/>
                </a:solidFill>
                <a:effectLst>
                  <a:glow rad="127000">
                    <a:schemeClr val="tx1">
                      <a:alpha val="36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3:12-21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60DC2-0B6B-47C2-85C0-0FFAC95507D5}"/>
              </a:ext>
            </a:extLst>
          </p:cNvPr>
          <p:cNvSpPr txBox="1"/>
          <p:nvPr/>
        </p:nvSpPr>
        <p:spPr>
          <a:xfrm>
            <a:off x="0" y="4972601"/>
            <a:ext cx="9156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DDDDD"/>
                </a:solidFill>
                <a:effectLst>
                  <a:glow rad="152400">
                    <a:schemeClr val="tx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CD of this message will be available (free of charge) immediately following today’s service.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6ACDB-5A73-4CFE-90AF-3ED54CF96D43}"/>
              </a:ext>
            </a:extLst>
          </p:cNvPr>
          <p:cNvSpPr txBox="1"/>
          <p:nvPr/>
        </p:nvSpPr>
        <p:spPr>
          <a:xfrm>
            <a:off x="6349" y="5477189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DDDDD"/>
                </a:solidFill>
                <a:effectLst>
                  <a:glow rad="152400">
                    <a:schemeClr val="tx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podcast will also be available later in the week at </a:t>
            </a:r>
            <a:r>
              <a:rPr lang="en-US" sz="1600" dirty="0" err="1">
                <a:solidFill>
                  <a:srgbClr val="DDDDDD"/>
                </a:solidFill>
                <a:effectLst>
                  <a:glow rad="152400">
                    <a:schemeClr val="tx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calvaryokc.com</a:t>
            </a:r>
            <a:r>
              <a:rPr lang="en-US" sz="1600" dirty="0">
                <a:solidFill>
                  <a:srgbClr val="DDDDDD"/>
                </a:solidFill>
                <a:effectLst>
                  <a:glow rad="152400">
                    <a:schemeClr val="tx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6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42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42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42" presetClass="entr" presetSubtype="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000"/>
                            </p:stCondLst>
                            <p:childTnLst>
                              <p:par>
                                <p:cTn id="51" presetID="42" presetClass="entr" presetSubtype="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57" presetID="10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0"/>
                            </p:stCondLst>
                            <p:childTnLst>
                              <p:par>
                                <p:cTn id="61" presetID="10" presetClass="exit" presetSubtype="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65" presetID="42" presetClass="entr" presetSubtype="0" fill="hold" grpId="6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000"/>
                            </p:stCondLst>
                            <p:childTnLst>
                              <p:par>
                                <p:cTn id="71" presetID="42" presetClass="entr" presetSubtype="0" fill="hold" grpId="6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7000"/>
                            </p:stCondLst>
                            <p:childTnLst>
                              <p:par>
                                <p:cTn id="77" presetID="10" presetClass="exit" presetSubtype="0" fill="hold" grpId="7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3000"/>
                            </p:stCondLst>
                            <p:childTnLst>
                              <p:par>
                                <p:cTn id="81" presetID="10" presetClass="exit" presetSubtype="0" fill="hold" grpId="7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9000"/>
                            </p:stCondLst>
                            <p:childTnLst>
                              <p:par>
                                <p:cTn id="85" presetID="42" presetClass="entr" presetSubtype="0" fill="hold" grpId="8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3000"/>
                            </p:stCondLst>
                            <p:childTnLst>
                              <p:par>
                                <p:cTn id="91" presetID="42" presetClass="entr" presetSubtype="0" fill="hold" grpId="8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7000"/>
                            </p:stCondLst>
                            <p:childTnLst>
                              <p:par>
                                <p:cTn id="97" presetID="10" presetClass="exit" presetSubtype="0" fill="hold" grpId="9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000"/>
                            </p:stCondLst>
                            <p:childTnLst>
                              <p:par>
                                <p:cTn id="101" presetID="10" presetClass="exit" presetSubtype="0" fill="hold" grpId="9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7000"/>
                            </p:stCondLst>
                            <p:childTnLst>
                              <p:par>
                                <p:cTn id="105" presetID="42" presetClass="entr" presetSubtype="0" fill="hold" grpId="1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1000"/>
                            </p:stCondLst>
                            <p:childTnLst>
                              <p:par>
                                <p:cTn id="111" presetID="42" presetClass="entr" presetSubtype="0" fill="hold" grpId="1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0"/>
                            </p:stCondLst>
                            <p:childTnLst>
                              <p:par>
                                <p:cTn id="117" presetID="10" presetClass="exit" presetSubtype="0" fill="hold" grpId="1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9000"/>
                            </p:stCondLst>
                            <p:childTnLst>
                              <p:par>
                                <p:cTn id="121" presetID="10" presetClass="exit" presetSubtype="0" fill="hold" grpId="1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125" presetID="42" presetClass="entr" presetSubtype="0" fill="hold" grpId="1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131" presetID="42" presetClass="entr" presetSubtype="0" fill="hold" grpId="1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5" grpId="12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6" grpId="1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1CDF97-B7C0-4E83-B838-ECB05B1937A2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17206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64458" y="675118"/>
            <a:ext cx="825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tender mercies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splagknon</a:t>
            </a:r>
            <a:endParaRPr lang="en-US" sz="4800" i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084C7A-9FD9-4AFE-B247-4538FC650243}"/>
              </a:ext>
            </a:extLst>
          </p:cNvPr>
          <p:cNvGrpSpPr/>
          <p:nvPr/>
        </p:nvGrpSpPr>
        <p:grpSpPr>
          <a:xfrm rot="193283">
            <a:off x="4771014" y="1625598"/>
            <a:ext cx="3995615" cy="3995353"/>
            <a:chOff x="4429928" y="1487714"/>
            <a:chExt cx="3995615" cy="3995353"/>
          </a:xfrm>
        </p:grpSpPr>
        <p:pic>
          <p:nvPicPr>
            <p:cNvPr id="2050" name="Picture 2" descr="Image result for i left my heart in san francisco">
              <a:extLst>
                <a:ext uri="{FF2B5EF4-FFF2-40B4-BE49-F238E27FC236}">
                  <a16:creationId xmlns:a16="http://schemas.microsoft.com/office/drawing/2014/main" id="{5709804F-6341-4F76-B89D-8BBF8C285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28" y="1487714"/>
              <a:ext cx="3968718" cy="3995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D4F16C-50BF-4284-B285-6BEC87119D79}"/>
                </a:ext>
              </a:extLst>
            </p:cNvPr>
            <p:cNvSpPr txBox="1"/>
            <p:nvPr/>
          </p:nvSpPr>
          <p:spPr>
            <a:xfrm>
              <a:off x="6379029" y="1959426"/>
              <a:ext cx="2046514" cy="646331"/>
            </a:xfrm>
            <a:prstGeom prst="rect">
              <a:avLst/>
            </a:prstGeom>
            <a:solidFill>
              <a:srgbClr val="2B1D0F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 LEFT MY BOWELS IN SAN FRANCISCO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8225897-98D9-43DA-88C8-00AEDD84680C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8230705-76CF-41D0-B92E-64793DF2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478">
            <a:off x="2259587" y="1371029"/>
            <a:ext cx="4163650" cy="41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D139B-7BAC-402C-B380-0407FC11F5F6}"/>
              </a:ext>
            </a:extLst>
          </p:cNvPr>
          <p:cNvSpPr txBox="1"/>
          <p:nvPr/>
        </p:nvSpPr>
        <p:spPr>
          <a:xfrm>
            <a:off x="682171" y="1211944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KJV,</a:t>
            </a:r>
            <a:r>
              <a:rPr lang="en-US" sz="3200" dirty="0"/>
              <a:t> bowels of compassion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8E3D6-BFE4-445D-AA62-2DBAB39C4716}"/>
              </a:ext>
            </a:extLst>
          </p:cNvPr>
          <p:cNvSpPr txBox="1"/>
          <p:nvPr/>
        </p:nvSpPr>
        <p:spPr>
          <a:xfrm rot="21378826">
            <a:off x="3890213" y="3296651"/>
            <a:ext cx="2181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Hand Label" pitchFamily="2" charset="0"/>
              </a:rPr>
              <a:t>You move 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8DB22F-63C9-449F-82E3-E44FCD814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134">
            <a:off x="-67505" y="1908498"/>
            <a:ext cx="5980694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64458" y="675118"/>
            <a:ext cx="825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tender mercies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splagknon</a:t>
            </a:r>
            <a:endParaRPr lang="en-US" sz="4800" i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D139B-7BAC-402C-B380-0407FC11F5F6}"/>
              </a:ext>
            </a:extLst>
          </p:cNvPr>
          <p:cNvSpPr txBox="1"/>
          <p:nvPr/>
        </p:nvSpPr>
        <p:spPr>
          <a:xfrm>
            <a:off x="682171" y="1211944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KJV,</a:t>
            </a:r>
            <a:r>
              <a:rPr lang="en-US" sz="3200" dirty="0"/>
              <a:t> bowels of compassion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9" name="Picture 2" descr="https://bmeadow4p.files.wordpress.com/2012/05/the-romans4.jpg?w=600&amp;h=394">
            <a:extLst>
              <a:ext uri="{FF2B5EF4-FFF2-40B4-BE49-F238E27FC236}">
                <a16:creationId xmlns:a16="http://schemas.microsoft.com/office/drawing/2014/main" id="{BEA3F7B1-F5A8-4425-AB47-D25C753C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886">
            <a:off x="2636265" y="1342334"/>
            <a:ext cx="5829242" cy="3819690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1A69054-F7E9-4992-A36B-1DAA1B8E99E4}"/>
              </a:ext>
            </a:extLst>
          </p:cNvPr>
          <p:cNvSpPr/>
          <p:nvPr/>
        </p:nvSpPr>
        <p:spPr>
          <a:xfrm>
            <a:off x="3722351" y="3945345"/>
            <a:ext cx="469232" cy="46923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D500AD-65E8-4500-9146-28BD1AB4E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40" y="4087009"/>
            <a:ext cx="400838" cy="160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F628D2-4713-4F28-9D9A-404939FD1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738">
            <a:off x="-42519" y="3009011"/>
            <a:ext cx="7693819" cy="3072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F36CAE-7BF6-4E34-B722-6E082261E59E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16243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1AB4A9-029E-4856-A423-2F2DCA9726D6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25476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64458" y="675118"/>
            <a:ext cx="8258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C. S. Lewis ~ </a:t>
            </a:r>
            <a:r>
              <a:rPr lang="en-US" sz="3200" dirty="0">
                <a:solidFill>
                  <a:srgbClr val="FFFFFF"/>
                </a:solidFill>
              </a:rPr>
              <a:t>“We all agree that forgiveness is a beautiful idea until we have to practice it.” </a:t>
            </a:r>
            <a:endParaRPr lang="en-US" sz="7200" i="1" cap="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8C73C-A2F7-478D-B432-2E1CBA8167A2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33000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6D24E-72A6-4D10-998D-ED628D0867B1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66616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247300" y="675118"/>
            <a:ext cx="69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IF</a:t>
            </a:r>
            <a:endParaRPr lang="en-US" sz="7200" i="1" cap="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0FE47-C8C4-43EF-A715-FC662CC52F22}"/>
              </a:ext>
            </a:extLst>
          </p:cNvPr>
          <p:cNvSpPr txBox="1"/>
          <p:nvPr/>
        </p:nvSpPr>
        <p:spPr>
          <a:xfrm>
            <a:off x="464461" y="1219401"/>
            <a:ext cx="82586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IF</a:t>
            </a:r>
            <a:r>
              <a:rPr lang="en-US" sz="3000" dirty="0">
                <a:solidFill>
                  <a:srgbClr val="FFFFFF"/>
                </a:solidFill>
              </a:rPr>
              <a:t> the praise of man elates me and his blame depresses me; if I cannot rest under misunderstanding without defending myself; if I love to be loved more than to love, to be served more than to serve, then I know nothing of Calvary love.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AD013-0F90-4573-AC3D-60E28EF76993}"/>
              </a:ext>
            </a:extLst>
          </p:cNvPr>
          <p:cNvSpPr txBox="1"/>
          <p:nvPr/>
        </p:nvSpPr>
        <p:spPr>
          <a:xfrm>
            <a:off x="464464" y="4059292"/>
            <a:ext cx="8258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IF</a:t>
            </a:r>
            <a:r>
              <a:rPr lang="en-US" sz="3000" dirty="0">
                <a:solidFill>
                  <a:srgbClr val="FFFFFF"/>
                </a:solidFill>
              </a:rPr>
              <a:t> I can hurt another by speaking faithfully without much preparation of spirit, and without hurting myself far more than I hurt that other, then I know nothing of Calvary love.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C41A2A9-2B4B-42CD-BA49-9674792A4597}"/>
              </a:ext>
            </a:extLst>
          </p:cNvPr>
          <p:cNvSpPr/>
          <p:nvPr/>
        </p:nvSpPr>
        <p:spPr>
          <a:xfrm>
            <a:off x="3827893" y="846508"/>
            <a:ext cx="283525" cy="25190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B54965B-9D1A-4ED1-B3CD-D5E2D3DEC93A}"/>
              </a:ext>
            </a:extLst>
          </p:cNvPr>
          <p:cNvSpPr/>
          <p:nvPr/>
        </p:nvSpPr>
        <p:spPr>
          <a:xfrm>
            <a:off x="5090629" y="853767"/>
            <a:ext cx="283525" cy="25190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34D3C-B7B7-48A4-9B88-FCF431592DD1}"/>
              </a:ext>
            </a:extLst>
          </p:cNvPr>
          <p:cNvSpPr txBox="1"/>
          <p:nvPr/>
        </p:nvSpPr>
        <p:spPr>
          <a:xfrm>
            <a:off x="2122845" y="5994401"/>
            <a:ext cx="2960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Amy Carmichael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A4A513-B11B-4BA8-AF40-4DDBD3941F2A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E8A8CA-9CC6-4664-8D23-AC711CE8C311}"/>
              </a:ext>
            </a:extLst>
          </p:cNvPr>
          <p:cNvSpPr txBox="1"/>
          <p:nvPr/>
        </p:nvSpPr>
        <p:spPr>
          <a:xfrm>
            <a:off x="1854200" y="6034482"/>
            <a:ext cx="476250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~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25D368-0798-49A7-A8F4-705585335DB7}"/>
              </a:ext>
            </a:extLst>
          </p:cNvPr>
          <p:cNvSpPr txBox="1"/>
          <p:nvPr/>
        </p:nvSpPr>
        <p:spPr>
          <a:xfrm>
            <a:off x="4845050" y="6047182"/>
            <a:ext cx="476250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5145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 animBg="1"/>
      <p:bldP spid="7" grpId="0" animBg="1"/>
      <p:bldP spid="8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247300" y="675118"/>
            <a:ext cx="69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IF</a:t>
            </a:r>
            <a:endParaRPr lang="en-US" sz="7200" i="1" cap="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0FE47-C8C4-43EF-A715-FC662CC52F22}"/>
              </a:ext>
            </a:extLst>
          </p:cNvPr>
          <p:cNvSpPr txBox="1"/>
          <p:nvPr/>
        </p:nvSpPr>
        <p:spPr>
          <a:xfrm>
            <a:off x="464461" y="1219401"/>
            <a:ext cx="82586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FFFF"/>
                </a:solidFill>
              </a:rPr>
              <a:t>I dominate myself, if my thoughts revolve around myself, if I am so occupied with myself I rarely have “a heart at leisure from itself,” then I know nothing of Calvary love.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AD013-0F90-4573-AC3D-60E28EF76993}"/>
              </a:ext>
            </a:extLst>
          </p:cNvPr>
          <p:cNvSpPr txBox="1"/>
          <p:nvPr/>
        </p:nvSpPr>
        <p:spPr>
          <a:xfrm>
            <a:off x="464464" y="3231328"/>
            <a:ext cx="8258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FFFF"/>
                </a:solidFill>
              </a:rPr>
              <a:t>souls can suffer alongside, and I hardly know it, because the spirit of discernment is not in me, then I know nothing of Calvary love.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C41A2A9-2B4B-42CD-BA49-9674792A4597}"/>
              </a:ext>
            </a:extLst>
          </p:cNvPr>
          <p:cNvSpPr/>
          <p:nvPr/>
        </p:nvSpPr>
        <p:spPr>
          <a:xfrm>
            <a:off x="3827893" y="846508"/>
            <a:ext cx="283525" cy="25190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B54965B-9D1A-4ED1-B3CD-D5E2D3DEC93A}"/>
              </a:ext>
            </a:extLst>
          </p:cNvPr>
          <p:cNvSpPr/>
          <p:nvPr/>
        </p:nvSpPr>
        <p:spPr>
          <a:xfrm>
            <a:off x="5090629" y="853767"/>
            <a:ext cx="283525" cy="25190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09B9F-8A9F-48BC-A801-B7BF9ADFC0D4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5DEB6-4E5A-4845-ACDB-2A3AF90E7B07}"/>
              </a:ext>
            </a:extLst>
          </p:cNvPr>
          <p:cNvSpPr txBox="1"/>
          <p:nvPr/>
        </p:nvSpPr>
        <p:spPr>
          <a:xfrm>
            <a:off x="2122845" y="5994401"/>
            <a:ext cx="2960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Amy Carmichael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E4E4A0-9C77-410E-9085-8CF965882E6E}"/>
              </a:ext>
            </a:extLst>
          </p:cNvPr>
          <p:cNvSpPr txBox="1"/>
          <p:nvPr/>
        </p:nvSpPr>
        <p:spPr>
          <a:xfrm>
            <a:off x="1854200" y="6034482"/>
            <a:ext cx="476250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~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726DA-C3D7-419C-ADCB-C7C6CF3514C7}"/>
              </a:ext>
            </a:extLst>
          </p:cNvPr>
          <p:cNvSpPr txBox="1"/>
          <p:nvPr/>
        </p:nvSpPr>
        <p:spPr>
          <a:xfrm>
            <a:off x="4845050" y="6047182"/>
            <a:ext cx="476250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80699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247300" y="675118"/>
            <a:ext cx="692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IF</a:t>
            </a:r>
            <a:endParaRPr lang="en-US" sz="7200" i="1" cap="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0FE47-C8C4-43EF-A715-FC662CC52F22}"/>
              </a:ext>
            </a:extLst>
          </p:cNvPr>
          <p:cNvSpPr txBox="1"/>
          <p:nvPr/>
        </p:nvSpPr>
        <p:spPr>
          <a:xfrm>
            <a:off x="464461" y="1219401"/>
            <a:ext cx="8258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FFFF"/>
                </a:solidFill>
              </a:rPr>
              <a:t>I slip into the place that can be filled by Christ alone, making myself the first necessity to a soul instead of leading it to fasten upon Him, then I know nothing of Calvary love.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AD013-0F90-4573-AC3D-60E28EF76993}"/>
              </a:ext>
            </a:extLst>
          </p:cNvPr>
          <p:cNvSpPr txBox="1"/>
          <p:nvPr/>
        </p:nvSpPr>
        <p:spPr>
          <a:xfrm>
            <a:off x="464464" y="3169684"/>
            <a:ext cx="82586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FFFF"/>
                </a:solidFill>
              </a:rPr>
              <a:t>I refuse to allow one who is dear to me to suffer for the sake of Christ, if I do not see such suffering as the greatest honor that can be offered to any follower of the Crucified, then I know nothing of Calvary love.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C41A2A9-2B4B-42CD-BA49-9674792A4597}"/>
              </a:ext>
            </a:extLst>
          </p:cNvPr>
          <p:cNvSpPr/>
          <p:nvPr/>
        </p:nvSpPr>
        <p:spPr>
          <a:xfrm>
            <a:off x="3827893" y="846508"/>
            <a:ext cx="283525" cy="25190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EB54965B-9D1A-4ED1-B3CD-D5E2D3DEC93A}"/>
              </a:ext>
            </a:extLst>
          </p:cNvPr>
          <p:cNvSpPr/>
          <p:nvPr/>
        </p:nvSpPr>
        <p:spPr>
          <a:xfrm>
            <a:off x="5090629" y="853767"/>
            <a:ext cx="283525" cy="251901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D38EB-1F90-4694-8782-78909CEE7537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7B52B-77F0-4903-B103-E77D1F31AECF}"/>
              </a:ext>
            </a:extLst>
          </p:cNvPr>
          <p:cNvSpPr txBox="1"/>
          <p:nvPr/>
        </p:nvSpPr>
        <p:spPr>
          <a:xfrm>
            <a:off x="2122845" y="5994401"/>
            <a:ext cx="2960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Amy Carmichael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1F794-94AE-4B81-9403-1EC3F8A6C36C}"/>
              </a:ext>
            </a:extLst>
          </p:cNvPr>
          <p:cNvSpPr txBox="1"/>
          <p:nvPr/>
        </p:nvSpPr>
        <p:spPr>
          <a:xfrm>
            <a:off x="1854200" y="6034482"/>
            <a:ext cx="476250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~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1FDF39-DEAF-4A7D-BE5C-D792C60AFEC3}"/>
              </a:ext>
            </a:extLst>
          </p:cNvPr>
          <p:cNvSpPr txBox="1"/>
          <p:nvPr/>
        </p:nvSpPr>
        <p:spPr>
          <a:xfrm>
            <a:off x="4845050" y="6047182"/>
            <a:ext cx="476250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1256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939F7D-B75D-4AA7-A5A7-EC98D3C0065D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253885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64458" y="675118"/>
            <a:ext cx="82667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FFFFFF"/>
                </a:solidFill>
              </a:rPr>
              <a:t>Colossians 3:12–21 ~ </a:t>
            </a:r>
            <a:r>
              <a:rPr lang="en-US" sz="2900" baseline="30000" dirty="0">
                <a:solidFill>
                  <a:srgbClr val="FFFFFF"/>
                </a:solidFill>
              </a:rPr>
              <a:t>12</a:t>
            </a:r>
            <a:r>
              <a:rPr lang="en-US" sz="2900" baseline="30000" dirty="0"/>
              <a:t> </a:t>
            </a:r>
            <a:r>
              <a:rPr lang="en-US" sz="2900" dirty="0"/>
              <a:t>Therefore, as </a:t>
            </a:r>
            <a:r>
              <a:rPr lang="en-US" sz="2900" i="1" dirty="0"/>
              <a:t>the</a:t>
            </a:r>
            <a:r>
              <a:rPr lang="en-US" sz="2900" dirty="0"/>
              <a:t> elect of God, holy and beloved, put on tender mercies, kindness, humility, meekness, longsuffering; </a:t>
            </a:r>
            <a:r>
              <a:rPr lang="en-US" sz="2900" baseline="30000" dirty="0">
                <a:solidFill>
                  <a:srgbClr val="FFFFFF"/>
                </a:solidFill>
              </a:rPr>
              <a:t>13</a:t>
            </a:r>
            <a:r>
              <a:rPr lang="en-US" sz="2900" baseline="30000" dirty="0"/>
              <a:t> </a:t>
            </a:r>
            <a:r>
              <a:rPr lang="en-US" sz="2900" dirty="0"/>
              <a:t>bearing with one another, and forgiving one another, if anyone has a complaint against another; even as Christ forgave you, so you also </a:t>
            </a:r>
            <a:r>
              <a:rPr lang="en-US" sz="2900" i="1" dirty="0"/>
              <a:t>must do</a:t>
            </a:r>
            <a:r>
              <a:rPr lang="en-US" sz="2900" dirty="0"/>
              <a:t>. </a:t>
            </a:r>
            <a:r>
              <a:rPr lang="en-US" sz="2900" baseline="30000" dirty="0">
                <a:solidFill>
                  <a:srgbClr val="FFFFFF"/>
                </a:solidFill>
              </a:rPr>
              <a:t>14</a:t>
            </a:r>
            <a:r>
              <a:rPr lang="en-US" sz="2900" baseline="30000" dirty="0"/>
              <a:t> </a:t>
            </a:r>
            <a:r>
              <a:rPr lang="en-US" sz="2900" dirty="0"/>
              <a:t>But above all these things put on love, which is the bond of perfection. </a:t>
            </a:r>
            <a:r>
              <a:rPr lang="en-US" sz="2900" baseline="30000" dirty="0">
                <a:solidFill>
                  <a:srgbClr val="FFFFFF"/>
                </a:solidFill>
              </a:rPr>
              <a:t>15 </a:t>
            </a:r>
            <a:r>
              <a:rPr lang="en-US" sz="2900" dirty="0"/>
              <a:t>And let the peace of God rule in your hearts, to which also you were called in one body; and be thankful. </a:t>
            </a:r>
            <a:r>
              <a:rPr lang="en-US" sz="2900" baseline="30000" dirty="0">
                <a:solidFill>
                  <a:srgbClr val="FFFFFF"/>
                </a:solidFill>
              </a:rPr>
              <a:t>16</a:t>
            </a:r>
            <a:r>
              <a:rPr lang="en-US" sz="2900" baseline="30000" dirty="0"/>
              <a:t> </a:t>
            </a:r>
            <a:r>
              <a:rPr lang="en-US" sz="2900" dirty="0"/>
              <a:t>Let the word of Christ dwell in you richly in all wisdom, teaching and admonishing one another in psalms and hymns and spiritual songs,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48197-8897-48EC-BDBE-DDEA58B93B0E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35304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1C224F-A62A-478A-9B9F-8A55E4693534}"/>
              </a:ext>
            </a:extLst>
          </p:cNvPr>
          <p:cNvSpPr/>
          <p:nvPr/>
        </p:nvSpPr>
        <p:spPr>
          <a:xfrm>
            <a:off x="1495577" y="2068286"/>
            <a:ext cx="3329827" cy="849086"/>
          </a:xfrm>
          <a:prstGeom prst="roundRect">
            <a:avLst/>
          </a:prstGeom>
          <a:solidFill>
            <a:srgbClr val="7030A0">
              <a:alpha val="8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57200" y="675118"/>
            <a:ext cx="824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rule </a:t>
            </a:r>
            <a:r>
              <a:rPr lang="en-US" sz="3200" dirty="0">
                <a:solidFill>
                  <a:srgbClr val="FFFFFF"/>
                </a:solidFill>
              </a:rPr>
              <a:t>~ </a:t>
            </a:r>
            <a:r>
              <a:rPr lang="en-US" sz="3200" i="1" dirty="0">
                <a:solidFill>
                  <a:srgbClr val="FFFFFF"/>
                </a:solidFill>
              </a:rPr>
              <a:t>to be an umpire</a:t>
            </a:r>
            <a:endParaRPr lang="en-US" sz="11500" i="1" cap="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DFEDA-1C98-4899-A46B-84AF336817FA}"/>
              </a:ext>
            </a:extLst>
          </p:cNvPr>
          <p:cNvSpPr txBox="1"/>
          <p:nvPr/>
        </p:nvSpPr>
        <p:spPr>
          <a:xfrm>
            <a:off x="682171" y="1211944"/>
            <a:ext cx="80118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Phil. 4:6-7 – </a:t>
            </a:r>
            <a:r>
              <a:rPr lang="en-US" sz="3200" baseline="30000" dirty="0">
                <a:solidFill>
                  <a:srgbClr val="FFFFFF"/>
                </a:solidFill>
              </a:rPr>
              <a:t>6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/>
              <a:t>worry about nothing, pray about everything, give thanks for anything; </a:t>
            </a:r>
            <a:r>
              <a:rPr lang="en-US" sz="3200" baseline="30000" dirty="0">
                <a:solidFill>
                  <a:srgbClr val="FFFFFF"/>
                </a:solidFill>
              </a:rPr>
              <a:t>7</a:t>
            </a:r>
            <a:r>
              <a:rPr lang="en-US" sz="3200" dirty="0"/>
              <a:t> and the peace of God, which surpasses all understanding, will guard your hearts and minds through Christ Jesus.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BBDBE-EA14-45A4-9E0E-6F600318C731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1770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3C1556-1E6F-4A24-815F-C3826B60DF77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25403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57200" y="675118"/>
            <a:ext cx="824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psalms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psalmos</a:t>
            </a:r>
            <a:endParaRPr lang="en-US" sz="23900" i="1" cap="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DFEDA-1C98-4899-A46B-84AF336817FA}"/>
              </a:ext>
            </a:extLst>
          </p:cNvPr>
          <p:cNvSpPr txBox="1"/>
          <p:nvPr/>
        </p:nvSpPr>
        <p:spPr>
          <a:xfrm>
            <a:off x="682171" y="1211944"/>
            <a:ext cx="8011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Vine’s Expository Dictionary ~ initially, “</a:t>
            </a:r>
            <a:r>
              <a:rPr lang="en-US" sz="3200" i="1" dirty="0">
                <a:solidFill>
                  <a:srgbClr val="FFFFFF"/>
                </a:solidFill>
              </a:rPr>
              <a:t>a striking or twitching with the fingers</a:t>
            </a:r>
            <a:r>
              <a:rPr lang="en-US" sz="3200" dirty="0">
                <a:solidFill>
                  <a:srgbClr val="FFFFFF"/>
                </a:solidFill>
              </a:rPr>
              <a:t> (</a:t>
            </a:r>
            <a:r>
              <a:rPr lang="en-US" sz="3200" i="1" dirty="0">
                <a:solidFill>
                  <a:srgbClr val="FFFFFF"/>
                </a:solidFill>
              </a:rPr>
              <a:t>on musical strings</a:t>
            </a:r>
            <a:r>
              <a:rPr lang="en-US" sz="3200" dirty="0">
                <a:solidFill>
                  <a:srgbClr val="FFFFFF"/>
                </a:solidFill>
              </a:rPr>
              <a:t>)”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6FD03-A2A4-4FDC-B62D-F56AB77114DC}"/>
              </a:ext>
            </a:extLst>
          </p:cNvPr>
          <p:cNvSpPr txBox="1"/>
          <p:nvPr/>
        </p:nvSpPr>
        <p:spPr>
          <a:xfrm>
            <a:off x="682174" y="2714171"/>
            <a:ext cx="8011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Then later, “a sacred song, sung to musical accompaniment.”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8030C-02DD-48ED-A175-D8F18D5ED781}"/>
              </a:ext>
            </a:extLst>
          </p:cNvPr>
          <p:cNvSpPr txBox="1"/>
          <p:nvPr/>
        </p:nvSpPr>
        <p:spPr>
          <a:xfrm>
            <a:off x="457203" y="3723104"/>
            <a:ext cx="8244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hymns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humnos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 </a:t>
            </a:r>
            <a:r>
              <a:rPr lang="en-US" sz="3200" i="1" dirty="0">
                <a:solidFill>
                  <a:srgbClr val="FFFFFF"/>
                </a:solidFill>
              </a:rPr>
              <a:t>song containing religious content</a:t>
            </a:r>
            <a:endParaRPr lang="en-US" sz="49600" i="1" cap="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972EB-C679-4CC1-ACA0-F8E1CC34D0D2}"/>
              </a:ext>
            </a:extLst>
          </p:cNvPr>
          <p:cNvSpPr txBox="1"/>
          <p:nvPr/>
        </p:nvSpPr>
        <p:spPr>
          <a:xfrm>
            <a:off x="457206" y="4731849"/>
            <a:ext cx="824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spiritual songs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pneumatikos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(</a:t>
            </a:r>
            <a:r>
              <a:rPr lang="en-US" sz="3200" i="1" dirty="0">
                <a:solidFill>
                  <a:srgbClr val="FFFFFF"/>
                </a:solidFill>
              </a:rPr>
              <a:t>spiritual</a:t>
            </a:r>
            <a:r>
              <a:rPr lang="en-US" sz="3200" dirty="0">
                <a:solidFill>
                  <a:srgbClr val="FFFFFF"/>
                </a:solidFill>
              </a:rPr>
              <a:t>)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ōdē</a:t>
            </a:r>
            <a:r>
              <a:rPr lang="en-US" sz="3200" dirty="0"/>
              <a:t> </a:t>
            </a:r>
            <a:endParaRPr lang="en-US" sz="102800" i="1" cap="all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3B33C-BC77-46B7-8351-1413EC6390BC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102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6" grpId="0"/>
      <p:bldP spid="6" grpId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662CA8-0C0C-403D-9FAA-133E55574FAE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440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44E609-A337-484F-8295-91F0DF0DDEDB}"/>
              </a:ext>
            </a:extLst>
          </p:cNvPr>
          <p:cNvSpPr/>
          <p:nvPr/>
        </p:nvSpPr>
        <p:spPr>
          <a:xfrm>
            <a:off x="4285710" y="576036"/>
            <a:ext cx="2067560" cy="849086"/>
          </a:xfrm>
          <a:prstGeom prst="roundRect">
            <a:avLst/>
          </a:prstGeom>
          <a:solidFill>
            <a:srgbClr val="7030A0">
              <a:alpha val="8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870184-BF6E-40D8-B4BD-18A0F0A3D9C0}"/>
              </a:ext>
            </a:extLst>
          </p:cNvPr>
          <p:cNvSpPr/>
          <p:nvPr/>
        </p:nvSpPr>
        <p:spPr>
          <a:xfrm>
            <a:off x="4962460" y="2059218"/>
            <a:ext cx="2274316" cy="849086"/>
          </a:xfrm>
          <a:prstGeom prst="roundRect">
            <a:avLst/>
          </a:prstGeom>
          <a:solidFill>
            <a:srgbClr val="7030A0">
              <a:alpha val="8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57200" y="675118"/>
            <a:ext cx="8236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submit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hupotassō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</a:rPr>
              <a:t>– “a voluntary attitude of giving in, cooperating, assuming responsibility, and carrying a burden”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9A3E0-D97F-40F3-88AC-1001CDF598B4}"/>
              </a:ext>
            </a:extLst>
          </p:cNvPr>
          <p:cNvSpPr txBox="1"/>
          <p:nvPr/>
        </p:nvSpPr>
        <p:spPr>
          <a:xfrm>
            <a:off x="682171" y="2182587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KJV, NIV ~ </a:t>
            </a:r>
            <a:r>
              <a:rPr lang="en-US" sz="3200" dirty="0"/>
              <a:t>Wives, submit yourselves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3430E-82BF-403F-8005-7C05C325ED0D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3767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80469-40DD-4200-B1B2-442444D08408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271140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57200" y="675118"/>
            <a:ext cx="823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Harry Ironsides (1876-1931) ~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14338" name="Picture 2" descr="Harry Ironside.jpg">
            <a:extLst>
              <a:ext uri="{FF2B5EF4-FFF2-40B4-BE49-F238E27FC236}">
                <a16:creationId xmlns:a16="http://schemas.microsoft.com/office/drawing/2014/main" id="{705BEE27-6499-401D-A0B9-1246131E0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46" y="777798"/>
            <a:ext cx="3068022" cy="4155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A0580-8AFC-4B9D-A996-D0CC55DB44E9}"/>
              </a:ext>
            </a:extLst>
          </p:cNvPr>
          <p:cNvSpPr txBox="1"/>
          <p:nvPr/>
        </p:nvSpPr>
        <p:spPr>
          <a:xfrm>
            <a:off x="457200" y="1683659"/>
            <a:ext cx="479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… at being women.”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856B3-9C48-47D6-8421-F9B35DC0C189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AE989-BBA2-4BF9-9496-AE85567ADB21}"/>
              </a:ext>
            </a:extLst>
          </p:cNvPr>
          <p:cNvSpPr txBox="1"/>
          <p:nvPr/>
        </p:nvSpPr>
        <p:spPr>
          <a:xfrm>
            <a:off x="457199" y="1171081"/>
            <a:ext cx="5229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“Women are superior to men</a:t>
            </a:r>
          </a:p>
        </p:txBody>
      </p:sp>
    </p:spTree>
    <p:extLst>
      <p:ext uri="{BB962C8B-B14F-4D97-AF65-F5344CB8AC3E}">
        <p14:creationId xmlns:p14="http://schemas.microsoft.com/office/powerpoint/2010/main" val="5100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B8766D-F29A-482B-AA97-C8ACE6EC111F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21642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57200" y="675118"/>
            <a:ext cx="823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Merrihew Unabridged Collegiate Dictionary (PD)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A0580-8AFC-4B9D-A996-D0CC55DB44E9}"/>
              </a:ext>
            </a:extLst>
          </p:cNvPr>
          <p:cNvSpPr txBox="1"/>
          <p:nvPr/>
        </p:nvSpPr>
        <p:spPr>
          <a:xfrm>
            <a:off x="457200" y="1219205"/>
            <a:ext cx="479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Submission</a:t>
            </a:r>
            <a:r>
              <a:rPr lang="en-US" sz="3200" dirty="0">
                <a:solidFill>
                  <a:srgbClr val="FFFFFF"/>
                </a:solidFill>
              </a:rPr>
              <a:t> : 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sz="3200" dirty="0">
                <a:solidFill>
                  <a:srgbClr val="FFFFFF"/>
                </a:solidFill>
              </a:rPr>
              <a:t> to love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34331-48E3-47F7-A767-95CEB50B3AF4}"/>
              </a:ext>
            </a:extLst>
          </p:cNvPr>
          <p:cNvSpPr txBox="1"/>
          <p:nvPr/>
        </p:nvSpPr>
        <p:spPr>
          <a:xfrm>
            <a:off x="457203" y="1727202"/>
            <a:ext cx="479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Love</a:t>
            </a:r>
            <a:r>
              <a:rPr lang="en-US" sz="3200" dirty="0">
                <a:solidFill>
                  <a:srgbClr val="FFFFFF"/>
                </a:solidFill>
              </a:rPr>
              <a:t> : 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sz="3200" dirty="0">
                <a:solidFill>
                  <a:srgbClr val="FFFFFF"/>
                </a:solidFill>
              </a:rPr>
              <a:t> to submit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A5B17-F52C-4D27-9DD6-238076CBF27C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21196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3C2BC6-5DE1-4CF7-A3B8-03F8DF37E9F7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32315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64458" y="675118"/>
            <a:ext cx="82667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FFFFFF"/>
                </a:solidFill>
              </a:rPr>
              <a:t>Colossians 3:12–21 ~ </a:t>
            </a:r>
            <a:r>
              <a:rPr lang="en-US" sz="29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singing with </a:t>
            </a:r>
            <a:r>
              <a:rPr lang="en-US" sz="2900" dirty="0"/>
              <a:t>grace in your hearts to the Lord. </a:t>
            </a:r>
            <a:r>
              <a:rPr lang="en-US" sz="2900" baseline="30000" dirty="0">
                <a:solidFill>
                  <a:srgbClr val="FFFFFF"/>
                </a:solidFill>
              </a:rPr>
              <a:t>17</a:t>
            </a:r>
            <a:r>
              <a:rPr lang="en-US" sz="2900" baseline="30000" dirty="0"/>
              <a:t> </a:t>
            </a:r>
            <a:r>
              <a:rPr lang="en-US" sz="2900" dirty="0"/>
              <a:t>And </a:t>
            </a:r>
            <a:r>
              <a:rPr lang="en-US" sz="2900" i="1" dirty="0"/>
              <a:t>whatever</a:t>
            </a:r>
            <a:r>
              <a:rPr lang="en-US" sz="2900" dirty="0"/>
              <a:t> you do in word or deed, </a:t>
            </a:r>
            <a:r>
              <a:rPr lang="en-US" sz="2900" i="1" dirty="0"/>
              <a:t>do</a:t>
            </a:r>
            <a:r>
              <a:rPr lang="en-US" sz="2900" dirty="0"/>
              <a:t> all in the name of the Lord Jesus, giving thanks to God the Father through Him. </a:t>
            </a:r>
          </a:p>
          <a:p>
            <a:r>
              <a:rPr lang="en-US" sz="2900" baseline="30000" dirty="0">
                <a:solidFill>
                  <a:srgbClr val="FFFFFF"/>
                </a:solidFill>
              </a:rPr>
              <a:t>18 </a:t>
            </a:r>
            <a:r>
              <a:rPr lang="en-US" sz="2900" dirty="0"/>
              <a:t>Wives, submit to your own husbands, as is fitting in the Lord. </a:t>
            </a:r>
          </a:p>
          <a:p>
            <a:r>
              <a:rPr lang="en-US" sz="2900" baseline="30000" dirty="0">
                <a:solidFill>
                  <a:srgbClr val="FFFFFF"/>
                </a:solidFill>
              </a:rPr>
              <a:t>19</a:t>
            </a:r>
            <a:r>
              <a:rPr lang="en-US" sz="2900" baseline="30000" dirty="0"/>
              <a:t> </a:t>
            </a:r>
            <a:r>
              <a:rPr lang="en-US" sz="2900" dirty="0"/>
              <a:t>Husbands, love your wives and do not be bitter toward them. </a:t>
            </a:r>
          </a:p>
          <a:p>
            <a:r>
              <a:rPr lang="en-US" sz="2900" baseline="30000" dirty="0">
                <a:solidFill>
                  <a:srgbClr val="FFFFFF"/>
                </a:solidFill>
              </a:rPr>
              <a:t>20</a:t>
            </a:r>
            <a:r>
              <a:rPr lang="en-US" sz="2900" baseline="30000" dirty="0"/>
              <a:t> </a:t>
            </a:r>
            <a:r>
              <a:rPr lang="en-US" sz="2900" dirty="0"/>
              <a:t>Children, obey your parents in all things, for this is well pleasing to the Lord. </a:t>
            </a:r>
          </a:p>
          <a:p>
            <a:r>
              <a:rPr lang="en-US" sz="2900" baseline="30000" dirty="0">
                <a:solidFill>
                  <a:srgbClr val="FFFFFF"/>
                </a:solidFill>
              </a:rPr>
              <a:t>21</a:t>
            </a:r>
            <a:r>
              <a:rPr lang="en-US" sz="2900" baseline="30000" dirty="0"/>
              <a:t> </a:t>
            </a:r>
            <a:r>
              <a:rPr lang="en-US" sz="2900" dirty="0"/>
              <a:t>Fathers, do not provoke your children, lest they become discouraged.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48197-8897-48EC-BDBE-DDEA58B93B0E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6553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elisabeth elliot">
            <a:extLst>
              <a:ext uri="{FF2B5EF4-FFF2-40B4-BE49-F238E27FC236}">
                <a16:creationId xmlns:a16="http://schemas.microsoft.com/office/drawing/2014/main" id="{286CC9E2-025E-4881-8918-84DBADCD3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r="10317"/>
          <a:stretch/>
        </p:blipFill>
        <p:spPr bwMode="auto">
          <a:xfrm>
            <a:off x="5306791" y="822527"/>
            <a:ext cx="3385443" cy="32680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57200" y="675118"/>
            <a:ext cx="8236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Elisabeth Elliot (1926-2015) ~</a:t>
            </a:r>
          </a:p>
          <a:p>
            <a:r>
              <a:rPr lang="en-US" sz="3200" dirty="0">
                <a:solidFill>
                  <a:srgbClr val="FFFFFF"/>
                </a:solidFill>
              </a:rPr>
              <a:t>“Today you are choosing to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be married because you are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in love. Tomorrow choose to</a:t>
            </a:r>
          </a:p>
          <a:p>
            <a:r>
              <a:rPr lang="en-US" sz="3200" dirty="0">
                <a:solidFill>
                  <a:srgbClr val="FFFFFF"/>
                </a:solidFill>
              </a:rPr>
              <a:t>be in love because  you are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married.”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19CFB-DE36-4923-9685-CC0FCC870579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7010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B1B800-5D6D-469F-937A-2A757DF3CE47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30465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57200" y="675118"/>
            <a:ext cx="8236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G.K. Chesterton (1874-1936) ~ </a:t>
            </a:r>
            <a:r>
              <a:rPr lang="en-US" sz="3200" dirty="0">
                <a:solidFill>
                  <a:srgbClr val="FFFFFF"/>
                </a:solidFill>
              </a:rPr>
              <a:t>“I have known many happy marriages, but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never a compatible one. The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whole aim of marriage is to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fight through and survive the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instant when incompatibility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becomes unquestionable.”</a:t>
            </a:r>
          </a:p>
        </p:txBody>
      </p:sp>
      <p:pic>
        <p:nvPicPr>
          <p:cNvPr id="6146" name="Picture 2" descr="Gilbert Chesterton.jpg">
            <a:extLst>
              <a:ext uri="{FF2B5EF4-FFF2-40B4-BE49-F238E27FC236}">
                <a16:creationId xmlns:a16="http://schemas.microsoft.com/office/drawing/2014/main" id="{B26D2878-E769-4D3E-B196-977CBA34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94" y="1174133"/>
            <a:ext cx="3100119" cy="38187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AEA9C0-30B4-40F9-B57C-6D3879E0C909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13664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A638DFD5-0ED1-43CA-9159-F36C8C6F2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4" y="2275359"/>
            <a:ext cx="2402032" cy="1335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1C5FD2-A0CB-478B-ADB8-34E4C3B9B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30" y="2560131"/>
            <a:ext cx="2395936" cy="1365622"/>
          </a:xfrm>
          <a:prstGeom prst="rect">
            <a:avLst/>
          </a:prstGeom>
        </p:spPr>
      </p:pic>
      <p:sp>
        <p:nvSpPr>
          <p:cNvPr id="22" name="Lightning Bolt 21">
            <a:extLst>
              <a:ext uri="{FF2B5EF4-FFF2-40B4-BE49-F238E27FC236}">
                <a16:creationId xmlns:a16="http://schemas.microsoft.com/office/drawing/2014/main" id="{7F6E1FD5-0A6C-4E47-A3EF-9690585DFE16}"/>
              </a:ext>
            </a:extLst>
          </p:cNvPr>
          <p:cNvSpPr/>
          <p:nvPr/>
        </p:nvSpPr>
        <p:spPr>
          <a:xfrm>
            <a:off x="4141700" y="1788456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ghtning Bolt 22">
            <a:extLst>
              <a:ext uri="{FF2B5EF4-FFF2-40B4-BE49-F238E27FC236}">
                <a16:creationId xmlns:a16="http://schemas.microsoft.com/office/drawing/2014/main" id="{933C73C4-E7B6-4127-9C74-23F7613D7FDC}"/>
              </a:ext>
            </a:extLst>
          </p:cNvPr>
          <p:cNvSpPr/>
          <p:nvPr/>
        </p:nvSpPr>
        <p:spPr>
          <a:xfrm flipH="1">
            <a:off x="4650447" y="1786216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ghtning Bolt 23">
            <a:extLst>
              <a:ext uri="{FF2B5EF4-FFF2-40B4-BE49-F238E27FC236}">
                <a16:creationId xmlns:a16="http://schemas.microsoft.com/office/drawing/2014/main" id="{7A1570BF-A62A-462A-935B-04583D8269F7}"/>
              </a:ext>
            </a:extLst>
          </p:cNvPr>
          <p:cNvSpPr/>
          <p:nvPr/>
        </p:nvSpPr>
        <p:spPr>
          <a:xfrm rot="2071479" flipH="1">
            <a:off x="5004553" y="2032746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ghtning Bolt 24">
            <a:extLst>
              <a:ext uri="{FF2B5EF4-FFF2-40B4-BE49-F238E27FC236}">
                <a16:creationId xmlns:a16="http://schemas.microsoft.com/office/drawing/2014/main" id="{5123AA41-F8E8-4FD0-8736-0798E5567D8B}"/>
              </a:ext>
            </a:extLst>
          </p:cNvPr>
          <p:cNvSpPr/>
          <p:nvPr/>
        </p:nvSpPr>
        <p:spPr>
          <a:xfrm rot="20122129">
            <a:off x="3857070" y="1940854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ghtning Bolt 25">
            <a:extLst>
              <a:ext uri="{FF2B5EF4-FFF2-40B4-BE49-F238E27FC236}">
                <a16:creationId xmlns:a16="http://schemas.microsoft.com/office/drawing/2014/main" id="{2794B1A3-5113-4A7D-AB8B-2E6AE4ABBD5F}"/>
              </a:ext>
            </a:extLst>
          </p:cNvPr>
          <p:cNvSpPr/>
          <p:nvPr/>
        </p:nvSpPr>
        <p:spPr>
          <a:xfrm flipV="1">
            <a:off x="3816727" y="3668802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ightning Bolt 26">
            <a:extLst>
              <a:ext uri="{FF2B5EF4-FFF2-40B4-BE49-F238E27FC236}">
                <a16:creationId xmlns:a16="http://schemas.microsoft.com/office/drawing/2014/main" id="{8F27BDFD-CC73-4DAE-8831-876615D6989E}"/>
              </a:ext>
            </a:extLst>
          </p:cNvPr>
          <p:cNvSpPr/>
          <p:nvPr/>
        </p:nvSpPr>
        <p:spPr>
          <a:xfrm rot="372060" flipH="1" flipV="1">
            <a:off x="4345644" y="3673285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Lightning Bolt 27">
            <a:extLst>
              <a:ext uri="{FF2B5EF4-FFF2-40B4-BE49-F238E27FC236}">
                <a16:creationId xmlns:a16="http://schemas.microsoft.com/office/drawing/2014/main" id="{E8EF7CCC-D934-4105-86AB-6A59ABE7EFFD}"/>
              </a:ext>
            </a:extLst>
          </p:cNvPr>
          <p:cNvSpPr/>
          <p:nvPr/>
        </p:nvSpPr>
        <p:spPr>
          <a:xfrm rot="20583751" flipH="1" flipV="1">
            <a:off x="4645962" y="3550020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B894EEEE-2768-4320-B5A0-9F18FD1753C5}"/>
              </a:ext>
            </a:extLst>
          </p:cNvPr>
          <p:cNvSpPr/>
          <p:nvPr/>
        </p:nvSpPr>
        <p:spPr>
          <a:xfrm rot="1669375" flipV="1">
            <a:off x="3552267" y="3444685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636BF-2EF0-43B3-87FF-A5BD82100DA6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25761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4826 -0.0120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60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14427 -0.0122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" presetClass="exit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3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9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1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3" grpId="0" animBg="1"/>
      <p:bldP spid="33" grpId="1" animBg="1"/>
      <p:bldP spid="33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1C5FD2-A0CB-478B-ADB8-34E4C3B9B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2" y="2244125"/>
            <a:ext cx="2395936" cy="1365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E861F-58E9-4861-A3FF-43A7B993B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12" y="2578060"/>
            <a:ext cx="2395936" cy="1365622"/>
          </a:xfrm>
          <a:prstGeom prst="rect">
            <a:avLst/>
          </a:prstGeom>
        </p:spPr>
      </p:pic>
      <p:sp>
        <p:nvSpPr>
          <p:cNvPr id="3" name="Lightning Bolt 2">
            <a:extLst>
              <a:ext uri="{FF2B5EF4-FFF2-40B4-BE49-F238E27FC236}">
                <a16:creationId xmlns:a16="http://schemas.microsoft.com/office/drawing/2014/main" id="{20B262B5-ACE7-4496-9FF4-0053869F6F2B}"/>
              </a:ext>
            </a:extLst>
          </p:cNvPr>
          <p:cNvSpPr/>
          <p:nvPr/>
        </p:nvSpPr>
        <p:spPr>
          <a:xfrm>
            <a:off x="4047567" y="1922932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A4A96175-E897-4B07-8F08-47D46115CFAB}"/>
              </a:ext>
            </a:extLst>
          </p:cNvPr>
          <p:cNvSpPr/>
          <p:nvPr/>
        </p:nvSpPr>
        <p:spPr>
          <a:xfrm flipH="1">
            <a:off x="4556314" y="1920692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A7207578-9C1E-4214-B96D-5A95E52C1812}"/>
              </a:ext>
            </a:extLst>
          </p:cNvPr>
          <p:cNvSpPr/>
          <p:nvPr/>
        </p:nvSpPr>
        <p:spPr>
          <a:xfrm rot="2071479" flipH="1">
            <a:off x="4910420" y="2167222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54A5048A-714F-4AC3-9317-253D19C64680}"/>
              </a:ext>
            </a:extLst>
          </p:cNvPr>
          <p:cNvSpPr/>
          <p:nvPr/>
        </p:nvSpPr>
        <p:spPr>
          <a:xfrm rot="20122129">
            <a:off x="3762937" y="2075330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C265323D-D61F-407C-A388-E4EDDF896983}"/>
              </a:ext>
            </a:extLst>
          </p:cNvPr>
          <p:cNvSpPr/>
          <p:nvPr/>
        </p:nvSpPr>
        <p:spPr>
          <a:xfrm flipV="1">
            <a:off x="3688973" y="3823454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11FD37AD-2166-41E1-9084-941DB28888B1}"/>
              </a:ext>
            </a:extLst>
          </p:cNvPr>
          <p:cNvSpPr/>
          <p:nvPr/>
        </p:nvSpPr>
        <p:spPr>
          <a:xfrm rot="372060" flipH="1" flipV="1">
            <a:off x="4217890" y="3827937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43E1B079-2B2B-4685-9496-CF12A9F5453B}"/>
              </a:ext>
            </a:extLst>
          </p:cNvPr>
          <p:cNvSpPr/>
          <p:nvPr/>
        </p:nvSpPr>
        <p:spPr>
          <a:xfrm rot="20583751" flipH="1" flipV="1">
            <a:off x="4518208" y="3704672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20F5D87E-C5E1-4B98-8C9D-BF6D81C55156}"/>
              </a:ext>
            </a:extLst>
          </p:cNvPr>
          <p:cNvSpPr/>
          <p:nvPr/>
        </p:nvSpPr>
        <p:spPr>
          <a:xfrm rot="1669375" flipV="1">
            <a:off x="3424513" y="3599337"/>
            <a:ext cx="450477" cy="98163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512F8E-961B-49FD-A3A0-74FCB6A2EC71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39891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2.96296E-6 L -0.15243 0.0127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6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1.85185E-6 L 0.13924 0.0143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842578-AE75-458C-9C9F-AB689FE9035A}"/>
              </a:ext>
            </a:extLst>
          </p:cNvPr>
          <p:cNvSpPr/>
          <p:nvPr/>
        </p:nvSpPr>
        <p:spPr>
          <a:xfrm>
            <a:off x="2279650" y="1534886"/>
            <a:ext cx="2208498" cy="849086"/>
          </a:xfrm>
          <a:prstGeom prst="roundRect">
            <a:avLst/>
          </a:prstGeom>
          <a:solidFill>
            <a:srgbClr val="7030A0">
              <a:alpha val="8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57200" y="675118"/>
            <a:ext cx="8236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Genesis 2:18 (KJV) ~ </a:t>
            </a:r>
            <a:r>
              <a:rPr lang="en-US" sz="3200" dirty="0"/>
              <a:t>And the Lord God said, </a:t>
            </a:r>
            <a:r>
              <a:rPr lang="en-US" sz="3200" i="1" dirty="0"/>
              <a:t>It is</a:t>
            </a:r>
            <a:r>
              <a:rPr lang="en-US" sz="3200" dirty="0"/>
              <a:t> not good that the man should be alone; I will make him a help meet for him.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43CA7-9814-4708-BE76-F535F14A5C89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2A604-5684-4633-81E0-023E75075BE1}"/>
              </a:ext>
            </a:extLst>
          </p:cNvPr>
          <p:cNvSpPr txBox="1"/>
          <p:nvPr/>
        </p:nvSpPr>
        <p:spPr>
          <a:xfrm>
            <a:off x="3163193" y="1657350"/>
            <a:ext cx="30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CEDA1-B293-4BED-A0BB-977540910CFF}"/>
              </a:ext>
            </a:extLst>
          </p:cNvPr>
          <p:cNvSpPr txBox="1"/>
          <p:nvPr/>
        </p:nvSpPr>
        <p:spPr>
          <a:xfrm>
            <a:off x="682171" y="2205211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/>
              <a:t>help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ezer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– </a:t>
            </a:r>
            <a:r>
              <a:rPr lang="en-US" sz="3200" i="1" dirty="0">
                <a:solidFill>
                  <a:srgbClr val="FFFFFF"/>
                </a:solidFill>
                <a:cs typeface="Times New Roman" panose="02020603050405020304" pitchFamily="18" charset="0"/>
              </a:rPr>
              <a:t>help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 or </a:t>
            </a:r>
            <a:r>
              <a:rPr lang="en-US" sz="3200" i="1" dirty="0">
                <a:solidFill>
                  <a:srgbClr val="FFFFFF"/>
                </a:solidFill>
                <a:cs typeface="Times New Roman" panose="02020603050405020304" pitchFamily="18" charset="0"/>
              </a:rPr>
              <a:t>helper</a:t>
            </a:r>
            <a:endParaRPr lang="en-US" sz="32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540C73-22CA-4263-8126-A8DA7F4E9325}"/>
              </a:ext>
            </a:extLst>
          </p:cNvPr>
          <p:cNvSpPr txBox="1"/>
          <p:nvPr/>
        </p:nvSpPr>
        <p:spPr>
          <a:xfrm>
            <a:off x="688521" y="2725911"/>
            <a:ext cx="8011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/>
              <a:t>meet </a:t>
            </a:r>
            <a:r>
              <a:rPr lang="en-US" sz="3200" dirty="0">
                <a:solidFill>
                  <a:srgbClr val="FFFFFF"/>
                </a:solidFill>
              </a:rPr>
              <a:t>~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FF"/>
                </a:solidFill>
                <a:cs typeface="Times New Roman" panose="02020603050405020304" pitchFamily="18" charset="0"/>
              </a:rPr>
              <a:t>a preposition that has the idea of </a:t>
            </a:r>
            <a:r>
              <a:rPr lang="en-US" sz="3200" i="1" dirty="0">
                <a:solidFill>
                  <a:srgbClr val="FFFFFF"/>
                </a:solidFill>
                <a:cs typeface="Times New Roman" panose="02020603050405020304" pitchFamily="18" charset="0"/>
              </a:rPr>
              <a:t>opposite</a:t>
            </a:r>
            <a:endParaRPr lang="en-US" sz="32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4A99F-351E-47A1-905F-0A613B0FBA26}"/>
              </a:ext>
            </a:extLst>
          </p:cNvPr>
          <p:cNvSpPr txBox="1"/>
          <p:nvPr/>
        </p:nvSpPr>
        <p:spPr>
          <a:xfrm>
            <a:off x="688521" y="3722861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 literally, I will make a </a:t>
            </a:r>
            <a:r>
              <a:rPr lang="en-US" sz="3200" i="1" dirty="0">
                <a:solidFill>
                  <a:srgbClr val="FFFFFF"/>
                </a:solidFill>
              </a:rPr>
              <a:t>completer</a:t>
            </a:r>
            <a:r>
              <a:rPr lang="en-US" sz="3200" dirty="0">
                <a:solidFill>
                  <a:srgbClr val="FFFFFF"/>
                </a:solidFill>
              </a:rPr>
              <a:t> for him</a:t>
            </a:r>
            <a:endParaRPr lang="en-US" sz="32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4" grpId="1"/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35A7E0-676F-440F-9942-99DA1A42720D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1697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57200" y="675118"/>
            <a:ext cx="823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Rules for wives: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9A3E0-D97F-40F3-88AC-1001CDF598B4}"/>
              </a:ext>
            </a:extLst>
          </p:cNvPr>
          <p:cNvSpPr txBox="1"/>
          <p:nvPr/>
        </p:nvSpPr>
        <p:spPr>
          <a:xfrm>
            <a:off x="682171" y="1195561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1. </a:t>
            </a:r>
            <a:r>
              <a:rPr lang="en-US" sz="3200" dirty="0"/>
              <a:t>Submit voluntarily and responsibly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15C67-0084-40C5-B611-83A8FAD38119}"/>
              </a:ext>
            </a:extLst>
          </p:cNvPr>
          <p:cNvSpPr txBox="1"/>
          <p:nvPr/>
        </p:nvSpPr>
        <p:spPr>
          <a:xfrm>
            <a:off x="463551" y="1959132"/>
            <a:ext cx="8228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Rules for husbands: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19E9C-79E1-4F45-8CB2-96ACC60AE5E6}"/>
              </a:ext>
            </a:extLst>
          </p:cNvPr>
          <p:cNvSpPr txBox="1"/>
          <p:nvPr/>
        </p:nvSpPr>
        <p:spPr>
          <a:xfrm>
            <a:off x="678751" y="2481403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1.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Love sacrificially and unconditionally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E9BA1-873B-42D2-AAFF-A4D120BBF769}"/>
              </a:ext>
            </a:extLst>
          </p:cNvPr>
          <p:cNvSpPr txBox="1"/>
          <p:nvPr/>
        </p:nvSpPr>
        <p:spPr>
          <a:xfrm>
            <a:off x="476251" y="3295774"/>
            <a:ext cx="821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Rules for children:</a:t>
            </a:r>
            <a:endParaRPr lang="en-US" sz="115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A9C11-3ABF-4BA5-AFA0-B0EEC118DEE1}"/>
              </a:ext>
            </a:extLst>
          </p:cNvPr>
          <p:cNvSpPr txBox="1"/>
          <p:nvPr/>
        </p:nvSpPr>
        <p:spPr>
          <a:xfrm>
            <a:off x="675331" y="3828317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1.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Obey completely and properly</a:t>
            </a:r>
            <a:endParaRPr lang="en-US" sz="239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43CA7-9814-4708-BE76-F535F14A5C89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28430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17FAE7-A552-4A12-9EBD-D0CE0BA825A3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27672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57200" y="675118"/>
            <a:ext cx="823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5 rules of parenting: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9A3E0-D97F-40F3-88AC-1001CDF598B4}"/>
              </a:ext>
            </a:extLst>
          </p:cNvPr>
          <p:cNvSpPr txBox="1"/>
          <p:nvPr/>
        </p:nvSpPr>
        <p:spPr>
          <a:xfrm>
            <a:off x="682171" y="1195561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1. Discipline, don’t punish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15C67-0084-40C5-B611-83A8FAD38119}"/>
              </a:ext>
            </a:extLst>
          </p:cNvPr>
          <p:cNvSpPr txBox="1"/>
          <p:nvPr/>
        </p:nvSpPr>
        <p:spPr>
          <a:xfrm>
            <a:off x="680461" y="1717832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2. Explain consequences prior to transgression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19E9C-79E1-4F45-8CB2-96ACC60AE5E6}"/>
              </a:ext>
            </a:extLst>
          </p:cNvPr>
          <p:cNvSpPr txBox="1"/>
          <p:nvPr/>
        </p:nvSpPr>
        <p:spPr>
          <a:xfrm>
            <a:off x="678751" y="2240103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3. Be consistent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E9BA1-873B-42D2-AAFF-A4D120BBF769}"/>
              </a:ext>
            </a:extLst>
          </p:cNvPr>
          <p:cNvSpPr txBox="1"/>
          <p:nvPr/>
        </p:nvSpPr>
        <p:spPr>
          <a:xfrm>
            <a:off x="677041" y="2762374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4. Discipline appropriate to transgression</a:t>
            </a:r>
            <a:endParaRPr lang="en-US" sz="115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A9C11-3ABF-4BA5-AFA0-B0EEC118DEE1}"/>
              </a:ext>
            </a:extLst>
          </p:cNvPr>
          <p:cNvSpPr txBox="1"/>
          <p:nvPr/>
        </p:nvSpPr>
        <p:spPr>
          <a:xfrm>
            <a:off x="675331" y="3294917"/>
            <a:ext cx="8011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5. Always demonstrate love following</a:t>
            </a:r>
            <a:endParaRPr lang="en-US" sz="239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43CA7-9814-4708-BE76-F535F14A5C89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2548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64458" y="675118"/>
            <a:ext cx="5268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Wisdom from Grandpa …</a:t>
            </a:r>
            <a:endParaRPr lang="en-US" sz="3200" i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30" name="Picture 6" descr="Sn?ï¿½mka 1">
            <a:extLst>
              <a:ext uri="{FF2B5EF4-FFF2-40B4-BE49-F238E27FC236}">
                <a16:creationId xmlns:a16="http://schemas.microsoft.com/office/drawing/2014/main" id="{7D4CC938-EBAB-43E5-9292-9010EBD2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2" b="94824" l="6000" r="93000">
                        <a14:foregroundMark x1="44000" y1="10118" x2="57667" y2="3059"/>
                        <a14:foregroundMark x1="57667" y1="3059" x2="74667" y2="6588"/>
                        <a14:foregroundMark x1="74667" y1="6588" x2="76333" y2="7529"/>
                        <a14:foregroundMark x1="66667" y1="2118" x2="59667" y2="1647"/>
                        <a14:foregroundMark x1="93333" y1="22588" x2="93333" y2="22588"/>
                        <a14:foregroundMark x1="6667" y1="37412" x2="6000" y2="44235"/>
                        <a14:foregroundMark x1="16667" y1="92706" x2="32667" y2="94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6941" y="1095492"/>
            <a:ext cx="2546214" cy="36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D139B-7BAC-402C-B380-0407FC11F5F6}"/>
              </a:ext>
            </a:extLst>
          </p:cNvPr>
          <p:cNvSpPr txBox="1"/>
          <p:nvPr/>
        </p:nvSpPr>
        <p:spPr>
          <a:xfrm>
            <a:off x="457200" y="1190173"/>
            <a:ext cx="5370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Whether a man winds up with the nest egg or a goose egg depends a lot on the kind of chick he marries.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36FB4-AF22-4CCD-B204-F9600D34EC61}"/>
              </a:ext>
            </a:extLst>
          </p:cNvPr>
          <p:cNvSpPr txBox="1"/>
          <p:nvPr/>
        </p:nvSpPr>
        <p:spPr>
          <a:xfrm>
            <a:off x="457203" y="3077023"/>
            <a:ext cx="5370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Trouble in marriage often starts when a man gets so busy </a:t>
            </a:r>
            <a:r>
              <a:rPr lang="en-US" sz="3000" dirty="0" err="1">
                <a:solidFill>
                  <a:srgbClr val="FFFFFF"/>
                </a:solidFill>
              </a:rPr>
              <a:t>earnin</a:t>
            </a:r>
            <a:r>
              <a:rPr lang="en-US" sz="3000" dirty="0">
                <a:solidFill>
                  <a:srgbClr val="FFFFFF"/>
                </a:solidFill>
              </a:rPr>
              <a:t>’ his salt that he forgets his sugar.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76742-1BFC-4798-AB83-A442D7E6556E}"/>
              </a:ext>
            </a:extLst>
          </p:cNvPr>
          <p:cNvSpPr txBox="1"/>
          <p:nvPr/>
        </p:nvSpPr>
        <p:spPr>
          <a:xfrm>
            <a:off x="449948" y="4492161"/>
            <a:ext cx="8251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Too many couples marry for better or for worse, but not for good.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48197-8897-48EC-BDBE-DDEA58B93B0E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12240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9" grpId="0"/>
      <p:bldP spid="9" grpId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17FAE7-A552-4A12-9EBD-D0CE0BA825A3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7724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64458" y="675118"/>
            <a:ext cx="5268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Wisdom from Grandpa …</a:t>
            </a:r>
            <a:endParaRPr lang="en-US" sz="3200" i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30" name="Picture 6" descr="Sn?ï¿½mka 1">
            <a:extLst>
              <a:ext uri="{FF2B5EF4-FFF2-40B4-BE49-F238E27FC236}">
                <a16:creationId xmlns:a16="http://schemas.microsoft.com/office/drawing/2014/main" id="{7D4CC938-EBAB-43E5-9292-9010EBD2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2" b="94824" l="6000" r="93000">
                        <a14:foregroundMark x1="44000" y1="10118" x2="57667" y2="3059"/>
                        <a14:foregroundMark x1="57667" y1="3059" x2="74667" y2="6588"/>
                        <a14:foregroundMark x1="74667" y1="6588" x2="76333" y2="7529"/>
                        <a14:foregroundMark x1="66667" y1="2118" x2="59667" y2="1647"/>
                        <a14:foregroundMark x1="93333" y1="22588" x2="93333" y2="22588"/>
                        <a14:foregroundMark x1="6667" y1="37412" x2="6000" y2="44235"/>
                        <a14:foregroundMark x1="16667" y1="92706" x2="32667" y2="94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6941" y="1095492"/>
            <a:ext cx="2546214" cy="36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D139B-7BAC-402C-B380-0407FC11F5F6}"/>
              </a:ext>
            </a:extLst>
          </p:cNvPr>
          <p:cNvSpPr txBox="1"/>
          <p:nvPr/>
        </p:nvSpPr>
        <p:spPr>
          <a:xfrm>
            <a:off x="457200" y="1190173"/>
            <a:ext cx="5370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When a man marries a woman, they become one,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36FB4-AF22-4CCD-B204-F9600D34EC61}"/>
              </a:ext>
            </a:extLst>
          </p:cNvPr>
          <p:cNvSpPr txBox="1"/>
          <p:nvPr/>
        </p:nvSpPr>
        <p:spPr>
          <a:xfrm>
            <a:off x="457202" y="3077023"/>
            <a:ext cx="5573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If a man has enough “horse sense” to treat his wife like a thoroughbred, she will never be an old nag.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76742-1BFC-4798-AB83-A442D7E6556E}"/>
              </a:ext>
            </a:extLst>
          </p:cNvPr>
          <p:cNvSpPr txBox="1"/>
          <p:nvPr/>
        </p:nvSpPr>
        <p:spPr>
          <a:xfrm>
            <a:off x="449948" y="4934843"/>
            <a:ext cx="8251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FFFF"/>
                </a:solidFill>
              </a:rPr>
              <a:t>Judgin</a:t>
            </a:r>
            <a:r>
              <a:rPr lang="en-US" sz="3000" dirty="0">
                <a:solidFill>
                  <a:srgbClr val="FFFFFF"/>
                </a:solidFill>
              </a:rPr>
              <a:t>' from the specimens they pick for husbands, it’s no wonder that brides often blush.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002C9-9DFD-4064-9291-31BA6F4ADEE5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6E95F-F843-4D4B-B101-E3BEF5C687D0}"/>
              </a:ext>
            </a:extLst>
          </p:cNvPr>
          <p:cNvSpPr txBox="1"/>
          <p:nvPr/>
        </p:nvSpPr>
        <p:spPr>
          <a:xfrm>
            <a:off x="478971" y="1647371"/>
            <a:ext cx="5355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                                 but the trouble starts when they try to decide which one. </a:t>
            </a:r>
          </a:p>
        </p:txBody>
      </p:sp>
    </p:spTree>
    <p:extLst>
      <p:ext uri="{BB962C8B-B14F-4D97-AF65-F5344CB8AC3E}">
        <p14:creationId xmlns:p14="http://schemas.microsoft.com/office/powerpoint/2010/main" val="421213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64458" y="675118"/>
            <a:ext cx="5268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Wisdom from Grandpa …</a:t>
            </a:r>
            <a:endParaRPr lang="en-US" sz="3200" i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30" name="Picture 6" descr="Sn?ï¿½mka 1">
            <a:extLst>
              <a:ext uri="{FF2B5EF4-FFF2-40B4-BE49-F238E27FC236}">
                <a16:creationId xmlns:a16="http://schemas.microsoft.com/office/drawing/2014/main" id="{7D4CC938-EBAB-43E5-9292-9010EBD2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2" b="94824" l="6000" r="93000">
                        <a14:foregroundMark x1="44000" y1="10118" x2="57667" y2="3059"/>
                        <a14:foregroundMark x1="57667" y1="3059" x2="74667" y2="6588"/>
                        <a14:foregroundMark x1="74667" y1="6588" x2="76333" y2="7529"/>
                        <a14:foregroundMark x1="66667" y1="2118" x2="59667" y2="1647"/>
                        <a14:foregroundMark x1="93333" y1="22588" x2="93333" y2="22588"/>
                        <a14:foregroundMark x1="6667" y1="37412" x2="6000" y2="44235"/>
                        <a14:foregroundMark x1="16667" y1="92706" x2="32667" y2="94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6941" y="1095492"/>
            <a:ext cx="2546214" cy="36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D139B-7BAC-402C-B380-0407FC11F5F6}"/>
              </a:ext>
            </a:extLst>
          </p:cNvPr>
          <p:cNvSpPr txBox="1"/>
          <p:nvPr/>
        </p:nvSpPr>
        <p:spPr>
          <a:xfrm>
            <a:off x="457200" y="1190173"/>
            <a:ext cx="5370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On anniversaries the wise husband always forgets the past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36FB4-AF22-4CCD-B204-F9600D34EC61}"/>
              </a:ext>
            </a:extLst>
          </p:cNvPr>
          <p:cNvSpPr txBox="1"/>
          <p:nvPr/>
        </p:nvSpPr>
        <p:spPr>
          <a:xfrm>
            <a:off x="457202" y="2612572"/>
            <a:ext cx="5573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A foolish husband remarks to his wife: “Honey, you stick to the </a:t>
            </a:r>
            <a:r>
              <a:rPr lang="en-US" sz="3000" dirty="0" err="1">
                <a:solidFill>
                  <a:srgbClr val="FFFFFF"/>
                </a:solidFill>
              </a:rPr>
              <a:t>washin</a:t>
            </a:r>
            <a:r>
              <a:rPr lang="en-US" sz="3000" dirty="0">
                <a:solidFill>
                  <a:srgbClr val="FFFFFF"/>
                </a:solidFill>
              </a:rPr>
              <a:t>,’ </a:t>
            </a:r>
            <a:r>
              <a:rPr lang="en-US" sz="3000" dirty="0" err="1">
                <a:solidFill>
                  <a:srgbClr val="FFFFFF"/>
                </a:solidFill>
              </a:rPr>
              <a:t>ironin</a:t>
            </a:r>
            <a:r>
              <a:rPr lang="en-US" sz="3000" dirty="0">
                <a:solidFill>
                  <a:srgbClr val="FFFFFF"/>
                </a:solidFill>
              </a:rPr>
              <a:t>,’ </a:t>
            </a:r>
            <a:r>
              <a:rPr lang="en-US" sz="3000" dirty="0" err="1">
                <a:solidFill>
                  <a:srgbClr val="FFFFFF"/>
                </a:solidFill>
              </a:rPr>
              <a:t>cookin</a:t>
            </a:r>
            <a:r>
              <a:rPr lang="en-US" sz="3000" dirty="0">
                <a:solidFill>
                  <a:srgbClr val="FFFFFF"/>
                </a:solidFill>
              </a:rPr>
              <a:t>,’ and </a:t>
            </a:r>
            <a:r>
              <a:rPr lang="en-US" sz="3000" dirty="0" err="1">
                <a:solidFill>
                  <a:srgbClr val="FFFFFF"/>
                </a:solidFill>
              </a:rPr>
              <a:t>scrubbin</a:t>
            </a:r>
            <a:r>
              <a:rPr lang="en-US" sz="3000" dirty="0">
                <a:solidFill>
                  <a:srgbClr val="FFFFFF"/>
                </a:solidFill>
              </a:rPr>
              <a:t>.’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76742-1BFC-4798-AB83-A442D7E6556E}"/>
              </a:ext>
            </a:extLst>
          </p:cNvPr>
          <p:cNvSpPr txBox="1"/>
          <p:nvPr/>
        </p:nvSpPr>
        <p:spPr>
          <a:xfrm>
            <a:off x="449948" y="4934843"/>
            <a:ext cx="8251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The bonds of matrimony are a good investment only when the interest is kept up.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3460C-39FD-47B1-AC2A-53350576A902}"/>
              </a:ext>
            </a:extLst>
          </p:cNvPr>
          <p:cNvSpPr txBox="1"/>
          <p:nvPr/>
        </p:nvSpPr>
        <p:spPr>
          <a:xfrm>
            <a:off x="449943" y="2126346"/>
            <a:ext cx="5326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... but never the present.</a:t>
            </a: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1E560-3D28-4721-A116-C74640C528F6}"/>
              </a:ext>
            </a:extLst>
          </p:cNvPr>
          <p:cNvSpPr txBox="1"/>
          <p:nvPr/>
        </p:nvSpPr>
        <p:spPr>
          <a:xfrm>
            <a:off x="471714" y="3998689"/>
            <a:ext cx="6103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                   Ain’t no wife of mine</a:t>
            </a:r>
          </a:p>
          <a:p>
            <a:r>
              <a:rPr lang="en-US" sz="3000" dirty="0">
                <a:solidFill>
                  <a:srgbClr val="FFFFFF"/>
                </a:solidFill>
              </a:rPr>
              <a:t>ever gonna work.”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DC093-3D37-42B6-AB46-08DC1A7A307B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13129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3CA92-C324-4B63-85E1-97BA34A1F9DA}"/>
              </a:ext>
            </a:extLst>
          </p:cNvPr>
          <p:cNvSpPr txBox="1"/>
          <p:nvPr/>
        </p:nvSpPr>
        <p:spPr>
          <a:xfrm>
            <a:off x="464458" y="675118"/>
            <a:ext cx="5268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Wisdom from Grandpa …</a:t>
            </a:r>
            <a:endParaRPr lang="en-US" sz="3200" i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30" name="Picture 6" descr="Sn?ï¿½mka 1">
            <a:extLst>
              <a:ext uri="{FF2B5EF4-FFF2-40B4-BE49-F238E27FC236}">
                <a16:creationId xmlns:a16="http://schemas.microsoft.com/office/drawing/2014/main" id="{7D4CC938-EBAB-43E5-9292-9010EBD2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2" b="94824" l="6000" r="93000">
                        <a14:foregroundMark x1="44000" y1="10118" x2="57667" y2="3059"/>
                        <a14:foregroundMark x1="57667" y1="3059" x2="74667" y2="6588"/>
                        <a14:foregroundMark x1="74667" y1="6588" x2="76333" y2="7529"/>
                        <a14:foregroundMark x1="66667" y1="2118" x2="59667" y2="1647"/>
                        <a14:foregroundMark x1="93333" y1="22588" x2="93333" y2="22588"/>
                        <a14:foregroundMark x1="6667" y1="37412" x2="6000" y2="44235"/>
                        <a14:foregroundMark x1="16667" y1="92706" x2="32667" y2="94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6941" y="1095492"/>
            <a:ext cx="2546214" cy="36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D139B-7BAC-402C-B380-0407FC11F5F6}"/>
              </a:ext>
            </a:extLst>
          </p:cNvPr>
          <p:cNvSpPr txBox="1"/>
          <p:nvPr/>
        </p:nvSpPr>
        <p:spPr>
          <a:xfrm>
            <a:off x="457200" y="1190173"/>
            <a:ext cx="5370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Many girls like to marry a military man – he can cook, sew</a:t>
            </a:r>
            <a:r>
              <a:rPr lang="en-US" sz="3000">
                <a:solidFill>
                  <a:srgbClr val="FFFFFF"/>
                </a:solidFill>
              </a:rPr>
              <a:t>, make a </a:t>
            </a:r>
            <a:r>
              <a:rPr lang="en-US" sz="3000" dirty="0">
                <a:solidFill>
                  <a:srgbClr val="FFFFFF"/>
                </a:solidFill>
              </a:rPr>
              <a:t>bed, and is in good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3460C-39FD-47B1-AC2A-53350576A902}"/>
              </a:ext>
            </a:extLst>
          </p:cNvPr>
          <p:cNvSpPr txBox="1"/>
          <p:nvPr/>
        </p:nvSpPr>
        <p:spPr>
          <a:xfrm>
            <a:off x="449943" y="2111832"/>
            <a:ext cx="5326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                                                ... and he’s already used to taking orders.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F5EDA-5686-4274-9A66-BC4573BFF32E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16516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1CDF97-B7C0-4E83-B838-ECB05B1937A2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</p:spTree>
    <p:extLst>
      <p:ext uri="{BB962C8B-B14F-4D97-AF65-F5344CB8AC3E}">
        <p14:creationId xmlns:p14="http://schemas.microsoft.com/office/powerpoint/2010/main" val="243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934324-3FC9-48EF-A797-DF887DA1E2AD}"/>
              </a:ext>
            </a:extLst>
          </p:cNvPr>
          <p:cNvSpPr/>
          <p:nvPr/>
        </p:nvSpPr>
        <p:spPr>
          <a:xfrm>
            <a:off x="1893639" y="660400"/>
            <a:ext cx="5834742" cy="518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754268E-7878-46B7-8B86-C418916589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6972">
            <a:off x="2365100" y="1492902"/>
            <a:ext cx="2079400" cy="20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lated image">
            <a:extLst>
              <a:ext uri="{FF2B5EF4-FFF2-40B4-BE49-F238E27FC236}">
                <a16:creationId xmlns:a16="http://schemas.microsoft.com/office/drawing/2014/main" id="{28213952-B96D-4CBE-83AB-8DEED119F7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1146">
            <a:off x="4906487" y="1566405"/>
            <a:ext cx="2079400" cy="20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F5EDA-5686-4274-9A66-BC4573BFF32E}"/>
              </a:ext>
            </a:extLst>
          </p:cNvPr>
          <p:cNvSpPr txBox="1"/>
          <p:nvPr/>
        </p:nvSpPr>
        <p:spPr>
          <a:xfrm>
            <a:off x="3425370" y="61658"/>
            <a:ext cx="309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500" dirty="0">
                <a:solidFill>
                  <a:srgbClr val="DDDD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spc="500" dirty="0">
                <a:solidFill>
                  <a:srgbClr val="DDDD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:12-21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6A99D4-6265-4A40-9C71-4FB0D7422902}"/>
              </a:ext>
            </a:extLst>
          </p:cNvPr>
          <p:cNvSpPr/>
          <p:nvPr/>
        </p:nvSpPr>
        <p:spPr>
          <a:xfrm>
            <a:off x="3176875" y="2758961"/>
            <a:ext cx="2957594" cy="3062254"/>
          </a:xfrm>
          <a:custGeom>
            <a:avLst/>
            <a:gdLst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1954906 w 3253353"/>
              <a:gd name="connsiteY33" fmla="*/ 2180695 h 3724270"/>
              <a:gd name="connsiteX34" fmla="*/ 1977029 w 3253353"/>
              <a:gd name="connsiteY34" fmla="*/ 2438791 h 3724270"/>
              <a:gd name="connsiteX35" fmla="*/ 1977029 w 3253353"/>
              <a:gd name="connsiteY35" fmla="*/ 2534656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128996 w 3253353"/>
              <a:gd name="connsiteY53" fmla="*/ 3471178 h 3724270"/>
              <a:gd name="connsiteX54" fmla="*/ 1246984 w 3253353"/>
              <a:gd name="connsiteY54" fmla="*/ 3360566 h 3724270"/>
              <a:gd name="connsiteX55" fmla="*/ 1202738 w 3253353"/>
              <a:gd name="connsiteY55" fmla="*/ 2910740 h 3724270"/>
              <a:gd name="connsiteX56" fmla="*/ 1305977 w 3253353"/>
              <a:gd name="connsiteY56" fmla="*/ 2438791 h 3724270"/>
              <a:gd name="connsiteX57" fmla="*/ 1143745 w 3253353"/>
              <a:gd name="connsiteY57" fmla="*/ 2342927 h 3724270"/>
              <a:gd name="connsiteX58" fmla="*/ 1143745 w 3253353"/>
              <a:gd name="connsiteY58" fmla="*/ 2136449 h 3724270"/>
              <a:gd name="connsiteX59" fmla="*/ 1202738 w 3253353"/>
              <a:gd name="connsiteY59" fmla="*/ 2092204 h 3724270"/>
              <a:gd name="connsiteX60" fmla="*/ 1202738 w 3253353"/>
              <a:gd name="connsiteY60" fmla="*/ 1752991 h 3724270"/>
              <a:gd name="connsiteX61" fmla="*/ 1246984 w 3253353"/>
              <a:gd name="connsiteY61" fmla="*/ 1399030 h 3724270"/>
              <a:gd name="connsiteX62" fmla="*/ 1364971 w 3253353"/>
              <a:gd name="connsiteY62" fmla="*/ 1199927 h 3724270"/>
              <a:gd name="connsiteX63" fmla="*/ 959390 w 3253353"/>
              <a:gd name="connsiteY63" fmla="*/ 1679249 h 3724270"/>
              <a:gd name="connsiteX64" fmla="*/ 339958 w 3253353"/>
              <a:gd name="connsiteY64" fmla="*/ 1856230 h 3724270"/>
              <a:gd name="connsiteX65" fmla="*/ 310461 w 3253353"/>
              <a:gd name="connsiteY65" fmla="*/ 1952095 h 3724270"/>
              <a:gd name="connsiteX66" fmla="*/ 111358 w 3253353"/>
              <a:gd name="connsiteY66" fmla="*/ 1974217 h 3724270"/>
              <a:gd name="connsiteX67" fmla="*/ 745 w 3253353"/>
              <a:gd name="connsiteY67" fmla="*/ 1893101 h 3724270"/>
              <a:gd name="connsiteX68" fmla="*/ 162977 w 3253353"/>
              <a:gd name="connsiteY68" fmla="*/ 1826733 h 3724270"/>
              <a:gd name="connsiteX69" fmla="*/ 111358 w 3253353"/>
              <a:gd name="connsiteY69" fmla="*/ 1716120 h 3724270"/>
              <a:gd name="connsiteX70" fmla="*/ 347332 w 3253353"/>
              <a:gd name="connsiteY70" fmla="*/ 1723495 h 3724270"/>
              <a:gd name="connsiteX71" fmla="*/ 878274 w 3253353"/>
              <a:gd name="connsiteY71" fmla="*/ 1576011 h 3724270"/>
              <a:gd name="connsiteX72" fmla="*/ 1092125 w 3253353"/>
              <a:gd name="connsiteY72" fmla="*/ 1288417 h 3724270"/>
              <a:gd name="connsiteX73" fmla="*/ 1298603 w 3253353"/>
              <a:gd name="connsiteY73" fmla="*/ 1104062 h 3724270"/>
              <a:gd name="connsiteX74" fmla="*/ 1519829 w 3253353"/>
              <a:gd name="connsiteY74" fmla="*/ 971327 h 3724270"/>
              <a:gd name="connsiteX75" fmla="*/ 1534577 w 3253353"/>
              <a:gd name="connsiteY75" fmla="*/ 838591 h 3724270"/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1954906 w 3253353"/>
              <a:gd name="connsiteY33" fmla="*/ 2180695 h 3724270"/>
              <a:gd name="connsiteX34" fmla="*/ 1977029 w 3253353"/>
              <a:gd name="connsiteY34" fmla="*/ 2438791 h 3724270"/>
              <a:gd name="connsiteX35" fmla="*/ 1977029 w 3253353"/>
              <a:gd name="connsiteY35" fmla="*/ 2534656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128996 w 3253353"/>
              <a:gd name="connsiteY53" fmla="*/ 3471178 h 3724270"/>
              <a:gd name="connsiteX54" fmla="*/ 1246984 w 3253353"/>
              <a:gd name="connsiteY54" fmla="*/ 3360566 h 3724270"/>
              <a:gd name="connsiteX55" fmla="*/ 1202738 w 3253353"/>
              <a:gd name="connsiteY55" fmla="*/ 2910740 h 3724270"/>
              <a:gd name="connsiteX56" fmla="*/ 1305977 w 3253353"/>
              <a:gd name="connsiteY56" fmla="*/ 2438791 h 3724270"/>
              <a:gd name="connsiteX57" fmla="*/ 1143745 w 3253353"/>
              <a:gd name="connsiteY57" fmla="*/ 2342927 h 3724270"/>
              <a:gd name="connsiteX58" fmla="*/ 1143745 w 3253353"/>
              <a:gd name="connsiteY58" fmla="*/ 2136449 h 3724270"/>
              <a:gd name="connsiteX59" fmla="*/ 1202738 w 3253353"/>
              <a:gd name="connsiteY59" fmla="*/ 2092204 h 3724270"/>
              <a:gd name="connsiteX60" fmla="*/ 1202738 w 3253353"/>
              <a:gd name="connsiteY60" fmla="*/ 1752991 h 3724270"/>
              <a:gd name="connsiteX61" fmla="*/ 1246984 w 3253353"/>
              <a:gd name="connsiteY61" fmla="*/ 1399030 h 3724270"/>
              <a:gd name="connsiteX62" fmla="*/ 1364971 w 3253353"/>
              <a:gd name="connsiteY62" fmla="*/ 1199927 h 3724270"/>
              <a:gd name="connsiteX63" fmla="*/ 959390 w 3253353"/>
              <a:gd name="connsiteY63" fmla="*/ 1679249 h 3724270"/>
              <a:gd name="connsiteX64" fmla="*/ 339958 w 3253353"/>
              <a:gd name="connsiteY64" fmla="*/ 1856230 h 3724270"/>
              <a:gd name="connsiteX65" fmla="*/ 310461 w 3253353"/>
              <a:gd name="connsiteY65" fmla="*/ 1952095 h 3724270"/>
              <a:gd name="connsiteX66" fmla="*/ 111358 w 3253353"/>
              <a:gd name="connsiteY66" fmla="*/ 1974217 h 3724270"/>
              <a:gd name="connsiteX67" fmla="*/ 745 w 3253353"/>
              <a:gd name="connsiteY67" fmla="*/ 1893101 h 3724270"/>
              <a:gd name="connsiteX68" fmla="*/ 162977 w 3253353"/>
              <a:gd name="connsiteY68" fmla="*/ 1826733 h 3724270"/>
              <a:gd name="connsiteX69" fmla="*/ 111358 w 3253353"/>
              <a:gd name="connsiteY69" fmla="*/ 1716120 h 3724270"/>
              <a:gd name="connsiteX70" fmla="*/ 347332 w 3253353"/>
              <a:gd name="connsiteY70" fmla="*/ 1723495 h 3724270"/>
              <a:gd name="connsiteX71" fmla="*/ 878274 w 3253353"/>
              <a:gd name="connsiteY71" fmla="*/ 1576011 h 3724270"/>
              <a:gd name="connsiteX72" fmla="*/ 1092125 w 3253353"/>
              <a:gd name="connsiteY72" fmla="*/ 1288417 h 3724270"/>
              <a:gd name="connsiteX73" fmla="*/ 1298603 w 3253353"/>
              <a:gd name="connsiteY73" fmla="*/ 1104062 h 3724270"/>
              <a:gd name="connsiteX74" fmla="*/ 1519829 w 3253353"/>
              <a:gd name="connsiteY74" fmla="*/ 971327 h 3724270"/>
              <a:gd name="connsiteX75" fmla="*/ 1534577 w 3253353"/>
              <a:gd name="connsiteY75" fmla="*/ 838591 h 3724270"/>
              <a:gd name="connsiteX76" fmla="*/ 1623067 w 3253353"/>
              <a:gd name="connsiteY76" fmla="*/ 927082 h 3724270"/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2049249 w 3253353"/>
              <a:gd name="connsiteY33" fmla="*/ 2071838 h 3724270"/>
              <a:gd name="connsiteX34" fmla="*/ 1977029 w 3253353"/>
              <a:gd name="connsiteY34" fmla="*/ 2438791 h 3724270"/>
              <a:gd name="connsiteX35" fmla="*/ 1977029 w 3253353"/>
              <a:gd name="connsiteY35" fmla="*/ 2534656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128996 w 3253353"/>
              <a:gd name="connsiteY53" fmla="*/ 3471178 h 3724270"/>
              <a:gd name="connsiteX54" fmla="*/ 1246984 w 3253353"/>
              <a:gd name="connsiteY54" fmla="*/ 3360566 h 3724270"/>
              <a:gd name="connsiteX55" fmla="*/ 1202738 w 3253353"/>
              <a:gd name="connsiteY55" fmla="*/ 2910740 h 3724270"/>
              <a:gd name="connsiteX56" fmla="*/ 1305977 w 3253353"/>
              <a:gd name="connsiteY56" fmla="*/ 2438791 h 3724270"/>
              <a:gd name="connsiteX57" fmla="*/ 1143745 w 3253353"/>
              <a:gd name="connsiteY57" fmla="*/ 2342927 h 3724270"/>
              <a:gd name="connsiteX58" fmla="*/ 1143745 w 3253353"/>
              <a:gd name="connsiteY58" fmla="*/ 2136449 h 3724270"/>
              <a:gd name="connsiteX59" fmla="*/ 1202738 w 3253353"/>
              <a:gd name="connsiteY59" fmla="*/ 2092204 h 3724270"/>
              <a:gd name="connsiteX60" fmla="*/ 1202738 w 3253353"/>
              <a:gd name="connsiteY60" fmla="*/ 1752991 h 3724270"/>
              <a:gd name="connsiteX61" fmla="*/ 1246984 w 3253353"/>
              <a:gd name="connsiteY61" fmla="*/ 1399030 h 3724270"/>
              <a:gd name="connsiteX62" fmla="*/ 1364971 w 3253353"/>
              <a:gd name="connsiteY62" fmla="*/ 1199927 h 3724270"/>
              <a:gd name="connsiteX63" fmla="*/ 959390 w 3253353"/>
              <a:gd name="connsiteY63" fmla="*/ 1679249 h 3724270"/>
              <a:gd name="connsiteX64" fmla="*/ 339958 w 3253353"/>
              <a:gd name="connsiteY64" fmla="*/ 1856230 h 3724270"/>
              <a:gd name="connsiteX65" fmla="*/ 310461 w 3253353"/>
              <a:gd name="connsiteY65" fmla="*/ 1952095 h 3724270"/>
              <a:gd name="connsiteX66" fmla="*/ 111358 w 3253353"/>
              <a:gd name="connsiteY66" fmla="*/ 1974217 h 3724270"/>
              <a:gd name="connsiteX67" fmla="*/ 745 w 3253353"/>
              <a:gd name="connsiteY67" fmla="*/ 1893101 h 3724270"/>
              <a:gd name="connsiteX68" fmla="*/ 162977 w 3253353"/>
              <a:gd name="connsiteY68" fmla="*/ 1826733 h 3724270"/>
              <a:gd name="connsiteX69" fmla="*/ 111358 w 3253353"/>
              <a:gd name="connsiteY69" fmla="*/ 1716120 h 3724270"/>
              <a:gd name="connsiteX70" fmla="*/ 347332 w 3253353"/>
              <a:gd name="connsiteY70" fmla="*/ 1723495 h 3724270"/>
              <a:gd name="connsiteX71" fmla="*/ 878274 w 3253353"/>
              <a:gd name="connsiteY71" fmla="*/ 1576011 h 3724270"/>
              <a:gd name="connsiteX72" fmla="*/ 1092125 w 3253353"/>
              <a:gd name="connsiteY72" fmla="*/ 1288417 h 3724270"/>
              <a:gd name="connsiteX73" fmla="*/ 1298603 w 3253353"/>
              <a:gd name="connsiteY73" fmla="*/ 1104062 h 3724270"/>
              <a:gd name="connsiteX74" fmla="*/ 1519829 w 3253353"/>
              <a:gd name="connsiteY74" fmla="*/ 971327 h 3724270"/>
              <a:gd name="connsiteX75" fmla="*/ 1534577 w 3253353"/>
              <a:gd name="connsiteY75" fmla="*/ 838591 h 3724270"/>
              <a:gd name="connsiteX76" fmla="*/ 1623067 w 3253353"/>
              <a:gd name="connsiteY76" fmla="*/ 927082 h 3724270"/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2049249 w 3253353"/>
              <a:gd name="connsiteY33" fmla="*/ 2071838 h 3724270"/>
              <a:gd name="connsiteX34" fmla="*/ 1977029 w 3253353"/>
              <a:gd name="connsiteY34" fmla="*/ 2438791 h 3724270"/>
              <a:gd name="connsiteX35" fmla="*/ 1977029 w 3253353"/>
              <a:gd name="connsiteY35" fmla="*/ 2534656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128996 w 3253353"/>
              <a:gd name="connsiteY53" fmla="*/ 3471178 h 3724270"/>
              <a:gd name="connsiteX54" fmla="*/ 1246984 w 3253353"/>
              <a:gd name="connsiteY54" fmla="*/ 3360566 h 3724270"/>
              <a:gd name="connsiteX55" fmla="*/ 1202738 w 3253353"/>
              <a:gd name="connsiteY55" fmla="*/ 2910740 h 3724270"/>
              <a:gd name="connsiteX56" fmla="*/ 1305977 w 3253353"/>
              <a:gd name="connsiteY56" fmla="*/ 2438791 h 3724270"/>
              <a:gd name="connsiteX57" fmla="*/ 1143745 w 3253353"/>
              <a:gd name="connsiteY57" fmla="*/ 2342927 h 3724270"/>
              <a:gd name="connsiteX58" fmla="*/ 1143745 w 3253353"/>
              <a:gd name="connsiteY58" fmla="*/ 2136449 h 3724270"/>
              <a:gd name="connsiteX59" fmla="*/ 1202738 w 3253353"/>
              <a:gd name="connsiteY59" fmla="*/ 1752991 h 3724270"/>
              <a:gd name="connsiteX60" fmla="*/ 1246984 w 3253353"/>
              <a:gd name="connsiteY60" fmla="*/ 1399030 h 3724270"/>
              <a:gd name="connsiteX61" fmla="*/ 1364971 w 3253353"/>
              <a:gd name="connsiteY61" fmla="*/ 1199927 h 3724270"/>
              <a:gd name="connsiteX62" fmla="*/ 959390 w 3253353"/>
              <a:gd name="connsiteY62" fmla="*/ 1679249 h 3724270"/>
              <a:gd name="connsiteX63" fmla="*/ 339958 w 3253353"/>
              <a:gd name="connsiteY63" fmla="*/ 1856230 h 3724270"/>
              <a:gd name="connsiteX64" fmla="*/ 310461 w 3253353"/>
              <a:gd name="connsiteY64" fmla="*/ 1952095 h 3724270"/>
              <a:gd name="connsiteX65" fmla="*/ 111358 w 3253353"/>
              <a:gd name="connsiteY65" fmla="*/ 1974217 h 3724270"/>
              <a:gd name="connsiteX66" fmla="*/ 745 w 3253353"/>
              <a:gd name="connsiteY66" fmla="*/ 1893101 h 3724270"/>
              <a:gd name="connsiteX67" fmla="*/ 162977 w 3253353"/>
              <a:gd name="connsiteY67" fmla="*/ 1826733 h 3724270"/>
              <a:gd name="connsiteX68" fmla="*/ 111358 w 3253353"/>
              <a:gd name="connsiteY68" fmla="*/ 1716120 h 3724270"/>
              <a:gd name="connsiteX69" fmla="*/ 347332 w 3253353"/>
              <a:gd name="connsiteY69" fmla="*/ 1723495 h 3724270"/>
              <a:gd name="connsiteX70" fmla="*/ 878274 w 3253353"/>
              <a:gd name="connsiteY70" fmla="*/ 1576011 h 3724270"/>
              <a:gd name="connsiteX71" fmla="*/ 1092125 w 3253353"/>
              <a:gd name="connsiteY71" fmla="*/ 1288417 h 3724270"/>
              <a:gd name="connsiteX72" fmla="*/ 1298603 w 3253353"/>
              <a:gd name="connsiteY72" fmla="*/ 1104062 h 3724270"/>
              <a:gd name="connsiteX73" fmla="*/ 1519829 w 3253353"/>
              <a:gd name="connsiteY73" fmla="*/ 971327 h 3724270"/>
              <a:gd name="connsiteX74" fmla="*/ 1534577 w 3253353"/>
              <a:gd name="connsiteY74" fmla="*/ 838591 h 3724270"/>
              <a:gd name="connsiteX75" fmla="*/ 1623067 w 3253353"/>
              <a:gd name="connsiteY75" fmla="*/ 927082 h 3724270"/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2049249 w 3253353"/>
              <a:gd name="connsiteY33" fmla="*/ 2071838 h 3724270"/>
              <a:gd name="connsiteX34" fmla="*/ 1977029 w 3253353"/>
              <a:gd name="connsiteY34" fmla="*/ 2438791 h 3724270"/>
              <a:gd name="connsiteX35" fmla="*/ 1977029 w 3253353"/>
              <a:gd name="connsiteY35" fmla="*/ 2534656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128996 w 3253353"/>
              <a:gd name="connsiteY53" fmla="*/ 3471178 h 3724270"/>
              <a:gd name="connsiteX54" fmla="*/ 1246984 w 3253353"/>
              <a:gd name="connsiteY54" fmla="*/ 3360566 h 3724270"/>
              <a:gd name="connsiteX55" fmla="*/ 1202738 w 3253353"/>
              <a:gd name="connsiteY55" fmla="*/ 2910740 h 3724270"/>
              <a:gd name="connsiteX56" fmla="*/ 1305977 w 3253353"/>
              <a:gd name="connsiteY56" fmla="*/ 2438791 h 3724270"/>
              <a:gd name="connsiteX57" fmla="*/ 1143745 w 3253353"/>
              <a:gd name="connsiteY57" fmla="*/ 2342927 h 3724270"/>
              <a:gd name="connsiteX58" fmla="*/ 1238088 w 3253353"/>
              <a:gd name="connsiteY58" fmla="*/ 2136449 h 3724270"/>
              <a:gd name="connsiteX59" fmla="*/ 1202738 w 3253353"/>
              <a:gd name="connsiteY59" fmla="*/ 1752991 h 3724270"/>
              <a:gd name="connsiteX60" fmla="*/ 1246984 w 3253353"/>
              <a:gd name="connsiteY60" fmla="*/ 1399030 h 3724270"/>
              <a:gd name="connsiteX61" fmla="*/ 1364971 w 3253353"/>
              <a:gd name="connsiteY61" fmla="*/ 1199927 h 3724270"/>
              <a:gd name="connsiteX62" fmla="*/ 959390 w 3253353"/>
              <a:gd name="connsiteY62" fmla="*/ 1679249 h 3724270"/>
              <a:gd name="connsiteX63" fmla="*/ 339958 w 3253353"/>
              <a:gd name="connsiteY63" fmla="*/ 1856230 h 3724270"/>
              <a:gd name="connsiteX64" fmla="*/ 310461 w 3253353"/>
              <a:gd name="connsiteY64" fmla="*/ 1952095 h 3724270"/>
              <a:gd name="connsiteX65" fmla="*/ 111358 w 3253353"/>
              <a:gd name="connsiteY65" fmla="*/ 1974217 h 3724270"/>
              <a:gd name="connsiteX66" fmla="*/ 745 w 3253353"/>
              <a:gd name="connsiteY66" fmla="*/ 1893101 h 3724270"/>
              <a:gd name="connsiteX67" fmla="*/ 162977 w 3253353"/>
              <a:gd name="connsiteY67" fmla="*/ 1826733 h 3724270"/>
              <a:gd name="connsiteX68" fmla="*/ 111358 w 3253353"/>
              <a:gd name="connsiteY68" fmla="*/ 1716120 h 3724270"/>
              <a:gd name="connsiteX69" fmla="*/ 347332 w 3253353"/>
              <a:gd name="connsiteY69" fmla="*/ 1723495 h 3724270"/>
              <a:gd name="connsiteX70" fmla="*/ 878274 w 3253353"/>
              <a:gd name="connsiteY70" fmla="*/ 1576011 h 3724270"/>
              <a:gd name="connsiteX71" fmla="*/ 1092125 w 3253353"/>
              <a:gd name="connsiteY71" fmla="*/ 1288417 h 3724270"/>
              <a:gd name="connsiteX72" fmla="*/ 1298603 w 3253353"/>
              <a:gd name="connsiteY72" fmla="*/ 1104062 h 3724270"/>
              <a:gd name="connsiteX73" fmla="*/ 1519829 w 3253353"/>
              <a:gd name="connsiteY73" fmla="*/ 971327 h 3724270"/>
              <a:gd name="connsiteX74" fmla="*/ 1534577 w 3253353"/>
              <a:gd name="connsiteY74" fmla="*/ 838591 h 3724270"/>
              <a:gd name="connsiteX75" fmla="*/ 1623067 w 3253353"/>
              <a:gd name="connsiteY75" fmla="*/ 927082 h 3724270"/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2049249 w 3253353"/>
              <a:gd name="connsiteY33" fmla="*/ 2071838 h 3724270"/>
              <a:gd name="connsiteX34" fmla="*/ 1977029 w 3253353"/>
              <a:gd name="connsiteY34" fmla="*/ 2438791 h 3724270"/>
              <a:gd name="connsiteX35" fmla="*/ 1977029 w 3253353"/>
              <a:gd name="connsiteY35" fmla="*/ 2534656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128996 w 3253353"/>
              <a:gd name="connsiteY53" fmla="*/ 3471178 h 3724270"/>
              <a:gd name="connsiteX54" fmla="*/ 1246984 w 3253353"/>
              <a:gd name="connsiteY54" fmla="*/ 3360566 h 3724270"/>
              <a:gd name="connsiteX55" fmla="*/ 1202738 w 3253353"/>
              <a:gd name="connsiteY55" fmla="*/ 2910740 h 3724270"/>
              <a:gd name="connsiteX56" fmla="*/ 1305977 w 3253353"/>
              <a:gd name="connsiteY56" fmla="*/ 2438791 h 3724270"/>
              <a:gd name="connsiteX57" fmla="*/ 1288888 w 3253353"/>
              <a:gd name="connsiteY57" fmla="*/ 2284870 h 3724270"/>
              <a:gd name="connsiteX58" fmla="*/ 1238088 w 3253353"/>
              <a:gd name="connsiteY58" fmla="*/ 2136449 h 3724270"/>
              <a:gd name="connsiteX59" fmla="*/ 1202738 w 3253353"/>
              <a:gd name="connsiteY59" fmla="*/ 1752991 h 3724270"/>
              <a:gd name="connsiteX60" fmla="*/ 1246984 w 3253353"/>
              <a:gd name="connsiteY60" fmla="*/ 1399030 h 3724270"/>
              <a:gd name="connsiteX61" fmla="*/ 1364971 w 3253353"/>
              <a:gd name="connsiteY61" fmla="*/ 1199927 h 3724270"/>
              <a:gd name="connsiteX62" fmla="*/ 959390 w 3253353"/>
              <a:gd name="connsiteY62" fmla="*/ 1679249 h 3724270"/>
              <a:gd name="connsiteX63" fmla="*/ 339958 w 3253353"/>
              <a:gd name="connsiteY63" fmla="*/ 1856230 h 3724270"/>
              <a:gd name="connsiteX64" fmla="*/ 310461 w 3253353"/>
              <a:gd name="connsiteY64" fmla="*/ 1952095 h 3724270"/>
              <a:gd name="connsiteX65" fmla="*/ 111358 w 3253353"/>
              <a:gd name="connsiteY65" fmla="*/ 1974217 h 3724270"/>
              <a:gd name="connsiteX66" fmla="*/ 745 w 3253353"/>
              <a:gd name="connsiteY66" fmla="*/ 1893101 h 3724270"/>
              <a:gd name="connsiteX67" fmla="*/ 162977 w 3253353"/>
              <a:gd name="connsiteY67" fmla="*/ 1826733 h 3724270"/>
              <a:gd name="connsiteX68" fmla="*/ 111358 w 3253353"/>
              <a:gd name="connsiteY68" fmla="*/ 1716120 h 3724270"/>
              <a:gd name="connsiteX69" fmla="*/ 347332 w 3253353"/>
              <a:gd name="connsiteY69" fmla="*/ 1723495 h 3724270"/>
              <a:gd name="connsiteX70" fmla="*/ 878274 w 3253353"/>
              <a:gd name="connsiteY70" fmla="*/ 1576011 h 3724270"/>
              <a:gd name="connsiteX71" fmla="*/ 1092125 w 3253353"/>
              <a:gd name="connsiteY71" fmla="*/ 1288417 h 3724270"/>
              <a:gd name="connsiteX72" fmla="*/ 1298603 w 3253353"/>
              <a:gd name="connsiteY72" fmla="*/ 1104062 h 3724270"/>
              <a:gd name="connsiteX73" fmla="*/ 1519829 w 3253353"/>
              <a:gd name="connsiteY73" fmla="*/ 971327 h 3724270"/>
              <a:gd name="connsiteX74" fmla="*/ 1534577 w 3253353"/>
              <a:gd name="connsiteY74" fmla="*/ 838591 h 3724270"/>
              <a:gd name="connsiteX75" fmla="*/ 1623067 w 3253353"/>
              <a:gd name="connsiteY75" fmla="*/ 927082 h 3724270"/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2049249 w 3253353"/>
              <a:gd name="connsiteY33" fmla="*/ 2071838 h 3724270"/>
              <a:gd name="connsiteX34" fmla="*/ 1977029 w 3253353"/>
              <a:gd name="connsiteY34" fmla="*/ 2438791 h 3724270"/>
              <a:gd name="connsiteX35" fmla="*/ 1977029 w 3253353"/>
              <a:gd name="connsiteY35" fmla="*/ 2534656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128996 w 3253353"/>
              <a:gd name="connsiteY53" fmla="*/ 3471178 h 3724270"/>
              <a:gd name="connsiteX54" fmla="*/ 1246984 w 3253353"/>
              <a:gd name="connsiteY54" fmla="*/ 3360566 h 3724270"/>
              <a:gd name="connsiteX55" fmla="*/ 1202738 w 3253353"/>
              <a:gd name="connsiteY55" fmla="*/ 2910740 h 3724270"/>
              <a:gd name="connsiteX56" fmla="*/ 1305977 w 3253353"/>
              <a:gd name="connsiteY56" fmla="*/ 2438791 h 3724270"/>
              <a:gd name="connsiteX57" fmla="*/ 1223573 w 3253353"/>
              <a:gd name="connsiteY57" fmla="*/ 2350184 h 3724270"/>
              <a:gd name="connsiteX58" fmla="*/ 1238088 w 3253353"/>
              <a:gd name="connsiteY58" fmla="*/ 2136449 h 3724270"/>
              <a:gd name="connsiteX59" fmla="*/ 1202738 w 3253353"/>
              <a:gd name="connsiteY59" fmla="*/ 1752991 h 3724270"/>
              <a:gd name="connsiteX60" fmla="*/ 1246984 w 3253353"/>
              <a:gd name="connsiteY60" fmla="*/ 1399030 h 3724270"/>
              <a:gd name="connsiteX61" fmla="*/ 1364971 w 3253353"/>
              <a:gd name="connsiteY61" fmla="*/ 1199927 h 3724270"/>
              <a:gd name="connsiteX62" fmla="*/ 959390 w 3253353"/>
              <a:gd name="connsiteY62" fmla="*/ 1679249 h 3724270"/>
              <a:gd name="connsiteX63" fmla="*/ 339958 w 3253353"/>
              <a:gd name="connsiteY63" fmla="*/ 1856230 h 3724270"/>
              <a:gd name="connsiteX64" fmla="*/ 310461 w 3253353"/>
              <a:gd name="connsiteY64" fmla="*/ 1952095 h 3724270"/>
              <a:gd name="connsiteX65" fmla="*/ 111358 w 3253353"/>
              <a:gd name="connsiteY65" fmla="*/ 1974217 h 3724270"/>
              <a:gd name="connsiteX66" fmla="*/ 745 w 3253353"/>
              <a:gd name="connsiteY66" fmla="*/ 1893101 h 3724270"/>
              <a:gd name="connsiteX67" fmla="*/ 162977 w 3253353"/>
              <a:gd name="connsiteY67" fmla="*/ 1826733 h 3724270"/>
              <a:gd name="connsiteX68" fmla="*/ 111358 w 3253353"/>
              <a:gd name="connsiteY68" fmla="*/ 1716120 h 3724270"/>
              <a:gd name="connsiteX69" fmla="*/ 347332 w 3253353"/>
              <a:gd name="connsiteY69" fmla="*/ 1723495 h 3724270"/>
              <a:gd name="connsiteX70" fmla="*/ 878274 w 3253353"/>
              <a:gd name="connsiteY70" fmla="*/ 1576011 h 3724270"/>
              <a:gd name="connsiteX71" fmla="*/ 1092125 w 3253353"/>
              <a:gd name="connsiteY71" fmla="*/ 1288417 h 3724270"/>
              <a:gd name="connsiteX72" fmla="*/ 1298603 w 3253353"/>
              <a:gd name="connsiteY72" fmla="*/ 1104062 h 3724270"/>
              <a:gd name="connsiteX73" fmla="*/ 1519829 w 3253353"/>
              <a:gd name="connsiteY73" fmla="*/ 971327 h 3724270"/>
              <a:gd name="connsiteX74" fmla="*/ 1534577 w 3253353"/>
              <a:gd name="connsiteY74" fmla="*/ 838591 h 3724270"/>
              <a:gd name="connsiteX75" fmla="*/ 1623067 w 3253353"/>
              <a:gd name="connsiteY75" fmla="*/ 927082 h 3724270"/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2049249 w 3253353"/>
              <a:gd name="connsiteY33" fmla="*/ 2071838 h 3724270"/>
              <a:gd name="connsiteX34" fmla="*/ 1977029 w 3253353"/>
              <a:gd name="connsiteY34" fmla="*/ 2438791 h 3724270"/>
              <a:gd name="connsiteX35" fmla="*/ 1977029 w 3253353"/>
              <a:gd name="connsiteY35" fmla="*/ 2534656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128996 w 3253353"/>
              <a:gd name="connsiteY53" fmla="*/ 3471178 h 3724270"/>
              <a:gd name="connsiteX54" fmla="*/ 1246984 w 3253353"/>
              <a:gd name="connsiteY54" fmla="*/ 3360566 h 3724270"/>
              <a:gd name="connsiteX55" fmla="*/ 1202738 w 3253353"/>
              <a:gd name="connsiteY55" fmla="*/ 2910740 h 3724270"/>
              <a:gd name="connsiteX56" fmla="*/ 1233405 w 3253353"/>
              <a:gd name="connsiteY56" fmla="*/ 2446048 h 3724270"/>
              <a:gd name="connsiteX57" fmla="*/ 1223573 w 3253353"/>
              <a:gd name="connsiteY57" fmla="*/ 2350184 h 3724270"/>
              <a:gd name="connsiteX58" fmla="*/ 1238088 w 3253353"/>
              <a:gd name="connsiteY58" fmla="*/ 2136449 h 3724270"/>
              <a:gd name="connsiteX59" fmla="*/ 1202738 w 3253353"/>
              <a:gd name="connsiteY59" fmla="*/ 1752991 h 3724270"/>
              <a:gd name="connsiteX60" fmla="*/ 1246984 w 3253353"/>
              <a:gd name="connsiteY60" fmla="*/ 1399030 h 3724270"/>
              <a:gd name="connsiteX61" fmla="*/ 1364971 w 3253353"/>
              <a:gd name="connsiteY61" fmla="*/ 1199927 h 3724270"/>
              <a:gd name="connsiteX62" fmla="*/ 959390 w 3253353"/>
              <a:gd name="connsiteY62" fmla="*/ 1679249 h 3724270"/>
              <a:gd name="connsiteX63" fmla="*/ 339958 w 3253353"/>
              <a:gd name="connsiteY63" fmla="*/ 1856230 h 3724270"/>
              <a:gd name="connsiteX64" fmla="*/ 310461 w 3253353"/>
              <a:gd name="connsiteY64" fmla="*/ 1952095 h 3724270"/>
              <a:gd name="connsiteX65" fmla="*/ 111358 w 3253353"/>
              <a:gd name="connsiteY65" fmla="*/ 1974217 h 3724270"/>
              <a:gd name="connsiteX66" fmla="*/ 745 w 3253353"/>
              <a:gd name="connsiteY66" fmla="*/ 1893101 h 3724270"/>
              <a:gd name="connsiteX67" fmla="*/ 162977 w 3253353"/>
              <a:gd name="connsiteY67" fmla="*/ 1826733 h 3724270"/>
              <a:gd name="connsiteX68" fmla="*/ 111358 w 3253353"/>
              <a:gd name="connsiteY68" fmla="*/ 1716120 h 3724270"/>
              <a:gd name="connsiteX69" fmla="*/ 347332 w 3253353"/>
              <a:gd name="connsiteY69" fmla="*/ 1723495 h 3724270"/>
              <a:gd name="connsiteX70" fmla="*/ 878274 w 3253353"/>
              <a:gd name="connsiteY70" fmla="*/ 1576011 h 3724270"/>
              <a:gd name="connsiteX71" fmla="*/ 1092125 w 3253353"/>
              <a:gd name="connsiteY71" fmla="*/ 1288417 h 3724270"/>
              <a:gd name="connsiteX72" fmla="*/ 1298603 w 3253353"/>
              <a:gd name="connsiteY72" fmla="*/ 1104062 h 3724270"/>
              <a:gd name="connsiteX73" fmla="*/ 1519829 w 3253353"/>
              <a:gd name="connsiteY73" fmla="*/ 971327 h 3724270"/>
              <a:gd name="connsiteX74" fmla="*/ 1534577 w 3253353"/>
              <a:gd name="connsiteY74" fmla="*/ 838591 h 3724270"/>
              <a:gd name="connsiteX75" fmla="*/ 1623067 w 3253353"/>
              <a:gd name="connsiteY75" fmla="*/ 927082 h 3724270"/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2049249 w 3253353"/>
              <a:gd name="connsiteY33" fmla="*/ 2071838 h 3724270"/>
              <a:gd name="connsiteX34" fmla="*/ 1977029 w 3253353"/>
              <a:gd name="connsiteY34" fmla="*/ 2438791 h 3724270"/>
              <a:gd name="connsiteX35" fmla="*/ 2035086 w 3253353"/>
              <a:gd name="connsiteY35" fmla="*/ 2476599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128996 w 3253353"/>
              <a:gd name="connsiteY53" fmla="*/ 3471178 h 3724270"/>
              <a:gd name="connsiteX54" fmla="*/ 1246984 w 3253353"/>
              <a:gd name="connsiteY54" fmla="*/ 3360566 h 3724270"/>
              <a:gd name="connsiteX55" fmla="*/ 1202738 w 3253353"/>
              <a:gd name="connsiteY55" fmla="*/ 2910740 h 3724270"/>
              <a:gd name="connsiteX56" fmla="*/ 1233405 w 3253353"/>
              <a:gd name="connsiteY56" fmla="*/ 2446048 h 3724270"/>
              <a:gd name="connsiteX57" fmla="*/ 1223573 w 3253353"/>
              <a:gd name="connsiteY57" fmla="*/ 2350184 h 3724270"/>
              <a:gd name="connsiteX58" fmla="*/ 1238088 w 3253353"/>
              <a:gd name="connsiteY58" fmla="*/ 2136449 h 3724270"/>
              <a:gd name="connsiteX59" fmla="*/ 1202738 w 3253353"/>
              <a:gd name="connsiteY59" fmla="*/ 1752991 h 3724270"/>
              <a:gd name="connsiteX60" fmla="*/ 1246984 w 3253353"/>
              <a:gd name="connsiteY60" fmla="*/ 1399030 h 3724270"/>
              <a:gd name="connsiteX61" fmla="*/ 1364971 w 3253353"/>
              <a:gd name="connsiteY61" fmla="*/ 1199927 h 3724270"/>
              <a:gd name="connsiteX62" fmla="*/ 959390 w 3253353"/>
              <a:gd name="connsiteY62" fmla="*/ 1679249 h 3724270"/>
              <a:gd name="connsiteX63" fmla="*/ 339958 w 3253353"/>
              <a:gd name="connsiteY63" fmla="*/ 1856230 h 3724270"/>
              <a:gd name="connsiteX64" fmla="*/ 310461 w 3253353"/>
              <a:gd name="connsiteY64" fmla="*/ 1952095 h 3724270"/>
              <a:gd name="connsiteX65" fmla="*/ 111358 w 3253353"/>
              <a:gd name="connsiteY65" fmla="*/ 1974217 h 3724270"/>
              <a:gd name="connsiteX66" fmla="*/ 745 w 3253353"/>
              <a:gd name="connsiteY66" fmla="*/ 1893101 h 3724270"/>
              <a:gd name="connsiteX67" fmla="*/ 162977 w 3253353"/>
              <a:gd name="connsiteY67" fmla="*/ 1826733 h 3724270"/>
              <a:gd name="connsiteX68" fmla="*/ 111358 w 3253353"/>
              <a:gd name="connsiteY68" fmla="*/ 1716120 h 3724270"/>
              <a:gd name="connsiteX69" fmla="*/ 347332 w 3253353"/>
              <a:gd name="connsiteY69" fmla="*/ 1723495 h 3724270"/>
              <a:gd name="connsiteX70" fmla="*/ 878274 w 3253353"/>
              <a:gd name="connsiteY70" fmla="*/ 1576011 h 3724270"/>
              <a:gd name="connsiteX71" fmla="*/ 1092125 w 3253353"/>
              <a:gd name="connsiteY71" fmla="*/ 1288417 h 3724270"/>
              <a:gd name="connsiteX72" fmla="*/ 1298603 w 3253353"/>
              <a:gd name="connsiteY72" fmla="*/ 1104062 h 3724270"/>
              <a:gd name="connsiteX73" fmla="*/ 1519829 w 3253353"/>
              <a:gd name="connsiteY73" fmla="*/ 971327 h 3724270"/>
              <a:gd name="connsiteX74" fmla="*/ 1534577 w 3253353"/>
              <a:gd name="connsiteY74" fmla="*/ 838591 h 3724270"/>
              <a:gd name="connsiteX75" fmla="*/ 1623067 w 3253353"/>
              <a:gd name="connsiteY75" fmla="*/ 927082 h 3724270"/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2049249 w 3253353"/>
              <a:gd name="connsiteY33" fmla="*/ 2071838 h 3724270"/>
              <a:gd name="connsiteX34" fmla="*/ 1977029 w 3253353"/>
              <a:gd name="connsiteY34" fmla="*/ 2438791 h 3724270"/>
              <a:gd name="connsiteX35" fmla="*/ 2042343 w 3253353"/>
              <a:gd name="connsiteY35" fmla="*/ 2404027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128996 w 3253353"/>
              <a:gd name="connsiteY53" fmla="*/ 3471178 h 3724270"/>
              <a:gd name="connsiteX54" fmla="*/ 1246984 w 3253353"/>
              <a:gd name="connsiteY54" fmla="*/ 3360566 h 3724270"/>
              <a:gd name="connsiteX55" fmla="*/ 1202738 w 3253353"/>
              <a:gd name="connsiteY55" fmla="*/ 2910740 h 3724270"/>
              <a:gd name="connsiteX56" fmla="*/ 1233405 w 3253353"/>
              <a:gd name="connsiteY56" fmla="*/ 2446048 h 3724270"/>
              <a:gd name="connsiteX57" fmla="*/ 1223573 w 3253353"/>
              <a:gd name="connsiteY57" fmla="*/ 2350184 h 3724270"/>
              <a:gd name="connsiteX58" fmla="*/ 1238088 w 3253353"/>
              <a:gd name="connsiteY58" fmla="*/ 2136449 h 3724270"/>
              <a:gd name="connsiteX59" fmla="*/ 1202738 w 3253353"/>
              <a:gd name="connsiteY59" fmla="*/ 1752991 h 3724270"/>
              <a:gd name="connsiteX60" fmla="*/ 1246984 w 3253353"/>
              <a:gd name="connsiteY60" fmla="*/ 1399030 h 3724270"/>
              <a:gd name="connsiteX61" fmla="*/ 1364971 w 3253353"/>
              <a:gd name="connsiteY61" fmla="*/ 1199927 h 3724270"/>
              <a:gd name="connsiteX62" fmla="*/ 959390 w 3253353"/>
              <a:gd name="connsiteY62" fmla="*/ 1679249 h 3724270"/>
              <a:gd name="connsiteX63" fmla="*/ 339958 w 3253353"/>
              <a:gd name="connsiteY63" fmla="*/ 1856230 h 3724270"/>
              <a:gd name="connsiteX64" fmla="*/ 310461 w 3253353"/>
              <a:gd name="connsiteY64" fmla="*/ 1952095 h 3724270"/>
              <a:gd name="connsiteX65" fmla="*/ 111358 w 3253353"/>
              <a:gd name="connsiteY65" fmla="*/ 1974217 h 3724270"/>
              <a:gd name="connsiteX66" fmla="*/ 745 w 3253353"/>
              <a:gd name="connsiteY66" fmla="*/ 1893101 h 3724270"/>
              <a:gd name="connsiteX67" fmla="*/ 162977 w 3253353"/>
              <a:gd name="connsiteY67" fmla="*/ 1826733 h 3724270"/>
              <a:gd name="connsiteX68" fmla="*/ 111358 w 3253353"/>
              <a:gd name="connsiteY68" fmla="*/ 1716120 h 3724270"/>
              <a:gd name="connsiteX69" fmla="*/ 347332 w 3253353"/>
              <a:gd name="connsiteY69" fmla="*/ 1723495 h 3724270"/>
              <a:gd name="connsiteX70" fmla="*/ 878274 w 3253353"/>
              <a:gd name="connsiteY70" fmla="*/ 1576011 h 3724270"/>
              <a:gd name="connsiteX71" fmla="*/ 1092125 w 3253353"/>
              <a:gd name="connsiteY71" fmla="*/ 1288417 h 3724270"/>
              <a:gd name="connsiteX72" fmla="*/ 1298603 w 3253353"/>
              <a:gd name="connsiteY72" fmla="*/ 1104062 h 3724270"/>
              <a:gd name="connsiteX73" fmla="*/ 1519829 w 3253353"/>
              <a:gd name="connsiteY73" fmla="*/ 971327 h 3724270"/>
              <a:gd name="connsiteX74" fmla="*/ 1534577 w 3253353"/>
              <a:gd name="connsiteY74" fmla="*/ 838591 h 3724270"/>
              <a:gd name="connsiteX75" fmla="*/ 1623067 w 3253353"/>
              <a:gd name="connsiteY75" fmla="*/ 927082 h 3724270"/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2049249 w 3253353"/>
              <a:gd name="connsiteY33" fmla="*/ 2071838 h 3724270"/>
              <a:gd name="connsiteX34" fmla="*/ 1977029 w 3253353"/>
              <a:gd name="connsiteY34" fmla="*/ 2438791 h 3724270"/>
              <a:gd name="connsiteX35" fmla="*/ 2042343 w 3253353"/>
              <a:gd name="connsiteY35" fmla="*/ 2404027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128996 w 3253353"/>
              <a:gd name="connsiteY53" fmla="*/ 3471178 h 3724270"/>
              <a:gd name="connsiteX54" fmla="*/ 1232469 w 3253353"/>
              <a:gd name="connsiteY54" fmla="*/ 3360566 h 3724270"/>
              <a:gd name="connsiteX55" fmla="*/ 1202738 w 3253353"/>
              <a:gd name="connsiteY55" fmla="*/ 2910740 h 3724270"/>
              <a:gd name="connsiteX56" fmla="*/ 1233405 w 3253353"/>
              <a:gd name="connsiteY56" fmla="*/ 2446048 h 3724270"/>
              <a:gd name="connsiteX57" fmla="*/ 1223573 w 3253353"/>
              <a:gd name="connsiteY57" fmla="*/ 2350184 h 3724270"/>
              <a:gd name="connsiteX58" fmla="*/ 1238088 w 3253353"/>
              <a:gd name="connsiteY58" fmla="*/ 2136449 h 3724270"/>
              <a:gd name="connsiteX59" fmla="*/ 1202738 w 3253353"/>
              <a:gd name="connsiteY59" fmla="*/ 1752991 h 3724270"/>
              <a:gd name="connsiteX60" fmla="*/ 1246984 w 3253353"/>
              <a:gd name="connsiteY60" fmla="*/ 1399030 h 3724270"/>
              <a:gd name="connsiteX61" fmla="*/ 1364971 w 3253353"/>
              <a:gd name="connsiteY61" fmla="*/ 1199927 h 3724270"/>
              <a:gd name="connsiteX62" fmla="*/ 959390 w 3253353"/>
              <a:gd name="connsiteY62" fmla="*/ 1679249 h 3724270"/>
              <a:gd name="connsiteX63" fmla="*/ 339958 w 3253353"/>
              <a:gd name="connsiteY63" fmla="*/ 1856230 h 3724270"/>
              <a:gd name="connsiteX64" fmla="*/ 310461 w 3253353"/>
              <a:gd name="connsiteY64" fmla="*/ 1952095 h 3724270"/>
              <a:gd name="connsiteX65" fmla="*/ 111358 w 3253353"/>
              <a:gd name="connsiteY65" fmla="*/ 1974217 h 3724270"/>
              <a:gd name="connsiteX66" fmla="*/ 745 w 3253353"/>
              <a:gd name="connsiteY66" fmla="*/ 1893101 h 3724270"/>
              <a:gd name="connsiteX67" fmla="*/ 162977 w 3253353"/>
              <a:gd name="connsiteY67" fmla="*/ 1826733 h 3724270"/>
              <a:gd name="connsiteX68" fmla="*/ 111358 w 3253353"/>
              <a:gd name="connsiteY68" fmla="*/ 1716120 h 3724270"/>
              <a:gd name="connsiteX69" fmla="*/ 347332 w 3253353"/>
              <a:gd name="connsiteY69" fmla="*/ 1723495 h 3724270"/>
              <a:gd name="connsiteX70" fmla="*/ 878274 w 3253353"/>
              <a:gd name="connsiteY70" fmla="*/ 1576011 h 3724270"/>
              <a:gd name="connsiteX71" fmla="*/ 1092125 w 3253353"/>
              <a:gd name="connsiteY71" fmla="*/ 1288417 h 3724270"/>
              <a:gd name="connsiteX72" fmla="*/ 1298603 w 3253353"/>
              <a:gd name="connsiteY72" fmla="*/ 1104062 h 3724270"/>
              <a:gd name="connsiteX73" fmla="*/ 1519829 w 3253353"/>
              <a:gd name="connsiteY73" fmla="*/ 971327 h 3724270"/>
              <a:gd name="connsiteX74" fmla="*/ 1534577 w 3253353"/>
              <a:gd name="connsiteY74" fmla="*/ 838591 h 3724270"/>
              <a:gd name="connsiteX75" fmla="*/ 1623067 w 3253353"/>
              <a:gd name="connsiteY75" fmla="*/ 927082 h 3724270"/>
              <a:gd name="connsiteX0" fmla="*/ 1623067 w 3253353"/>
              <a:gd name="connsiteY0" fmla="*/ 927082 h 3724270"/>
              <a:gd name="connsiteX1" fmla="*/ 1623067 w 3253353"/>
              <a:gd name="connsiteY1" fmla="*/ 868088 h 3724270"/>
              <a:gd name="connsiteX2" fmla="*/ 1431338 w 3253353"/>
              <a:gd name="connsiteY2" fmla="*/ 750101 h 3724270"/>
              <a:gd name="connsiteX3" fmla="*/ 1305977 w 3253353"/>
              <a:gd name="connsiteY3" fmla="*/ 550998 h 3724270"/>
              <a:gd name="connsiteX4" fmla="*/ 1298603 w 3253353"/>
              <a:gd name="connsiteY4" fmla="*/ 292901 h 3724270"/>
              <a:gd name="connsiteX5" fmla="*/ 1409216 w 3253353"/>
              <a:gd name="connsiteY5" fmla="*/ 108546 h 3724270"/>
              <a:gd name="connsiteX6" fmla="*/ 1652564 w 3253353"/>
              <a:gd name="connsiteY6" fmla="*/ 20056 h 3724270"/>
              <a:gd name="connsiteX7" fmla="*/ 1873790 w 3253353"/>
              <a:gd name="connsiteY7" fmla="*/ 12682 h 3724270"/>
              <a:gd name="connsiteX8" fmla="*/ 1991777 w 3253353"/>
              <a:gd name="connsiteY8" fmla="*/ 167540 h 3724270"/>
              <a:gd name="connsiteX9" fmla="*/ 2028648 w 3253353"/>
              <a:gd name="connsiteY9" fmla="*/ 366643 h 3724270"/>
              <a:gd name="connsiteX10" fmla="*/ 2021274 w 3253353"/>
              <a:gd name="connsiteY10" fmla="*/ 573120 h 3724270"/>
              <a:gd name="connsiteX11" fmla="*/ 1962280 w 3253353"/>
              <a:gd name="connsiteY11" fmla="*/ 668985 h 3724270"/>
              <a:gd name="connsiteX12" fmla="*/ 1844293 w 3253353"/>
              <a:gd name="connsiteY12" fmla="*/ 750101 h 3724270"/>
              <a:gd name="connsiteX13" fmla="*/ 1777925 w 3253353"/>
              <a:gd name="connsiteY13" fmla="*/ 772224 h 3724270"/>
              <a:gd name="connsiteX14" fmla="*/ 1770551 w 3253353"/>
              <a:gd name="connsiteY14" fmla="*/ 897585 h 3724270"/>
              <a:gd name="connsiteX15" fmla="*/ 1836919 w 3253353"/>
              <a:gd name="connsiteY15" fmla="*/ 963953 h 3724270"/>
              <a:gd name="connsiteX16" fmla="*/ 2072893 w 3253353"/>
              <a:gd name="connsiteY16" fmla="*/ 1052443 h 3724270"/>
              <a:gd name="connsiteX17" fmla="*/ 2220377 w 3253353"/>
              <a:gd name="connsiteY17" fmla="*/ 1163056 h 3724270"/>
              <a:gd name="connsiteX18" fmla="*/ 2353113 w 3253353"/>
              <a:gd name="connsiteY18" fmla="*/ 1354785 h 3724270"/>
              <a:gd name="connsiteX19" fmla="*/ 2389984 w 3253353"/>
              <a:gd name="connsiteY19" fmla="*/ 1421153 h 3724270"/>
              <a:gd name="connsiteX20" fmla="*/ 2596461 w 3253353"/>
              <a:gd name="connsiteY20" fmla="*/ 1369533 h 3724270"/>
              <a:gd name="connsiteX21" fmla="*/ 2802938 w 3253353"/>
              <a:gd name="connsiteY21" fmla="*/ 1325288 h 3724270"/>
              <a:gd name="connsiteX22" fmla="*/ 2869306 w 3253353"/>
              <a:gd name="connsiteY22" fmla="*/ 1310540 h 3724270"/>
              <a:gd name="connsiteX23" fmla="*/ 2869306 w 3253353"/>
              <a:gd name="connsiteY23" fmla="*/ 1229424 h 3724270"/>
              <a:gd name="connsiteX24" fmla="*/ 3031538 w 3253353"/>
              <a:gd name="connsiteY24" fmla="*/ 1155682 h 3724270"/>
              <a:gd name="connsiteX25" fmla="*/ 3031538 w 3253353"/>
              <a:gd name="connsiteY25" fmla="*/ 1251546 h 3724270"/>
              <a:gd name="connsiteX26" fmla="*/ 3252764 w 3253353"/>
              <a:gd name="connsiteY26" fmla="*/ 1222049 h 3724270"/>
              <a:gd name="connsiteX27" fmla="*/ 3090532 w 3253353"/>
              <a:gd name="connsiteY27" fmla="*/ 1450649 h 3724270"/>
              <a:gd name="connsiteX28" fmla="*/ 2913551 w 3253353"/>
              <a:gd name="connsiteY28" fmla="*/ 1443275 h 3724270"/>
              <a:gd name="connsiteX29" fmla="*/ 2515345 w 3253353"/>
              <a:gd name="connsiteY29" fmla="*/ 1472772 h 3724270"/>
              <a:gd name="connsiteX30" fmla="*/ 2353113 w 3253353"/>
              <a:gd name="connsiteY30" fmla="*/ 1487520 h 3724270"/>
              <a:gd name="connsiteX31" fmla="*/ 2124513 w 3253353"/>
              <a:gd name="connsiteY31" fmla="*/ 1325288 h 3724270"/>
              <a:gd name="connsiteX32" fmla="*/ 2065519 w 3253353"/>
              <a:gd name="connsiteY32" fmla="*/ 1834107 h 3724270"/>
              <a:gd name="connsiteX33" fmla="*/ 2049249 w 3253353"/>
              <a:gd name="connsiteY33" fmla="*/ 2071838 h 3724270"/>
              <a:gd name="connsiteX34" fmla="*/ 1977029 w 3253353"/>
              <a:gd name="connsiteY34" fmla="*/ 2438791 h 3724270"/>
              <a:gd name="connsiteX35" fmla="*/ 2042343 w 3253353"/>
              <a:gd name="connsiteY35" fmla="*/ 2404027 h 3724270"/>
              <a:gd name="connsiteX36" fmla="*/ 2154009 w 3253353"/>
              <a:gd name="connsiteY36" fmla="*/ 2785378 h 3724270"/>
              <a:gd name="connsiteX37" fmla="*/ 2154009 w 3253353"/>
              <a:gd name="connsiteY37" fmla="*/ 3308946 h 3724270"/>
              <a:gd name="connsiteX38" fmla="*/ 2257248 w 3253353"/>
              <a:gd name="connsiteY38" fmla="*/ 3367940 h 3724270"/>
              <a:gd name="connsiteX39" fmla="*/ 2264622 w 3253353"/>
              <a:gd name="connsiteY39" fmla="*/ 3640785 h 3724270"/>
              <a:gd name="connsiteX40" fmla="*/ 2242500 w 3253353"/>
              <a:gd name="connsiteY40" fmla="*/ 3714527 h 3724270"/>
              <a:gd name="connsiteX41" fmla="*/ 2058145 w 3253353"/>
              <a:gd name="connsiteY41" fmla="*/ 3456430 h 3724270"/>
              <a:gd name="connsiteX42" fmla="*/ 2036022 w 3253353"/>
              <a:gd name="connsiteY42" fmla="*/ 3390062 h 3724270"/>
              <a:gd name="connsiteX43" fmla="*/ 2065519 w 3253353"/>
              <a:gd name="connsiteY43" fmla="*/ 3338443 h 3724270"/>
              <a:gd name="connsiteX44" fmla="*/ 2058145 w 3253353"/>
              <a:gd name="connsiteY44" fmla="*/ 2947611 h 3724270"/>
              <a:gd name="connsiteX45" fmla="*/ 1844293 w 3253353"/>
              <a:gd name="connsiteY45" fmla="*/ 2527282 h 3724270"/>
              <a:gd name="connsiteX46" fmla="*/ 1541951 w 3253353"/>
              <a:gd name="connsiteY46" fmla="*/ 2519907 h 3724270"/>
              <a:gd name="connsiteX47" fmla="*/ 1431338 w 3253353"/>
              <a:gd name="connsiteY47" fmla="*/ 2519907 h 3724270"/>
              <a:gd name="connsiteX48" fmla="*/ 1342848 w 3253353"/>
              <a:gd name="connsiteY48" fmla="*/ 2888617 h 3724270"/>
              <a:gd name="connsiteX49" fmla="*/ 1335474 w 3253353"/>
              <a:gd name="connsiteY49" fmla="*/ 3338443 h 3724270"/>
              <a:gd name="connsiteX50" fmla="*/ 1401842 w 3253353"/>
              <a:gd name="connsiteY50" fmla="*/ 3419559 h 3724270"/>
              <a:gd name="connsiteX51" fmla="*/ 1254358 w 3253353"/>
              <a:gd name="connsiteY51" fmla="*/ 3677656 h 3724270"/>
              <a:gd name="connsiteX52" fmla="*/ 1173242 w 3253353"/>
              <a:gd name="connsiteY52" fmla="*/ 3670282 h 3724270"/>
              <a:gd name="connsiteX53" fmla="*/ 1099967 w 3253353"/>
              <a:gd name="connsiteY53" fmla="*/ 3471178 h 3724270"/>
              <a:gd name="connsiteX54" fmla="*/ 1232469 w 3253353"/>
              <a:gd name="connsiteY54" fmla="*/ 3360566 h 3724270"/>
              <a:gd name="connsiteX55" fmla="*/ 1202738 w 3253353"/>
              <a:gd name="connsiteY55" fmla="*/ 2910740 h 3724270"/>
              <a:gd name="connsiteX56" fmla="*/ 1233405 w 3253353"/>
              <a:gd name="connsiteY56" fmla="*/ 2446048 h 3724270"/>
              <a:gd name="connsiteX57" fmla="*/ 1223573 w 3253353"/>
              <a:gd name="connsiteY57" fmla="*/ 2350184 h 3724270"/>
              <a:gd name="connsiteX58" fmla="*/ 1238088 w 3253353"/>
              <a:gd name="connsiteY58" fmla="*/ 2136449 h 3724270"/>
              <a:gd name="connsiteX59" fmla="*/ 1202738 w 3253353"/>
              <a:gd name="connsiteY59" fmla="*/ 1752991 h 3724270"/>
              <a:gd name="connsiteX60" fmla="*/ 1246984 w 3253353"/>
              <a:gd name="connsiteY60" fmla="*/ 1399030 h 3724270"/>
              <a:gd name="connsiteX61" fmla="*/ 1364971 w 3253353"/>
              <a:gd name="connsiteY61" fmla="*/ 1199927 h 3724270"/>
              <a:gd name="connsiteX62" fmla="*/ 959390 w 3253353"/>
              <a:gd name="connsiteY62" fmla="*/ 1679249 h 3724270"/>
              <a:gd name="connsiteX63" fmla="*/ 339958 w 3253353"/>
              <a:gd name="connsiteY63" fmla="*/ 1856230 h 3724270"/>
              <a:gd name="connsiteX64" fmla="*/ 310461 w 3253353"/>
              <a:gd name="connsiteY64" fmla="*/ 1952095 h 3724270"/>
              <a:gd name="connsiteX65" fmla="*/ 111358 w 3253353"/>
              <a:gd name="connsiteY65" fmla="*/ 1974217 h 3724270"/>
              <a:gd name="connsiteX66" fmla="*/ 745 w 3253353"/>
              <a:gd name="connsiteY66" fmla="*/ 1893101 h 3724270"/>
              <a:gd name="connsiteX67" fmla="*/ 162977 w 3253353"/>
              <a:gd name="connsiteY67" fmla="*/ 1826733 h 3724270"/>
              <a:gd name="connsiteX68" fmla="*/ 111358 w 3253353"/>
              <a:gd name="connsiteY68" fmla="*/ 1716120 h 3724270"/>
              <a:gd name="connsiteX69" fmla="*/ 347332 w 3253353"/>
              <a:gd name="connsiteY69" fmla="*/ 1723495 h 3724270"/>
              <a:gd name="connsiteX70" fmla="*/ 878274 w 3253353"/>
              <a:gd name="connsiteY70" fmla="*/ 1576011 h 3724270"/>
              <a:gd name="connsiteX71" fmla="*/ 1092125 w 3253353"/>
              <a:gd name="connsiteY71" fmla="*/ 1288417 h 3724270"/>
              <a:gd name="connsiteX72" fmla="*/ 1298603 w 3253353"/>
              <a:gd name="connsiteY72" fmla="*/ 1104062 h 3724270"/>
              <a:gd name="connsiteX73" fmla="*/ 1519829 w 3253353"/>
              <a:gd name="connsiteY73" fmla="*/ 971327 h 3724270"/>
              <a:gd name="connsiteX74" fmla="*/ 1534577 w 3253353"/>
              <a:gd name="connsiteY74" fmla="*/ 838591 h 3724270"/>
              <a:gd name="connsiteX75" fmla="*/ 1623067 w 3253353"/>
              <a:gd name="connsiteY75" fmla="*/ 927082 h 372427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353113 w 3253353"/>
              <a:gd name="connsiteY18" fmla="*/ 1354785 h 3725160"/>
              <a:gd name="connsiteX19" fmla="*/ 2389984 w 3253353"/>
              <a:gd name="connsiteY19" fmla="*/ 1421153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515345 w 3253353"/>
              <a:gd name="connsiteY29" fmla="*/ 1472772 h 3725160"/>
              <a:gd name="connsiteX30" fmla="*/ 2353113 w 3253353"/>
              <a:gd name="connsiteY30" fmla="*/ 1487520 h 3725160"/>
              <a:gd name="connsiteX31" fmla="*/ 2124513 w 3253353"/>
              <a:gd name="connsiteY31" fmla="*/ 1325288 h 3725160"/>
              <a:gd name="connsiteX32" fmla="*/ 2065519 w 3253353"/>
              <a:gd name="connsiteY32" fmla="*/ 1834107 h 3725160"/>
              <a:gd name="connsiteX33" fmla="*/ 2049249 w 3253353"/>
              <a:gd name="connsiteY33" fmla="*/ 2071838 h 3725160"/>
              <a:gd name="connsiteX34" fmla="*/ 1977029 w 3253353"/>
              <a:gd name="connsiteY34" fmla="*/ 2438791 h 3725160"/>
              <a:gd name="connsiteX35" fmla="*/ 2042343 w 3253353"/>
              <a:gd name="connsiteY35" fmla="*/ 2404027 h 3725160"/>
              <a:gd name="connsiteX36" fmla="*/ 2154009 w 3253353"/>
              <a:gd name="connsiteY36" fmla="*/ 2785378 h 3725160"/>
              <a:gd name="connsiteX37" fmla="*/ 2154009 w 3253353"/>
              <a:gd name="connsiteY37" fmla="*/ 3308946 h 3725160"/>
              <a:gd name="connsiteX38" fmla="*/ 2257248 w 3253353"/>
              <a:gd name="connsiteY38" fmla="*/ 3367940 h 3725160"/>
              <a:gd name="connsiteX39" fmla="*/ 2264622 w 3253353"/>
              <a:gd name="connsiteY39" fmla="*/ 3640785 h 3725160"/>
              <a:gd name="connsiteX40" fmla="*/ 2242500 w 3253353"/>
              <a:gd name="connsiteY40" fmla="*/ 3714527 h 3725160"/>
              <a:gd name="connsiteX41" fmla="*/ 2058145 w 3253353"/>
              <a:gd name="connsiteY41" fmla="*/ 3456430 h 3725160"/>
              <a:gd name="connsiteX42" fmla="*/ 2036022 w 3253353"/>
              <a:gd name="connsiteY42" fmla="*/ 3390062 h 3725160"/>
              <a:gd name="connsiteX43" fmla="*/ 2065519 w 3253353"/>
              <a:gd name="connsiteY43" fmla="*/ 3338443 h 3725160"/>
              <a:gd name="connsiteX44" fmla="*/ 2058145 w 3253353"/>
              <a:gd name="connsiteY44" fmla="*/ 2947611 h 3725160"/>
              <a:gd name="connsiteX45" fmla="*/ 1844293 w 3253353"/>
              <a:gd name="connsiteY45" fmla="*/ 2527282 h 3725160"/>
              <a:gd name="connsiteX46" fmla="*/ 1541951 w 3253353"/>
              <a:gd name="connsiteY46" fmla="*/ 2519907 h 3725160"/>
              <a:gd name="connsiteX47" fmla="*/ 1431338 w 3253353"/>
              <a:gd name="connsiteY47" fmla="*/ 2519907 h 3725160"/>
              <a:gd name="connsiteX48" fmla="*/ 1342848 w 3253353"/>
              <a:gd name="connsiteY48" fmla="*/ 2888617 h 3725160"/>
              <a:gd name="connsiteX49" fmla="*/ 1335474 w 3253353"/>
              <a:gd name="connsiteY49" fmla="*/ 3338443 h 3725160"/>
              <a:gd name="connsiteX50" fmla="*/ 1401842 w 3253353"/>
              <a:gd name="connsiteY50" fmla="*/ 3419559 h 3725160"/>
              <a:gd name="connsiteX51" fmla="*/ 1254358 w 3253353"/>
              <a:gd name="connsiteY51" fmla="*/ 3677656 h 3725160"/>
              <a:gd name="connsiteX52" fmla="*/ 1107928 w 3253353"/>
              <a:gd name="connsiteY52" fmla="*/ 3706567 h 3725160"/>
              <a:gd name="connsiteX53" fmla="*/ 1099967 w 3253353"/>
              <a:gd name="connsiteY53" fmla="*/ 3471178 h 3725160"/>
              <a:gd name="connsiteX54" fmla="*/ 1232469 w 3253353"/>
              <a:gd name="connsiteY54" fmla="*/ 3360566 h 3725160"/>
              <a:gd name="connsiteX55" fmla="*/ 1202738 w 3253353"/>
              <a:gd name="connsiteY55" fmla="*/ 2910740 h 3725160"/>
              <a:gd name="connsiteX56" fmla="*/ 1233405 w 3253353"/>
              <a:gd name="connsiteY56" fmla="*/ 2446048 h 3725160"/>
              <a:gd name="connsiteX57" fmla="*/ 1223573 w 3253353"/>
              <a:gd name="connsiteY57" fmla="*/ 2350184 h 3725160"/>
              <a:gd name="connsiteX58" fmla="*/ 1238088 w 3253353"/>
              <a:gd name="connsiteY58" fmla="*/ 2136449 h 3725160"/>
              <a:gd name="connsiteX59" fmla="*/ 1202738 w 3253353"/>
              <a:gd name="connsiteY59" fmla="*/ 1752991 h 3725160"/>
              <a:gd name="connsiteX60" fmla="*/ 1246984 w 3253353"/>
              <a:gd name="connsiteY60" fmla="*/ 1399030 h 3725160"/>
              <a:gd name="connsiteX61" fmla="*/ 1364971 w 3253353"/>
              <a:gd name="connsiteY61" fmla="*/ 1199927 h 3725160"/>
              <a:gd name="connsiteX62" fmla="*/ 959390 w 3253353"/>
              <a:gd name="connsiteY62" fmla="*/ 1679249 h 3725160"/>
              <a:gd name="connsiteX63" fmla="*/ 339958 w 3253353"/>
              <a:gd name="connsiteY63" fmla="*/ 1856230 h 3725160"/>
              <a:gd name="connsiteX64" fmla="*/ 310461 w 3253353"/>
              <a:gd name="connsiteY64" fmla="*/ 1952095 h 3725160"/>
              <a:gd name="connsiteX65" fmla="*/ 111358 w 3253353"/>
              <a:gd name="connsiteY65" fmla="*/ 1974217 h 3725160"/>
              <a:gd name="connsiteX66" fmla="*/ 745 w 3253353"/>
              <a:gd name="connsiteY66" fmla="*/ 1893101 h 3725160"/>
              <a:gd name="connsiteX67" fmla="*/ 162977 w 3253353"/>
              <a:gd name="connsiteY67" fmla="*/ 1826733 h 3725160"/>
              <a:gd name="connsiteX68" fmla="*/ 111358 w 3253353"/>
              <a:gd name="connsiteY68" fmla="*/ 1716120 h 3725160"/>
              <a:gd name="connsiteX69" fmla="*/ 347332 w 3253353"/>
              <a:gd name="connsiteY69" fmla="*/ 1723495 h 3725160"/>
              <a:gd name="connsiteX70" fmla="*/ 878274 w 3253353"/>
              <a:gd name="connsiteY70" fmla="*/ 1576011 h 3725160"/>
              <a:gd name="connsiteX71" fmla="*/ 1092125 w 3253353"/>
              <a:gd name="connsiteY71" fmla="*/ 1288417 h 3725160"/>
              <a:gd name="connsiteX72" fmla="*/ 1298603 w 3253353"/>
              <a:gd name="connsiteY72" fmla="*/ 1104062 h 3725160"/>
              <a:gd name="connsiteX73" fmla="*/ 1519829 w 3253353"/>
              <a:gd name="connsiteY73" fmla="*/ 971327 h 3725160"/>
              <a:gd name="connsiteX74" fmla="*/ 1534577 w 3253353"/>
              <a:gd name="connsiteY74" fmla="*/ 838591 h 3725160"/>
              <a:gd name="connsiteX75" fmla="*/ 1623067 w 3253353"/>
              <a:gd name="connsiteY75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353113 w 3253353"/>
              <a:gd name="connsiteY18" fmla="*/ 1354785 h 3725160"/>
              <a:gd name="connsiteX19" fmla="*/ 2389984 w 3253353"/>
              <a:gd name="connsiteY19" fmla="*/ 1421153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515345 w 3253353"/>
              <a:gd name="connsiteY29" fmla="*/ 1472772 h 3725160"/>
              <a:gd name="connsiteX30" fmla="*/ 2353113 w 3253353"/>
              <a:gd name="connsiteY30" fmla="*/ 1487520 h 3725160"/>
              <a:gd name="connsiteX31" fmla="*/ 2124513 w 3253353"/>
              <a:gd name="connsiteY31" fmla="*/ 1325288 h 3725160"/>
              <a:gd name="connsiteX32" fmla="*/ 2065519 w 3253353"/>
              <a:gd name="connsiteY32" fmla="*/ 1834107 h 3725160"/>
              <a:gd name="connsiteX33" fmla="*/ 2049249 w 3253353"/>
              <a:gd name="connsiteY33" fmla="*/ 2071838 h 3725160"/>
              <a:gd name="connsiteX34" fmla="*/ 1977029 w 3253353"/>
              <a:gd name="connsiteY34" fmla="*/ 2438791 h 3725160"/>
              <a:gd name="connsiteX35" fmla="*/ 2042343 w 3253353"/>
              <a:gd name="connsiteY35" fmla="*/ 2404027 h 3725160"/>
              <a:gd name="connsiteX36" fmla="*/ 2154009 w 3253353"/>
              <a:gd name="connsiteY36" fmla="*/ 2785378 h 3725160"/>
              <a:gd name="connsiteX37" fmla="*/ 2154009 w 3253353"/>
              <a:gd name="connsiteY37" fmla="*/ 3308946 h 3725160"/>
              <a:gd name="connsiteX38" fmla="*/ 2257248 w 3253353"/>
              <a:gd name="connsiteY38" fmla="*/ 3367940 h 3725160"/>
              <a:gd name="connsiteX39" fmla="*/ 2264622 w 3253353"/>
              <a:gd name="connsiteY39" fmla="*/ 3640785 h 3725160"/>
              <a:gd name="connsiteX40" fmla="*/ 2329586 w 3253353"/>
              <a:gd name="connsiteY40" fmla="*/ 3714527 h 3725160"/>
              <a:gd name="connsiteX41" fmla="*/ 2058145 w 3253353"/>
              <a:gd name="connsiteY41" fmla="*/ 3456430 h 3725160"/>
              <a:gd name="connsiteX42" fmla="*/ 2036022 w 3253353"/>
              <a:gd name="connsiteY42" fmla="*/ 3390062 h 3725160"/>
              <a:gd name="connsiteX43" fmla="*/ 2065519 w 3253353"/>
              <a:gd name="connsiteY43" fmla="*/ 3338443 h 3725160"/>
              <a:gd name="connsiteX44" fmla="*/ 2058145 w 3253353"/>
              <a:gd name="connsiteY44" fmla="*/ 2947611 h 3725160"/>
              <a:gd name="connsiteX45" fmla="*/ 1844293 w 3253353"/>
              <a:gd name="connsiteY45" fmla="*/ 2527282 h 3725160"/>
              <a:gd name="connsiteX46" fmla="*/ 1541951 w 3253353"/>
              <a:gd name="connsiteY46" fmla="*/ 2519907 h 3725160"/>
              <a:gd name="connsiteX47" fmla="*/ 1431338 w 3253353"/>
              <a:gd name="connsiteY47" fmla="*/ 2519907 h 3725160"/>
              <a:gd name="connsiteX48" fmla="*/ 1342848 w 3253353"/>
              <a:gd name="connsiteY48" fmla="*/ 2888617 h 3725160"/>
              <a:gd name="connsiteX49" fmla="*/ 1335474 w 3253353"/>
              <a:gd name="connsiteY49" fmla="*/ 3338443 h 3725160"/>
              <a:gd name="connsiteX50" fmla="*/ 1401842 w 3253353"/>
              <a:gd name="connsiteY50" fmla="*/ 3419559 h 3725160"/>
              <a:gd name="connsiteX51" fmla="*/ 1254358 w 3253353"/>
              <a:gd name="connsiteY51" fmla="*/ 3677656 h 3725160"/>
              <a:gd name="connsiteX52" fmla="*/ 1107928 w 3253353"/>
              <a:gd name="connsiteY52" fmla="*/ 3706567 h 3725160"/>
              <a:gd name="connsiteX53" fmla="*/ 1099967 w 3253353"/>
              <a:gd name="connsiteY53" fmla="*/ 3471178 h 3725160"/>
              <a:gd name="connsiteX54" fmla="*/ 1232469 w 3253353"/>
              <a:gd name="connsiteY54" fmla="*/ 3360566 h 3725160"/>
              <a:gd name="connsiteX55" fmla="*/ 1202738 w 3253353"/>
              <a:gd name="connsiteY55" fmla="*/ 2910740 h 3725160"/>
              <a:gd name="connsiteX56" fmla="*/ 1233405 w 3253353"/>
              <a:gd name="connsiteY56" fmla="*/ 2446048 h 3725160"/>
              <a:gd name="connsiteX57" fmla="*/ 1223573 w 3253353"/>
              <a:gd name="connsiteY57" fmla="*/ 2350184 h 3725160"/>
              <a:gd name="connsiteX58" fmla="*/ 1238088 w 3253353"/>
              <a:gd name="connsiteY58" fmla="*/ 2136449 h 3725160"/>
              <a:gd name="connsiteX59" fmla="*/ 1202738 w 3253353"/>
              <a:gd name="connsiteY59" fmla="*/ 1752991 h 3725160"/>
              <a:gd name="connsiteX60" fmla="*/ 1246984 w 3253353"/>
              <a:gd name="connsiteY60" fmla="*/ 1399030 h 3725160"/>
              <a:gd name="connsiteX61" fmla="*/ 1364971 w 3253353"/>
              <a:gd name="connsiteY61" fmla="*/ 1199927 h 3725160"/>
              <a:gd name="connsiteX62" fmla="*/ 959390 w 3253353"/>
              <a:gd name="connsiteY62" fmla="*/ 1679249 h 3725160"/>
              <a:gd name="connsiteX63" fmla="*/ 339958 w 3253353"/>
              <a:gd name="connsiteY63" fmla="*/ 1856230 h 3725160"/>
              <a:gd name="connsiteX64" fmla="*/ 310461 w 3253353"/>
              <a:gd name="connsiteY64" fmla="*/ 1952095 h 3725160"/>
              <a:gd name="connsiteX65" fmla="*/ 111358 w 3253353"/>
              <a:gd name="connsiteY65" fmla="*/ 1974217 h 3725160"/>
              <a:gd name="connsiteX66" fmla="*/ 745 w 3253353"/>
              <a:gd name="connsiteY66" fmla="*/ 1893101 h 3725160"/>
              <a:gd name="connsiteX67" fmla="*/ 162977 w 3253353"/>
              <a:gd name="connsiteY67" fmla="*/ 1826733 h 3725160"/>
              <a:gd name="connsiteX68" fmla="*/ 111358 w 3253353"/>
              <a:gd name="connsiteY68" fmla="*/ 1716120 h 3725160"/>
              <a:gd name="connsiteX69" fmla="*/ 347332 w 3253353"/>
              <a:gd name="connsiteY69" fmla="*/ 1723495 h 3725160"/>
              <a:gd name="connsiteX70" fmla="*/ 878274 w 3253353"/>
              <a:gd name="connsiteY70" fmla="*/ 1576011 h 3725160"/>
              <a:gd name="connsiteX71" fmla="*/ 1092125 w 3253353"/>
              <a:gd name="connsiteY71" fmla="*/ 1288417 h 3725160"/>
              <a:gd name="connsiteX72" fmla="*/ 1298603 w 3253353"/>
              <a:gd name="connsiteY72" fmla="*/ 1104062 h 3725160"/>
              <a:gd name="connsiteX73" fmla="*/ 1519829 w 3253353"/>
              <a:gd name="connsiteY73" fmla="*/ 971327 h 3725160"/>
              <a:gd name="connsiteX74" fmla="*/ 1534577 w 3253353"/>
              <a:gd name="connsiteY74" fmla="*/ 838591 h 3725160"/>
              <a:gd name="connsiteX75" fmla="*/ 1623067 w 3253353"/>
              <a:gd name="connsiteY75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353113 w 3253353"/>
              <a:gd name="connsiteY18" fmla="*/ 1354785 h 3725160"/>
              <a:gd name="connsiteX19" fmla="*/ 2389984 w 3253353"/>
              <a:gd name="connsiteY19" fmla="*/ 1421153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515345 w 3253353"/>
              <a:gd name="connsiteY29" fmla="*/ 1472772 h 3725160"/>
              <a:gd name="connsiteX30" fmla="*/ 2353113 w 3253353"/>
              <a:gd name="connsiteY30" fmla="*/ 1487520 h 3725160"/>
              <a:gd name="connsiteX31" fmla="*/ 2124513 w 3253353"/>
              <a:gd name="connsiteY31" fmla="*/ 1325288 h 3725160"/>
              <a:gd name="connsiteX32" fmla="*/ 2065519 w 3253353"/>
              <a:gd name="connsiteY32" fmla="*/ 1834107 h 3725160"/>
              <a:gd name="connsiteX33" fmla="*/ 2049249 w 3253353"/>
              <a:gd name="connsiteY33" fmla="*/ 2071838 h 3725160"/>
              <a:gd name="connsiteX34" fmla="*/ 1977029 w 3253353"/>
              <a:gd name="connsiteY34" fmla="*/ 2438791 h 3725160"/>
              <a:gd name="connsiteX35" fmla="*/ 2042343 w 3253353"/>
              <a:gd name="connsiteY35" fmla="*/ 2404027 h 3725160"/>
              <a:gd name="connsiteX36" fmla="*/ 2154009 w 3253353"/>
              <a:gd name="connsiteY36" fmla="*/ 2785378 h 3725160"/>
              <a:gd name="connsiteX37" fmla="*/ 2154009 w 3253353"/>
              <a:gd name="connsiteY37" fmla="*/ 3308946 h 3725160"/>
              <a:gd name="connsiteX38" fmla="*/ 2257248 w 3253353"/>
              <a:gd name="connsiteY38" fmla="*/ 3367940 h 3725160"/>
              <a:gd name="connsiteX39" fmla="*/ 2402507 w 3253353"/>
              <a:gd name="connsiteY39" fmla="*/ 3611756 h 3725160"/>
              <a:gd name="connsiteX40" fmla="*/ 2329586 w 3253353"/>
              <a:gd name="connsiteY40" fmla="*/ 3714527 h 3725160"/>
              <a:gd name="connsiteX41" fmla="*/ 2058145 w 3253353"/>
              <a:gd name="connsiteY41" fmla="*/ 3456430 h 3725160"/>
              <a:gd name="connsiteX42" fmla="*/ 2036022 w 3253353"/>
              <a:gd name="connsiteY42" fmla="*/ 3390062 h 3725160"/>
              <a:gd name="connsiteX43" fmla="*/ 2065519 w 3253353"/>
              <a:gd name="connsiteY43" fmla="*/ 3338443 h 3725160"/>
              <a:gd name="connsiteX44" fmla="*/ 2058145 w 3253353"/>
              <a:gd name="connsiteY44" fmla="*/ 2947611 h 3725160"/>
              <a:gd name="connsiteX45" fmla="*/ 1844293 w 3253353"/>
              <a:gd name="connsiteY45" fmla="*/ 2527282 h 3725160"/>
              <a:gd name="connsiteX46" fmla="*/ 1541951 w 3253353"/>
              <a:gd name="connsiteY46" fmla="*/ 2519907 h 3725160"/>
              <a:gd name="connsiteX47" fmla="*/ 1431338 w 3253353"/>
              <a:gd name="connsiteY47" fmla="*/ 2519907 h 3725160"/>
              <a:gd name="connsiteX48" fmla="*/ 1342848 w 3253353"/>
              <a:gd name="connsiteY48" fmla="*/ 2888617 h 3725160"/>
              <a:gd name="connsiteX49" fmla="*/ 1335474 w 3253353"/>
              <a:gd name="connsiteY49" fmla="*/ 3338443 h 3725160"/>
              <a:gd name="connsiteX50" fmla="*/ 1401842 w 3253353"/>
              <a:gd name="connsiteY50" fmla="*/ 3419559 h 3725160"/>
              <a:gd name="connsiteX51" fmla="*/ 1254358 w 3253353"/>
              <a:gd name="connsiteY51" fmla="*/ 3677656 h 3725160"/>
              <a:gd name="connsiteX52" fmla="*/ 1107928 w 3253353"/>
              <a:gd name="connsiteY52" fmla="*/ 3706567 h 3725160"/>
              <a:gd name="connsiteX53" fmla="*/ 1099967 w 3253353"/>
              <a:gd name="connsiteY53" fmla="*/ 3471178 h 3725160"/>
              <a:gd name="connsiteX54" fmla="*/ 1232469 w 3253353"/>
              <a:gd name="connsiteY54" fmla="*/ 3360566 h 3725160"/>
              <a:gd name="connsiteX55" fmla="*/ 1202738 w 3253353"/>
              <a:gd name="connsiteY55" fmla="*/ 2910740 h 3725160"/>
              <a:gd name="connsiteX56" fmla="*/ 1233405 w 3253353"/>
              <a:gd name="connsiteY56" fmla="*/ 2446048 h 3725160"/>
              <a:gd name="connsiteX57" fmla="*/ 1223573 w 3253353"/>
              <a:gd name="connsiteY57" fmla="*/ 2350184 h 3725160"/>
              <a:gd name="connsiteX58" fmla="*/ 1238088 w 3253353"/>
              <a:gd name="connsiteY58" fmla="*/ 2136449 h 3725160"/>
              <a:gd name="connsiteX59" fmla="*/ 1202738 w 3253353"/>
              <a:gd name="connsiteY59" fmla="*/ 1752991 h 3725160"/>
              <a:gd name="connsiteX60" fmla="*/ 1246984 w 3253353"/>
              <a:gd name="connsiteY60" fmla="*/ 1399030 h 3725160"/>
              <a:gd name="connsiteX61" fmla="*/ 1364971 w 3253353"/>
              <a:gd name="connsiteY61" fmla="*/ 1199927 h 3725160"/>
              <a:gd name="connsiteX62" fmla="*/ 959390 w 3253353"/>
              <a:gd name="connsiteY62" fmla="*/ 1679249 h 3725160"/>
              <a:gd name="connsiteX63" fmla="*/ 339958 w 3253353"/>
              <a:gd name="connsiteY63" fmla="*/ 1856230 h 3725160"/>
              <a:gd name="connsiteX64" fmla="*/ 310461 w 3253353"/>
              <a:gd name="connsiteY64" fmla="*/ 1952095 h 3725160"/>
              <a:gd name="connsiteX65" fmla="*/ 111358 w 3253353"/>
              <a:gd name="connsiteY65" fmla="*/ 1974217 h 3725160"/>
              <a:gd name="connsiteX66" fmla="*/ 745 w 3253353"/>
              <a:gd name="connsiteY66" fmla="*/ 1893101 h 3725160"/>
              <a:gd name="connsiteX67" fmla="*/ 162977 w 3253353"/>
              <a:gd name="connsiteY67" fmla="*/ 1826733 h 3725160"/>
              <a:gd name="connsiteX68" fmla="*/ 111358 w 3253353"/>
              <a:gd name="connsiteY68" fmla="*/ 1716120 h 3725160"/>
              <a:gd name="connsiteX69" fmla="*/ 347332 w 3253353"/>
              <a:gd name="connsiteY69" fmla="*/ 1723495 h 3725160"/>
              <a:gd name="connsiteX70" fmla="*/ 878274 w 3253353"/>
              <a:gd name="connsiteY70" fmla="*/ 1576011 h 3725160"/>
              <a:gd name="connsiteX71" fmla="*/ 1092125 w 3253353"/>
              <a:gd name="connsiteY71" fmla="*/ 1288417 h 3725160"/>
              <a:gd name="connsiteX72" fmla="*/ 1298603 w 3253353"/>
              <a:gd name="connsiteY72" fmla="*/ 1104062 h 3725160"/>
              <a:gd name="connsiteX73" fmla="*/ 1519829 w 3253353"/>
              <a:gd name="connsiteY73" fmla="*/ 971327 h 3725160"/>
              <a:gd name="connsiteX74" fmla="*/ 1534577 w 3253353"/>
              <a:gd name="connsiteY74" fmla="*/ 838591 h 3725160"/>
              <a:gd name="connsiteX75" fmla="*/ 1623067 w 3253353"/>
              <a:gd name="connsiteY75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353113 w 3253353"/>
              <a:gd name="connsiteY18" fmla="*/ 1354785 h 3725160"/>
              <a:gd name="connsiteX19" fmla="*/ 2389984 w 3253353"/>
              <a:gd name="connsiteY19" fmla="*/ 1421153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515345 w 3253353"/>
              <a:gd name="connsiteY29" fmla="*/ 1472772 h 3725160"/>
              <a:gd name="connsiteX30" fmla="*/ 2353113 w 3253353"/>
              <a:gd name="connsiteY30" fmla="*/ 1487520 h 3725160"/>
              <a:gd name="connsiteX31" fmla="*/ 2124513 w 3253353"/>
              <a:gd name="connsiteY31" fmla="*/ 1325288 h 3725160"/>
              <a:gd name="connsiteX32" fmla="*/ 2065519 w 3253353"/>
              <a:gd name="connsiteY32" fmla="*/ 1834107 h 3725160"/>
              <a:gd name="connsiteX33" fmla="*/ 2049249 w 3253353"/>
              <a:gd name="connsiteY33" fmla="*/ 2071838 h 3725160"/>
              <a:gd name="connsiteX34" fmla="*/ 1977029 w 3253353"/>
              <a:gd name="connsiteY34" fmla="*/ 2438791 h 3725160"/>
              <a:gd name="connsiteX35" fmla="*/ 2042343 w 3253353"/>
              <a:gd name="connsiteY35" fmla="*/ 2404027 h 3725160"/>
              <a:gd name="connsiteX36" fmla="*/ 2154009 w 3253353"/>
              <a:gd name="connsiteY36" fmla="*/ 2785378 h 3725160"/>
              <a:gd name="connsiteX37" fmla="*/ 2154009 w 3253353"/>
              <a:gd name="connsiteY37" fmla="*/ 3308946 h 3725160"/>
              <a:gd name="connsiteX38" fmla="*/ 2257248 w 3253353"/>
              <a:gd name="connsiteY38" fmla="*/ 3367940 h 3725160"/>
              <a:gd name="connsiteX39" fmla="*/ 2402507 w 3253353"/>
              <a:gd name="connsiteY39" fmla="*/ 3611756 h 3725160"/>
              <a:gd name="connsiteX40" fmla="*/ 2264272 w 3253353"/>
              <a:gd name="connsiteY40" fmla="*/ 3700013 h 3725160"/>
              <a:gd name="connsiteX41" fmla="*/ 2058145 w 3253353"/>
              <a:gd name="connsiteY41" fmla="*/ 3456430 h 3725160"/>
              <a:gd name="connsiteX42" fmla="*/ 2036022 w 3253353"/>
              <a:gd name="connsiteY42" fmla="*/ 3390062 h 3725160"/>
              <a:gd name="connsiteX43" fmla="*/ 2065519 w 3253353"/>
              <a:gd name="connsiteY43" fmla="*/ 3338443 h 3725160"/>
              <a:gd name="connsiteX44" fmla="*/ 2058145 w 3253353"/>
              <a:gd name="connsiteY44" fmla="*/ 2947611 h 3725160"/>
              <a:gd name="connsiteX45" fmla="*/ 1844293 w 3253353"/>
              <a:gd name="connsiteY45" fmla="*/ 2527282 h 3725160"/>
              <a:gd name="connsiteX46" fmla="*/ 1541951 w 3253353"/>
              <a:gd name="connsiteY46" fmla="*/ 2519907 h 3725160"/>
              <a:gd name="connsiteX47" fmla="*/ 1431338 w 3253353"/>
              <a:gd name="connsiteY47" fmla="*/ 2519907 h 3725160"/>
              <a:gd name="connsiteX48" fmla="*/ 1342848 w 3253353"/>
              <a:gd name="connsiteY48" fmla="*/ 2888617 h 3725160"/>
              <a:gd name="connsiteX49" fmla="*/ 1335474 w 3253353"/>
              <a:gd name="connsiteY49" fmla="*/ 3338443 h 3725160"/>
              <a:gd name="connsiteX50" fmla="*/ 1401842 w 3253353"/>
              <a:gd name="connsiteY50" fmla="*/ 3419559 h 3725160"/>
              <a:gd name="connsiteX51" fmla="*/ 1254358 w 3253353"/>
              <a:gd name="connsiteY51" fmla="*/ 3677656 h 3725160"/>
              <a:gd name="connsiteX52" fmla="*/ 1107928 w 3253353"/>
              <a:gd name="connsiteY52" fmla="*/ 3706567 h 3725160"/>
              <a:gd name="connsiteX53" fmla="*/ 1099967 w 3253353"/>
              <a:gd name="connsiteY53" fmla="*/ 3471178 h 3725160"/>
              <a:gd name="connsiteX54" fmla="*/ 1232469 w 3253353"/>
              <a:gd name="connsiteY54" fmla="*/ 3360566 h 3725160"/>
              <a:gd name="connsiteX55" fmla="*/ 1202738 w 3253353"/>
              <a:gd name="connsiteY55" fmla="*/ 2910740 h 3725160"/>
              <a:gd name="connsiteX56" fmla="*/ 1233405 w 3253353"/>
              <a:gd name="connsiteY56" fmla="*/ 2446048 h 3725160"/>
              <a:gd name="connsiteX57" fmla="*/ 1223573 w 3253353"/>
              <a:gd name="connsiteY57" fmla="*/ 2350184 h 3725160"/>
              <a:gd name="connsiteX58" fmla="*/ 1238088 w 3253353"/>
              <a:gd name="connsiteY58" fmla="*/ 2136449 h 3725160"/>
              <a:gd name="connsiteX59" fmla="*/ 1202738 w 3253353"/>
              <a:gd name="connsiteY59" fmla="*/ 1752991 h 3725160"/>
              <a:gd name="connsiteX60" fmla="*/ 1246984 w 3253353"/>
              <a:gd name="connsiteY60" fmla="*/ 1399030 h 3725160"/>
              <a:gd name="connsiteX61" fmla="*/ 1364971 w 3253353"/>
              <a:gd name="connsiteY61" fmla="*/ 1199927 h 3725160"/>
              <a:gd name="connsiteX62" fmla="*/ 959390 w 3253353"/>
              <a:gd name="connsiteY62" fmla="*/ 1679249 h 3725160"/>
              <a:gd name="connsiteX63" fmla="*/ 339958 w 3253353"/>
              <a:gd name="connsiteY63" fmla="*/ 1856230 h 3725160"/>
              <a:gd name="connsiteX64" fmla="*/ 310461 w 3253353"/>
              <a:gd name="connsiteY64" fmla="*/ 1952095 h 3725160"/>
              <a:gd name="connsiteX65" fmla="*/ 111358 w 3253353"/>
              <a:gd name="connsiteY65" fmla="*/ 1974217 h 3725160"/>
              <a:gd name="connsiteX66" fmla="*/ 745 w 3253353"/>
              <a:gd name="connsiteY66" fmla="*/ 1893101 h 3725160"/>
              <a:gd name="connsiteX67" fmla="*/ 162977 w 3253353"/>
              <a:gd name="connsiteY67" fmla="*/ 1826733 h 3725160"/>
              <a:gd name="connsiteX68" fmla="*/ 111358 w 3253353"/>
              <a:gd name="connsiteY68" fmla="*/ 1716120 h 3725160"/>
              <a:gd name="connsiteX69" fmla="*/ 347332 w 3253353"/>
              <a:gd name="connsiteY69" fmla="*/ 1723495 h 3725160"/>
              <a:gd name="connsiteX70" fmla="*/ 878274 w 3253353"/>
              <a:gd name="connsiteY70" fmla="*/ 1576011 h 3725160"/>
              <a:gd name="connsiteX71" fmla="*/ 1092125 w 3253353"/>
              <a:gd name="connsiteY71" fmla="*/ 1288417 h 3725160"/>
              <a:gd name="connsiteX72" fmla="*/ 1298603 w 3253353"/>
              <a:gd name="connsiteY72" fmla="*/ 1104062 h 3725160"/>
              <a:gd name="connsiteX73" fmla="*/ 1519829 w 3253353"/>
              <a:gd name="connsiteY73" fmla="*/ 971327 h 3725160"/>
              <a:gd name="connsiteX74" fmla="*/ 1534577 w 3253353"/>
              <a:gd name="connsiteY74" fmla="*/ 838591 h 3725160"/>
              <a:gd name="connsiteX75" fmla="*/ 1623067 w 3253353"/>
              <a:gd name="connsiteY75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353113 w 3253353"/>
              <a:gd name="connsiteY18" fmla="*/ 1354785 h 3725160"/>
              <a:gd name="connsiteX19" fmla="*/ 2389984 w 3253353"/>
              <a:gd name="connsiteY19" fmla="*/ 1421153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515345 w 3253353"/>
              <a:gd name="connsiteY29" fmla="*/ 1472772 h 3725160"/>
              <a:gd name="connsiteX30" fmla="*/ 2353113 w 3253353"/>
              <a:gd name="connsiteY30" fmla="*/ 1487520 h 3725160"/>
              <a:gd name="connsiteX31" fmla="*/ 2124513 w 3253353"/>
              <a:gd name="connsiteY31" fmla="*/ 1325288 h 3725160"/>
              <a:gd name="connsiteX32" fmla="*/ 2065519 w 3253353"/>
              <a:gd name="connsiteY32" fmla="*/ 1834107 h 3725160"/>
              <a:gd name="connsiteX33" fmla="*/ 2049249 w 3253353"/>
              <a:gd name="connsiteY33" fmla="*/ 2071838 h 3725160"/>
              <a:gd name="connsiteX34" fmla="*/ 1977029 w 3253353"/>
              <a:gd name="connsiteY34" fmla="*/ 2438791 h 3725160"/>
              <a:gd name="connsiteX35" fmla="*/ 2042343 w 3253353"/>
              <a:gd name="connsiteY35" fmla="*/ 2404027 h 3725160"/>
              <a:gd name="connsiteX36" fmla="*/ 2154009 w 3253353"/>
              <a:gd name="connsiteY36" fmla="*/ 2785378 h 3725160"/>
              <a:gd name="connsiteX37" fmla="*/ 2154009 w 3253353"/>
              <a:gd name="connsiteY37" fmla="*/ 3308946 h 3725160"/>
              <a:gd name="connsiteX38" fmla="*/ 2257248 w 3253353"/>
              <a:gd name="connsiteY38" fmla="*/ 3367940 h 3725160"/>
              <a:gd name="connsiteX39" fmla="*/ 2402507 w 3253353"/>
              <a:gd name="connsiteY39" fmla="*/ 3611756 h 3725160"/>
              <a:gd name="connsiteX40" fmla="*/ 2264272 w 3253353"/>
              <a:gd name="connsiteY40" fmla="*/ 3700013 h 3725160"/>
              <a:gd name="connsiteX41" fmla="*/ 2036022 w 3253353"/>
              <a:gd name="connsiteY41" fmla="*/ 3390062 h 3725160"/>
              <a:gd name="connsiteX42" fmla="*/ 2065519 w 3253353"/>
              <a:gd name="connsiteY42" fmla="*/ 3338443 h 3725160"/>
              <a:gd name="connsiteX43" fmla="*/ 2058145 w 3253353"/>
              <a:gd name="connsiteY43" fmla="*/ 2947611 h 3725160"/>
              <a:gd name="connsiteX44" fmla="*/ 1844293 w 3253353"/>
              <a:gd name="connsiteY44" fmla="*/ 2527282 h 3725160"/>
              <a:gd name="connsiteX45" fmla="*/ 1541951 w 3253353"/>
              <a:gd name="connsiteY45" fmla="*/ 2519907 h 3725160"/>
              <a:gd name="connsiteX46" fmla="*/ 1431338 w 3253353"/>
              <a:gd name="connsiteY46" fmla="*/ 2519907 h 3725160"/>
              <a:gd name="connsiteX47" fmla="*/ 1342848 w 3253353"/>
              <a:gd name="connsiteY47" fmla="*/ 2888617 h 3725160"/>
              <a:gd name="connsiteX48" fmla="*/ 1335474 w 3253353"/>
              <a:gd name="connsiteY48" fmla="*/ 3338443 h 3725160"/>
              <a:gd name="connsiteX49" fmla="*/ 1401842 w 3253353"/>
              <a:gd name="connsiteY49" fmla="*/ 3419559 h 3725160"/>
              <a:gd name="connsiteX50" fmla="*/ 1254358 w 3253353"/>
              <a:gd name="connsiteY50" fmla="*/ 3677656 h 3725160"/>
              <a:gd name="connsiteX51" fmla="*/ 1107928 w 3253353"/>
              <a:gd name="connsiteY51" fmla="*/ 3706567 h 3725160"/>
              <a:gd name="connsiteX52" fmla="*/ 1099967 w 3253353"/>
              <a:gd name="connsiteY52" fmla="*/ 3471178 h 3725160"/>
              <a:gd name="connsiteX53" fmla="*/ 1232469 w 3253353"/>
              <a:gd name="connsiteY53" fmla="*/ 3360566 h 3725160"/>
              <a:gd name="connsiteX54" fmla="*/ 1202738 w 3253353"/>
              <a:gd name="connsiteY54" fmla="*/ 2910740 h 3725160"/>
              <a:gd name="connsiteX55" fmla="*/ 1233405 w 3253353"/>
              <a:gd name="connsiteY55" fmla="*/ 2446048 h 3725160"/>
              <a:gd name="connsiteX56" fmla="*/ 1223573 w 3253353"/>
              <a:gd name="connsiteY56" fmla="*/ 2350184 h 3725160"/>
              <a:gd name="connsiteX57" fmla="*/ 1238088 w 3253353"/>
              <a:gd name="connsiteY57" fmla="*/ 2136449 h 3725160"/>
              <a:gd name="connsiteX58" fmla="*/ 1202738 w 3253353"/>
              <a:gd name="connsiteY58" fmla="*/ 1752991 h 3725160"/>
              <a:gd name="connsiteX59" fmla="*/ 1246984 w 3253353"/>
              <a:gd name="connsiteY59" fmla="*/ 1399030 h 3725160"/>
              <a:gd name="connsiteX60" fmla="*/ 1364971 w 3253353"/>
              <a:gd name="connsiteY60" fmla="*/ 1199927 h 3725160"/>
              <a:gd name="connsiteX61" fmla="*/ 959390 w 3253353"/>
              <a:gd name="connsiteY61" fmla="*/ 1679249 h 3725160"/>
              <a:gd name="connsiteX62" fmla="*/ 339958 w 3253353"/>
              <a:gd name="connsiteY62" fmla="*/ 1856230 h 3725160"/>
              <a:gd name="connsiteX63" fmla="*/ 310461 w 3253353"/>
              <a:gd name="connsiteY63" fmla="*/ 1952095 h 3725160"/>
              <a:gd name="connsiteX64" fmla="*/ 111358 w 3253353"/>
              <a:gd name="connsiteY64" fmla="*/ 1974217 h 3725160"/>
              <a:gd name="connsiteX65" fmla="*/ 745 w 3253353"/>
              <a:gd name="connsiteY65" fmla="*/ 1893101 h 3725160"/>
              <a:gd name="connsiteX66" fmla="*/ 162977 w 3253353"/>
              <a:gd name="connsiteY66" fmla="*/ 1826733 h 3725160"/>
              <a:gd name="connsiteX67" fmla="*/ 111358 w 3253353"/>
              <a:gd name="connsiteY67" fmla="*/ 1716120 h 3725160"/>
              <a:gd name="connsiteX68" fmla="*/ 347332 w 3253353"/>
              <a:gd name="connsiteY68" fmla="*/ 1723495 h 3725160"/>
              <a:gd name="connsiteX69" fmla="*/ 878274 w 3253353"/>
              <a:gd name="connsiteY69" fmla="*/ 1576011 h 3725160"/>
              <a:gd name="connsiteX70" fmla="*/ 1092125 w 3253353"/>
              <a:gd name="connsiteY70" fmla="*/ 1288417 h 3725160"/>
              <a:gd name="connsiteX71" fmla="*/ 1298603 w 3253353"/>
              <a:gd name="connsiteY71" fmla="*/ 1104062 h 3725160"/>
              <a:gd name="connsiteX72" fmla="*/ 1519829 w 3253353"/>
              <a:gd name="connsiteY72" fmla="*/ 971327 h 3725160"/>
              <a:gd name="connsiteX73" fmla="*/ 1534577 w 3253353"/>
              <a:gd name="connsiteY73" fmla="*/ 838591 h 3725160"/>
              <a:gd name="connsiteX74" fmla="*/ 1623067 w 3253353"/>
              <a:gd name="connsiteY74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353113 w 3253353"/>
              <a:gd name="connsiteY18" fmla="*/ 1354785 h 3725160"/>
              <a:gd name="connsiteX19" fmla="*/ 2389984 w 3253353"/>
              <a:gd name="connsiteY19" fmla="*/ 1421153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515345 w 3253353"/>
              <a:gd name="connsiteY29" fmla="*/ 1472772 h 3725160"/>
              <a:gd name="connsiteX30" fmla="*/ 2353113 w 3253353"/>
              <a:gd name="connsiteY30" fmla="*/ 1487520 h 3725160"/>
              <a:gd name="connsiteX31" fmla="*/ 2124513 w 3253353"/>
              <a:gd name="connsiteY31" fmla="*/ 1325288 h 3725160"/>
              <a:gd name="connsiteX32" fmla="*/ 2065519 w 3253353"/>
              <a:gd name="connsiteY32" fmla="*/ 1834107 h 3725160"/>
              <a:gd name="connsiteX33" fmla="*/ 2049249 w 3253353"/>
              <a:gd name="connsiteY33" fmla="*/ 2071838 h 3725160"/>
              <a:gd name="connsiteX34" fmla="*/ 1977029 w 3253353"/>
              <a:gd name="connsiteY34" fmla="*/ 2438791 h 3725160"/>
              <a:gd name="connsiteX35" fmla="*/ 2042343 w 3253353"/>
              <a:gd name="connsiteY35" fmla="*/ 2404027 h 3725160"/>
              <a:gd name="connsiteX36" fmla="*/ 2154009 w 3253353"/>
              <a:gd name="connsiteY36" fmla="*/ 2785378 h 3725160"/>
              <a:gd name="connsiteX37" fmla="*/ 2154009 w 3253353"/>
              <a:gd name="connsiteY37" fmla="*/ 3308946 h 3725160"/>
              <a:gd name="connsiteX38" fmla="*/ 2257248 w 3253353"/>
              <a:gd name="connsiteY38" fmla="*/ 3367940 h 3725160"/>
              <a:gd name="connsiteX39" fmla="*/ 2402507 w 3253353"/>
              <a:gd name="connsiteY39" fmla="*/ 3611756 h 3725160"/>
              <a:gd name="connsiteX40" fmla="*/ 2264272 w 3253353"/>
              <a:gd name="connsiteY40" fmla="*/ 3700013 h 3725160"/>
              <a:gd name="connsiteX41" fmla="*/ 2036022 w 3253353"/>
              <a:gd name="connsiteY41" fmla="*/ 3390062 h 3725160"/>
              <a:gd name="connsiteX42" fmla="*/ 2065519 w 3253353"/>
              <a:gd name="connsiteY42" fmla="*/ 3338443 h 3725160"/>
              <a:gd name="connsiteX43" fmla="*/ 2058145 w 3253353"/>
              <a:gd name="connsiteY43" fmla="*/ 2947611 h 3725160"/>
              <a:gd name="connsiteX44" fmla="*/ 1844293 w 3253353"/>
              <a:gd name="connsiteY44" fmla="*/ 2527282 h 3725160"/>
              <a:gd name="connsiteX45" fmla="*/ 1541951 w 3253353"/>
              <a:gd name="connsiteY45" fmla="*/ 2519907 h 3725160"/>
              <a:gd name="connsiteX46" fmla="*/ 1431338 w 3253353"/>
              <a:gd name="connsiteY46" fmla="*/ 2519907 h 3725160"/>
              <a:gd name="connsiteX47" fmla="*/ 1342848 w 3253353"/>
              <a:gd name="connsiteY47" fmla="*/ 2888617 h 3725160"/>
              <a:gd name="connsiteX48" fmla="*/ 1335474 w 3253353"/>
              <a:gd name="connsiteY48" fmla="*/ 3338443 h 3725160"/>
              <a:gd name="connsiteX49" fmla="*/ 1401842 w 3253353"/>
              <a:gd name="connsiteY49" fmla="*/ 3419559 h 3725160"/>
              <a:gd name="connsiteX50" fmla="*/ 1254358 w 3253353"/>
              <a:gd name="connsiteY50" fmla="*/ 3677656 h 3725160"/>
              <a:gd name="connsiteX51" fmla="*/ 1107928 w 3253353"/>
              <a:gd name="connsiteY51" fmla="*/ 3706567 h 3725160"/>
              <a:gd name="connsiteX52" fmla="*/ 1099967 w 3253353"/>
              <a:gd name="connsiteY52" fmla="*/ 3471178 h 3725160"/>
              <a:gd name="connsiteX53" fmla="*/ 1232469 w 3253353"/>
              <a:gd name="connsiteY53" fmla="*/ 3360566 h 3725160"/>
              <a:gd name="connsiteX54" fmla="*/ 1202738 w 3253353"/>
              <a:gd name="connsiteY54" fmla="*/ 2910740 h 3725160"/>
              <a:gd name="connsiteX55" fmla="*/ 1233405 w 3253353"/>
              <a:gd name="connsiteY55" fmla="*/ 2446048 h 3725160"/>
              <a:gd name="connsiteX56" fmla="*/ 1223573 w 3253353"/>
              <a:gd name="connsiteY56" fmla="*/ 2350184 h 3725160"/>
              <a:gd name="connsiteX57" fmla="*/ 1238088 w 3253353"/>
              <a:gd name="connsiteY57" fmla="*/ 2136449 h 3725160"/>
              <a:gd name="connsiteX58" fmla="*/ 1202738 w 3253353"/>
              <a:gd name="connsiteY58" fmla="*/ 1752991 h 3725160"/>
              <a:gd name="connsiteX59" fmla="*/ 1246984 w 3253353"/>
              <a:gd name="connsiteY59" fmla="*/ 1399030 h 3725160"/>
              <a:gd name="connsiteX60" fmla="*/ 959390 w 3253353"/>
              <a:gd name="connsiteY60" fmla="*/ 1679249 h 3725160"/>
              <a:gd name="connsiteX61" fmla="*/ 339958 w 3253353"/>
              <a:gd name="connsiteY61" fmla="*/ 1856230 h 3725160"/>
              <a:gd name="connsiteX62" fmla="*/ 310461 w 3253353"/>
              <a:gd name="connsiteY62" fmla="*/ 1952095 h 3725160"/>
              <a:gd name="connsiteX63" fmla="*/ 111358 w 3253353"/>
              <a:gd name="connsiteY63" fmla="*/ 1974217 h 3725160"/>
              <a:gd name="connsiteX64" fmla="*/ 745 w 3253353"/>
              <a:gd name="connsiteY64" fmla="*/ 1893101 h 3725160"/>
              <a:gd name="connsiteX65" fmla="*/ 162977 w 3253353"/>
              <a:gd name="connsiteY65" fmla="*/ 1826733 h 3725160"/>
              <a:gd name="connsiteX66" fmla="*/ 111358 w 3253353"/>
              <a:gd name="connsiteY66" fmla="*/ 1716120 h 3725160"/>
              <a:gd name="connsiteX67" fmla="*/ 347332 w 3253353"/>
              <a:gd name="connsiteY67" fmla="*/ 1723495 h 3725160"/>
              <a:gd name="connsiteX68" fmla="*/ 878274 w 3253353"/>
              <a:gd name="connsiteY68" fmla="*/ 1576011 h 3725160"/>
              <a:gd name="connsiteX69" fmla="*/ 1092125 w 3253353"/>
              <a:gd name="connsiteY69" fmla="*/ 1288417 h 3725160"/>
              <a:gd name="connsiteX70" fmla="*/ 1298603 w 3253353"/>
              <a:gd name="connsiteY70" fmla="*/ 1104062 h 3725160"/>
              <a:gd name="connsiteX71" fmla="*/ 1519829 w 3253353"/>
              <a:gd name="connsiteY71" fmla="*/ 971327 h 3725160"/>
              <a:gd name="connsiteX72" fmla="*/ 1534577 w 3253353"/>
              <a:gd name="connsiteY72" fmla="*/ 838591 h 3725160"/>
              <a:gd name="connsiteX73" fmla="*/ 1623067 w 3253353"/>
              <a:gd name="connsiteY73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353113 w 3253353"/>
              <a:gd name="connsiteY18" fmla="*/ 1354785 h 3725160"/>
              <a:gd name="connsiteX19" fmla="*/ 2389984 w 3253353"/>
              <a:gd name="connsiteY19" fmla="*/ 1421153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515345 w 3253353"/>
              <a:gd name="connsiteY29" fmla="*/ 1472772 h 3725160"/>
              <a:gd name="connsiteX30" fmla="*/ 2124513 w 3253353"/>
              <a:gd name="connsiteY30" fmla="*/ 1325288 h 3725160"/>
              <a:gd name="connsiteX31" fmla="*/ 2065519 w 3253353"/>
              <a:gd name="connsiteY31" fmla="*/ 1834107 h 3725160"/>
              <a:gd name="connsiteX32" fmla="*/ 2049249 w 3253353"/>
              <a:gd name="connsiteY32" fmla="*/ 2071838 h 3725160"/>
              <a:gd name="connsiteX33" fmla="*/ 1977029 w 3253353"/>
              <a:gd name="connsiteY33" fmla="*/ 2438791 h 3725160"/>
              <a:gd name="connsiteX34" fmla="*/ 2042343 w 3253353"/>
              <a:gd name="connsiteY34" fmla="*/ 2404027 h 3725160"/>
              <a:gd name="connsiteX35" fmla="*/ 2154009 w 3253353"/>
              <a:gd name="connsiteY35" fmla="*/ 2785378 h 3725160"/>
              <a:gd name="connsiteX36" fmla="*/ 2154009 w 3253353"/>
              <a:gd name="connsiteY36" fmla="*/ 3308946 h 3725160"/>
              <a:gd name="connsiteX37" fmla="*/ 2257248 w 3253353"/>
              <a:gd name="connsiteY37" fmla="*/ 3367940 h 3725160"/>
              <a:gd name="connsiteX38" fmla="*/ 2402507 w 3253353"/>
              <a:gd name="connsiteY38" fmla="*/ 3611756 h 3725160"/>
              <a:gd name="connsiteX39" fmla="*/ 2264272 w 3253353"/>
              <a:gd name="connsiteY39" fmla="*/ 3700013 h 3725160"/>
              <a:gd name="connsiteX40" fmla="*/ 2036022 w 3253353"/>
              <a:gd name="connsiteY40" fmla="*/ 3390062 h 3725160"/>
              <a:gd name="connsiteX41" fmla="*/ 2065519 w 3253353"/>
              <a:gd name="connsiteY41" fmla="*/ 3338443 h 3725160"/>
              <a:gd name="connsiteX42" fmla="*/ 2058145 w 3253353"/>
              <a:gd name="connsiteY42" fmla="*/ 2947611 h 3725160"/>
              <a:gd name="connsiteX43" fmla="*/ 1844293 w 3253353"/>
              <a:gd name="connsiteY43" fmla="*/ 2527282 h 3725160"/>
              <a:gd name="connsiteX44" fmla="*/ 1541951 w 3253353"/>
              <a:gd name="connsiteY44" fmla="*/ 2519907 h 3725160"/>
              <a:gd name="connsiteX45" fmla="*/ 1431338 w 3253353"/>
              <a:gd name="connsiteY45" fmla="*/ 2519907 h 3725160"/>
              <a:gd name="connsiteX46" fmla="*/ 1342848 w 3253353"/>
              <a:gd name="connsiteY46" fmla="*/ 2888617 h 3725160"/>
              <a:gd name="connsiteX47" fmla="*/ 1335474 w 3253353"/>
              <a:gd name="connsiteY47" fmla="*/ 3338443 h 3725160"/>
              <a:gd name="connsiteX48" fmla="*/ 1401842 w 3253353"/>
              <a:gd name="connsiteY48" fmla="*/ 3419559 h 3725160"/>
              <a:gd name="connsiteX49" fmla="*/ 1254358 w 3253353"/>
              <a:gd name="connsiteY49" fmla="*/ 3677656 h 3725160"/>
              <a:gd name="connsiteX50" fmla="*/ 1107928 w 3253353"/>
              <a:gd name="connsiteY50" fmla="*/ 3706567 h 3725160"/>
              <a:gd name="connsiteX51" fmla="*/ 1099967 w 3253353"/>
              <a:gd name="connsiteY51" fmla="*/ 3471178 h 3725160"/>
              <a:gd name="connsiteX52" fmla="*/ 1232469 w 3253353"/>
              <a:gd name="connsiteY52" fmla="*/ 3360566 h 3725160"/>
              <a:gd name="connsiteX53" fmla="*/ 1202738 w 3253353"/>
              <a:gd name="connsiteY53" fmla="*/ 2910740 h 3725160"/>
              <a:gd name="connsiteX54" fmla="*/ 1233405 w 3253353"/>
              <a:gd name="connsiteY54" fmla="*/ 2446048 h 3725160"/>
              <a:gd name="connsiteX55" fmla="*/ 1223573 w 3253353"/>
              <a:gd name="connsiteY55" fmla="*/ 2350184 h 3725160"/>
              <a:gd name="connsiteX56" fmla="*/ 1238088 w 3253353"/>
              <a:gd name="connsiteY56" fmla="*/ 2136449 h 3725160"/>
              <a:gd name="connsiteX57" fmla="*/ 1202738 w 3253353"/>
              <a:gd name="connsiteY57" fmla="*/ 1752991 h 3725160"/>
              <a:gd name="connsiteX58" fmla="*/ 1246984 w 3253353"/>
              <a:gd name="connsiteY58" fmla="*/ 1399030 h 3725160"/>
              <a:gd name="connsiteX59" fmla="*/ 959390 w 3253353"/>
              <a:gd name="connsiteY59" fmla="*/ 1679249 h 3725160"/>
              <a:gd name="connsiteX60" fmla="*/ 339958 w 3253353"/>
              <a:gd name="connsiteY60" fmla="*/ 1856230 h 3725160"/>
              <a:gd name="connsiteX61" fmla="*/ 310461 w 3253353"/>
              <a:gd name="connsiteY61" fmla="*/ 1952095 h 3725160"/>
              <a:gd name="connsiteX62" fmla="*/ 111358 w 3253353"/>
              <a:gd name="connsiteY62" fmla="*/ 1974217 h 3725160"/>
              <a:gd name="connsiteX63" fmla="*/ 745 w 3253353"/>
              <a:gd name="connsiteY63" fmla="*/ 1893101 h 3725160"/>
              <a:gd name="connsiteX64" fmla="*/ 162977 w 3253353"/>
              <a:gd name="connsiteY64" fmla="*/ 1826733 h 3725160"/>
              <a:gd name="connsiteX65" fmla="*/ 111358 w 3253353"/>
              <a:gd name="connsiteY65" fmla="*/ 1716120 h 3725160"/>
              <a:gd name="connsiteX66" fmla="*/ 347332 w 3253353"/>
              <a:gd name="connsiteY66" fmla="*/ 1723495 h 3725160"/>
              <a:gd name="connsiteX67" fmla="*/ 878274 w 3253353"/>
              <a:gd name="connsiteY67" fmla="*/ 1576011 h 3725160"/>
              <a:gd name="connsiteX68" fmla="*/ 1092125 w 3253353"/>
              <a:gd name="connsiteY68" fmla="*/ 1288417 h 3725160"/>
              <a:gd name="connsiteX69" fmla="*/ 1298603 w 3253353"/>
              <a:gd name="connsiteY69" fmla="*/ 1104062 h 3725160"/>
              <a:gd name="connsiteX70" fmla="*/ 1519829 w 3253353"/>
              <a:gd name="connsiteY70" fmla="*/ 971327 h 3725160"/>
              <a:gd name="connsiteX71" fmla="*/ 1534577 w 3253353"/>
              <a:gd name="connsiteY71" fmla="*/ 838591 h 3725160"/>
              <a:gd name="connsiteX72" fmla="*/ 1623067 w 3253353"/>
              <a:gd name="connsiteY72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353113 w 3253353"/>
              <a:gd name="connsiteY18" fmla="*/ 1354785 h 3725160"/>
              <a:gd name="connsiteX19" fmla="*/ 2339184 w 3253353"/>
              <a:gd name="connsiteY19" fmla="*/ 1479210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515345 w 3253353"/>
              <a:gd name="connsiteY29" fmla="*/ 1472772 h 3725160"/>
              <a:gd name="connsiteX30" fmla="*/ 2124513 w 3253353"/>
              <a:gd name="connsiteY30" fmla="*/ 1325288 h 3725160"/>
              <a:gd name="connsiteX31" fmla="*/ 2065519 w 3253353"/>
              <a:gd name="connsiteY31" fmla="*/ 1834107 h 3725160"/>
              <a:gd name="connsiteX32" fmla="*/ 2049249 w 3253353"/>
              <a:gd name="connsiteY32" fmla="*/ 2071838 h 3725160"/>
              <a:gd name="connsiteX33" fmla="*/ 1977029 w 3253353"/>
              <a:gd name="connsiteY33" fmla="*/ 2438791 h 3725160"/>
              <a:gd name="connsiteX34" fmla="*/ 2042343 w 3253353"/>
              <a:gd name="connsiteY34" fmla="*/ 2404027 h 3725160"/>
              <a:gd name="connsiteX35" fmla="*/ 2154009 w 3253353"/>
              <a:gd name="connsiteY35" fmla="*/ 2785378 h 3725160"/>
              <a:gd name="connsiteX36" fmla="*/ 2154009 w 3253353"/>
              <a:gd name="connsiteY36" fmla="*/ 3308946 h 3725160"/>
              <a:gd name="connsiteX37" fmla="*/ 2257248 w 3253353"/>
              <a:gd name="connsiteY37" fmla="*/ 3367940 h 3725160"/>
              <a:gd name="connsiteX38" fmla="*/ 2402507 w 3253353"/>
              <a:gd name="connsiteY38" fmla="*/ 3611756 h 3725160"/>
              <a:gd name="connsiteX39" fmla="*/ 2264272 w 3253353"/>
              <a:gd name="connsiteY39" fmla="*/ 3700013 h 3725160"/>
              <a:gd name="connsiteX40" fmla="*/ 2036022 w 3253353"/>
              <a:gd name="connsiteY40" fmla="*/ 3390062 h 3725160"/>
              <a:gd name="connsiteX41" fmla="*/ 2065519 w 3253353"/>
              <a:gd name="connsiteY41" fmla="*/ 3338443 h 3725160"/>
              <a:gd name="connsiteX42" fmla="*/ 2058145 w 3253353"/>
              <a:gd name="connsiteY42" fmla="*/ 2947611 h 3725160"/>
              <a:gd name="connsiteX43" fmla="*/ 1844293 w 3253353"/>
              <a:gd name="connsiteY43" fmla="*/ 2527282 h 3725160"/>
              <a:gd name="connsiteX44" fmla="*/ 1541951 w 3253353"/>
              <a:gd name="connsiteY44" fmla="*/ 2519907 h 3725160"/>
              <a:gd name="connsiteX45" fmla="*/ 1431338 w 3253353"/>
              <a:gd name="connsiteY45" fmla="*/ 2519907 h 3725160"/>
              <a:gd name="connsiteX46" fmla="*/ 1342848 w 3253353"/>
              <a:gd name="connsiteY46" fmla="*/ 2888617 h 3725160"/>
              <a:gd name="connsiteX47" fmla="*/ 1335474 w 3253353"/>
              <a:gd name="connsiteY47" fmla="*/ 3338443 h 3725160"/>
              <a:gd name="connsiteX48" fmla="*/ 1401842 w 3253353"/>
              <a:gd name="connsiteY48" fmla="*/ 3419559 h 3725160"/>
              <a:gd name="connsiteX49" fmla="*/ 1254358 w 3253353"/>
              <a:gd name="connsiteY49" fmla="*/ 3677656 h 3725160"/>
              <a:gd name="connsiteX50" fmla="*/ 1107928 w 3253353"/>
              <a:gd name="connsiteY50" fmla="*/ 3706567 h 3725160"/>
              <a:gd name="connsiteX51" fmla="*/ 1099967 w 3253353"/>
              <a:gd name="connsiteY51" fmla="*/ 3471178 h 3725160"/>
              <a:gd name="connsiteX52" fmla="*/ 1232469 w 3253353"/>
              <a:gd name="connsiteY52" fmla="*/ 3360566 h 3725160"/>
              <a:gd name="connsiteX53" fmla="*/ 1202738 w 3253353"/>
              <a:gd name="connsiteY53" fmla="*/ 2910740 h 3725160"/>
              <a:gd name="connsiteX54" fmla="*/ 1233405 w 3253353"/>
              <a:gd name="connsiteY54" fmla="*/ 2446048 h 3725160"/>
              <a:gd name="connsiteX55" fmla="*/ 1223573 w 3253353"/>
              <a:gd name="connsiteY55" fmla="*/ 2350184 h 3725160"/>
              <a:gd name="connsiteX56" fmla="*/ 1238088 w 3253353"/>
              <a:gd name="connsiteY56" fmla="*/ 2136449 h 3725160"/>
              <a:gd name="connsiteX57" fmla="*/ 1202738 w 3253353"/>
              <a:gd name="connsiteY57" fmla="*/ 1752991 h 3725160"/>
              <a:gd name="connsiteX58" fmla="*/ 1246984 w 3253353"/>
              <a:gd name="connsiteY58" fmla="*/ 1399030 h 3725160"/>
              <a:gd name="connsiteX59" fmla="*/ 959390 w 3253353"/>
              <a:gd name="connsiteY59" fmla="*/ 1679249 h 3725160"/>
              <a:gd name="connsiteX60" fmla="*/ 339958 w 3253353"/>
              <a:gd name="connsiteY60" fmla="*/ 1856230 h 3725160"/>
              <a:gd name="connsiteX61" fmla="*/ 310461 w 3253353"/>
              <a:gd name="connsiteY61" fmla="*/ 1952095 h 3725160"/>
              <a:gd name="connsiteX62" fmla="*/ 111358 w 3253353"/>
              <a:gd name="connsiteY62" fmla="*/ 1974217 h 3725160"/>
              <a:gd name="connsiteX63" fmla="*/ 745 w 3253353"/>
              <a:gd name="connsiteY63" fmla="*/ 1893101 h 3725160"/>
              <a:gd name="connsiteX64" fmla="*/ 162977 w 3253353"/>
              <a:gd name="connsiteY64" fmla="*/ 1826733 h 3725160"/>
              <a:gd name="connsiteX65" fmla="*/ 111358 w 3253353"/>
              <a:gd name="connsiteY65" fmla="*/ 1716120 h 3725160"/>
              <a:gd name="connsiteX66" fmla="*/ 347332 w 3253353"/>
              <a:gd name="connsiteY66" fmla="*/ 1723495 h 3725160"/>
              <a:gd name="connsiteX67" fmla="*/ 878274 w 3253353"/>
              <a:gd name="connsiteY67" fmla="*/ 1576011 h 3725160"/>
              <a:gd name="connsiteX68" fmla="*/ 1092125 w 3253353"/>
              <a:gd name="connsiteY68" fmla="*/ 1288417 h 3725160"/>
              <a:gd name="connsiteX69" fmla="*/ 1298603 w 3253353"/>
              <a:gd name="connsiteY69" fmla="*/ 1104062 h 3725160"/>
              <a:gd name="connsiteX70" fmla="*/ 1519829 w 3253353"/>
              <a:gd name="connsiteY70" fmla="*/ 971327 h 3725160"/>
              <a:gd name="connsiteX71" fmla="*/ 1534577 w 3253353"/>
              <a:gd name="connsiteY71" fmla="*/ 838591 h 3725160"/>
              <a:gd name="connsiteX72" fmla="*/ 1623067 w 3253353"/>
              <a:gd name="connsiteY72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403913 w 3253353"/>
              <a:gd name="connsiteY18" fmla="*/ 1318499 h 3725160"/>
              <a:gd name="connsiteX19" fmla="*/ 2339184 w 3253353"/>
              <a:gd name="connsiteY19" fmla="*/ 1479210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515345 w 3253353"/>
              <a:gd name="connsiteY29" fmla="*/ 1472772 h 3725160"/>
              <a:gd name="connsiteX30" fmla="*/ 2124513 w 3253353"/>
              <a:gd name="connsiteY30" fmla="*/ 1325288 h 3725160"/>
              <a:gd name="connsiteX31" fmla="*/ 2065519 w 3253353"/>
              <a:gd name="connsiteY31" fmla="*/ 1834107 h 3725160"/>
              <a:gd name="connsiteX32" fmla="*/ 2049249 w 3253353"/>
              <a:gd name="connsiteY32" fmla="*/ 2071838 h 3725160"/>
              <a:gd name="connsiteX33" fmla="*/ 1977029 w 3253353"/>
              <a:gd name="connsiteY33" fmla="*/ 2438791 h 3725160"/>
              <a:gd name="connsiteX34" fmla="*/ 2042343 w 3253353"/>
              <a:gd name="connsiteY34" fmla="*/ 2404027 h 3725160"/>
              <a:gd name="connsiteX35" fmla="*/ 2154009 w 3253353"/>
              <a:gd name="connsiteY35" fmla="*/ 2785378 h 3725160"/>
              <a:gd name="connsiteX36" fmla="*/ 2154009 w 3253353"/>
              <a:gd name="connsiteY36" fmla="*/ 3308946 h 3725160"/>
              <a:gd name="connsiteX37" fmla="*/ 2257248 w 3253353"/>
              <a:gd name="connsiteY37" fmla="*/ 3367940 h 3725160"/>
              <a:gd name="connsiteX38" fmla="*/ 2402507 w 3253353"/>
              <a:gd name="connsiteY38" fmla="*/ 3611756 h 3725160"/>
              <a:gd name="connsiteX39" fmla="*/ 2264272 w 3253353"/>
              <a:gd name="connsiteY39" fmla="*/ 3700013 h 3725160"/>
              <a:gd name="connsiteX40" fmla="*/ 2036022 w 3253353"/>
              <a:gd name="connsiteY40" fmla="*/ 3390062 h 3725160"/>
              <a:gd name="connsiteX41" fmla="*/ 2065519 w 3253353"/>
              <a:gd name="connsiteY41" fmla="*/ 3338443 h 3725160"/>
              <a:gd name="connsiteX42" fmla="*/ 2058145 w 3253353"/>
              <a:gd name="connsiteY42" fmla="*/ 2947611 h 3725160"/>
              <a:gd name="connsiteX43" fmla="*/ 1844293 w 3253353"/>
              <a:gd name="connsiteY43" fmla="*/ 2527282 h 3725160"/>
              <a:gd name="connsiteX44" fmla="*/ 1541951 w 3253353"/>
              <a:gd name="connsiteY44" fmla="*/ 2519907 h 3725160"/>
              <a:gd name="connsiteX45" fmla="*/ 1431338 w 3253353"/>
              <a:gd name="connsiteY45" fmla="*/ 2519907 h 3725160"/>
              <a:gd name="connsiteX46" fmla="*/ 1342848 w 3253353"/>
              <a:gd name="connsiteY46" fmla="*/ 2888617 h 3725160"/>
              <a:gd name="connsiteX47" fmla="*/ 1335474 w 3253353"/>
              <a:gd name="connsiteY47" fmla="*/ 3338443 h 3725160"/>
              <a:gd name="connsiteX48" fmla="*/ 1401842 w 3253353"/>
              <a:gd name="connsiteY48" fmla="*/ 3419559 h 3725160"/>
              <a:gd name="connsiteX49" fmla="*/ 1254358 w 3253353"/>
              <a:gd name="connsiteY49" fmla="*/ 3677656 h 3725160"/>
              <a:gd name="connsiteX50" fmla="*/ 1107928 w 3253353"/>
              <a:gd name="connsiteY50" fmla="*/ 3706567 h 3725160"/>
              <a:gd name="connsiteX51" fmla="*/ 1099967 w 3253353"/>
              <a:gd name="connsiteY51" fmla="*/ 3471178 h 3725160"/>
              <a:gd name="connsiteX52" fmla="*/ 1232469 w 3253353"/>
              <a:gd name="connsiteY52" fmla="*/ 3360566 h 3725160"/>
              <a:gd name="connsiteX53" fmla="*/ 1202738 w 3253353"/>
              <a:gd name="connsiteY53" fmla="*/ 2910740 h 3725160"/>
              <a:gd name="connsiteX54" fmla="*/ 1233405 w 3253353"/>
              <a:gd name="connsiteY54" fmla="*/ 2446048 h 3725160"/>
              <a:gd name="connsiteX55" fmla="*/ 1223573 w 3253353"/>
              <a:gd name="connsiteY55" fmla="*/ 2350184 h 3725160"/>
              <a:gd name="connsiteX56" fmla="*/ 1238088 w 3253353"/>
              <a:gd name="connsiteY56" fmla="*/ 2136449 h 3725160"/>
              <a:gd name="connsiteX57" fmla="*/ 1202738 w 3253353"/>
              <a:gd name="connsiteY57" fmla="*/ 1752991 h 3725160"/>
              <a:gd name="connsiteX58" fmla="*/ 1246984 w 3253353"/>
              <a:gd name="connsiteY58" fmla="*/ 1399030 h 3725160"/>
              <a:gd name="connsiteX59" fmla="*/ 959390 w 3253353"/>
              <a:gd name="connsiteY59" fmla="*/ 1679249 h 3725160"/>
              <a:gd name="connsiteX60" fmla="*/ 339958 w 3253353"/>
              <a:gd name="connsiteY60" fmla="*/ 1856230 h 3725160"/>
              <a:gd name="connsiteX61" fmla="*/ 310461 w 3253353"/>
              <a:gd name="connsiteY61" fmla="*/ 1952095 h 3725160"/>
              <a:gd name="connsiteX62" fmla="*/ 111358 w 3253353"/>
              <a:gd name="connsiteY62" fmla="*/ 1974217 h 3725160"/>
              <a:gd name="connsiteX63" fmla="*/ 745 w 3253353"/>
              <a:gd name="connsiteY63" fmla="*/ 1893101 h 3725160"/>
              <a:gd name="connsiteX64" fmla="*/ 162977 w 3253353"/>
              <a:gd name="connsiteY64" fmla="*/ 1826733 h 3725160"/>
              <a:gd name="connsiteX65" fmla="*/ 111358 w 3253353"/>
              <a:gd name="connsiteY65" fmla="*/ 1716120 h 3725160"/>
              <a:gd name="connsiteX66" fmla="*/ 347332 w 3253353"/>
              <a:gd name="connsiteY66" fmla="*/ 1723495 h 3725160"/>
              <a:gd name="connsiteX67" fmla="*/ 878274 w 3253353"/>
              <a:gd name="connsiteY67" fmla="*/ 1576011 h 3725160"/>
              <a:gd name="connsiteX68" fmla="*/ 1092125 w 3253353"/>
              <a:gd name="connsiteY68" fmla="*/ 1288417 h 3725160"/>
              <a:gd name="connsiteX69" fmla="*/ 1298603 w 3253353"/>
              <a:gd name="connsiteY69" fmla="*/ 1104062 h 3725160"/>
              <a:gd name="connsiteX70" fmla="*/ 1519829 w 3253353"/>
              <a:gd name="connsiteY70" fmla="*/ 971327 h 3725160"/>
              <a:gd name="connsiteX71" fmla="*/ 1534577 w 3253353"/>
              <a:gd name="connsiteY71" fmla="*/ 838591 h 3725160"/>
              <a:gd name="connsiteX72" fmla="*/ 1623067 w 3253353"/>
              <a:gd name="connsiteY72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461971 w 3253353"/>
              <a:gd name="connsiteY18" fmla="*/ 1238670 h 3725160"/>
              <a:gd name="connsiteX19" fmla="*/ 2339184 w 3253353"/>
              <a:gd name="connsiteY19" fmla="*/ 1479210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515345 w 3253353"/>
              <a:gd name="connsiteY29" fmla="*/ 1472772 h 3725160"/>
              <a:gd name="connsiteX30" fmla="*/ 2124513 w 3253353"/>
              <a:gd name="connsiteY30" fmla="*/ 1325288 h 3725160"/>
              <a:gd name="connsiteX31" fmla="*/ 2065519 w 3253353"/>
              <a:gd name="connsiteY31" fmla="*/ 1834107 h 3725160"/>
              <a:gd name="connsiteX32" fmla="*/ 2049249 w 3253353"/>
              <a:gd name="connsiteY32" fmla="*/ 2071838 h 3725160"/>
              <a:gd name="connsiteX33" fmla="*/ 1977029 w 3253353"/>
              <a:gd name="connsiteY33" fmla="*/ 2438791 h 3725160"/>
              <a:gd name="connsiteX34" fmla="*/ 2042343 w 3253353"/>
              <a:gd name="connsiteY34" fmla="*/ 2404027 h 3725160"/>
              <a:gd name="connsiteX35" fmla="*/ 2154009 w 3253353"/>
              <a:gd name="connsiteY35" fmla="*/ 2785378 h 3725160"/>
              <a:gd name="connsiteX36" fmla="*/ 2154009 w 3253353"/>
              <a:gd name="connsiteY36" fmla="*/ 3308946 h 3725160"/>
              <a:gd name="connsiteX37" fmla="*/ 2257248 w 3253353"/>
              <a:gd name="connsiteY37" fmla="*/ 3367940 h 3725160"/>
              <a:gd name="connsiteX38" fmla="*/ 2402507 w 3253353"/>
              <a:gd name="connsiteY38" fmla="*/ 3611756 h 3725160"/>
              <a:gd name="connsiteX39" fmla="*/ 2264272 w 3253353"/>
              <a:gd name="connsiteY39" fmla="*/ 3700013 h 3725160"/>
              <a:gd name="connsiteX40" fmla="*/ 2036022 w 3253353"/>
              <a:gd name="connsiteY40" fmla="*/ 3390062 h 3725160"/>
              <a:gd name="connsiteX41" fmla="*/ 2065519 w 3253353"/>
              <a:gd name="connsiteY41" fmla="*/ 3338443 h 3725160"/>
              <a:gd name="connsiteX42" fmla="*/ 2058145 w 3253353"/>
              <a:gd name="connsiteY42" fmla="*/ 2947611 h 3725160"/>
              <a:gd name="connsiteX43" fmla="*/ 1844293 w 3253353"/>
              <a:gd name="connsiteY43" fmla="*/ 2527282 h 3725160"/>
              <a:gd name="connsiteX44" fmla="*/ 1541951 w 3253353"/>
              <a:gd name="connsiteY44" fmla="*/ 2519907 h 3725160"/>
              <a:gd name="connsiteX45" fmla="*/ 1431338 w 3253353"/>
              <a:gd name="connsiteY45" fmla="*/ 2519907 h 3725160"/>
              <a:gd name="connsiteX46" fmla="*/ 1342848 w 3253353"/>
              <a:gd name="connsiteY46" fmla="*/ 2888617 h 3725160"/>
              <a:gd name="connsiteX47" fmla="*/ 1335474 w 3253353"/>
              <a:gd name="connsiteY47" fmla="*/ 3338443 h 3725160"/>
              <a:gd name="connsiteX48" fmla="*/ 1401842 w 3253353"/>
              <a:gd name="connsiteY48" fmla="*/ 3419559 h 3725160"/>
              <a:gd name="connsiteX49" fmla="*/ 1254358 w 3253353"/>
              <a:gd name="connsiteY49" fmla="*/ 3677656 h 3725160"/>
              <a:gd name="connsiteX50" fmla="*/ 1107928 w 3253353"/>
              <a:gd name="connsiteY50" fmla="*/ 3706567 h 3725160"/>
              <a:gd name="connsiteX51" fmla="*/ 1099967 w 3253353"/>
              <a:gd name="connsiteY51" fmla="*/ 3471178 h 3725160"/>
              <a:gd name="connsiteX52" fmla="*/ 1232469 w 3253353"/>
              <a:gd name="connsiteY52" fmla="*/ 3360566 h 3725160"/>
              <a:gd name="connsiteX53" fmla="*/ 1202738 w 3253353"/>
              <a:gd name="connsiteY53" fmla="*/ 2910740 h 3725160"/>
              <a:gd name="connsiteX54" fmla="*/ 1233405 w 3253353"/>
              <a:gd name="connsiteY54" fmla="*/ 2446048 h 3725160"/>
              <a:gd name="connsiteX55" fmla="*/ 1223573 w 3253353"/>
              <a:gd name="connsiteY55" fmla="*/ 2350184 h 3725160"/>
              <a:gd name="connsiteX56" fmla="*/ 1238088 w 3253353"/>
              <a:gd name="connsiteY56" fmla="*/ 2136449 h 3725160"/>
              <a:gd name="connsiteX57" fmla="*/ 1202738 w 3253353"/>
              <a:gd name="connsiteY57" fmla="*/ 1752991 h 3725160"/>
              <a:gd name="connsiteX58" fmla="*/ 1246984 w 3253353"/>
              <a:gd name="connsiteY58" fmla="*/ 1399030 h 3725160"/>
              <a:gd name="connsiteX59" fmla="*/ 959390 w 3253353"/>
              <a:gd name="connsiteY59" fmla="*/ 1679249 h 3725160"/>
              <a:gd name="connsiteX60" fmla="*/ 339958 w 3253353"/>
              <a:gd name="connsiteY60" fmla="*/ 1856230 h 3725160"/>
              <a:gd name="connsiteX61" fmla="*/ 310461 w 3253353"/>
              <a:gd name="connsiteY61" fmla="*/ 1952095 h 3725160"/>
              <a:gd name="connsiteX62" fmla="*/ 111358 w 3253353"/>
              <a:gd name="connsiteY62" fmla="*/ 1974217 h 3725160"/>
              <a:gd name="connsiteX63" fmla="*/ 745 w 3253353"/>
              <a:gd name="connsiteY63" fmla="*/ 1893101 h 3725160"/>
              <a:gd name="connsiteX64" fmla="*/ 162977 w 3253353"/>
              <a:gd name="connsiteY64" fmla="*/ 1826733 h 3725160"/>
              <a:gd name="connsiteX65" fmla="*/ 111358 w 3253353"/>
              <a:gd name="connsiteY65" fmla="*/ 1716120 h 3725160"/>
              <a:gd name="connsiteX66" fmla="*/ 347332 w 3253353"/>
              <a:gd name="connsiteY66" fmla="*/ 1723495 h 3725160"/>
              <a:gd name="connsiteX67" fmla="*/ 878274 w 3253353"/>
              <a:gd name="connsiteY67" fmla="*/ 1576011 h 3725160"/>
              <a:gd name="connsiteX68" fmla="*/ 1092125 w 3253353"/>
              <a:gd name="connsiteY68" fmla="*/ 1288417 h 3725160"/>
              <a:gd name="connsiteX69" fmla="*/ 1298603 w 3253353"/>
              <a:gd name="connsiteY69" fmla="*/ 1104062 h 3725160"/>
              <a:gd name="connsiteX70" fmla="*/ 1519829 w 3253353"/>
              <a:gd name="connsiteY70" fmla="*/ 971327 h 3725160"/>
              <a:gd name="connsiteX71" fmla="*/ 1534577 w 3253353"/>
              <a:gd name="connsiteY71" fmla="*/ 838591 h 3725160"/>
              <a:gd name="connsiteX72" fmla="*/ 1623067 w 3253353"/>
              <a:gd name="connsiteY72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461971 w 3253353"/>
              <a:gd name="connsiteY18" fmla="*/ 1238670 h 3725160"/>
              <a:gd name="connsiteX19" fmla="*/ 2549641 w 3253353"/>
              <a:gd name="connsiteY19" fmla="*/ 1334067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515345 w 3253353"/>
              <a:gd name="connsiteY29" fmla="*/ 1472772 h 3725160"/>
              <a:gd name="connsiteX30" fmla="*/ 2124513 w 3253353"/>
              <a:gd name="connsiteY30" fmla="*/ 1325288 h 3725160"/>
              <a:gd name="connsiteX31" fmla="*/ 2065519 w 3253353"/>
              <a:gd name="connsiteY31" fmla="*/ 1834107 h 3725160"/>
              <a:gd name="connsiteX32" fmla="*/ 2049249 w 3253353"/>
              <a:gd name="connsiteY32" fmla="*/ 2071838 h 3725160"/>
              <a:gd name="connsiteX33" fmla="*/ 1977029 w 3253353"/>
              <a:gd name="connsiteY33" fmla="*/ 2438791 h 3725160"/>
              <a:gd name="connsiteX34" fmla="*/ 2042343 w 3253353"/>
              <a:gd name="connsiteY34" fmla="*/ 2404027 h 3725160"/>
              <a:gd name="connsiteX35" fmla="*/ 2154009 w 3253353"/>
              <a:gd name="connsiteY35" fmla="*/ 2785378 h 3725160"/>
              <a:gd name="connsiteX36" fmla="*/ 2154009 w 3253353"/>
              <a:gd name="connsiteY36" fmla="*/ 3308946 h 3725160"/>
              <a:gd name="connsiteX37" fmla="*/ 2257248 w 3253353"/>
              <a:gd name="connsiteY37" fmla="*/ 3367940 h 3725160"/>
              <a:gd name="connsiteX38" fmla="*/ 2402507 w 3253353"/>
              <a:gd name="connsiteY38" fmla="*/ 3611756 h 3725160"/>
              <a:gd name="connsiteX39" fmla="*/ 2264272 w 3253353"/>
              <a:gd name="connsiteY39" fmla="*/ 3700013 h 3725160"/>
              <a:gd name="connsiteX40" fmla="*/ 2036022 w 3253353"/>
              <a:gd name="connsiteY40" fmla="*/ 3390062 h 3725160"/>
              <a:gd name="connsiteX41" fmla="*/ 2065519 w 3253353"/>
              <a:gd name="connsiteY41" fmla="*/ 3338443 h 3725160"/>
              <a:gd name="connsiteX42" fmla="*/ 2058145 w 3253353"/>
              <a:gd name="connsiteY42" fmla="*/ 2947611 h 3725160"/>
              <a:gd name="connsiteX43" fmla="*/ 1844293 w 3253353"/>
              <a:gd name="connsiteY43" fmla="*/ 2527282 h 3725160"/>
              <a:gd name="connsiteX44" fmla="*/ 1541951 w 3253353"/>
              <a:gd name="connsiteY44" fmla="*/ 2519907 h 3725160"/>
              <a:gd name="connsiteX45" fmla="*/ 1431338 w 3253353"/>
              <a:gd name="connsiteY45" fmla="*/ 2519907 h 3725160"/>
              <a:gd name="connsiteX46" fmla="*/ 1342848 w 3253353"/>
              <a:gd name="connsiteY46" fmla="*/ 2888617 h 3725160"/>
              <a:gd name="connsiteX47" fmla="*/ 1335474 w 3253353"/>
              <a:gd name="connsiteY47" fmla="*/ 3338443 h 3725160"/>
              <a:gd name="connsiteX48" fmla="*/ 1401842 w 3253353"/>
              <a:gd name="connsiteY48" fmla="*/ 3419559 h 3725160"/>
              <a:gd name="connsiteX49" fmla="*/ 1254358 w 3253353"/>
              <a:gd name="connsiteY49" fmla="*/ 3677656 h 3725160"/>
              <a:gd name="connsiteX50" fmla="*/ 1107928 w 3253353"/>
              <a:gd name="connsiteY50" fmla="*/ 3706567 h 3725160"/>
              <a:gd name="connsiteX51" fmla="*/ 1099967 w 3253353"/>
              <a:gd name="connsiteY51" fmla="*/ 3471178 h 3725160"/>
              <a:gd name="connsiteX52" fmla="*/ 1232469 w 3253353"/>
              <a:gd name="connsiteY52" fmla="*/ 3360566 h 3725160"/>
              <a:gd name="connsiteX53" fmla="*/ 1202738 w 3253353"/>
              <a:gd name="connsiteY53" fmla="*/ 2910740 h 3725160"/>
              <a:gd name="connsiteX54" fmla="*/ 1233405 w 3253353"/>
              <a:gd name="connsiteY54" fmla="*/ 2446048 h 3725160"/>
              <a:gd name="connsiteX55" fmla="*/ 1223573 w 3253353"/>
              <a:gd name="connsiteY55" fmla="*/ 2350184 h 3725160"/>
              <a:gd name="connsiteX56" fmla="*/ 1238088 w 3253353"/>
              <a:gd name="connsiteY56" fmla="*/ 2136449 h 3725160"/>
              <a:gd name="connsiteX57" fmla="*/ 1202738 w 3253353"/>
              <a:gd name="connsiteY57" fmla="*/ 1752991 h 3725160"/>
              <a:gd name="connsiteX58" fmla="*/ 1246984 w 3253353"/>
              <a:gd name="connsiteY58" fmla="*/ 1399030 h 3725160"/>
              <a:gd name="connsiteX59" fmla="*/ 959390 w 3253353"/>
              <a:gd name="connsiteY59" fmla="*/ 1679249 h 3725160"/>
              <a:gd name="connsiteX60" fmla="*/ 339958 w 3253353"/>
              <a:gd name="connsiteY60" fmla="*/ 1856230 h 3725160"/>
              <a:gd name="connsiteX61" fmla="*/ 310461 w 3253353"/>
              <a:gd name="connsiteY61" fmla="*/ 1952095 h 3725160"/>
              <a:gd name="connsiteX62" fmla="*/ 111358 w 3253353"/>
              <a:gd name="connsiteY62" fmla="*/ 1974217 h 3725160"/>
              <a:gd name="connsiteX63" fmla="*/ 745 w 3253353"/>
              <a:gd name="connsiteY63" fmla="*/ 1893101 h 3725160"/>
              <a:gd name="connsiteX64" fmla="*/ 162977 w 3253353"/>
              <a:gd name="connsiteY64" fmla="*/ 1826733 h 3725160"/>
              <a:gd name="connsiteX65" fmla="*/ 111358 w 3253353"/>
              <a:gd name="connsiteY65" fmla="*/ 1716120 h 3725160"/>
              <a:gd name="connsiteX66" fmla="*/ 347332 w 3253353"/>
              <a:gd name="connsiteY66" fmla="*/ 1723495 h 3725160"/>
              <a:gd name="connsiteX67" fmla="*/ 878274 w 3253353"/>
              <a:gd name="connsiteY67" fmla="*/ 1576011 h 3725160"/>
              <a:gd name="connsiteX68" fmla="*/ 1092125 w 3253353"/>
              <a:gd name="connsiteY68" fmla="*/ 1288417 h 3725160"/>
              <a:gd name="connsiteX69" fmla="*/ 1298603 w 3253353"/>
              <a:gd name="connsiteY69" fmla="*/ 1104062 h 3725160"/>
              <a:gd name="connsiteX70" fmla="*/ 1519829 w 3253353"/>
              <a:gd name="connsiteY70" fmla="*/ 971327 h 3725160"/>
              <a:gd name="connsiteX71" fmla="*/ 1534577 w 3253353"/>
              <a:gd name="connsiteY71" fmla="*/ 838591 h 3725160"/>
              <a:gd name="connsiteX72" fmla="*/ 1623067 w 3253353"/>
              <a:gd name="connsiteY72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461971 w 3253353"/>
              <a:gd name="connsiteY18" fmla="*/ 1238670 h 3725160"/>
              <a:gd name="connsiteX19" fmla="*/ 2549641 w 3253353"/>
              <a:gd name="connsiteY19" fmla="*/ 1334067 h 3725160"/>
              <a:gd name="connsiteX20" fmla="*/ 2596461 w 3253353"/>
              <a:gd name="connsiteY20" fmla="*/ 1369533 h 3725160"/>
              <a:gd name="connsiteX21" fmla="*/ 2802938 w 3253353"/>
              <a:gd name="connsiteY21" fmla="*/ 1325288 h 3725160"/>
              <a:gd name="connsiteX22" fmla="*/ 2869306 w 3253353"/>
              <a:gd name="connsiteY22" fmla="*/ 1310540 h 3725160"/>
              <a:gd name="connsiteX23" fmla="*/ 2869306 w 3253353"/>
              <a:gd name="connsiteY23" fmla="*/ 1229424 h 3725160"/>
              <a:gd name="connsiteX24" fmla="*/ 3031538 w 3253353"/>
              <a:gd name="connsiteY24" fmla="*/ 1155682 h 3725160"/>
              <a:gd name="connsiteX25" fmla="*/ 3031538 w 3253353"/>
              <a:gd name="connsiteY25" fmla="*/ 1251546 h 3725160"/>
              <a:gd name="connsiteX26" fmla="*/ 3252764 w 3253353"/>
              <a:gd name="connsiteY26" fmla="*/ 1222049 h 3725160"/>
              <a:gd name="connsiteX27" fmla="*/ 3090532 w 3253353"/>
              <a:gd name="connsiteY27" fmla="*/ 1450649 h 3725160"/>
              <a:gd name="connsiteX28" fmla="*/ 2913551 w 3253353"/>
              <a:gd name="connsiteY28" fmla="*/ 1443275 h 3725160"/>
              <a:gd name="connsiteX29" fmla="*/ 2435517 w 3253353"/>
              <a:gd name="connsiteY29" fmla="*/ 1494544 h 3725160"/>
              <a:gd name="connsiteX30" fmla="*/ 2124513 w 3253353"/>
              <a:gd name="connsiteY30" fmla="*/ 1325288 h 3725160"/>
              <a:gd name="connsiteX31" fmla="*/ 2065519 w 3253353"/>
              <a:gd name="connsiteY31" fmla="*/ 1834107 h 3725160"/>
              <a:gd name="connsiteX32" fmla="*/ 2049249 w 3253353"/>
              <a:gd name="connsiteY32" fmla="*/ 2071838 h 3725160"/>
              <a:gd name="connsiteX33" fmla="*/ 1977029 w 3253353"/>
              <a:gd name="connsiteY33" fmla="*/ 2438791 h 3725160"/>
              <a:gd name="connsiteX34" fmla="*/ 2042343 w 3253353"/>
              <a:gd name="connsiteY34" fmla="*/ 2404027 h 3725160"/>
              <a:gd name="connsiteX35" fmla="*/ 2154009 w 3253353"/>
              <a:gd name="connsiteY35" fmla="*/ 2785378 h 3725160"/>
              <a:gd name="connsiteX36" fmla="*/ 2154009 w 3253353"/>
              <a:gd name="connsiteY36" fmla="*/ 3308946 h 3725160"/>
              <a:gd name="connsiteX37" fmla="*/ 2257248 w 3253353"/>
              <a:gd name="connsiteY37" fmla="*/ 3367940 h 3725160"/>
              <a:gd name="connsiteX38" fmla="*/ 2402507 w 3253353"/>
              <a:gd name="connsiteY38" fmla="*/ 3611756 h 3725160"/>
              <a:gd name="connsiteX39" fmla="*/ 2264272 w 3253353"/>
              <a:gd name="connsiteY39" fmla="*/ 3700013 h 3725160"/>
              <a:gd name="connsiteX40" fmla="*/ 2036022 w 3253353"/>
              <a:gd name="connsiteY40" fmla="*/ 3390062 h 3725160"/>
              <a:gd name="connsiteX41" fmla="*/ 2065519 w 3253353"/>
              <a:gd name="connsiteY41" fmla="*/ 3338443 h 3725160"/>
              <a:gd name="connsiteX42" fmla="*/ 2058145 w 3253353"/>
              <a:gd name="connsiteY42" fmla="*/ 2947611 h 3725160"/>
              <a:gd name="connsiteX43" fmla="*/ 1844293 w 3253353"/>
              <a:gd name="connsiteY43" fmla="*/ 2527282 h 3725160"/>
              <a:gd name="connsiteX44" fmla="*/ 1541951 w 3253353"/>
              <a:gd name="connsiteY44" fmla="*/ 2519907 h 3725160"/>
              <a:gd name="connsiteX45" fmla="*/ 1431338 w 3253353"/>
              <a:gd name="connsiteY45" fmla="*/ 2519907 h 3725160"/>
              <a:gd name="connsiteX46" fmla="*/ 1342848 w 3253353"/>
              <a:gd name="connsiteY46" fmla="*/ 2888617 h 3725160"/>
              <a:gd name="connsiteX47" fmla="*/ 1335474 w 3253353"/>
              <a:gd name="connsiteY47" fmla="*/ 3338443 h 3725160"/>
              <a:gd name="connsiteX48" fmla="*/ 1401842 w 3253353"/>
              <a:gd name="connsiteY48" fmla="*/ 3419559 h 3725160"/>
              <a:gd name="connsiteX49" fmla="*/ 1254358 w 3253353"/>
              <a:gd name="connsiteY49" fmla="*/ 3677656 h 3725160"/>
              <a:gd name="connsiteX50" fmla="*/ 1107928 w 3253353"/>
              <a:gd name="connsiteY50" fmla="*/ 3706567 h 3725160"/>
              <a:gd name="connsiteX51" fmla="*/ 1099967 w 3253353"/>
              <a:gd name="connsiteY51" fmla="*/ 3471178 h 3725160"/>
              <a:gd name="connsiteX52" fmla="*/ 1232469 w 3253353"/>
              <a:gd name="connsiteY52" fmla="*/ 3360566 h 3725160"/>
              <a:gd name="connsiteX53" fmla="*/ 1202738 w 3253353"/>
              <a:gd name="connsiteY53" fmla="*/ 2910740 h 3725160"/>
              <a:gd name="connsiteX54" fmla="*/ 1233405 w 3253353"/>
              <a:gd name="connsiteY54" fmla="*/ 2446048 h 3725160"/>
              <a:gd name="connsiteX55" fmla="*/ 1223573 w 3253353"/>
              <a:gd name="connsiteY55" fmla="*/ 2350184 h 3725160"/>
              <a:gd name="connsiteX56" fmla="*/ 1238088 w 3253353"/>
              <a:gd name="connsiteY56" fmla="*/ 2136449 h 3725160"/>
              <a:gd name="connsiteX57" fmla="*/ 1202738 w 3253353"/>
              <a:gd name="connsiteY57" fmla="*/ 1752991 h 3725160"/>
              <a:gd name="connsiteX58" fmla="*/ 1246984 w 3253353"/>
              <a:gd name="connsiteY58" fmla="*/ 1399030 h 3725160"/>
              <a:gd name="connsiteX59" fmla="*/ 959390 w 3253353"/>
              <a:gd name="connsiteY59" fmla="*/ 1679249 h 3725160"/>
              <a:gd name="connsiteX60" fmla="*/ 339958 w 3253353"/>
              <a:gd name="connsiteY60" fmla="*/ 1856230 h 3725160"/>
              <a:gd name="connsiteX61" fmla="*/ 310461 w 3253353"/>
              <a:gd name="connsiteY61" fmla="*/ 1952095 h 3725160"/>
              <a:gd name="connsiteX62" fmla="*/ 111358 w 3253353"/>
              <a:gd name="connsiteY62" fmla="*/ 1974217 h 3725160"/>
              <a:gd name="connsiteX63" fmla="*/ 745 w 3253353"/>
              <a:gd name="connsiteY63" fmla="*/ 1893101 h 3725160"/>
              <a:gd name="connsiteX64" fmla="*/ 162977 w 3253353"/>
              <a:gd name="connsiteY64" fmla="*/ 1826733 h 3725160"/>
              <a:gd name="connsiteX65" fmla="*/ 111358 w 3253353"/>
              <a:gd name="connsiteY65" fmla="*/ 1716120 h 3725160"/>
              <a:gd name="connsiteX66" fmla="*/ 347332 w 3253353"/>
              <a:gd name="connsiteY66" fmla="*/ 1723495 h 3725160"/>
              <a:gd name="connsiteX67" fmla="*/ 878274 w 3253353"/>
              <a:gd name="connsiteY67" fmla="*/ 1576011 h 3725160"/>
              <a:gd name="connsiteX68" fmla="*/ 1092125 w 3253353"/>
              <a:gd name="connsiteY68" fmla="*/ 1288417 h 3725160"/>
              <a:gd name="connsiteX69" fmla="*/ 1298603 w 3253353"/>
              <a:gd name="connsiteY69" fmla="*/ 1104062 h 3725160"/>
              <a:gd name="connsiteX70" fmla="*/ 1519829 w 3253353"/>
              <a:gd name="connsiteY70" fmla="*/ 971327 h 3725160"/>
              <a:gd name="connsiteX71" fmla="*/ 1534577 w 3253353"/>
              <a:gd name="connsiteY71" fmla="*/ 838591 h 3725160"/>
              <a:gd name="connsiteX72" fmla="*/ 1623067 w 3253353"/>
              <a:gd name="connsiteY72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549641 w 3253353"/>
              <a:gd name="connsiteY18" fmla="*/ 1334067 h 3725160"/>
              <a:gd name="connsiteX19" fmla="*/ 2596461 w 3253353"/>
              <a:gd name="connsiteY19" fmla="*/ 1369533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1977029 w 3253353"/>
              <a:gd name="connsiteY32" fmla="*/ 2438791 h 3725160"/>
              <a:gd name="connsiteX33" fmla="*/ 2042343 w 3253353"/>
              <a:gd name="connsiteY33" fmla="*/ 2404027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339958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78274 w 3253353"/>
              <a:gd name="connsiteY66" fmla="*/ 1576011 h 3725160"/>
              <a:gd name="connsiteX67" fmla="*/ 1092125 w 3253353"/>
              <a:gd name="connsiteY67" fmla="*/ 1288417 h 3725160"/>
              <a:gd name="connsiteX68" fmla="*/ 1298603 w 3253353"/>
              <a:gd name="connsiteY68" fmla="*/ 1104062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549641 w 3253353"/>
              <a:gd name="connsiteY18" fmla="*/ 1334067 h 3725160"/>
              <a:gd name="connsiteX19" fmla="*/ 2480346 w 3253353"/>
              <a:gd name="connsiteY19" fmla="*/ 1333247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1977029 w 3253353"/>
              <a:gd name="connsiteY32" fmla="*/ 2438791 h 3725160"/>
              <a:gd name="connsiteX33" fmla="*/ 2042343 w 3253353"/>
              <a:gd name="connsiteY33" fmla="*/ 2404027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339958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78274 w 3253353"/>
              <a:gd name="connsiteY66" fmla="*/ 1576011 h 3725160"/>
              <a:gd name="connsiteX67" fmla="*/ 1092125 w 3253353"/>
              <a:gd name="connsiteY67" fmla="*/ 1288417 h 3725160"/>
              <a:gd name="connsiteX68" fmla="*/ 1298603 w 3253353"/>
              <a:gd name="connsiteY68" fmla="*/ 1104062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549641 w 3253353"/>
              <a:gd name="connsiteY18" fmla="*/ 1334067 h 3725160"/>
              <a:gd name="connsiteX19" fmla="*/ 2487603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1977029 w 3253353"/>
              <a:gd name="connsiteY32" fmla="*/ 2438791 h 3725160"/>
              <a:gd name="connsiteX33" fmla="*/ 2042343 w 3253353"/>
              <a:gd name="connsiteY33" fmla="*/ 2404027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339958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78274 w 3253353"/>
              <a:gd name="connsiteY66" fmla="*/ 1576011 h 3725160"/>
              <a:gd name="connsiteX67" fmla="*/ 1092125 w 3253353"/>
              <a:gd name="connsiteY67" fmla="*/ 1288417 h 3725160"/>
              <a:gd name="connsiteX68" fmla="*/ 1298603 w 3253353"/>
              <a:gd name="connsiteY68" fmla="*/ 1104062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20377 w 3253353"/>
              <a:gd name="connsiteY17" fmla="*/ 1163056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1977029 w 3253353"/>
              <a:gd name="connsiteY32" fmla="*/ 2438791 h 3725160"/>
              <a:gd name="connsiteX33" fmla="*/ 2042343 w 3253353"/>
              <a:gd name="connsiteY33" fmla="*/ 2404027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339958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78274 w 3253353"/>
              <a:gd name="connsiteY66" fmla="*/ 1576011 h 3725160"/>
              <a:gd name="connsiteX67" fmla="*/ 1092125 w 3253353"/>
              <a:gd name="connsiteY67" fmla="*/ 1288417 h 3725160"/>
              <a:gd name="connsiteX68" fmla="*/ 1298603 w 3253353"/>
              <a:gd name="connsiteY68" fmla="*/ 1104062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1977029 w 3253353"/>
              <a:gd name="connsiteY32" fmla="*/ 2438791 h 3725160"/>
              <a:gd name="connsiteX33" fmla="*/ 2042343 w 3253353"/>
              <a:gd name="connsiteY33" fmla="*/ 2404027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339958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78274 w 3253353"/>
              <a:gd name="connsiteY66" fmla="*/ 1576011 h 3725160"/>
              <a:gd name="connsiteX67" fmla="*/ 1092125 w 3253353"/>
              <a:gd name="connsiteY67" fmla="*/ 1288417 h 3725160"/>
              <a:gd name="connsiteX68" fmla="*/ 1298603 w 3253353"/>
              <a:gd name="connsiteY68" fmla="*/ 1104062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1977029 w 3253353"/>
              <a:gd name="connsiteY32" fmla="*/ 2438791 h 3725160"/>
              <a:gd name="connsiteX33" fmla="*/ 2042343 w 3253353"/>
              <a:gd name="connsiteY33" fmla="*/ 2404027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339958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298603 w 3253353"/>
              <a:gd name="connsiteY68" fmla="*/ 1104062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1977029 w 3253353"/>
              <a:gd name="connsiteY32" fmla="*/ 2438791 h 3725160"/>
              <a:gd name="connsiteX33" fmla="*/ 2042343 w 3253353"/>
              <a:gd name="connsiteY33" fmla="*/ 2404027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298603 w 3253353"/>
              <a:gd name="connsiteY68" fmla="*/ 1104062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1977029 w 3253353"/>
              <a:gd name="connsiteY32" fmla="*/ 2438791 h 3725160"/>
              <a:gd name="connsiteX33" fmla="*/ 2042343 w 3253353"/>
              <a:gd name="connsiteY33" fmla="*/ 2404027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1977029 w 3253353"/>
              <a:gd name="connsiteY32" fmla="*/ 2438791 h 3725160"/>
              <a:gd name="connsiteX33" fmla="*/ 2100400 w 3253353"/>
              <a:gd name="connsiteY33" fmla="*/ 2331456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1977029 w 3253353"/>
              <a:gd name="connsiteY32" fmla="*/ 2438791 h 3725160"/>
              <a:gd name="connsiteX33" fmla="*/ 2064114 w 3253353"/>
              <a:gd name="connsiteY33" fmla="*/ 2476599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2114915 w 3253353"/>
              <a:gd name="connsiteY32" fmla="*/ 2344448 h 3725160"/>
              <a:gd name="connsiteX33" fmla="*/ 2064114 w 3253353"/>
              <a:gd name="connsiteY33" fmla="*/ 2476599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2114915 w 3253353"/>
              <a:gd name="connsiteY32" fmla="*/ 2344448 h 3725160"/>
              <a:gd name="connsiteX33" fmla="*/ 2020571 w 3253353"/>
              <a:gd name="connsiteY33" fmla="*/ 2476599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223573 w 3253353"/>
              <a:gd name="connsiteY54" fmla="*/ 23501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2114915 w 3253353"/>
              <a:gd name="connsiteY32" fmla="*/ 2344448 h 3725160"/>
              <a:gd name="connsiteX33" fmla="*/ 2020571 w 3253353"/>
              <a:gd name="connsiteY33" fmla="*/ 2476599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194544 w 3253353"/>
              <a:gd name="connsiteY54" fmla="*/ 2299384 h 3725160"/>
              <a:gd name="connsiteX55" fmla="*/ 1238088 w 3253353"/>
              <a:gd name="connsiteY55" fmla="*/ 21364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2114915 w 3253353"/>
              <a:gd name="connsiteY32" fmla="*/ 2344448 h 3725160"/>
              <a:gd name="connsiteX33" fmla="*/ 2020571 w 3253353"/>
              <a:gd name="connsiteY33" fmla="*/ 2476599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194544 w 3253353"/>
              <a:gd name="connsiteY54" fmla="*/ 2299384 h 3725160"/>
              <a:gd name="connsiteX55" fmla="*/ 1281631 w 3253353"/>
              <a:gd name="connsiteY55" fmla="*/ 2085649 h 3725160"/>
              <a:gd name="connsiteX56" fmla="*/ 1202738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065519 w 3253353"/>
              <a:gd name="connsiteY30" fmla="*/ 1834107 h 3725160"/>
              <a:gd name="connsiteX31" fmla="*/ 2049249 w 3253353"/>
              <a:gd name="connsiteY31" fmla="*/ 2071838 h 3725160"/>
              <a:gd name="connsiteX32" fmla="*/ 2114915 w 3253353"/>
              <a:gd name="connsiteY32" fmla="*/ 2344448 h 3725160"/>
              <a:gd name="connsiteX33" fmla="*/ 2020571 w 3253353"/>
              <a:gd name="connsiteY33" fmla="*/ 2476599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194544 w 3253353"/>
              <a:gd name="connsiteY54" fmla="*/ 2299384 h 3725160"/>
              <a:gd name="connsiteX55" fmla="*/ 1281631 w 3253353"/>
              <a:gd name="connsiteY55" fmla="*/ 2085649 h 3725160"/>
              <a:gd name="connsiteX56" fmla="*/ 1246281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124513 w 3253353"/>
              <a:gd name="connsiteY29" fmla="*/ 1325288 h 3725160"/>
              <a:gd name="connsiteX30" fmla="*/ 2109062 w 3253353"/>
              <a:gd name="connsiteY30" fmla="*/ 1768793 h 3725160"/>
              <a:gd name="connsiteX31" fmla="*/ 2049249 w 3253353"/>
              <a:gd name="connsiteY31" fmla="*/ 2071838 h 3725160"/>
              <a:gd name="connsiteX32" fmla="*/ 2114915 w 3253353"/>
              <a:gd name="connsiteY32" fmla="*/ 2344448 h 3725160"/>
              <a:gd name="connsiteX33" fmla="*/ 2020571 w 3253353"/>
              <a:gd name="connsiteY33" fmla="*/ 2476599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194544 w 3253353"/>
              <a:gd name="connsiteY54" fmla="*/ 2299384 h 3725160"/>
              <a:gd name="connsiteX55" fmla="*/ 1281631 w 3253353"/>
              <a:gd name="connsiteY55" fmla="*/ 2085649 h 3725160"/>
              <a:gd name="connsiteX56" fmla="*/ 1246281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066456 w 3253353"/>
              <a:gd name="connsiteY29" fmla="*/ 1325288 h 3725160"/>
              <a:gd name="connsiteX30" fmla="*/ 2109062 w 3253353"/>
              <a:gd name="connsiteY30" fmla="*/ 1768793 h 3725160"/>
              <a:gd name="connsiteX31" fmla="*/ 2049249 w 3253353"/>
              <a:gd name="connsiteY31" fmla="*/ 2071838 h 3725160"/>
              <a:gd name="connsiteX32" fmla="*/ 2114915 w 3253353"/>
              <a:gd name="connsiteY32" fmla="*/ 2344448 h 3725160"/>
              <a:gd name="connsiteX33" fmla="*/ 2020571 w 3253353"/>
              <a:gd name="connsiteY33" fmla="*/ 2476599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541951 w 3253353"/>
              <a:gd name="connsiteY43" fmla="*/ 2519907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194544 w 3253353"/>
              <a:gd name="connsiteY54" fmla="*/ 2299384 h 3725160"/>
              <a:gd name="connsiteX55" fmla="*/ 1281631 w 3253353"/>
              <a:gd name="connsiteY55" fmla="*/ 2085649 h 3725160"/>
              <a:gd name="connsiteX56" fmla="*/ 1246281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066456 w 3253353"/>
              <a:gd name="connsiteY29" fmla="*/ 1325288 h 3725160"/>
              <a:gd name="connsiteX30" fmla="*/ 2109062 w 3253353"/>
              <a:gd name="connsiteY30" fmla="*/ 1768793 h 3725160"/>
              <a:gd name="connsiteX31" fmla="*/ 2049249 w 3253353"/>
              <a:gd name="connsiteY31" fmla="*/ 2071838 h 3725160"/>
              <a:gd name="connsiteX32" fmla="*/ 2114915 w 3253353"/>
              <a:gd name="connsiteY32" fmla="*/ 2344448 h 3725160"/>
              <a:gd name="connsiteX33" fmla="*/ 2020571 w 3253353"/>
              <a:gd name="connsiteY33" fmla="*/ 2476599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621780 w 3253353"/>
              <a:gd name="connsiteY43" fmla="*/ 2534421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194544 w 3253353"/>
              <a:gd name="connsiteY54" fmla="*/ 2299384 h 3725160"/>
              <a:gd name="connsiteX55" fmla="*/ 1281631 w 3253353"/>
              <a:gd name="connsiteY55" fmla="*/ 2085649 h 3725160"/>
              <a:gd name="connsiteX56" fmla="*/ 1246281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623067 w 3253353"/>
              <a:gd name="connsiteY0" fmla="*/ 927082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066456 w 3253353"/>
              <a:gd name="connsiteY29" fmla="*/ 1325288 h 3725160"/>
              <a:gd name="connsiteX30" fmla="*/ 2109062 w 3253353"/>
              <a:gd name="connsiteY30" fmla="*/ 1768793 h 3725160"/>
              <a:gd name="connsiteX31" fmla="*/ 2049249 w 3253353"/>
              <a:gd name="connsiteY31" fmla="*/ 2071838 h 3725160"/>
              <a:gd name="connsiteX32" fmla="*/ 2114915 w 3253353"/>
              <a:gd name="connsiteY32" fmla="*/ 2344448 h 3725160"/>
              <a:gd name="connsiteX33" fmla="*/ 2020571 w 3253353"/>
              <a:gd name="connsiteY33" fmla="*/ 2476599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658066 w 3253353"/>
              <a:gd name="connsiteY43" fmla="*/ 2548935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194544 w 3253353"/>
              <a:gd name="connsiteY54" fmla="*/ 2299384 h 3725160"/>
              <a:gd name="connsiteX55" fmla="*/ 1281631 w 3253353"/>
              <a:gd name="connsiteY55" fmla="*/ 2085649 h 3725160"/>
              <a:gd name="connsiteX56" fmla="*/ 1246281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71" fmla="*/ 1623067 w 3253353"/>
              <a:gd name="connsiteY71" fmla="*/ 927082 h 3725160"/>
              <a:gd name="connsiteX0" fmla="*/ 1534577 w 3253353"/>
              <a:gd name="connsiteY0" fmla="*/ 838591 h 3725160"/>
              <a:gd name="connsiteX1" fmla="*/ 1623067 w 3253353"/>
              <a:gd name="connsiteY1" fmla="*/ 868088 h 3725160"/>
              <a:gd name="connsiteX2" fmla="*/ 1431338 w 3253353"/>
              <a:gd name="connsiteY2" fmla="*/ 750101 h 3725160"/>
              <a:gd name="connsiteX3" fmla="*/ 1305977 w 3253353"/>
              <a:gd name="connsiteY3" fmla="*/ 550998 h 3725160"/>
              <a:gd name="connsiteX4" fmla="*/ 1298603 w 3253353"/>
              <a:gd name="connsiteY4" fmla="*/ 292901 h 3725160"/>
              <a:gd name="connsiteX5" fmla="*/ 1409216 w 3253353"/>
              <a:gd name="connsiteY5" fmla="*/ 108546 h 3725160"/>
              <a:gd name="connsiteX6" fmla="*/ 1652564 w 3253353"/>
              <a:gd name="connsiteY6" fmla="*/ 20056 h 3725160"/>
              <a:gd name="connsiteX7" fmla="*/ 1873790 w 3253353"/>
              <a:gd name="connsiteY7" fmla="*/ 12682 h 3725160"/>
              <a:gd name="connsiteX8" fmla="*/ 1991777 w 3253353"/>
              <a:gd name="connsiteY8" fmla="*/ 167540 h 3725160"/>
              <a:gd name="connsiteX9" fmla="*/ 2028648 w 3253353"/>
              <a:gd name="connsiteY9" fmla="*/ 366643 h 3725160"/>
              <a:gd name="connsiteX10" fmla="*/ 2021274 w 3253353"/>
              <a:gd name="connsiteY10" fmla="*/ 573120 h 3725160"/>
              <a:gd name="connsiteX11" fmla="*/ 1962280 w 3253353"/>
              <a:gd name="connsiteY11" fmla="*/ 668985 h 3725160"/>
              <a:gd name="connsiteX12" fmla="*/ 1844293 w 3253353"/>
              <a:gd name="connsiteY12" fmla="*/ 750101 h 3725160"/>
              <a:gd name="connsiteX13" fmla="*/ 1777925 w 3253353"/>
              <a:gd name="connsiteY13" fmla="*/ 772224 h 3725160"/>
              <a:gd name="connsiteX14" fmla="*/ 1770551 w 3253353"/>
              <a:gd name="connsiteY14" fmla="*/ 897585 h 3725160"/>
              <a:gd name="connsiteX15" fmla="*/ 1836919 w 3253353"/>
              <a:gd name="connsiteY15" fmla="*/ 963953 h 3725160"/>
              <a:gd name="connsiteX16" fmla="*/ 2072893 w 3253353"/>
              <a:gd name="connsiteY16" fmla="*/ 1052443 h 3725160"/>
              <a:gd name="connsiteX17" fmla="*/ 2242149 w 3253353"/>
              <a:gd name="connsiteY17" fmla="*/ 1148542 h 3725160"/>
              <a:gd name="connsiteX18" fmla="*/ 2549641 w 3253353"/>
              <a:gd name="connsiteY18" fmla="*/ 1334067 h 3725160"/>
              <a:gd name="connsiteX19" fmla="*/ 2393260 w 3253353"/>
              <a:gd name="connsiteY19" fmla="*/ 1398561 h 3725160"/>
              <a:gd name="connsiteX20" fmla="*/ 2802938 w 3253353"/>
              <a:gd name="connsiteY20" fmla="*/ 1325288 h 3725160"/>
              <a:gd name="connsiteX21" fmla="*/ 2869306 w 3253353"/>
              <a:gd name="connsiteY21" fmla="*/ 1310540 h 3725160"/>
              <a:gd name="connsiteX22" fmla="*/ 2869306 w 3253353"/>
              <a:gd name="connsiteY22" fmla="*/ 1229424 h 3725160"/>
              <a:gd name="connsiteX23" fmla="*/ 3031538 w 3253353"/>
              <a:gd name="connsiteY23" fmla="*/ 1155682 h 3725160"/>
              <a:gd name="connsiteX24" fmla="*/ 3031538 w 3253353"/>
              <a:gd name="connsiteY24" fmla="*/ 1251546 h 3725160"/>
              <a:gd name="connsiteX25" fmla="*/ 3252764 w 3253353"/>
              <a:gd name="connsiteY25" fmla="*/ 1222049 h 3725160"/>
              <a:gd name="connsiteX26" fmla="*/ 3090532 w 3253353"/>
              <a:gd name="connsiteY26" fmla="*/ 1450649 h 3725160"/>
              <a:gd name="connsiteX27" fmla="*/ 2913551 w 3253353"/>
              <a:gd name="connsiteY27" fmla="*/ 1443275 h 3725160"/>
              <a:gd name="connsiteX28" fmla="*/ 2435517 w 3253353"/>
              <a:gd name="connsiteY28" fmla="*/ 1494544 h 3725160"/>
              <a:gd name="connsiteX29" fmla="*/ 2066456 w 3253353"/>
              <a:gd name="connsiteY29" fmla="*/ 1325288 h 3725160"/>
              <a:gd name="connsiteX30" fmla="*/ 2109062 w 3253353"/>
              <a:gd name="connsiteY30" fmla="*/ 1768793 h 3725160"/>
              <a:gd name="connsiteX31" fmla="*/ 2049249 w 3253353"/>
              <a:gd name="connsiteY31" fmla="*/ 2071838 h 3725160"/>
              <a:gd name="connsiteX32" fmla="*/ 2114915 w 3253353"/>
              <a:gd name="connsiteY32" fmla="*/ 2344448 h 3725160"/>
              <a:gd name="connsiteX33" fmla="*/ 2020571 w 3253353"/>
              <a:gd name="connsiteY33" fmla="*/ 2476599 h 3725160"/>
              <a:gd name="connsiteX34" fmla="*/ 2154009 w 3253353"/>
              <a:gd name="connsiteY34" fmla="*/ 2785378 h 3725160"/>
              <a:gd name="connsiteX35" fmla="*/ 2154009 w 3253353"/>
              <a:gd name="connsiteY35" fmla="*/ 3308946 h 3725160"/>
              <a:gd name="connsiteX36" fmla="*/ 2257248 w 3253353"/>
              <a:gd name="connsiteY36" fmla="*/ 3367940 h 3725160"/>
              <a:gd name="connsiteX37" fmla="*/ 2402507 w 3253353"/>
              <a:gd name="connsiteY37" fmla="*/ 3611756 h 3725160"/>
              <a:gd name="connsiteX38" fmla="*/ 2264272 w 3253353"/>
              <a:gd name="connsiteY38" fmla="*/ 3700013 h 3725160"/>
              <a:gd name="connsiteX39" fmla="*/ 2036022 w 3253353"/>
              <a:gd name="connsiteY39" fmla="*/ 3390062 h 3725160"/>
              <a:gd name="connsiteX40" fmla="*/ 2065519 w 3253353"/>
              <a:gd name="connsiteY40" fmla="*/ 3338443 h 3725160"/>
              <a:gd name="connsiteX41" fmla="*/ 2058145 w 3253353"/>
              <a:gd name="connsiteY41" fmla="*/ 2947611 h 3725160"/>
              <a:gd name="connsiteX42" fmla="*/ 1844293 w 3253353"/>
              <a:gd name="connsiteY42" fmla="*/ 2527282 h 3725160"/>
              <a:gd name="connsiteX43" fmla="*/ 1658066 w 3253353"/>
              <a:gd name="connsiteY43" fmla="*/ 2548935 h 3725160"/>
              <a:gd name="connsiteX44" fmla="*/ 1431338 w 3253353"/>
              <a:gd name="connsiteY44" fmla="*/ 2519907 h 3725160"/>
              <a:gd name="connsiteX45" fmla="*/ 1342848 w 3253353"/>
              <a:gd name="connsiteY45" fmla="*/ 2888617 h 3725160"/>
              <a:gd name="connsiteX46" fmla="*/ 1335474 w 3253353"/>
              <a:gd name="connsiteY46" fmla="*/ 3338443 h 3725160"/>
              <a:gd name="connsiteX47" fmla="*/ 1401842 w 3253353"/>
              <a:gd name="connsiteY47" fmla="*/ 3419559 h 3725160"/>
              <a:gd name="connsiteX48" fmla="*/ 1254358 w 3253353"/>
              <a:gd name="connsiteY48" fmla="*/ 3677656 h 3725160"/>
              <a:gd name="connsiteX49" fmla="*/ 1107928 w 3253353"/>
              <a:gd name="connsiteY49" fmla="*/ 3706567 h 3725160"/>
              <a:gd name="connsiteX50" fmla="*/ 1099967 w 3253353"/>
              <a:gd name="connsiteY50" fmla="*/ 3471178 h 3725160"/>
              <a:gd name="connsiteX51" fmla="*/ 1232469 w 3253353"/>
              <a:gd name="connsiteY51" fmla="*/ 3360566 h 3725160"/>
              <a:gd name="connsiteX52" fmla="*/ 1202738 w 3253353"/>
              <a:gd name="connsiteY52" fmla="*/ 2910740 h 3725160"/>
              <a:gd name="connsiteX53" fmla="*/ 1233405 w 3253353"/>
              <a:gd name="connsiteY53" fmla="*/ 2446048 h 3725160"/>
              <a:gd name="connsiteX54" fmla="*/ 1194544 w 3253353"/>
              <a:gd name="connsiteY54" fmla="*/ 2299384 h 3725160"/>
              <a:gd name="connsiteX55" fmla="*/ 1281631 w 3253353"/>
              <a:gd name="connsiteY55" fmla="*/ 2085649 h 3725160"/>
              <a:gd name="connsiteX56" fmla="*/ 1246281 w 3253353"/>
              <a:gd name="connsiteY56" fmla="*/ 1752991 h 3725160"/>
              <a:gd name="connsiteX57" fmla="*/ 1246984 w 3253353"/>
              <a:gd name="connsiteY57" fmla="*/ 1399030 h 3725160"/>
              <a:gd name="connsiteX58" fmla="*/ 959390 w 3253353"/>
              <a:gd name="connsiteY58" fmla="*/ 1679249 h 3725160"/>
              <a:gd name="connsiteX59" fmla="*/ 405272 w 3253353"/>
              <a:gd name="connsiteY59" fmla="*/ 1856230 h 3725160"/>
              <a:gd name="connsiteX60" fmla="*/ 310461 w 3253353"/>
              <a:gd name="connsiteY60" fmla="*/ 1952095 h 3725160"/>
              <a:gd name="connsiteX61" fmla="*/ 111358 w 3253353"/>
              <a:gd name="connsiteY61" fmla="*/ 1974217 h 3725160"/>
              <a:gd name="connsiteX62" fmla="*/ 745 w 3253353"/>
              <a:gd name="connsiteY62" fmla="*/ 1893101 h 3725160"/>
              <a:gd name="connsiteX63" fmla="*/ 162977 w 3253353"/>
              <a:gd name="connsiteY63" fmla="*/ 1826733 h 3725160"/>
              <a:gd name="connsiteX64" fmla="*/ 111358 w 3253353"/>
              <a:gd name="connsiteY64" fmla="*/ 1716120 h 3725160"/>
              <a:gd name="connsiteX65" fmla="*/ 347332 w 3253353"/>
              <a:gd name="connsiteY65" fmla="*/ 1723495 h 3725160"/>
              <a:gd name="connsiteX66" fmla="*/ 849246 w 3253353"/>
              <a:gd name="connsiteY66" fmla="*/ 1576011 h 3725160"/>
              <a:gd name="connsiteX67" fmla="*/ 1092125 w 3253353"/>
              <a:gd name="connsiteY67" fmla="*/ 1288417 h 3725160"/>
              <a:gd name="connsiteX68" fmla="*/ 1334889 w 3253353"/>
              <a:gd name="connsiteY68" fmla="*/ 1031490 h 3725160"/>
              <a:gd name="connsiteX69" fmla="*/ 1519829 w 3253353"/>
              <a:gd name="connsiteY69" fmla="*/ 971327 h 3725160"/>
              <a:gd name="connsiteX70" fmla="*/ 1534577 w 3253353"/>
              <a:gd name="connsiteY70" fmla="*/ 838591 h 3725160"/>
              <a:gd name="connsiteX0" fmla="*/ 1534577 w 3253353"/>
              <a:gd name="connsiteY0" fmla="*/ 819332 h 3705901"/>
              <a:gd name="connsiteX1" fmla="*/ 1623067 w 3253353"/>
              <a:gd name="connsiteY1" fmla="*/ 848829 h 3705901"/>
              <a:gd name="connsiteX2" fmla="*/ 1431338 w 3253353"/>
              <a:gd name="connsiteY2" fmla="*/ 730842 h 3705901"/>
              <a:gd name="connsiteX3" fmla="*/ 1305977 w 3253353"/>
              <a:gd name="connsiteY3" fmla="*/ 531739 h 3705901"/>
              <a:gd name="connsiteX4" fmla="*/ 1298603 w 3253353"/>
              <a:gd name="connsiteY4" fmla="*/ 273642 h 3705901"/>
              <a:gd name="connsiteX5" fmla="*/ 1409216 w 3253353"/>
              <a:gd name="connsiteY5" fmla="*/ 89287 h 3705901"/>
              <a:gd name="connsiteX6" fmla="*/ 1652564 w 3253353"/>
              <a:gd name="connsiteY6" fmla="*/ 797 h 3705901"/>
              <a:gd name="connsiteX7" fmla="*/ 1844761 w 3253353"/>
              <a:gd name="connsiteY7" fmla="*/ 51480 h 3705901"/>
              <a:gd name="connsiteX8" fmla="*/ 1991777 w 3253353"/>
              <a:gd name="connsiteY8" fmla="*/ 148281 h 3705901"/>
              <a:gd name="connsiteX9" fmla="*/ 2028648 w 3253353"/>
              <a:gd name="connsiteY9" fmla="*/ 347384 h 3705901"/>
              <a:gd name="connsiteX10" fmla="*/ 2021274 w 3253353"/>
              <a:gd name="connsiteY10" fmla="*/ 553861 h 3705901"/>
              <a:gd name="connsiteX11" fmla="*/ 1962280 w 3253353"/>
              <a:gd name="connsiteY11" fmla="*/ 649726 h 3705901"/>
              <a:gd name="connsiteX12" fmla="*/ 1844293 w 3253353"/>
              <a:gd name="connsiteY12" fmla="*/ 730842 h 3705901"/>
              <a:gd name="connsiteX13" fmla="*/ 1777925 w 3253353"/>
              <a:gd name="connsiteY13" fmla="*/ 752965 h 3705901"/>
              <a:gd name="connsiteX14" fmla="*/ 1770551 w 3253353"/>
              <a:gd name="connsiteY14" fmla="*/ 878326 h 3705901"/>
              <a:gd name="connsiteX15" fmla="*/ 1836919 w 3253353"/>
              <a:gd name="connsiteY15" fmla="*/ 944694 h 3705901"/>
              <a:gd name="connsiteX16" fmla="*/ 2072893 w 3253353"/>
              <a:gd name="connsiteY16" fmla="*/ 1033184 h 3705901"/>
              <a:gd name="connsiteX17" fmla="*/ 2242149 w 3253353"/>
              <a:gd name="connsiteY17" fmla="*/ 1129283 h 3705901"/>
              <a:gd name="connsiteX18" fmla="*/ 2549641 w 3253353"/>
              <a:gd name="connsiteY18" fmla="*/ 1314808 h 3705901"/>
              <a:gd name="connsiteX19" fmla="*/ 2393260 w 3253353"/>
              <a:gd name="connsiteY19" fmla="*/ 1379302 h 3705901"/>
              <a:gd name="connsiteX20" fmla="*/ 2802938 w 3253353"/>
              <a:gd name="connsiteY20" fmla="*/ 1306029 h 3705901"/>
              <a:gd name="connsiteX21" fmla="*/ 2869306 w 3253353"/>
              <a:gd name="connsiteY21" fmla="*/ 1291281 h 3705901"/>
              <a:gd name="connsiteX22" fmla="*/ 2869306 w 3253353"/>
              <a:gd name="connsiteY22" fmla="*/ 1210165 h 3705901"/>
              <a:gd name="connsiteX23" fmla="*/ 3031538 w 3253353"/>
              <a:gd name="connsiteY23" fmla="*/ 1136423 h 3705901"/>
              <a:gd name="connsiteX24" fmla="*/ 3031538 w 3253353"/>
              <a:gd name="connsiteY24" fmla="*/ 1232287 h 3705901"/>
              <a:gd name="connsiteX25" fmla="*/ 3252764 w 3253353"/>
              <a:gd name="connsiteY25" fmla="*/ 1202790 h 3705901"/>
              <a:gd name="connsiteX26" fmla="*/ 3090532 w 3253353"/>
              <a:gd name="connsiteY26" fmla="*/ 1431390 h 3705901"/>
              <a:gd name="connsiteX27" fmla="*/ 2913551 w 3253353"/>
              <a:gd name="connsiteY27" fmla="*/ 1424016 h 3705901"/>
              <a:gd name="connsiteX28" fmla="*/ 2435517 w 3253353"/>
              <a:gd name="connsiteY28" fmla="*/ 1475285 h 3705901"/>
              <a:gd name="connsiteX29" fmla="*/ 2066456 w 3253353"/>
              <a:gd name="connsiteY29" fmla="*/ 1306029 h 3705901"/>
              <a:gd name="connsiteX30" fmla="*/ 2109062 w 3253353"/>
              <a:gd name="connsiteY30" fmla="*/ 1749534 h 3705901"/>
              <a:gd name="connsiteX31" fmla="*/ 2049249 w 3253353"/>
              <a:gd name="connsiteY31" fmla="*/ 2052579 h 3705901"/>
              <a:gd name="connsiteX32" fmla="*/ 2114915 w 3253353"/>
              <a:gd name="connsiteY32" fmla="*/ 2325189 h 3705901"/>
              <a:gd name="connsiteX33" fmla="*/ 2020571 w 3253353"/>
              <a:gd name="connsiteY33" fmla="*/ 2457340 h 3705901"/>
              <a:gd name="connsiteX34" fmla="*/ 2154009 w 3253353"/>
              <a:gd name="connsiteY34" fmla="*/ 2766119 h 3705901"/>
              <a:gd name="connsiteX35" fmla="*/ 2154009 w 3253353"/>
              <a:gd name="connsiteY35" fmla="*/ 3289687 h 3705901"/>
              <a:gd name="connsiteX36" fmla="*/ 2257248 w 3253353"/>
              <a:gd name="connsiteY36" fmla="*/ 3348681 h 3705901"/>
              <a:gd name="connsiteX37" fmla="*/ 2402507 w 3253353"/>
              <a:gd name="connsiteY37" fmla="*/ 3592497 h 3705901"/>
              <a:gd name="connsiteX38" fmla="*/ 2264272 w 3253353"/>
              <a:gd name="connsiteY38" fmla="*/ 3680754 h 3705901"/>
              <a:gd name="connsiteX39" fmla="*/ 2036022 w 3253353"/>
              <a:gd name="connsiteY39" fmla="*/ 3370803 h 3705901"/>
              <a:gd name="connsiteX40" fmla="*/ 2065519 w 3253353"/>
              <a:gd name="connsiteY40" fmla="*/ 3319184 h 3705901"/>
              <a:gd name="connsiteX41" fmla="*/ 2058145 w 3253353"/>
              <a:gd name="connsiteY41" fmla="*/ 2928352 h 3705901"/>
              <a:gd name="connsiteX42" fmla="*/ 1844293 w 3253353"/>
              <a:gd name="connsiteY42" fmla="*/ 2508023 h 3705901"/>
              <a:gd name="connsiteX43" fmla="*/ 1658066 w 3253353"/>
              <a:gd name="connsiteY43" fmla="*/ 2529676 h 3705901"/>
              <a:gd name="connsiteX44" fmla="*/ 1431338 w 3253353"/>
              <a:gd name="connsiteY44" fmla="*/ 2500648 h 3705901"/>
              <a:gd name="connsiteX45" fmla="*/ 1342848 w 3253353"/>
              <a:gd name="connsiteY45" fmla="*/ 2869358 h 3705901"/>
              <a:gd name="connsiteX46" fmla="*/ 1335474 w 3253353"/>
              <a:gd name="connsiteY46" fmla="*/ 3319184 h 3705901"/>
              <a:gd name="connsiteX47" fmla="*/ 1401842 w 3253353"/>
              <a:gd name="connsiteY47" fmla="*/ 3400300 h 3705901"/>
              <a:gd name="connsiteX48" fmla="*/ 1254358 w 3253353"/>
              <a:gd name="connsiteY48" fmla="*/ 3658397 h 3705901"/>
              <a:gd name="connsiteX49" fmla="*/ 1107928 w 3253353"/>
              <a:gd name="connsiteY49" fmla="*/ 3687308 h 3705901"/>
              <a:gd name="connsiteX50" fmla="*/ 1099967 w 3253353"/>
              <a:gd name="connsiteY50" fmla="*/ 3451919 h 3705901"/>
              <a:gd name="connsiteX51" fmla="*/ 1232469 w 3253353"/>
              <a:gd name="connsiteY51" fmla="*/ 3341307 h 3705901"/>
              <a:gd name="connsiteX52" fmla="*/ 1202738 w 3253353"/>
              <a:gd name="connsiteY52" fmla="*/ 2891481 h 3705901"/>
              <a:gd name="connsiteX53" fmla="*/ 1233405 w 3253353"/>
              <a:gd name="connsiteY53" fmla="*/ 2426789 h 3705901"/>
              <a:gd name="connsiteX54" fmla="*/ 1194544 w 3253353"/>
              <a:gd name="connsiteY54" fmla="*/ 2280125 h 3705901"/>
              <a:gd name="connsiteX55" fmla="*/ 1281631 w 3253353"/>
              <a:gd name="connsiteY55" fmla="*/ 2066390 h 3705901"/>
              <a:gd name="connsiteX56" fmla="*/ 1246281 w 3253353"/>
              <a:gd name="connsiteY56" fmla="*/ 1733732 h 3705901"/>
              <a:gd name="connsiteX57" fmla="*/ 1246984 w 3253353"/>
              <a:gd name="connsiteY57" fmla="*/ 1379771 h 3705901"/>
              <a:gd name="connsiteX58" fmla="*/ 959390 w 3253353"/>
              <a:gd name="connsiteY58" fmla="*/ 1659990 h 3705901"/>
              <a:gd name="connsiteX59" fmla="*/ 405272 w 3253353"/>
              <a:gd name="connsiteY59" fmla="*/ 1836971 h 3705901"/>
              <a:gd name="connsiteX60" fmla="*/ 310461 w 3253353"/>
              <a:gd name="connsiteY60" fmla="*/ 1932836 h 3705901"/>
              <a:gd name="connsiteX61" fmla="*/ 111358 w 3253353"/>
              <a:gd name="connsiteY61" fmla="*/ 1954958 h 3705901"/>
              <a:gd name="connsiteX62" fmla="*/ 745 w 3253353"/>
              <a:gd name="connsiteY62" fmla="*/ 1873842 h 3705901"/>
              <a:gd name="connsiteX63" fmla="*/ 162977 w 3253353"/>
              <a:gd name="connsiteY63" fmla="*/ 1807474 h 3705901"/>
              <a:gd name="connsiteX64" fmla="*/ 111358 w 3253353"/>
              <a:gd name="connsiteY64" fmla="*/ 1696861 h 3705901"/>
              <a:gd name="connsiteX65" fmla="*/ 347332 w 3253353"/>
              <a:gd name="connsiteY65" fmla="*/ 1704236 h 3705901"/>
              <a:gd name="connsiteX66" fmla="*/ 849246 w 3253353"/>
              <a:gd name="connsiteY66" fmla="*/ 1556752 h 3705901"/>
              <a:gd name="connsiteX67" fmla="*/ 1092125 w 3253353"/>
              <a:gd name="connsiteY67" fmla="*/ 1269158 h 3705901"/>
              <a:gd name="connsiteX68" fmla="*/ 1334889 w 3253353"/>
              <a:gd name="connsiteY68" fmla="*/ 1012231 h 3705901"/>
              <a:gd name="connsiteX69" fmla="*/ 1519829 w 3253353"/>
              <a:gd name="connsiteY69" fmla="*/ 952068 h 3705901"/>
              <a:gd name="connsiteX70" fmla="*/ 1534577 w 3253353"/>
              <a:gd name="connsiteY70" fmla="*/ 819332 h 3705901"/>
              <a:gd name="connsiteX0" fmla="*/ 1534577 w 3253353"/>
              <a:gd name="connsiteY0" fmla="*/ 819332 h 3705901"/>
              <a:gd name="connsiteX1" fmla="*/ 1623067 w 3253353"/>
              <a:gd name="connsiteY1" fmla="*/ 848829 h 3705901"/>
              <a:gd name="connsiteX2" fmla="*/ 1431338 w 3253353"/>
              <a:gd name="connsiteY2" fmla="*/ 730842 h 3705901"/>
              <a:gd name="connsiteX3" fmla="*/ 1305977 w 3253353"/>
              <a:gd name="connsiteY3" fmla="*/ 531739 h 3705901"/>
              <a:gd name="connsiteX4" fmla="*/ 1298603 w 3253353"/>
              <a:gd name="connsiteY4" fmla="*/ 273642 h 3705901"/>
              <a:gd name="connsiteX5" fmla="*/ 1409216 w 3253353"/>
              <a:gd name="connsiteY5" fmla="*/ 89287 h 3705901"/>
              <a:gd name="connsiteX6" fmla="*/ 1630793 w 3253353"/>
              <a:gd name="connsiteY6" fmla="*/ 797 h 3705901"/>
              <a:gd name="connsiteX7" fmla="*/ 1844761 w 3253353"/>
              <a:gd name="connsiteY7" fmla="*/ 51480 h 3705901"/>
              <a:gd name="connsiteX8" fmla="*/ 1991777 w 3253353"/>
              <a:gd name="connsiteY8" fmla="*/ 148281 h 3705901"/>
              <a:gd name="connsiteX9" fmla="*/ 2028648 w 3253353"/>
              <a:gd name="connsiteY9" fmla="*/ 347384 h 3705901"/>
              <a:gd name="connsiteX10" fmla="*/ 2021274 w 3253353"/>
              <a:gd name="connsiteY10" fmla="*/ 553861 h 3705901"/>
              <a:gd name="connsiteX11" fmla="*/ 1962280 w 3253353"/>
              <a:gd name="connsiteY11" fmla="*/ 649726 h 3705901"/>
              <a:gd name="connsiteX12" fmla="*/ 1844293 w 3253353"/>
              <a:gd name="connsiteY12" fmla="*/ 730842 h 3705901"/>
              <a:gd name="connsiteX13" fmla="*/ 1777925 w 3253353"/>
              <a:gd name="connsiteY13" fmla="*/ 752965 h 3705901"/>
              <a:gd name="connsiteX14" fmla="*/ 1770551 w 3253353"/>
              <a:gd name="connsiteY14" fmla="*/ 878326 h 3705901"/>
              <a:gd name="connsiteX15" fmla="*/ 1836919 w 3253353"/>
              <a:gd name="connsiteY15" fmla="*/ 944694 h 3705901"/>
              <a:gd name="connsiteX16" fmla="*/ 2072893 w 3253353"/>
              <a:gd name="connsiteY16" fmla="*/ 1033184 h 3705901"/>
              <a:gd name="connsiteX17" fmla="*/ 2242149 w 3253353"/>
              <a:gd name="connsiteY17" fmla="*/ 1129283 h 3705901"/>
              <a:gd name="connsiteX18" fmla="*/ 2549641 w 3253353"/>
              <a:gd name="connsiteY18" fmla="*/ 1314808 h 3705901"/>
              <a:gd name="connsiteX19" fmla="*/ 2393260 w 3253353"/>
              <a:gd name="connsiteY19" fmla="*/ 1379302 h 3705901"/>
              <a:gd name="connsiteX20" fmla="*/ 2802938 w 3253353"/>
              <a:gd name="connsiteY20" fmla="*/ 1306029 h 3705901"/>
              <a:gd name="connsiteX21" fmla="*/ 2869306 w 3253353"/>
              <a:gd name="connsiteY21" fmla="*/ 1291281 h 3705901"/>
              <a:gd name="connsiteX22" fmla="*/ 2869306 w 3253353"/>
              <a:gd name="connsiteY22" fmla="*/ 1210165 h 3705901"/>
              <a:gd name="connsiteX23" fmla="*/ 3031538 w 3253353"/>
              <a:gd name="connsiteY23" fmla="*/ 1136423 h 3705901"/>
              <a:gd name="connsiteX24" fmla="*/ 3031538 w 3253353"/>
              <a:gd name="connsiteY24" fmla="*/ 1232287 h 3705901"/>
              <a:gd name="connsiteX25" fmla="*/ 3252764 w 3253353"/>
              <a:gd name="connsiteY25" fmla="*/ 1202790 h 3705901"/>
              <a:gd name="connsiteX26" fmla="*/ 3090532 w 3253353"/>
              <a:gd name="connsiteY26" fmla="*/ 1431390 h 3705901"/>
              <a:gd name="connsiteX27" fmla="*/ 2913551 w 3253353"/>
              <a:gd name="connsiteY27" fmla="*/ 1424016 h 3705901"/>
              <a:gd name="connsiteX28" fmla="*/ 2435517 w 3253353"/>
              <a:gd name="connsiteY28" fmla="*/ 1475285 h 3705901"/>
              <a:gd name="connsiteX29" fmla="*/ 2066456 w 3253353"/>
              <a:gd name="connsiteY29" fmla="*/ 1306029 h 3705901"/>
              <a:gd name="connsiteX30" fmla="*/ 2109062 w 3253353"/>
              <a:gd name="connsiteY30" fmla="*/ 1749534 h 3705901"/>
              <a:gd name="connsiteX31" fmla="*/ 2049249 w 3253353"/>
              <a:gd name="connsiteY31" fmla="*/ 2052579 h 3705901"/>
              <a:gd name="connsiteX32" fmla="*/ 2114915 w 3253353"/>
              <a:gd name="connsiteY32" fmla="*/ 2325189 h 3705901"/>
              <a:gd name="connsiteX33" fmla="*/ 2020571 w 3253353"/>
              <a:gd name="connsiteY33" fmla="*/ 2457340 h 3705901"/>
              <a:gd name="connsiteX34" fmla="*/ 2154009 w 3253353"/>
              <a:gd name="connsiteY34" fmla="*/ 2766119 h 3705901"/>
              <a:gd name="connsiteX35" fmla="*/ 2154009 w 3253353"/>
              <a:gd name="connsiteY35" fmla="*/ 3289687 h 3705901"/>
              <a:gd name="connsiteX36" fmla="*/ 2257248 w 3253353"/>
              <a:gd name="connsiteY36" fmla="*/ 3348681 h 3705901"/>
              <a:gd name="connsiteX37" fmla="*/ 2402507 w 3253353"/>
              <a:gd name="connsiteY37" fmla="*/ 3592497 h 3705901"/>
              <a:gd name="connsiteX38" fmla="*/ 2264272 w 3253353"/>
              <a:gd name="connsiteY38" fmla="*/ 3680754 h 3705901"/>
              <a:gd name="connsiteX39" fmla="*/ 2036022 w 3253353"/>
              <a:gd name="connsiteY39" fmla="*/ 3370803 h 3705901"/>
              <a:gd name="connsiteX40" fmla="*/ 2065519 w 3253353"/>
              <a:gd name="connsiteY40" fmla="*/ 3319184 h 3705901"/>
              <a:gd name="connsiteX41" fmla="*/ 2058145 w 3253353"/>
              <a:gd name="connsiteY41" fmla="*/ 2928352 h 3705901"/>
              <a:gd name="connsiteX42" fmla="*/ 1844293 w 3253353"/>
              <a:gd name="connsiteY42" fmla="*/ 2508023 h 3705901"/>
              <a:gd name="connsiteX43" fmla="*/ 1658066 w 3253353"/>
              <a:gd name="connsiteY43" fmla="*/ 2529676 h 3705901"/>
              <a:gd name="connsiteX44" fmla="*/ 1431338 w 3253353"/>
              <a:gd name="connsiteY44" fmla="*/ 2500648 h 3705901"/>
              <a:gd name="connsiteX45" fmla="*/ 1342848 w 3253353"/>
              <a:gd name="connsiteY45" fmla="*/ 2869358 h 3705901"/>
              <a:gd name="connsiteX46" fmla="*/ 1335474 w 3253353"/>
              <a:gd name="connsiteY46" fmla="*/ 3319184 h 3705901"/>
              <a:gd name="connsiteX47" fmla="*/ 1401842 w 3253353"/>
              <a:gd name="connsiteY47" fmla="*/ 3400300 h 3705901"/>
              <a:gd name="connsiteX48" fmla="*/ 1254358 w 3253353"/>
              <a:gd name="connsiteY48" fmla="*/ 3658397 h 3705901"/>
              <a:gd name="connsiteX49" fmla="*/ 1107928 w 3253353"/>
              <a:gd name="connsiteY49" fmla="*/ 3687308 h 3705901"/>
              <a:gd name="connsiteX50" fmla="*/ 1099967 w 3253353"/>
              <a:gd name="connsiteY50" fmla="*/ 3451919 h 3705901"/>
              <a:gd name="connsiteX51" fmla="*/ 1232469 w 3253353"/>
              <a:gd name="connsiteY51" fmla="*/ 3341307 h 3705901"/>
              <a:gd name="connsiteX52" fmla="*/ 1202738 w 3253353"/>
              <a:gd name="connsiteY52" fmla="*/ 2891481 h 3705901"/>
              <a:gd name="connsiteX53" fmla="*/ 1233405 w 3253353"/>
              <a:gd name="connsiteY53" fmla="*/ 2426789 h 3705901"/>
              <a:gd name="connsiteX54" fmla="*/ 1194544 w 3253353"/>
              <a:gd name="connsiteY54" fmla="*/ 2280125 h 3705901"/>
              <a:gd name="connsiteX55" fmla="*/ 1281631 w 3253353"/>
              <a:gd name="connsiteY55" fmla="*/ 2066390 h 3705901"/>
              <a:gd name="connsiteX56" fmla="*/ 1246281 w 3253353"/>
              <a:gd name="connsiteY56" fmla="*/ 1733732 h 3705901"/>
              <a:gd name="connsiteX57" fmla="*/ 1246984 w 3253353"/>
              <a:gd name="connsiteY57" fmla="*/ 1379771 h 3705901"/>
              <a:gd name="connsiteX58" fmla="*/ 959390 w 3253353"/>
              <a:gd name="connsiteY58" fmla="*/ 1659990 h 3705901"/>
              <a:gd name="connsiteX59" fmla="*/ 405272 w 3253353"/>
              <a:gd name="connsiteY59" fmla="*/ 1836971 h 3705901"/>
              <a:gd name="connsiteX60" fmla="*/ 310461 w 3253353"/>
              <a:gd name="connsiteY60" fmla="*/ 1932836 h 3705901"/>
              <a:gd name="connsiteX61" fmla="*/ 111358 w 3253353"/>
              <a:gd name="connsiteY61" fmla="*/ 1954958 h 3705901"/>
              <a:gd name="connsiteX62" fmla="*/ 745 w 3253353"/>
              <a:gd name="connsiteY62" fmla="*/ 1873842 h 3705901"/>
              <a:gd name="connsiteX63" fmla="*/ 162977 w 3253353"/>
              <a:gd name="connsiteY63" fmla="*/ 1807474 h 3705901"/>
              <a:gd name="connsiteX64" fmla="*/ 111358 w 3253353"/>
              <a:gd name="connsiteY64" fmla="*/ 1696861 h 3705901"/>
              <a:gd name="connsiteX65" fmla="*/ 347332 w 3253353"/>
              <a:gd name="connsiteY65" fmla="*/ 1704236 h 3705901"/>
              <a:gd name="connsiteX66" fmla="*/ 849246 w 3253353"/>
              <a:gd name="connsiteY66" fmla="*/ 1556752 h 3705901"/>
              <a:gd name="connsiteX67" fmla="*/ 1092125 w 3253353"/>
              <a:gd name="connsiteY67" fmla="*/ 1269158 h 3705901"/>
              <a:gd name="connsiteX68" fmla="*/ 1334889 w 3253353"/>
              <a:gd name="connsiteY68" fmla="*/ 1012231 h 3705901"/>
              <a:gd name="connsiteX69" fmla="*/ 1519829 w 3253353"/>
              <a:gd name="connsiteY69" fmla="*/ 952068 h 3705901"/>
              <a:gd name="connsiteX70" fmla="*/ 1534577 w 3253353"/>
              <a:gd name="connsiteY70" fmla="*/ 819332 h 3705901"/>
              <a:gd name="connsiteX0" fmla="*/ 1534577 w 3253353"/>
              <a:gd name="connsiteY0" fmla="*/ 819332 h 3705901"/>
              <a:gd name="connsiteX1" fmla="*/ 1623067 w 3253353"/>
              <a:gd name="connsiteY1" fmla="*/ 848829 h 3705901"/>
              <a:gd name="connsiteX2" fmla="*/ 1431338 w 3253353"/>
              <a:gd name="connsiteY2" fmla="*/ 730842 h 3705901"/>
              <a:gd name="connsiteX3" fmla="*/ 1305977 w 3253353"/>
              <a:gd name="connsiteY3" fmla="*/ 531739 h 3705901"/>
              <a:gd name="connsiteX4" fmla="*/ 1298603 w 3253353"/>
              <a:gd name="connsiteY4" fmla="*/ 273642 h 3705901"/>
              <a:gd name="connsiteX5" fmla="*/ 1409216 w 3253353"/>
              <a:gd name="connsiteY5" fmla="*/ 89287 h 3705901"/>
              <a:gd name="connsiteX6" fmla="*/ 1630793 w 3253353"/>
              <a:gd name="connsiteY6" fmla="*/ 797 h 3705901"/>
              <a:gd name="connsiteX7" fmla="*/ 1844761 w 3253353"/>
              <a:gd name="connsiteY7" fmla="*/ 51480 h 3705901"/>
              <a:gd name="connsiteX8" fmla="*/ 1991777 w 3253353"/>
              <a:gd name="connsiteY8" fmla="*/ 148281 h 3705901"/>
              <a:gd name="connsiteX9" fmla="*/ 2028648 w 3253353"/>
              <a:gd name="connsiteY9" fmla="*/ 347384 h 3705901"/>
              <a:gd name="connsiteX10" fmla="*/ 2021274 w 3253353"/>
              <a:gd name="connsiteY10" fmla="*/ 553861 h 3705901"/>
              <a:gd name="connsiteX11" fmla="*/ 1844293 w 3253353"/>
              <a:gd name="connsiteY11" fmla="*/ 730842 h 3705901"/>
              <a:gd name="connsiteX12" fmla="*/ 1777925 w 3253353"/>
              <a:gd name="connsiteY12" fmla="*/ 752965 h 3705901"/>
              <a:gd name="connsiteX13" fmla="*/ 1770551 w 3253353"/>
              <a:gd name="connsiteY13" fmla="*/ 878326 h 3705901"/>
              <a:gd name="connsiteX14" fmla="*/ 1836919 w 3253353"/>
              <a:gd name="connsiteY14" fmla="*/ 944694 h 3705901"/>
              <a:gd name="connsiteX15" fmla="*/ 2072893 w 3253353"/>
              <a:gd name="connsiteY15" fmla="*/ 1033184 h 3705901"/>
              <a:gd name="connsiteX16" fmla="*/ 2242149 w 3253353"/>
              <a:gd name="connsiteY16" fmla="*/ 1129283 h 3705901"/>
              <a:gd name="connsiteX17" fmla="*/ 2549641 w 3253353"/>
              <a:gd name="connsiteY17" fmla="*/ 1314808 h 3705901"/>
              <a:gd name="connsiteX18" fmla="*/ 2393260 w 3253353"/>
              <a:gd name="connsiteY18" fmla="*/ 1379302 h 3705901"/>
              <a:gd name="connsiteX19" fmla="*/ 2802938 w 3253353"/>
              <a:gd name="connsiteY19" fmla="*/ 1306029 h 3705901"/>
              <a:gd name="connsiteX20" fmla="*/ 2869306 w 3253353"/>
              <a:gd name="connsiteY20" fmla="*/ 1291281 h 3705901"/>
              <a:gd name="connsiteX21" fmla="*/ 2869306 w 3253353"/>
              <a:gd name="connsiteY21" fmla="*/ 1210165 h 3705901"/>
              <a:gd name="connsiteX22" fmla="*/ 3031538 w 3253353"/>
              <a:gd name="connsiteY22" fmla="*/ 1136423 h 3705901"/>
              <a:gd name="connsiteX23" fmla="*/ 3031538 w 3253353"/>
              <a:gd name="connsiteY23" fmla="*/ 1232287 h 3705901"/>
              <a:gd name="connsiteX24" fmla="*/ 3252764 w 3253353"/>
              <a:gd name="connsiteY24" fmla="*/ 1202790 h 3705901"/>
              <a:gd name="connsiteX25" fmla="*/ 3090532 w 3253353"/>
              <a:gd name="connsiteY25" fmla="*/ 1431390 h 3705901"/>
              <a:gd name="connsiteX26" fmla="*/ 2913551 w 3253353"/>
              <a:gd name="connsiteY26" fmla="*/ 1424016 h 3705901"/>
              <a:gd name="connsiteX27" fmla="*/ 2435517 w 3253353"/>
              <a:gd name="connsiteY27" fmla="*/ 1475285 h 3705901"/>
              <a:gd name="connsiteX28" fmla="*/ 2066456 w 3253353"/>
              <a:gd name="connsiteY28" fmla="*/ 1306029 h 3705901"/>
              <a:gd name="connsiteX29" fmla="*/ 2109062 w 3253353"/>
              <a:gd name="connsiteY29" fmla="*/ 1749534 h 3705901"/>
              <a:gd name="connsiteX30" fmla="*/ 2049249 w 3253353"/>
              <a:gd name="connsiteY30" fmla="*/ 2052579 h 3705901"/>
              <a:gd name="connsiteX31" fmla="*/ 2114915 w 3253353"/>
              <a:gd name="connsiteY31" fmla="*/ 2325189 h 3705901"/>
              <a:gd name="connsiteX32" fmla="*/ 2020571 w 3253353"/>
              <a:gd name="connsiteY32" fmla="*/ 2457340 h 3705901"/>
              <a:gd name="connsiteX33" fmla="*/ 2154009 w 3253353"/>
              <a:gd name="connsiteY33" fmla="*/ 2766119 h 3705901"/>
              <a:gd name="connsiteX34" fmla="*/ 2154009 w 3253353"/>
              <a:gd name="connsiteY34" fmla="*/ 3289687 h 3705901"/>
              <a:gd name="connsiteX35" fmla="*/ 2257248 w 3253353"/>
              <a:gd name="connsiteY35" fmla="*/ 3348681 h 3705901"/>
              <a:gd name="connsiteX36" fmla="*/ 2402507 w 3253353"/>
              <a:gd name="connsiteY36" fmla="*/ 3592497 h 3705901"/>
              <a:gd name="connsiteX37" fmla="*/ 2264272 w 3253353"/>
              <a:gd name="connsiteY37" fmla="*/ 3680754 h 3705901"/>
              <a:gd name="connsiteX38" fmla="*/ 2036022 w 3253353"/>
              <a:gd name="connsiteY38" fmla="*/ 3370803 h 3705901"/>
              <a:gd name="connsiteX39" fmla="*/ 2065519 w 3253353"/>
              <a:gd name="connsiteY39" fmla="*/ 3319184 h 3705901"/>
              <a:gd name="connsiteX40" fmla="*/ 2058145 w 3253353"/>
              <a:gd name="connsiteY40" fmla="*/ 2928352 h 3705901"/>
              <a:gd name="connsiteX41" fmla="*/ 1844293 w 3253353"/>
              <a:gd name="connsiteY41" fmla="*/ 2508023 h 3705901"/>
              <a:gd name="connsiteX42" fmla="*/ 1658066 w 3253353"/>
              <a:gd name="connsiteY42" fmla="*/ 2529676 h 3705901"/>
              <a:gd name="connsiteX43" fmla="*/ 1431338 w 3253353"/>
              <a:gd name="connsiteY43" fmla="*/ 2500648 h 3705901"/>
              <a:gd name="connsiteX44" fmla="*/ 1342848 w 3253353"/>
              <a:gd name="connsiteY44" fmla="*/ 2869358 h 3705901"/>
              <a:gd name="connsiteX45" fmla="*/ 1335474 w 3253353"/>
              <a:gd name="connsiteY45" fmla="*/ 3319184 h 3705901"/>
              <a:gd name="connsiteX46" fmla="*/ 1401842 w 3253353"/>
              <a:gd name="connsiteY46" fmla="*/ 3400300 h 3705901"/>
              <a:gd name="connsiteX47" fmla="*/ 1254358 w 3253353"/>
              <a:gd name="connsiteY47" fmla="*/ 3658397 h 3705901"/>
              <a:gd name="connsiteX48" fmla="*/ 1107928 w 3253353"/>
              <a:gd name="connsiteY48" fmla="*/ 3687308 h 3705901"/>
              <a:gd name="connsiteX49" fmla="*/ 1099967 w 3253353"/>
              <a:gd name="connsiteY49" fmla="*/ 3451919 h 3705901"/>
              <a:gd name="connsiteX50" fmla="*/ 1232469 w 3253353"/>
              <a:gd name="connsiteY50" fmla="*/ 3341307 h 3705901"/>
              <a:gd name="connsiteX51" fmla="*/ 1202738 w 3253353"/>
              <a:gd name="connsiteY51" fmla="*/ 2891481 h 3705901"/>
              <a:gd name="connsiteX52" fmla="*/ 1233405 w 3253353"/>
              <a:gd name="connsiteY52" fmla="*/ 2426789 h 3705901"/>
              <a:gd name="connsiteX53" fmla="*/ 1194544 w 3253353"/>
              <a:gd name="connsiteY53" fmla="*/ 2280125 h 3705901"/>
              <a:gd name="connsiteX54" fmla="*/ 1281631 w 3253353"/>
              <a:gd name="connsiteY54" fmla="*/ 2066390 h 3705901"/>
              <a:gd name="connsiteX55" fmla="*/ 1246281 w 3253353"/>
              <a:gd name="connsiteY55" fmla="*/ 1733732 h 3705901"/>
              <a:gd name="connsiteX56" fmla="*/ 1246984 w 3253353"/>
              <a:gd name="connsiteY56" fmla="*/ 1379771 h 3705901"/>
              <a:gd name="connsiteX57" fmla="*/ 959390 w 3253353"/>
              <a:gd name="connsiteY57" fmla="*/ 1659990 h 3705901"/>
              <a:gd name="connsiteX58" fmla="*/ 405272 w 3253353"/>
              <a:gd name="connsiteY58" fmla="*/ 1836971 h 3705901"/>
              <a:gd name="connsiteX59" fmla="*/ 310461 w 3253353"/>
              <a:gd name="connsiteY59" fmla="*/ 1932836 h 3705901"/>
              <a:gd name="connsiteX60" fmla="*/ 111358 w 3253353"/>
              <a:gd name="connsiteY60" fmla="*/ 1954958 h 3705901"/>
              <a:gd name="connsiteX61" fmla="*/ 745 w 3253353"/>
              <a:gd name="connsiteY61" fmla="*/ 1873842 h 3705901"/>
              <a:gd name="connsiteX62" fmla="*/ 162977 w 3253353"/>
              <a:gd name="connsiteY62" fmla="*/ 1807474 h 3705901"/>
              <a:gd name="connsiteX63" fmla="*/ 111358 w 3253353"/>
              <a:gd name="connsiteY63" fmla="*/ 1696861 h 3705901"/>
              <a:gd name="connsiteX64" fmla="*/ 347332 w 3253353"/>
              <a:gd name="connsiteY64" fmla="*/ 1704236 h 3705901"/>
              <a:gd name="connsiteX65" fmla="*/ 849246 w 3253353"/>
              <a:gd name="connsiteY65" fmla="*/ 1556752 h 3705901"/>
              <a:gd name="connsiteX66" fmla="*/ 1092125 w 3253353"/>
              <a:gd name="connsiteY66" fmla="*/ 1269158 h 3705901"/>
              <a:gd name="connsiteX67" fmla="*/ 1334889 w 3253353"/>
              <a:gd name="connsiteY67" fmla="*/ 1012231 h 3705901"/>
              <a:gd name="connsiteX68" fmla="*/ 1519829 w 3253353"/>
              <a:gd name="connsiteY68" fmla="*/ 952068 h 3705901"/>
              <a:gd name="connsiteX69" fmla="*/ 1534577 w 3253353"/>
              <a:gd name="connsiteY69" fmla="*/ 819332 h 3705901"/>
              <a:gd name="connsiteX0" fmla="*/ 1534577 w 3253353"/>
              <a:gd name="connsiteY0" fmla="*/ 819332 h 3705901"/>
              <a:gd name="connsiteX1" fmla="*/ 1623067 w 3253353"/>
              <a:gd name="connsiteY1" fmla="*/ 848829 h 3705901"/>
              <a:gd name="connsiteX2" fmla="*/ 1431338 w 3253353"/>
              <a:gd name="connsiteY2" fmla="*/ 730842 h 3705901"/>
              <a:gd name="connsiteX3" fmla="*/ 1305977 w 3253353"/>
              <a:gd name="connsiteY3" fmla="*/ 531739 h 3705901"/>
              <a:gd name="connsiteX4" fmla="*/ 1298603 w 3253353"/>
              <a:gd name="connsiteY4" fmla="*/ 273642 h 3705901"/>
              <a:gd name="connsiteX5" fmla="*/ 1409216 w 3253353"/>
              <a:gd name="connsiteY5" fmla="*/ 89287 h 3705901"/>
              <a:gd name="connsiteX6" fmla="*/ 1630793 w 3253353"/>
              <a:gd name="connsiteY6" fmla="*/ 797 h 3705901"/>
              <a:gd name="connsiteX7" fmla="*/ 1844761 w 3253353"/>
              <a:gd name="connsiteY7" fmla="*/ 51480 h 3705901"/>
              <a:gd name="connsiteX8" fmla="*/ 1991777 w 3253353"/>
              <a:gd name="connsiteY8" fmla="*/ 148281 h 3705901"/>
              <a:gd name="connsiteX9" fmla="*/ 2028648 w 3253353"/>
              <a:gd name="connsiteY9" fmla="*/ 347384 h 3705901"/>
              <a:gd name="connsiteX10" fmla="*/ 2021274 w 3253353"/>
              <a:gd name="connsiteY10" fmla="*/ 553861 h 3705901"/>
              <a:gd name="connsiteX11" fmla="*/ 1880579 w 3253353"/>
              <a:gd name="connsiteY11" fmla="*/ 730842 h 3705901"/>
              <a:gd name="connsiteX12" fmla="*/ 1777925 w 3253353"/>
              <a:gd name="connsiteY12" fmla="*/ 752965 h 3705901"/>
              <a:gd name="connsiteX13" fmla="*/ 1770551 w 3253353"/>
              <a:gd name="connsiteY13" fmla="*/ 878326 h 3705901"/>
              <a:gd name="connsiteX14" fmla="*/ 1836919 w 3253353"/>
              <a:gd name="connsiteY14" fmla="*/ 944694 h 3705901"/>
              <a:gd name="connsiteX15" fmla="*/ 2072893 w 3253353"/>
              <a:gd name="connsiteY15" fmla="*/ 1033184 h 3705901"/>
              <a:gd name="connsiteX16" fmla="*/ 2242149 w 3253353"/>
              <a:gd name="connsiteY16" fmla="*/ 1129283 h 3705901"/>
              <a:gd name="connsiteX17" fmla="*/ 2549641 w 3253353"/>
              <a:gd name="connsiteY17" fmla="*/ 1314808 h 3705901"/>
              <a:gd name="connsiteX18" fmla="*/ 2393260 w 3253353"/>
              <a:gd name="connsiteY18" fmla="*/ 1379302 h 3705901"/>
              <a:gd name="connsiteX19" fmla="*/ 2802938 w 3253353"/>
              <a:gd name="connsiteY19" fmla="*/ 1306029 h 3705901"/>
              <a:gd name="connsiteX20" fmla="*/ 2869306 w 3253353"/>
              <a:gd name="connsiteY20" fmla="*/ 1291281 h 3705901"/>
              <a:gd name="connsiteX21" fmla="*/ 2869306 w 3253353"/>
              <a:gd name="connsiteY21" fmla="*/ 1210165 h 3705901"/>
              <a:gd name="connsiteX22" fmla="*/ 3031538 w 3253353"/>
              <a:gd name="connsiteY22" fmla="*/ 1136423 h 3705901"/>
              <a:gd name="connsiteX23" fmla="*/ 3031538 w 3253353"/>
              <a:gd name="connsiteY23" fmla="*/ 1232287 h 3705901"/>
              <a:gd name="connsiteX24" fmla="*/ 3252764 w 3253353"/>
              <a:gd name="connsiteY24" fmla="*/ 1202790 h 3705901"/>
              <a:gd name="connsiteX25" fmla="*/ 3090532 w 3253353"/>
              <a:gd name="connsiteY25" fmla="*/ 1431390 h 3705901"/>
              <a:gd name="connsiteX26" fmla="*/ 2913551 w 3253353"/>
              <a:gd name="connsiteY26" fmla="*/ 1424016 h 3705901"/>
              <a:gd name="connsiteX27" fmla="*/ 2435517 w 3253353"/>
              <a:gd name="connsiteY27" fmla="*/ 1475285 h 3705901"/>
              <a:gd name="connsiteX28" fmla="*/ 2066456 w 3253353"/>
              <a:gd name="connsiteY28" fmla="*/ 1306029 h 3705901"/>
              <a:gd name="connsiteX29" fmla="*/ 2109062 w 3253353"/>
              <a:gd name="connsiteY29" fmla="*/ 1749534 h 3705901"/>
              <a:gd name="connsiteX30" fmla="*/ 2049249 w 3253353"/>
              <a:gd name="connsiteY30" fmla="*/ 2052579 h 3705901"/>
              <a:gd name="connsiteX31" fmla="*/ 2114915 w 3253353"/>
              <a:gd name="connsiteY31" fmla="*/ 2325189 h 3705901"/>
              <a:gd name="connsiteX32" fmla="*/ 2020571 w 3253353"/>
              <a:gd name="connsiteY32" fmla="*/ 2457340 h 3705901"/>
              <a:gd name="connsiteX33" fmla="*/ 2154009 w 3253353"/>
              <a:gd name="connsiteY33" fmla="*/ 2766119 h 3705901"/>
              <a:gd name="connsiteX34" fmla="*/ 2154009 w 3253353"/>
              <a:gd name="connsiteY34" fmla="*/ 3289687 h 3705901"/>
              <a:gd name="connsiteX35" fmla="*/ 2257248 w 3253353"/>
              <a:gd name="connsiteY35" fmla="*/ 3348681 h 3705901"/>
              <a:gd name="connsiteX36" fmla="*/ 2402507 w 3253353"/>
              <a:gd name="connsiteY36" fmla="*/ 3592497 h 3705901"/>
              <a:gd name="connsiteX37" fmla="*/ 2264272 w 3253353"/>
              <a:gd name="connsiteY37" fmla="*/ 3680754 h 3705901"/>
              <a:gd name="connsiteX38" fmla="*/ 2036022 w 3253353"/>
              <a:gd name="connsiteY38" fmla="*/ 3370803 h 3705901"/>
              <a:gd name="connsiteX39" fmla="*/ 2065519 w 3253353"/>
              <a:gd name="connsiteY39" fmla="*/ 3319184 h 3705901"/>
              <a:gd name="connsiteX40" fmla="*/ 2058145 w 3253353"/>
              <a:gd name="connsiteY40" fmla="*/ 2928352 h 3705901"/>
              <a:gd name="connsiteX41" fmla="*/ 1844293 w 3253353"/>
              <a:gd name="connsiteY41" fmla="*/ 2508023 h 3705901"/>
              <a:gd name="connsiteX42" fmla="*/ 1658066 w 3253353"/>
              <a:gd name="connsiteY42" fmla="*/ 2529676 h 3705901"/>
              <a:gd name="connsiteX43" fmla="*/ 1431338 w 3253353"/>
              <a:gd name="connsiteY43" fmla="*/ 2500648 h 3705901"/>
              <a:gd name="connsiteX44" fmla="*/ 1342848 w 3253353"/>
              <a:gd name="connsiteY44" fmla="*/ 2869358 h 3705901"/>
              <a:gd name="connsiteX45" fmla="*/ 1335474 w 3253353"/>
              <a:gd name="connsiteY45" fmla="*/ 3319184 h 3705901"/>
              <a:gd name="connsiteX46" fmla="*/ 1401842 w 3253353"/>
              <a:gd name="connsiteY46" fmla="*/ 3400300 h 3705901"/>
              <a:gd name="connsiteX47" fmla="*/ 1254358 w 3253353"/>
              <a:gd name="connsiteY47" fmla="*/ 3658397 h 3705901"/>
              <a:gd name="connsiteX48" fmla="*/ 1107928 w 3253353"/>
              <a:gd name="connsiteY48" fmla="*/ 3687308 h 3705901"/>
              <a:gd name="connsiteX49" fmla="*/ 1099967 w 3253353"/>
              <a:gd name="connsiteY49" fmla="*/ 3451919 h 3705901"/>
              <a:gd name="connsiteX50" fmla="*/ 1232469 w 3253353"/>
              <a:gd name="connsiteY50" fmla="*/ 3341307 h 3705901"/>
              <a:gd name="connsiteX51" fmla="*/ 1202738 w 3253353"/>
              <a:gd name="connsiteY51" fmla="*/ 2891481 h 3705901"/>
              <a:gd name="connsiteX52" fmla="*/ 1233405 w 3253353"/>
              <a:gd name="connsiteY52" fmla="*/ 2426789 h 3705901"/>
              <a:gd name="connsiteX53" fmla="*/ 1194544 w 3253353"/>
              <a:gd name="connsiteY53" fmla="*/ 2280125 h 3705901"/>
              <a:gd name="connsiteX54" fmla="*/ 1281631 w 3253353"/>
              <a:gd name="connsiteY54" fmla="*/ 2066390 h 3705901"/>
              <a:gd name="connsiteX55" fmla="*/ 1246281 w 3253353"/>
              <a:gd name="connsiteY55" fmla="*/ 1733732 h 3705901"/>
              <a:gd name="connsiteX56" fmla="*/ 1246984 w 3253353"/>
              <a:gd name="connsiteY56" fmla="*/ 1379771 h 3705901"/>
              <a:gd name="connsiteX57" fmla="*/ 959390 w 3253353"/>
              <a:gd name="connsiteY57" fmla="*/ 1659990 h 3705901"/>
              <a:gd name="connsiteX58" fmla="*/ 405272 w 3253353"/>
              <a:gd name="connsiteY58" fmla="*/ 1836971 h 3705901"/>
              <a:gd name="connsiteX59" fmla="*/ 310461 w 3253353"/>
              <a:gd name="connsiteY59" fmla="*/ 1932836 h 3705901"/>
              <a:gd name="connsiteX60" fmla="*/ 111358 w 3253353"/>
              <a:gd name="connsiteY60" fmla="*/ 1954958 h 3705901"/>
              <a:gd name="connsiteX61" fmla="*/ 745 w 3253353"/>
              <a:gd name="connsiteY61" fmla="*/ 1873842 h 3705901"/>
              <a:gd name="connsiteX62" fmla="*/ 162977 w 3253353"/>
              <a:gd name="connsiteY62" fmla="*/ 1807474 h 3705901"/>
              <a:gd name="connsiteX63" fmla="*/ 111358 w 3253353"/>
              <a:gd name="connsiteY63" fmla="*/ 1696861 h 3705901"/>
              <a:gd name="connsiteX64" fmla="*/ 347332 w 3253353"/>
              <a:gd name="connsiteY64" fmla="*/ 1704236 h 3705901"/>
              <a:gd name="connsiteX65" fmla="*/ 849246 w 3253353"/>
              <a:gd name="connsiteY65" fmla="*/ 1556752 h 3705901"/>
              <a:gd name="connsiteX66" fmla="*/ 1092125 w 3253353"/>
              <a:gd name="connsiteY66" fmla="*/ 1269158 h 3705901"/>
              <a:gd name="connsiteX67" fmla="*/ 1334889 w 3253353"/>
              <a:gd name="connsiteY67" fmla="*/ 1012231 h 3705901"/>
              <a:gd name="connsiteX68" fmla="*/ 1519829 w 3253353"/>
              <a:gd name="connsiteY68" fmla="*/ 952068 h 3705901"/>
              <a:gd name="connsiteX69" fmla="*/ 1534577 w 3253353"/>
              <a:gd name="connsiteY69" fmla="*/ 819332 h 3705901"/>
              <a:gd name="connsiteX0" fmla="*/ 1534577 w 3253353"/>
              <a:gd name="connsiteY0" fmla="*/ 819332 h 3705901"/>
              <a:gd name="connsiteX1" fmla="*/ 1623067 w 3253353"/>
              <a:gd name="connsiteY1" fmla="*/ 848829 h 3705901"/>
              <a:gd name="connsiteX2" fmla="*/ 1431338 w 3253353"/>
              <a:gd name="connsiteY2" fmla="*/ 730842 h 3705901"/>
              <a:gd name="connsiteX3" fmla="*/ 1305977 w 3253353"/>
              <a:gd name="connsiteY3" fmla="*/ 531739 h 3705901"/>
              <a:gd name="connsiteX4" fmla="*/ 1298603 w 3253353"/>
              <a:gd name="connsiteY4" fmla="*/ 273642 h 3705901"/>
              <a:gd name="connsiteX5" fmla="*/ 1409216 w 3253353"/>
              <a:gd name="connsiteY5" fmla="*/ 89287 h 3705901"/>
              <a:gd name="connsiteX6" fmla="*/ 1630793 w 3253353"/>
              <a:gd name="connsiteY6" fmla="*/ 797 h 3705901"/>
              <a:gd name="connsiteX7" fmla="*/ 1844761 w 3253353"/>
              <a:gd name="connsiteY7" fmla="*/ 51480 h 3705901"/>
              <a:gd name="connsiteX8" fmla="*/ 1991777 w 3253353"/>
              <a:gd name="connsiteY8" fmla="*/ 148281 h 3705901"/>
              <a:gd name="connsiteX9" fmla="*/ 2028648 w 3253353"/>
              <a:gd name="connsiteY9" fmla="*/ 347384 h 3705901"/>
              <a:gd name="connsiteX10" fmla="*/ 2021274 w 3253353"/>
              <a:gd name="connsiteY10" fmla="*/ 553861 h 3705901"/>
              <a:gd name="connsiteX11" fmla="*/ 1880579 w 3253353"/>
              <a:gd name="connsiteY11" fmla="*/ 730842 h 3705901"/>
              <a:gd name="connsiteX12" fmla="*/ 1770551 w 3253353"/>
              <a:gd name="connsiteY12" fmla="*/ 878326 h 3705901"/>
              <a:gd name="connsiteX13" fmla="*/ 1836919 w 3253353"/>
              <a:gd name="connsiteY13" fmla="*/ 944694 h 3705901"/>
              <a:gd name="connsiteX14" fmla="*/ 2072893 w 3253353"/>
              <a:gd name="connsiteY14" fmla="*/ 1033184 h 3705901"/>
              <a:gd name="connsiteX15" fmla="*/ 2242149 w 3253353"/>
              <a:gd name="connsiteY15" fmla="*/ 1129283 h 3705901"/>
              <a:gd name="connsiteX16" fmla="*/ 2549641 w 3253353"/>
              <a:gd name="connsiteY16" fmla="*/ 1314808 h 3705901"/>
              <a:gd name="connsiteX17" fmla="*/ 2393260 w 3253353"/>
              <a:gd name="connsiteY17" fmla="*/ 1379302 h 3705901"/>
              <a:gd name="connsiteX18" fmla="*/ 2802938 w 3253353"/>
              <a:gd name="connsiteY18" fmla="*/ 1306029 h 3705901"/>
              <a:gd name="connsiteX19" fmla="*/ 2869306 w 3253353"/>
              <a:gd name="connsiteY19" fmla="*/ 1291281 h 3705901"/>
              <a:gd name="connsiteX20" fmla="*/ 2869306 w 3253353"/>
              <a:gd name="connsiteY20" fmla="*/ 1210165 h 3705901"/>
              <a:gd name="connsiteX21" fmla="*/ 3031538 w 3253353"/>
              <a:gd name="connsiteY21" fmla="*/ 1136423 h 3705901"/>
              <a:gd name="connsiteX22" fmla="*/ 3031538 w 3253353"/>
              <a:gd name="connsiteY22" fmla="*/ 1232287 h 3705901"/>
              <a:gd name="connsiteX23" fmla="*/ 3252764 w 3253353"/>
              <a:gd name="connsiteY23" fmla="*/ 1202790 h 3705901"/>
              <a:gd name="connsiteX24" fmla="*/ 3090532 w 3253353"/>
              <a:gd name="connsiteY24" fmla="*/ 1431390 h 3705901"/>
              <a:gd name="connsiteX25" fmla="*/ 2913551 w 3253353"/>
              <a:gd name="connsiteY25" fmla="*/ 1424016 h 3705901"/>
              <a:gd name="connsiteX26" fmla="*/ 2435517 w 3253353"/>
              <a:gd name="connsiteY26" fmla="*/ 1475285 h 3705901"/>
              <a:gd name="connsiteX27" fmla="*/ 2066456 w 3253353"/>
              <a:gd name="connsiteY27" fmla="*/ 1306029 h 3705901"/>
              <a:gd name="connsiteX28" fmla="*/ 2109062 w 3253353"/>
              <a:gd name="connsiteY28" fmla="*/ 1749534 h 3705901"/>
              <a:gd name="connsiteX29" fmla="*/ 2049249 w 3253353"/>
              <a:gd name="connsiteY29" fmla="*/ 2052579 h 3705901"/>
              <a:gd name="connsiteX30" fmla="*/ 2114915 w 3253353"/>
              <a:gd name="connsiteY30" fmla="*/ 2325189 h 3705901"/>
              <a:gd name="connsiteX31" fmla="*/ 2020571 w 3253353"/>
              <a:gd name="connsiteY31" fmla="*/ 2457340 h 3705901"/>
              <a:gd name="connsiteX32" fmla="*/ 2154009 w 3253353"/>
              <a:gd name="connsiteY32" fmla="*/ 2766119 h 3705901"/>
              <a:gd name="connsiteX33" fmla="*/ 2154009 w 3253353"/>
              <a:gd name="connsiteY33" fmla="*/ 3289687 h 3705901"/>
              <a:gd name="connsiteX34" fmla="*/ 2257248 w 3253353"/>
              <a:gd name="connsiteY34" fmla="*/ 3348681 h 3705901"/>
              <a:gd name="connsiteX35" fmla="*/ 2402507 w 3253353"/>
              <a:gd name="connsiteY35" fmla="*/ 3592497 h 3705901"/>
              <a:gd name="connsiteX36" fmla="*/ 2264272 w 3253353"/>
              <a:gd name="connsiteY36" fmla="*/ 3680754 h 3705901"/>
              <a:gd name="connsiteX37" fmla="*/ 2036022 w 3253353"/>
              <a:gd name="connsiteY37" fmla="*/ 3370803 h 3705901"/>
              <a:gd name="connsiteX38" fmla="*/ 2065519 w 3253353"/>
              <a:gd name="connsiteY38" fmla="*/ 3319184 h 3705901"/>
              <a:gd name="connsiteX39" fmla="*/ 2058145 w 3253353"/>
              <a:gd name="connsiteY39" fmla="*/ 2928352 h 3705901"/>
              <a:gd name="connsiteX40" fmla="*/ 1844293 w 3253353"/>
              <a:gd name="connsiteY40" fmla="*/ 2508023 h 3705901"/>
              <a:gd name="connsiteX41" fmla="*/ 1658066 w 3253353"/>
              <a:gd name="connsiteY41" fmla="*/ 2529676 h 3705901"/>
              <a:gd name="connsiteX42" fmla="*/ 1431338 w 3253353"/>
              <a:gd name="connsiteY42" fmla="*/ 2500648 h 3705901"/>
              <a:gd name="connsiteX43" fmla="*/ 1342848 w 3253353"/>
              <a:gd name="connsiteY43" fmla="*/ 2869358 h 3705901"/>
              <a:gd name="connsiteX44" fmla="*/ 1335474 w 3253353"/>
              <a:gd name="connsiteY44" fmla="*/ 3319184 h 3705901"/>
              <a:gd name="connsiteX45" fmla="*/ 1401842 w 3253353"/>
              <a:gd name="connsiteY45" fmla="*/ 3400300 h 3705901"/>
              <a:gd name="connsiteX46" fmla="*/ 1254358 w 3253353"/>
              <a:gd name="connsiteY46" fmla="*/ 3658397 h 3705901"/>
              <a:gd name="connsiteX47" fmla="*/ 1107928 w 3253353"/>
              <a:gd name="connsiteY47" fmla="*/ 3687308 h 3705901"/>
              <a:gd name="connsiteX48" fmla="*/ 1099967 w 3253353"/>
              <a:gd name="connsiteY48" fmla="*/ 3451919 h 3705901"/>
              <a:gd name="connsiteX49" fmla="*/ 1232469 w 3253353"/>
              <a:gd name="connsiteY49" fmla="*/ 3341307 h 3705901"/>
              <a:gd name="connsiteX50" fmla="*/ 1202738 w 3253353"/>
              <a:gd name="connsiteY50" fmla="*/ 2891481 h 3705901"/>
              <a:gd name="connsiteX51" fmla="*/ 1233405 w 3253353"/>
              <a:gd name="connsiteY51" fmla="*/ 2426789 h 3705901"/>
              <a:gd name="connsiteX52" fmla="*/ 1194544 w 3253353"/>
              <a:gd name="connsiteY52" fmla="*/ 2280125 h 3705901"/>
              <a:gd name="connsiteX53" fmla="*/ 1281631 w 3253353"/>
              <a:gd name="connsiteY53" fmla="*/ 2066390 h 3705901"/>
              <a:gd name="connsiteX54" fmla="*/ 1246281 w 3253353"/>
              <a:gd name="connsiteY54" fmla="*/ 1733732 h 3705901"/>
              <a:gd name="connsiteX55" fmla="*/ 1246984 w 3253353"/>
              <a:gd name="connsiteY55" fmla="*/ 1379771 h 3705901"/>
              <a:gd name="connsiteX56" fmla="*/ 959390 w 3253353"/>
              <a:gd name="connsiteY56" fmla="*/ 1659990 h 3705901"/>
              <a:gd name="connsiteX57" fmla="*/ 405272 w 3253353"/>
              <a:gd name="connsiteY57" fmla="*/ 1836971 h 3705901"/>
              <a:gd name="connsiteX58" fmla="*/ 310461 w 3253353"/>
              <a:gd name="connsiteY58" fmla="*/ 1932836 h 3705901"/>
              <a:gd name="connsiteX59" fmla="*/ 111358 w 3253353"/>
              <a:gd name="connsiteY59" fmla="*/ 1954958 h 3705901"/>
              <a:gd name="connsiteX60" fmla="*/ 745 w 3253353"/>
              <a:gd name="connsiteY60" fmla="*/ 1873842 h 3705901"/>
              <a:gd name="connsiteX61" fmla="*/ 162977 w 3253353"/>
              <a:gd name="connsiteY61" fmla="*/ 1807474 h 3705901"/>
              <a:gd name="connsiteX62" fmla="*/ 111358 w 3253353"/>
              <a:gd name="connsiteY62" fmla="*/ 1696861 h 3705901"/>
              <a:gd name="connsiteX63" fmla="*/ 347332 w 3253353"/>
              <a:gd name="connsiteY63" fmla="*/ 1704236 h 3705901"/>
              <a:gd name="connsiteX64" fmla="*/ 849246 w 3253353"/>
              <a:gd name="connsiteY64" fmla="*/ 1556752 h 3705901"/>
              <a:gd name="connsiteX65" fmla="*/ 1092125 w 3253353"/>
              <a:gd name="connsiteY65" fmla="*/ 1269158 h 3705901"/>
              <a:gd name="connsiteX66" fmla="*/ 1334889 w 3253353"/>
              <a:gd name="connsiteY66" fmla="*/ 1012231 h 3705901"/>
              <a:gd name="connsiteX67" fmla="*/ 1519829 w 3253353"/>
              <a:gd name="connsiteY67" fmla="*/ 952068 h 3705901"/>
              <a:gd name="connsiteX68" fmla="*/ 1534577 w 3253353"/>
              <a:gd name="connsiteY68" fmla="*/ 819332 h 3705901"/>
              <a:gd name="connsiteX0" fmla="*/ 1534577 w 3253353"/>
              <a:gd name="connsiteY0" fmla="*/ 819332 h 3705901"/>
              <a:gd name="connsiteX1" fmla="*/ 1579524 w 3253353"/>
              <a:gd name="connsiteY1" fmla="*/ 877858 h 3705901"/>
              <a:gd name="connsiteX2" fmla="*/ 1431338 w 3253353"/>
              <a:gd name="connsiteY2" fmla="*/ 730842 h 3705901"/>
              <a:gd name="connsiteX3" fmla="*/ 1305977 w 3253353"/>
              <a:gd name="connsiteY3" fmla="*/ 531739 h 3705901"/>
              <a:gd name="connsiteX4" fmla="*/ 1298603 w 3253353"/>
              <a:gd name="connsiteY4" fmla="*/ 273642 h 3705901"/>
              <a:gd name="connsiteX5" fmla="*/ 1409216 w 3253353"/>
              <a:gd name="connsiteY5" fmla="*/ 89287 h 3705901"/>
              <a:gd name="connsiteX6" fmla="*/ 1630793 w 3253353"/>
              <a:gd name="connsiteY6" fmla="*/ 797 h 3705901"/>
              <a:gd name="connsiteX7" fmla="*/ 1844761 w 3253353"/>
              <a:gd name="connsiteY7" fmla="*/ 51480 h 3705901"/>
              <a:gd name="connsiteX8" fmla="*/ 1991777 w 3253353"/>
              <a:gd name="connsiteY8" fmla="*/ 148281 h 3705901"/>
              <a:gd name="connsiteX9" fmla="*/ 2028648 w 3253353"/>
              <a:gd name="connsiteY9" fmla="*/ 347384 h 3705901"/>
              <a:gd name="connsiteX10" fmla="*/ 2021274 w 3253353"/>
              <a:gd name="connsiteY10" fmla="*/ 553861 h 3705901"/>
              <a:gd name="connsiteX11" fmla="*/ 1880579 w 3253353"/>
              <a:gd name="connsiteY11" fmla="*/ 730842 h 3705901"/>
              <a:gd name="connsiteX12" fmla="*/ 1770551 w 3253353"/>
              <a:gd name="connsiteY12" fmla="*/ 878326 h 3705901"/>
              <a:gd name="connsiteX13" fmla="*/ 1836919 w 3253353"/>
              <a:gd name="connsiteY13" fmla="*/ 944694 h 3705901"/>
              <a:gd name="connsiteX14" fmla="*/ 2072893 w 3253353"/>
              <a:gd name="connsiteY14" fmla="*/ 1033184 h 3705901"/>
              <a:gd name="connsiteX15" fmla="*/ 2242149 w 3253353"/>
              <a:gd name="connsiteY15" fmla="*/ 1129283 h 3705901"/>
              <a:gd name="connsiteX16" fmla="*/ 2549641 w 3253353"/>
              <a:gd name="connsiteY16" fmla="*/ 1314808 h 3705901"/>
              <a:gd name="connsiteX17" fmla="*/ 2393260 w 3253353"/>
              <a:gd name="connsiteY17" fmla="*/ 1379302 h 3705901"/>
              <a:gd name="connsiteX18" fmla="*/ 2802938 w 3253353"/>
              <a:gd name="connsiteY18" fmla="*/ 1306029 h 3705901"/>
              <a:gd name="connsiteX19" fmla="*/ 2869306 w 3253353"/>
              <a:gd name="connsiteY19" fmla="*/ 1291281 h 3705901"/>
              <a:gd name="connsiteX20" fmla="*/ 2869306 w 3253353"/>
              <a:gd name="connsiteY20" fmla="*/ 1210165 h 3705901"/>
              <a:gd name="connsiteX21" fmla="*/ 3031538 w 3253353"/>
              <a:gd name="connsiteY21" fmla="*/ 1136423 h 3705901"/>
              <a:gd name="connsiteX22" fmla="*/ 3031538 w 3253353"/>
              <a:gd name="connsiteY22" fmla="*/ 1232287 h 3705901"/>
              <a:gd name="connsiteX23" fmla="*/ 3252764 w 3253353"/>
              <a:gd name="connsiteY23" fmla="*/ 1202790 h 3705901"/>
              <a:gd name="connsiteX24" fmla="*/ 3090532 w 3253353"/>
              <a:gd name="connsiteY24" fmla="*/ 1431390 h 3705901"/>
              <a:gd name="connsiteX25" fmla="*/ 2913551 w 3253353"/>
              <a:gd name="connsiteY25" fmla="*/ 1424016 h 3705901"/>
              <a:gd name="connsiteX26" fmla="*/ 2435517 w 3253353"/>
              <a:gd name="connsiteY26" fmla="*/ 1475285 h 3705901"/>
              <a:gd name="connsiteX27" fmla="*/ 2066456 w 3253353"/>
              <a:gd name="connsiteY27" fmla="*/ 1306029 h 3705901"/>
              <a:gd name="connsiteX28" fmla="*/ 2109062 w 3253353"/>
              <a:gd name="connsiteY28" fmla="*/ 1749534 h 3705901"/>
              <a:gd name="connsiteX29" fmla="*/ 2049249 w 3253353"/>
              <a:gd name="connsiteY29" fmla="*/ 2052579 h 3705901"/>
              <a:gd name="connsiteX30" fmla="*/ 2114915 w 3253353"/>
              <a:gd name="connsiteY30" fmla="*/ 2325189 h 3705901"/>
              <a:gd name="connsiteX31" fmla="*/ 2020571 w 3253353"/>
              <a:gd name="connsiteY31" fmla="*/ 2457340 h 3705901"/>
              <a:gd name="connsiteX32" fmla="*/ 2154009 w 3253353"/>
              <a:gd name="connsiteY32" fmla="*/ 2766119 h 3705901"/>
              <a:gd name="connsiteX33" fmla="*/ 2154009 w 3253353"/>
              <a:gd name="connsiteY33" fmla="*/ 3289687 h 3705901"/>
              <a:gd name="connsiteX34" fmla="*/ 2257248 w 3253353"/>
              <a:gd name="connsiteY34" fmla="*/ 3348681 h 3705901"/>
              <a:gd name="connsiteX35" fmla="*/ 2402507 w 3253353"/>
              <a:gd name="connsiteY35" fmla="*/ 3592497 h 3705901"/>
              <a:gd name="connsiteX36" fmla="*/ 2264272 w 3253353"/>
              <a:gd name="connsiteY36" fmla="*/ 3680754 h 3705901"/>
              <a:gd name="connsiteX37" fmla="*/ 2036022 w 3253353"/>
              <a:gd name="connsiteY37" fmla="*/ 3370803 h 3705901"/>
              <a:gd name="connsiteX38" fmla="*/ 2065519 w 3253353"/>
              <a:gd name="connsiteY38" fmla="*/ 3319184 h 3705901"/>
              <a:gd name="connsiteX39" fmla="*/ 2058145 w 3253353"/>
              <a:gd name="connsiteY39" fmla="*/ 2928352 h 3705901"/>
              <a:gd name="connsiteX40" fmla="*/ 1844293 w 3253353"/>
              <a:gd name="connsiteY40" fmla="*/ 2508023 h 3705901"/>
              <a:gd name="connsiteX41" fmla="*/ 1658066 w 3253353"/>
              <a:gd name="connsiteY41" fmla="*/ 2529676 h 3705901"/>
              <a:gd name="connsiteX42" fmla="*/ 1431338 w 3253353"/>
              <a:gd name="connsiteY42" fmla="*/ 2500648 h 3705901"/>
              <a:gd name="connsiteX43" fmla="*/ 1342848 w 3253353"/>
              <a:gd name="connsiteY43" fmla="*/ 2869358 h 3705901"/>
              <a:gd name="connsiteX44" fmla="*/ 1335474 w 3253353"/>
              <a:gd name="connsiteY44" fmla="*/ 3319184 h 3705901"/>
              <a:gd name="connsiteX45" fmla="*/ 1401842 w 3253353"/>
              <a:gd name="connsiteY45" fmla="*/ 3400300 h 3705901"/>
              <a:gd name="connsiteX46" fmla="*/ 1254358 w 3253353"/>
              <a:gd name="connsiteY46" fmla="*/ 3658397 h 3705901"/>
              <a:gd name="connsiteX47" fmla="*/ 1107928 w 3253353"/>
              <a:gd name="connsiteY47" fmla="*/ 3687308 h 3705901"/>
              <a:gd name="connsiteX48" fmla="*/ 1099967 w 3253353"/>
              <a:gd name="connsiteY48" fmla="*/ 3451919 h 3705901"/>
              <a:gd name="connsiteX49" fmla="*/ 1232469 w 3253353"/>
              <a:gd name="connsiteY49" fmla="*/ 3341307 h 3705901"/>
              <a:gd name="connsiteX50" fmla="*/ 1202738 w 3253353"/>
              <a:gd name="connsiteY50" fmla="*/ 2891481 h 3705901"/>
              <a:gd name="connsiteX51" fmla="*/ 1233405 w 3253353"/>
              <a:gd name="connsiteY51" fmla="*/ 2426789 h 3705901"/>
              <a:gd name="connsiteX52" fmla="*/ 1194544 w 3253353"/>
              <a:gd name="connsiteY52" fmla="*/ 2280125 h 3705901"/>
              <a:gd name="connsiteX53" fmla="*/ 1281631 w 3253353"/>
              <a:gd name="connsiteY53" fmla="*/ 2066390 h 3705901"/>
              <a:gd name="connsiteX54" fmla="*/ 1246281 w 3253353"/>
              <a:gd name="connsiteY54" fmla="*/ 1733732 h 3705901"/>
              <a:gd name="connsiteX55" fmla="*/ 1246984 w 3253353"/>
              <a:gd name="connsiteY55" fmla="*/ 1379771 h 3705901"/>
              <a:gd name="connsiteX56" fmla="*/ 959390 w 3253353"/>
              <a:gd name="connsiteY56" fmla="*/ 1659990 h 3705901"/>
              <a:gd name="connsiteX57" fmla="*/ 405272 w 3253353"/>
              <a:gd name="connsiteY57" fmla="*/ 1836971 h 3705901"/>
              <a:gd name="connsiteX58" fmla="*/ 310461 w 3253353"/>
              <a:gd name="connsiteY58" fmla="*/ 1932836 h 3705901"/>
              <a:gd name="connsiteX59" fmla="*/ 111358 w 3253353"/>
              <a:gd name="connsiteY59" fmla="*/ 1954958 h 3705901"/>
              <a:gd name="connsiteX60" fmla="*/ 745 w 3253353"/>
              <a:gd name="connsiteY60" fmla="*/ 1873842 h 3705901"/>
              <a:gd name="connsiteX61" fmla="*/ 162977 w 3253353"/>
              <a:gd name="connsiteY61" fmla="*/ 1807474 h 3705901"/>
              <a:gd name="connsiteX62" fmla="*/ 111358 w 3253353"/>
              <a:gd name="connsiteY62" fmla="*/ 1696861 h 3705901"/>
              <a:gd name="connsiteX63" fmla="*/ 347332 w 3253353"/>
              <a:gd name="connsiteY63" fmla="*/ 1704236 h 3705901"/>
              <a:gd name="connsiteX64" fmla="*/ 849246 w 3253353"/>
              <a:gd name="connsiteY64" fmla="*/ 1556752 h 3705901"/>
              <a:gd name="connsiteX65" fmla="*/ 1092125 w 3253353"/>
              <a:gd name="connsiteY65" fmla="*/ 1269158 h 3705901"/>
              <a:gd name="connsiteX66" fmla="*/ 1334889 w 3253353"/>
              <a:gd name="connsiteY66" fmla="*/ 1012231 h 3705901"/>
              <a:gd name="connsiteX67" fmla="*/ 1519829 w 3253353"/>
              <a:gd name="connsiteY67" fmla="*/ 952068 h 3705901"/>
              <a:gd name="connsiteX68" fmla="*/ 1534577 w 3253353"/>
              <a:gd name="connsiteY68" fmla="*/ 819332 h 3705901"/>
              <a:gd name="connsiteX0" fmla="*/ 1534577 w 3253353"/>
              <a:gd name="connsiteY0" fmla="*/ 819332 h 3705901"/>
              <a:gd name="connsiteX1" fmla="*/ 1579524 w 3253353"/>
              <a:gd name="connsiteY1" fmla="*/ 877858 h 3705901"/>
              <a:gd name="connsiteX2" fmla="*/ 1431338 w 3253353"/>
              <a:gd name="connsiteY2" fmla="*/ 730842 h 3705901"/>
              <a:gd name="connsiteX3" fmla="*/ 1305977 w 3253353"/>
              <a:gd name="connsiteY3" fmla="*/ 531739 h 3705901"/>
              <a:gd name="connsiteX4" fmla="*/ 1298603 w 3253353"/>
              <a:gd name="connsiteY4" fmla="*/ 273642 h 3705901"/>
              <a:gd name="connsiteX5" fmla="*/ 1409216 w 3253353"/>
              <a:gd name="connsiteY5" fmla="*/ 89287 h 3705901"/>
              <a:gd name="connsiteX6" fmla="*/ 1630793 w 3253353"/>
              <a:gd name="connsiteY6" fmla="*/ 797 h 3705901"/>
              <a:gd name="connsiteX7" fmla="*/ 1844761 w 3253353"/>
              <a:gd name="connsiteY7" fmla="*/ 51480 h 3705901"/>
              <a:gd name="connsiteX8" fmla="*/ 1991777 w 3253353"/>
              <a:gd name="connsiteY8" fmla="*/ 148281 h 3705901"/>
              <a:gd name="connsiteX9" fmla="*/ 2028648 w 3253353"/>
              <a:gd name="connsiteY9" fmla="*/ 347384 h 3705901"/>
              <a:gd name="connsiteX10" fmla="*/ 2021274 w 3253353"/>
              <a:gd name="connsiteY10" fmla="*/ 553861 h 3705901"/>
              <a:gd name="connsiteX11" fmla="*/ 1880579 w 3253353"/>
              <a:gd name="connsiteY11" fmla="*/ 730842 h 3705901"/>
              <a:gd name="connsiteX12" fmla="*/ 1770551 w 3253353"/>
              <a:gd name="connsiteY12" fmla="*/ 878326 h 3705901"/>
              <a:gd name="connsiteX13" fmla="*/ 1836919 w 3253353"/>
              <a:gd name="connsiteY13" fmla="*/ 944694 h 3705901"/>
              <a:gd name="connsiteX14" fmla="*/ 2072893 w 3253353"/>
              <a:gd name="connsiteY14" fmla="*/ 1033184 h 3705901"/>
              <a:gd name="connsiteX15" fmla="*/ 2242149 w 3253353"/>
              <a:gd name="connsiteY15" fmla="*/ 1129283 h 3705901"/>
              <a:gd name="connsiteX16" fmla="*/ 2549641 w 3253353"/>
              <a:gd name="connsiteY16" fmla="*/ 1314808 h 3705901"/>
              <a:gd name="connsiteX17" fmla="*/ 2393260 w 3253353"/>
              <a:gd name="connsiteY17" fmla="*/ 1379302 h 3705901"/>
              <a:gd name="connsiteX18" fmla="*/ 2802938 w 3253353"/>
              <a:gd name="connsiteY18" fmla="*/ 1306029 h 3705901"/>
              <a:gd name="connsiteX19" fmla="*/ 2869306 w 3253353"/>
              <a:gd name="connsiteY19" fmla="*/ 1291281 h 3705901"/>
              <a:gd name="connsiteX20" fmla="*/ 2869306 w 3253353"/>
              <a:gd name="connsiteY20" fmla="*/ 1210165 h 3705901"/>
              <a:gd name="connsiteX21" fmla="*/ 3031538 w 3253353"/>
              <a:gd name="connsiteY21" fmla="*/ 1136423 h 3705901"/>
              <a:gd name="connsiteX22" fmla="*/ 3031538 w 3253353"/>
              <a:gd name="connsiteY22" fmla="*/ 1232287 h 3705901"/>
              <a:gd name="connsiteX23" fmla="*/ 3252764 w 3253353"/>
              <a:gd name="connsiteY23" fmla="*/ 1202790 h 3705901"/>
              <a:gd name="connsiteX24" fmla="*/ 3090532 w 3253353"/>
              <a:gd name="connsiteY24" fmla="*/ 1431390 h 3705901"/>
              <a:gd name="connsiteX25" fmla="*/ 2913551 w 3253353"/>
              <a:gd name="connsiteY25" fmla="*/ 1424016 h 3705901"/>
              <a:gd name="connsiteX26" fmla="*/ 2435517 w 3253353"/>
              <a:gd name="connsiteY26" fmla="*/ 1475285 h 3705901"/>
              <a:gd name="connsiteX27" fmla="*/ 2066456 w 3253353"/>
              <a:gd name="connsiteY27" fmla="*/ 1306029 h 3705901"/>
              <a:gd name="connsiteX28" fmla="*/ 2109062 w 3253353"/>
              <a:gd name="connsiteY28" fmla="*/ 1749534 h 3705901"/>
              <a:gd name="connsiteX29" fmla="*/ 2049249 w 3253353"/>
              <a:gd name="connsiteY29" fmla="*/ 2052579 h 3705901"/>
              <a:gd name="connsiteX30" fmla="*/ 2114915 w 3253353"/>
              <a:gd name="connsiteY30" fmla="*/ 2325189 h 3705901"/>
              <a:gd name="connsiteX31" fmla="*/ 2020571 w 3253353"/>
              <a:gd name="connsiteY31" fmla="*/ 2457340 h 3705901"/>
              <a:gd name="connsiteX32" fmla="*/ 2154009 w 3253353"/>
              <a:gd name="connsiteY32" fmla="*/ 2766119 h 3705901"/>
              <a:gd name="connsiteX33" fmla="*/ 2154009 w 3253353"/>
              <a:gd name="connsiteY33" fmla="*/ 3289687 h 3705901"/>
              <a:gd name="connsiteX34" fmla="*/ 2257248 w 3253353"/>
              <a:gd name="connsiteY34" fmla="*/ 3348681 h 3705901"/>
              <a:gd name="connsiteX35" fmla="*/ 2402507 w 3253353"/>
              <a:gd name="connsiteY35" fmla="*/ 3592497 h 3705901"/>
              <a:gd name="connsiteX36" fmla="*/ 2264272 w 3253353"/>
              <a:gd name="connsiteY36" fmla="*/ 3680754 h 3705901"/>
              <a:gd name="connsiteX37" fmla="*/ 2036022 w 3253353"/>
              <a:gd name="connsiteY37" fmla="*/ 3370803 h 3705901"/>
              <a:gd name="connsiteX38" fmla="*/ 2065519 w 3253353"/>
              <a:gd name="connsiteY38" fmla="*/ 3319184 h 3705901"/>
              <a:gd name="connsiteX39" fmla="*/ 2058145 w 3253353"/>
              <a:gd name="connsiteY39" fmla="*/ 2928352 h 3705901"/>
              <a:gd name="connsiteX40" fmla="*/ 1844293 w 3253353"/>
              <a:gd name="connsiteY40" fmla="*/ 2508023 h 3705901"/>
              <a:gd name="connsiteX41" fmla="*/ 1658066 w 3253353"/>
              <a:gd name="connsiteY41" fmla="*/ 2529676 h 3705901"/>
              <a:gd name="connsiteX42" fmla="*/ 1445852 w 3253353"/>
              <a:gd name="connsiteY42" fmla="*/ 2500648 h 3705901"/>
              <a:gd name="connsiteX43" fmla="*/ 1342848 w 3253353"/>
              <a:gd name="connsiteY43" fmla="*/ 2869358 h 3705901"/>
              <a:gd name="connsiteX44" fmla="*/ 1335474 w 3253353"/>
              <a:gd name="connsiteY44" fmla="*/ 3319184 h 3705901"/>
              <a:gd name="connsiteX45" fmla="*/ 1401842 w 3253353"/>
              <a:gd name="connsiteY45" fmla="*/ 3400300 h 3705901"/>
              <a:gd name="connsiteX46" fmla="*/ 1254358 w 3253353"/>
              <a:gd name="connsiteY46" fmla="*/ 3658397 h 3705901"/>
              <a:gd name="connsiteX47" fmla="*/ 1107928 w 3253353"/>
              <a:gd name="connsiteY47" fmla="*/ 3687308 h 3705901"/>
              <a:gd name="connsiteX48" fmla="*/ 1099967 w 3253353"/>
              <a:gd name="connsiteY48" fmla="*/ 3451919 h 3705901"/>
              <a:gd name="connsiteX49" fmla="*/ 1232469 w 3253353"/>
              <a:gd name="connsiteY49" fmla="*/ 3341307 h 3705901"/>
              <a:gd name="connsiteX50" fmla="*/ 1202738 w 3253353"/>
              <a:gd name="connsiteY50" fmla="*/ 2891481 h 3705901"/>
              <a:gd name="connsiteX51" fmla="*/ 1233405 w 3253353"/>
              <a:gd name="connsiteY51" fmla="*/ 2426789 h 3705901"/>
              <a:gd name="connsiteX52" fmla="*/ 1194544 w 3253353"/>
              <a:gd name="connsiteY52" fmla="*/ 2280125 h 3705901"/>
              <a:gd name="connsiteX53" fmla="*/ 1281631 w 3253353"/>
              <a:gd name="connsiteY53" fmla="*/ 2066390 h 3705901"/>
              <a:gd name="connsiteX54" fmla="*/ 1246281 w 3253353"/>
              <a:gd name="connsiteY54" fmla="*/ 1733732 h 3705901"/>
              <a:gd name="connsiteX55" fmla="*/ 1246984 w 3253353"/>
              <a:gd name="connsiteY55" fmla="*/ 1379771 h 3705901"/>
              <a:gd name="connsiteX56" fmla="*/ 959390 w 3253353"/>
              <a:gd name="connsiteY56" fmla="*/ 1659990 h 3705901"/>
              <a:gd name="connsiteX57" fmla="*/ 405272 w 3253353"/>
              <a:gd name="connsiteY57" fmla="*/ 1836971 h 3705901"/>
              <a:gd name="connsiteX58" fmla="*/ 310461 w 3253353"/>
              <a:gd name="connsiteY58" fmla="*/ 1932836 h 3705901"/>
              <a:gd name="connsiteX59" fmla="*/ 111358 w 3253353"/>
              <a:gd name="connsiteY59" fmla="*/ 1954958 h 3705901"/>
              <a:gd name="connsiteX60" fmla="*/ 745 w 3253353"/>
              <a:gd name="connsiteY60" fmla="*/ 1873842 h 3705901"/>
              <a:gd name="connsiteX61" fmla="*/ 162977 w 3253353"/>
              <a:gd name="connsiteY61" fmla="*/ 1807474 h 3705901"/>
              <a:gd name="connsiteX62" fmla="*/ 111358 w 3253353"/>
              <a:gd name="connsiteY62" fmla="*/ 1696861 h 3705901"/>
              <a:gd name="connsiteX63" fmla="*/ 347332 w 3253353"/>
              <a:gd name="connsiteY63" fmla="*/ 1704236 h 3705901"/>
              <a:gd name="connsiteX64" fmla="*/ 849246 w 3253353"/>
              <a:gd name="connsiteY64" fmla="*/ 1556752 h 3705901"/>
              <a:gd name="connsiteX65" fmla="*/ 1092125 w 3253353"/>
              <a:gd name="connsiteY65" fmla="*/ 1269158 h 3705901"/>
              <a:gd name="connsiteX66" fmla="*/ 1334889 w 3253353"/>
              <a:gd name="connsiteY66" fmla="*/ 1012231 h 3705901"/>
              <a:gd name="connsiteX67" fmla="*/ 1519829 w 3253353"/>
              <a:gd name="connsiteY67" fmla="*/ 952068 h 3705901"/>
              <a:gd name="connsiteX68" fmla="*/ 1534577 w 3253353"/>
              <a:gd name="connsiteY68" fmla="*/ 819332 h 3705901"/>
              <a:gd name="connsiteX0" fmla="*/ 1534577 w 3253353"/>
              <a:gd name="connsiteY0" fmla="*/ 819332 h 3705901"/>
              <a:gd name="connsiteX1" fmla="*/ 1579524 w 3253353"/>
              <a:gd name="connsiteY1" fmla="*/ 877858 h 3705901"/>
              <a:gd name="connsiteX2" fmla="*/ 1431338 w 3253353"/>
              <a:gd name="connsiteY2" fmla="*/ 730842 h 3705901"/>
              <a:gd name="connsiteX3" fmla="*/ 1305977 w 3253353"/>
              <a:gd name="connsiteY3" fmla="*/ 531739 h 3705901"/>
              <a:gd name="connsiteX4" fmla="*/ 1298603 w 3253353"/>
              <a:gd name="connsiteY4" fmla="*/ 273642 h 3705901"/>
              <a:gd name="connsiteX5" fmla="*/ 1409216 w 3253353"/>
              <a:gd name="connsiteY5" fmla="*/ 89287 h 3705901"/>
              <a:gd name="connsiteX6" fmla="*/ 1630793 w 3253353"/>
              <a:gd name="connsiteY6" fmla="*/ 797 h 3705901"/>
              <a:gd name="connsiteX7" fmla="*/ 1844761 w 3253353"/>
              <a:gd name="connsiteY7" fmla="*/ 51480 h 3705901"/>
              <a:gd name="connsiteX8" fmla="*/ 1991777 w 3253353"/>
              <a:gd name="connsiteY8" fmla="*/ 148281 h 3705901"/>
              <a:gd name="connsiteX9" fmla="*/ 2028648 w 3253353"/>
              <a:gd name="connsiteY9" fmla="*/ 347384 h 3705901"/>
              <a:gd name="connsiteX10" fmla="*/ 2021274 w 3253353"/>
              <a:gd name="connsiteY10" fmla="*/ 553861 h 3705901"/>
              <a:gd name="connsiteX11" fmla="*/ 1880579 w 3253353"/>
              <a:gd name="connsiteY11" fmla="*/ 730842 h 3705901"/>
              <a:gd name="connsiteX12" fmla="*/ 1770551 w 3253353"/>
              <a:gd name="connsiteY12" fmla="*/ 878326 h 3705901"/>
              <a:gd name="connsiteX13" fmla="*/ 1836919 w 3253353"/>
              <a:gd name="connsiteY13" fmla="*/ 944694 h 3705901"/>
              <a:gd name="connsiteX14" fmla="*/ 2072893 w 3253353"/>
              <a:gd name="connsiteY14" fmla="*/ 1033184 h 3705901"/>
              <a:gd name="connsiteX15" fmla="*/ 2242149 w 3253353"/>
              <a:gd name="connsiteY15" fmla="*/ 1129283 h 3705901"/>
              <a:gd name="connsiteX16" fmla="*/ 2549641 w 3253353"/>
              <a:gd name="connsiteY16" fmla="*/ 1314808 h 3705901"/>
              <a:gd name="connsiteX17" fmla="*/ 2393260 w 3253353"/>
              <a:gd name="connsiteY17" fmla="*/ 1379302 h 3705901"/>
              <a:gd name="connsiteX18" fmla="*/ 2802938 w 3253353"/>
              <a:gd name="connsiteY18" fmla="*/ 1306029 h 3705901"/>
              <a:gd name="connsiteX19" fmla="*/ 2869306 w 3253353"/>
              <a:gd name="connsiteY19" fmla="*/ 1291281 h 3705901"/>
              <a:gd name="connsiteX20" fmla="*/ 2869306 w 3253353"/>
              <a:gd name="connsiteY20" fmla="*/ 1210165 h 3705901"/>
              <a:gd name="connsiteX21" fmla="*/ 3031538 w 3253353"/>
              <a:gd name="connsiteY21" fmla="*/ 1136423 h 3705901"/>
              <a:gd name="connsiteX22" fmla="*/ 3031538 w 3253353"/>
              <a:gd name="connsiteY22" fmla="*/ 1232287 h 3705901"/>
              <a:gd name="connsiteX23" fmla="*/ 3252764 w 3253353"/>
              <a:gd name="connsiteY23" fmla="*/ 1202790 h 3705901"/>
              <a:gd name="connsiteX24" fmla="*/ 3090532 w 3253353"/>
              <a:gd name="connsiteY24" fmla="*/ 1431390 h 3705901"/>
              <a:gd name="connsiteX25" fmla="*/ 2913551 w 3253353"/>
              <a:gd name="connsiteY25" fmla="*/ 1424016 h 3705901"/>
              <a:gd name="connsiteX26" fmla="*/ 2435517 w 3253353"/>
              <a:gd name="connsiteY26" fmla="*/ 1475285 h 3705901"/>
              <a:gd name="connsiteX27" fmla="*/ 2066456 w 3253353"/>
              <a:gd name="connsiteY27" fmla="*/ 1306029 h 3705901"/>
              <a:gd name="connsiteX28" fmla="*/ 2109062 w 3253353"/>
              <a:gd name="connsiteY28" fmla="*/ 1749534 h 3705901"/>
              <a:gd name="connsiteX29" fmla="*/ 2049249 w 3253353"/>
              <a:gd name="connsiteY29" fmla="*/ 2052579 h 3705901"/>
              <a:gd name="connsiteX30" fmla="*/ 2114915 w 3253353"/>
              <a:gd name="connsiteY30" fmla="*/ 2325189 h 3705901"/>
              <a:gd name="connsiteX31" fmla="*/ 2020571 w 3253353"/>
              <a:gd name="connsiteY31" fmla="*/ 2457340 h 3705901"/>
              <a:gd name="connsiteX32" fmla="*/ 2154009 w 3253353"/>
              <a:gd name="connsiteY32" fmla="*/ 2766119 h 3705901"/>
              <a:gd name="connsiteX33" fmla="*/ 2154009 w 3253353"/>
              <a:gd name="connsiteY33" fmla="*/ 3289687 h 3705901"/>
              <a:gd name="connsiteX34" fmla="*/ 2257248 w 3253353"/>
              <a:gd name="connsiteY34" fmla="*/ 3348681 h 3705901"/>
              <a:gd name="connsiteX35" fmla="*/ 2402507 w 3253353"/>
              <a:gd name="connsiteY35" fmla="*/ 3592497 h 3705901"/>
              <a:gd name="connsiteX36" fmla="*/ 2264272 w 3253353"/>
              <a:gd name="connsiteY36" fmla="*/ 3680754 h 3705901"/>
              <a:gd name="connsiteX37" fmla="*/ 2036022 w 3253353"/>
              <a:gd name="connsiteY37" fmla="*/ 3370803 h 3705901"/>
              <a:gd name="connsiteX38" fmla="*/ 2065519 w 3253353"/>
              <a:gd name="connsiteY38" fmla="*/ 3319184 h 3705901"/>
              <a:gd name="connsiteX39" fmla="*/ 2058145 w 3253353"/>
              <a:gd name="connsiteY39" fmla="*/ 2928352 h 3705901"/>
              <a:gd name="connsiteX40" fmla="*/ 1844293 w 3253353"/>
              <a:gd name="connsiteY40" fmla="*/ 2508023 h 3705901"/>
              <a:gd name="connsiteX41" fmla="*/ 1445852 w 3253353"/>
              <a:gd name="connsiteY41" fmla="*/ 2500648 h 3705901"/>
              <a:gd name="connsiteX42" fmla="*/ 1342848 w 3253353"/>
              <a:gd name="connsiteY42" fmla="*/ 2869358 h 3705901"/>
              <a:gd name="connsiteX43" fmla="*/ 1335474 w 3253353"/>
              <a:gd name="connsiteY43" fmla="*/ 3319184 h 3705901"/>
              <a:gd name="connsiteX44" fmla="*/ 1401842 w 3253353"/>
              <a:gd name="connsiteY44" fmla="*/ 3400300 h 3705901"/>
              <a:gd name="connsiteX45" fmla="*/ 1254358 w 3253353"/>
              <a:gd name="connsiteY45" fmla="*/ 3658397 h 3705901"/>
              <a:gd name="connsiteX46" fmla="*/ 1107928 w 3253353"/>
              <a:gd name="connsiteY46" fmla="*/ 3687308 h 3705901"/>
              <a:gd name="connsiteX47" fmla="*/ 1099967 w 3253353"/>
              <a:gd name="connsiteY47" fmla="*/ 3451919 h 3705901"/>
              <a:gd name="connsiteX48" fmla="*/ 1232469 w 3253353"/>
              <a:gd name="connsiteY48" fmla="*/ 3341307 h 3705901"/>
              <a:gd name="connsiteX49" fmla="*/ 1202738 w 3253353"/>
              <a:gd name="connsiteY49" fmla="*/ 2891481 h 3705901"/>
              <a:gd name="connsiteX50" fmla="*/ 1233405 w 3253353"/>
              <a:gd name="connsiteY50" fmla="*/ 2426789 h 3705901"/>
              <a:gd name="connsiteX51" fmla="*/ 1194544 w 3253353"/>
              <a:gd name="connsiteY51" fmla="*/ 2280125 h 3705901"/>
              <a:gd name="connsiteX52" fmla="*/ 1281631 w 3253353"/>
              <a:gd name="connsiteY52" fmla="*/ 2066390 h 3705901"/>
              <a:gd name="connsiteX53" fmla="*/ 1246281 w 3253353"/>
              <a:gd name="connsiteY53" fmla="*/ 1733732 h 3705901"/>
              <a:gd name="connsiteX54" fmla="*/ 1246984 w 3253353"/>
              <a:gd name="connsiteY54" fmla="*/ 1379771 h 3705901"/>
              <a:gd name="connsiteX55" fmla="*/ 959390 w 3253353"/>
              <a:gd name="connsiteY55" fmla="*/ 1659990 h 3705901"/>
              <a:gd name="connsiteX56" fmla="*/ 405272 w 3253353"/>
              <a:gd name="connsiteY56" fmla="*/ 1836971 h 3705901"/>
              <a:gd name="connsiteX57" fmla="*/ 310461 w 3253353"/>
              <a:gd name="connsiteY57" fmla="*/ 1932836 h 3705901"/>
              <a:gd name="connsiteX58" fmla="*/ 111358 w 3253353"/>
              <a:gd name="connsiteY58" fmla="*/ 1954958 h 3705901"/>
              <a:gd name="connsiteX59" fmla="*/ 745 w 3253353"/>
              <a:gd name="connsiteY59" fmla="*/ 1873842 h 3705901"/>
              <a:gd name="connsiteX60" fmla="*/ 162977 w 3253353"/>
              <a:gd name="connsiteY60" fmla="*/ 1807474 h 3705901"/>
              <a:gd name="connsiteX61" fmla="*/ 111358 w 3253353"/>
              <a:gd name="connsiteY61" fmla="*/ 1696861 h 3705901"/>
              <a:gd name="connsiteX62" fmla="*/ 347332 w 3253353"/>
              <a:gd name="connsiteY62" fmla="*/ 1704236 h 3705901"/>
              <a:gd name="connsiteX63" fmla="*/ 849246 w 3253353"/>
              <a:gd name="connsiteY63" fmla="*/ 1556752 h 3705901"/>
              <a:gd name="connsiteX64" fmla="*/ 1092125 w 3253353"/>
              <a:gd name="connsiteY64" fmla="*/ 1269158 h 3705901"/>
              <a:gd name="connsiteX65" fmla="*/ 1334889 w 3253353"/>
              <a:gd name="connsiteY65" fmla="*/ 1012231 h 3705901"/>
              <a:gd name="connsiteX66" fmla="*/ 1519829 w 3253353"/>
              <a:gd name="connsiteY66" fmla="*/ 952068 h 3705901"/>
              <a:gd name="connsiteX67" fmla="*/ 1534577 w 3253353"/>
              <a:gd name="connsiteY67" fmla="*/ 819332 h 3705901"/>
              <a:gd name="connsiteX0" fmla="*/ 1534577 w 3253353"/>
              <a:gd name="connsiteY0" fmla="*/ 819332 h 3705901"/>
              <a:gd name="connsiteX1" fmla="*/ 1579524 w 3253353"/>
              <a:gd name="connsiteY1" fmla="*/ 877858 h 3705901"/>
              <a:gd name="connsiteX2" fmla="*/ 1431338 w 3253353"/>
              <a:gd name="connsiteY2" fmla="*/ 730842 h 3705901"/>
              <a:gd name="connsiteX3" fmla="*/ 1305977 w 3253353"/>
              <a:gd name="connsiteY3" fmla="*/ 531739 h 3705901"/>
              <a:gd name="connsiteX4" fmla="*/ 1298603 w 3253353"/>
              <a:gd name="connsiteY4" fmla="*/ 273642 h 3705901"/>
              <a:gd name="connsiteX5" fmla="*/ 1409216 w 3253353"/>
              <a:gd name="connsiteY5" fmla="*/ 89287 h 3705901"/>
              <a:gd name="connsiteX6" fmla="*/ 1630793 w 3253353"/>
              <a:gd name="connsiteY6" fmla="*/ 797 h 3705901"/>
              <a:gd name="connsiteX7" fmla="*/ 1844761 w 3253353"/>
              <a:gd name="connsiteY7" fmla="*/ 51480 h 3705901"/>
              <a:gd name="connsiteX8" fmla="*/ 1991777 w 3253353"/>
              <a:gd name="connsiteY8" fmla="*/ 148281 h 3705901"/>
              <a:gd name="connsiteX9" fmla="*/ 2028648 w 3253353"/>
              <a:gd name="connsiteY9" fmla="*/ 347384 h 3705901"/>
              <a:gd name="connsiteX10" fmla="*/ 2021274 w 3253353"/>
              <a:gd name="connsiteY10" fmla="*/ 553861 h 3705901"/>
              <a:gd name="connsiteX11" fmla="*/ 1880579 w 3253353"/>
              <a:gd name="connsiteY11" fmla="*/ 730842 h 3705901"/>
              <a:gd name="connsiteX12" fmla="*/ 1770551 w 3253353"/>
              <a:gd name="connsiteY12" fmla="*/ 878326 h 3705901"/>
              <a:gd name="connsiteX13" fmla="*/ 1836919 w 3253353"/>
              <a:gd name="connsiteY13" fmla="*/ 944694 h 3705901"/>
              <a:gd name="connsiteX14" fmla="*/ 2072893 w 3253353"/>
              <a:gd name="connsiteY14" fmla="*/ 1033184 h 3705901"/>
              <a:gd name="connsiteX15" fmla="*/ 2242149 w 3253353"/>
              <a:gd name="connsiteY15" fmla="*/ 1129283 h 3705901"/>
              <a:gd name="connsiteX16" fmla="*/ 2549641 w 3253353"/>
              <a:gd name="connsiteY16" fmla="*/ 1314808 h 3705901"/>
              <a:gd name="connsiteX17" fmla="*/ 2393260 w 3253353"/>
              <a:gd name="connsiteY17" fmla="*/ 1379302 h 3705901"/>
              <a:gd name="connsiteX18" fmla="*/ 2802938 w 3253353"/>
              <a:gd name="connsiteY18" fmla="*/ 1306029 h 3705901"/>
              <a:gd name="connsiteX19" fmla="*/ 2869306 w 3253353"/>
              <a:gd name="connsiteY19" fmla="*/ 1291281 h 3705901"/>
              <a:gd name="connsiteX20" fmla="*/ 2869306 w 3253353"/>
              <a:gd name="connsiteY20" fmla="*/ 1210165 h 3705901"/>
              <a:gd name="connsiteX21" fmla="*/ 3031538 w 3253353"/>
              <a:gd name="connsiteY21" fmla="*/ 1136423 h 3705901"/>
              <a:gd name="connsiteX22" fmla="*/ 3031538 w 3253353"/>
              <a:gd name="connsiteY22" fmla="*/ 1232287 h 3705901"/>
              <a:gd name="connsiteX23" fmla="*/ 3252764 w 3253353"/>
              <a:gd name="connsiteY23" fmla="*/ 1202790 h 3705901"/>
              <a:gd name="connsiteX24" fmla="*/ 3090532 w 3253353"/>
              <a:gd name="connsiteY24" fmla="*/ 1431390 h 3705901"/>
              <a:gd name="connsiteX25" fmla="*/ 2913551 w 3253353"/>
              <a:gd name="connsiteY25" fmla="*/ 1424016 h 3705901"/>
              <a:gd name="connsiteX26" fmla="*/ 2435517 w 3253353"/>
              <a:gd name="connsiteY26" fmla="*/ 1475285 h 3705901"/>
              <a:gd name="connsiteX27" fmla="*/ 2066456 w 3253353"/>
              <a:gd name="connsiteY27" fmla="*/ 1306029 h 3705901"/>
              <a:gd name="connsiteX28" fmla="*/ 2109062 w 3253353"/>
              <a:gd name="connsiteY28" fmla="*/ 1749534 h 3705901"/>
              <a:gd name="connsiteX29" fmla="*/ 2049249 w 3253353"/>
              <a:gd name="connsiteY29" fmla="*/ 2052579 h 3705901"/>
              <a:gd name="connsiteX30" fmla="*/ 2085886 w 3253353"/>
              <a:gd name="connsiteY30" fmla="*/ 2303417 h 3705901"/>
              <a:gd name="connsiteX31" fmla="*/ 2020571 w 3253353"/>
              <a:gd name="connsiteY31" fmla="*/ 2457340 h 3705901"/>
              <a:gd name="connsiteX32" fmla="*/ 2154009 w 3253353"/>
              <a:gd name="connsiteY32" fmla="*/ 2766119 h 3705901"/>
              <a:gd name="connsiteX33" fmla="*/ 2154009 w 3253353"/>
              <a:gd name="connsiteY33" fmla="*/ 3289687 h 3705901"/>
              <a:gd name="connsiteX34" fmla="*/ 2257248 w 3253353"/>
              <a:gd name="connsiteY34" fmla="*/ 3348681 h 3705901"/>
              <a:gd name="connsiteX35" fmla="*/ 2402507 w 3253353"/>
              <a:gd name="connsiteY35" fmla="*/ 3592497 h 3705901"/>
              <a:gd name="connsiteX36" fmla="*/ 2264272 w 3253353"/>
              <a:gd name="connsiteY36" fmla="*/ 3680754 h 3705901"/>
              <a:gd name="connsiteX37" fmla="*/ 2036022 w 3253353"/>
              <a:gd name="connsiteY37" fmla="*/ 3370803 h 3705901"/>
              <a:gd name="connsiteX38" fmla="*/ 2065519 w 3253353"/>
              <a:gd name="connsiteY38" fmla="*/ 3319184 h 3705901"/>
              <a:gd name="connsiteX39" fmla="*/ 2058145 w 3253353"/>
              <a:gd name="connsiteY39" fmla="*/ 2928352 h 3705901"/>
              <a:gd name="connsiteX40" fmla="*/ 1844293 w 3253353"/>
              <a:gd name="connsiteY40" fmla="*/ 2508023 h 3705901"/>
              <a:gd name="connsiteX41" fmla="*/ 1445852 w 3253353"/>
              <a:gd name="connsiteY41" fmla="*/ 2500648 h 3705901"/>
              <a:gd name="connsiteX42" fmla="*/ 1342848 w 3253353"/>
              <a:gd name="connsiteY42" fmla="*/ 2869358 h 3705901"/>
              <a:gd name="connsiteX43" fmla="*/ 1335474 w 3253353"/>
              <a:gd name="connsiteY43" fmla="*/ 3319184 h 3705901"/>
              <a:gd name="connsiteX44" fmla="*/ 1401842 w 3253353"/>
              <a:gd name="connsiteY44" fmla="*/ 3400300 h 3705901"/>
              <a:gd name="connsiteX45" fmla="*/ 1254358 w 3253353"/>
              <a:gd name="connsiteY45" fmla="*/ 3658397 h 3705901"/>
              <a:gd name="connsiteX46" fmla="*/ 1107928 w 3253353"/>
              <a:gd name="connsiteY46" fmla="*/ 3687308 h 3705901"/>
              <a:gd name="connsiteX47" fmla="*/ 1099967 w 3253353"/>
              <a:gd name="connsiteY47" fmla="*/ 3451919 h 3705901"/>
              <a:gd name="connsiteX48" fmla="*/ 1232469 w 3253353"/>
              <a:gd name="connsiteY48" fmla="*/ 3341307 h 3705901"/>
              <a:gd name="connsiteX49" fmla="*/ 1202738 w 3253353"/>
              <a:gd name="connsiteY49" fmla="*/ 2891481 h 3705901"/>
              <a:gd name="connsiteX50" fmla="*/ 1233405 w 3253353"/>
              <a:gd name="connsiteY50" fmla="*/ 2426789 h 3705901"/>
              <a:gd name="connsiteX51" fmla="*/ 1194544 w 3253353"/>
              <a:gd name="connsiteY51" fmla="*/ 2280125 h 3705901"/>
              <a:gd name="connsiteX52" fmla="*/ 1281631 w 3253353"/>
              <a:gd name="connsiteY52" fmla="*/ 2066390 h 3705901"/>
              <a:gd name="connsiteX53" fmla="*/ 1246281 w 3253353"/>
              <a:gd name="connsiteY53" fmla="*/ 1733732 h 3705901"/>
              <a:gd name="connsiteX54" fmla="*/ 1246984 w 3253353"/>
              <a:gd name="connsiteY54" fmla="*/ 1379771 h 3705901"/>
              <a:gd name="connsiteX55" fmla="*/ 959390 w 3253353"/>
              <a:gd name="connsiteY55" fmla="*/ 1659990 h 3705901"/>
              <a:gd name="connsiteX56" fmla="*/ 405272 w 3253353"/>
              <a:gd name="connsiteY56" fmla="*/ 1836971 h 3705901"/>
              <a:gd name="connsiteX57" fmla="*/ 310461 w 3253353"/>
              <a:gd name="connsiteY57" fmla="*/ 1932836 h 3705901"/>
              <a:gd name="connsiteX58" fmla="*/ 111358 w 3253353"/>
              <a:gd name="connsiteY58" fmla="*/ 1954958 h 3705901"/>
              <a:gd name="connsiteX59" fmla="*/ 745 w 3253353"/>
              <a:gd name="connsiteY59" fmla="*/ 1873842 h 3705901"/>
              <a:gd name="connsiteX60" fmla="*/ 162977 w 3253353"/>
              <a:gd name="connsiteY60" fmla="*/ 1807474 h 3705901"/>
              <a:gd name="connsiteX61" fmla="*/ 111358 w 3253353"/>
              <a:gd name="connsiteY61" fmla="*/ 1696861 h 3705901"/>
              <a:gd name="connsiteX62" fmla="*/ 347332 w 3253353"/>
              <a:gd name="connsiteY62" fmla="*/ 1704236 h 3705901"/>
              <a:gd name="connsiteX63" fmla="*/ 849246 w 3253353"/>
              <a:gd name="connsiteY63" fmla="*/ 1556752 h 3705901"/>
              <a:gd name="connsiteX64" fmla="*/ 1092125 w 3253353"/>
              <a:gd name="connsiteY64" fmla="*/ 1269158 h 3705901"/>
              <a:gd name="connsiteX65" fmla="*/ 1334889 w 3253353"/>
              <a:gd name="connsiteY65" fmla="*/ 1012231 h 3705901"/>
              <a:gd name="connsiteX66" fmla="*/ 1519829 w 3253353"/>
              <a:gd name="connsiteY66" fmla="*/ 952068 h 3705901"/>
              <a:gd name="connsiteX67" fmla="*/ 1534577 w 3253353"/>
              <a:gd name="connsiteY67" fmla="*/ 819332 h 3705901"/>
              <a:gd name="connsiteX0" fmla="*/ 1534577 w 3253353"/>
              <a:gd name="connsiteY0" fmla="*/ 819332 h 3705901"/>
              <a:gd name="connsiteX1" fmla="*/ 1579524 w 3253353"/>
              <a:gd name="connsiteY1" fmla="*/ 877858 h 3705901"/>
              <a:gd name="connsiteX2" fmla="*/ 1431338 w 3253353"/>
              <a:gd name="connsiteY2" fmla="*/ 730842 h 3705901"/>
              <a:gd name="connsiteX3" fmla="*/ 1305977 w 3253353"/>
              <a:gd name="connsiteY3" fmla="*/ 531739 h 3705901"/>
              <a:gd name="connsiteX4" fmla="*/ 1298603 w 3253353"/>
              <a:gd name="connsiteY4" fmla="*/ 273642 h 3705901"/>
              <a:gd name="connsiteX5" fmla="*/ 1409216 w 3253353"/>
              <a:gd name="connsiteY5" fmla="*/ 89287 h 3705901"/>
              <a:gd name="connsiteX6" fmla="*/ 1630793 w 3253353"/>
              <a:gd name="connsiteY6" fmla="*/ 797 h 3705901"/>
              <a:gd name="connsiteX7" fmla="*/ 1844761 w 3253353"/>
              <a:gd name="connsiteY7" fmla="*/ 51480 h 3705901"/>
              <a:gd name="connsiteX8" fmla="*/ 1991777 w 3253353"/>
              <a:gd name="connsiteY8" fmla="*/ 148281 h 3705901"/>
              <a:gd name="connsiteX9" fmla="*/ 2028648 w 3253353"/>
              <a:gd name="connsiteY9" fmla="*/ 347384 h 3705901"/>
              <a:gd name="connsiteX10" fmla="*/ 2021274 w 3253353"/>
              <a:gd name="connsiteY10" fmla="*/ 553861 h 3705901"/>
              <a:gd name="connsiteX11" fmla="*/ 1880579 w 3253353"/>
              <a:gd name="connsiteY11" fmla="*/ 730842 h 3705901"/>
              <a:gd name="connsiteX12" fmla="*/ 1770551 w 3253353"/>
              <a:gd name="connsiteY12" fmla="*/ 878326 h 3705901"/>
              <a:gd name="connsiteX13" fmla="*/ 1836919 w 3253353"/>
              <a:gd name="connsiteY13" fmla="*/ 944694 h 3705901"/>
              <a:gd name="connsiteX14" fmla="*/ 2072893 w 3253353"/>
              <a:gd name="connsiteY14" fmla="*/ 1033184 h 3705901"/>
              <a:gd name="connsiteX15" fmla="*/ 2242149 w 3253353"/>
              <a:gd name="connsiteY15" fmla="*/ 1129283 h 3705901"/>
              <a:gd name="connsiteX16" fmla="*/ 2549641 w 3253353"/>
              <a:gd name="connsiteY16" fmla="*/ 1314808 h 3705901"/>
              <a:gd name="connsiteX17" fmla="*/ 2393260 w 3253353"/>
              <a:gd name="connsiteY17" fmla="*/ 1379302 h 3705901"/>
              <a:gd name="connsiteX18" fmla="*/ 2802938 w 3253353"/>
              <a:gd name="connsiteY18" fmla="*/ 1306029 h 3705901"/>
              <a:gd name="connsiteX19" fmla="*/ 2869306 w 3253353"/>
              <a:gd name="connsiteY19" fmla="*/ 1291281 h 3705901"/>
              <a:gd name="connsiteX20" fmla="*/ 2869306 w 3253353"/>
              <a:gd name="connsiteY20" fmla="*/ 1210165 h 3705901"/>
              <a:gd name="connsiteX21" fmla="*/ 3031538 w 3253353"/>
              <a:gd name="connsiteY21" fmla="*/ 1136423 h 3705901"/>
              <a:gd name="connsiteX22" fmla="*/ 3031538 w 3253353"/>
              <a:gd name="connsiteY22" fmla="*/ 1232287 h 3705901"/>
              <a:gd name="connsiteX23" fmla="*/ 3252764 w 3253353"/>
              <a:gd name="connsiteY23" fmla="*/ 1202790 h 3705901"/>
              <a:gd name="connsiteX24" fmla="*/ 3090532 w 3253353"/>
              <a:gd name="connsiteY24" fmla="*/ 1431390 h 3705901"/>
              <a:gd name="connsiteX25" fmla="*/ 2913551 w 3253353"/>
              <a:gd name="connsiteY25" fmla="*/ 1424016 h 3705901"/>
              <a:gd name="connsiteX26" fmla="*/ 2435517 w 3253353"/>
              <a:gd name="connsiteY26" fmla="*/ 1475285 h 3705901"/>
              <a:gd name="connsiteX27" fmla="*/ 2066456 w 3253353"/>
              <a:gd name="connsiteY27" fmla="*/ 1306029 h 3705901"/>
              <a:gd name="connsiteX28" fmla="*/ 2109062 w 3253353"/>
              <a:gd name="connsiteY28" fmla="*/ 1749534 h 3705901"/>
              <a:gd name="connsiteX29" fmla="*/ 2049249 w 3253353"/>
              <a:gd name="connsiteY29" fmla="*/ 2052579 h 3705901"/>
              <a:gd name="connsiteX30" fmla="*/ 2085886 w 3253353"/>
              <a:gd name="connsiteY30" fmla="*/ 2303417 h 3705901"/>
              <a:gd name="connsiteX31" fmla="*/ 2020571 w 3253353"/>
              <a:gd name="connsiteY31" fmla="*/ 2457340 h 3705901"/>
              <a:gd name="connsiteX32" fmla="*/ 2154009 w 3253353"/>
              <a:gd name="connsiteY32" fmla="*/ 2766119 h 3705901"/>
              <a:gd name="connsiteX33" fmla="*/ 2154009 w 3253353"/>
              <a:gd name="connsiteY33" fmla="*/ 3289687 h 3705901"/>
              <a:gd name="connsiteX34" fmla="*/ 2257248 w 3253353"/>
              <a:gd name="connsiteY34" fmla="*/ 3348681 h 3705901"/>
              <a:gd name="connsiteX35" fmla="*/ 2402507 w 3253353"/>
              <a:gd name="connsiteY35" fmla="*/ 3592497 h 3705901"/>
              <a:gd name="connsiteX36" fmla="*/ 2264272 w 3253353"/>
              <a:gd name="connsiteY36" fmla="*/ 3680754 h 3705901"/>
              <a:gd name="connsiteX37" fmla="*/ 2036022 w 3253353"/>
              <a:gd name="connsiteY37" fmla="*/ 3370803 h 3705901"/>
              <a:gd name="connsiteX38" fmla="*/ 2065519 w 3253353"/>
              <a:gd name="connsiteY38" fmla="*/ 3319184 h 3705901"/>
              <a:gd name="connsiteX39" fmla="*/ 2058145 w 3253353"/>
              <a:gd name="connsiteY39" fmla="*/ 2928352 h 3705901"/>
              <a:gd name="connsiteX40" fmla="*/ 1844293 w 3253353"/>
              <a:gd name="connsiteY40" fmla="*/ 2508023 h 3705901"/>
              <a:gd name="connsiteX41" fmla="*/ 1445852 w 3253353"/>
              <a:gd name="connsiteY41" fmla="*/ 2500648 h 3705901"/>
              <a:gd name="connsiteX42" fmla="*/ 1342848 w 3253353"/>
              <a:gd name="connsiteY42" fmla="*/ 2869358 h 3705901"/>
              <a:gd name="connsiteX43" fmla="*/ 1335474 w 3253353"/>
              <a:gd name="connsiteY43" fmla="*/ 3319184 h 3705901"/>
              <a:gd name="connsiteX44" fmla="*/ 1401842 w 3253353"/>
              <a:gd name="connsiteY44" fmla="*/ 3400300 h 3705901"/>
              <a:gd name="connsiteX45" fmla="*/ 1254358 w 3253353"/>
              <a:gd name="connsiteY45" fmla="*/ 3658397 h 3705901"/>
              <a:gd name="connsiteX46" fmla="*/ 1107928 w 3253353"/>
              <a:gd name="connsiteY46" fmla="*/ 3687308 h 3705901"/>
              <a:gd name="connsiteX47" fmla="*/ 1099967 w 3253353"/>
              <a:gd name="connsiteY47" fmla="*/ 3451919 h 3705901"/>
              <a:gd name="connsiteX48" fmla="*/ 1232469 w 3253353"/>
              <a:gd name="connsiteY48" fmla="*/ 3341307 h 3705901"/>
              <a:gd name="connsiteX49" fmla="*/ 1202738 w 3253353"/>
              <a:gd name="connsiteY49" fmla="*/ 2891481 h 3705901"/>
              <a:gd name="connsiteX50" fmla="*/ 1233405 w 3253353"/>
              <a:gd name="connsiteY50" fmla="*/ 2426789 h 3705901"/>
              <a:gd name="connsiteX51" fmla="*/ 1209058 w 3253353"/>
              <a:gd name="connsiteY51" fmla="*/ 2251097 h 3705901"/>
              <a:gd name="connsiteX52" fmla="*/ 1281631 w 3253353"/>
              <a:gd name="connsiteY52" fmla="*/ 2066390 h 3705901"/>
              <a:gd name="connsiteX53" fmla="*/ 1246281 w 3253353"/>
              <a:gd name="connsiteY53" fmla="*/ 1733732 h 3705901"/>
              <a:gd name="connsiteX54" fmla="*/ 1246984 w 3253353"/>
              <a:gd name="connsiteY54" fmla="*/ 1379771 h 3705901"/>
              <a:gd name="connsiteX55" fmla="*/ 959390 w 3253353"/>
              <a:gd name="connsiteY55" fmla="*/ 1659990 h 3705901"/>
              <a:gd name="connsiteX56" fmla="*/ 405272 w 3253353"/>
              <a:gd name="connsiteY56" fmla="*/ 1836971 h 3705901"/>
              <a:gd name="connsiteX57" fmla="*/ 310461 w 3253353"/>
              <a:gd name="connsiteY57" fmla="*/ 1932836 h 3705901"/>
              <a:gd name="connsiteX58" fmla="*/ 111358 w 3253353"/>
              <a:gd name="connsiteY58" fmla="*/ 1954958 h 3705901"/>
              <a:gd name="connsiteX59" fmla="*/ 745 w 3253353"/>
              <a:gd name="connsiteY59" fmla="*/ 1873842 h 3705901"/>
              <a:gd name="connsiteX60" fmla="*/ 162977 w 3253353"/>
              <a:gd name="connsiteY60" fmla="*/ 1807474 h 3705901"/>
              <a:gd name="connsiteX61" fmla="*/ 111358 w 3253353"/>
              <a:gd name="connsiteY61" fmla="*/ 1696861 h 3705901"/>
              <a:gd name="connsiteX62" fmla="*/ 347332 w 3253353"/>
              <a:gd name="connsiteY62" fmla="*/ 1704236 h 3705901"/>
              <a:gd name="connsiteX63" fmla="*/ 849246 w 3253353"/>
              <a:gd name="connsiteY63" fmla="*/ 1556752 h 3705901"/>
              <a:gd name="connsiteX64" fmla="*/ 1092125 w 3253353"/>
              <a:gd name="connsiteY64" fmla="*/ 1269158 h 3705901"/>
              <a:gd name="connsiteX65" fmla="*/ 1334889 w 3253353"/>
              <a:gd name="connsiteY65" fmla="*/ 1012231 h 3705901"/>
              <a:gd name="connsiteX66" fmla="*/ 1519829 w 3253353"/>
              <a:gd name="connsiteY66" fmla="*/ 952068 h 3705901"/>
              <a:gd name="connsiteX67" fmla="*/ 1534577 w 3253353"/>
              <a:gd name="connsiteY67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42149 w 3253353"/>
              <a:gd name="connsiteY14" fmla="*/ 1129283 h 3705901"/>
              <a:gd name="connsiteX15" fmla="*/ 2549641 w 3253353"/>
              <a:gd name="connsiteY15" fmla="*/ 1314808 h 3705901"/>
              <a:gd name="connsiteX16" fmla="*/ 2393260 w 3253353"/>
              <a:gd name="connsiteY16" fmla="*/ 1379302 h 3705901"/>
              <a:gd name="connsiteX17" fmla="*/ 2802938 w 3253353"/>
              <a:gd name="connsiteY17" fmla="*/ 1306029 h 3705901"/>
              <a:gd name="connsiteX18" fmla="*/ 2869306 w 3253353"/>
              <a:gd name="connsiteY18" fmla="*/ 1291281 h 3705901"/>
              <a:gd name="connsiteX19" fmla="*/ 2869306 w 3253353"/>
              <a:gd name="connsiteY19" fmla="*/ 1210165 h 3705901"/>
              <a:gd name="connsiteX20" fmla="*/ 3031538 w 3253353"/>
              <a:gd name="connsiteY20" fmla="*/ 1136423 h 3705901"/>
              <a:gd name="connsiteX21" fmla="*/ 3031538 w 3253353"/>
              <a:gd name="connsiteY21" fmla="*/ 1232287 h 3705901"/>
              <a:gd name="connsiteX22" fmla="*/ 3252764 w 3253353"/>
              <a:gd name="connsiteY22" fmla="*/ 1202790 h 3705901"/>
              <a:gd name="connsiteX23" fmla="*/ 3090532 w 3253353"/>
              <a:gd name="connsiteY23" fmla="*/ 1431390 h 3705901"/>
              <a:gd name="connsiteX24" fmla="*/ 2913551 w 3253353"/>
              <a:gd name="connsiteY24" fmla="*/ 1424016 h 3705901"/>
              <a:gd name="connsiteX25" fmla="*/ 2435517 w 3253353"/>
              <a:gd name="connsiteY25" fmla="*/ 1475285 h 3705901"/>
              <a:gd name="connsiteX26" fmla="*/ 2066456 w 3253353"/>
              <a:gd name="connsiteY26" fmla="*/ 1306029 h 3705901"/>
              <a:gd name="connsiteX27" fmla="*/ 2109062 w 3253353"/>
              <a:gd name="connsiteY27" fmla="*/ 1749534 h 3705901"/>
              <a:gd name="connsiteX28" fmla="*/ 2049249 w 3253353"/>
              <a:gd name="connsiteY28" fmla="*/ 2052579 h 3705901"/>
              <a:gd name="connsiteX29" fmla="*/ 2085886 w 3253353"/>
              <a:gd name="connsiteY29" fmla="*/ 2303417 h 3705901"/>
              <a:gd name="connsiteX30" fmla="*/ 2020571 w 3253353"/>
              <a:gd name="connsiteY30" fmla="*/ 2457340 h 3705901"/>
              <a:gd name="connsiteX31" fmla="*/ 2154009 w 3253353"/>
              <a:gd name="connsiteY31" fmla="*/ 2766119 h 3705901"/>
              <a:gd name="connsiteX32" fmla="*/ 2154009 w 3253353"/>
              <a:gd name="connsiteY32" fmla="*/ 3289687 h 3705901"/>
              <a:gd name="connsiteX33" fmla="*/ 2257248 w 3253353"/>
              <a:gd name="connsiteY33" fmla="*/ 3348681 h 3705901"/>
              <a:gd name="connsiteX34" fmla="*/ 2402507 w 3253353"/>
              <a:gd name="connsiteY34" fmla="*/ 3592497 h 3705901"/>
              <a:gd name="connsiteX35" fmla="*/ 2264272 w 3253353"/>
              <a:gd name="connsiteY35" fmla="*/ 3680754 h 3705901"/>
              <a:gd name="connsiteX36" fmla="*/ 2036022 w 3253353"/>
              <a:gd name="connsiteY36" fmla="*/ 3370803 h 3705901"/>
              <a:gd name="connsiteX37" fmla="*/ 2065519 w 3253353"/>
              <a:gd name="connsiteY37" fmla="*/ 3319184 h 3705901"/>
              <a:gd name="connsiteX38" fmla="*/ 2058145 w 3253353"/>
              <a:gd name="connsiteY38" fmla="*/ 2928352 h 3705901"/>
              <a:gd name="connsiteX39" fmla="*/ 1844293 w 3253353"/>
              <a:gd name="connsiteY39" fmla="*/ 2508023 h 3705901"/>
              <a:gd name="connsiteX40" fmla="*/ 1445852 w 3253353"/>
              <a:gd name="connsiteY40" fmla="*/ 2500648 h 3705901"/>
              <a:gd name="connsiteX41" fmla="*/ 1342848 w 3253353"/>
              <a:gd name="connsiteY41" fmla="*/ 2869358 h 3705901"/>
              <a:gd name="connsiteX42" fmla="*/ 1335474 w 3253353"/>
              <a:gd name="connsiteY42" fmla="*/ 3319184 h 3705901"/>
              <a:gd name="connsiteX43" fmla="*/ 1401842 w 3253353"/>
              <a:gd name="connsiteY43" fmla="*/ 3400300 h 3705901"/>
              <a:gd name="connsiteX44" fmla="*/ 1254358 w 3253353"/>
              <a:gd name="connsiteY44" fmla="*/ 3658397 h 3705901"/>
              <a:gd name="connsiteX45" fmla="*/ 1107928 w 3253353"/>
              <a:gd name="connsiteY45" fmla="*/ 3687308 h 3705901"/>
              <a:gd name="connsiteX46" fmla="*/ 1099967 w 3253353"/>
              <a:gd name="connsiteY46" fmla="*/ 3451919 h 3705901"/>
              <a:gd name="connsiteX47" fmla="*/ 1232469 w 3253353"/>
              <a:gd name="connsiteY47" fmla="*/ 3341307 h 3705901"/>
              <a:gd name="connsiteX48" fmla="*/ 1202738 w 3253353"/>
              <a:gd name="connsiteY48" fmla="*/ 2891481 h 3705901"/>
              <a:gd name="connsiteX49" fmla="*/ 1233405 w 3253353"/>
              <a:gd name="connsiteY49" fmla="*/ 2426789 h 3705901"/>
              <a:gd name="connsiteX50" fmla="*/ 1209058 w 3253353"/>
              <a:gd name="connsiteY50" fmla="*/ 2251097 h 3705901"/>
              <a:gd name="connsiteX51" fmla="*/ 1281631 w 3253353"/>
              <a:gd name="connsiteY51" fmla="*/ 2066390 h 3705901"/>
              <a:gd name="connsiteX52" fmla="*/ 1246281 w 3253353"/>
              <a:gd name="connsiteY52" fmla="*/ 1733732 h 3705901"/>
              <a:gd name="connsiteX53" fmla="*/ 1246984 w 3253353"/>
              <a:gd name="connsiteY53" fmla="*/ 1379771 h 3705901"/>
              <a:gd name="connsiteX54" fmla="*/ 959390 w 3253353"/>
              <a:gd name="connsiteY54" fmla="*/ 1659990 h 3705901"/>
              <a:gd name="connsiteX55" fmla="*/ 405272 w 3253353"/>
              <a:gd name="connsiteY55" fmla="*/ 1836971 h 3705901"/>
              <a:gd name="connsiteX56" fmla="*/ 310461 w 3253353"/>
              <a:gd name="connsiteY56" fmla="*/ 1932836 h 3705901"/>
              <a:gd name="connsiteX57" fmla="*/ 111358 w 3253353"/>
              <a:gd name="connsiteY57" fmla="*/ 1954958 h 3705901"/>
              <a:gd name="connsiteX58" fmla="*/ 745 w 3253353"/>
              <a:gd name="connsiteY58" fmla="*/ 1873842 h 3705901"/>
              <a:gd name="connsiteX59" fmla="*/ 162977 w 3253353"/>
              <a:gd name="connsiteY59" fmla="*/ 1807474 h 3705901"/>
              <a:gd name="connsiteX60" fmla="*/ 111358 w 3253353"/>
              <a:gd name="connsiteY60" fmla="*/ 1696861 h 3705901"/>
              <a:gd name="connsiteX61" fmla="*/ 347332 w 3253353"/>
              <a:gd name="connsiteY61" fmla="*/ 1704236 h 3705901"/>
              <a:gd name="connsiteX62" fmla="*/ 849246 w 3253353"/>
              <a:gd name="connsiteY62" fmla="*/ 1556752 h 3705901"/>
              <a:gd name="connsiteX63" fmla="*/ 1092125 w 3253353"/>
              <a:gd name="connsiteY63" fmla="*/ 1269158 h 3705901"/>
              <a:gd name="connsiteX64" fmla="*/ 1334889 w 3253353"/>
              <a:gd name="connsiteY64" fmla="*/ 1012231 h 3705901"/>
              <a:gd name="connsiteX65" fmla="*/ 1519829 w 3253353"/>
              <a:gd name="connsiteY65" fmla="*/ 952068 h 3705901"/>
              <a:gd name="connsiteX66" fmla="*/ 1534577 w 3253353"/>
              <a:gd name="connsiteY66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42149 w 3253353"/>
              <a:gd name="connsiteY14" fmla="*/ 1129283 h 3705901"/>
              <a:gd name="connsiteX15" fmla="*/ 2549641 w 3253353"/>
              <a:gd name="connsiteY15" fmla="*/ 1314808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66456 w 3253353"/>
              <a:gd name="connsiteY25" fmla="*/ 1306029 h 3705901"/>
              <a:gd name="connsiteX26" fmla="*/ 2109062 w 3253353"/>
              <a:gd name="connsiteY26" fmla="*/ 1749534 h 3705901"/>
              <a:gd name="connsiteX27" fmla="*/ 2049249 w 3253353"/>
              <a:gd name="connsiteY27" fmla="*/ 2052579 h 3705901"/>
              <a:gd name="connsiteX28" fmla="*/ 2085886 w 3253353"/>
              <a:gd name="connsiteY28" fmla="*/ 2303417 h 3705901"/>
              <a:gd name="connsiteX29" fmla="*/ 2020571 w 3253353"/>
              <a:gd name="connsiteY29" fmla="*/ 2457340 h 3705901"/>
              <a:gd name="connsiteX30" fmla="*/ 2154009 w 3253353"/>
              <a:gd name="connsiteY30" fmla="*/ 2766119 h 3705901"/>
              <a:gd name="connsiteX31" fmla="*/ 2154009 w 3253353"/>
              <a:gd name="connsiteY31" fmla="*/ 3289687 h 3705901"/>
              <a:gd name="connsiteX32" fmla="*/ 2257248 w 3253353"/>
              <a:gd name="connsiteY32" fmla="*/ 3348681 h 3705901"/>
              <a:gd name="connsiteX33" fmla="*/ 2402507 w 3253353"/>
              <a:gd name="connsiteY33" fmla="*/ 3592497 h 3705901"/>
              <a:gd name="connsiteX34" fmla="*/ 2264272 w 3253353"/>
              <a:gd name="connsiteY34" fmla="*/ 3680754 h 3705901"/>
              <a:gd name="connsiteX35" fmla="*/ 2036022 w 3253353"/>
              <a:gd name="connsiteY35" fmla="*/ 3370803 h 3705901"/>
              <a:gd name="connsiteX36" fmla="*/ 2065519 w 3253353"/>
              <a:gd name="connsiteY36" fmla="*/ 3319184 h 3705901"/>
              <a:gd name="connsiteX37" fmla="*/ 2058145 w 3253353"/>
              <a:gd name="connsiteY37" fmla="*/ 2928352 h 3705901"/>
              <a:gd name="connsiteX38" fmla="*/ 1844293 w 3253353"/>
              <a:gd name="connsiteY38" fmla="*/ 2508023 h 3705901"/>
              <a:gd name="connsiteX39" fmla="*/ 1445852 w 3253353"/>
              <a:gd name="connsiteY39" fmla="*/ 2500648 h 3705901"/>
              <a:gd name="connsiteX40" fmla="*/ 1342848 w 3253353"/>
              <a:gd name="connsiteY40" fmla="*/ 2869358 h 3705901"/>
              <a:gd name="connsiteX41" fmla="*/ 1335474 w 3253353"/>
              <a:gd name="connsiteY41" fmla="*/ 3319184 h 3705901"/>
              <a:gd name="connsiteX42" fmla="*/ 1401842 w 3253353"/>
              <a:gd name="connsiteY42" fmla="*/ 3400300 h 3705901"/>
              <a:gd name="connsiteX43" fmla="*/ 1254358 w 3253353"/>
              <a:gd name="connsiteY43" fmla="*/ 3658397 h 3705901"/>
              <a:gd name="connsiteX44" fmla="*/ 1107928 w 3253353"/>
              <a:gd name="connsiteY44" fmla="*/ 3687308 h 3705901"/>
              <a:gd name="connsiteX45" fmla="*/ 1099967 w 3253353"/>
              <a:gd name="connsiteY45" fmla="*/ 3451919 h 3705901"/>
              <a:gd name="connsiteX46" fmla="*/ 1232469 w 3253353"/>
              <a:gd name="connsiteY46" fmla="*/ 3341307 h 3705901"/>
              <a:gd name="connsiteX47" fmla="*/ 1202738 w 3253353"/>
              <a:gd name="connsiteY47" fmla="*/ 2891481 h 3705901"/>
              <a:gd name="connsiteX48" fmla="*/ 1233405 w 3253353"/>
              <a:gd name="connsiteY48" fmla="*/ 2426789 h 3705901"/>
              <a:gd name="connsiteX49" fmla="*/ 1209058 w 3253353"/>
              <a:gd name="connsiteY49" fmla="*/ 2251097 h 3705901"/>
              <a:gd name="connsiteX50" fmla="*/ 1281631 w 3253353"/>
              <a:gd name="connsiteY50" fmla="*/ 2066390 h 3705901"/>
              <a:gd name="connsiteX51" fmla="*/ 1246281 w 3253353"/>
              <a:gd name="connsiteY51" fmla="*/ 1733732 h 3705901"/>
              <a:gd name="connsiteX52" fmla="*/ 1246984 w 3253353"/>
              <a:gd name="connsiteY52" fmla="*/ 1379771 h 3705901"/>
              <a:gd name="connsiteX53" fmla="*/ 959390 w 3253353"/>
              <a:gd name="connsiteY53" fmla="*/ 1659990 h 3705901"/>
              <a:gd name="connsiteX54" fmla="*/ 405272 w 3253353"/>
              <a:gd name="connsiteY54" fmla="*/ 1836971 h 3705901"/>
              <a:gd name="connsiteX55" fmla="*/ 310461 w 3253353"/>
              <a:gd name="connsiteY55" fmla="*/ 1932836 h 3705901"/>
              <a:gd name="connsiteX56" fmla="*/ 111358 w 3253353"/>
              <a:gd name="connsiteY56" fmla="*/ 1954958 h 3705901"/>
              <a:gd name="connsiteX57" fmla="*/ 745 w 3253353"/>
              <a:gd name="connsiteY57" fmla="*/ 1873842 h 3705901"/>
              <a:gd name="connsiteX58" fmla="*/ 162977 w 3253353"/>
              <a:gd name="connsiteY58" fmla="*/ 1807474 h 3705901"/>
              <a:gd name="connsiteX59" fmla="*/ 111358 w 3253353"/>
              <a:gd name="connsiteY59" fmla="*/ 1696861 h 3705901"/>
              <a:gd name="connsiteX60" fmla="*/ 347332 w 3253353"/>
              <a:gd name="connsiteY60" fmla="*/ 1704236 h 3705901"/>
              <a:gd name="connsiteX61" fmla="*/ 849246 w 3253353"/>
              <a:gd name="connsiteY61" fmla="*/ 1556752 h 3705901"/>
              <a:gd name="connsiteX62" fmla="*/ 1092125 w 3253353"/>
              <a:gd name="connsiteY62" fmla="*/ 1269158 h 3705901"/>
              <a:gd name="connsiteX63" fmla="*/ 1334889 w 3253353"/>
              <a:gd name="connsiteY63" fmla="*/ 1012231 h 3705901"/>
              <a:gd name="connsiteX64" fmla="*/ 1519829 w 3253353"/>
              <a:gd name="connsiteY64" fmla="*/ 952068 h 3705901"/>
              <a:gd name="connsiteX65" fmla="*/ 1534577 w 3253353"/>
              <a:gd name="connsiteY65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42149 w 3253353"/>
              <a:gd name="connsiteY14" fmla="*/ 11292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66456 w 3253353"/>
              <a:gd name="connsiteY25" fmla="*/ 1306029 h 3705901"/>
              <a:gd name="connsiteX26" fmla="*/ 2109062 w 3253353"/>
              <a:gd name="connsiteY26" fmla="*/ 1749534 h 3705901"/>
              <a:gd name="connsiteX27" fmla="*/ 2049249 w 3253353"/>
              <a:gd name="connsiteY27" fmla="*/ 2052579 h 3705901"/>
              <a:gd name="connsiteX28" fmla="*/ 2085886 w 3253353"/>
              <a:gd name="connsiteY28" fmla="*/ 2303417 h 3705901"/>
              <a:gd name="connsiteX29" fmla="*/ 2020571 w 3253353"/>
              <a:gd name="connsiteY29" fmla="*/ 2457340 h 3705901"/>
              <a:gd name="connsiteX30" fmla="*/ 2154009 w 3253353"/>
              <a:gd name="connsiteY30" fmla="*/ 2766119 h 3705901"/>
              <a:gd name="connsiteX31" fmla="*/ 2154009 w 3253353"/>
              <a:gd name="connsiteY31" fmla="*/ 3289687 h 3705901"/>
              <a:gd name="connsiteX32" fmla="*/ 2257248 w 3253353"/>
              <a:gd name="connsiteY32" fmla="*/ 3348681 h 3705901"/>
              <a:gd name="connsiteX33" fmla="*/ 2402507 w 3253353"/>
              <a:gd name="connsiteY33" fmla="*/ 3592497 h 3705901"/>
              <a:gd name="connsiteX34" fmla="*/ 2264272 w 3253353"/>
              <a:gd name="connsiteY34" fmla="*/ 3680754 h 3705901"/>
              <a:gd name="connsiteX35" fmla="*/ 2036022 w 3253353"/>
              <a:gd name="connsiteY35" fmla="*/ 3370803 h 3705901"/>
              <a:gd name="connsiteX36" fmla="*/ 2065519 w 3253353"/>
              <a:gd name="connsiteY36" fmla="*/ 3319184 h 3705901"/>
              <a:gd name="connsiteX37" fmla="*/ 2058145 w 3253353"/>
              <a:gd name="connsiteY37" fmla="*/ 2928352 h 3705901"/>
              <a:gd name="connsiteX38" fmla="*/ 1844293 w 3253353"/>
              <a:gd name="connsiteY38" fmla="*/ 2508023 h 3705901"/>
              <a:gd name="connsiteX39" fmla="*/ 1445852 w 3253353"/>
              <a:gd name="connsiteY39" fmla="*/ 2500648 h 3705901"/>
              <a:gd name="connsiteX40" fmla="*/ 1342848 w 3253353"/>
              <a:gd name="connsiteY40" fmla="*/ 2869358 h 3705901"/>
              <a:gd name="connsiteX41" fmla="*/ 1335474 w 3253353"/>
              <a:gd name="connsiteY41" fmla="*/ 3319184 h 3705901"/>
              <a:gd name="connsiteX42" fmla="*/ 1401842 w 3253353"/>
              <a:gd name="connsiteY42" fmla="*/ 3400300 h 3705901"/>
              <a:gd name="connsiteX43" fmla="*/ 1254358 w 3253353"/>
              <a:gd name="connsiteY43" fmla="*/ 3658397 h 3705901"/>
              <a:gd name="connsiteX44" fmla="*/ 1107928 w 3253353"/>
              <a:gd name="connsiteY44" fmla="*/ 3687308 h 3705901"/>
              <a:gd name="connsiteX45" fmla="*/ 1099967 w 3253353"/>
              <a:gd name="connsiteY45" fmla="*/ 3451919 h 3705901"/>
              <a:gd name="connsiteX46" fmla="*/ 1232469 w 3253353"/>
              <a:gd name="connsiteY46" fmla="*/ 3341307 h 3705901"/>
              <a:gd name="connsiteX47" fmla="*/ 1202738 w 3253353"/>
              <a:gd name="connsiteY47" fmla="*/ 2891481 h 3705901"/>
              <a:gd name="connsiteX48" fmla="*/ 1233405 w 3253353"/>
              <a:gd name="connsiteY48" fmla="*/ 2426789 h 3705901"/>
              <a:gd name="connsiteX49" fmla="*/ 1209058 w 3253353"/>
              <a:gd name="connsiteY49" fmla="*/ 2251097 h 3705901"/>
              <a:gd name="connsiteX50" fmla="*/ 1281631 w 3253353"/>
              <a:gd name="connsiteY50" fmla="*/ 2066390 h 3705901"/>
              <a:gd name="connsiteX51" fmla="*/ 1246281 w 3253353"/>
              <a:gd name="connsiteY51" fmla="*/ 1733732 h 3705901"/>
              <a:gd name="connsiteX52" fmla="*/ 1246984 w 3253353"/>
              <a:gd name="connsiteY52" fmla="*/ 1379771 h 3705901"/>
              <a:gd name="connsiteX53" fmla="*/ 959390 w 3253353"/>
              <a:gd name="connsiteY53" fmla="*/ 1659990 h 3705901"/>
              <a:gd name="connsiteX54" fmla="*/ 405272 w 3253353"/>
              <a:gd name="connsiteY54" fmla="*/ 1836971 h 3705901"/>
              <a:gd name="connsiteX55" fmla="*/ 310461 w 3253353"/>
              <a:gd name="connsiteY55" fmla="*/ 1932836 h 3705901"/>
              <a:gd name="connsiteX56" fmla="*/ 111358 w 3253353"/>
              <a:gd name="connsiteY56" fmla="*/ 1954958 h 3705901"/>
              <a:gd name="connsiteX57" fmla="*/ 745 w 3253353"/>
              <a:gd name="connsiteY57" fmla="*/ 1873842 h 3705901"/>
              <a:gd name="connsiteX58" fmla="*/ 162977 w 3253353"/>
              <a:gd name="connsiteY58" fmla="*/ 1807474 h 3705901"/>
              <a:gd name="connsiteX59" fmla="*/ 111358 w 3253353"/>
              <a:gd name="connsiteY59" fmla="*/ 1696861 h 3705901"/>
              <a:gd name="connsiteX60" fmla="*/ 347332 w 3253353"/>
              <a:gd name="connsiteY60" fmla="*/ 1704236 h 3705901"/>
              <a:gd name="connsiteX61" fmla="*/ 849246 w 3253353"/>
              <a:gd name="connsiteY61" fmla="*/ 1556752 h 3705901"/>
              <a:gd name="connsiteX62" fmla="*/ 1092125 w 3253353"/>
              <a:gd name="connsiteY62" fmla="*/ 1269158 h 3705901"/>
              <a:gd name="connsiteX63" fmla="*/ 1334889 w 3253353"/>
              <a:gd name="connsiteY63" fmla="*/ 1012231 h 3705901"/>
              <a:gd name="connsiteX64" fmla="*/ 1519829 w 3253353"/>
              <a:gd name="connsiteY64" fmla="*/ 952068 h 3705901"/>
              <a:gd name="connsiteX65" fmla="*/ 1534577 w 3253353"/>
              <a:gd name="connsiteY65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66456 w 3253353"/>
              <a:gd name="connsiteY25" fmla="*/ 1306029 h 3705901"/>
              <a:gd name="connsiteX26" fmla="*/ 2109062 w 3253353"/>
              <a:gd name="connsiteY26" fmla="*/ 1749534 h 3705901"/>
              <a:gd name="connsiteX27" fmla="*/ 2049249 w 3253353"/>
              <a:gd name="connsiteY27" fmla="*/ 2052579 h 3705901"/>
              <a:gd name="connsiteX28" fmla="*/ 2085886 w 3253353"/>
              <a:gd name="connsiteY28" fmla="*/ 2303417 h 3705901"/>
              <a:gd name="connsiteX29" fmla="*/ 2020571 w 3253353"/>
              <a:gd name="connsiteY29" fmla="*/ 2457340 h 3705901"/>
              <a:gd name="connsiteX30" fmla="*/ 2154009 w 3253353"/>
              <a:gd name="connsiteY30" fmla="*/ 2766119 h 3705901"/>
              <a:gd name="connsiteX31" fmla="*/ 2154009 w 3253353"/>
              <a:gd name="connsiteY31" fmla="*/ 3289687 h 3705901"/>
              <a:gd name="connsiteX32" fmla="*/ 2257248 w 3253353"/>
              <a:gd name="connsiteY32" fmla="*/ 3348681 h 3705901"/>
              <a:gd name="connsiteX33" fmla="*/ 2402507 w 3253353"/>
              <a:gd name="connsiteY33" fmla="*/ 3592497 h 3705901"/>
              <a:gd name="connsiteX34" fmla="*/ 2264272 w 3253353"/>
              <a:gd name="connsiteY34" fmla="*/ 3680754 h 3705901"/>
              <a:gd name="connsiteX35" fmla="*/ 2036022 w 3253353"/>
              <a:gd name="connsiteY35" fmla="*/ 3370803 h 3705901"/>
              <a:gd name="connsiteX36" fmla="*/ 2065519 w 3253353"/>
              <a:gd name="connsiteY36" fmla="*/ 3319184 h 3705901"/>
              <a:gd name="connsiteX37" fmla="*/ 2058145 w 3253353"/>
              <a:gd name="connsiteY37" fmla="*/ 2928352 h 3705901"/>
              <a:gd name="connsiteX38" fmla="*/ 1844293 w 3253353"/>
              <a:gd name="connsiteY38" fmla="*/ 2508023 h 3705901"/>
              <a:gd name="connsiteX39" fmla="*/ 1445852 w 3253353"/>
              <a:gd name="connsiteY39" fmla="*/ 2500648 h 3705901"/>
              <a:gd name="connsiteX40" fmla="*/ 1342848 w 3253353"/>
              <a:gd name="connsiteY40" fmla="*/ 2869358 h 3705901"/>
              <a:gd name="connsiteX41" fmla="*/ 1335474 w 3253353"/>
              <a:gd name="connsiteY41" fmla="*/ 3319184 h 3705901"/>
              <a:gd name="connsiteX42" fmla="*/ 1401842 w 3253353"/>
              <a:gd name="connsiteY42" fmla="*/ 3400300 h 3705901"/>
              <a:gd name="connsiteX43" fmla="*/ 1254358 w 3253353"/>
              <a:gd name="connsiteY43" fmla="*/ 3658397 h 3705901"/>
              <a:gd name="connsiteX44" fmla="*/ 1107928 w 3253353"/>
              <a:gd name="connsiteY44" fmla="*/ 3687308 h 3705901"/>
              <a:gd name="connsiteX45" fmla="*/ 1099967 w 3253353"/>
              <a:gd name="connsiteY45" fmla="*/ 3451919 h 3705901"/>
              <a:gd name="connsiteX46" fmla="*/ 1232469 w 3253353"/>
              <a:gd name="connsiteY46" fmla="*/ 3341307 h 3705901"/>
              <a:gd name="connsiteX47" fmla="*/ 1202738 w 3253353"/>
              <a:gd name="connsiteY47" fmla="*/ 2891481 h 3705901"/>
              <a:gd name="connsiteX48" fmla="*/ 1233405 w 3253353"/>
              <a:gd name="connsiteY48" fmla="*/ 2426789 h 3705901"/>
              <a:gd name="connsiteX49" fmla="*/ 1209058 w 3253353"/>
              <a:gd name="connsiteY49" fmla="*/ 2251097 h 3705901"/>
              <a:gd name="connsiteX50" fmla="*/ 1281631 w 3253353"/>
              <a:gd name="connsiteY50" fmla="*/ 2066390 h 3705901"/>
              <a:gd name="connsiteX51" fmla="*/ 1246281 w 3253353"/>
              <a:gd name="connsiteY51" fmla="*/ 1733732 h 3705901"/>
              <a:gd name="connsiteX52" fmla="*/ 1246984 w 3253353"/>
              <a:gd name="connsiteY52" fmla="*/ 1379771 h 3705901"/>
              <a:gd name="connsiteX53" fmla="*/ 959390 w 3253353"/>
              <a:gd name="connsiteY53" fmla="*/ 1659990 h 3705901"/>
              <a:gd name="connsiteX54" fmla="*/ 405272 w 3253353"/>
              <a:gd name="connsiteY54" fmla="*/ 1836971 h 3705901"/>
              <a:gd name="connsiteX55" fmla="*/ 310461 w 3253353"/>
              <a:gd name="connsiteY55" fmla="*/ 1932836 h 3705901"/>
              <a:gd name="connsiteX56" fmla="*/ 111358 w 3253353"/>
              <a:gd name="connsiteY56" fmla="*/ 1954958 h 3705901"/>
              <a:gd name="connsiteX57" fmla="*/ 745 w 3253353"/>
              <a:gd name="connsiteY57" fmla="*/ 1873842 h 3705901"/>
              <a:gd name="connsiteX58" fmla="*/ 162977 w 3253353"/>
              <a:gd name="connsiteY58" fmla="*/ 1807474 h 3705901"/>
              <a:gd name="connsiteX59" fmla="*/ 111358 w 3253353"/>
              <a:gd name="connsiteY59" fmla="*/ 1696861 h 3705901"/>
              <a:gd name="connsiteX60" fmla="*/ 347332 w 3253353"/>
              <a:gd name="connsiteY60" fmla="*/ 1704236 h 3705901"/>
              <a:gd name="connsiteX61" fmla="*/ 849246 w 3253353"/>
              <a:gd name="connsiteY61" fmla="*/ 1556752 h 3705901"/>
              <a:gd name="connsiteX62" fmla="*/ 1092125 w 3253353"/>
              <a:gd name="connsiteY62" fmla="*/ 1269158 h 3705901"/>
              <a:gd name="connsiteX63" fmla="*/ 1334889 w 3253353"/>
              <a:gd name="connsiteY63" fmla="*/ 1012231 h 3705901"/>
              <a:gd name="connsiteX64" fmla="*/ 1519829 w 3253353"/>
              <a:gd name="connsiteY64" fmla="*/ 952068 h 3705901"/>
              <a:gd name="connsiteX65" fmla="*/ 1534577 w 3253353"/>
              <a:gd name="connsiteY65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66456 w 3253353"/>
              <a:gd name="connsiteY25" fmla="*/ 1306029 h 3705901"/>
              <a:gd name="connsiteX26" fmla="*/ 2109062 w 3253353"/>
              <a:gd name="connsiteY26" fmla="*/ 1749534 h 3705901"/>
              <a:gd name="connsiteX27" fmla="*/ 2049249 w 3253353"/>
              <a:gd name="connsiteY27" fmla="*/ 2052579 h 3705901"/>
              <a:gd name="connsiteX28" fmla="*/ 2085886 w 3253353"/>
              <a:gd name="connsiteY28" fmla="*/ 2303417 h 3705901"/>
              <a:gd name="connsiteX29" fmla="*/ 2020571 w 3253353"/>
              <a:gd name="connsiteY29" fmla="*/ 2457340 h 3705901"/>
              <a:gd name="connsiteX30" fmla="*/ 2154009 w 3253353"/>
              <a:gd name="connsiteY30" fmla="*/ 2766119 h 3705901"/>
              <a:gd name="connsiteX31" fmla="*/ 2154009 w 3253353"/>
              <a:gd name="connsiteY31" fmla="*/ 3289687 h 3705901"/>
              <a:gd name="connsiteX32" fmla="*/ 2257248 w 3253353"/>
              <a:gd name="connsiteY32" fmla="*/ 3348681 h 3705901"/>
              <a:gd name="connsiteX33" fmla="*/ 2402507 w 3253353"/>
              <a:gd name="connsiteY33" fmla="*/ 3592497 h 3705901"/>
              <a:gd name="connsiteX34" fmla="*/ 2264272 w 3253353"/>
              <a:gd name="connsiteY34" fmla="*/ 3680754 h 3705901"/>
              <a:gd name="connsiteX35" fmla="*/ 2036022 w 3253353"/>
              <a:gd name="connsiteY35" fmla="*/ 3370803 h 3705901"/>
              <a:gd name="connsiteX36" fmla="*/ 2065519 w 3253353"/>
              <a:gd name="connsiteY36" fmla="*/ 3319184 h 3705901"/>
              <a:gd name="connsiteX37" fmla="*/ 2058145 w 3253353"/>
              <a:gd name="connsiteY37" fmla="*/ 2928352 h 3705901"/>
              <a:gd name="connsiteX38" fmla="*/ 1844293 w 3253353"/>
              <a:gd name="connsiteY38" fmla="*/ 2508023 h 3705901"/>
              <a:gd name="connsiteX39" fmla="*/ 1445852 w 3253353"/>
              <a:gd name="connsiteY39" fmla="*/ 2500648 h 3705901"/>
              <a:gd name="connsiteX40" fmla="*/ 1342848 w 3253353"/>
              <a:gd name="connsiteY40" fmla="*/ 2869358 h 3705901"/>
              <a:gd name="connsiteX41" fmla="*/ 1335474 w 3253353"/>
              <a:gd name="connsiteY41" fmla="*/ 3319184 h 3705901"/>
              <a:gd name="connsiteX42" fmla="*/ 1401842 w 3253353"/>
              <a:gd name="connsiteY42" fmla="*/ 3400300 h 3705901"/>
              <a:gd name="connsiteX43" fmla="*/ 1254358 w 3253353"/>
              <a:gd name="connsiteY43" fmla="*/ 3658397 h 3705901"/>
              <a:gd name="connsiteX44" fmla="*/ 1107928 w 3253353"/>
              <a:gd name="connsiteY44" fmla="*/ 3687308 h 3705901"/>
              <a:gd name="connsiteX45" fmla="*/ 1099967 w 3253353"/>
              <a:gd name="connsiteY45" fmla="*/ 3451919 h 3705901"/>
              <a:gd name="connsiteX46" fmla="*/ 1232469 w 3253353"/>
              <a:gd name="connsiteY46" fmla="*/ 3341307 h 3705901"/>
              <a:gd name="connsiteX47" fmla="*/ 1202738 w 3253353"/>
              <a:gd name="connsiteY47" fmla="*/ 2891481 h 3705901"/>
              <a:gd name="connsiteX48" fmla="*/ 1233405 w 3253353"/>
              <a:gd name="connsiteY48" fmla="*/ 2426789 h 3705901"/>
              <a:gd name="connsiteX49" fmla="*/ 1209058 w 3253353"/>
              <a:gd name="connsiteY49" fmla="*/ 2251097 h 3705901"/>
              <a:gd name="connsiteX50" fmla="*/ 1281631 w 3253353"/>
              <a:gd name="connsiteY50" fmla="*/ 2066390 h 3705901"/>
              <a:gd name="connsiteX51" fmla="*/ 1246281 w 3253353"/>
              <a:gd name="connsiteY51" fmla="*/ 1733732 h 3705901"/>
              <a:gd name="connsiteX52" fmla="*/ 1290527 w 3253353"/>
              <a:gd name="connsiteY52" fmla="*/ 1365256 h 3705901"/>
              <a:gd name="connsiteX53" fmla="*/ 959390 w 3253353"/>
              <a:gd name="connsiteY53" fmla="*/ 1659990 h 3705901"/>
              <a:gd name="connsiteX54" fmla="*/ 405272 w 3253353"/>
              <a:gd name="connsiteY54" fmla="*/ 1836971 h 3705901"/>
              <a:gd name="connsiteX55" fmla="*/ 310461 w 3253353"/>
              <a:gd name="connsiteY55" fmla="*/ 1932836 h 3705901"/>
              <a:gd name="connsiteX56" fmla="*/ 111358 w 3253353"/>
              <a:gd name="connsiteY56" fmla="*/ 1954958 h 3705901"/>
              <a:gd name="connsiteX57" fmla="*/ 745 w 3253353"/>
              <a:gd name="connsiteY57" fmla="*/ 1873842 h 3705901"/>
              <a:gd name="connsiteX58" fmla="*/ 162977 w 3253353"/>
              <a:gd name="connsiteY58" fmla="*/ 1807474 h 3705901"/>
              <a:gd name="connsiteX59" fmla="*/ 111358 w 3253353"/>
              <a:gd name="connsiteY59" fmla="*/ 1696861 h 3705901"/>
              <a:gd name="connsiteX60" fmla="*/ 347332 w 3253353"/>
              <a:gd name="connsiteY60" fmla="*/ 1704236 h 3705901"/>
              <a:gd name="connsiteX61" fmla="*/ 849246 w 3253353"/>
              <a:gd name="connsiteY61" fmla="*/ 1556752 h 3705901"/>
              <a:gd name="connsiteX62" fmla="*/ 1092125 w 3253353"/>
              <a:gd name="connsiteY62" fmla="*/ 1269158 h 3705901"/>
              <a:gd name="connsiteX63" fmla="*/ 1334889 w 3253353"/>
              <a:gd name="connsiteY63" fmla="*/ 1012231 h 3705901"/>
              <a:gd name="connsiteX64" fmla="*/ 1519829 w 3253353"/>
              <a:gd name="connsiteY64" fmla="*/ 952068 h 3705901"/>
              <a:gd name="connsiteX65" fmla="*/ 1534577 w 3253353"/>
              <a:gd name="connsiteY65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66456 w 3253353"/>
              <a:gd name="connsiteY25" fmla="*/ 1306029 h 3705901"/>
              <a:gd name="connsiteX26" fmla="*/ 2109062 w 3253353"/>
              <a:gd name="connsiteY26" fmla="*/ 1749534 h 3705901"/>
              <a:gd name="connsiteX27" fmla="*/ 2049249 w 3253353"/>
              <a:gd name="connsiteY27" fmla="*/ 2052579 h 3705901"/>
              <a:gd name="connsiteX28" fmla="*/ 2085886 w 3253353"/>
              <a:gd name="connsiteY28" fmla="*/ 2303417 h 3705901"/>
              <a:gd name="connsiteX29" fmla="*/ 2020571 w 3253353"/>
              <a:gd name="connsiteY29" fmla="*/ 2457340 h 3705901"/>
              <a:gd name="connsiteX30" fmla="*/ 2154009 w 3253353"/>
              <a:gd name="connsiteY30" fmla="*/ 2766119 h 3705901"/>
              <a:gd name="connsiteX31" fmla="*/ 2154009 w 3253353"/>
              <a:gd name="connsiteY31" fmla="*/ 3289687 h 3705901"/>
              <a:gd name="connsiteX32" fmla="*/ 2257248 w 3253353"/>
              <a:gd name="connsiteY32" fmla="*/ 3348681 h 3705901"/>
              <a:gd name="connsiteX33" fmla="*/ 2402507 w 3253353"/>
              <a:gd name="connsiteY33" fmla="*/ 3592497 h 3705901"/>
              <a:gd name="connsiteX34" fmla="*/ 2264272 w 3253353"/>
              <a:gd name="connsiteY34" fmla="*/ 3680754 h 3705901"/>
              <a:gd name="connsiteX35" fmla="*/ 2036022 w 3253353"/>
              <a:gd name="connsiteY35" fmla="*/ 3370803 h 3705901"/>
              <a:gd name="connsiteX36" fmla="*/ 2065519 w 3253353"/>
              <a:gd name="connsiteY36" fmla="*/ 3319184 h 3705901"/>
              <a:gd name="connsiteX37" fmla="*/ 2058145 w 3253353"/>
              <a:gd name="connsiteY37" fmla="*/ 2928352 h 3705901"/>
              <a:gd name="connsiteX38" fmla="*/ 1844293 w 3253353"/>
              <a:gd name="connsiteY38" fmla="*/ 2508023 h 3705901"/>
              <a:gd name="connsiteX39" fmla="*/ 1445852 w 3253353"/>
              <a:gd name="connsiteY39" fmla="*/ 2500648 h 3705901"/>
              <a:gd name="connsiteX40" fmla="*/ 1342848 w 3253353"/>
              <a:gd name="connsiteY40" fmla="*/ 2869358 h 3705901"/>
              <a:gd name="connsiteX41" fmla="*/ 1335474 w 3253353"/>
              <a:gd name="connsiteY41" fmla="*/ 3319184 h 3705901"/>
              <a:gd name="connsiteX42" fmla="*/ 1401842 w 3253353"/>
              <a:gd name="connsiteY42" fmla="*/ 3400300 h 3705901"/>
              <a:gd name="connsiteX43" fmla="*/ 1254358 w 3253353"/>
              <a:gd name="connsiteY43" fmla="*/ 3658397 h 3705901"/>
              <a:gd name="connsiteX44" fmla="*/ 1107928 w 3253353"/>
              <a:gd name="connsiteY44" fmla="*/ 3687308 h 3705901"/>
              <a:gd name="connsiteX45" fmla="*/ 1099967 w 3253353"/>
              <a:gd name="connsiteY45" fmla="*/ 3451919 h 3705901"/>
              <a:gd name="connsiteX46" fmla="*/ 1232469 w 3253353"/>
              <a:gd name="connsiteY46" fmla="*/ 3341307 h 3705901"/>
              <a:gd name="connsiteX47" fmla="*/ 1202738 w 3253353"/>
              <a:gd name="connsiteY47" fmla="*/ 2891481 h 3705901"/>
              <a:gd name="connsiteX48" fmla="*/ 1233405 w 3253353"/>
              <a:gd name="connsiteY48" fmla="*/ 2426789 h 3705901"/>
              <a:gd name="connsiteX49" fmla="*/ 1209058 w 3253353"/>
              <a:gd name="connsiteY49" fmla="*/ 2251097 h 3705901"/>
              <a:gd name="connsiteX50" fmla="*/ 1281631 w 3253353"/>
              <a:gd name="connsiteY50" fmla="*/ 2066390 h 3705901"/>
              <a:gd name="connsiteX51" fmla="*/ 1246281 w 3253353"/>
              <a:gd name="connsiteY51" fmla="*/ 1733732 h 3705901"/>
              <a:gd name="connsiteX52" fmla="*/ 1326813 w 3253353"/>
              <a:gd name="connsiteY52" fmla="*/ 1328970 h 3705901"/>
              <a:gd name="connsiteX53" fmla="*/ 959390 w 3253353"/>
              <a:gd name="connsiteY53" fmla="*/ 1659990 h 3705901"/>
              <a:gd name="connsiteX54" fmla="*/ 405272 w 3253353"/>
              <a:gd name="connsiteY54" fmla="*/ 1836971 h 3705901"/>
              <a:gd name="connsiteX55" fmla="*/ 310461 w 3253353"/>
              <a:gd name="connsiteY55" fmla="*/ 1932836 h 3705901"/>
              <a:gd name="connsiteX56" fmla="*/ 111358 w 3253353"/>
              <a:gd name="connsiteY56" fmla="*/ 1954958 h 3705901"/>
              <a:gd name="connsiteX57" fmla="*/ 745 w 3253353"/>
              <a:gd name="connsiteY57" fmla="*/ 1873842 h 3705901"/>
              <a:gd name="connsiteX58" fmla="*/ 162977 w 3253353"/>
              <a:gd name="connsiteY58" fmla="*/ 1807474 h 3705901"/>
              <a:gd name="connsiteX59" fmla="*/ 111358 w 3253353"/>
              <a:gd name="connsiteY59" fmla="*/ 1696861 h 3705901"/>
              <a:gd name="connsiteX60" fmla="*/ 347332 w 3253353"/>
              <a:gd name="connsiteY60" fmla="*/ 1704236 h 3705901"/>
              <a:gd name="connsiteX61" fmla="*/ 849246 w 3253353"/>
              <a:gd name="connsiteY61" fmla="*/ 1556752 h 3705901"/>
              <a:gd name="connsiteX62" fmla="*/ 1092125 w 3253353"/>
              <a:gd name="connsiteY62" fmla="*/ 1269158 h 3705901"/>
              <a:gd name="connsiteX63" fmla="*/ 1334889 w 3253353"/>
              <a:gd name="connsiteY63" fmla="*/ 1012231 h 3705901"/>
              <a:gd name="connsiteX64" fmla="*/ 1519829 w 3253353"/>
              <a:gd name="connsiteY64" fmla="*/ 952068 h 3705901"/>
              <a:gd name="connsiteX65" fmla="*/ 1534577 w 3253353"/>
              <a:gd name="connsiteY65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44685 w 3253353"/>
              <a:gd name="connsiteY25" fmla="*/ 1306029 h 3705901"/>
              <a:gd name="connsiteX26" fmla="*/ 2109062 w 3253353"/>
              <a:gd name="connsiteY26" fmla="*/ 1749534 h 3705901"/>
              <a:gd name="connsiteX27" fmla="*/ 2049249 w 3253353"/>
              <a:gd name="connsiteY27" fmla="*/ 2052579 h 3705901"/>
              <a:gd name="connsiteX28" fmla="*/ 2085886 w 3253353"/>
              <a:gd name="connsiteY28" fmla="*/ 2303417 h 3705901"/>
              <a:gd name="connsiteX29" fmla="*/ 2020571 w 3253353"/>
              <a:gd name="connsiteY29" fmla="*/ 2457340 h 3705901"/>
              <a:gd name="connsiteX30" fmla="*/ 2154009 w 3253353"/>
              <a:gd name="connsiteY30" fmla="*/ 2766119 h 3705901"/>
              <a:gd name="connsiteX31" fmla="*/ 2154009 w 3253353"/>
              <a:gd name="connsiteY31" fmla="*/ 3289687 h 3705901"/>
              <a:gd name="connsiteX32" fmla="*/ 2257248 w 3253353"/>
              <a:gd name="connsiteY32" fmla="*/ 3348681 h 3705901"/>
              <a:gd name="connsiteX33" fmla="*/ 2402507 w 3253353"/>
              <a:gd name="connsiteY33" fmla="*/ 3592497 h 3705901"/>
              <a:gd name="connsiteX34" fmla="*/ 2264272 w 3253353"/>
              <a:gd name="connsiteY34" fmla="*/ 3680754 h 3705901"/>
              <a:gd name="connsiteX35" fmla="*/ 2036022 w 3253353"/>
              <a:gd name="connsiteY35" fmla="*/ 3370803 h 3705901"/>
              <a:gd name="connsiteX36" fmla="*/ 2065519 w 3253353"/>
              <a:gd name="connsiteY36" fmla="*/ 3319184 h 3705901"/>
              <a:gd name="connsiteX37" fmla="*/ 2058145 w 3253353"/>
              <a:gd name="connsiteY37" fmla="*/ 2928352 h 3705901"/>
              <a:gd name="connsiteX38" fmla="*/ 1844293 w 3253353"/>
              <a:gd name="connsiteY38" fmla="*/ 2508023 h 3705901"/>
              <a:gd name="connsiteX39" fmla="*/ 1445852 w 3253353"/>
              <a:gd name="connsiteY39" fmla="*/ 2500648 h 3705901"/>
              <a:gd name="connsiteX40" fmla="*/ 1342848 w 3253353"/>
              <a:gd name="connsiteY40" fmla="*/ 2869358 h 3705901"/>
              <a:gd name="connsiteX41" fmla="*/ 1335474 w 3253353"/>
              <a:gd name="connsiteY41" fmla="*/ 3319184 h 3705901"/>
              <a:gd name="connsiteX42" fmla="*/ 1401842 w 3253353"/>
              <a:gd name="connsiteY42" fmla="*/ 3400300 h 3705901"/>
              <a:gd name="connsiteX43" fmla="*/ 1254358 w 3253353"/>
              <a:gd name="connsiteY43" fmla="*/ 3658397 h 3705901"/>
              <a:gd name="connsiteX44" fmla="*/ 1107928 w 3253353"/>
              <a:gd name="connsiteY44" fmla="*/ 3687308 h 3705901"/>
              <a:gd name="connsiteX45" fmla="*/ 1099967 w 3253353"/>
              <a:gd name="connsiteY45" fmla="*/ 3451919 h 3705901"/>
              <a:gd name="connsiteX46" fmla="*/ 1232469 w 3253353"/>
              <a:gd name="connsiteY46" fmla="*/ 3341307 h 3705901"/>
              <a:gd name="connsiteX47" fmla="*/ 1202738 w 3253353"/>
              <a:gd name="connsiteY47" fmla="*/ 2891481 h 3705901"/>
              <a:gd name="connsiteX48" fmla="*/ 1233405 w 3253353"/>
              <a:gd name="connsiteY48" fmla="*/ 2426789 h 3705901"/>
              <a:gd name="connsiteX49" fmla="*/ 1209058 w 3253353"/>
              <a:gd name="connsiteY49" fmla="*/ 2251097 h 3705901"/>
              <a:gd name="connsiteX50" fmla="*/ 1281631 w 3253353"/>
              <a:gd name="connsiteY50" fmla="*/ 2066390 h 3705901"/>
              <a:gd name="connsiteX51" fmla="*/ 1246281 w 3253353"/>
              <a:gd name="connsiteY51" fmla="*/ 1733732 h 3705901"/>
              <a:gd name="connsiteX52" fmla="*/ 1326813 w 3253353"/>
              <a:gd name="connsiteY52" fmla="*/ 1328970 h 3705901"/>
              <a:gd name="connsiteX53" fmla="*/ 959390 w 3253353"/>
              <a:gd name="connsiteY53" fmla="*/ 1659990 h 3705901"/>
              <a:gd name="connsiteX54" fmla="*/ 405272 w 3253353"/>
              <a:gd name="connsiteY54" fmla="*/ 1836971 h 3705901"/>
              <a:gd name="connsiteX55" fmla="*/ 310461 w 3253353"/>
              <a:gd name="connsiteY55" fmla="*/ 1932836 h 3705901"/>
              <a:gd name="connsiteX56" fmla="*/ 111358 w 3253353"/>
              <a:gd name="connsiteY56" fmla="*/ 1954958 h 3705901"/>
              <a:gd name="connsiteX57" fmla="*/ 745 w 3253353"/>
              <a:gd name="connsiteY57" fmla="*/ 1873842 h 3705901"/>
              <a:gd name="connsiteX58" fmla="*/ 162977 w 3253353"/>
              <a:gd name="connsiteY58" fmla="*/ 1807474 h 3705901"/>
              <a:gd name="connsiteX59" fmla="*/ 111358 w 3253353"/>
              <a:gd name="connsiteY59" fmla="*/ 1696861 h 3705901"/>
              <a:gd name="connsiteX60" fmla="*/ 347332 w 3253353"/>
              <a:gd name="connsiteY60" fmla="*/ 1704236 h 3705901"/>
              <a:gd name="connsiteX61" fmla="*/ 849246 w 3253353"/>
              <a:gd name="connsiteY61" fmla="*/ 1556752 h 3705901"/>
              <a:gd name="connsiteX62" fmla="*/ 1092125 w 3253353"/>
              <a:gd name="connsiteY62" fmla="*/ 1269158 h 3705901"/>
              <a:gd name="connsiteX63" fmla="*/ 1334889 w 3253353"/>
              <a:gd name="connsiteY63" fmla="*/ 1012231 h 3705901"/>
              <a:gd name="connsiteX64" fmla="*/ 1519829 w 3253353"/>
              <a:gd name="connsiteY64" fmla="*/ 952068 h 3705901"/>
              <a:gd name="connsiteX65" fmla="*/ 1534577 w 3253353"/>
              <a:gd name="connsiteY65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44685 w 3253353"/>
              <a:gd name="connsiteY25" fmla="*/ 1306029 h 3705901"/>
              <a:gd name="connsiteX26" fmla="*/ 2109062 w 3253353"/>
              <a:gd name="connsiteY26" fmla="*/ 1749534 h 3705901"/>
              <a:gd name="connsiteX27" fmla="*/ 2049249 w 3253353"/>
              <a:gd name="connsiteY27" fmla="*/ 2052579 h 3705901"/>
              <a:gd name="connsiteX28" fmla="*/ 2085886 w 3253353"/>
              <a:gd name="connsiteY28" fmla="*/ 2303417 h 3705901"/>
              <a:gd name="connsiteX29" fmla="*/ 2020571 w 3253353"/>
              <a:gd name="connsiteY29" fmla="*/ 2457340 h 3705901"/>
              <a:gd name="connsiteX30" fmla="*/ 2154009 w 3253353"/>
              <a:gd name="connsiteY30" fmla="*/ 2766119 h 3705901"/>
              <a:gd name="connsiteX31" fmla="*/ 2154009 w 3253353"/>
              <a:gd name="connsiteY31" fmla="*/ 3289687 h 3705901"/>
              <a:gd name="connsiteX32" fmla="*/ 2257248 w 3253353"/>
              <a:gd name="connsiteY32" fmla="*/ 3348681 h 3705901"/>
              <a:gd name="connsiteX33" fmla="*/ 2402507 w 3253353"/>
              <a:gd name="connsiteY33" fmla="*/ 3592497 h 3705901"/>
              <a:gd name="connsiteX34" fmla="*/ 2264272 w 3253353"/>
              <a:gd name="connsiteY34" fmla="*/ 3680754 h 3705901"/>
              <a:gd name="connsiteX35" fmla="*/ 2036022 w 3253353"/>
              <a:gd name="connsiteY35" fmla="*/ 3370803 h 3705901"/>
              <a:gd name="connsiteX36" fmla="*/ 2065519 w 3253353"/>
              <a:gd name="connsiteY36" fmla="*/ 3319184 h 3705901"/>
              <a:gd name="connsiteX37" fmla="*/ 2058145 w 3253353"/>
              <a:gd name="connsiteY37" fmla="*/ 2928352 h 3705901"/>
              <a:gd name="connsiteX38" fmla="*/ 1844293 w 3253353"/>
              <a:gd name="connsiteY38" fmla="*/ 2508023 h 3705901"/>
              <a:gd name="connsiteX39" fmla="*/ 1445852 w 3253353"/>
              <a:gd name="connsiteY39" fmla="*/ 2500648 h 3705901"/>
              <a:gd name="connsiteX40" fmla="*/ 1342848 w 3253353"/>
              <a:gd name="connsiteY40" fmla="*/ 2869358 h 3705901"/>
              <a:gd name="connsiteX41" fmla="*/ 1335474 w 3253353"/>
              <a:gd name="connsiteY41" fmla="*/ 3319184 h 3705901"/>
              <a:gd name="connsiteX42" fmla="*/ 1401842 w 3253353"/>
              <a:gd name="connsiteY42" fmla="*/ 3400300 h 3705901"/>
              <a:gd name="connsiteX43" fmla="*/ 1254358 w 3253353"/>
              <a:gd name="connsiteY43" fmla="*/ 3658397 h 3705901"/>
              <a:gd name="connsiteX44" fmla="*/ 1107928 w 3253353"/>
              <a:gd name="connsiteY44" fmla="*/ 3687308 h 3705901"/>
              <a:gd name="connsiteX45" fmla="*/ 1099967 w 3253353"/>
              <a:gd name="connsiteY45" fmla="*/ 3451919 h 3705901"/>
              <a:gd name="connsiteX46" fmla="*/ 1232469 w 3253353"/>
              <a:gd name="connsiteY46" fmla="*/ 3341307 h 3705901"/>
              <a:gd name="connsiteX47" fmla="*/ 1202738 w 3253353"/>
              <a:gd name="connsiteY47" fmla="*/ 2891481 h 3705901"/>
              <a:gd name="connsiteX48" fmla="*/ 1233405 w 3253353"/>
              <a:gd name="connsiteY48" fmla="*/ 2426789 h 3705901"/>
              <a:gd name="connsiteX49" fmla="*/ 1281631 w 3253353"/>
              <a:gd name="connsiteY49" fmla="*/ 2066390 h 3705901"/>
              <a:gd name="connsiteX50" fmla="*/ 1246281 w 3253353"/>
              <a:gd name="connsiteY50" fmla="*/ 1733732 h 3705901"/>
              <a:gd name="connsiteX51" fmla="*/ 1326813 w 3253353"/>
              <a:gd name="connsiteY51" fmla="*/ 1328970 h 3705901"/>
              <a:gd name="connsiteX52" fmla="*/ 959390 w 3253353"/>
              <a:gd name="connsiteY52" fmla="*/ 1659990 h 3705901"/>
              <a:gd name="connsiteX53" fmla="*/ 405272 w 3253353"/>
              <a:gd name="connsiteY53" fmla="*/ 1836971 h 3705901"/>
              <a:gd name="connsiteX54" fmla="*/ 310461 w 3253353"/>
              <a:gd name="connsiteY54" fmla="*/ 1932836 h 3705901"/>
              <a:gd name="connsiteX55" fmla="*/ 111358 w 3253353"/>
              <a:gd name="connsiteY55" fmla="*/ 1954958 h 3705901"/>
              <a:gd name="connsiteX56" fmla="*/ 745 w 3253353"/>
              <a:gd name="connsiteY56" fmla="*/ 1873842 h 3705901"/>
              <a:gd name="connsiteX57" fmla="*/ 162977 w 3253353"/>
              <a:gd name="connsiteY57" fmla="*/ 1807474 h 3705901"/>
              <a:gd name="connsiteX58" fmla="*/ 111358 w 3253353"/>
              <a:gd name="connsiteY58" fmla="*/ 1696861 h 3705901"/>
              <a:gd name="connsiteX59" fmla="*/ 347332 w 3253353"/>
              <a:gd name="connsiteY59" fmla="*/ 1704236 h 3705901"/>
              <a:gd name="connsiteX60" fmla="*/ 849246 w 3253353"/>
              <a:gd name="connsiteY60" fmla="*/ 1556752 h 3705901"/>
              <a:gd name="connsiteX61" fmla="*/ 1092125 w 3253353"/>
              <a:gd name="connsiteY61" fmla="*/ 1269158 h 3705901"/>
              <a:gd name="connsiteX62" fmla="*/ 1334889 w 3253353"/>
              <a:gd name="connsiteY62" fmla="*/ 1012231 h 3705901"/>
              <a:gd name="connsiteX63" fmla="*/ 1519829 w 3253353"/>
              <a:gd name="connsiteY63" fmla="*/ 952068 h 3705901"/>
              <a:gd name="connsiteX64" fmla="*/ 1534577 w 3253353"/>
              <a:gd name="connsiteY64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44685 w 3253353"/>
              <a:gd name="connsiteY25" fmla="*/ 1306029 h 3705901"/>
              <a:gd name="connsiteX26" fmla="*/ 2109062 w 3253353"/>
              <a:gd name="connsiteY26" fmla="*/ 1749534 h 3705901"/>
              <a:gd name="connsiteX27" fmla="*/ 2049249 w 3253353"/>
              <a:gd name="connsiteY27" fmla="*/ 2052579 h 3705901"/>
              <a:gd name="connsiteX28" fmla="*/ 2020571 w 3253353"/>
              <a:gd name="connsiteY28" fmla="*/ 2457340 h 3705901"/>
              <a:gd name="connsiteX29" fmla="*/ 2154009 w 3253353"/>
              <a:gd name="connsiteY29" fmla="*/ 2766119 h 3705901"/>
              <a:gd name="connsiteX30" fmla="*/ 2154009 w 3253353"/>
              <a:gd name="connsiteY30" fmla="*/ 3289687 h 3705901"/>
              <a:gd name="connsiteX31" fmla="*/ 2257248 w 3253353"/>
              <a:gd name="connsiteY31" fmla="*/ 3348681 h 3705901"/>
              <a:gd name="connsiteX32" fmla="*/ 2402507 w 3253353"/>
              <a:gd name="connsiteY32" fmla="*/ 3592497 h 3705901"/>
              <a:gd name="connsiteX33" fmla="*/ 2264272 w 3253353"/>
              <a:gd name="connsiteY33" fmla="*/ 3680754 h 3705901"/>
              <a:gd name="connsiteX34" fmla="*/ 2036022 w 3253353"/>
              <a:gd name="connsiteY34" fmla="*/ 3370803 h 3705901"/>
              <a:gd name="connsiteX35" fmla="*/ 2065519 w 3253353"/>
              <a:gd name="connsiteY35" fmla="*/ 3319184 h 3705901"/>
              <a:gd name="connsiteX36" fmla="*/ 2058145 w 3253353"/>
              <a:gd name="connsiteY36" fmla="*/ 2928352 h 3705901"/>
              <a:gd name="connsiteX37" fmla="*/ 1844293 w 3253353"/>
              <a:gd name="connsiteY37" fmla="*/ 2508023 h 3705901"/>
              <a:gd name="connsiteX38" fmla="*/ 1445852 w 3253353"/>
              <a:gd name="connsiteY38" fmla="*/ 2500648 h 3705901"/>
              <a:gd name="connsiteX39" fmla="*/ 1342848 w 3253353"/>
              <a:gd name="connsiteY39" fmla="*/ 2869358 h 3705901"/>
              <a:gd name="connsiteX40" fmla="*/ 1335474 w 3253353"/>
              <a:gd name="connsiteY40" fmla="*/ 3319184 h 3705901"/>
              <a:gd name="connsiteX41" fmla="*/ 1401842 w 3253353"/>
              <a:gd name="connsiteY41" fmla="*/ 3400300 h 3705901"/>
              <a:gd name="connsiteX42" fmla="*/ 1254358 w 3253353"/>
              <a:gd name="connsiteY42" fmla="*/ 3658397 h 3705901"/>
              <a:gd name="connsiteX43" fmla="*/ 1107928 w 3253353"/>
              <a:gd name="connsiteY43" fmla="*/ 3687308 h 3705901"/>
              <a:gd name="connsiteX44" fmla="*/ 1099967 w 3253353"/>
              <a:gd name="connsiteY44" fmla="*/ 3451919 h 3705901"/>
              <a:gd name="connsiteX45" fmla="*/ 1232469 w 3253353"/>
              <a:gd name="connsiteY45" fmla="*/ 3341307 h 3705901"/>
              <a:gd name="connsiteX46" fmla="*/ 1202738 w 3253353"/>
              <a:gd name="connsiteY46" fmla="*/ 2891481 h 3705901"/>
              <a:gd name="connsiteX47" fmla="*/ 1233405 w 3253353"/>
              <a:gd name="connsiteY47" fmla="*/ 2426789 h 3705901"/>
              <a:gd name="connsiteX48" fmla="*/ 1281631 w 3253353"/>
              <a:gd name="connsiteY48" fmla="*/ 2066390 h 3705901"/>
              <a:gd name="connsiteX49" fmla="*/ 1246281 w 3253353"/>
              <a:gd name="connsiteY49" fmla="*/ 1733732 h 3705901"/>
              <a:gd name="connsiteX50" fmla="*/ 1326813 w 3253353"/>
              <a:gd name="connsiteY50" fmla="*/ 1328970 h 3705901"/>
              <a:gd name="connsiteX51" fmla="*/ 959390 w 3253353"/>
              <a:gd name="connsiteY51" fmla="*/ 1659990 h 3705901"/>
              <a:gd name="connsiteX52" fmla="*/ 405272 w 3253353"/>
              <a:gd name="connsiteY52" fmla="*/ 1836971 h 3705901"/>
              <a:gd name="connsiteX53" fmla="*/ 310461 w 3253353"/>
              <a:gd name="connsiteY53" fmla="*/ 1932836 h 3705901"/>
              <a:gd name="connsiteX54" fmla="*/ 111358 w 3253353"/>
              <a:gd name="connsiteY54" fmla="*/ 1954958 h 3705901"/>
              <a:gd name="connsiteX55" fmla="*/ 745 w 3253353"/>
              <a:gd name="connsiteY55" fmla="*/ 1873842 h 3705901"/>
              <a:gd name="connsiteX56" fmla="*/ 162977 w 3253353"/>
              <a:gd name="connsiteY56" fmla="*/ 1807474 h 3705901"/>
              <a:gd name="connsiteX57" fmla="*/ 111358 w 3253353"/>
              <a:gd name="connsiteY57" fmla="*/ 1696861 h 3705901"/>
              <a:gd name="connsiteX58" fmla="*/ 347332 w 3253353"/>
              <a:gd name="connsiteY58" fmla="*/ 1704236 h 3705901"/>
              <a:gd name="connsiteX59" fmla="*/ 849246 w 3253353"/>
              <a:gd name="connsiteY59" fmla="*/ 1556752 h 3705901"/>
              <a:gd name="connsiteX60" fmla="*/ 1092125 w 3253353"/>
              <a:gd name="connsiteY60" fmla="*/ 1269158 h 3705901"/>
              <a:gd name="connsiteX61" fmla="*/ 1334889 w 3253353"/>
              <a:gd name="connsiteY61" fmla="*/ 1012231 h 3705901"/>
              <a:gd name="connsiteX62" fmla="*/ 1519829 w 3253353"/>
              <a:gd name="connsiteY62" fmla="*/ 952068 h 3705901"/>
              <a:gd name="connsiteX63" fmla="*/ 1534577 w 3253353"/>
              <a:gd name="connsiteY63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44685 w 3253353"/>
              <a:gd name="connsiteY25" fmla="*/ 1306029 h 3705901"/>
              <a:gd name="connsiteX26" fmla="*/ 2061164 w 3253353"/>
              <a:gd name="connsiteY26" fmla="*/ 1740753 h 3705901"/>
              <a:gd name="connsiteX27" fmla="*/ 2049249 w 3253353"/>
              <a:gd name="connsiteY27" fmla="*/ 2052579 h 3705901"/>
              <a:gd name="connsiteX28" fmla="*/ 2020571 w 3253353"/>
              <a:gd name="connsiteY28" fmla="*/ 2457340 h 3705901"/>
              <a:gd name="connsiteX29" fmla="*/ 2154009 w 3253353"/>
              <a:gd name="connsiteY29" fmla="*/ 2766119 h 3705901"/>
              <a:gd name="connsiteX30" fmla="*/ 2154009 w 3253353"/>
              <a:gd name="connsiteY30" fmla="*/ 3289687 h 3705901"/>
              <a:gd name="connsiteX31" fmla="*/ 2257248 w 3253353"/>
              <a:gd name="connsiteY31" fmla="*/ 3348681 h 3705901"/>
              <a:gd name="connsiteX32" fmla="*/ 2402507 w 3253353"/>
              <a:gd name="connsiteY32" fmla="*/ 3592497 h 3705901"/>
              <a:gd name="connsiteX33" fmla="*/ 2264272 w 3253353"/>
              <a:gd name="connsiteY33" fmla="*/ 3680754 h 3705901"/>
              <a:gd name="connsiteX34" fmla="*/ 2036022 w 3253353"/>
              <a:gd name="connsiteY34" fmla="*/ 3370803 h 3705901"/>
              <a:gd name="connsiteX35" fmla="*/ 2065519 w 3253353"/>
              <a:gd name="connsiteY35" fmla="*/ 3319184 h 3705901"/>
              <a:gd name="connsiteX36" fmla="*/ 2058145 w 3253353"/>
              <a:gd name="connsiteY36" fmla="*/ 2928352 h 3705901"/>
              <a:gd name="connsiteX37" fmla="*/ 1844293 w 3253353"/>
              <a:gd name="connsiteY37" fmla="*/ 2508023 h 3705901"/>
              <a:gd name="connsiteX38" fmla="*/ 1445852 w 3253353"/>
              <a:gd name="connsiteY38" fmla="*/ 2500648 h 3705901"/>
              <a:gd name="connsiteX39" fmla="*/ 1342848 w 3253353"/>
              <a:gd name="connsiteY39" fmla="*/ 2869358 h 3705901"/>
              <a:gd name="connsiteX40" fmla="*/ 1335474 w 3253353"/>
              <a:gd name="connsiteY40" fmla="*/ 3319184 h 3705901"/>
              <a:gd name="connsiteX41" fmla="*/ 1401842 w 3253353"/>
              <a:gd name="connsiteY41" fmla="*/ 3400300 h 3705901"/>
              <a:gd name="connsiteX42" fmla="*/ 1254358 w 3253353"/>
              <a:gd name="connsiteY42" fmla="*/ 3658397 h 3705901"/>
              <a:gd name="connsiteX43" fmla="*/ 1107928 w 3253353"/>
              <a:gd name="connsiteY43" fmla="*/ 3687308 h 3705901"/>
              <a:gd name="connsiteX44" fmla="*/ 1099967 w 3253353"/>
              <a:gd name="connsiteY44" fmla="*/ 3451919 h 3705901"/>
              <a:gd name="connsiteX45" fmla="*/ 1232469 w 3253353"/>
              <a:gd name="connsiteY45" fmla="*/ 3341307 h 3705901"/>
              <a:gd name="connsiteX46" fmla="*/ 1202738 w 3253353"/>
              <a:gd name="connsiteY46" fmla="*/ 2891481 h 3705901"/>
              <a:gd name="connsiteX47" fmla="*/ 1233405 w 3253353"/>
              <a:gd name="connsiteY47" fmla="*/ 2426789 h 3705901"/>
              <a:gd name="connsiteX48" fmla="*/ 1281631 w 3253353"/>
              <a:gd name="connsiteY48" fmla="*/ 2066390 h 3705901"/>
              <a:gd name="connsiteX49" fmla="*/ 1246281 w 3253353"/>
              <a:gd name="connsiteY49" fmla="*/ 1733732 h 3705901"/>
              <a:gd name="connsiteX50" fmla="*/ 1326813 w 3253353"/>
              <a:gd name="connsiteY50" fmla="*/ 1328970 h 3705901"/>
              <a:gd name="connsiteX51" fmla="*/ 959390 w 3253353"/>
              <a:gd name="connsiteY51" fmla="*/ 1659990 h 3705901"/>
              <a:gd name="connsiteX52" fmla="*/ 405272 w 3253353"/>
              <a:gd name="connsiteY52" fmla="*/ 1836971 h 3705901"/>
              <a:gd name="connsiteX53" fmla="*/ 310461 w 3253353"/>
              <a:gd name="connsiteY53" fmla="*/ 1932836 h 3705901"/>
              <a:gd name="connsiteX54" fmla="*/ 111358 w 3253353"/>
              <a:gd name="connsiteY54" fmla="*/ 1954958 h 3705901"/>
              <a:gd name="connsiteX55" fmla="*/ 745 w 3253353"/>
              <a:gd name="connsiteY55" fmla="*/ 1873842 h 3705901"/>
              <a:gd name="connsiteX56" fmla="*/ 162977 w 3253353"/>
              <a:gd name="connsiteY56" fmla="*/ 1807474 h 3705901"/>
              <a:gd name="connsiteX57" fmla="*/ 111358 w 3253353"/>
              <a:gd name="connsiteY57" fmla="*/ 1696861 h 3705901"/>
              <a:gd name="connsiteX58" fmla="*/ 347332 w 3253353"/>
              <a:gd name="connsiteY58" fmla="*/ 1704236 h 3705901"/>
              <a:gd name="connsiteX59" fmla="*/ 849246 w 3253353"/>
              <a:gd name="connsiteY59" fmla="*/ 1556752 h 3705901"/>
              <a:gd name="connsiteX60" fmla="*/ 1092125 w 3253353"/>
              <a:gd name="connsiteY60" fmla="*/ 1269158 h 3705901"/>
              <a:gd name="connsiteX61" fmla="*/ 1334889 w 3253353"/>
              <a:gd name="connsiteY61" fmla="*/ 1012231 h 3705901"/>
              <a:gd name="connsiteX62" fmla="*/ 1519829 w 3253353"/>
              <a:gd name="connsiteY62" fmla="*/ 952068 h 3705901"/>
              <a:gd name="connsiteX63" fmla="*/ 1534577 w 3253353"/>
              <a:gd name="connsiteY63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44685 w 3253353"/>
              <a:gd name="connsiteY25" fmla="*/ 1306029 h 3705901"/>
              <a:gd name="connsiteX26" fmla="*/ 2061164 w 3253353"/>
              <a:gd name="connsiteY26" fmla="*/ 1740753 h 3705901"/>
              <a:gd name="connsiteX27" fmla="*/ 2049249 w 3253353"/>
              <a:gd name="connsiteY27" fmla="*/ 2052579 h 3705901"/>
              <a:gd name="connsiteX28" fmla="*/ 2020571 w 3253353"/>
              <a:gd name="connsiteY28" fmla="*/ 2457340 h 3705901"/>
              <a:gd name="connsiteX29" fmla="*/ 2154009 w 3253353"/>
              <a:gd name="connsiteY29" fmla="*/ 2766119 h 3705901"/>
              <a:gd name="connsiteX30" fmla="*/ 2154009 w 3253353"/>
              <a:gd name="connsiteY30" fmla="*/ 3289687 h 3705901"/>
              <a:gd name="connsiteX31" fmla="*/ 2257248 w 3253353"/>
              <a:gd name="connsiteY31" fmla="*/ 3348681 h 3705901"/>
              <a:gd name="connsiteX32" fmla="*/ 2402507 w 3253353"/>
              <a:gd name="connsiteY32" fmla="*/ 3592497 h 3705901"/>
              <a:gd name="connsiteX33" fmla="*/ 2264272 w 3253353"/>
              <a:gd name="connsiteY33" fmla="*/ 3680754 h 3705901"/>
              <a:gd name="connsiteX34" fmla="*/ 2036022 w 3253353"/>
              <a:gd name="connsiteY34" fmla="*/ 3370803 h 3705901"/>
              <a:gd name="connsiteX35" fmla="*/ 2065519 w 3253353"/>
              <a:gd name="connsiteY35" fmla="*/ 3319184 h 3705901"/>
              <a:gd name="connsiteX36" fmla="*/ 2058145 w 3253353"/>
              <a:gd name="connsiteY36" fmla="*/ 2928352 h 3705901"/>
              <a:gd name="connsiteX37" fmla="*/ 1844293 w 3253353"/>
              <a:gd name="connsiteY37" fmla="*/ 2508023 h 3705901"/>
              <a:gd name="connsiteX38" fmla="*/ 1445852 w 3253353"/>
              <a:gd name="connsiteY38" fmla="*/ 2500648 h 3705901"/>
              <a:gd name="connsiteX39" fmla="*/ 1342848 w 3253353"/>
              <a:gd name="connsiteY39" fmla="*/ 2869358 h 3705901"/>
              <a:gd name="connsiteX40" fmla="*/ 1335474 w 3253353"/>
              <a:gd name="connsiteY40" fmla="*/ 3319184 h 3705901"/>
              <a:gd name="connsiteX41" fmla="*/ 1401842 w 3253353"/>
              <a:gd name="connsiteY41" fmla="*/ 3400300 h 3705901"/>
              <a:gd name="connsiteX42" fmla="*/ 1254358 w 3253353"/>
              <a:gd name="connsiteY42" fmla="*/ 3658397 h 3705901"/>
              <a:gd name="connsiteX43" fmla="*/ 1107928 w 3253353"/>
              <a:gd name="connsiteY43" fmla="*/ 3687308 h 3705901"/>
              <a:gd name="connsiteX44" fmla="*/ 1099967 w 3253353"/>
              <a:gd name="connsiteY44" fmla="*/ 3451919 h 3705901"/>
              <a:gd name="connsiteX45" fmla="*/ 1232469 w 3253353"/>
              <a:gd name="connsiteY45" fmla="*/ 3341307 h 3705901"/>
              <a:gd name="connsiteX46" fmla="*/ 1202738 w 3253353"/>
              <a:gd name="connsiteY46" fmla="*/ 2891481 h 3705901"/>
              <a:gd name="connsiteX47" fmla="*/ 1233405 w 3253353"/>
              <a:gd name="connsiteY47" fmla="*/ 2426789 h 3705901"/>
              <a:gd name="connsiteX48" fmla="*/ 1281631 w 3253353"/>
              <a:gd name="connsiteY48" fmla="*/ 2066390 h 3705901"/>
              <a:gd name="connsiteX49" fmla="*/ 1310144 w 3253353"/>
              <a:gd name="connsiteY49" fmla="*/ 1733732 h 3705901"/>
              <a:gd name="connsiteX50" fmla="*/ 1326813 w 3253353"/>
              <a:gd name="connsiteY50" fmla="*/ 1328970 h 3705901"/>
              <a:gd name="connsiteX51" fmla="*/ 959390 w 3253353"/>
              <a:gd name="connsiteY51" fmla="*/ 1659990 h 3705901"/>
              <a:gd name="connsiteX52" fmla="*/ 405272 w 3253353"/>
              <a:gd name="connsiteY52" fmla="*/ 1836971 h 3705901"/>
              <a:gd name="connsiteX53" fmla="*/ 310461 w 3253353"/>
              <a:gd name="connsiteY53" fmla="*/ 1932836 h 3705901"/>
              <a:gd name="connsiteX54" fmla="*/ 111358 w 3253353"/>
              <a:gd name="connsiteY54" fmla="*/ 1954958 h 3705901"/>
              <a:gd name="connsiteX55" fmla="*/ 745 w 3253353"/>
              <a:gd name="connsiteY55" fmla="*/ 1873842 h 3705901"/>
              <a:gd name="connsiteX56" fmla="*/ 162977 w 3253353"/>
              <a:gd name="connsiteY56" fmla="*/ 1807474 h 3705901"/>
              <a:gd name="connsiteX57" fmla="*/ 111358 w 3253353"/>
              <a:gd name="connsiteY57" fmla="*/ 1696861 h 3705901"/>
              <a:gd name="connsiteX58" fmla="*/ 347332 w 3253353"/>
              <a:gd name="connsiteY58" fmla="*/ 1704236 h 3705901"/>
              <a:gd name="connsiteX59" fmla="*/ 849246 w 3253353"/>
              <a:gd name="connsiteY59" fmla="*/ 1556752 h 3705901"/>
              <a:gd name="connsiteX60" fmla="*/ 1092125 w 3253353"/>
              <a:gd name="connsiteY60" fmla="*/ 1269158 h 3705901"/>
              <a:gd name="connsiteX61" fmla="*/ 1334889 w 3253353"/>
              <a:gd name="connsiteY61" fmla="*/ 1012231 h 3705901"/>
              <a:gd name="connsiteX62" fmla="*/ 1519829 w 3253353"/>
              <a:gd name="connsiteY62" fmla="*/ 952068 h 3705901"/>
              <a:gd name="connsiteX63" fmla="*/ 1534577 w 3253353"/>
              <a:gd name="connsiteY63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44685 w 3253353"/>
              <a:gd name="connsiteY25" fmla="*/ 1306029 h 3705901"/>
              <a:gd name="connsiteX26" fmla="*/ 2061164 w 3253353"/>
              <a:gd name="connsiteY26" fmla="*/ 1740753 h 3705901"/>
              <a:gd name="connsiteX27" fmla="*/ 2049249 w 3253353"/>
              <a:gd name="connsiteY27" fmla="*/ 2052579 h 3705901"/>
              <a:gd name="connsiteX28" fmla="*/ 2020571 w 3253353"/>
              <a:gd name="connsiteY28" fmla="*/ 2457340 h 3705901"/>
              <a:gd name="connsiteX29" fmla="*/ 2154009 w 3253353"/>
              <a:gd name="connsiteY29" fmla="*/ 2766119 h 3705901"/>
              <a:gd name="connsiteX30" fmla="*/ 2154009 w 3253353"/>
              <a:gd name="connsiteY30" fmla="*/ 3289687 h 3705901"/>
              <a:gd name="connsiteX31" fmla="*/ 2257248 w 3253353"/>
              <a:gd name="connsiteY31" fmla="*/ 3348681 h 3705901"/>
              <a:gd name="connsiteX32" fmla="*/ 2402507 w 3253353"/>
              <a:gd name="connsiteY32" fmla="*/ 3592497 h 3705901"/>
              <a:gd name="connsiteX33" fmla="*/ 2264272 w 3253353"/>
              <a:gd name="connsiteY33" fmla="*/ 3680754 h 3705901"/>
              <a:gd name="connsiteX34" fmla="*/ 2036022 w 3253353"/>
              <a:gd name="connsiteY34" fmla="*/ 3370803 h 3705901"/>
              <a:gd name="connsiteX35" fmla="*/ 2065519 w 3253353"/>
              <a:gd name="connsiteY35" fmla="*/ 3319184 h 3705901"/>
              <a:gd name="connsiteX36" fmla="*/ 2058145 w 3253353"/>
              <a:gd name="connsiteY36" fmla="*/ 2928352 h 3705901"/>
              <a:gd name="connsiteX37" fmla="*/ 1844293 w 3253353"/>
              <a:gd name="connsiteY37" fmla="*/ 2508023 h 3705901"/>
              <a:gd name="connsiteX38" fmla="*/ 1445852 w 3253353"/>
              <a:gd name="connsiteY38" fmla="*/ 2500648 h 3705901"/>
              <a:gd name="connsiteX39" fmla="*/ 1342848 w 3253353"/>
              <a:gd name="connsiteY39" fmla="*/ 2869358 h 3705901"/>
              <a:gd name="connsiteX40" fmla="*/ 1335474 w 3253353"/>
              <a:gd name="connsiteY40" fmla="*/ 3319184 h 3705901"/>
              <a:gd name="connsiteX41" fmla="*/ 1401842 w 3253353"/>
              <a:gd name="connsiteY41" fmla="*/ 3400300 h 3705901"/>
              <a:gd name="connsiteX42" fmla="*/ 1254358 w 3253353"/>
              <a:gd name="connsiteY42" fmla="*/ 3658397 h 3705901"/>
              <a:gd name="connsiteX43" fmla="*/ 1107928 w 3253353"/>
              <a:gd name="connsiteY43" fmla="*/ 3687308 h 3705901"/>
              <a:gd name="connsiteX44" fmla="*/ 1099967 w 3253353"/>
              <a:gd name="connsiteY44" fmla="*/ 3451919 h 3705901"/>
              <a:gd name="connsiteX45" fmla="*/ 1232469 w 3253353"/>
              <a:gd name="connsiteY45" fmla="*/ 3341307 h 3705901"/>
              <a:gd name="connsiteX46" fmla="*/ 1202738 w 3253353"/>
              <a:gd name="connsiteY46" fmla="*/ 2891481 h 3705901"/>
              <a:gd name="connsiteX47" fmla="*/ 1233405 w 3253353"/>
              <a:gd name="connsiteY47" fmla="*/ 2426789 h 3705901"/>
              <a:gd name="connsiteX48" fmla="*/ 1337511 w 3253353"/>
              <a:gd name="connsiteY48" fmla="*/ 2057609 h 3705901"/>
              <a:gd name="connsiteX49" fmla="*/ 1310144 w 3253353"/>
              <a:gd name="connsiteY49" fmla="*/ 1733732 h 3705901"/>
              <a:gd name="connsiteX50" fmla="*/ 1326813 w 3253353"/>
              <a:gd name="connsiteY50" fmla="*/ 1328970 h 3705901"/>
              <a:gd name="connsiteX51" fmla="*/ 959390 w 3253353"/>
              <a:gd name="connsiteY51" fmla="*/ 1659990 h 3705901"/>
              <a:gd name="connsiteX52" fmla="*/ 405272 w 3253353"/>
              <a:gd name="connsiteY52" fmla="*/ 1836971 h 3705901"/>
              <a:gd name="connsiteX53" fmla="*/ 310461 w 3253353"/>
              <a:gd name="connsiteY53" fmla="*/ 1932836 h 3705901"/>
              <a:gd name="connsiteX54" fmla="*/ 111358 w 3253353"/>
              <a:gd name="connsiteY54" fmla="*/ 1954958 h 3705901"/>
              <a:gd name="connsiteX55" fmla="*/ 745 w 3253353"/>
              <a:gd name="connsiteY55" fmla="*/ 1873842 h 3705901"/>
              <a:gd name="connsiteX56" fmla="*/ 162977 w 3253353"/>
              <a:gd name="connsiteY56" fmla="*/ 1807474 h 3705901"/>
              <a:gd name="connsiteX57" fmla="*/ 111358 w 3253353"/>
              <a:gd name="connsiteY57" fmla="*/ 1696861 h 3705901"/>
              <a:gd name="connsiteX58" fmla="*/ 347332 w 3253353"/>
              <a:gd name="connsiteY58" fmla="*/ 1704236 h 3705901"/>
              <a:gd name="connsiteX59" fmla="*/ 849246 w 3253353"/>
              <a:gd name="connsiteY59" fmla="*/ 1556752 h 3705901"/>
              <a:gd name="connsiteX60" fmla="*/ 1092125 w 3253353"/>
              <a:gd name="connsiteY60" fmla="*/ 1269158 h 3705901"/>
              <a:gd name="connsiteX61" fmla="*/ 1334889 w 3253353"/>
              <a:gd name="connsiteY61" fmla="*/ 1012231 h 3705901"/>
              <a:gd name="connsiteX62" fmla="*/ 1519829 w 3253353"/>
              <a:gd name="connsiteY62" fmla="*/ 952068 h 3705901"/>
              <a:gd name="connsiteX63" fmla="*/ 1534577 w 3253353"/>
              <a:gd name="connsiteY63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44685 w 3253353"/>
              <a:gd name="connsiteY25" fmla="*/ 1306029 h 3705901"/>
              <a:gd name="connsiteX26" fmla="*/ 2061164 w 3253353"/>
              <a:gd name="connsiteY26" fmla="*/ 1740753 h 3705901"/>
              <a:gd name="connsiteX27" fmla="*/ 1985386 w 3253353"/>
              <a:gd name="connsiteY27" fmla="*/ 2052579 h 3705901"/>
              <a:gd name="connsiteX28" fmla="*/ 2020571 w 3253353"/>
              <a:gd name="connsiteY28" fmla="*/ 2457340 h 3705901"/>
              <a:gd name="connsiteX29" fmla="*/ 2154009 w 3253353"/>
              <a:gd name="connsiteY29" fmla="*/ 2766119 h 3705901"/>
              <a:gd name="connsiteX30" fmla="*/ 2154009 w 3253353"/>
              <a:gd name="connsiteY30" fmla="*/ 3289687 h 3705901"/>
              <a:gd name="connsiteX31" fmla="*/ 2257248 w 3253353"/>
              <a:gd name="connsiteY31" fmla="*/ 3348681 h 3705901"/>
              <a:gd name="connsiteX32" fmla="*/ 2402507 w 3253353"/>
              <a:gd name="connsiteY32" fmla="*/ 3592497 h 3705901"/>
              <a:gd name="connsiteX33" fmla="*/ 2264272 w 3253353"/>
              <a:gd name="connsiteY33" fmla="*/ 3680754 h 3705901"/>
              <a:gd name="connsiteX34" fmla="*/ 2036022 w 3253353"/>
              <a:gd name="connsiteY34" fmla="*/ 3370803 h 3705901"/>
              <a:gd name="connsiteX35" fmla="*/ 2065519 w 3253353"/>
              <a:gd name="connsiteY35" fmla="*/ 3319184 h 3705901"/>
              <a:gd name="connsiteX36" fmla="*/ 2058145 w 3253353"/>
              <a:gd name="connsiteY36" fmla="*/ 2928352 h 3705901"/>
              <a:gd name="connsiteX37" fmla="*/ 1844293 w 3253353"/>
              <a:gd name="connsiteY37" fmla="*/ 2508023 h 3705901"/>
              <a:gd name="connsiteX38" fmla="*/ 1445852 w 3253353"/>
              <a:gd name="connsiteY38" fmla="*/ 2500648 h 3705901"/>
              <a:gd name="connsiteX39" fmla="*/ 1342848 w 3253353"/>
              <a:gd name="connsiteY39" fmla="*/ 2869358 h 3705901"/>
              <a:gd name="connsiteX40" fmla="*/ 1335474 w 3253353"/>
              <a:gd name="connsiteY40" fmla="*/ 3319184 h 3705901"/>
              <a:gd name="connsiteX41" fmla="*/ 1401842 w 3253353"/>
              <a:gd name="connsiteY41" fmla="*/ 3400300 h 3705901"/>
              <a:gd name="connsiteX42" fmla="*/ 1254358 w 3253353"/>
              <a:gd name="connsiteY42" fmla="*/ 3658397 h 3705901"/>
              <a:gd name="connsiteX43" fmla="*/ 1107928 w 3253353"/>
              <a:gd name="connsiteY43" fmla="*/ 3687308 h 3705901"/>
              <a:gd name="connsiteX44" fmla="*/ 1099967 w 3253353"/>
              <a:gd name="connsiteY44" fmla="*/ 3451919 h 3705901"/>
              <a:gd name="connsiteX45" fmla="*/ 1232469 w 3253353"/>
              <a:gd name="connsiteY45" fmla="*/ 3341307 h 3705901"/>
              <a:gd name="connsiteX46" fmla="*/ 1202738 w 3253353"/>
              <a:gd name="connsiteY46" fmla="*/ 2891481 h 3705901"/>
              <a:gd name="connsiteX47" fmla="*/ 1233405 w 3253353"/>
              <a:gd name="connsiteY47" fmla="*/ 2426789 h 3705901"/>
              <a:gd name="connsiteX48" fmla="*/ 1337511 w 3253353"/>
              <a:gd name="connsiteY48" fmla="*/ 2057609 h 3705901"/>
              <a:gd name="connsiteX49" fmla="*/ 1310144 w 3253353"/>
              <a:gd name="connsiteY49" fmla="*/ 1733732 h 3705901"/>
              <a:gd name="connsiteX50" fmla="*/ 1326813 w 3253353"/>
              <a:gd name="connsiteY50" fmla="*/ 1328970 h 3705901"/>
              <a:gd name="connsiteX51" fmla="*/ 959390 w 3253353"/>
              <a:gd name="connsiteY51" fmla="*/ 1659990 h 3705901"/>
              <a:gd name="connsiteX52" fmla="*/ 405272 w 3253353"/>
              <a:gd name="connsiteY52" fmla="*/ 1836971 h 3705901"/>
              <a:gd name="connsiteX53" fmla="*/ 310461 w 3253353"/>
              <a:gd name="connsiteY53" fmla="*/ 1932836 h 3705901"/>
              <a:gd name="connsiteX54" fmla="*/ 111358 w 3253353"/>
              <a:gd name="connsiteY54" fmla="*/ 1954958 h 3705901"/>
              <a:gd name="connsiteX55" fmla="*/ 745 w 3253353"/>
              <a:gd name="connsiteY55" fmla="*/ 1873842 h 3705901"/>
              <a:gd name="connsiteX56" fmla="*/ 162977 w 3253353"/>
              <a:gd name="connsiteY56" fmla="*/ 1807474 h 3705901"/>
              <a:gd name="connsiteX57" fmla="*/ 111358 w 3253353"/>
              <a:gd name="connsiteY57" fmla="*/ 1696861 h 3705901"/>
              <a:gd name="connsiteX58" fmla="*/ 347332 w 3253353"/>
              <a:gd name="connsiteY58" fmla="*/ 1704236 h 3705901"/>
              <a:gd name="connsiteX59" fmla="*/ 849246 w 3253353"/>
              <a:gd name="connsiteY59" fmla="*/ 1556752 h 3705901"/>
              <a:gd name="connsiteX60" fmla="*/ 1092125 w 3253353"/>
              <a:gd name="connsiteY60" fmla="*/ 1269158 h 3705901"/>
              <a:gd name="connsiteX61" fmla="*/ 1334889 w 3253353"/>
              <a:gd name="connsiteY61" fmla="*/ 1012231 h 3705901"/>
              <a:gd name="connsiteX62" fmla="*/ 1519829 w 3253353"/>
              <a:gd name="connsiteY62" fmla="*/ 952068 h 3705901"/>
              <a:gd name="connsiteX63" fmla="*/ 1534577 w 3253353"/>
              <a:gd name="connsiteY63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2021274 w 3253353"/>
              <a:gd name="connsiteY9" fmla="*/ 553861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44685 w 3253353"/>
              <a:gd name="connsiteY25" fmla="*/ 1306029 h 3705901"/>
              <a:gd name="connsiteX26" fmla="*/ 2005284 w 3253353"/>
              <a:gd name="connsiteY26" fmla="*/ 1731972 h 3705901"/>
              <a:gd name="connsiteX27" fmla="*/ 1985386 w 3253353"/>
              <a:gd name="connsiteY27" fmla="*/ 2052579 h 3705901"/>
              <a:gd name="connsiteX28" fmla="*/ 2020571 w 3253353"/>
              <a:gd name="connsiteY28" fmla="*/ 2457340 h 3705901"/>
              <a:gd name="connsiteX29" fmla="*/ 2154009 w 3253353"/>
              <a:gd name="connsiteY29" fmla="*/ 2766119 h 3705901"/>
              <a:gd name="connsiteX30" fmla="*/ 2154009 w 3253353"/>
              <a:gd name="connsiteY30" fmla="*/ 3289687 h 3705901"/>
              <a:gd name="connsiteX31" fmla="*/ 2257248 w 3253353"/>
              <a:gd name="connsiteY31" fmla="*/ 3348681 h 3705901"/>
              <a:gd name="connsiteX32" fmla="*/ 2402507 w 3253353"/>
              <a:gd name="connsiteY32" fmla="*/ 3592497 h 3705901"/>
              <a:gd name="connsiteX33" fmla="*/ 2264272 w 3253353"/>
              <a:gd name="connsiteY33" fmla="*/ 3680754 h 3705901"/>
              <a:gd name="connsiteX34" fmla="*/ 2036022 w 3253353"/>
              <a:gd name="connsiteY34" fmla="*/ 3370803 h 3705901"/>
              <a:gd name="connsiteX35" fmla="*/ 2065519 w 3253353"/>
              <a:gd name="connsiteY35" fmla="*/ 3319184 h 3705901"/>
              <a:gd name="connsiteX36" fmla="*/ 2058145 w 3253353"/>
              <a:gd name="connsiteY36" fmla="*/ 2928352 h 3705901"/>
              <a:gd name="connsiteX37" fmla="*/ 1844293 w 3253353"/>
              <a:gd name="connsiteY37" fmla="*/ 2508023 h 3705901"/>
              <a:gd name="connsiteX38" fmla="*/ 1445852 w 3253353"/>
              <a:gd name="connsiteY38" fmla="*/ 2500648 h 3705901"/>
              <a:gd name="connsiteX39" fmla="*/ 1342848 w 3253353"/>
              <a:gd name="connsiteY39" fmla="*/ 2869358 h 3705901"/>
              <a:gd name="connsiteX40" fmla="*/ 1335474 w 3253353"/>
              <a:gd name="connsiteY40" fmla="*/ 3319184 h 3705901"/>
              <a:gd name="connsiteX41" fmla="*/ 1401842 w 3253353"/>
              <a:gd name="connsiteY41" fmla="*/ 3400300 h 3705901"/>
              <a:gd name="connsiteX42" fmla="*/ 1254358 w 3253353"/>
              <a:gd name="connsiteY42" fmla="*/ 3658397 h 3705901"/>
              <a:gd name="connsiteX43" fmla="*/ 1107928 w 3253353"/>
              <a:gd name="connsiteY43" fmla="*/ 3687308 h 3705901"/>
              <a:gd name="connsiteX44" fmla="*/ 1099967 w 3253353"/>
              <a:gd name="connsiteY44" fmla="*/ 3451919 h 3705901"/>
              <a:gd name="connsiteX45" fmla="*/ 1232469 w 3253353"/>
              <a:gd name="connsiteY45" fmla="*/ 3341307 h 3705901"/>
              <a:gd name="connsiteX46" fmla="*/ 1202738 w 3253353"/>
              <a:gd name="connsiteY46" fmla="*/ 2891481 h 3705901"/>
              <a:gd name="connsiteX47" fmla="*/ 1233405 w 3253353"/>
              <a:gd name="connsiteY47" fmla="*/ 2426789 h 3705901"/>
              <a:gd name="connsiteX48" fmla="*/ 1337511 w 3253353"/>
              <a:gd name="connsiteY48" fmla="*/ 2057609 h 3705901"/>
              <a:gd name="connsiteX49" fmla="*/ 1310144 w 3253353"/>
              <a:gd name="connsiteY49" fmla="*/ 1733732 h 3705901"/>
              <a:gd name="connsiteX50" fmla="*/ 1326813 w 3253353"/>
              <a:gd name="connsiteY50" fmla="*/ 1328970 h 3705901"/>
              <a:gd name="connsiteX51" fmla="*/ 959390 w 3253353"/>
              <a:gd name="connsiteY51" fmla="*/ 1659990 h 3705901"/>
              <a:gd name="connsiteX52" fmla="*/ 405272 w 3253353"/>
              <a:gd name="connsiteY52" fmla="*/ 1836971 h 3705901"/>
              <a:gd name="connsiteX53" fmla="*/ 310461 w 3253353"/>
              <a:gd name="connsiteY53" fmla="*/ 1932836 h 3705901"/>
              <a:gd name="connsiteX54" fmla="*/ 111358 w 3253353"/>
              <a:gd name="connsiteY54" fmla="*/ 1954958 h 3705901"/>
              <a:gd name="connsiteX55" fmla="*/ 745 w 3253353"/>
              <a:gd name="connsiteY55" fmla="*/ 1873842 h 3705901"/>
              <a:gd name="connsiteX56" fmla="*/ 162977 w 3253353"/>
              <a:gd name="connsiteY56" fmla="*/ 1807474 h 3705901"/>
              <a:gd name="connsiteX57" fmla="*/ 111358 w 3253353"/>
              <a:gd name="connsiteY57" fmla="*/ 1696861 h 3705901"/>
              <a:gd name="connsiteX58" fmla="*/ 347332 w 3253353"/>
              <a:gd name="connsiteY58" fmla="*/ 1704236 h 3705901"/>
              <a:gd name="connsiteX59" fmla="*/ 849246 w 3253353"/>
              <a:gd name="connsiteY59" fmla="*/ 1556752 h 3705901"/>
              <a:gd name="connsiteX60" fmla="*/ 1092125 w 3253353"/>
              <a:gd name="connsiteY60" fmla="*/ 1269158 h 3705901"/>
              <a:gd name="connsiteX61" fmla="*/ 1334889 w 3253353"/>
              <a:gd name="connsiteY61" fmla="*/ 1012231 h 3705901"/>
              <a:gd name="connsiteX62" fmla="*/ 1519829 w 3253353"/>
              <a:gd name="connsiteY62" fmla="*/ 952068 h 3705901"/>
              <a:gd name="connsiteX63" fmla="*/ 1534577 w 3253353"/>
              <a:gd name="connsiteY63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30793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1957411 w 3253353"/>
              <a:gd name="connsiteY9" fmla="*/ 562642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44685 w 3253353"/>
              <a:gd name="connsiteY25" fmla="*/ 1306029 h 3705901"/>
              <a:gd name="connsiteX26" fmla="*/ 2005284 w 3253353"/>
              <a:gd name="connsiteY26" fmla="*/ 1731972 h 3705901"/>
              <a:gd name="connsiteX27" fmla="*/ 1985386 w 3253353"/>
              <a:gd name="connsiteY27" fmla="*/ 2052579 h 3705901"/>
              <a:gd name="connsiteX28" fmla="*/ 2020571 w 3253353"/>
              <a:gd name="connsiteY28" fmla="*/ 2457340 h 3705901"/>
              <a:gd name="connsiteX29" fmla="*/ 2154009 w 3253353"/>
              <a:gd name="connsiteY29" fmla="*/ 2766119 h 3705901"/>
              <a:gd name="connsiteX30" fmla="*/ 2154009 w 3253353"/>
              <a:gd name="connsiteY30" fmla="*/ 3289687 h 3705901"/>
              <a:gd name="connsiteX31" fmla="*/ 2257248 w 3253353"/>
              <a:gd name="connsiteY31" fmla="*/ 3348681 h 3705901"/>
              <a:gd name="connsiteX32" fmla="*/ 2402507 w 3253353"/>
              <a:gd name="connsiteY32" fmla="*/ 3592497 h 3705901"/>
              <a:gd name="connsiteX33" fmla="*/ 2264272 w 3253353"/>
              <a:gd name="connsiteY33" fmla="*/ 3680754 h 3705901"/>
              <a:gd name="connsiteX34" fmla="*/ 2036022 w 3253353"/>
              <a:gd name="connsiteY34" fmla="*/ 3370803 h 3705901"/>
              <a:gd name="connsiteX35" fmla="*/ 2065519 w 3253353"/>
              <a:gd name="connsiteY35" fmla="*/ 3319184 h 3705901"/>
              <a:gd name="connsiteX36" fmla="*/ 2058145 w 3253353"/>
              <a:gd name="connsiteY36" fmla="*/ 2928352 h 3705901"/>
              <a:gd name="connsiteX37" fmla="*/ 1844293 w 3253353"/>
              <a:gd name="connsiteY37" fmla="*/ 2508023 h 3705901"/>
              <a:gd name="connsiteX38" fmla="*/ 1445852 w 3253353"/>
              <a:gd name="connsiteY38" fmla="*/ 2500648 h 3705901"/>
              <a:gd name="connsiteX39" fmla="*/ 1342848 w 3253353"/>
              <a:gd name="connsiteY39" fmla="*/ 2869358 h 3705901"/>
              <a:gd name="connsiteX40" fmla="*/ 1335474 w 3253353"/>
              <a:gd name="connsiteY40" fmla="*/ 3319184 h 3705901"/>
              <a:gd name="connsiteX41" fmla="*/ 1401842 w 3253353"/>
              <a:gd name="connsiteY41" fmla="*/ 3400300 h 3705901"/>
              <a:gd name="connsiteX42" fmla="*/ 1254358 w 3253353"/>
              <a:gd name="connsiteY42" fmla="*/ 3658397 h 3705901"/>
              <a:gd name="connsiteX43" fmla="*/ 1107928 w 3253353"/>
              <a:gd name="connsiteY43" fmla="*/ 3687308 h 3705901"/>
              <a:gd name="connsiteX44" fmla="*/ 1099967 w 3253353"/>
              <a:gd name="connsiteY44" fmla="*/ 3451919 h 3705901"/>
              <a:gd name="connsiteX45" fmla="*/ 1232469 w 3253353"/>
              <a:gd name="connsiteY45" fmla="*/ 3341307 h 3705901"/>
              <a:gd name="connsiteX46" fmla="*/ 1202738 w 3253353"/>
              <a:gd name="connsiteY46" fmla="*/ 2891481 h 3705901"/>
              <a:gd name="connsiteX47" fmla="*/ 1233405 w 3253353"/>
              <a:gd name="connsiteY47" fmla="*/ 2426789 h 3705901"/>
              <a:gd name="connsiteX48" fmla="*/ 1337511 w 3253353"/>
              <a:gd name="connsiteY48" fmla="*/ 2057609 h 3705901"/>
              <a:gd name="connsiteX49" fmla="*/ 1310144 w 3253353"/>
              <a:gd name="connsiteY49" fmla="*/ 1733732 h 3705901"/>
              <a:gd name="connsiteX50" fmla="*/ 1326813 w 3253353"/>
              <a:gd name="connsiteY50" fmla="*/ 1328970 h 3705901"/>
              <a:gd name="connsiteX51" fmla="*/ 959390 w 3253353"/>
              <a:gd name="connsiteY51" fmla="*/ 1659990 h 3705901"/>
              <a:gd name="connsiteX52" fmla="*/ 405272 w 3253353"/>
              <a:gd name="connsiteY52" fmla="*/ 1836971 h 3705901"/>
              <a:gd name="connsiteX53" fmla="*/ 310461 w 3253353"/>
              <a:gd name="connsiteY53" fmla="*/ 1932836 h 3705901"/>
              <a:gd name="connsiteX54" fmla="*/ 111358 w 3253353"/>
              <a:gd name="connsiteY54" fmla="*/ 1954958 h 3705901"/>
              <a:gd name="connsiteX55" fmla="*/ 745 w 3253353"/>
              <a:gd name="connsiteY55" fmla="*/ 1873842 h 3705901"/>
              <a:gd name="connsiteX56" fmla="*/ 162977 w 3253353"/>
              <a:gd name="connsiteY56" fmla="*/ 1807474 h 3705901"/>
              <a:gd name="connsiteX57" fmla="*/ 111358 w 3253353"/>
              <a:gd name="connsiteY57" fmla="*/ 1696861 h 3705901"/>
              <a:gd name="connsiteX58" fmla="*/ 347332 w 3253353"/>
              <a:gd name="connsiteY58" fmla="*/ 1704236 h 3705901"/>
              <a:gd name="connsiteX59" fmla="*/ 849246 w 3253353"/>
              <a:gd name="connsiteY59" fmla="*/ 1556752 h 3705901"/>
              <a:gd name="connsiteX60" fmla="*/ 1092125 w 3253353"/>
              <a:gd name="connsiteY60" fmla="*/ 1269158 h 3705901"/>
              <a:gd name="connsiteX61" fmla="*/ 1334889 w 3253353"/>
              <a:gd name="connsiteY61" fmla="*/ 1012231 h 3705901"/>
              <a:gd name="connsiteX62" fmla="*/ 1519829 w 3253353"/>
              <a:gd name="connsiteY62" fmla="*/ 952068 h 3705901"/>
              <a:gd name="connsiteX63" fmla="*/ 1534577 w 3253353"/>
              <a:gd name="connsiteY63" fmla="*/ 819332 h 3705901"/>
              <a:gd name="connsiteX0" fmla="*/ 1534577 w 3253353"/>
              <a:gd name="connsiteY0" fmla="*/ 819332 h 3705901"/>
              <a:gd name="connsiteX1" fmla="*/ 1431338 w 3253353"/>
              <a:gd name="connsiteY1" fmla="*/ 730842 h 3705901"/>
              <a:gd name="connsiteX2" fmla="*/ 1305977 w 3253353"/>
              <a:gd name="connsiteY2" fmla="*/ 531739 h 3705901"/>
              <a:gd name="connsiteX3" fmla="*/ 1298603 w 3253353"/>
              <a:gd name="connsiteY3" fmla="*/ 273642 h 3705901"/>
              <a:gd name="connsiteX4" fmla="*/ 1409216 w 3253353"/>
              <a:gd name="connsiteY4" fmla="*/ 89287 h 3705901"/>
              <a:gd name="connsiteX5" fmla="*/ 1659236 w 3253353"/>
              <a:gd name="connsiteY5" fmla="*/ 797 h 3705901"/>
              <a:gd name="connsiteX6" fmla="*/ 1844761 w 3253353"/>
              <a:gd name="connsiteY6" fmla="*/ 51480 h 3705901"/>
              <a:gd name="connsiteX7" fmla="*/ 1991777 w 3253353"/>
              <a:gd name="connsiteY7" fmla="*/ 148281 h 3705901"/>
              <a:gd name="connsiteX8" fmla="*/ 2028648 w 3253353"/>
              <a:gd name="connsiteY8" fmla="*/ 347384 h 3705901"/>
              <a:gd name="connsiteX9" fmla="*/ 1957411 w 3253353"/>
              <a:gd name="connsiteY9" fmla="*/ 562642 h 3705901"/>
              <a:gd name="connsiteX10" fmla="*/ 1880579 w 3253353"/>
              <a:gd name="connsiteY10" fmla="*/ 730842 h 3705901"/>
              <a:gd name="connsiteX11" fmla="*/ 1770551 w 3253353"/>
              <a:gd name="connsiteY11" fmla="*/ 878326 h 3705901"/>
              <a:gd name="connsiteX12" fmla="*/ 1836919 w 3253353"/>
              <a:gd name="connsiteY12" fmla="*/ 944694 h 3705901"/>
              <a:gd name="connsiteX13" fmla="*/ 2072893 w 3253353"/>
              <a:gd name="connsiteY13" fmla="*/ 1033184 h 3705901"/>
              <a:gd name="connsiteX14" fmla="*/ 2220378 w 3253353"/>
              <a:gd name="connsiteY14" fmla="*/ 1180083 h 3705901"/>
              <a:gd name="connsiteX15" fmla="*/ 2498841 w 3253353"/>
              <a:gd name="connsiteY15" fmla="*/ 1329322 h 3705901"/>
              <a:gd name="connsiteX16" fmla="*/ 2802938 w 3253353"/>
              <a:gd name="connsiteY16" fmla="*/ 1306029 h 3705901"/>
              <a:gd name="connsiteX17" fmla="*/ 2869306 w 3253353"/>
              <a:gd name="connsiteY17" fmla="*/ 1291281 h 3705901"/>
              <a:gd name="connsiteX18" fmla="*/ 2869306 w 3253353"/>
              <a:gd name="connsiteY18" fmla="*/ 1210165 h 3705901"/>
              <a:gd name="connsiteX19" fmla="*/ 3031538 w 3253353"/>
              <a:gd name="connsiteY19" fmla="*/ 1136423 h 3705901"/>
              <a:gd name="connsiteX20" fmla="*/ 3031538 w 3253353"/>
              <a:gd name="connsiteY20" fmla="*/ 1232287 h 3705901"/>
              <a:gd name="connsiteX21" fmla="*/ 3252764 w 3253353"/>
              <a:gd name="connsiteY21" fmla="*/ 1202790 h 3705901"/>
              <a:gd name="connsiteX22" fmla="*/ 3090532 w 3253353"/>
              <a:gd name="connsiteY22" fmla="*/ 1431390 h 3705901"/>
              <a:gd name="connsiteX23" fmla="*/ 2913551 w 3253353"/>
              <a:gd name="connsiteY23" fmla="*/ 1424016 h 3705901"/>
              <a:gd name="connsiteX24" fmla="*/ 2435517 w 3253353"/>
              <a:gd name="connsiteY24" fmla="*/ 1475285 h 3705901"/>
              <a:gd name="connsiteX25" fmla="*/ 2044685 w 3253353"/>
              <a:gd name="connsiteY25" fmla="*/ 1306029 h 3705901"/>
              <a:gd name="connsiteX26" fmla="*/ 2005284 w 3253353"/>
              <a:gd name="connsiteY26" fmla="*/ 1731972 h 3705901"/>
              <a:gd name="connsiteX27" fmla="*/ 1985386 w 3253353"/>
              <a:gd name="connsiteY27" fmla="*/ 2052579 h 3705901"/>
              <a:gd name="connsiteX28" fmla="*/ 2020571 w 3253353"/>
              <a:gd name="connsiteY28" fmla="*/ 2457340 h 3705901"/>
              <a:gd name="connsiteX29" fmla="*/ 2154009 w 3253353"/>
              <a:gd name="connsiteY29" fmla="*/ 2766119 h 3705901"/>
              <a:gd name="connsiteX30" fmla="*/ 2154009 w 3253353"/>
              <a:gd name="connsiteY30" fmla="*/ 3289687 h 3705901"/>
              <a:gd name="connsiteX31" fmla="*/ 2257248 w 3253353"/>
              <a:gd name="connsiteY31" fmla="*/ 3348681 h 3705901"/>
              <a:gd name="connsiteX32" fmla="*/ 2402507 w 3253353"/>
              <a:gd name="connsiteY32" fmla="*/ 3592497 h 3705901"/>
              <a:gd name="connsiteX33" fmla="*/ 2264272 w 3253353"/>
              <a:gd name="connsiteY33" fmla="*/ 3680754 h 3705901"/>
              <a:gd name="connsiteX34" fmla="*/ 2036022 w 3253353"/>
              <a:gd name="connsiteY34" fmla="*/ 3370803 h 3705901"/>
              <a:gd name="connsiteX35" fmla="*/ 2065519 w 3253353"/>
              <a:gd name="connsiteY35" fmla="*/ 3319184 h 3705901"/>
              <a:gd name="connsiteX36" fmla="*/ 2058145 w 3253353"/>
              <a:gd name="connsiteY36" fmla="*/ 2928352 h 3705901"/>
              <a:gd name="connsiteX37" fmla="*/ 1844293 w 3253353"/>
              <a:gd name="connsiteY37" fmla="*/ 2508023 h 3705901"/>
              <a:gd name="connsiteX38" fmla="*/ 1445852 w 3253353"/>
              <a:gd name="connsiteY38" fmla="*/ 2500648 h 3705901"/>
              <a:gd name="connsiteX39" fmla="*/ 1342848 w 3253353"/>
              <a:gd name="connsiteY39" fmla="*/ 2869358 h 3705901"/>
              <a:gd name="connsiteX40" fmla="*/ 1335474 w 3253353"/>
              <a:gd name="connsiteY40" fmla="*/ 3319184 h 3705901"/>
              <a:gd name="connsiteX41" fmla="*/ 1401842 w 3253353"/>
              <a:gd name="connsiteY41" fmla="*/ 3400300 h 3705901"/>
              <a:gd name="connsiteX42" fmla="*/ 1254358 w 3253353"/>
              <a:gd name="connsiteY42" fmla="*/ 3658397 h 3705901"/>
              <a:gd name="connsiteX43" fmla="*/ 1107928 w 3253353"/>
              <a:gd name="connsiteY43" fmla="*/ 3687308 h 3705901"/>
              <a:gd name="connsiteX44" fmla="*/ 1099967 w 3253353"/>
              <a:gd name="connsiteY44" fmla="*/ 3451919 h 3705901"/>
              <a:gd name="connsiteX45" fmla="*/ 1232469 w 3253353"/>
              <a:gd name="connsiteY45" fmla="*/ 3341307 h 3705901"/>
              <a:gd name="connsiteX46" fmla="*/ 1202738 w 3253353"/>
              <a:gd name="connsiteY46" fmla="*/ 2891481 h 3705901"/>
              <a:gd name="connsiteX47" fmla="*/ 1233405 w 3253353"/>
              <a:gd name="connsiteY47" fmla="*/ 2426789 h 3705901"/>
              <a:gd name="connsiteX48" fmla="*/ 1337511 w 3253353"/>
              <a:gd name="connsiteY48" fmla="*/ 2057609 h 3705901"/>
              <a:gd name="connsiteX49" fmla="*/ 1310144 w 3253353"/>
              <a:gd name="connsiteY49" fmla="*/ 1733732 h 3705901"/>
              <a:gd name="connsiteX50" fmla="*/ 1326813 w 3253353"/>
              <a:gd name="connsiteY50" fmla="*/ 1328970 h 3705901"/>
              <a:gd name="connsiteX51" fmla="*/ 959390 w 3253353"/>
              <a:gd name="connsiteY51" fmla="*/ 1659990 h 3705901"/>
              <a:gd name="connsiteX52" fmla="*/ 405272 w 3253353"/>
              <a:gd name="connsiteY52" fmla="*/ 1836971 h 3705901"/>
              <a:gd name="connsiteX53" fmla="*/ 310461 w 3253353"/>
              <a:gd name="connsiteY53" fmla="*/ 1932836 h 3705901"/>
              <a:gd name="connsiteX54" fmla="*/ 111358 w 3253353"/>
              <a:gd name="connsiteY54" fmla="*/ 1954958 h 3705901"/>
              <a:gd name="connsiteX55" fmla="*/ 745 w 3253353"/>
              <a:gd name="connsiteY55" fmla="*/ 1873842 h 3705901"/>
              <a:gd name="connsiteX56" fmla="*/ 162977 w 3253353"/>
              <a:gd name="connsiteY56" fmla="*/ 1807474 h 3705901"/>
              <a:gd name="connsiteX57" fmla="*/ 111358 w 3253353"/>
              <a:gd name="connsiteY57" fmla="*/ 1696861 h 3705901"/>
              <a:gd name="connsiteX58" fmla="*/ 347332 w 3253353"/>
              <a:gd name="connsiteY58" fmla="*/ 1704236 h 3705901"/>
              <a:gd name="connsiteX59" fmla="*/ 849246 w 3253353"/>
              <a:gd name="connsiteY59" fmla="*/ 1556752 h 3705901"/>
              <a:gd name="connsiteX60" fmla="*/ 1092125 w 3253353"/>
              <a:gd name="connsiteY60" fmla="*/ 1269158 h 3705901"/>
              <a:gd name="connsiteX61" fmla="*/ 1334889 w 3253353"/>
              <a:gd name="connsiteY61" fmla="*/ 1012231 h 3705901"/>
              <a:gd name="connsiteX62" fmla="*/ 1519829 w 3253353"/>
              <a:gd name="connsiteY62" fmla="*/ 952068 h 3705901"/>
              <a:gd name="connsiteX63" fmla="*/ 1534577 w 3253353"/>
              <a:gd name="connsiteY63" fmla="*/ 819332 h 3705901"/>
              <a:gd name="connsiteX0" fmla="*/ 1534577 w 3253353"/>
              <a:gd name="connsiteY0" fmla="*/ 818624 h 3705193"/>
              <a:gd name="connsiteX1" fmla="*/ 1431338 w 3253353"/>
              <a:gd name="connsiteY1" fmla="*/ 730134 h 3705193"/>
              <a:gd name="connsiteX2" fmla="*/ 1305977 w 3253353"/>
              <a:gd name="connsiteY2" fmla="*/ 531031 h 3705193"/>
              <a:gd name="connsiteX3" fmla="*/ 1298603 w 3253353"/>
              <a:gd name="connsiteY3" fmla="*/ 272934 h 3705193"/>
              <a:gd name="connsiteX4" fmla="*/ 1409216 w 3253353"/>
              <a:gd name="connsiteY4" fmla="*/ 88579 h 3705193"/>
              <a:gd name="connsiteX5" fmla="*/ 1659236 w 3253353"/>
              <a:gd name="connsiteY5" fmla="*/ 89 h 3705193"/>
              <a:gd name="connsiteX6" fmla="*/ 1875790 w 3253353"/>
              <a:gd name="connsiteY6" fmla="*/ 73527 h 3705193"/>
              <a:gd name="connsiteX7" fmla="*/ 1991777 w 3253353"/>
              <a:gd name="connsiteY7" fmla="*/ 147573 h 3705193"/>
              <a:gd name="connsiteX8" fmla="*/ 2028648 w 3253353"/>
              <a:gd name="connsiteY8" fmla="*/ 346676 h 3705193"/>
              <a:gd name="connsiteX9" fmla="*/ 1957411 w 3253353"/>
              <a:gd name="connsiteY9" fmla="*/ 561934 h 3705193"/>
              <a:gd name="connsiteX10" fmla="*/ 1880579 w 3253353"/>
              <a:gd name="connsiteY10" fmla="*/ 730134 h 3705193"/>
              <a:gd name="connsiteX11" fmla="*/ 1770551 w 3253353"/>
              <a:gd name="connsiteY11" fmla="*/ 877618 h 3705193"/>
              <a:gd name="connsiteX12" fmla="*/ 1836919 w 3253353"/>
              <a:gd name="connsiteY12" fmla="*/ 943986 h 3705193"/>
              <a:gd name="connsiteX13" fmla="*/ 2072893 w 3253353"/>
              <a:gd name="connsiteY13" fmla="*/ 1032476 h 3705193"/>
              <a:gd name="connsiteX14" fmla="*/ 2220378 w 3253353"/>
              <a:gd name="connsiteY14" fmla="*/ 1179375 h 3705193"/>
              <a:gd name="connsiteX15" fmla="*/ 2498841 w 3253353"/>
              <a:gd name="connsiteY15" fmla="*/ 1328614 h 3705193"/>
              <a:gd name="connsiteX16" fmla="*/ 2802938 w 3253353"/>
              <a:gd name="connsiteY16" fmla="*/ 1305321 h 3705193"/>
              <a:gd name="connsiteX17" fmla="*/ 2869306 w 3253353"/>
              <a:gd name="connsiteY17" fmla="*/ 1290573 h 3705193"/>
              <a:gd name="connsiteX18" fmla="*/ 2869306 w 3253353"/>
              <a:gd name="connsiteY18" fmla="*/ 1209457 h 3705193"/>
              <a:gd name="connsiteX19" fmla="*/ 3031538 w 3253353"/>
              <a:gd name="connsiteY19" fmla="*/ 1135715 h 3705193"/>
              <a:gd name="connsiteX20" fmla="*/ 3031538 w 3253353"/>
              <a:gd name="connsiteY20" fmla="*/ 1231579 h 3705193"/>
              <a:gd name="connsiteX21" fmla="*/ 3252764 w 3253353"/>
              <a:gd name="connsiteY21" fmla="*/ 1202082 h 3705193"/>
              <a:gd name="connsiteX22" fmla="*/ 3090532 w 3253353"/>
              <a:gd name="connsiteY22" fmla="*/ 1430682 h 3705193"/>
              <a:gd name="connsiteX23" fmla="*/ 2913551 w 3253353"/>
              <a:gd name="connsiteY23" fmla="*/ 1423308 h 3705193"/>
              <a:gd name="connsiteX24" fmla="*/ 2435517 w 3253353"/>
              <a:gd name="connsiteY24" fmla="*/ 1474577 h 3705193"/>
              <a:gd name="connsiteX25" fmla="*/ 2044685 w 3253353"/>
              <a:gd name="connsiteY25" fmla="*/ 1305321 h 3705193"/>
              <a:gd name="connsiteX26" fmla="*/ 2005284 w 3253353"/>
              <a:gd name="connsiteY26" fmla="*/ 1731264 h 3705193"/>
              <a:gd name="connsiteX27" fmla="*/ 1985386 w 3253353"/>
              <a:gd name="connsiteY27" fmla="*/ 2051871 h 3705193"/>
              <a:gd name="connsiteX28" fmla="*/ 2020571 w 3253353"/>
              <a:gd name="connsiteY28" fmla="*/ 2456632 h 3705193"/>
              <a:gd name="connsiteX29" fmla="*/ 2154009 w 3253353"/>
              <a:gd name="connsiteY29" fmla="*/ 2765411 h 3705193"/>
              <a:gd name="connsiteX30" fmla="*/ 2154009 w 3253353"/>
              <a:gd name="connsiteY30" fmla="*/ 3288979 h 3705193"/>
              <a:gd name="connsiteX31" fmla="*/ 2257248 w 3253353"/>
              <a:gd name="connsiteY31" fmla="*/ 3347973 h 3705193"/>
              <a:gd name="connsiteX32" fmla="*/ 2402507 w 3253353"/>
              <a:gd name="connsiteY32" fmla="*/ 3591789 h 3705193"/>
              <a:gd name="connsiteX33" fmla="*/ 2264272 w 3253353"/>
              <a:gd name="connsiteY33" fmla="*/ 3680046 h 3705193"/>
              <a:gd name="connsiteX34" fmla="*/ 2036022 w 3253353"/>
              <a:gd name="connsiteY34" fmla="*/ 3370095 h 3705193"/>
              <a:gd name="connsiteX35" fmla="*/ 2065519 w 3253353"/>
              <a:gd name="connsiteY35" fmla="*/ 3318476 h 3705193"/>
              <a:gd name="connsiteX36" fmla="*/ 2058145 w 3253353"/>
              <a:gd name="connsiteY36" fmla="*/ 2927644 h 3705193"/>
              <a:gd name="connsiteX37" fmla="*/ 1844293 w 3253353"/>
              <a:gd name="connsiteY37" fmla="*/ 2507315 h 3705193"/>
              <a:gd name="connsiteX38" fmla="*/ 1445852 w 3253353"/>
              <a:gd name="connsiteY38" fmla="*/ 2499940 h 3705193"/>
              <a:gd name="connsiteX39" fmla="*/ 1342848 w 3253353"/>
              <a:gd name="connsiteY39" fmla="*/ 2868650 h 3705193"/>
              <a:gd name="connsiteX40" fmla="*/ 1335474 w 3253353"/>
              <a:gd name="connsiteY40" fmla="*/ 3318476 h 3705193"/>
              <a:gd name="connsiteX41" fmla="*/ 1401842 w 3253353"/>
              <a:gd name="connsiteY41" fmla="*/ 3399592 h 3705193"/>
              <a:gd name="connsiteX42" fmla="*/ 1254358 w 3253353"/>
              <a:gd name="connsiteY42" fmla="*/ 3657689 h 3705193"/>
              <a:gd name="connsiteX43" fmla="*/ 1107928 w 3253353"/>
              <a:gd name="connsiteY43" fmla="*/ 3686600 h 3705193"/>
              <a:gd name="connsiteX44" fmla="*/ 1099967 w 3253353"/>
              <a:gd name="connsiteY44" fmla="*/ 3451211 h 3705193"/>
              <a:gd name="connsiteX45" fmla="*/ 1232469 w 3253353"/>
              <a:gd name="connsiteY45" fmla="*/ 3340599 h 3705193"/>
              <a:gd name="connsiteX46" fmla="*/ 1202738 w 3253353"/>
              <a:gd name="connsiteY46" fmla="*/ 2890773 h 3705193"/>
              <a:gd name="connsiteX47" fmla="*/ 1233405 w 3253353"/>
              <a:gd name="connsiteY47" fmla="*/ 2426081 h 3705193"/>
              <a:gd name="connsiteX48" fmla="*/ 1337511 w 3253353"/>
              <a:gd name="connsiteY48" fmla="*/ 2056901 h 3705193"/>
              <a:gd name="connsiteX49" fmla="*/ 1310144 w 3253353"/>
              <a:gd name="connsiteY49" fmla="*/ 1733024 h 3705193"/>
              <a:gd name="connsiteX50" fmla="*/ 1326813 w 3253353"/>
              <a:gd name="connsiteY50" fmla="*/ 1328262 h 3705193"/>
              <a:gd name="connsiteX51" fmla="*/ 959390 w 3253353"/>
              <a:gd name="connsiteY51" fmla="*/ 1659282 h 3705193"/>
              <a:gd name="connsiteX52" fmla="*/ 405272 w 3253353"/>
              <a:gd name="connsiteY52" fmla="*/ 1836263 h 3705193"/>
              <a:gd name="connsiteX53" fmla="*/ 310461 w 3253353"/>
              <a:gd name="connsiteY53" fmla="*/ 1932128 h 3705193"/>
              <a:gd name="connsiteX54" fmla="*/ 111358 w 3253353"/>
              <a:gd name="connsiteY54" fmla="*/ 1954250 h 3705193"/>
              <a:gd name="connsiteX55" fmla="*/ 745 w 3253353"/>
              <a:gd name="connsiteY55" fmla="*/ 1873134 h 3705193"/>
              <a:gd name="connsiteX56" fmla="*/ 162977 w 3253353"/>
              <a:gd name="connsiteY56" fmla="*/ 1806766 h 3705193"/>
              <a:gd name="connsiteX57" fmla="*/ 111358 w 3253353"/>
              <a:gd name="connsiteY57" fmla="*/ 1696153 h 3705193"/>
              <a:gd name="connsiteX58" fmla="*/ 347332 w 3253353"/>
              <a:gd name="connsiteY58" fmla="*/ 1703528 h 3705193"/>
              <a:gd name="connsiteX59" fmla="*/ 849246 w 3253353"/>
              <a:gd name="connsiteY59" fmla="*/ 1556044 h 3705193"/>
              <a:gd name="connsiteX60" fmla="*/ 1092125 w 3253353"/>
              <a:gd name="connsiteY60" fmla="*/ 1268450 h 3705193"/>
              <a:gd name="connsiteX61" fmla="*/ 1334889 w 3253353"/>
              <a:gd name="connsiteY61" fmla="*/ 1011523 h 3705193"/>
              <a:gd name="connsiteX62" fmla="*/ 1519829 w 3253353"/>
              <a:gd name="connsiteY62" fmla="*/ 951360 h 3705193"/>
              <a:gd name="connsiteX63" fmla="*/ 1534577 w 3253353"/>
              <a:gd name="connsiteY63" fmla="*/ 818624 h 3705193"/>
              <a:gd name="connsiteX0" fmla="*/ 1534577 w 3253353"/>
              <a:gd name="connsiteY0" fmla="*/ 818665 h 3705234"/>
              <a:gd name="connsiteX1" fmla="*/ 1431338 w 3253353"/>
              <a:gd name="connsiteY1" fmla="*/ 730175 h 3705234"/>
              <a:gd name="connsiteX2" fmla="*/ 1305977 w 3253353"/>
              <a:gd name="connsiteY2" fmla="*/ 531072 h 3705234"/>
              <a:gd name="connsiteX3" fmla="*/ 1298603 w 3253353"/>
              <a:gd name="connsiteY3" fmla="*/ 272975 h 3705234"/>
              <a:gd name="connsiteX4" fmla="*/ 1409216 w 3253353"/>
              <a:gd name="connsiteY4" fmla="*/ 88620 h 3705234"/>
              <a:gd name="connsiteX5" fmla="*/ 1659236 w 3253353"/>
              <a:gd name="connsiteY5" fmla="*/ 130 h 3705234"/>
              <a:gd name="connsiteX6" fmla="*/ 1875790 w 3253353"/>
              <a:gd name="connsiteY6" fmla="*/ 70723 h 3705234"/>
              <a:gd name="connsiteX7" fmla="*/ 1991777 w 3253353"/>
              <a:gd name="connsiteY7" fmla="*/ 147614 h 3705234"/>
              <a:gd name="connsiteX8" fmla="*/ 2028648 w 3253353"/>
              <a:gd name="connsiteY8" fmla="*/ 346717 h 3705234"/>
              <a:gd name="connsiteX9" fmla="*/ 1957411 w 3253353"/>
              <a:gd name="connsiteY9" fmla="*/ 561975 h 3705234"/>
              <a:gd name="connsiteX10" fmla="*/ 1880579 w 3253353"/>
              <a:gd name="connsiteY10" fmla="*/ 730175 h 3705234"/>
              <a:gd name="connsiteX11" fmla="*/ 1770551 w 3253353"/>
              <a:gd name="connsiteY11" fmla="*/ 877659 h 3705234"/>
              <a:gd name="connsiteX12" fmla="*/ 1836919 w 3253353"/>
              <a:gd name="connsiteY12" fmla="*/ 944027 h 3705234"/>
              <a:gd name="connsiteX13" fmla="*/ 2072893 w 3253353"/>
              <a:gd name="connsiteY13" fmla="*/ 1032517 h 3705234"/>
              <a:gd name="connsiteX14" fmla="*/ 2220378 w 3253353"/>
              <a:gd name="connsiteY14" fmla="*/ 1179416 h 3705234"/>
              <a:gd name="connsiteX15" fmla="*/ 2498841 w 3253353"/>
              <a:gd name="connsiteY15" fmla="*/ 1328655 h 3705234"/>
              <a:gd name="connsiteX16" fmla="*/ 2802938 w 3253353"/>
              <a:gd name="connsiteY16" fmla="*/ 1305362 h 3705234"/>
              <a:gd name="connsiteX17" fmla="*/ 2869306 w 3253353"/>
              <a:gd name="connsiteY17" fmla="*/ 1290614 h 3705234"/>
              <a:gd name="connsiteX18" fmla="*/ 2869306 w 3253353"/>
              <a:gd name="connsiteY18" fmla="*/ 1209498 h 3705234"/>
              <a:gd name="connsiteX19" fmla="*/ 3031538 w 3253353"/>
              <a:gd name="connsiteY19" fmla="*/ 1135756 h 3705234"/>
              <a:gd name="connsiteX20" fmla="*/ 3031538 w 3253353"/>
              <a:gd name="connsiteY20" fmla="*/ 1231620 h 3705234"/>
              <a:gd name="connsiteX21" fmla="*/ 3252764 w 3253353"/>
              <a:gd name="connsiteY21" fmla="*/ 1202123 h 3705234"/>
              <a:gd name="connsiteX22" fmla="*/ 3090532 w 3253353"/>
              <a:gd name="connsiteY22" fmla="*/ 1430723 h 3705234"/>
              <a:gd name="connsiteX23" fmla="*/ 2913551 w 3253353"/>
              <a:gd name="connsiteY23" fmla="*/ 1423349 h 3705234"/>
              <a:gd name="connsiteX24" fmla="*/ 2435517 w 3253353"/>
              <a:gd name="connsiteY24" fmla="*/ 1474618 h 3705234"/>
              <a:gd name="connsiteX25" fmla="*/ 2044685 w 3253353"/>
              <a:gd name="connsiteY25" fmla="*/ 1305362 h 3705234"/>
              <a:gd name="connsiteX26" fmla="*/ 2005284 w 3253353"/>
              <a:gd name="connsiteY26" fmla="*/ 1731305 h 3705234"/>
              <a:gd name="connsiteX27" fmla="*/ 1985386 w 3253353"/>
              <a:gd name="connsiteY27" fmla="*/ 2051912 h 3705234"/>
              <a:gd name="connsiteX28" fmla="*/ 2020571 w 3253353"/>
              <a:gd name="connsiteY28" fmla="*/ 2456673 h 3705234"/>
              <a:gd name="connsiteX29" fmla="*/ 2154009 w 3253353"/>
              <a:gd name="connsiteY29" fmla="*/ 2765452 h 3705234"/>
              <a:gd name="connsiteX30" fmla="*/ 2154009 w 3253353"/>
              <a:gd name="connsiteY30" fmla="*/ 3289020 h 3705234"/>
              <a:gd name="connsiteX31" fmla="*/ 2257248 w 3253353"/>
              <a:gd name="connsiteY31" fmla="*/ 3348014 h 3705234"/>
              <a:gd name="connsiteX32" fmla="*/ 2402507 w 3253353"/>
              <a:gd name="connsiteY32" fmla="*/ 3591830 h 3705234"/>
              <a:gd name="connsiteX33" fmla="*/ 2264272 w 3253353"/>
              <a:gd name="connsiteY33" fmla="*/ 3680087 h 3705234"/>
              <a:gd name="connsiteX34" fmla="*/ 2036022 w 3253353"/>
              <a:gd name="connsiteY34" fmla="*/ 3370136 h 3705234"/>
              <a:gd name="connsiteX35" fmla="*/ 2065519 w 3253353"/>
              <a:gd name="connsiteY35" fmla="*/ 3318517 h 3705234"/>
              <a:gd name="connsiteX36" fmla="*/ 2058145 w 3253353"/>
              <a:gd name="connsiteY36" fmla="*/ 2927685 h 3705234"/>
              <a:gd name="connsiteX37" fmla="*/ 1844293 w 3253353"/>
              <a:gd name="connsiteY37" fmla="*/ 2507356 h 3705234"/>
              <a:gd name="connsiteX38" fmla="*/ 1445852 w 3253353"/>
              <a:gd name="connsiteY38" fmla="*/ 2499981 h 3705234"/>
              <a:gd name="connsiteX39" fmla="*/ 1342848 w 3253353"/>
              <a:gd name="connsiteY39" fmla="*/ 2868691 h 3705234"/>
              <a:gd name="connsiteX40" fmla="*/ 1335474 w 3253353"/>
              <a:gd name="connsiteY40" fmla="*/ 3318517 h 3705234"/>
              <a:gd name="connsiteX41" fmla="*/ 1401842 w 3253353"/>
              <a:gd name="connsiteY41" fmla="*/ 3399633 h 3705234"/>
              <a:gd name="connsiteX42" fmla="*/ 1254358 w 3253353"/>
              <a:gd name="connsiteY42" fmla="*/ 3657730 h 3705234"/>
              <a:gd name="connsiteX43" fmla="*/ 1107928 w 3253353"/>
              <a:gd name="connsiteY43" fmla="*/ 3686641 h 3705234"/>
              <a:gd name="connsiteX44" fmla="*/ 1099967 w 3253353"/>
              <a:gd name="connsiteY44" fmla="*/ 3451252 h 3705234"/>
              <a:gd name="connsiteX45" fmla="*/ 1232469 w 3253353"/>
              <a:gd name="connsiteY45" fmla="*/ 3340640 h 3705234"/>
              <a:gd name="connsiteX46" fmla="*/ 1202738 w 3253353"/>
              <a:gd name="connsiteY46" fmla="*/ 2890814 h 3705234"/>
              <a:gd name="connsiteX47" fmla="*/ 1233405 w 3253353"/>
              <a:gd name="connsiteY47" fmla="*/ 2426122 h 3705234"/>
              <a:gd name="connsiteX48" fmla="*/ 1337511 w 3253353"/>
              <a:gd name="connsiteY48" fmla="*/ 2056942 h 3705234"/>
              <a:gd name="connsiteX49" fmla="*/ 1310144 w 3253353"/>
              <a:gd name="connsiteY49" fmla="*/ 1733065 h 3705234"/>
              <a:gd name="connsiteX50" fmla="*/ 1326813 w 3253353"/>
              <a:gd name="connsiteY50" fmla="*/ 1328303 h 3705234"/>
              <a:gd name="connsiteX51" fmla="*/ 959390 w 3253353"/>
              <a:gd name="connsiteY51" fmla="*/ 1659323 h 3705234"/>
              <a:gd name="connsiteX52" fmla="*/ 405272 w 3253353"/>
              <a:gd name="connsiteY52" fmla="*/ 1836304 h 3705234"/>
              <a:gd name="connsiteX53" fmla="*/ 310461 w 3253353"/>
              <a:gd name="connsiteY53" fmla="*/ 1932169 h 3705234"/>
              <a:gd name="connsiteX54" fmla="*/ 111358 w 3253353"/>
              <a:gd name="connsiteY54" fmla="*/ 1954291 h 3705234"/>
              <a:gd name="connsiteX55" fmla="*/ 745 w 3253353"/>
              <a:gd name="connsiteY55" fmla="*/ 1873175 h 3705234"/>
              <a:gd name="connsiteX56" fmla="*/ 162977 w 3253353"/>
              <a:gd name="connsiteY56" fmla="*/ 1806807 h 3705234"/>
              <a:gd name="connsiteX57" fmla="*/ 111358 w 3253353"/>
              <a:gd name="connsiteY57" fmla="*/ 1696194 h 3705234"/>
              <a:gd name="connsiteX58" fmla="*/ 347332 w 3253353"/>
              <a:gd name="connsiteY58" fmla="*/ 1703569 h 3705234"/>
              <a:gd name="connsiteX59" fmla="*/ 849246 w 3253353"/>
              <a:gd name="connsiteY59" fmla="*/ 1556085 h 3705234"/>
              <a:gd name="connsiteX60" fmla="*/ 1092125 w 3253353"/>
              <a:gd name="connsiteY60" fmla="*/ 1268491 h 3705234"/>
              <a:gd name="connsiteX61" fmla="*/ 1334889 w 3253353"/>
              <a:gd name="connsiteY61" fmla="*/ 1011564 h 3705234"/>
              <a:gd name="connsiteX62" fmla="*/ 1519829 w 3253353"/>
              <a:gd name="connsiteY62" fmla="*/ 951401 h 3705234"/>
              <a:gd name="connsiteX63" fmla="*/ 1534577 w 3253353"/>
              <a:gd name="connsiteY63" fmla="*/ 818665 h 3705234"/>
              <a:gd name="connsiteX0" fmla="*/ 1534577 w 3253353"/>
              <a:gd name="connsiteY0" fmla="*/ 818879 h 3705448"/>
              <a:gd name="connsiteX1" fmla="*/ 1431338 w 3253353"/>
              <a:gd name="connsiteY1" fmla="*/ 730389 h 3705448"/>
              <a:gd name="connsiteX2" fmla="*/ 1305977 w 3253353"/>
              <a:gd name="connsiteY2" fmla="*/ 531286 h 3705448"/>
              <a:gd name="connsiteX3" fmla="*/ 1298603 w 3253353"/>
              <a:gd name="connsiteY3" fmla="*/ 273189 h 3705448"/>
              <a:gd name="connsiteX4" fmla="*/ 1409216 w 3253353"/>
              <a:gd name="connsiteY4" fmla="*/ 88834 h 3705448"/>
              <a:gd name="connsiteX5" fmla="*/ 1659236 w 3253353"/>
              <a:gd name="connsiteY5" fmla="*/ 344 h 3705448"/>
              <a:gd name="connsiteX6" fmla="*/ 1875790 w 3253353"/>
              <a:gd name="connsiteY6" fmla="*/ 70937 h 3705448"/>
              <a:gd name="connsiteX7" fmla="*/ 2028648 w 3253353"/>
              <a:gd name="connsiteY7" fmla="*/ 346931 h 3705448"/>
              <a:gd name="connsiteX8" fmla="*/ 1957411 w 3253353"/>
              <a:gd name="connsiteY8" fmla="*/ 562189 h 3705448"/>
              <a:gd name="connsiteX9" fmla="*/ 1880579 w 3253353"/>
              <a:gd name="connsiteY9" fmla="*/ 730389 h 3705448"/>
              <a:gd name="connsiteX10" fmla="*/ 1770551 w 3253353"/>
              <a:gd name="connsiteY10" fmla="*/ 877873 h 3705448"/>
              <a:gd name="connsiteX11" fmla="*/ 1836919 w 3253353"/>
              <a:gd name="connsiteY11" fmla="*/ 944241 h 3705448"/>
              <a:gd name="connsiteX12" fmla="*/ 2072893 w 3253353"/>
              <a:gd name="connsiteY12" fmla="*/ 1032731 h 3705448"/>
              <a:gd name="connsiteX13" fmla="*/ 2220378 w 3253353"/>
              <a:gd name="connsiteY13" fmla="*/ 1179630 h 3705448"/>
              <a:gd name="connsiteX14" fmla="*/ 2498841 w 3253353"/>
              <a:gd name="connsiteY14" fmla="*/ 1328869 h 3705448"/>
              <a:gd name="connsiteX15" fmla="*/ 2802938 w 3253353"/>
              <a:gd name="connsiteY15" fmla="*/ 1305576 h 3705448"/>
              <a:gd name="connsiteX16" fmla="*/ 2869306 w 3253353"/>
              <a:gd name="connsiteY16" fmla="*/ 1290828 h 3705448"/>
              <a:gd name="connsiteX17" fmla="*/ 2869306 w 3253353"/>
              <a:gd name="connsiteY17" fmla="*/ 1209712 h 3705448"/>
              <a:gd name="connsiteX18" fmla="*/ 3031538 w 3253353"/>
              <a:gd name="connsiteY18" fmla="*/ 1135970 h 3705448"/>
              <a:gd name="connsiteX19" fmla="*/ 3031538 w 3253353"/>
              <a:gd name="connsiteY19" fmla="*/ 1231834 h 3705448"/>
              <a:gd name="connsiteX20" fmla="*/ 3252764 w 3253353"/>
              <a:gd name="connsiteY20" fmla="*/ 1202337 h 3705448"/>
              <a:gd name="connsiteX21" fmla="*/ 3090532 w 3253353"/>
              <a:gd name="connsiteY21" fmla="*/ 1430937 h 3705448"/>
              <a:gd name="connsiteX22" fmla="*/ 2913551 w 3253353"/>
              <a:gd name="connsiteY22" fmla="*/ 1423563 h 3705448"/>
              <a:gd name="connsiteX23" fmla="*/ 2435517 w 3253353"/>
              <a:gd name="connsiteY23" fmla="*/ 1474832 h 3705448"/>
              <a:gd name="connsiteX24" fmla="*/ 2044685 w 3253353"/>
              <a:gd name="connsiteY24" fmla="*/ 1305576 h 3705448"/>
              <a:gd name="connsiteX25" fmla="*/ 2005284 w 3253353"/>
              <a:gd name="connsiteY25" fmla="*/ 1731519 h 3705448"/>
              <a:gd name="connsiteX26" fmla="*/ 1985386 w 3253353"/>
              <a:gd name="connsiteY26" fmla="*/ 2052126 h 3705448"/>
              <a:gd name="connsiteX27" fmla="*/ 2020571 w 3253353"/>
              <a:gd name="connsiteY27" fmla="*/ 2456887 h 3705448"/>
              <a:gd name="connsiteX28" fmla="*/ 2154009 w 3253353"/>
              <a:gd name="connsiteY28" fmla="*/ 2765666 h 3705448"/>
              <a:gd name="connsiteX29" fmla="*/ 2154009 w 3253353"/>
              <a:gd name="connsiteY29" fmla="*/ 3289234 h 3705448"/>
              <a:gd name="connsiteX30" fmla="*/ 2257248 w 3253353"/>
              <a:gd name="connsiteY30" fmla="*/ 3348228 h 3705448"/>
              <a:gd name="connsiteX31" fmla="*/ 2402507 w 3253353"/>
              <a:gd name="connsiteY31" fmla="*/ 3592044 h 3705448"/>
              <a:gd name="connsiteX32" fmla="*/ 2264272 w 3253353"/>
              <a:gd name="connsiteY32" fmla="*/ 3680301 h 3705448"/>
              <a:gd name="connsiteX33" fmla="*/ 2036022 w 3253353"/>
              <a:gd name="connsiteY33" fmla="*/ 3370350 h 3705448"/>
              <a:gd name="connsiteX34" fmla="*/ 2065519 w 3253353"/>
              <a:gd name="connsiteY34" fmla="*/ 3318731 h 3705448"/>
              <a:gd name="connsiteX35" fmla="*/ 2058145 w 3253353"/>
              <a:gd name="connsiteY35" fmla="*/ 2927899 h 3705448"/>
              <a:gd name="connsiteX36" fmla="*/ 1844293 w 3253353"/>
              <a:gd name="connsiteY36" fmla="*/ 2507570 h 3705448"/>
              <a:gd name="connsiteX37" fmla="*/ 1445852 w 3253353"/>
              <a:gd name="connsiteY37" fmla="*/ 2500195 h 3705448"/>
              <a:gd name="connsiteX38" fmla="*/ 1342848 w 3253353"/>
              <a:gd name="connsiteY38" fmla="*/ 2868905 h 3705448"/>
              <a:gd name="connsiteX39" fmla="*/ 1335474 w 3253353"/>
              <a:gd name="connsiteY39" fmla="*/ 3318731 h 3705448"/>
              <a:gd name="connsiteX40" fmla="*/ 1401842 w 3253353"/>
              <a:gd name="connsiteY40" fmla="*/ 3399847 h 3705448"/>
              <a:gd name="connsiteX41" fmla="*/ 1254358 w 3253353"/>
              <a:gd name="connsiteY41" fmla="*/ 3657944 h 3705448"/>
              <a:gd name="connsiteX42" fmla="*/ 1107928 w 3253353"/>
              <a:gd name="connsiteY42" fmla="*/ 3686855 h 3705448"/>
              <a:gd name="connsiteX43" fmla="*/ 1099967 w 3253353"/>
              <a:gd name="connsiteY43" fmla="*/ 3451466 h 3705448"/>
              <a:gd name="connsiteX44" fmla="*/ 1232469 w 3253353"/>
              <a:gd name="connsiteY44" fmla="*/ 3340854 h 3705448"/>
              <a:gd name="connsiteX45" fmla="*/ 1202738 w 3253353"/>
              <a:gd name="connsiteY45" fmla="*/ 2891028 h 3705448"/>
              <a:gd name="connsiteX46" fmla="*/ 1233405 w 3253353"/>
              <a:gd name="connsiteY46" fmla="*/ 2426336 h 3705448"/>
              <a:gd name="connsiteX47" fmla="*/ 1337511 w 3253353"/>
              <a:gd name="connsiteY47" fmla="*/ 2057156 h 3705448"/>
              <a:gd name="connsiteX48" fmla="*/ 1310144 w 3253353"/>
              <a:gd name="connsiteY48" fmla="*/ 1733279 h 3705448"/>
              <a:gd name="connsiteX49" fmla="*/ 1326813 w 3253353"/>
              <a:gd name="connsiteY49" fmla="*/ 1328517 h 3705448"/>
              <a:gd name="connsiteX50" fmla="*/ 959390 w 3253353"/>
              <a:gd name="connsiteY50" fmla="*/ 1659537 h 3705448"/>
              <a:gd name="connsiteX51" fmla="*/ 405272 w 3253353"/>
              <a:gd name="connsiteY51" fmla="*/ 1836518 h 3705448"/>
              <a:gd name="connsiteX52" fmla="*/ 310461 w 3253353"/>
              <a:gd name="connsiteY52" fmla="*/ 1932383 h 3705448"/>
              <a:gd name="connsiteX53" fmla="*/ 111358 w 3253353"/>
              <a:gd name="connsiteY53" fmla="*/ 1954505 h 3705448"/>
              <a:gd name="connsiteX54" fmla="*/ 745 w 3253353"/>
              <a:gd name="connsiteY54" fmla="*/ 1873389 h 3705448"/>
              <a:gd name="connsiteX55" fmla="*/ 162977 w 3253353"/>
              <a:gd name="connsiteY55" fmla="*/ 1807021 h 3705448"/>
              <a:gd name="connsiteX56" fmla="*/ 111358 w 3253353"/>
              <a:gd name="connsiteY56" fmla="*/ 1696408 h 3705448"/>
              <a:gd name="connsiteX57" fmla="*/ 347332 w 3253353"/>
              <a:gd name="connsiteY57" fmla="*/ 1703783 h 3705448"/>
              <a:gd name="connsiteX58" fmla="*/ 849246 w 3253353"/>
              <a:gd name="connsiteY58" fmla="*/ 1556299 h 3705448"/>
              <a:gd name="connsiteX59" fmla="*/ 1092125 w 3253353"/>
              <a:gd name="connsiteY59" fmla="*/ 1268705 h 3705448"/>
              <a:gd name="connsiteX60" fmla="*/ 1334889 w 3253353"/>
              <a:gd name="connsiteY60" fmla="*/ 1011778 h 3705448"/>
              <a:gd name="connsiteX61" fmla="*/ 1519829 w 3253353"/>
              <a:gd name="connsiteY61" fmla="*/ 951615 h 3705448"/>
              <a:gd name="connsiteX62" fmla="*/ 1534577 w 3253353"/>
              <a:gd name="connsiteY62" fmla="*/ 818879 h 3705448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13134 w 3253353"/>
              <a:gd name="connsiteY7" fmla="*/ 278547 h 3705327"/>
              <a:gd name="connsiteX8" fmla="*/ 19574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77752 h 3705327"/>
              <a:gd name="connsiteX11" fmla="*/ 1836919 w 3253353"/>
              <a:gd name="connsiteY11" fmla="*/ 944120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85386 w 3253353"/>
              <a:gd name="connsiteY26" fmla="*/ 2052005 h 3705327"/>
              <a:gd name="connsiteX27" fmla="*/ 2020571 w 3253353"/>
              <a:gd name="connsiteY27" fmla="*/ 2456766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44293 w 3253353"/>
              <a:gd name="connsiteY36" fmla="*/ 2507449 h 3705327"/>
              <a:gd name="connsiteX37" fmla="*/ 1445852 w 3253353"/>
              <a:gd name="connsiteY37" fmla="*/ 2500074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13134 w 3253353"/>
              <a:gd name="connsiteY7" fmla="*/ 278547 h 3705327"/>
              <a:gd name="connsiteX8" fmla="*/ 19574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40776 h 3705327"/>
              <a:gd name="connsiteX11" fmla="*/ 1836919 w 3253353"/>
              <a:gd name="connsiteY11" fmla="*/ 944120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85386 w 3253353"/>
              <a:gd name="connsiteY26" fmla="*/ 2052005 h 3705327"/>
              <a:gd name="connsiteX27" fmla="*/ 2020571 w 3253353"/>
              <a:gd name="connsiteY27" fmla="*/ 2456766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44293 w 3253353"/>
              <a:gd name="connsiteY36" fmla="*/ 2507449 h 3705327"/>
              <a:gd name="connsiteX37" fmla="*/ 1445852 w 3253353"/>
              <a:gd name="connsiteY37" fmla="*/ 2500074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13134 w 3253353"/>
              <a:gd name="connsiteY7" fmla="*/ 278547 h 3705327"/>
              <a:gd name="connsiteX8" fmla="*/ 19574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40776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85386 w 3253353"/>
              <a:gd name="connsiteY26" fmla="*/ 2052005 h 3705327"/>
              <a:gd name="connsiteX27" fmla="*/ 2020571 w 3253353"/>
              <a:gd name="connsiteY27" fmla="*/ 2456766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44293 w 3253353"/>
              <a:gd name="connsiteY36" fmla="*/ 2507449 h 3705327"/>
              <a:gd name="connsiteX37" fmla="*/ 1445852 w 3253353"/>
              <a:gd name="connsiteY37" fmla="*/ 2500074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13134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40776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85386 w 3253353"/>
              <a:gd name="connsiteY26" fmla="*/ 2052005 h 3705327"/>
              <a:gd name="connsiteX27" fmla="*/ 2020571 w 3253353"/>
              <a:gd name="connsiteY27" fmla="*/ 2456766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44293 w 3253353"/>
              <a:gd name="connsiteY36" fmla="*/ 2507449 h 3705327"/>
              <a:gd name="connsiteX37" fmla="*/ 1445852 w 3253353"/>
              <a:gd name="connsiteY37" fmla="*/ 2500074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40776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85386 w 3253353"/>
              <a:gd name="connsiteY26" fmla="*/ 2052005 h 3705327"/>
              <a:gd name="connsiteX27" fmla="*/ 2020571 w 3253353"/>
              <a:gd name="connsiteY27" fmla="*/ 2456766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44293 w 3253353"/>
              <a:gd name="connsiteY36" fmla="*/ 2507449 h 3705327"/>
              <a:gd name="connsiteX37" fmla="*/ 1445852 w 3253353"/>
              <a:gd name="connsiteY37" fmla="*/ 2500074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85386 w 3253353"/>
              <a:gd name="connsiteY26" fmla="*/ 2052005 h 3705327"/>
              <a:gd name="connsiteX27" fmla="*/ 2020571 w 3253353"/>
              <a:gd name="connsiteY27" fmla="*/ 2456766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44293 w 3253353"/>
              <a:gd name="connsiteY36" fmla="*/ 2507449 h 3705327"/>
              <a:gd name="connsiteX37" fmla="*/ 1445852 w 3253353"/>
              <a:gd name="connsiteY37" fmla="*/ 2500074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85386 w 3253353"/>
              <a:gd name="connsiteY26" fmla="*/ 2052005 h 3705327"/>
              <a:gd name="connsiteX27" fmla="*/ 2020571 w 3253353"/>
              <a:gd name="connsiteY27" fmla="*/ 2456766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44293 w 3253353"/>
              <a:gd name="connsiteY36" fmla="*/ 2507449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85386 w 3253353"/>
              <a:gd name="connsiteY26" fmla="*/ 2052005 h 3705327"/>
              <a:gd name="connsiteX27" fmla="*/ 2020571 w 3253353"/>
              <a:gd name="connsiteY27" fmla="*/ 2456766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84398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85386 w 3253353"/>
              <a:gd name="connsiteY26" fmla="*/ 2052005 h 3705327"/>
              <a:gd name="connsiteX27" fmla="*/ 2013586 w 3253353"/>
              <a:gd name="connsiteY27" fmla="*/ 2429873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84398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85386 w 3253353"/>
              <a:gd name="connsiteY26" fmla="*/ 2052005 h 3705327"/>
              <a:gd name="connsiteX27" fmla="*/ 2013586 w 3253353"/>
              <a:gd name="connsiteY27" fmla="*/ 2429873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61348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429873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61348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61348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36022 w 3253353"/>
              <a:gd name="connsiteY33" fmla="*/ 3370229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53664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257248 w 3253353"/>
              <a:gd name="connsiteY30" fmla="*/ 3348107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46537 w 3253353"/>
              <a:gd name="connsiteY33" fmla="*/ 3404926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53664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306314 w 3253353"/>
              <a:gd name="connsiteY30" fmla="*/ 3432921 h 3705327"/>
              <a:gd name="connsiteX31" fmla="*/ 2402507 w 3253353"/>
              <a:gd name="connsiteY31" fmla="*/ 3591923 h 3705327"/>
              <a:gd name="connsiteX32" fmla="*/ 2264272 w 3253353"/>
              <a:gd name="connsiteY32" fmla="*/ 3680180 h 3705327"/>
              <a:gd name="connsiteX33" fmla="*/ 2046537 w 3253353"/>
              <a:gd name="connsiteY33" fmla="*/ 3404926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53664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306314 w 3253353"/>
              <a:gd name="connsiteY30" fmla="*/ 3432921 h 3705327"/>
              <a:gd name="connsiteX31" fmla="*/ 2384985 w 3253353"/>
              <a:gd name="connsiteY31" fmla="*/ 3591923 h 3705327"/>
              <a:gd name="connsiteX32" fmla="*/ 2264272 w 3253353"/>
              <a:gd name="connsiteY32" fmla="*/ 3680180 h 3705327"/>
              <a:gd name="connsiteX33" fmla="*/ 2046537 w 3253353"/>
              <a:gd name="connsiteY33" fmla="*/ 3404926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53664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306314 w 3253353"/>
              <a:gd name="connsiteY30" fmla="*/ 3432921 h 3705327"/>
              <a:gd name="connsiteX31" fmla="*/ 2384985 w 3253353"/>
              <a:gd name="connsiteY31" fmla="*/ 3591923 h 3705327"/>
              <a:gd name="connsiteX32" fmla="*/ 2225720 w 3253353"/>
              <a:gd name="connsiteY32" fmla="*/ 3649339 h 3705327"/>
              <a:gd name="connsiteX33" fmla="*/ 2046537 w 3253353"/>
              <a:gd name="connsiteY33" fmla="*/ 3404926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53664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309818 w 3253353"/>
              <a:gd name="connsiteY30" fmla="*/ 3432921 h 3705327"/>
              <a:gd name="connsiteX31" fmla="*/ 2384985 w 3253353"/>
              <a:gd name="connsiteY31" fmla="*/ 3591923 h 3705327"/>
              <a:gd name="connsiteX32" fmla="*/ 2225720 w 3253353"/>
              <a:gd name="connsiteY32" fmla="*/ 3649339 h 3705327"/>
              <a:gd name="connsiteX33" fmla="*/ 2046537 w 3253353"/>
              <a:gd name="connsiteY33" fmla="*/ 3404926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53664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320332 w 3253353"/>
              <a:gd name="connsiteY30" fmla="*/ 3432921 h 3705327"/>
              <a:gd name="connsiteX31" fmla="*/ 2384985 w 3253353"/>
              <a:gd name="connsiteY31" fmla="*/ 3591923 h 3705327"/>
              <a:gd name="connsiteX32" fmla="*/ 2225720 w 3253353"/>
              <a:gd name="connsiteY32" fmla="*/ 3649339 h 3705327"/>
              <a:gd name="connsiteX33" fmla="*/ 2046537 w 3253353"/>
              <a:gd name="connsiteY33" fmla="*/ 3404926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53664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358884 w 3253353"/>
              <a:gd name="connsiteY30" fmla="*/ 3432921 h 3705327"/>
              <a:gd name="connsiteX31" fmla="*/ 2384985 w 3253353"/>
              <a:gd name="connsiteY31" fmla="*/ 3591923 h 3705327"/>
              <a:gd name="connsiteX32" fmla="*/ 2225720 w 3253353"/>
              <a:gd name="connsiteY32" fmla="*/ 3649339 h 3705327"/>
              <a:gd name="connsiteX33" fmla="*/ 2046537 w 3253353"/>
              <a:gd name="connsiteY33" fmla="*/ 3404926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53664 h 3705327"/>
              <a:gd name="connsiteX37" fmla="*/ 1480777 w 3253353"/>
              <a:gd name="connsiteY37" fmla="*/ 2438606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358884 w 3253353"/>
              <a:gd name="connsiteY30" fmla="*/ 3432921 h 3705327"/>
              <a:gd name="connsiteX31" fmla="*/ 2384985 w 3253353"/>
              <a:gd name="connsiteY31" fmla="*/ 3591923 h 3705327"/>
              <a:gd name="connsiteX32" fmla="*/ 2225720 w 3253353"/>
              <a:gd name="connsiteY32" fmla="*/ 3649339 h 3705327"/>
              <a:gd name="connsiteX33" fmla="*/ 2046537 w 3253353"/>
              <a:gd name="connsiteY33" fmla="*/ 3404926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37308 w 3253353"/>
              <a:gd name="connsiteY36" fmla="*/ 2453664 h 3705327"/>
              <a:gd name="connsiteX37" fmla="*/ 1494795 w 3253353"/>
              <a:gd name="connsiteY37" fmla="*/ 2403909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358884 w 3253353"/>
              <a:gd name="connsiteY30" fmla="*/ 3432921 h 3705327"/>
              <a:gd name="connsiteX31" fmla="*/ 2384985 w 3253353"/>
              <a:gd name="connsiteY31" fmla="*/ 3591923 h 3705327"/>
              <a:gd name="connsiteX32" fmla="*/ 2225720 w 3253353"/>
              <a:gd name="connsiteY32" fmla="*/ 3649339 h 3705327"/>
              <a:gd name="connsiteX33" fmla="*/ 2046537 w 3253353"/>
              <a:gd name="connsiteY33" fmla="*/ 3404926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802262 w 3253353"/>
              <a:gd name="connsiteY36" fmla="*/ 2403547 h 3705327"/>
              <a:gd name="connsiteX37" fmla="*/ 1494795 w 3253353"/>
              <a:gd name="connsiteY37" fmla="*/ 2403909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  <a:gd name="connsiteX0" fmla="*/ 1534577 w 3253353"/>
              <a:gd name="connsiteY0" fmla="*/ 818758 h 3705327"/>
              <a:gd name="connsiteX1" fmla="*/ 1431338 w 3253353"/>
              <a:gd name="connsiteY1" fmla="*/ 730268 h 3705327"/>
              <a:gd name="connsiteX2" fmla="*/ 1305977 w 3253353"/>
              <a:gd name="connsiteY2" fmla="*/ 531165 h 3705327"/>
              <a:gd name="connsiteX3" fmla="*/ 1298603 w 3253353"/>
              <a:gd name="connsiteY3" fmla="*/ 273068 h 3705327"/>
              <a:gd name="connsiteX4" fmla="*/ 1409216 w 3253353"/>
              <a:gd name="connsiteY4" fmla="*/ 88713 h 3705327"/>
              <a:gd name="connsiteX5" fmla="*/ 1659236 w 3253353"/>
              <a:gd name="connsiteY5" fmla="*/ 223 h 3705327"/>
              <a:gd name="connsiteX6" fmla="*/ 1875790 w 3253353"/>
              <a:gd name="connsiteY6" fmla="*/ 70816 h 3705327"/>
              <a:gd name="connsiteX7" fmla="*/ 2007963 w 3253353"/>
              <a:gd name="connsiteY7" fmla="*/ 278547 h 3705327"/>
              <a:gd name="connsiteX8" fmla="*/ 1975511 w 3253353"/>
              <a:gd name="connsiteY8" fmla="*/ 562068 h 3705327"/>
              <a:gd name="connsiteX9" fmla="*/ 1880579 w 3253353"/>
              <a:gd name="connsiteY9" fmla="*/ 730268 h 3705327"/>
              <a:gd name="connsiteX10" fmla="*/ 1770551 w 3253353"/>
              <a:gd name="connsiteY10" fmla="*/ 826555 h 3705327"/>
              <a:gd name="connsiteX11" fmla="*/ 1811063 w 3253353"/>
              <a:gd name="connsiteY11" fmla="*/ 952653 h 3705327"/>
              <a:gd name="connsiteX12" fmla="*/ 2072893 w 3253353"/>
              <a:gd name="connsiteY12" fmla="*/ 1032610 h 3705327"/>
              <a:gd name="connsiteX13" fmla="*/ 2220378 w 3253353"/>
              <a:gd name="connsiteY13" fmla="*/ 1179509 h 3705327"/>
              <a:gd name="connsiteX14" fmla="*/ 2498841 w 3253353"/>
              <a:gd name="connsiteY14" fmla="*/ 1328748 h 3705327"/>
              <a:gd name="connsiteX15" fmla="*/ 2802938 w 3253353"/>
              <a:gd name="connsiteY15" fmla="*/ 1305455 h 3705327"/>
              <a:gd name="connsiteX16" fmla="*/ 2869306 w 3253353"/>
              <a:gd name="connsiteY16" fmla="*/ 1290707 h 3705327"/>
              <a:gd name="connsiteX17" fmla="*/ 2869306 w 3253353"/>
              <a:gd name="connsiteY17" fmla="*/ 1209591 h 3705327"/>
              <a:gd name="connsiteX18" fmla="*/ 3031538 w 3253353"/>
              <a:gd name="connsiteY18" fmla="*/ 1135849 h 3705327"/>
              <a:gd name="connsiteX19" fmla="*/ 3031538 w 3253353"/>
              <a:gd name="connsiteY19" fmla="*/ 1231713 h 3705327"/>
              <a:gd name="connsiteX20" fmla="*/ 3252764 w 3253353"/>
              <a:gd name="connsiteY20" fmla="*/ 1202216 h 3705327"/>
              <a:gd name="connsiteX21" fmla="*/ 3090532 w 3253353"/>
              <a:gd name="connsiteY21" fmla="*/ 1430816 h 3705327"/>
              <a:gd name="connsiteX22" fmla="*/ 2913551 w 3253353"/>
              <a:gd name="connsiteY22" fmla="*/ 1423442 h 3705327"/>
              <a:gd name="connsiteX23" fmla="*/ 2435517 w 3253353"/>
              <a:gd name="connsiteY23" fmla="*/ 1474711 h 3705327"/>
              <a:gd name="connsiteX24" fmla="*/ 2044685 w 3253353"/>
              <a:gd name="connsiteY24" fmla="*/ 1305455 h 3705327"/>
              <a:gd name="connsiteX25" fmla="*/ 2005284 w 3253353"/>
              <a:gd name="connsiteY25" fmla="*/ 1731398 h 3705327"/>
              <a:gd name="connsiteX26" fmla="*/ 1953954 w 3253353"/>
              <a:gd name="connsiteY26" fmla="*/ 2052005 h 3705327"/>
              <a:gd name="connsiteX27" fmla="*/ 2013586 w 3253353"/>
              <a:gd name="connsiteY27" fmla="*/ 2395298 h 3705327"/>
              <a:gd name="connsiteX28" fmla="*/ 2154009 w 3253353"/>
              <a:gd name="connsiteY28" fmla="*/ 2765545 h 3705327"/>
              <a:gd name="connsiteX29" fmla="*/ 2154009 w 3253353"/>
              <a:gd name="connsiteY29" fmla="*/ 3289113 h 3705327"/>
              <a:gd name="connsiteX30" fmla="*/ 2358884 w 3253353"/>
              <a:gd name="connsiteY30" fmla="*/ 3432921 h 3705327"/>
              <a:gd name="connsiteX31" fmla="*/ 2384985 w 3253353"/>
              <a:gd name="connsiteY31" fmla="*/ 3591923 h 3705327"/>
              <a:gd name="connsiteX32" fmla="*/ 2225720 w 3253353"/>
              <a:gd name="connsiteY32" fmla="*/ 3649339 h 3705327"/>
              <a:gd name="connsiteX33" fmla="*/ 2046537 w 3253353"/>
              <a:gd name="connsiteY33" fmla="*/ 3404926 h 3705327"/>
              <a:gd name="connsiteX34" fmla="*/ 2065519 w 3253353"/>
              <a:gd name="connsiteY34" fmla="*/ 3318610 h 3705327"/>
              <a:gd name="connsiteX35" fmla="*/ 2058145 w 3253353"/>
              <a:gd name="connsiteY35" fmla="*/ 2927778 h 3705327"/>
              <a:gd name="connsiteX36" fmla="*/ 1795253 w 3253353"/>
              <a:gd name="connsiteY36" fmla="*/ 2388127 h 3705327"/>
              <a:gd name="connsiteX37" fmla="*/ 1494795 w 3253353"/>
              <a:gd name="connsiteY37" fmla="*/ 2403909 h 3705327"/>
              <a:gd name="connsiteX38" fmla="*/ 1342848 w 3253353"/>
              <a:gd name="connsiteY38" fmla="*/ 2868784 h 3705327"/>
              <a:gd name="connsiteX39" fmla="*/ 1335474 w 3253353"/>
              <a:gd name="connsiteY39" fmla="*/ 3318610 h 3705327"/>
              <a:gd name="connsiteX40" fmla="*/ 1401842 w 3253353"/>
              <a:gd name="connsiteY40" fmla="*/ 3399726 h 3705327"/>
              <a:gd name="connsiteX41" fmla="*/ 1254358 w 3253353"/>
              <a:gd name="connsiteY41" fmla="*/ 3657823 h 3705327"/>
              <a:gd name="connsiteX42" fmla="*/ 1107928 w 3253353"/>
              <a:gd name="connsiteY42" fmla="*/ 3686734 h 3705327"/>
              <a:gd name="connsiteX43" fmla="*/ 1099967 w 3253353"/>
              <a:gd name="connsiteY43" fmla="*/ 3451345 h 3705327"/>
              <a:gd name="connsiteX44" fmla="*/ 1232469 w 3253353"/>
              <a:gd name="connsiteY44" fmla="*/ 3340733 h 3705327"/>
              <a:gd name="connsiteX45" fmla="*/ 1202738 w 3253353"/>
              <a:gd name="connsiteY45" fmla="*/ 2890907 h 3705327"/>
              <a:gd name="connsiteX46" fmla="*/ 1233405 w 3253353"/>
              <a:gd name="connsiteY46" fmla="*/ 2426215 h 3705327"/>
              <a:gd name="connsiteX47" fmla="*/ 1337511 w 3253353"/>
              <a:gd name="connsiteY47" fmla="*/ 2057035 h 3705327"/>
              <a:gd name="connsiteX48" fmla="*/ 1310144 w 3253353"/>
              <a:gd name="connsiteY48" fmla="*/ 1733158 h 3705327"/>
              <a:gd name="connsiteX49" fmla="*/ 1326813 w 3253353"/>
              <a:gd name="connsiteY49" fmla="*/ 1328396 h 3705327"/>
              <a:gd name="connsiteX50" fmla="*/ 959390 w 3253353"/>
              <a:gd name="connsiteY50" fmla="*/ 1659416 h 3705327"/>
              <a:gd name="connsiteX51" fmla="*/ 405272 w 3253353"/>
              <a:gd name="connsiteY51" fmla="*/ 1836397 h 3705327"/>
              <a:gd name="connsiteX52" fmla="*/ 310461 w 3253353"/>
              <a:gd name="connsiteY52" fmla="*/ 1932262 h 3705327"/>
              <a:gd name="connsiteX53" fmla="*/ 111358 w 3253353"/>
              <a:gd name="connsiteY53" fmla="*/ 1954384 h 3705327"/>
              <a:gd name="connsiteX54" fmla="*/ 745 w 3253353"/>
              <a:gd name="connsiteY54" fmla="*/ 1873268 h 3705327"/>
              <a:gd name="connsiteX55" fmla="*/ 162977 w 3253353"/>
              <a:gd name="connsiteY55" fmla="*/ 1806900 h 3705327"/>
              <a:gd name="connsiteX56" fmla="*/ 111358 w 3253353"/>
              <a:gd name="connsiteY56" fmla="*/ 1696287 h 3705327"/>
              <a:gd name="connsiteX57" fmla="*/ 347332 w 3253353"/>
              <a:gd name="connsiteY57" fmla="*/ 1703662 h 3705327"/>
              <a:gd name="connsiteX58" fmla="*/ 849246 w 3253353"/>
              <a:gd name="connsiteY58" fmla="*/ 1556178 h 3705327"/>
              <a:gd name="connsiteX59" fmla="*/ 1092125 w 3253353"/>
              <a:gd name="connsiteY59" fmla="*/ 1268584 h 3705327"/>
              <a:gd name="connsiteX60" fmla="*/ 1334889 w 3253353"/>
              <a:gd name="connsiteY60" fmla="*/ 1011657 h 3705327"/>
              <a:gd name="connsiteX61" fmla="*/ 1519829 w 3253353"/>
              <a:gd name="connsiteY61" fmla="*/ 951494 h 3705327"/>
              <a:gd name="connsiteX62" fmla="*/ 1534577 w 3253353"/>
              <a:gd name="connsiteY62" fmla="*/ 818758 h 3705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253353" h="3705327">
                <a:moveTo>
                  <a:pt x="1534577" y="818758"/>
                </a:moveTo>
                <a:lnTo>
                  <a:pt x="1431338" y="730268"/>
                </a:lnTo>
                <a:cubicBezTo>
                  <a:pt x="1385747" y="672582"/>
                  <a:pt x="1328099" y="607365"/>
                  <a:pt x="1305977" y="531165"/>
                </a:cubicBezTo>
                <a:cubicBezTo>
                  <a:pt x="1283855" y="454965"/>
                  <a:pt x="1281397" y="346810"/>
                  <a:pt x="1298603" y="273068"/>
                </a:cubicBezTo>
                <a:cubicBezTo>
                  <a:pt x="1315809" y="199326"/>
                  <a:pt x="1349111" y="134187"/>
                  <a:pt x="1409216" y="88713"/>
                </a:cubicBezTo>
                <a:cubicBezTo>
                  <a:pt x="1469321" y="43239"/>
                  <a:pt x="1581474" y="3206"/>
                  <a:pt x="1659236" y="223"/>
                </a:cubicBezTo>
                <a:cubicBezTo>
                  <a:pt x="1736998" y="-2760"/>
                  <a:pt x="1817669" y="24429"/>
                  <a:pt x="1875790" y="70816"/>
                </a:cubicBezTo>
                <a:cubicBezTo>
                  <a:pt x="1933911" y="117203"/>
                  <a:pt x="1991343" y="196672"/>
                  <a:pt x="2007963" y="278547"/>
                </a:cubicBezTo>
                <a:cubicBezTo>
                  <a:pt x="2024583" y="360422"/>
                  <a:pt x="1996742" y="486781"/>
                  <a:pt x="1975511" y="562068"/>
                </a:cubicBezTo>
                <a:cubicBezTo>
                  <a:pt x="1954280" y="637355"/>
                  <a:pt x="1914739" y="686187"/>
                  <a:pt x="1880579" y="730268"/>
                </a:cubicBezTo>
                <a:cubicBezTo>
                  <a:pt x="1846419" y="774349"/>
                  <a:pt x="1782137" y="789491"/>
                  <a:pt x="1770551" y="826555"/>
                </a:cubicBezTo>
                <a:cubicBezTo>
                  <a:pt x="1758965" y="863619"/>
                  <a:pt x="1760673" y="918311"/>
                  <a:pt x="1811063" y="952653"/>
                </a:cubicBezTo>
                <a:cubicBezTo>
                  <a:pt x="1861453" y="986996"/>
                  <a:pt x="2004674" y="994801"/>
                  <a:pt x="2072893" y="1032610"/>
                </a:cubicBezTo>
                <a:cubicBezTo>
                  <a:pt x="2141112" y="1070419"/>
                  <a:pt x="2149387" y="1130153"/>
                  <a:pt x="2220378" y="1179509"/>
                </a:cubicBezTo>
                <a:cubicBezTo>
                  <a:pt x="2291369" y="1228865"/>
                  <a:pt x="2401748" y="1307757"/>
                  <a:pt x="2498841" y="1328748"/>
                </a:cubicBezTo>
                <a:cubicBezTo>
                  <a:pt x="2595934" y="1349739"/>
                  <a:pt x="2741194" y="1311795"/>
                  <a:pt x="2802938" y="1305455"/>
                </a:cubicBezTo>
                <a:cubicBezTo>
                  <a:pt x="2864682" y="1299115"/>
                  <a:pt x="2858245" y="1306684"/>
                  <a:pt x="2869306" y="1290707"/>
                </a:cubicBezTo>
                <a:cubicBezTo>
                  <a:pt x="2880367" y="1274730"/>
                  <a:pt x="2842267" y="1235401"/>
                  <a:pt x="2869306" y="1209591"/>
                </a:cubicBezTo>
                <a:cubicBezTo>
                  <a:pt x="2896345" y="1183781"/>
                  <a:pt x="3004499" y="1132162"/>
                  <a:pt x="3031538" y="1135849"/>
                </a:cubicBezTo>
                <a:cubicBezTo>
                  <a:pt x="3058577" y="1139536"/>
                  <a:pt x="2994667" y="1220652"/>
                  <a:pt x="3031538" y="1231713"/>
                </a:cubicBezTo>
                <a:cubicBezTo>
                  <a:pt x="3068409" y="1242774"/>
                  <a:pt x="3242932" y="1169032"/>
                  <a:pt x="3252764" y="1202216"/>
                </a:cubicBezTo>
                <a:cubicBezTo>
                  <a:pt x="3262596" y="1235400"/>
                  <a:pt x="3147067" y="1393945"/>
                  <a:pt x="3090532" y="1430816"/>
                </a:cubicBezTo>
                <a:cubicBezTo>
                  <a:pt x="3033997" y="1467687"/>
                  <a:pt x="3022720" y="1416126"/>
                  <a:pt x="2913551" y="1423442"/>
                </a:cubicBezTo>
                <a:cubicBezTo>
                  <a:pt x="2804382" y="1430758"/>
                  <a:pt x="2580328" y="1494376"/>
                  <a:pt x="2435517" y="1474711"/>
                </a:cubicBezTo>
                <a:cubicBezTo>
                  <a:pt x="2290706" y="1455047"/>
                  <a:pt x="2116390" y="1262674"/>
                  <a:pt x="2044685" y="1305455"/>
                </a:cubicBezTo>
                <a:cubicBezTo>
                  <a:pt x="1972980" y="1348236"/>
                  <a:pt x="2020406" y="1606973"/>
                  <a:pt x="2005284" y="1731398"/>
                </a:cubicBezTo>
                <a:cubicBezTo>
                  <a:pt x="1990162" y="1855823"/>
                  <a:pt x="1952570" y="1941355"/>
                  <a:pt x="1953954" y="2052005"/>
                </a:cubicBezTo>
                <a:cubicBezTo>
                  <a:pt x="1955338" y="2162655"/>
                  <a:pt x="1980244" y="2276375"/>
                  <a:pt x="2013586" y="2395298"/>
                </a:cubicBezTo>
                <a:cubicBezTo>
                  <a:pt x="2046929" y="2514221"/>
                  <a:pt x="2130605" y="2616576"/>
                  <a:pt x="2154009" y="2765545"/>
                </a:cubicBezTo>
                <a:cubicBezTo>
                  <a:pt x="2177413" y="2914514"/>
                  <a:pt x="2119863" y="3177884"/>
                  <a:pt x="2154009" y="3289113"/>
                </a:cubicBezTo>
                <a:cubicBezTo>
                  <a:pt x="2188155" y="3400342"/>
                  <a:pt x="2320388" y="3382453"/>
                  <a:pt x="2358884" y="3432921"/>
                </a:cubicBezTo>
                <a:cubicBezTo>
                  <a:pt x="2397380" y="3483389"/>
                  <a:pt x="2407179" y="3555853"/>
                  <a:pt x="2384985" y="3591923"/>
                </a:cubicBezTo>
                <a:cubicBezTo>
                  <a:pt x="2362791" y="3627993"/>
                  <a:pt x="2282128" y="3680505"/>
                  <a:pt x="2225720" y="3649339"/>
                </a:cubicBezTo>
                <a:cubicBezTo>
                  <a:pt x="2169312" y="3618173"/>
                  <a:pt x="2073237" y="3460048"/>
                  <a:pt x="2046537" y="3404926"/>
                </a:cubicBezTo>
                <a:cubicBezTo>
                  <a:pt x="2019837" y="3349805"/>
                  <a:pt x="2063584" y="3398135"/>
                  <a:pt x="2065519" y="3318610"/>
                </a:cubicBezTo>
                <a:cubicBezTo>
                  <a:pt x="2067454" y="3239085"/>
                  <a:pt x="2103189" y="3082859"/>
                  <a:pt x="2058145" y="2927778"/>
                </a:cubicBezTo>
                <a:cubicBezTo>
                  <a:pt x="2013101" y="2772697"/>
                  <a:pt x="1889145" y="2475439"/>
                  <a:pt x="1795253" y="2388127"/>
                </a:cubicBezTo>
                <a:cubicBezTo>
                  <a:pt x="1701361" y="2300816"/>
                  <a:pt x="1570196" y="2323799"/>
                  <a:pt x="1494795" y="2403909"/>
                </a:cubicBezTo>
                <a:cubicBezTo>
                  <a:pt x="1419394" y="2484019"/>
                  <a:pt x="1369402" y="2716334"/>
                  <a:pt x="1342848" y="2868784"/>
                </a:cubicBezTo>
                <a:cubicBezTo>
                  <a:pt x="1316295" y="3021234"/>
                  <a:pt x="1325642" y="3230120"/>
                  <a:pt x="1335474" y="3318610"/>
                </a:cubicBezTo>
                <a:cubicBezTo>
                  <a:pt x="1345306" y="3407100"/>
                  <a:pt x="1415361" y="3343190"/>
                  <a:pt x="1401842" y="3399726"/>
                </a:cubicBezTo>
                <a:cubicBezTo>
                  <a:pt x="1388323" y="3456262"/>
                  <a:pt x="1303344" y="3609988"/>
                  <a:pt x="1254358" y="3657823"/>
                </a:cubicBezTo>
                <a:cubicBezTo>
                  <a:pt x="1205372" y="3705658"/>
                  <a:pt x="1133660" y="3721147"/>
                  <a:pt x="1107928" y="3686734"/>
                </a:cubicBezTo>
                <a:cubicBezTo>
                  <a:pt x="1082196" y="3652321"/>
                  <a:pt x="1079210" y="3509012"/>
                  <a:pt x="1099967" y="3451345"/>
                </a:cubicBezTo>
                <a:cubicBezTo>
                  <a:pt x="1120724" y="3393678"/>
                  <a:pt x="1215341" y="3434139"/>
                  <a:pt x="1232469" y="3340733"/>
                </a:cubicBezTo>
                <a:cubicBezTo>
                  <a:pt x="1249597" y="3247327"/>
                  <a:pt x="1202582" y="3043327"/>
                  <a:pt x="1202738" y="2890907"/>
                </a:cubicBezTo>
                <a:cubicBezTo>
                  <a:pt x="1202894" y="2738487"/>
                  <a:pt x="1210943" y="2565194"/>
                  <a:pt x="1233405" y="2426215"/>
                </a:cubicBezTo>
                <a:cubicBezTo>
                  <a:pt x="1255867" y="2287236"/>
                  <a:pt x="1324721" y="2172545"/>
                  <a:pt x="1337511" y="2057035"/>
                </a:cubicBezTo>
                <a:cubicBezTo>
                  <a:pt x="1350301" y="1941526"/>
                  <a:pt x="1311927" y="1854598"/>
                  <a:pt x="1310144" y="1733158"/>
                </a:cubicBezTo>
                <a:cubicBezTo>
                  <a:pt x="1308361" y="1611718"/>
                  <a:pt x="1385272" y="1340686"/>
                  <a:pt x="1326813" y="1328396"/>
                </a:cubicBezTo>
                <a:cubicBezTo>
                  <a:pt x="1268354" y="1316106"/>
                  <a:pt x="1112980" y="1574749"/>
                  <a:pt x="959390" y="1659416"/>
                </a:cubicBezTo>
                <a:cubicBezTo>
                  <a:pt x="805800" y="1744083"/>
                  <a:pt x="513427" y="1790923"/>
                  <a:pt x="405272" y="1836397"/>
                </a:cubicBezTo>
                <a:cubicBezTo>
                  <a:pt x="297117" y="1881871"/>
                  <a:pt x="359447" y="1912598"/>
                  <a:pt x="310461" y="1932262"/>
                </a:cubicBezTo>
                <a:cubicBezTo>
                  <a:pt x="261475" y="1951927"/>
                  <a:pt x="162977" y="1964216"/>
                  <a:pt x="111358" y="1954384"/>
                </a:cubicBezTo>
                <a:cubicBezTo>
                  <a:pt x="59739" y="1944552"/>
                  <a:pt x="-7858" y="1897849"/>
                  <a:pt x="745" y="1873268"/>
                </a:cubicBezTo>
                <a:cubicBezTo>
                  <a:pt x="9348" y="1848687"/>
                  <a:pt x="144541" y="1836397"/>
                  <a:pt x="162977" y="1806900"/>
                </a:cubicBezTo>
                <a:cubicBezTo>
                  <a:pt x="181412" y="1777403"/>
                  <a:pt x="80632" y="1713493"/>
                  <a:pt x="111358" y="1696287"/>
                </a:cubicBezTo>
                <a:cubicBezTo>
                  <a:pt x="142084" y="1679081"/>
                  <a:pt x="224351" y="1727014"/>
                  <a:pt x="347332" y="1703662"/>
                </a:cubicBezTo>
                <a:cubicBezTo>
                  <a:pt x="470313" y="1680310"/>
                  <a:pt x="725114" y="1628691"/>
                  <a:pt x="849246" y="1556178"/>
                </a:cubicBezTo>
                <a:cubicBezTo>
                  <a:pt x="973378" y="1483665"/>
                  <a:pt x="1011185" y="1359337"/>
                  <a:pt x="1092125" y="1268584"/>
                </a:cubicBezTo>
                <a:cubicBezTo>
                  <a:pt x="1173065" y="1177831"/>
                  <a:pt x="1263605" y="1064505"/>
                  <a:pt x="1334889" y="1011657"/>
                </a:cubicBezTo>
                <a:cubicBezTo>
                  <a:pt x="1406173" y="958809"/>
                  <a:pt x="1486548" y="983644"/>
                  <a:pt x="1519829" y="951494"/>
                </a:cubicBezTo>
                <a:cubicBezTo>
                  <a:pt x="1553110" y="919344"/>
                  <a:pt x="1546867" y="863003"/>
                  <a:pt x="1534577" y="81875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CDF57E68-82B2-433E-B5DB-6CAE1C0BE648}"/>
              </a:ext>
            </a:extLst>
          </p:cNvPr>
          <p:cNvGrpSpPr/>
          <p:nvPr/>
        </p:nvGrpSpPr>
        <p:grpSpPr>
          <a:xfrm>
            <a:off x="1860550" y="1550440"/>
            <a:ext cx="2031167" cy="1049311"/>
            <a:chOff x="509666" y="4564504"/>
            <a:chExt cx="2031167" cy="1049311"/>
          </a:xfrm>
        </p:grpSpPr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483D61A1-BCE8-4A94-B61E-75530D108CC2}"/>
                </a:ext>
              </a:extLst>
            </p:cNvPr>
            <p:cNvSpPr/>
            <p:nvPr/>
          </p:nvSpPr>
          <p:spPr>
            <a:xfrm>
              <a:off x="509666" y="4564504"/>
              <a:ext cx="2031167" cy="1049311"/>
            </a:xfrm>
            <a:prstGeom prst="wedgeEllipseCallout">
              <a:avLst>
                <a:gd name="adj1" fmla="val 72525"/>
                <a:gd name="adj2" fmla="val 71071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7968BC-2DCA-4F2C-B813-B940B9982971}"/>
                </a:ext>
              </a:extLst>
            </p:cNvPr>
            <p:cNvSpPr txBox="1"/>
            <p:nvPr/>
          </p:nvSpPr>
          <p:spPr>
            <a:xfrm>
              <a:off x="716317" y="4628272"/>
              <a:ext cx="1480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God is sovereign</a:t>
              </a:r>
            </a:p>
          </p:txBody>
        </p:sp>
      </p:grpSp>
      <p:sp>
        <p:nvSpPr>
          <p:cNvPr id="1027" name="TextBox 1026">
            <a:extLst>
              <a:ext uri="{FF2B5EF4-FFF2-40B4-BE49-F238E27FC236}">
                <a16:creationId xmlns:a16="http://schemas.microsoft.com/office/drawing/2014/main" id="{8880F54E-10E8-4E2F-BFD9-9EC7F3661A52}"/>
              </a:ext>
            </a:extLst>
          </p:cNvPr>
          <p:cNvSpPr txBox="1"/>
          <p:nvPr/>
        </p:nvSpPr>
        <p:spPr>
          <a:xfrm>
            <a:off x="4473918" y="2758190"/>
            <a:ext cx="503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76C04A-5325-4805-8940-7AA6663D820A}"/>
              </a:ext>
            </a:extLst>
          </p:cNvPr>
          <p:cNvSpPr txBox="1"/>
          <p:nvPr/>
        </p:nvSpPr>
        <p:spPr>
          <a:xfrm>
            <a:off x="464458" y="675118"/>
            <a:ext cx="353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the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 elect of God</a:t>
            </a:r>
            <a:endParaRPr lang="en-US" sz="3200" i="1" cap="all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FA42CE-8CBB-4BC4-91A5-BEE14CA89A9F}"/>
              </a:ext>
            </a:extLst>
          </p:cNvPr>
          <p:cNvGrpSpPr/>
          <p:nvPr/>
        </p:nvGrpSpPr>
        <p:grpSpPr>
          <a:xfrm>
            <a:off x="5037023" y="1105229"/>
            <a:ext cx="2213428" cy="1132114"/>
            <a:chOff x="4898572" y="1088573"/>
            <a:chExt cx="2213428" cy="1132114"/>
          </a:xfrm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BE39E2B1-5DD7-4189-BA32-6ACEBDFC8950}"/>
                </a:ext>
              </a:extLst>
            </p:cNvPr>
            <p:cNvSpPr/>
            <p:nvPr/>
          </p:nvSpPr>
          <p:spPr>
            <a:xfrm>
              <a:off x="4898572" y="1088573"/>
              <a:ext cx="2213428" cy="1132114"/>
            </a:xfrm>
            <a:prstGeom prst="wedgeEllipseCallout">
              <a:avLst>
                <a:gd name="adj1" fmla="val -47247"/>
                <a:gd name="adj2" fmla="val 92769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3D2DE2-8DF1-4E9D-B2AF-4B3A01FF1819}"/>
                </a:ext>
              </a:extLst>
            </p:cNvPr>
            <p:cNvSpPr txBox="1"/>
            <p:nvPr/>
          </p:nvSpPr>
          <p:spPr>
            <a:xfrm>
              <a:off x="4985657" y="1245508"/>
              <a:ext cx="2068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Man is morally responsible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8AF9E5-EA58-4642-BAC9-6158CD755788}"/>
              </a:ext>
            </a:extLst>
          </p:cNvPr>
          <p:cNvGrpSpPr/>
          <p:nvPr/>
        </p:nvGrpSpPr>
        <p:grpSpPr>
          <a:xfrm>
            <a:off x="4987992" y="1121853"/>
            <a:ext cx="2328353" cy="1306287"/>
            <a:chOff x="4949372" y="1095828"/>
            <a:chExt cx="2328353" cy="1306287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E92F4327-2143-488F-8C6A-28F0F3BF8042}"/>
                </a:ext>
              </a:extLst>
            </p:cNvPr>
            <p:cNvSpPr/>
            <p:nvPr/>
          </p:nvSpPr>
          <p:spPr>
            <a:xfrm>
              <a:off x="4949372" y="1095828"/>
              <a:ext cx="2328353" cy="1306287"/>
            </a:xfrm>
            <a:prstGeom prst="wedgeEllipseCallout">
              <a:avLst>
                <a:gd name="adj1" fmla="val -47247"/>
                <a:gd name="adj2" fmla="val 81658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F3A6CC-8746-40FF-9BCE-36DA3470F17E}"/>
                </a:ext>
              </a:extLst>
            </p:cNvPr>
            <p:cNvSpPr txBox="1"/>
            <p:nvPr/>
          </p:nvSpPr>
          <p:spPr>
            <a:xfrm>
              <a:off x="5080000" y="1131207"/>
              <a:ext cx="2068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God knows who will choose Him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28E808-6621-48F7-A11A-BC24C505656E}"/>
              </a:ext>
            </a:extLst>
          </p:cNvPr>
          <p:cNvGrpSpPr/>
          <p:nvPr/>
        </p:nvGrpSpPr>
        <p:grpSpPr>
          <a:xfrm>
            <a:off x="2221608" y="1150748"/>
            <a:ext cx="2271485" cy="1284514"/>
            <a:chOff x="2256973" y="1190172"/>
            <a:chExt cx="2271485" cy="128451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32566578-5805-4DF5-A539-57A39FE51C9A}"/>
                </a:ext>
              </a:extLst>
            </p:cNvPr>
            <p:cNvSpPr/>
            <p:nvPr/>
          </p:nvSpPr>
          <p:spPr>
            <a:xfrm>
              <a:off x="2431143" y="1204686"/>
              <a:ext cx="2024743" cy="1270000"/>
            </a:xfrm>
            <a:prstGeom prst="wedgeEllipseCallout">
              <a:avLst>
                <a:gd name="adj1" fmla="val 45759"/>
                <a:gd name="adj2" fmla="val 74622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08CAF0-430E-4A1F-8462-13737A903E7B}"/>
                </a:ext>
              </a:extLst>
            </p:cNvPr>
            <p:cNvSpPr txBox="1"/>
            <p:nvPr/>
          </p:nvSpPr>
          <p:spPr>
            <a:xfrm>
              <a:off x="2256973" y="1190172"/>
              <a:ext cx="22714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God has absolute knowledge</a:t>
              </a:r>
            </a:p>
          </p:txBody>
        </p:sp>
      </p:grpSp>
      <p:sp>
        <p:nvSpPr>
          <p:cNvPr id="1025" name="Speech Bubble: Oval 1024">
            <a:extLst>
              <a:ext uri="{FF2B5EF4-FFF2-40B4-BE49-F238E27FC236}">
                <a16:creationId xmlns:a16="http://schemas.microsoft.com/office/drawing/2014/main" id="{86B865BC-0C4E-4D09-87EE-7351BA48A16B}"/>
              </a:ext>
            </a:extLst>
          </p:cNvPr>
          <p:cNvSpPr/>
          <p:nvPr/>
        </p:nvSpPr>
        <p:spPr>
          <a:xfrm>
            <a:off x="3183031" y="800779"/>
            <a:ext cx="3245370" cy="1528996"/>
          </a:xfrm>
          <a:prstGeom prst="wedgeEllipseCallout">
            <a:avLst>
              <a:gd name="adj1" fmla="val -2357"/>
              <a:gd name="adj2" fmla="val 7557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F06A9E-C185-4D31-82A6-3DAA38D43904}"/>
              </a:ext>
            </a:extLst>
          </p:cNvPr>
          <p:cNvSpPr txBox="1"/>
          <p:nvPr/>
        </p:nvSpPr>
        <p:spPr>
          <a:xfrm>
            <a:off x="3556296" y="1006537"/>
            <a:ext cx="2398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How can I possibly reconcile</a:t>
            </a:r>
          </a:p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1EA7B0-56DA-49F9-9EF2-768C30551B4D}"/>
              </a:ext>
            </a:extLst>
          </p:cNvPr>
          <p:cNvGrpSpPr/>
          <p:nvPr/>
        </p:nvGrpSpPr>
        <p:grpSpPr>
          <a:xfrm>
            <a:off x="5886406" y="1518454"/>
            <a:ext cx="2271485" cy="1103085"/>
            <a:chOff x="5856516" y="1509486"/>
            <a:chExt cx="2271485" cy="1103085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726259AE-77DA-4133-BB10-E5E266F978D7}"/>
                </a:ext>
              </a:extLst>
            </p:cNvPr>
            <p:cNvSpPr/>
            <p:nvPr/>
          </p:nvSpPr>
          <p:spPr>
            <a:xfrm>
              <a:off x="6088742" y="1509486"/>
              <a:ext cx="1756229" cy="1103085"/>
            </a:xfrm>
            <a:prstGeom prst="wedgeEllipseCallout">
              <a:avLst>
                <a:gd name="adj1" fmla="val -107547"/>
                <a:gd name="adj2" fmla="val 66727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D820E5-26C2-43D8-ADDD-76E79B91CA40}"/>
                </a:ext>
              </a:extLst>
            </p:cNvPr>
            <p:cNvSpPr txBox="1"/>
            <p:nvPr/>
          </p:nvSpPr>
          <p:spPr>
            <a:xfrm>
              <a:off x="5856516" y="1618343"/>
              <a:ext cx="22714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and man’s freewill?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A150CC-E13A-4ECF-A439-86BBB6BA671F}"/>
              </a:ext>
            </a:extLst>
          </p:cNvPr>
          <p:cNvGrpSpPr/>
          <p:nvPr/>
        </p:nvGrpSpPr>
        <p:grpSpPr>
          <a:xfrm>
            <a:off x="1466871" y="1372764"/>
            <a:ext cx="2271485" cy="1066800"/>
            <a:chOff x="791029" y="2677886"/>
            <a:chExt cx="2271485" cy="1066800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D0669C63-F204-45DB-AE1B-EAAE088D1712}"/>
                </a:ext>
              </a:extLst>
            </p:cNvPr>
            <p:cNvSpPr/>
            <p:nvPr/>
          </p:nvSpPr>
          <p:spPr>
            <a:xfrm>
              <a:off x="1059542" y="2677886"/>
              <a:ext cx="1843315" cy="1066800"/>
            </a:xfrm>
            <a:prstGeom prst="wedgeEllipseCallout">
              <a:avLst>
                <a:gd name="adj1" fmla="val 90247"/>
                <a:gd name="adj2" fmla="val 83466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58DB21-7A3D-43C0-B270-1838AB65B31E}"/>
                </a:ext>
              </a:extLst>
            </p:cNvPr>
            <p:cNvSpPr txBox="1"/>
            <p:nvPr/>
          </p:nvSpPr>
          <p:spPr>
            <a:xfrm>
              <a:off x="791029" y="2735944"/>
              <a:ext cx="22714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God’s sovereignty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F44BD7-214D-41A6-92B9-F8FFD8FB36A8}"/>
              </a:ext>
            </a:extLst>
          </p:cNvPr>
          <p:cNvSpPr txBox="1"/>
          <p:nvPr/>
        </p:nvSpPr>
        <p:spPr>
          <a:xfrm>
            <a:off x="3355957" y="1008788"/>
            <a:ext cx="285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Why should I feel the need to reconcile two good friends?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6CCDB3-C632-49EF-9748-64F97EF20F90}"/>
              </a:ext>
            </a:extLst>
          </p:cNvPr>
          <p:cNvGrpSpPr/>
          <p:nvPr/>
        </p:nvGrpSpPr>
        <p:grpSpPr>
          <a:xfrm>
            <a:off x="4997115" y="1491915"/>
            <a:ext cx="1868905" cy="1082842"/>
            <a:chOff x="6938210" y="3384884"/>
            <a:chExt cx="1868905" cy="108284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15F51967-4F06-4F2C-8D01-79201264D0AF}"/>
                </a:ext>
              </a:extLst>
            </p:cNvPr>
            <p:cNvSpPr/>
            <p:nvPr/>
          </p:nvSpPr>
          <p:spPr>
            <a:xfrm>
              <a:off x="6938210" y="3384884"/>
              <a:ext cx="1868905" cy="1082842"/>
            </a:xfrm>
            <a:prstGeom prst="wedgeEllipseCallout">
              <a:avLst>
                <a:gd name="adj1" fmla="val -54739"/>
                <a:gd name="adj2" fmla="val 6694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2FA708-EDDD-4579-9CCF-D9BF373DBBAA}"/>
                </a:ext>
              </a:extLst>
            </p:cNvPr>
            <p:cNvSpPr txBox="1"/>
            <p:nvPr/>
          </p:nvSpPr>
          <p:spPr>
            <a:xfrm>
              <a:off x="7074568" y="3513221"/>
              <a:ext cx="1628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Take me to your leader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5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  <p:bldP spid="1027" grpId="0"/>
      <p:bldP spid="1027" grpId="1"/>
      <p:bldP spid="37" grpId="0"/>
      <p:bldP spid="1025" grpId="0" animBg="1"/>
      <p:bldP spid="20" grpId="0"/>
      <p:bldP spid="20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Colossians">
      <a:dk1>
        <a:srgbClr val="FEE599"/>
      </a:dk1>
      <a:lt1>
        <a:srgbClr val="FEE599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lossian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FBC0533-1A55-47EF-996D-67A5F0C6D090}" vid="{D478110B-7C5E-4439-972A-F69D2AD3E1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Colossians</Template>
  <TotalTime>4617</TotalTime>
  <Words>1055</Words>
  <Application>Microsoft Office PowerPoint</Application>
  <PresentationFormat>On-screen Show (4:3)</PresentationFormat>
  <Paragraphs>148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Times New Roman</vt:lpstr>
      <vt:lpstr>PT Hand Label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5</cp:revision>
  <dcterms:created xsi:type="dcterms:W3CDTF">2018-03-12T20:52:18Z</dcterms:created>
  <dcterms:modified xsi:type="dcterms:W3CDTF">2018-03-17T23:36:53Z</dcterms:modified>
</cp:coreProperties>
</file>